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0.xml" ContentType="application/vnd.openxmlformats-officedocument.presentationml.notesSlide+xml"/>
  <Override PartName="/ppt/media/image35.jpg" ContentType="image/jpg"/>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7" r:id="rId2"/>
    <p:sldId id="727" r:id="rId3"/>
    <p:sldId id="442" r:id="rId4"/>
    <p:sldId id="697" r:id="rId5"/>
    <p:sldId id="698" r:id="rId6"/>
    <p:sldId id="444" r:id="rId7"/>
    <p:sldId id="716" r:id="rId8"/>
    <p:sldId id="715" r:id="rId9"/>
    <p:sldId id="717" r:id="rId10"/>
    <p:sldId id="719" r:id="rId11"/>
    <p:sldId id="718" r:id="rId12"/>
    <p:sldId id="725" r:id="rId13"/>
    <p:sldId id="720" r:id="rId14"/>
    <p:sldId id="721" r:id="rId15"/>
    <p:sldId id="726" r:id="rId16"/>
    <p:sldId id="722" r:id="rId17"/>
    <p:sldId id="724" r:id="rId18"/>
    <p:sldId id="502" r:id="rId19"/>
    <p:sldId id="499" r:id="rId20"/>
    <p:sldId id="711" r:id="rId21"/>
    <p:sldId id="714" r:id="rId22"/>
    <p:sldId id="713" r:id="rId23"/>
    <p:sldId id="712" r:id="rId24"/>
    <p:sldId id="466" r:id="rId25"/>
    <p:sldId id="728" r:id="rId26"/>
    <p:sldId id="501" r:id="rId27"/>
    <p:sldId id="679" r:id="rId28"/>
    <p:sldId id="445" r:id="rId29"/>
    <p:sldId id="680" r:id="rId30"/>
    <p:sldId id="268" r:id="rId31"/>
    <p:sldId id="446" r:id="rId32"/>
    <p:sldId id="690" r:id="rId33"/>
    <p:sldId id="451" r:id="rId34"/>
    <p:sldId id="484" r:id="rId35"/>
    <p:sldId id="469" r:id="rId36"/>
    <p:sldId id="732" r:id="rId37"/>
    <p:sldId id="733" r:id="rId38"/>
    <p:sldId id="505" r:id="rId39"/>
    <p:sldId id="696" r:id="rId40"/>
    <p:sldId id="504" r:id="rId41"/>
    <p:sldId id="269" r:id="rId42"/>
    <p:sldId id="479" r:id="rId43"/>
    <p:sldId id="506" r:id="rId44"/>
    <p:sldId id="729" r:id="rId45"/>
    <p:sldId id="494" r:id="rId46"/>
    <p:sldId id="691" r:id="rId47"/>
    <p:sldId id="495" r:id="rId48"/>
    <p:sldId id="730" r:id="rId49"/>
    <p:sldId id="693" r:id="rId50"/>
    <p:sldId id="496" r:id="rId51"/>
    <p:sldId id="481" r:id="rId52"/>
    <p:sldId id="490" r:id="rId53"/>
    <p:sldId id="694" r:id="rId54"/>
    <p:sldId id="509" r:id="rId55"/>
    <p:sldId id="708" r:id="rId56"/>
    <p:sldId id="699" r:id="rId57"/>
    <p:sldId id="437" r:id="rId58"/>
    <p:sldId id="710" r:id="rId59"/>
    <p:sldId id="709" r:id="rId60"/>
    <p:sldId id="707" r:id="rId61"/>
    <p:sldId id="686" r:id="rId62"/>
    <p:sldId id="706" r:id="rId63"/>
    <p:sldId id="704" r:id="rId64"/>
    <p:sldId id="702" r:id="rId65"/>
    <p:sldId id="705" r:id="rId66"/>
    <p:sldId id="701" r:id="rId67"/>
    <p:sldId id="703" r:id="rId68"/>
    <p:sldId id="700" r:id="rId69"/>
    <p:sldId id="507" r:id="rId70"/>
    <p:sldId id="270" r:id="rId71"/>
    <p:sldId id="434" r:id="rId72"/>
    <p:sldId id="508" r:id="rId73"/>
    <p:sldId id="473" r:id="rId74"/>
    <p:sldId id="463" r:id="rId75"/>
    <p:sldId id="687" r:id="rId76"/>
    <p:sldId id="688" r:id="rId77"/>
    <p:sldId id="689" r:id="rId78"/>
    <p:sldId id="734" r:id="rId79"/>
    <p:sldId id="735" r:id="rId80"/>
    <p:sldId id="736" r:id="rId81"/>
    <p:sldId id="737" r:id="rId82"/>
    <p:sldId id="738" r:id="rId83"/>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E6FD"/>
    <a:srgbClr val="D8F6FF"/>
    <a:srgbClr val="F4BEE8"/>
    <a:srgbClr val="2C857E"/>
    <a:srgbClr val="E76FCD"/>
    <a:srgbClr val="014C8D"/>
    <a:srgbClr val="0000CC"/>
    <a:srgbClr val="E0BCF6"/>
    <a:srgbClr val="02539C"/>
    <a:srgbClr val="7E1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86718" autoAdjust="0"/>
  </p:normalViewPr>
  <p:slideViewPr>
    <p:cSldViewPr>
      <p:cViewPr varScale="1">
        <p:scale>
          <a:sx n="114" d="100"/>
          <a:sy n="114" d="100"/>
        </p:scale>
        <p:origin x="812" y="68"/>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XF" userId="2a7889fc66a80f19" providerId="LiveId" clId="{BD7A9FD0-8932-40A5-A2DA-C9BD27FAD391}"/>
    <pc:docChg chg="undo custSel addSld delSld modSld sldOrd">
      <pc:chgData name="DI XF" userId="2a7889fc66a80f19" providerId="LiveId" clId="{BD7A9FD0-8932-40A5-A2DA-C9BD27FAD391}" dt="2022-08-16T09:35:51.438" v="623" actId="12100"/>
      <pc:docMkLst>
        <pc:docMk/>
      </pc:docMkLst>
      <pc:sldChg chg="addSp delSp modSp mod">
        <pc:chgData name="DI XF" userId="2a7889fc66a80f19" providerId="LiveId" clId="{BD7A9FD0-8932-40A5-A2DA-C9BD27FAD391}" dt="2022-08-09T10:06:32.528" v="399"/>
        <pc:sldMkLst>
          <pc:docMk/>
          <pc:sldMk cId="4174252970" sldId="257"/>
        </pc:sldMkLst>
        <pc:spChg chg="mod">
          <ac:chgData name="DI XF" userId="2a7889fc66a80f19" providerId="LiveId" clId="{BD7A9FD0-8932-40A5-A2DA-C9BD27FAD391}" dt="2022-08-09T09:43:13.765" v="397" actId="20577"/>
          <ac:spMkLst>
            <pc:docMk/>
            <pc:sldMk cId="4174252970" sldId="257"/>
            <ac:spMk id="7" creationId="{00000000-0000-0000-0000-000000000000}"/>
          </ac:spMkLst>
        </pc:spChg>
        <pc:spChg chg="add mod">
          <ac:chgData name="DI XF" userId="2a7889fc66a80f19" providerId="LiveId" clId="{BD7A9FD0-8932-40A5-A2DA-C9BD27FAD391}" dt="2022-08-09T10:06:32.528" v="399"/>
          <ac:spMkLst>
            <pc:docMk/>
            <pc:sldMk cId="4174252970" sldId="257"/>
            <ac:spMk id="8" creationId="{8CAFAC9F-C255-4C58-8EA4-A05A53F82F1A}"/>
          </ac:spMkLst>
        </pc:spChg>
        <pc:spChg chg="del">
          <ac:chgData name="DI XF" userId="2a7889fc66a80f19" providerId="LiveId" clId="{BD7A9FD0-8932-40A5-A2DA-C9BD27FAD391}" dt="2022-08-09T10:06:31.491" v="398" actId="478"/>
          <ac:spMkLst>
            <pc:docMk/>
            <pc:sldMk cId="4174252970" sldId="257"/>
            <ac:spMk id="11" creationId="{00000000-0000-0000-0000-000000000000}"/>
          </ac:spMkLst>
        </pc:spChg>
        <pc:cxnChg chg="add mod">
          <ac:chgData name="DI XF" userId="2a7889fc66a80f19" providerId="LiveId" clId="{BD7A9FD0-8932-40A5-A2DA-C9BD27FAD391}" dt="2022-08-09T10:06:32.528" v="399"/>
          <ac:cxnSpMkLst>
            <pc:docMk/>
            <pc:sldMk cId="4174252970" sldId="257"/>
            <ac:cxnSpMk id="10" creationId="{77F9ED2F-EFC5-44EC-BCC6-60AC612F3B45}"/>
          </ac:cxnSpMkLst>
        </pc:cxnChg>
        <pc:cxnChg chg="del">
          <ac:chgData name="DI XF" userId="2a7889fc66a80f19" providerId="LiveId" clId="{BD7A9FD0-8932-40A5-A2DA-C9BD27FAD391}" dt="2022-08-09T10:06:31.491" v="398" actId="478"/>
          <ac:cxnSpMkLst>
            <pc:docMk/>
            <pc:sldMk cId="4174252970" sldId="257"/>
            <ac:cxnSpMk id="16" creationId="{00000000-0000-0000-0000-000000000000}"/>
          </ac:cxnSpMkLst>
        </pc:cxnChg>
      </pc:sldChg>
      <pc:sldChg chg="modSp mod">
        <pc:chgData name="DI XF" userId="2a7889fc66a80f19" providerId="LiveId" clId="{BD7A9FD0-8932-40A5-A2DA-C9BD27FAD391}" dt="2022-08-09T10:21:27.061" v="410" actId="1076"/>
        <pc:sldMkLst>
          <pc:docMk/>
          <pc:sldMk cId="832766505" sldId="266"/>
        </pc:sldMkLst>
        <pc:spChg chg="mod">
          <ac:chgData name="DI XF" userId="2a7889fc66a80f19" providerId="LiveId" clId="{BD7A9FD0-8932-40A5-A2DA-C9BD27FAD391}" dt="2022-08-09T10:21:09.811" v="402" actId="20577"/>
          <ac:spMkLst>
            <pc:docMk/>
            <pc:sldMk cId="832766505" sldId="266"/>
            <ac:spMk id="30" creationId="{00000000-0000-0000-0000-000000000000}"/>
          </ac:spMkLst>
        </pc:spChg>
        <pc:spChg chg="mod">
          <ac:chgData name="DI XF" userId="2a7889fc66a80f19" providerId="LiveId" clId="{BD7A9FD0-8932-40A5-A2DA-C9BD27FAD391}" dt="2022-08-09T10:21:16.069" v="403" actId="1076"/>
          <ac:spMkLst>
            <pc:docMk/>
            <pc:sldMk cId="832766505" sldId="266"/>
            <ac:spMk id="32" creationId="{00000000-0000-0000-0000-000000000000}"/>
          </ac:spMkLst>
        </pc:spChg>
        <pc:spChg chg="mod">
          <ac:chgData name="DI XF" userId="2a7889fc66a80f19" providerId="LiveId" clId="{BD7A9FD0-8932-40A5-A2DA-C9BD27FAD391}" dt="2022-08-09T10:21:17.611" v="405"/>
          <ac:spMkLst>
            <pc:docMk/>
            <pc:sldMk cId="832766505" sldId="266"/>
            <ac:spMk id="61" creationId="{00000000-0000-0000-0000-000000000000}"/>
          </ac:spMkLst>
        </pc:spChg>
        <pc:spChg chg="mod">
          <ac:chgData name="DI XF" userId="2a7889fc66a80f19" providerId="LiveId" clId="{BD7A9FD0-8932-40A5-A2DA-C9BD27FAD391}" dt="2022-08-09T10:21:22.552" v="408" actId="1076"/>
          <ac:spMkLst>
            <pc:docMk/>
            <pc:sldMk cId="832766505" sldId="266"/>
            <ac:spMk id="62" creationId="{00000000-0000-0000-0000-000000000000}"/>
          </ac:spMkLst>
        </pc:spChg>
        <pc:spChg chg="mod">
          <ac:chgData name="DI XF" userId="2a7889fc66a80f19" providerId="LiveId" clId="{BD7A9FD0-8932-40A5-A2DA-C9BD27FAD391}" dt="2022-08-09T10:21:18.618" v="407"/>
          <ac:spMkLst>
            <pc:docMk/>
            <pc:sldMk cId="832766505" sldId="266"/>
            <ac:spMk id="64" creationId="{00000000-0000-0000-0000-000000000000}"/>
          </ac:spMkLst>
        </pc:spChg>
        <pc:spChg chg="mod">
          <ac:chgData name="DI XF" userId="2a7889fc66a80f19" providerId="LiveId" clId="{BD7A9FD0-8932-40A5-A2DA-C9BD27FAD391}" dt="2022-08-09T10:21:27.061" v="410" actId="1076"/>
          <ac:spMkLst>
            <pc:docMk/>
            <pc:sldMk cId="832766505" sldId="266"/>
            <ac:spMk id="65" creationId="{00000000-0000-0000-0000-000000000000}"/>
          </ac:spMkLst>
        </pc:spChg>
      </pc:sldChg>
      <pc:sldChg chg="modSp">
        <pc:chgData name="DI XF" userId="2a7889fc66a80f19" providerId="LiveId" clId="{BD7A9FD0-8932-40A5-A2DA-C9BD27FAD391}" dt="2022-08-09T09:42:55.179" v="393"/>
        <pc:sldMkLst>
          <pc:docMk/>
          <pc:sldMk cId="2878578343" sldId="268"/>
        </pc:sldMkLst>
        <pc:spChg chg="mod">
          <ac:chgData name="DI XF" userId="2a7889fc66a80f19" providerId="LiveId" clId="{BD7A9FD0-8932-40A5-A2DA-C9BD27FAD391}" dt="2022-08-09T09:42:55.179" v="393"/>
          <ac:spMkLst>
            <pc:docMk/>
            <pc:sldMk cId="2878578343" sldId="268"/>
            <ac:spMk id="5" creationId="{00000000-0000-0000-0000-000000000000}"/>
          </ac:spMkLst>
        </pc:spChg>
      </pc:sldChg>
      <pc:sldChg chg="modSp">
        <pc:chgData name="DI XF" userId="2a7889fc66a80f19" providerId="LiveId" clId="{BD7A9FD0-8932-40A5-A2DA-C9BD27FAD391}" dt="2022-08-09T09:42:55.179" v="393"/>
        <pc:sldMkLst>
          <pc:docMk/>
          <pc:sldMk cId="3735595769" sldId="269"/>
        </pc:sldMkLst>
        <pc:spChg chg="mod">
          <ac:chgData name="DI XF" userId="2a7889fc66a80f19" providerId="LiveId" clId="{BD7A9FD0-8932-40A5-A2DA-C9BD27FAD391}" dt="2022-08-09T09:42:55.179" v="393"/>
          <ac:spMkLst>
            <pc:docMk/>
            <pc:sldMk cId="3735595769" sldId="269"/>
            <ac:spMk id="5" creationId="{00000000-0000-0000-0000-000000000000}"/>
          </ac:spMkLst>
        </pc:spChg>
      </pc:sldChg>
      <pc:sldChg chg="modSp">
        <pc:chgData name="DI XF" userId="2a7889fc66a80f19" providerId="LiveId" clId="{BD7A9FD0-8932-40A5-A2DA-C9BD27FAD391}" dt="2022-08-09T09:42:55.179" v="393"/>
        <pc:sldMkLst>
          <pc:docMk/>
          <pc:sldMk cId="528030632" sldId="270"/>
        </pc:sldMkLst>
        <pc:spChg chg="mod">
          <ac:chgData name="DI XF" userId="2a7889fc66a80f19" providerId="LiveId" clId="{BD7A9FD0-8932-40A5-A2DA-C9BD27FAD391}" dt="2022-08-09T09:42:55.179" v="393"/>
          <ac:spMkLst>
            <pc:docMk/>
            <pc:sldMk cId="528030632" sldId="270"/>
            <ac:spMk id="5" creationId="{00000000-0000-0000-0000-000000000000}"/>
          </ac:spMkLst>
        </pc:spChg>
      </pc:sldChg>
      <pc:sldChg chg="modSp mod">
        <pc:chgData name="DI XF" userId="2a7889fc66a80f19" providerId="LiveId" clId="{BD7A9FD0-8932-40A5-A2DA-C9BD27FAD391}" dt="2022-08-10T12:03:30.232" v="562" actId="1076"/>
        <pc:sldMkLst>
          <pc:docMk/>
          <pc:sldMk cId="2774385363" sldId="434"/>
        </pc:sldMkLst>
        <pc:spChg chg="mod">
          <ac:chgData name="DI XF" userId="2a7889fc66a80f19" providerId="LiveId" clId="{BD7A9FD0-8932-40A5-A2DA-C9BD27FAD391}" dt="2022-08-09T09:42:55.179" v="393"/>
          <ac:spMkLst>
            <pc:docMk/>
            <pc:sldMk cId="2774385363" sldId="434"/>
            <ac:spMk id="2" creationId="{00000000-0000-0000-0000-000000000000}"/>
          </ac:spMkLst>
        </pc:spChg>
        <pc:spChg chg="mod">
          <ac:chgData name="DI XF" userId="2a7889fc66a80f19" providerId="LiveId" clId="{BD7A9FD0-8932-40A5-A2DA-C9BD27FAD391}" dt="2022-08-10T12:03:30.232" v="562" actId="1076"/>
          <ac:spMkLst>
            <pc:docMk/>
            <pc:sldMk cId="2774385363" sldId="434"/>
            <ac:spMk id="3" creationId="{00000000-0000-0000-0000-000000000000}"/>
          </ac:spMkLst>
        </pc:spChg>
        <pc:spChg chg="mod">
          <ac:chgData name="DI XF" userId="2a7889fc66a80f19" providerId="LiveId" clId="{BD7A9FD0-8932-40A5-A2DA-C9BD27FAD391}" dt="2022-08-10T12:03:19.314" v="559" actId="403"/>
          <ac:spMkLst>
            <pc:docMk/>
            <pc:sldMk cId="2774385363" sldId="434"/>
            <ac:spMk id="9" creationId="{00000000-0000-0000-0000-000000000000}"/>
          </ac:spMkLst>
        </pc:spChg>
      </pc:sldChg>
      <pc:sldChg chg="modSp del mod">
        <pc:chgData name="DI XF" userId="2a7889fc66a80f19" providerId="LiveId" clId="{BD7A9FD0-8932-40A5-A2DA-C9BD27FAD391}" dt="2022-08-10T12:05:23.959" v="598" actId="47"/>
        <pc:sldMkLst>
          <pc:docMk/>
          <pc:sldMk cId="1814986466" sldId="436"/>
        </pc:sldMkLst>
        <pc:spChg chg="mod">
          <ac:chgData name="DI XF" userId="2a7889fc66a80f19" providerId="LiveId" clId="{BD7A9FD0-8932-40A5-A2DA-C9BD27FAD391}" dt="2022-08-09T09:42:55.179" v="393"/>
          <ac:spMkLst>
            <pc:docMk/>
            <pc:sldMk cId="1814986466" sldId="436"/>
            <ac:spMk id="2" creationId="{00000000-0000-0000-0000-000000000000}"/>
          </ac:spMkLst>
        </pc:spChg>
        <pc:graphicFrameChg chg="mod modGraphic">
          <ac:chgData name="DI XF" userId="2a7889fc66a80f19" providerId="LiveId" clId="{BD7A9FD0-8932-40A5-A2DA-C9BD27FAD391}" dt="2022-08-09T09:42:55.179" v="393"/>
          <ac:graphicFrameMkLst>
            <pc:docMk/>
            <pc:sldMk cId="1814986466" sldId="436"/>
            <ac:graphicFrameMk id="5" creationId="{00000000-0000-0000-0000-000000000000}"/>
          </ac:graphicFrameMkLst>
        </pc:graphicFrameChg>
      </pc:sldChg>
      <pc:sldChg chg="modSp mod">
        <pc:chgData name="DI XF" userId="2a7889fc66a80f19" providerId="LiveId" clId="{BD7A9FD0-8932-40A5-A2DA-C9BD27FAD391}" dt="2022-08-16T09:33:13.933" v="611" actId="20577"/>
        <pc:sldMkLst>
          <pc:docMk/>
          <pc:sldMk cId="2335135186" sldId="442"/>
        </pc:sldMkLst>
        <pc:spChg chg="mod">
          <ac:chgData name="DI XF" userId="2a7889fc66a80f19" providerId="LiveId" clId="{BD7A9FD0-8932-40A5-A2DA-C9BD27FAD391}" dt="2022-08-09T09:43:04.180" v="394"/>
          <ac:spMkLst>
            <pc:docMk/>
            <pc:sldMk cId="2335135186" sldId="442"/>
            <ac:spMk id="2" creationId="{00000000-0000-0000-0000-000000000000}"/>
          </ac:spMkLst>
        </pc:spChg>
        <pc:spChg chg="mod">
          <ac:chgData name="DI XF" userId="2a7889fc66a80f19" providerId="LiveId" clId="{BD7A9FD0-8932-40A5-A2DA-C9BD27FAD391}" dt="2022-08-16T09:32:59.420" v="607" actId="1076"/>
          <ac:spMkLst>
            <pc:docMk/>
            <pc:sldMk cId="2335135186" sldId="442"/>
            <ac:spMk id="3" creationId="{00000000-0000-0000-0000-000000000000}"/>
          </ac:spMkLst>
        </pc:spChg>
        <pc:spChg chg="mod">
          <ac:chgData name="DI XF" userId="2a7889fc66a80f19" providerId="LiveId" clId="{BD7A9FD0-8932-40A5-A2DA-C9BD27FAD391}" dt="2022-08-16T09:33:03.724" v="608" actId="1076"/>
          <ac:spMkLst>
            <pc:docMk/>
            <pc:sldMk cId="2335135186" sldId="442"/>
            <ac:spMk id="4" creationId="{00000000-0000-0000-0000-000000000000}"/>
          </ac:spMkLst>
        </pc:spChg>
        <pc:spChg chg="mod">
          <ac:chgData name="DI XF" userId="2a7889fc66a80f19" providerId="LiveId" clId="{BD7A9FD0-8932-40A5-A2DA-C9BD27FAD391}" dt="2022-08-16T09:33:03.724" v="608" actId="1076"/>
          <ac:spMkLst>
            <pc:docMk/>
            <pc:sldMk cId="2335135186" sldId="442"/>
            <ac:spMk id="7" creationId="{00000000-0000-0000-0000-000000000000}"/>
          </ac:spMkLst>
        </pc:spChg>
        <pc:spChg chg="mod">
          <ac:chgData name="DI XF" userId="2a7889fc66a80f19" providerId="LiveId" clId="{BD7A9FD0-8932-40A5-A2DA-C9BD27FAD391}" dt="2022-08-16T09:33:13.933" v="611" actId="20577"/>
          <ac:spMkLst>
            <pc:docMk/>
            <pc:sldMk cId="2335135186" sldId="442"/>
            <ac:spMk id="9" creationId="{00000000-0000-0000-0000-000000000000}"/>
          </ac:spMkLst>
        </pc:spChg>
      </pc:sldChg>
      <pc:sldChg chg="modSp">
        <pc:chgData name="DI XF" userId="2a7889fc66a80f19" providerId="LiveId" clId="{BD7A9FD0-8932-40A5-A2DA-C9BD27FAD391}" dt="2022-08-10T11:53:06.182" v="412" actId="12269"/>
        <pc:sldMkLst>
          <pc:docMk/>
          <pc:sldMk cId="2658818545" sldId="444"/>
        </pc:sldMkLst>
        <pc:spChg chg="mod">
          <ac:chgData name="DI XF" userId="2a7889fc66a80f19" providerId="LiveId" clId="{BD7A9FD0-8932-40A5-A2DA-C9BD27FAD391}" dt="2022-08-09T09:43:04.180" v="394"/>
          <ac:spMkLst>
            <pc:docMk/>
            <pc:sldMk cId="2658818545" sldId="444"/>
            <ac:spMk id="2" creationId="{00000000-0000-0000-0000-000000000000}"/>
          </ac:spMkLst>
        </pc:spChg>
        <pc:graphicFrameChg chg="mod">
          <ac:chgData name="DI XF" userId="2a7889fc66a80f19" providerId="LiveId" clId="{BD7A9FD0-8932-40A5-A2DA-C9BD27FAD391}" dt="2022-08-10T11:53:06.182" v="412" actId="12269"/>
          <ac:graphicFrameMkLst>
            <pc:docMk/>
            <pc:sldMk cId="2658818545" sldId="444"/>
            <ac:graphicFrameMk id="3" creationId="{00000000-0000-0000-0000-000000000000}"/>
          </ac:graphicFrameMkLst>
        </pc:graphicFrameChg>
      </pc:sldChg>
      <pc:sldChg chg="modSp mod ord">
        <pc:chgData name="DI XF" userId="2a7889fc66a80f19" providerId="LiveId" clId="{BD7A9FD0-8932-40A5-A2DA-C9BD27FAD391}" dt="2022-08-10T11:55:45.322" v="439" actId="6549"/>
        <pc:sldMkLst>
          <pc:docMk/>
          <pc:sldMk cId="2208269723" sldId="445"/>
        </pc:sldMkLst>
        <pc:spChg chg="mod">
          <ac:chgData name="DI XF" userId="2a7889fc66a80f19" providerId="LiveId" clId="{BD7A9FD0-8932-40A5-A2DA-C9BD27FAD391}" dt="2022-08-09T09:43:04.180" v="394"/>
          <ac:spMkLst>
            <pc:docMk/>
            <pc:sldMk cId="2208269723" sldId="445"/>
            <ac:spMk id="2" creationId="{00000000-0000-0000-0000-000000000000}"/>
          </ac:spMkLst>
        </pc:spChg>
        <pc:spChg chg="mod">
          <ac:chgData name="DI XF" userId="2a7889fc66a80f19" providerId="LiveId" clId="{BD7A9FD0-8932-40A5-A2DA-C9BD27FAD391}" dt="2022-08-10T11:55:45.322" v="439" actId="6549"/>
          <ac:spMkLst>
            <pc:docMk/>
            <pc:sldMk cId="2208269723" sldId="445"/>
            <ac:spMk id="9" creationId="{00000000-0000-0000-0000-000000000000}"/>
          </ac:spMkLst>
        </pc:spChg>
      </pc:sldChg>
      <pc:sldChg chg="modSp mod">
        <pc:chgData name="DI XF" userId="2a7889fc66a80f19" providerId="LiveId" clId="{BD7A9FD0-8932-40A5-A2DA-C9BD27FAD391}" dt="2022-08-10T11:55:59.995" v="443" actId="1076"/>
        <pc:sldMkLst>
          <pc:docMk/>
          <pc:sldMk cId="4229870696" sldId="446"/>
        </pc:sldMkLst>
        <pc:spChg chg="mod">
          <ac:chgData name="DI XF" userId="2a7889fc66a80f19" providerId="LiveId" clId="{BD7A9FD0-8932-40A5-A2DA-C9BD27FAD391}" dt="2022-08-09T09:42:55.179" v="393"/>
          <ac:spMkLst>
            <pc:docMk/>
            <pc:sldMk cId="4229870696" sldId="446"/>
            <ac:spMk id="2" creationId="{00000000-0000-0000-0000-000000000000}"/>
          </ac:spMkLst>
        </pc:spChg>
        <pc:spChg chg="mod">
          <ac:chgData name="DI XF" userId="2a7889fc66a80f19" providerId="LiveId" clId="{BD7A9FD0-8932-40A5-A2DA-C9BD27FAD391}" dt="2022-08-10T11:55:59.995" v="443" actId="1076"/>
          <ac:spMkLst>
            <pc:docMk/>
            <pc:sldMk cId="4229870696" sldId="446"/>
            <ac:spMk id="3" creationId="{00000000-0000-0000-0000-000000000000}"/>
          </ac:spMkLst>
        </pc:spChg>
        <pc:spChg chg="mod">
          <ac:chgData name="DI XF" userId="2a7889fc66a80f19" providerId="LiveId" clId="{BD7A9FD0-8932-40A5-A2DA-C9BD27FAD391}" dt="2022-08-10T11:55:51.146" v="440" actId="403"/>
          <ac:spMkLst>
            <pc:docMk/>
            <pc:sldMk cId="4229870696" sldId="446"/>
            <ac:spMk id="9" creationId="{00000000-0000-0000-0000-000000000000}"/>
          </ac:spMkLst>
        </pc:spChg>
      </pc:sldChg>
      <pc:sldChg chg="modSp del mod">
        <pc:chgData name="DI XF" userId="2a7889fc66a80f19" providerId="LiveId" clId="{BD7A9FD0-8932-40A5-A2DA-C9BD27FAD391}" dt="2022-08-10T11:58:17.999" v="461" actId="47"/>
        <pc:sldMkLst>
          <pc:docMk/>
          <pc:sldMk cId="1345760051" sldId="449"/>
        </pc:sldMkLst>
        <pc:spChg chg="mod">
          <ac:chgData name="DI XF" userId="2a7889fc66a80f19" providerId="LiveId" clId="{BD7A9FD0-8932-40A5-A2DA-C9BD27FAD391}" dt="2022-08-09T09:42:55.179" v="393"/>
          <ac:spMkLst>
            <pc:docMk/>
            <pc:sldMk cId="1345760051" sldId="449"/>
            <ac:spMk id="2" creationId="{00000000-0000-0000-0000-000000000000}"/>
          </ac:spMkLst>
        </pc:spChg>
        <pc:graphicFrameChg chg="modGraphic">
          <ac:chgData name="DI XF" userId="2a7889fc66a80f19" providerId="LiveId" clId="{BD7A9FD0-8932-40A5-A2DA-C9BD27FAD391}" dt="2022-08-09T08:13:19.555" v="55" actId="207"/>
          <ac:graphicFrameMkLst>
            <pc:docMk/>
            <pc:sldMk cId="1345760051" sldId="449"/>
            <ac:graphicFrameMk id="5" creationId="{00000000-0000-0000-0000-000000000000}"/>
          </ac:graphicFrameMkLst>
        </pc:graphicFrameChg>
      </pc:sldChg>
      <pc:sldChg chg="modSp mod">
        <pc:chgData name="DI XF" userId="2a7889fc66a80f19" providerId="LiveId" clId="{BD7A9FD0-8932-40A5-A2DA-C9BD27FAD391}" dt="2022-08-10T11:56:03.971" v="444" actId="403"/>
        <pc:sldMkLst>
          <pc:docMk/>
          <pc:sldMk cId="3541322479" sldId="451"/>
        </pc:sldMkLst>
        <pc:spChg chg="mod">
          <ac:chgData name="DI XF" userId="2a7889fc66a80f19" providerId="LiveId" clId="{BD7A9FD0-8932-40A5-A2DA-C9BD27FAD391}" dt="2022-08-09T09:42:55.179" v="393"/>
          <ac:spMkLst>
            <pc:docMk/>
            <pc:sldMk cId="3541322479" sldId="451"/>
            <ac:spMk id="2" creationId="{00000000-0000-0000-0000-000000000000}"/>
          </ac:spMkLst>
        </pc:spChg>
        <pc:spChg chg="mod">
          <ac:chgData name="DI XF" userId="2a7889fc66a80f19" providerId="LiveId" clId="{BD7A9FD0-8932-40A5-A2DA-C9BD27FAD391}" dt="2022-08-10T11:56:03.971" v="444" actId="403"/>
          <ac:spMkLst>
            <pc:docMk/>
            <pc:sldMk cId="3541322479" sldId="451"/>
            <ac:spMk id="9" creationId="{00000000-0000-0000-0000-000000000000}"/>
          </ac:spMkLst>
        </pc:spChg>
      </pc:sldChg>
      <pc:sldChg chg="modSp del mod">
        <pc:chgData name="DI XF" userId="2a7889fc66a80f19" providerId="LiveId" clId="{BD7A9FD0-8932-40A5-A2DA-C9BD27FAD391}" dt="2022-08-10T12:01:30.772" v="531" actId="47"/>
        <pc:sldMkLst>
          <pc:docMk/>
          <pc:sldMk cId="3724443722" sldId="455"/>
        </pc:sldMkLst>
        <pc:spChg chg="mod">
          <ac:chgData name="DI XF" userId="2a7889fc66a80f19" providerId="LiveId" clId="{BD7A9FD0-8932-40A5-A2DA-C9BD27FAD391}" dt="2022-08-09T09:42:55.179" v="393"/>
          <ac:spMkLst>
            <pc:docMk/>
            <pc:sldMk cId="3724443722" sldId="455"/>
            <ac:spMk id="2" creationId="{00000000-0000-0000-0000-000000000000}"/>
          </ac:spMkLst>
        </pc:spChg>
        <pc:graphicFrameChg chg="mod modGraphic">
          <ac:chgData name="DI XF" userId="2a7889fc66a80f19" providerId="LiveId" clId="{BD7A9FD0-8932-40A5-A2DA-C9BD27FAD391}" dt="2022-08-09T09:42:55.179" v="393"/>
          <ac:graphicFrameMkLst>
            <pc:docMk/>
            <pc:sldMk cId="3724443722" sldId="455"/>
            <ac:graphicFrameMk id="5" creationId="{00000000-0000-0000-0000-000000000000}"/>
          </ac:graphicFrameMkLst>
        </pc:graphicFrameChg>
      </pc:sldChg>
      <pc:sldChg chg="modSp mod">
        <pc:chgData name="DI XF" userId="2a7889fc66a80f19" providerId="LiveId" clId="{BD7A9FD0-8932-40A5-A2DA-C9BD27FAD391}" dt="2022-08-10T12:05:30.988" v="600" actId="1076"/>
        <pc:sldMkLst>
          <pc:docMk/>
          <pc:sldMk cId="2255565524" sldId="463"/>
        </pc:sldMkLst>
        <pc:spChg chg="mod">
          <ac:chgData name="DI XF" userId="2a7889fc66a80f19" providerId="LiveId" clId="{BD7A9FD0-8932-40A5-A2DA-C9BD27FAD391}" dt="2022-08-09T09:42:55.179" v="393"/>
          <ac:spMkLst>
            <pc:docMk/>
            <pc:sldMk cId="2255565524" sldId="463"/>
            <ac:spMk id="2" creationId="{00000000-0000-0000-0000-000000000000}"/>
          </ac:spMkLst>
        </pc:spChg>
        <pc:spChg chg="mod">
          <ac:chgData name="DI XF" userId="2a7889fc66a80f19" providerId="LiveId" clId="{BD7A9FD0-8932-40A5-A2DA-C9BD27FAD391}" dt="2022-08-10T12:05:27.637" v="599" actId="403"/>
          <ac:spMkLst>
            <pc:docMk/>
            <pc:sldMk cId="2255565524" sldId="463"/>
            <ac:spMk id="9" creationId="{00000000-0000-0000-0000-000000000000}"/>
          </ac:spMkLst>
        </pc:spChg>
        <pc:graphicFrameChg chg="mod">
          <ac:chgData name="DI XF" userId="2a7889fc66a80f19" providerId="LiveId" clId="{BD7A9FD0-8932-40A5-A2DA-C9BD27FAD391}" dt="2022-08-10T12:05:30.988" v="600" actId="1076"/>
          <ac:graphicFrameMkLst>
            <pc:docMk/>
            <pc:sldMk cId="2255565524" sldId="463"/>
            <ac:graphicFrameMk id="4" creationId="{00000000-0000-0000-0000-000000000000}"/>
          </ac:graphicFrameMkLst>
        </pc:graphicFrameChg>
      </pc:sldChg>
      <pc:sldChg chg="modSp mod">
        <pc:chgData name="DI XF" userId="2a7889fc66a80f19" providerId="LiveId" clId="{BD7A9FD0-8932-40A5-A2DA-C9BD27FAD391}" dt="2022-08-16T09:33:24.983" v="613" actId="403"/>
        <pc:sldMkLst>
          <pc:docMk/>
          <pc:sldMk cId="2686777057" sldId="466"/>
        </pc:sldMkLst>
        <pc:spChg chg="mod">
          <ac:chgData name="DI XF" userId="2a7889fc66a80f19" providerId="LiveId" clId="{BD7A9FD0-8932-40A5-A2DA-C9BD27FAD391}" dt="2022-08-09T09:43:04.180" v="394"/>
          <ac:spMkLst>
            <pc:docMk/>
            <pc:sldMk cId="2686777057" sldId="466"/>
            <ac:spMk id="2" creationId="{00000000-0000-0000-0000-000000000000}"/>
          </ac:spMkLst>
        </pc:spChg>
        <pc:spChg chg="mod">
          <ac:chgData name="DI XF" userId="2a7889fc66a80f19" providerId="LiveId" clId="{BD7A9FD0-8932-40A5-A2DA-C9BD27FAD391}" dt="2022-08-09T08:10:56.468" v="0" actId="6549"/>
          <ac:spMkLst>
            <pc:docMk/>
            <pc:sldMk cId="2686777057" sldId="466"/>
            <ac:spMk id="9" creationId="{00000000-0000-0000-0000-000000000000}"/>
          </ac:spMkLst>
        </pc:spChg>
        <pc:graphicFrameChg chg="modGraphic">
          <ac:chgData name="DI XF" userId="2a7889fc66a80f19" providerId="LiveId" clId="{BD7A9FD0-8932-40A5-A2DA-C9BD27FAD391}" dt="2022-08-16T09:33:24.983" v="613" actId="403"/>
          <ac:graphicFrameMkLst>
            <pc:docMk/>
            <pc:sldMk cId="2686777057" sldId="466"/>
            <ac:graphicFrameMk id="6" creationId="{00000000-0000-0000-0000-000000000000}"/>
          </ac:graphicFrameMkLst>
        </pc:graphicFrameChg>
      </pc:sldChg>
      <pc:sldChg chg="modSp mod">
        <pc:chgData name="DI XF" userId="2a7889fc66a80f19" providerId="LiveId" clId="{BD7A9FD0-8932-40A5-A2DA-C9BD27FAD391}" dt="2022-08-10T11:58:40.800" v="467" actId="6549"/>
        <pc:sldMkLst>
          <pc:docMk/>
          <pc:sldMk cId="852845098" sldId="469"/>
        </pc:sldMkLst>
        <pc:spChg chg="mod">
          <ac:chgData name="DI XF" userId="2a7889fc66a80f19" providerId="LiveId" clId="{BD7A9FD0-8932-40A5-A2DA-C9BD27FAD391}" dt="2022-08-09T09:42:55.179" v="393"/>
          <ac:spMkLst>
            <pc:docMk/>
            <pc:sldMk cId="852845098" sldId="469"/>
            <ac:spMk id="2" creationId="{00000000-0000-0000-0000-000000000000}"/>
          </ac:spMkLst>
        </pc:spChg>
        <pc:spChg chg="mod">
          <ac:chgData name="DI XF" userId="2a7889fc66a80f19" providerId="LiveId" clId="{BD7A9FD0-8932-40A5-A2DA-C9BD27FAD391}" dt="2022-08-10T11:58:40.800" v="467" actId="6549"/>
          <ac:spMkLst>
            <pc:docMk/>
            <pc:sldMk cId="852845098" sldId="469"/>
            <ac:spMk id="3" creationId="{00000000-0000-0000-0000-000000000000}"/>
          </ac:spMkLst>
        </pc:spChg>
        <pc:spChg chg="mod">
          <ac:chgData name="DI XF" userId="2a7889fc66a80f19" providerId="LiveId" clId="{BD7A9FD0-8932-40A5-A2DA-C9BD27FAD391}" dt="2022-08-10T11:58:36.758" v="466" actId="403"/>
          <ac:spMkLst>
            <pc:docMk/>
            <pc:sldMk cId="852845098" sldId="469"/>
            <ac:spMk id="9" creationId="{00000000-0000-0000-0000-000000000000}"/>
          </ac:spMkLst>
        </pc:spChg>
      </pc:sldChg>
      <pc:sldChg chg="modSp mod">
        <pc:chgData name="DI XF" userId="2a7889fc66a80f19" providerId="LiveId" clId="{BD7A9FD0-8932-40A5-A2DA-C9BD27FAD391}" dt="2022-08-10T12:00:20.886" v="515" actId="1076"/>
        <pc:sldMkLst>
          <pc:docMk/>
          <pc:sldMk cId="15965976" sldId="479"/>
        </pc:sldMkLst>
        <pc:spChg chg="mod">
          <ac:chgData name="DI XF" userId="2a7889fc66a80f19" providerId="LiveId" clId="{BD7A9FD0-8932-40A5-A2DA-C9BD27FAD391}" dt="2022-08-09T09:42:55.179" v="393"/>
          <ac:spMkLst>
            <pc:docMk/>
            <pc:sldMk cId="15965976" sldId="479"/>
            <ac:spMk id="2" creationId="{00000000-0000-0000-0000-000000000000}"/>
          </ac:spMkLst>
        </pc:spChg>
        <pc:spChg chg="mod">
          <ac:chgData name="DI XF" userId="2a7889fc66a80f19" providerId="LiveId" clId="{BD7A9FD0-8932-40A5-A2DA-C9BD27FAD391}" dt="2022-08-10T12:00:20.886" v="515" actId="1076"/>
          <ac:spMkLst>
            <pc:docMk/>
            <pc:sldMk cId="15965976" sldId="479"/>
            <ac:spMk id="3" creationId="{00000000-0000-0000-0000-000000000000}"/>
          </ac:spMkLst>
        </pc:spChg>
        <pc:spChg chg="mod">
          <ac:chgData name="DI XF" userId="2a7889fc66a80f19" providerId="LiveId" clId="{BD7A9FD0-8932-40A5-A2DA-C9BD27FAD391}" dt="2022-08-10T12:00:20.886" v="515" actId="1076"/>
          <ac:spMkLst>
            <pc:docMk/>
            <pc:sldMk cId="15965976" sldId="479"/>
            <ac:spMk id="4" creationId="{00000000-0000-0000-0000-000000000000}"/>
          </ac:spMkLst>
        </pc:spChg>
        <pc:spChg chg="mod">
          <ac:chgData name="DI XF" userId="2a7889fc66a80f19" providerId="LiveId" clId="{BD7A9FD0-8932-40A5-A2DA-C9BD27FAD391}" dt="2022-08-10T12:00:20.886" v="515" actId="1076"/>
          <ac:spMkLst>
            <pc:docMk/>
            <pc:sldMk cId="15965976" sldId="479"/>
            <ac:spMk id="5" creationId="{00000000-0000-0000-0000-000000000000}"/>
          </ac:spMkLst>
        </pc:spChg>
        <pc:spChg chg="mod">
          <ac:chgData name="DI XF" userId="2a7889fc66a80f19" providerId="LiveId" clId="{BD7A9FD0-8932-40A5-A2DA-C9BD27FAD391}" dt="2022-08-10T12:00:20.886" v="515" actId="1076"/>
          <ac:spMkLst>
            <pc:docMk/>
            <pc:sldMk cId="15965976" sldId="479"/>
            <ac:spMk id="6" creationId="{00000000-0000-0000-0000-000000000000}"/>
          </ac:spMkLst>
        </pc:spChg>
        <pc:spChg chg="mod">
          <ac:chgData name="DI XF" userId="2a7889fc66a80f19" providerId="LiveId" clId="{BD7A9FD0-8932-40A5-A2DA-C9BD27FAD391}" dt="2022-08-10T12:00:20.886" v="515" actId="1076"/>
          <ac:spMkLst>
            <pc:docMk/>
            <pc:sldMk cId="15965976" sldId="479"/>
            <ac:spMk id="7" creationId="{00000000-0000-0000-0000-000000000000}"/>
          </ac:spMkLst>
        </pc:spChg>
        <pc:spChg chg="mod">
          <ac:chgData name="DI XF" userId="2a7889fc66a80f19" providerId="LiveId" clId="{BD7A9FD0-8932-40A5-A2DA-C9BD27FAD391}" dt="2022-08-10T12:00:14.356" v="514" actId="403"/>
          <ac:spMkLst>
            <pc:docMk/>
            <pc:sldMk cId="15965976" sldId="479"/>
            <ac:spMk id="9" creationId="{00000000-0000-0000-0000-000000000000}"/>
          </ac:spMkLst>
        </pc:spChg>
        <pc:spChg chg="mod">
          <ac:chgData name="DI XF" userId="2a7889fc66a80f19" providerId="LiveId" clId="{BD7A9FD0-8932-40A5-A2DA-C9BD27FAD391}" dt="2022-08-10T12:00:20.886" v="515" actId="1076"/>
          <ac:spMkLst>
            <pc:docMk/>
            <pc:sldMk cId="15965976" sldId="479"/>
            <ac:spMk id="10" creationId="{00000000-0000-0000-0000-000000000000}"/>
          </ac:spMkLst>
        </pc:spChg>
      </pc:sldChg>
      <pc:sldChg chg="modSp">
        <pc:chgData name="DI XF" userId="2a7889fc66a80f19" providerId="LiveId" clId="{BD7A9FD0-8932-40A5-A2DA-C9BD27FAD391}" dt="2022-08-09T09:42:55.179" v="393"/>
        <pc:sldMkLst>
          <pc:docMk/>
          <pc:sldMk cId="3517929783" sldId="481"/>
        </pc:sldMkLst>
        <pc:spChg chg="mod">
          <ac:chgData name="DI XF" userId="2a7889fc66a80f19" providerId="LiveId" clId="{BD7A9FD0-8932-40A5-A2DA-C9BD27FAD391}" dt="2022-08-09T09:42:55.179" v="393"/>
          <ac:spMkLst>
            <pc:docMk/>
            <pc:sldMk cId="3517929783" sldId="481"/>
            <ac:spMk id="2" creationId="{00000000-0000-0000-0000-000000000000}"/>
          </ac:spMkLst>
        </pc:spChg>
      </pc:sldChg>
      <pc:sldChg chg="addSp delSp modSp add mod">
        <pc:chgData name="DI XF" userId="2a7889fc66a80f19" providerId="LiveId" clId="{BD7A9FD0-8932-40A5-A2DA-C9BD27FAD391}" dt="2022-08-10T12:02:27.197" v="538" actId="21"/>
        <pc:sldMkLst>
          <pc:docMk/>
          <pc:sldMk cId="4190403921" sldId="484"/>
        </pc:sldMkLst>
        <pc:spChg chg="mod">
          <ac:chgData name="DI XF" userId="2a7889fc66a80f19" providerId="LiveId" clId="{BD7A9FD0-8932-40A5-A2DA-C9BD27FAD391}" dt="2022-08-10T11:59:44.865" v="506"/>
          <ac:spMkLst>
            <pc:docMk/>
            <pc:sldMk cId="4190403921" sldId="484"/>
            <ac:spMk id="2" creationId="{00000000-0000-0000-0000-000000000000}"/>
          </ac:spMkLst>
        </pc:spChg>
        <pc:spChg chg="del ord">
          <ac:chgData name="DI XF" userId="2a7889fc66a80f19" providerId="LiveId" clId="{BD7A9FD0-8932-40A5-A2DA-C9BD27FAD391}" dt="2022-08-10T12:02:27.197" v="538" actId="21"/>
          <ac:spMkLst>
            <pc:docMk/>
            <pc:sldMk cId="4190403921" sldId="484"/>
            <ac:spMk id="7" creationId="{00000000-0000-0000-0000-000000000000}"/>
          </ac:spMkLst>
        </pc:spChg>
        <pc:spChg chg="add mod">
          <ac:chgData name="DI XF" userId="2a7889fc66a80f19" providerId="LiveId" clId="{BD7A9FD0-8932-40A5-A2DA-C9BD27FAD391}" dt="2022-08-10T11:58:14.068" v="460"/>
          <ac:spMkLst>
            <pc:docMk/>
            <pc:sldMk cId="4190403921" sldId="484"/>
            <ac:spMk id="10" creationId="{2C862E29-C460-4839-B927-A68D5A0B4D12}"/>
          </ac:spMkLst>
        </pc:spChg>
        <pc:graphicFrameChg chg="mod">
          <ac:chgData name="DI XF" userId="2a7889fc66a80f19" providerId="LiveId" clId="{BD7A9FD0-8932-40A5-A2DA-C9BD27FAD391}" dt="2022-08-10T11:58:07.655" v="459"/>
          <ac:graphicFrameMkLst>
            <pc:docMk/>
            <pc:sldMk cId="4190403921" sldId="484"/>
            <ac:graphicFrameMk id="6" creationId="{00000000-0000-0000-0000-000000000000}"/>
          </ac:graphicFrameMkLst>
        </pc:graphicFrameChg>
        <pc:picChg chg="add mod">
          <ac:chgData name="DI XF" userId="2a7889fc66a80f19" providerId="LiveId" clId="{BD7A9FD0-8932-40A5-A2DA-C9BD27FAD391}" dt="2022-08-10T11:58:14.068" v="460"/>
          <ac:picMkLst>
            <pc:docMk/>
            <pc:sldMk cId="4190403921" sldId="484"/>
            <ac:picMk id="8" creationId="{3D852C02-2197-46B5-A391-C73BDD2FCC4B}"/>
          </ac:picMkLst>
        </pc:picChg>
      </pc:sldChg>
      <pc:sldChg chg="modSp">
        <pc:chgData name="DI XF" userId="2a7889fc66a80f19" providerId="LiveId" clId="{BD7A9FD0-8932-40A5-A2DA-C9BD27FAD391}" dt="2022-08-09T09:42:55.179" v="393"/>
        <pc:sldMkLst>
          <pc:docMk/>
          <pc:sldMk cId="2723345744" sldId="490"/>
        </pc:sldMkLst>
        <pc:spChg chg="mod">
          <ac:chgData name="DI XF" userId="2a7889fc66a80f19" providerId="LiveId" clId="{BD7A9FD0-8932-40A5-A2DA-C9BD27FAD391}" dt="2022-08-09T09:42:55.179" v="393"/>
          <ac:spMkLst>
            <pc:docMk/>
            <pc:sldMk cId="2723345744" sldId="490"/>
            <ac:spMk id="2" creationId="{00000000-0000-0000-0000-000000000000}"/>
          </ac:spMkLst>
        </pc:spChg>
      </pc:sldChg>
      <pc:sldChg chg="addSp delSp modSp mod">
        <pc:chgData name="DI XF" userId="2a7889fc66a80f19" providerId="LiveId" clId="{BD7A9FD0-8932-40A5-A2DA-C9BD27FAD391}" dt="2022-08-16T09:35:51.438" v="623" actId="12100"/>
        <pc:sldMkLst>
          <pc:docMk/>
          <pc:sldMk cId="1702126160" sldId="494"/>
        </pc:sldMkLst>
        <pc:spChg chg="mod">
          <ac:chgData name="DI XF" userId="2a7889fc66a80f19" providerId="LiveId" clId="{BD7A9FD0-8932-40A5-A2DA-C9BD27FAD391}" dt="2022-08-09T09:42:55.179" v="393"/>
          <ac:spMkLst>
            <pc:docMk/>
            <pc:sldMk cId="1702126160" sldId="494"/>
            <ac:spMk id="2" creationId="{00000000-0000-0000-0000-000000000000}"/>
          </ac:spMkLst>
        </pc:spChg>
        <pc:spChg chg="add del mod ord">
          <ac:chgData name="DI XF" userId="2a7889fc66a80f19" providerId="LiveId" clId="{BD7A9FD0-8932-40A5-A2DA-C9BD27FAD391}" dt="2022-08-09T08:19:42.183" v="122" actId="1076"/>
          <ac:spMkLst>
            <pc:docMk/>
            <pc:sldMk cId="1702126160" sldId="494"/>
            <ac:spMk id="5" creationId="{5EEC6F0B-20DD-4D42-ABFA-89D90E6FE991}"/>
          </ac:spMkLst>
        </pc:spChg>
        <pc:spChg chg="add mod">
          <ac:chgData name="DI XF" userId="2a7889fc66a80f19" providerId="LiveId" clId="{BD7A9FD0-8932-40A5-A2DA-C9BD27FAD391}" dt="2022-08-09T08:18:22.967" v="97" actId="404"/>
          <ac:spMkLst>
            <pc:docMk/>
            <pc:sldMk cId="1702126160" sldId="494"/>
            <ac:spMk id="6" creationId="{5E720F98-49A9-4DA3-9829-A8C1E0A01E2E}"/>
          </ac:spMkLst>
        </pc:spChg>
        <pc:spChg chg="add mod">
          <ac:chgData name="DI XF" userId="2a7889fc66a80f19" providerId="LiveId" clId="{BD7A9FD0-8932-40A5-A2DA-C9BD27FAD391}" dt="2022-08-09T08:19:43.971" v="123" actId="1076"/>
          <ac:spMkLst>
            <pc:docMk/>
            <pc:sldMk cId="1702126160" sldId="494"/>
            <ac:spMk id="7" creationId="{DB9A8EAD-1FA6-4FE2-8E11-AE5F5503AC5E}"/>
          </ac:spMkLst>
        </pc:spChg>
        <pc:spChg chg="add mod">
          <ac:chgData name="DI XF" userId="2a7889fc66a80f19" providerId="LiveId" clId="{BD7A9FD0-8932-40A5-A2DA-C9BD27FAD391}" dt="2022-08-09T08:18:30.177" v="99" actId="1076"/>
          <ac:spMkLst>
            <pc:docMk/>
            <pc:sldMk cId="1702126160" sldId="494"/>
            <ac:spMk id="8" creationId="{40BFFBAC-E557-4530-8732-DFAF4EAB3B78}"/>
          </ac:spMkLst>
        </pc:spChg>
        <pc:spChg chg="mod">
          <ac:chgData name="DI XF" userId="2a7889fc66a80f19" providerId="LiveId" clId="{BD7A9FD0-8932-40A5-A2DA-C9BD27FAD391}" dt="2022-08-09T08:27:52.383" v="336" actId="6549"/>
          <ac:spMkLst>
            <pc:docMk/>
            <pc:sldMk cId="1702126160" sldId="494"/>
            <ac:spMk id="9" creationId="{00000000-0000-0000-0000-000000000000}"/>
          </ac:spMkLst>
        </pc:spChg>
        <pc:spChg chg="add mod">
          <ac:chgData name="DI XF" userId="2a7889fc66a80f19" providerId="LiveId" clId="{BD7A9FD0-8932-40A5-A2DA-C9BD27FAD391}" dt="2022-08-09T08:19:18.995" v="118" actId="1076"/>
          <ac:spMkLst>
            <pc:docMk/>
            <pc:sldMk cId="1702126160" sldId="494"/>
            <ac:spMk id="10" creationId="{9288FEED-3851-4D20-B286-E4B3BF49DECB}"/>
          </ac:spMkLst>
        </pc:spChg>
        <pc:spChg chg="add mod">
          <ac:chgData name="DI XF" userId="2a7889fc66a80f19" providerId="LiveId" clId="{BD7A9FD0-8932-40A5-A2DA-C9BD27FAD391}" dt="2022-08-09T08:19:05.198" v="113" actId="14100"/>
          <ac:spMkLst>
            <pc:docMk/>
            <pc:sldMk cId="1702126160" sldId="494"/>
            <ac:spMk id="11" creationId="{BA47AB6C-E2D6-4FDF-864A-D789426D094E}"/>
          </ac:spMkLst>
        </pc:spChg>
        <pc:spChg chg="add mod">
          <ac:chgData name="DI XF" userId="2a7889fc66a80f19" providerId="LiveId" clId="{BD7A9FD0-8932-40A5-A2DA-C9BD27FAD391}" dt="2022-08-09T08:19:49.347" v="125" actId="14100"/>
          <ac:spMkLst>
            <pc:docMk/>
            <pc:sldMk cId="1702126160" sldId="494"/>
            <ac:spMk id="12" creationId="{D75F373F-E67F-417B-9F72-029BC6C23E0E}"/>
          </ac:spMkLst>
        </pc:spChg>
        <pc:spChg chg="add mod">
          <ac:chgData name="DI XF" userId="2a7889fc66a80f19" providerId="LiveId" clId="{BD7A9FD0-8932-40A5-A2DA-C9BD27FAD391}" dt="2022-08-09T08:19:46.697" v="124" actId="14100"/>
          <ac:spMkLst>
            <pc:docMk/>
            <pc:sldMk cId="1702126160" sldId="494"/>
            <ac:spMk id="13" creationId="{B861858C-5440-4BBF-8308-78110509F637}"/>
          </ac:spMkLst>
        </pc:spChg>
        <pc:spChg chg="add mod">
          <ac:chgData name="DI XF" userId="2a7889fc66a80f19" providerId="LiveId" clId="{BD7A9FD0-8932-40A5-A2DA-C9BD27FAD391}" dt="2022-08-09T08:19:15.801" v="117" actId="14100"/>
          <ac:spMkLst>
            <pc:docMk/>
            <pc:sldMk cId="1702126160" sldId="494"/>
            <ac:spMk id="14" creationId="{4E633004-204B-47CD-AEC3-4AA3C74D6B7D}"/>
          </ac:spMkLst>
        </pc:spChg>
        <pc:graphicFrameChg chg="add mod modGraphic">
          <ac:chgData name="DI XF" userId="2a7889fc66a80f19" providerId="LiveId" clId="{BD7A9FD0-8932-40A5-A2DA-C9BD27FAD391}" dt="2022-08-16T09:35:51.438" v="623" actId="12100"/>
          <ac:graphicFrameMkLst>
            <pc:docMk/>
            <pc:sldMk cId="1702126160" sldId="494"/>
            <ac:graphicFrameMk id="3" creationId="{950C808D-7E8C-4AC0-8E43-1F72FD266B12}"/>
          </ac:graphicFrameMkLst>
        </pc:graphicFrameChg>
      </pc:sldChg>
      <pc:sldChg chg="modSp">
        <pc:chgData name="DI XF" userId="2a7889fc66a80f19" providerId="LiveId" clId="{BD7A9FD0-8932-40A5-A2DA-C9BD27FAD391}" dt="2022-08-09T09:42:55.179" v="393"/>
        <pc:sldMkLst>
          <pc:docMk/>
          <pc:sldMk cId="3328994875" sldId="495"/>
        </pc:sldMkLst>
        <pc:spChg chg="mod">
          <ac:chgData name="DI XF" userId="2a7889fc66a80f19" providerId="LiveId" clId="{BD7A9FD0-8932-40A5-A2DA-C9BD27FAD391}" dt="2022-08-09T09:42:55.179" v="393"/>
          <ac:spMkLst>
            <pc:docMk/>
            <pc:sldMk cId="3328994875" sldId="495"/>
            <ac:spMk id="2" creationId="{00000000-0000-0000-0000-000000000000}"/>
          </ac:spMkLst>
        </pc:spChg>
      </pc:sldChg>
      <pc:sldChg chg="modSp mod">
        <pc:chgData name="DI XF" userId="2a7889fc66a80f19" providerId="LiveId" clId="{BD7A9FD0-8932-40A5-A2DA-C9BD27FAD391}" dt="2022-08-09T09:42:55.179" v="393"/>
        <pc:sldMkLst>
          <pc:docMk/>
          <pc:sldMk cId="1691073362" sldId="496"/>
        </pc:sldMkLst>
        <pc:spChg chg="mod">
          <ac:chgData name="DI XF" userId="2a7889fc66a80f19" providerId="LiveId" clId="{BD7A9FD0-8932-40A5-A2DA-C9BD27FAD391}" dt="2022-08-09T09:42:55.179" v="393"/>
          <ac:spMkLst>
            <pc:docMk/>
            <pc:sldMk cId="1691073362" sldId="496"/>
            <ac:spMk id="2" creationId="{00000000-0000-0000-0000-000000000000}"/>
          </ac:spMkLst>
        </pc:spChg>
        <pc:spChg chg="mod">
          <ac:chgData name="DI XF" userId="2a7889fc66a80f19" providerId="LiveId" clId="{BD7A9FD0-8932-40A5-A2DA-C9BD27FAD391}" dt="2022-08-09T08:27:37.603" v="335" actId="6549"/>
          <ac:spMkLst>
            <pc:docMk/>
            <pc:sldMk cId="1691073362" sldId="496"/>
            <ac:spMk id="9" creationId="{00000000-0000-0000-0000-000000000000}"/>
          </ac:spMkLst>
        </pc:spChg>
      </pc:sldChg>
      <pc:sldChg chg="addSp delSp modSp mod addAnim delAnim modAnim">
        <pc:chgData name="DI XF" userId="2a7889fc66a80f19" providerId="LiveId" clId="{BD7A9FD0-8932-40A5-A2DA-C9BD27FAD391}" dt="2022-08-10T11:55:39.987" v="436" actId="1076"/>
        <pc:sldMkLst>
          <pc:docMk/>
          <pc:sldMk cId="1750867250" sldId="499"/>
        </pc:sldMkLst>
        <pc:spChg chg="mod">
          <ac:chgData name="DI XF" userId="2a7889fc66a80f19" providerId="LiveId" clId="{BD7A9FD0-8932-40A5-A2DA-C9BD27FAD391}" dt="2022-08-09T09:43:04.180" v="394"/>
          <ac:spMkLst>
            <pc:docMk/>
            <pc:sldMk cId="1750867250" sldId="499"/>
            <ac:spMk id="2" creationId="{00000000-0000-0000-0000-000000000000}"/>
          </ac:spMkLst>
        </pc:spChg>
        <pc:spChg chg="add mod">
          <ac:chgData name="DI XF" userId="2a7889fc66a80f19" providerId="LiveId" clId="{BD7A9FD0-8932-40A5-A2DA-C9BD27FAD391}" dt="2022-08-10T11:55:37.426" v="435" actId="207"/>
          <ac:spMkLst>
            <pc:docMk/>
            <pc:sldMk cId="1750867250" sldId="499"/>
            <ac:spMk id="4" creationId="{EC8A4A8E-C3C3-43ED-AE14-328C17448423}"/>
          </ac:spMkLst>
        </pc:spChg>
        <pc:spChg chg="add del mod">
          <ac:chgData name="DI XF" userId="2a7889fc66a80f19" providerId="LiveId" clId="{BD7A9FD0-8932-40A5-A2DA-C9BD27FAD391}" dt="2022-08-09T08:24:56.063" v="228" actId="21"/>
          <ac:spMkLst>
            <pc:docMk/>
            <pc:sldMk cId="1750867250" sldId="499"/>
            <ac:spMk id="5" creationId="{00000000-0000-0000-0000-000000000000}"/>
          </ac:spMkLst>
        </pc:spChg>
        <pc:spChg chg="add mod">
          <ac:chgData name="DI XF" userId="2a7889fc66a80f19" providerId="LiveId" clId="{BD7A9FD0-8932-40A5-A2DA-C9BD27FAD391}" dt="2022-08-10T11:55:30.124" v="432" actId="208"/>
          <ac:spMkLst>
            <pc:docMk/>
            <pc:sldMk cId="1750867250" sldId="499"/>
            <ac:spMk id="5" creationId="{DC3F8483-12AA-4D25-934A-0660F253CCFA}"/>
          </ac:spMkLst>
        </pc:spChg>
        <pc:spChg chg="del">
          <ac:chgData name="DI XF" userId="2a7889fc66a80f19" providerId="LiveId" clId="{BD7A9FD0-8932-40A5-A2DA-C9BD27FAD391}" dt="2022-08-09T08:25:49.563" v="248" actId="478"/>
          <ac:spMkLst>
            <pc:docMk/>
            <pc:sldMk cId="1750867250" sldId="499"/>
            <ac:spMk id="6" creationId="{00000000-0000-0000-0000-000000000000}"/>
          </ac:spMkLst>
        </pc:spChg>
        <pc:spChg chg="mod">
          <ac:chgData name="DI XF" userId="2a7889fc66a80f19" providerId="LiveId" clId="{BD7A9FD0-8932-40A5-A2DA-C9BD27FAD391}" dt="2022-08-10T11:53:41.763" v="419" actId="1076"/>
          <ac:spMkLst>
            <pc:docMk/>
            <pc:sldMk cId="1750867250" sldId="499"/>
            <ac:spMk id="7" creationId="{00000000-0000-0000-0000-000000000000}"/>
          </ac:spMkLst>
        </pc:spChg>
        <pc:spChg chg="mod">
          <ac:chgData name="DI XF" userId="2a7889fc66a80f19" providerId="LiveId" clId="{BD7A9FD0-8932-40A5-A2DA-C9BD27FAD391}" dt="2022-08-10T11:53:38.751" v="418" actId="403"/>
          <ac:spMkLst>
            <pc:docMk/>
            <pc:sldMk cId="1750867250" sldId="499"/>
            <ac:spMk id="9" creationId="{00000000-0000-0000-0000-000000000000}"/>
          </ac:spMkLst>
        </pc:spChg>
        <pc:spChg chg="add mod">
          <ac:chgData name="DI XF" userId="2a7889fc66a80f19" providerId="LiveId" clId="{BD7A9FD0-8932-40A5-A2DA-C9BD27FAD391}" dt="2022-08-10T11:55:39.987" v="436" actId="1076"/>
          <ac:spMkLst>
            <pc:docMk/>
            <pc:sldMk cId="1750867250" sldId="499"/>
            <ac:spMk id="10" creationId="{35FC6287-1392-4E60-9ABB-DD11942763C1}"/>
          </ac:spMkLst>
        </pc:spChg>
        <pc:graphicFrameChg chg="mod">
          <ac:chgData name="DI XF" userId="2a7889fc66a80f19" providerId="LiveId" clId="{BD7A9FD0-8932-40A5-A2DA-C9BD27FAD391}" dt="2022-08-10T11:54:26.985" v="423" actId="1076"/>
          <ac:graphicFrameMkLst>
            <pc:docMk/>
            <pc:sldMk cId="1750867250" sldId="499"/>
            <ac:graphicFrameMk id="8" creationId="{00000000-0000-0000-0000-000000000000}"/>
          </ac:graphicFrameMkLst>
        </pc:graphicFrameChg>
      </pc:sldChg>
      <pc:sldChg chg="addSp delSp modSp mod">
        <pc:chgData name="DI XF" userId="2a7889fc66a80f19" providerId="LiveId" clId="{BD7A9FD0-8932-40A5-A2DA-C9BD27FAD391}" dt="2022-08-16T09:35:19.149" v="622" actId="478"/>
        <pc:sldMkLst>
          <pc:docMk/>
          <pc:sldMk cId="3003860087" sldId="500"/>
        </pc:sldMkLst>
        <pc:spChg chg="del mod">
          <ac:chgData name="DI XF" userId="2a7889fc66a80f19" providerId="LiveId" clId="{BD7A9FD0-8932-40A5-A2DA-C9BD27FAD391}" dt="2022-08-16T09:35:19.149" v="622" actId="478"/>
          <ac:spMkLst>
            <pc:docMk/>
            <pc:sldMk cId="3003860087" sldId="500"/>
            <ac:spMk id="4" creationId="{00000000-0000-0000-0000-000000000000}"/>
          </ac:spMkLst>
        </pc:spChg>
        <pc:spChg chg="add mod">
          <ac:chgData name="DI XF" userId="2a7889fc66a80f19" providerId="LiveId" clId="{BD7A9FD0-8932-40A5-A2DA-C9BD27FAD391}" dt="2022-08-16T09:35:18.254" v="621"/>
          <ac:spMkLst>
            <pc:docMk/>
            <pc:sldMk cId="3003860087" sldId="500"/>
            <ac:spMk id="12" creationId="{C865B808-7528-484E-BD1E-E385BEC01A57}"/>
          </ac:spMkLst>
        </pc:spChg>
      </pc:sldChg>
      <pc:sldChg chg="delSp modSp mod modNotesTx">
        <pc:chgData name="DI XF" userId="2a7889fc66a80f19" providerId="LiveId" clId="{BD7A9FD0-8932-40A5-A2DA-C9BD27FAD391}" dt="2022-08-16T09:33:45.949" v="617" actId="478"/>
        <pc:sldMkLst>
          <pc:docMk/>
          <pc:sldMk cId="312983597" sldId="501"/>
        </pc:sldMkLst>
        <pc:spChg chg="mod">
          <ac:chgData name="DI XF" userId="2a7889fc66a80f19" providerId="LiveId" clId="{BD7A9FD0-8932-40A5-A2DA-C9BD27FAD391}" dt="2022-08-09T09:43:04.180" v="394"/>
          <ac:spMkLst>
            <pc:docMk/>
            <pc:sldMk cId="312983597" sldId="501"/>
            <ac:spMk id="2" creationId="{00000000-0000-0000-0000-000000000000}"/>
          </ac:spMkLst>
        </pc:spChg>
        <pc:spChg chg="del mod">
          <ac:chgData name="DI XF" userId="2a7889fc66a80f19" providerId="LiveId" clId="{BD7A9FD0-8932-40A5-A2DA-C9BD27FAD391}" dt="2022-08-16T09:33:45.949" v="617" actId="478"/>
          <ac:spMkLst>
            <pc:docMk/>
            <pc:sldMk cId="312983597" sldId="501"/>
            <ac:spMk id="3" creationId="{00000000-0000-0000-0000-000000000000}"/>
          </ac:spMkLst>
        </pc:spChg>
        <pc:spChg chg="mod">
          <ac:chgData name="DI XF" userId="2a7889fc66a80f19" providerId="LiveId" clId="{BD7A9FD0-8932-40A5-A2DA-C9BD27FAD391}" dt="2022-08-16T09:33:40.334" v="614" actId="5793"/>
          <ac:spMkLst>
            <pc:docMk/>
            <pc:sldMk cId="312983597" sldId="501"/>
            <ac:spMk id="9" creationId="{00000000-0000-0000-0000-000000000000}"/>
          </ac:spMkLst>
        </pc:spChg>
      </pc:sldChg>
      <pc:sldChg chg="addSp delSp modSp add mod delAnim modAnim">
        <pc:chgData name="DI XF" userId="2a7889fc66a80f19" providerId="LiveId" clId="{BD7A9FD0-8932-40A5-A2DA-C9BD27FAD391}" dt="2022-08-10T11:53:58.770" v="421" actId="1076"/>
        <pc:sldMkLst>
          <pc:docMk/>
          <pc:sldMk cId="680757523" sldId="502"/>
        </pc:sldMkLst>
        <pc:spChg chg="mod">
          <ac:chgData name="DI XF" userId="2a7889fc66a80f19" providerId="LiveId" clId="{BD7A9FD0-8932-40A5-A2DA-C9BD27FAD391}" dt="2022-08-09T09:43:04.180" v="394"/>
          <ac:spMkLst>
            <pc:docMk/>
            <pc:sldMk cId="680757523" sldId="502"/>
            <ac:spMk id="2" creationId="{00000000-0000-0000-0000-000000000000}"/>
          </ac:spMkLst>
        </pc:spChg>
        <pc:spChg chg="add mod">
          <ac:chgData name="DI XF" userId="2a7889fc66a80f19" providerId="LiveId" clId="{BD7A9FD0-8932-40A5-A2DA-C9BD27FAD391}" dt="2022-08-09T08:25:05.036" v="231" actId="1076"/>
          <ac:spMkLst>
            <pc:docMk/>
            <pc:sldMk cId="680757523" sldId="502"/>
            <ac:spMk id="4" creationId="{3D8F61A8-518E-4A5C-B6FC-17ED14D6054B}"/>
          </ac:spMkLst>
        </pc:spChg>
        <pc:spChg chg="del">
          <ac:chgData name="DI XF" userId="2a7889fc66a80f19" providerId="LiveId" clId="{BD7A9FD0-8932-40A5-A2DA-C9BD27FAD391}" dt="2022-08-09T08:21:27.699" v="128" actId="478"/>
          <ac:spMkLst>
            <pc:docMk/>
            <pc:sldMk cId="680757523" sldId="502"/>
            <ac:spMk id="5" creationId="{00000000-0000-0000-0000-000000000000}"/>
          </ac:spMkLst>
        </pc:spChg>
        <pc:spChg chg="del">
          <ac:chgData name="DI XF" userId="2a7889fc66a80f19" providerId="LiveId" clId="{BD7A9FD0-8932-40A5-A2DA-C9BD27FAD391}" dt="2022-08-09T08:21:27.699" v="128" actId="478"/>
          <ac:spMkLst>
            <pc:docMk/>
            <pc:sldMk cId="680757523" sldId="502"/>
            <ac:spMk id="6" creationId="{00000000-0000-0000-0000-000000000000}"/>
          </ac:spMkLst>
        </pc:spChg>
        <pc:spChg chg="del mod">
          <ac:chgData name="DI XF" userId="2a7889fc66a80f19" providerId="LiveId" clId="{BD7A9FD0-8932-40A5-A2DA-C9BD27FAD391}" dt="2022-08-09T08:21:40.722" v="133" actId="478"/>
          <ac:spMkLst>
            <pc:docMk/>
            <pc:sldMk cId="680757523" sldId="502"/>
            <ac:spMk id="7" creationId="{00000000-0000-0000-0000-000000000000}"/>
          </ac:spMkLst>
        </pc:spChg>
        <pc:spChg chg="mod">
          <ac:chgData name="DI XF" userId="2a7889fc66a80f19" providerId="LiveId" clId="{BD7A9FD0-8932-40A5-A2DA-C9BD27FAD391}" dt="2022-08-10T11:53:31.124" v="417" actId="403"/>
          <ac:spMkLst>
            <pc:docMk/>
            <pc:sldMk cId="680757523" sldId="502"/>
            <ac:spMk id="9" creationId="{00000000-0000-0000-0000-000000000000}"/>
          </ac:spMkLst>
        </pc:spChg>
        <pc:spChg chg="add del mod">
          <ac:chgData name="DI XF" userId="2a7889fc66a80f19" providerId="LiveId" clId="{BD7A9FD0-8932-40A5-A2DA-C9BD27FAD391}" dt="2022-08-09T08:22:02.675" v="140" actId="478"/>
          <ac:spMkLst>
            <pc:docMk/>
            <pc:sldMk cId="680757523" sldId="502"/>
            <ac:spMk id="10" creationId="{214D0361-7B54-4341-9374-F0979DA679AE}"/>
          </ac:spMkLst>
        </pc:spChg>
        <pc:spChg chg="add del mod modCrop">
          <ac:chgData name="DI XF" userId="2a7889fc66a80f19" providerId="LiveId" clId="{BD7A9FD0-8932-40A5-A2DA-C9BD27FAD391}" dt="2022-08-09T08:25:05.036" v="231" actId="1076"/>
          <ac:spMkLst>
            <pc:docMk/>
            <pc:sldMk cId="680757523" sldId="502"/>
            <ac:spMk id="11" creationId="{29161A32-4693-4C93-BB58-9E8CF7B50A9E}"/>
          </ac:spMkLst>
        </pc:spChg>
        <pc:spChg chg="add mod">
          <ac:chgData name="DI XF" userId="2a7889fc66a80f19" providerId="LiveId" clId="{BD7A9FD0-8932-40A5-A2DA-C9BD27FAD391}" dt="2022-08-09T08:25:05.036" v="231" actId="1076"/>
          <ac:spMkLst>
            <pc:docMk/>
            <pc:sldMk cId="680757523" sldId="502"/>
            <ac:spMk id="12" creationId="{40F9639C-3D2D-4B89-9056-EA8FFAEA1351}"/>
          </ac:spMkLst>
        </pc:spChg>
        <pc:spChg chg="add mod">
          <ac:chgData name="DI XF" userId="2a7889fc66a80f19" providerId="LiveId" clId="{BD7A9FD0-8932-40A5-A2DA-C9BD27FAD391}" dt="2022-08-09T09:42:55.179" v="393"/>
          <ac:spMkLst>
            <pc:docMk/>
            <pc:sldMk cId="680757523" sldId="502"/>
            <ac:spMk id="13" creationId="{B7A0C03F-605D-472B-987C-175E4DF1B779}"/>
          </ac:spMkLst>
        </pc:spChg>
        <pc:spChg chg="add del mod">
          <ac:chgData name="DI XF" userId="2a7889fc66a80f19" providerId="LiveId" clId="{BD7A9FD0-8932-40A5-A2DA-C9BD27FAD391}" dt="2022-08-09T08:24:49.420" v="226"/>
          <ac:spMkLst>
            <pc:docMk/>
            <pc:sldMk cId="680757523" sldId="502"/>
            <ac:spMk id="14" creationId="{B993F8B9-3C76-4AC8-B890-8B64784CAE9A}"/>
          </ac:spMkLst>
        </pc:spChg>
        <pc:spChg chg="add mod">
          <ac:chgData name="DI XF" userId="2a7889fc66a80f19" providerId="LiveId" clId="{BD7A9FD0-8932-40A5-A2DA-C9BD27FAD391}" dt="2022-08-10T11:53:58.770" v="421" actId="1076"/>
          <ac:spMkLst>
            <pc:docMk/>
            <pc:sldMk cId="680757523" sldId="502"/>
            <ac:spMk id="15" creationId="{B2BAE9D5-CE9E-45EE-9857-4CC60F07DC64}"/>
          </ac:spMkLst>
        </pc:spChg>
        <pc:graphicFrameChg chg="del">
          <ac:chgData name="DI XF" userId="2a7889fc66a80f19" providerId="LiveId" clId="{BD7A9FD0-8932-40A5-A2DA-C9BD27FAD391}" dt="2022-08-09T08:21:36.003" v="131" actId="478"/>
          <ac:graphicFrameMkLst>
            <pc:docMk/>
            <pc:sldMk cId="680757523" sldId="502"/>
            <ac:graphicFrameMk id="3" creationId="{00000000-0000-0000-0000-000000000000}"/>
          </ac:graphicFrameMkLst>
        </pc:graphicFrameChg>
        <pc:graphicFrameChg chg="del">
          <ac:chgData name="DI XF" userId="2a7889fc66a80f19" providerId="LiveId" clId="{BD7A9FD0-8932-40A5-A2DA-C9BD27FAD391}" dt="2022-08-09T08:21:29.083" v="129" actId="478"/>
          <ac:graphicFrameMkLst>
            <pc:docMk/>
            <pc:sldMk cId="680757523" sldId="502"/>
            <ac:graphicFrameMk id="8" creationId="{00000000-0000-0000-0000-000000000000}"/>
          </ac:graphicFrameMkLst>
        </pc:graphicFrameChg>
      </pc:sldChg>
      <pc:sldChg chg="modSp add del">
        <pc:chgData name="DI XF" userId="2a7889fc66a80f19" providerId="LiveId" clId="{BD7A9FD0-8932-40A5-A2DA-C9BD27FAD391}" dt="2022-08-10T11:59:11.148" v="472" actId="47"/>
        <pc:sldMkLst>
          <pc:docMk/>
          <pc:sldMk cId="1386941417" sldId="503"/>
        </pc:sldMkLst>
        <pc:spChg chg="mod">
          <ac:chgData name="DI XF" userId="2a7889fc66a80f19" providerId="LiveId" clId="{BD7A9FD0-8932-40A5-A2DA-C9BD27FAD391}" dt="2022-08-09T09:42:55.179" v="393"/>
          <ac:spMkLst>
            <pc:docMk/>
            <pc:sldMk cId="1386941417" sldId="503"/>
            <ac:spMk id="2" creationId="{00000000-0000-0000-0000-000000000000}"/>
          </ac:spMkLst>
        </pc:spChg>
      </pc:sldChg>
      <pc:sldChg chg="addSp delSp modSp add mod delAnim">
        <pc:chgData name="DI XF" userId="2a7889fc66a80f19" providerId="LiveId" clId="{BD7A9FD0-8932-40A5-A2DA-C9BD27FAD391}" dt="2022-08-10T12:00:04.534" v="510" actId="14100"/>
        <pc:sldMkLst>
          <pc:docMk/>
          <pc:sldMk cId="986315086" sldId="504"/>
        </pc:sldMkLst>
        <pc:spChg chg="mod">
          <ac:chgData name="DI XF" userId="2a7889fc66a80f19" providerId="LiveId" clId="{BD7A9FD0-8932-40A5-A2DA-C9BD27FAD391}" dt="2022-08-10T11:59:28.769" v="502" actId="20577"/>
          <ac:spMkLst>
            <pc:docMk/>
            <pc:sldMk cId="986315086" sldId="504"/>
            <ac:spMk id="2" creationId="{00000000-0000-0000-0000-000000000000}"/>
          </ac:spMkLst>
        </pc:spChg>
        <pc:spChg chg="del">
          <ac:chgData name="DI XF" userId="2a7889fc66a80f19" providerId="LiveId" clId="{BD7A9FD0-8932-40A5-A2DA-C9BD27FAD391}" dt="2022-08-09T08:28:54.002" v="340" actId="478"/>
          <ac:spMkLst>
            <pc:docMk/>
            <pc:sldMk cId="986315086" sldId="504"/>
            <ac:spMk id="3" creationId="{00000000-0000-0000-0000-000000000000}"/>
          </ac:spMkLst>
        </pc:spChg>
        <pc:spChg chg="add mod">
          <ac:chgData name="DI XF" userId="2a7889fc66a80f19" providerId="LiveId" clId="{BD7A9FD0-8932-40A5-A2DA-C9BD27FAD391}" dt="2022-08-10T12:00:04.534" v="510" actId="14100"/>
          <ac:spMkLst>
            <pc:docMk/>
            <pc:sldMk cId="986315086" sldId="504"/>
            <ac:spMk id="5" creationId="{D41E3A1B-F6FB-4E59-AE24-C4353FDEF133}"/>
          </ac:spMkLst>
        </pc:spChg>
        <pc:spChg chg="mod">
          <ac:chgData name="DI XF" userId="2a7889fc66a80f19" providerId="LiveId" clId="{BD7A9FD0-8932-40A5-A2DA-C9BD27FAD391}" dt="2022-08-10T11:59:19.500" v="474" actId="21"/>
          <ac:spMkLst>
            <pc:docMk/>
            <pc:sldMk cId="986315086" sldId="504"/>
            <ac:spMk id="9" creationId="{00000000-0000-0000-0000-000000000000}"/>
          </ac:spMkLst>
        </pc:spChg>
      </pc:sldChg>
      <pc:sldChg chg="delSp modSp add mod">
        <pc:chgData name="DI XF" userId="2a7889fc66a80f19" providerId="LiveId" clId="{BD7A9FD0-8932-40A5-A2DA-C9BD27FAD391}" dt="2022-08-10T11:59:58.644" v="509" actId="3626"/>
        <pc:sldMkLst>
          <pc:docMk/>
          <pc:sldMk cId="2304879416" sldId="505"/>
        </pc:sldMkLst>
        <pc:spChg chg="mod">
          <ac:chgData name="DI XF" userId="2a7889fc66a80f19" providerId="LiveId" clId="{BD7A9FD0-8932-40A5-A2DA-C9BD27FAD391}" dt="2022-08-10T11:59:47.074" v="508"/>
          <ac:spMkLst>
            <pc:docMk/>
            <pc:sldMk cId="2304879416" sldId="505"/>
            <ac:spMk id="2" creationId="{00000000-0000-0000-0000-000000000000}"/>
          </ac:spMkLst>
        </pc:spChg>
        <pc:spChg chg="del">
          <ac:chgData name="DI XF" userId="2a7889fc66a80f19" providerId="LiveId" clId="{BD7A9FD0-8932-40A5-A2DA-C9BD27FAD391}" dt="2022-08-10T11:59:05.976" v="470" actId="478"/>
          <ac:spMkLst>
            <pc:docMk/>
            <pc:sldMk cId="2304879416" sldId="505"/>
            <ac:spMk id="7" creationId="{00000000-0000-0000-0000-000000000000}"/>
          </ac:spMkLst>
        </pc:spChg>
        <pc:spChg chg="del">
          <ac:chgData name="DI XF" userId="2a7889fc66a80f19" providerId="LiveId" clId="{BD7A9FD0-8932-40A5-A2DA-C9BD27FAD391}" dt="2022-08-10T11:59:08.199" v="471" actId="478"/>
          <ac:spMkLst>
            <pc:docMk/>
            <pc:sldMk cId="2304879416" sldId="505"/>
            <ac:spMk id="10" creationId="{2C862E29-C460-4839-B927-A68D5A0B4D12}"/>
          </ac:spMkLst>
        </pc:spChg>
        <pc:graphicFrameChg chg="mod modGraphic">
          <ac:chgData name="DI XF" userId="2a7889fc66a80f19" providerId="LiveId" clId="{BD7A9FD0-8932-40A5-A2DA-C9BD27FAD391}" dt="2022-08-10T11:59:58.644" v="509" actId="3626"/>
          <ac:graphicFrameMkLst>
            <pc:docMk/>
            <pc:sldMk cId="2304879416" sldId="505"/>
            <ac:graphicFrameMk id="6" creationId="{00000000-0000-0000-0000-000000000000}"/>
          </ac:graphicFrameMkLst>
        </pc:graphicFrameChg>
        <pc:picChg chg="del">
          <ac:chgData name="DI XF" userId="2a7889fc66a80f19" providerId="LiveId" clId="{BD7A9FD0-8932-40A5-A2DA-C9BD27FAD391}" dt="2022-08-10T11:59:04.143" v="469" actId="478"/>
          <ac:picMkLst>
            <pc:docMk/>
            <pc:sldMk cId="2304879416" sldId="505"/>
            <ac:picMk id="8" creationId="{3D852C02-2197-46B5-A391-C73BDD2FCC4B}"/>
          </ac:picMkLst>
        </pc:picChg>
      </pc:sldChg>
      <pc:sldChg chg="addSp modSp add mod">
        <pc:chgData name="DI XF" userId="2a7889fc66a80f19" providerId="LiveId" clId="{BD7A9FD0-8932-40A5-A2DA-C9BD27FAD391}" dt="2022-08-10T12:02:07.674" v="534" actId="20577"/>
        <pc:sldMkLst>
          <pc:docMk/>
          <pc:sldMk cId="893118694" sldId="506"/>
        </pc:sldMkLst>
        <pc:spChg chg="mod">
          <ac:chgData name="DI XF" userId="2a7889fc66a80f19" providerId="LiveId" clId="{BD7A9FD0-8932-40A5-A2DA-C9BD27FAD391}" dt="2022-08-10T12:00:40.730" v="518"/>
          <ac:spMkLst>
            <pc:docMk/>
            <pc:sldMk cId="893118694" sldId="506"/>
            <ac:spMk id="2" creationId="{00000000-0000-0000-0000-000000000000}"/>
          </ac:spMkLst>
        </pc:spChg>
        <pc:spChg chg="add mod">
          <ac:chgData name="DI XF" userId="2a7889fc66a80f19" providerId="LiveId" clId="{BD7A9FD0-8932-40A5-A2DA-C9BD27FAD391}" dt="2022-08-10T12:01:27.471" v="530" actId="1076"/>
          <ac:spMkLst>
            <pc:docMk/>
            <pc:sldMk cId="893118694" sldId="506"/>
            <ac:spMk id="7" creationId="{1EBA2C67-7CE2-4D0C-BF5C-ED08A54A2412}"/>
          </ac:spMkLst>
        </pc:spChg>
        <pc:graphicFrameChg chg="mod">
          <ac:chgData name="DI XF" userId="2a7889fc66a80f19" providerId="LiveId" clId="{BD7A9FD0-8932-40A5-A2DA-C9BD27FAD391}" dt="2022-08-10T12:02:07.674" v="534" actId="20577"/>
          <ac:graphicFrameMkLst>
            <pc:docMk/>
            <pc:sldMk cId="893118694" sldId="506"/>
            <ac:graphicFrameMk id="6" creationId="{00000000-0000-0000-0000-000000000000}"/>
          </ac:graphicFrameMkLst>
        </pc:graphicFrameChg>
        <pc:picChg chg="add mod">
          <ac:chgData name="DI XF" userId="2a7889fc66a80f19" providerId="LiveId" clId="{BD7A9FD0-8932-40A5-A2DA-C9BD27FAD391}" dt="2022-08-10T12:01:27.471" v="530" actId="1076"/>
          <ac:picMkLst>
            <pc:docMk/>
            <pc:sldMk cId="893118694" sldId="506"/>
            <ac:picMk id="5" creationId="{750C0113-C5AB-45C4-9178-58D7A18896F6}"/>
          </ac:picMkLst>
        </pc:picChg>
      </pc:sldChg>
      <pc:sldChg chg="addSp delSp modSp add mod">
        <pc:chgData name="DI XF" userId="2a7889fc66a80f19" providerId="LiveId" clId="{BD7A9FD0-8932-40A5-A2DA-C9BD27FAD391}" dt="2022-08-10T12:03:44.898" v="564" actId="20577"/>
        <pc:sldMkLst>
          <pc:docMk/>
          <pc:sldMk cId="4063940380" sldId="507"/>
        </pc:sldMkLst>
        <pc:spChg chg="del">
          <ac:chgData name="DI XF" userId="2a7889fc66a80f19" providerId="LiveId" clId="{BD7A9FD0-8932-40A5-A2DA-C9BD27FAD391}" dt="2022-08-10T12:02:34.976" v="540" actId="478"/>
          <ac:spMkLst>
            <pc:docMk/>
            <pc:sldMk cId="4063940380" sldId="507"/>
            <ac:spMk id="7" creationId="{1EBA2C67-7CE2-4D0C-BF5C-ED08A54A2412}"/>
          </ac:spMkLst>
        </pc:spChg>
        <pc:spChg chg="add mod">
          <ac:chgData name="DI XF" userId="2a7889fc66a80f19" providerId="LiveId" clId="{BD7A9FD0-8932-40A5-A2DA-C9BD27FAD391}" dt="2022-08-10T12:03:12.796" v="558" actId="14100"/>
          <ac:spMkLst>
            <pc:docMk/>
            <pc:sldMk cId="4063940380" sldId="507"/>
            <ac:spMk id="8" creationId="{D0604D34-B132-41DA-910A-D2AE8180D10D}"/>
          </ac:spMkLst>
        </pc:spChg>
        <pc:graphicFrameChg chg="mod">
          <ac:chgData name="DI XF" userId="2a7889fc66a80f19" providerId="LiveId" clId="{BD7A9FD0-8932-40A5-A2DA-C9BD27FAD391}" dt="2022-08-10T12:03:44.898" v="564" actId="20577"/>
          <ac:graphicFrameMkLst>
            <pc:docMk/>
            <pc:sldMk cId="4063940380" sldId="507"/>
            <ac:graphicFrameMk id="6" creationId="{00000000-0000-0000-0000-000000000000}"/>
          </ac:graphicFrameMkLst>
        </pc:graphicFrameChg>
        <pc:picChg chg="del">
          <ac:chgData name="DI XF" userId="2a7889fc66a80f19" providerId="LiveId" clId="{BD7A9FD0-8932-40A5-A2DA-C9BD27FAD391}" dt="2022-08-10T12:02:33.879" v="539" actId="478"/>
          <ac:picMkLst>
            <pc:docMk/>
            <pc:sldMk cId="4063940380" sldId="507"/>
            <ac:picMk id="5" creationId="{750C0113-C5AB-45C4-9178-58D7A18896F6}"/>
          </ac:picMkLst>
        </pc:picChg>
      </pc:sldChg>
      <pc:sldChg chg="addSp delSp modSp add mod">
        <pc:chgData name="DI XF" userId="2a7889fc66a80f19" providerId="LiveId" clId="{BD7A9FD0-8932-40A5-A2DA-C9BD27FAD391}" dt="2022-08-10T12:05:20.640" v="597" actId="20577"/>
        <pc:sldMkLst>
          <pc:docMk/>
          <pc:sldMk cId="2076967059" sldId="508"/>
        </pc:sldMkLst>
        <pc:spChg chg="mod">
          <ac:chgData name="DI XF" userId="2a7889fc66a80f19" providerId="LiveId" clId="{BD7A9FD0-8932-40A5-A2DA-C9BD27FAD391}" dt="2022-08-10T12:04:02.545" v="567"/>
          <ac:spMkLst>
            <pc:docMk/>
            <pc:sldMk cId="2076967059" sldId="508"/>
            <ac:spMk id="2" creationId="{00000000-0000-0000-0000-000000000000}"/>
          </ac:spMkLst>
        </pc:spChg>
        <pc:spChg chg="del mod">
          <ac:chgData name="DI XF" userId="2a7889fc66a80f19" providerId="LiveId" clId="{BD7A9FD0-8932-40A5-A2DA-C9BD27FAD391}" dt="2022-08-10T12:05:08.423" v="592" actId="478"/>
          <ac:spMkLst>
            <pc:docMk/>
            <pc:sldMk cId="2076967059" sldId="508"/>
            <ac:spMk id="8" creationId="{D0604D34-B132-41DA-910A-D2AE8180D10D}"/>
          </ac:spMkLst>
        </pc:spChg>
        <pc:spChg chg="add mod">
          <ac:chgData name="DI XF" userId="2a7889fc66a80f19" providerId="LiveId" clId="{BD7A9FD0-8932-40A5-A2DA-C9BD27FAD391}" dt="2022-08-10T12:05:12.217" v="594" actId="1076"/>
          <ac:spMkLst>
            <pc:docMk/>
            <pc:sldMk cId="2076967059" sldId="508"/>
            <ac:spMk id="10" creationId="{8168C43A-B3A3-4BB9-BBE3-5E489363699B}"/>
          </ac:spMkLst>
        </pc:spChg>
        <pc:graphicFrameChg chg="mod modGraphic">
          <ac:chgData name="DI XF" userId="2a7889fc66a80f19" providerId="LiveId" clId="{BD7A9FD0-8932-40A5-A2DA-C9BD27FAD391}" dt="2022-08-10T12:05:20.640" v="597" actId="20577"/>
          <ac:graphicFrameMkLst>
            <pc:docMk/>
            <pc:sldMk cId="2076967059" sldId="508"/>
            <ac:graphicFrameMk id="6" creationId="{00000000-0000-0000-0000-000000000000}"/>
          </ac:graphicFrameMkLst>
        </pc:graphicFrameChg>
        <pc:picChg chg="add mod">
          <ac:chgData name="DI XF" userId="2a7889fc66a80f19" providerId="LiveId" clId="{BD7A9FD0-8932-40A5-A2DA-C9BD27FAD391}" dt="2022-08-10T12:05:12.217" v="594" actId="1076"/>
          <ac:picMkLst>
            <pc:docMk/>
            <pc:sldMk cId="2076967059" sldId="508"/>
            <ac:picMk id="7" creationId="{1C4C36A7-C7FA-4951-A0F9-F2EC3EE8189F}"/>
          </ac:picMkLst>
        </pc:picChg>
      </pc:sldChg>
      <pc:sldChg chg="delSp add del mod">
        <pc:chgData name="DI XF" userId="2a7889fc66a80f19" providerId="LiveId" clId="{BD7A9FD0-8932-40A5-A2DA-C9BD27FAD391}" dt="2022-08-10T12:03:40.568" v="563" actId="47"/>
        <pc:sldMkLst>
          <pc:docMk/>
          <pc:sldMk cId="2712047942" sldId="508"/>
        </pc:sldMkLst>
        <pc:spChg chg="del">
          <ac:chgData name="DI XF" userId="2a7889fc66a80f19" providerId="LiveId" clId="{BD7A9FD0-8932-40A5-A2DA-C9BD27FAD391}" dt="2022-08-10T12:02:22.175" v="537" actId="478"/>
          <ac:spMkLst>
            <pc:docMk/>
            <pc:sldMk cId="2712047942" sldId="508"/>
            <ac:spMk id="7" creationId="{1EBA2C67-7CE2-4D0C-BF5C-ED08A54A2412}"/>
          </ac:spMkLst>
        </pc:spChg>
        <pc:picChg chg="del">
          <ac:chgData name="DI XF" userId="2a7889fc66a80f19" providerId="LiveId" clId="{BD7A9FD0-8932-40A5-A2DA-C9BD27FAD391}" dt="2022-08-10T12:02:20.568" v="536" actId="478"/>
          <ac:picMkLst>
            <pc:docMk/>
            <pc:sldMk cId="2712047942" sldId="508"/>
            <ac:picMk id="5" creationId="{750C0113-C5AB-45C4-9178-58D7A18896F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D4CE07-2E3F-40E3-9AAF-1F21CAF2A6C6}" type="doc">
      <dgm:prSet loTypeId="urn:microsoft.com/office/officeart/2005/8/layout/venn1" loCatId="relationship" qsTypeId="urn:microsoft.com/office/officeart/2005/8/quickstyle/simple3" qsCatId="simple" csTypeId="urn:microsoft.com/office/officeart/2005/8/colors/colorful4" csCatId="colorful" phldr="1"/>
      <dgm:spPr/>
    </dgm:pt>
    <dgm:pt modelId="{1E9C58EA-1E04-44F1-B47A-084896B94772}">
      <dgm:prSet phldrT="[文本]" custT="1"/>
      <dgm:spPr/>
      <dgm:t>
        <a:bodyPr/>
        <a:lstStyle/>
        <a:p>
          <a:pPr>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用户参与</a:t>
          </a:r>
          <a:endParaRPr lang="zh-CN" altLang="en-US" sz="2800" dirty="0"/>
        </a:p>
      </dgm:t>
    </dgm:pt>
    <dgm:pt modelId="{AE1AFE47-E436-4EEB-B4AE-0C3124131016}" type="parTrans" cxnId="{DF55EEB0-AE86-462E-8CAB-16D9A8C80E11}">
      <dgm:prSet/>
      <dgm:spPr/>
      <dgm:t>
        <a:bodyPr/>
        <a:lstStyle/>
        <a:p>
          <a:endParaRPr lang="zh-CN" altLang="en-US" sz="1400"/>
        </a:p>
      </dgm:t>
    </dgm:pt>
    <dgm:pt modelId="{157512D9-6C25-43FA-B20A-6FE9D7934678}" type="sibTrans" cxnId="{DF55EEB0-AE86-462E-8CAB-16D9A8C80E11}">
      <dgm:prSet/>
      <dgm:spPr/>
      <dgm:t>
        <a:bodyPr/>
        <a:lstStyle/>
        <a:p>
          <a:endParaRPr lang="zh-CN" altLang="en-US" sz="1400"/>
        </a:p>
      </dgm:t>
    </dgm:pt>
    <dgm:pt modelId="{509D2B4F-AE55-4A72-95B7-C0CC12107784}">
      <dgm:prSet custT="1"/>
      <dgm:spPr/>
      <dgm:t>
        <a:bodyPr/>
        <a:lstStyle/>
        <a:p>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主管层支持</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dgm:t>
    </dgm:pt>
    <dgm:pt modelId="{4E6E1E71-D051-4D40-8F55-16108C8C5DB1}" type="parTrans" cxnId="{F13B2F06-8742-4EA3-816A-940ED6B418B2}">
      <dgm:prSet/>
      <dgm:spPr/>
      <dgm:t>
        <a:bodyPr/>
        <a:lstStyle/>
        <a:p>
          <a:endParaRPr lang="zh-CN" altLang="en-US" sz="1400"/>
        </a:p>
      </dgm:t>
    </dgm:pt>
    <dgm:pt modelId="{78B18B3D-992A-409B-84B7-CADAB572CCD4}" type="sibTrans" cxnId="{F13B2F06-8742-4EA3-816A-940ED6B418B2}">
      <dgm:prSet/>
      <dgm:spPr/>
      <dgm:t>
        <a:bodyPr/>
        <a:lstStyle/>
        <a:p>
          <a:endParaRPr lang="zh-CN" altLang="en-US" sz="1400"/>
        </a:p>
      </dgm:t>
    </dgm:pt>
    <dgm:pt modelId="{C17D38DF-F355-491B-BF37-9470CE32E27B}">
      <dgm:prSet custT="1"/>
      <dgm:spPr/>
      <dgm:t>
        <a:bodyPr/>
        <a:lstStyle/>
        <a:p>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需求清晰表述</a:t>
          </a:r>
          <a:endParaRPr lang="zh-CN" altLang="en-US" sz="2800" dirty="0"/>
        </a:p>
      </dgm:t>
    </dgm:pt>
    <dgm:pt modelId="{FF61047B-CDE3-456C-84CE-DD13F2648E6D}" type="parTrans" cxnId="{FAB25E40-91C7-4F7E-AB42-739447280186}">
      <dgm:prSet/>
      <dgm:spPr/>
      <dgm:t>
        <a:bodyPr/>
        <a:lstStyle/>
        <a:p>
          <a:endParaRPr lang="zh-CN" altLang="en-US" sz="1400"/>
        </a:p>
      </dgm:t>
    </dgm:pt>
    <dgm:pt modelId="{C394E017-E023-4976-8B1F-A97698FB2FD1}" type="sibTrans" cxnId="{FAB25E40-91C7-4F7E-AB42-739447280186}">
      <dgm:prSet/>
      <dgm:spPr/>
      <dgm:t>
        <a:bodyPr/>
        <a:lstStyle/>
        <a:p>
          <a:endParaRPr lang="zh-CN" altLang="en-US" sz="1400"/>
        </a:p>
      </dgm:t>
    </dgm:pt>
    <dgm:pt modelId="{0737D297-232F-4C0C-8F36-E527A99EC777}" type="pres">
      <dgm:prSet presAssocID="{DDD4CE07-2E3F-40E3-9AAF-1F21CAF2A6C6}" presName="compositeShape" presStyleCnt="0">
        <dgm:presLayoutVars>
          <dgm:chMax val="7"/>
          <dgm:dir/>
          <dgm:resizeHandles val="exact"/>
        </dgm:presLayoutVars>
      </dgm:prSet>
      <dgm:spPr/>
    </dgm:pt>
    <dgm:pt modelId="{22AA89F4-5BFE-4D37-80DE-217CC2A126A8}" type="pres">
      <dgm:prSet presAssocID="{1E9C58EA-1E04-44F1-B47A-084896B94772}" presName="circ1" presStyleLbl="vennNode1" presStyleIdx="0" presStyleCnt="3"/>
      <dgm:spPr/>
    </dgm:pt>
    <dgm:pt modelId="{828ADC76-B993-461D-83DD-FF15100732EB}" type="pres">
      <dgm:prSet presAssocID="{1E9C58EA-1E04-44F1-B47A-084896B94772}" presName="circ1Tx" presStyleLbl="revTx" presStyleIdx="0" presStyleCnt="0">
        <dgm:presLayoutVars>
          <dgm:chMax val="0"/>
          <dgm:chPref val="0"/>
          <dgm:bulletEnabled val="1"/>
        </dgm:presLayoutVars>
      </dgm:prSet>
      <dgm:spPr/>
    </dgm:pt>
    <dgm:pt modelId="{4066D686-E4BF-449E-A43A-06D9F98C11B3}" type="pres">
      <dgm:prSet presAssocID="{509D2B4F-AE55-4A72-95B7-C0CC12107784}" presName="circ2" presStyleLbl="vennNode1" presStyleIdx="1" presStyleCnt="3"/>
      <dgm:spPr/>
    </dgm:pt>
    <dgm:pt modelId="{943D88C1-993E-4F57-A3F8-B111C7C5EC2A}" type="pres">
      <dgm:prSet presAssocID="{509D2B4F-AE55-4A72-95B7-C0CC12107784}" presName="circ2Tx" presStyleLbl="revTx" presStyleIdx="0" presStyleCnt="0">
        <dgm:presLayoutVars>
          <dgm:chMax val="0"/>
          <dgm:chPref val="0"/>
          <dgm:bulletEnabled val="1"/>
        </dgm:presLayoutVars>
      </dgm:prSet>
      <dgm:spPr/>
    </dgm:pt>
    <dgm:pt modelId="{97C73748-B95D-41F8-8694-19F8E69F4610}" type="pres">
      <dgm:prSet presAssocID="{C17D38DF-F355-491B-BF37-9470CE32E27B}" presName="circ3" presStyleLbl="vennNode1" presStyleIdx="2" presStyleCnt="3"/>
      <dgm:spPr/>
    </dgm:pt>
    <dgm:pt modelId="{9CE10276-1847-471C-8B73-72078FAA8D03}" type="pres">
      <dgm:prSet presAssocID="{C17D38DF-F355-491B-BF37-9470CE32E27B}" presName="circ3Tx" presStyleLbl="revTx" presStyleIdx="0" presStyleCnt="0">
        <dgm:presLayoutVars>
          <dgm:chMax val="0"/>
          <dgm:chPref val="0"/>
          <dgm:bulletEnabled val="1"/>
        </dgm:presLayoutVars>
      </dgm:prSet>
      <dgm:spPr/>
    </dgm:pt>
  </dgm:ptLst>
  <dgm:cxnLst>
    <dgm:cxn modelId="{F13B2F06-8742-4EA3-816A-940ED6B418B2}" srcId="{DDD4CE07-2E3F-40E3-9AAF-1F21CAF2A6C6}" destId="{509D2B4F-AE55-4A72-95B7-C0CC12107784}" srcOrd="1" destOrd="0" parTransId="{4E6E1E71-D051-4D40-8F55-16108C8C5DB1}" sibTransId="{78B18B3D-992A-409B-84B7-CADAB572CCD4}"/>
    <dgm:cxn modelId="{360AEC08-C3CE-4744-A45E-52C79CCA7833}" type="presOf" srcId="{509D2B4F-AE55-4A72-95B7-C0CC12107784}" destId="{4066D686-E4BF-449E-A43A-06D9F98C11B3}" srcOrd="1" destOrd="0" presId="urn:microsoft.com/office/officeart/2005/8/layout/venn1"/>
    <dgm:cxn modelId="{89A9BF0C-CB2C-4206-BE4A-8D80414BDB4F}" type="presOf" srcId="{1E9C58EA-1E04-44F1-B47A-084896B94772}" destId="{22AA89F4-5BFE-4D37-80DE-217CC2A126A8}" srcOrd="1" destOrd="0" presId="urn:microsoft.com/office/officeart/2005/8/layout/venn1"/>
    <dgm:cxn modelId="{4A4B4B3B-6A19-450F-AB62-3EE999EAE719}" type="presOf" srcId="{C17D38DF-F355-491B-BF37-9470CE32E27B}" destId="{9CE10276-1847-471C-8B73-72078FAA8D03}" srcOrd="0" destOrd="0" presId="urn:microsoft.com/office/officeart/2005/8/layout/venn1"/>
    <dgm:cxn modelId="{FAB25E40-91C7-4F7E-AB42-739447280186}" srcId="{DDD4CE07-2E3F-40E3-9AAF-1F21CAF2A6C6}" destId="{C17D38DF-F355-491B-BF37-9470CE32E27B}" srcOrd="2" destOrd="0" parTransId="{FF61047B-CDE3-456C-84CE-DD13F2648E6D}" sibTransId="{C394E017-E023-4976-8B1F-A97698FB2FD1}"/>
    <dgm:cxn modelId="{0C9EB043-C9F1-42AB-8810-50A2302756F7}" type="presOf" srcId="{DDD4CE07-2E3F-40E3-9AAF-1F21CAF2A6C6}" destId="{0737D297-232F-4C0C-8F36-E527A99EC777}" srcOrd="0" destOrd="0" presId="urn:microsoft.com/office/officeart/2005/8/layout/venn1"/>
    <dgm:cxn modelId="{CA1C7470-300B-48DB-AD7D-36616686BE42}" type="presOf" srcId="{1E9C58EA-1E04-44F1-B47A-084896B94772}" destId="{828ADC76-B993-461D-83DD-FF15100732EB}" srcOrd="0" destOrd="0" presId="urn:microsoft.com/office/officeart/2005/8/layout/venn1"/>
    <dgm:cxn modelId="{03C3159A-AE7F-4C21-8631-AD0600575B76}" type="presOf" srcId="{C17D38DF-F355-491B-BF37-9470CE32E27B}" destId="{97C73748-B95D-41F8-8694-19F8E69F4610}" srcOrd="1" destOrd="0" presId="urn:microsoft.com/office/officeart/2005/8/layout/venn1"/>
    <dgm:cxn modelId="{DF55EEB0-AE86-462E-8CAB-16D9A8C80E11}" srcId="{DDD4CE07-2E3F-40E3-9AAF-1F21CAF2A6C6}" destId="{1E9C58EA-1E04-44F1-B47A-084896B94772}" srcOrd="0" destOrd="0" parTransId="{AE1AFE47-E436-4EEB-B4AE-0C3124131016}" sibTransId="{157512D9-6C25-43FA-B20A-6FE9D7934678}"/>
    <dgm:cxn modelId="{4A272DE9-8864-437F-BEFA-6400AFABE51C}" type="presOf" srcId="{509D2B4F-AE55-4A72-95B7-C0CC12107784}" destId="{943D88C1-993E-4F57-A3F8-B111C7C5EC2A}" srcOrd="0" destOrd="0" presId="urn:microsoft.com/office/officeart/2005/8/layout/venn1"/>
    <dgm:cxn modelId="{F85BBD01-FFA5-46F1-B9C0-7BECC1E9449D}" type="presParOf" srcId="{0737D297-232F-4C0C-8F36-E527A99EC777}" destId="{22AA89F4-5BFE-4D37-80DE-217CC2A126A8}" srcOrd="0" destOrd="0" presId="urn:microsoft.com/office/officeart/2005/8/layout/venn1"/>
    <dgm:cxn modelId="{0AC59649-B795-4C2A-8BEC-5DA336CDB7AC}" type="presParOf" srcId="{0737D297-232F-4C0C-8F36-E527A99EC777}" destId="{828ADC76-B993-461D-83DD-FF15100732EB}" srcOrd="1" destOrd="0" presId="urn:microsoft.com/office/officeart/2005/8/layout/venn1"/>
    <dgm:cxn modelId="{16064451-98BF-4A5F-94F9-58B96F254D72}" type="presParOf" srcId="{0737D297-232F-4C0C-8F36-E527A99EC777}" destId="{4066D686-E4BF-449E-A43A-06D9F98C11B3}" srcOrd="2" destOrd="0" presId="urn:microsoft.com/office/officeart/2005/8/layout/venn1"/>
    <dgm:cxn modelId="{611F0C7B-D63C-4208-B8BF-EBAE1E04A8AA}" type="presParOf" srcId="{0737D297-232F-4C0C-8F36-E527A99EC777}" destId="{943D88C1-993E-4F57-A3F8-B111C7C5EC2A}" srcOrd="3" destOrd="0" presId="urn:microsoft.com/office/officeart/2005/8/layout/venn1"/>
    <dgm:cxn modelId="{EA598973-F6B3-4C67-B13A-B8B51E464058}" type="presParOf" srcId="{0737D297-232F-4C0C-8F36-E527A99EC777}" destId="{97C73748-B95D-41F8-8694-19F8E69F4610}" srcOrd="4" destOrd="0" presId="urn:microsoft.com/office/officeart/2005/8/layout/venn1"/>
    <dgm:cxn modelId="{3CAC7E36-2A92-4A00-B481-76574EF40838}" type="presParOf" srcId="{0737D297-232F-4C0C-8F36-E527A99EC777}" destId="{9CE10276-1847-471C-8B73-72078FAA8D03}"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、沟通管理计划</a:t>
          </a:r>
          <a:endParaRPr lang="en-US" altLang="zh-CN" sz="1800" dirty="0"/>
        </a:p>
        <a:p>
          <a:pPr algn="l"/>
          <a:r>
            <a:rPr lang="en-US" altLang="zh-CN" sz="1800" dirty="0"/>
            <a:t>2</a:t>
          </a:r>
          <a:r>
            <a:rPr lang="zh-CN" altLang="en-US" sz="1800" dirty="0"/>
            <a:t>、干系人参与计划</a:t>
          </a:r>
          <a:endParaRPr lang="en-US" altLang="zh-CN" sz="1800" dirty="0"/>
        </a:p>
        <a:p>
          <a:pPr algn="l"/>
          <a:r>
            <a:rPr lang="en-US" altLang="zh-CN" sz="1800" dirty="0">
              <a:solidFill>
                <a:srgbClr val="FFC000"/>
              </a:solidFill>
            </a:rPr>
            <a:t>3</a:t>
          </a:r>
          <a:r>
            <a:rPr lang="zh-CN" altLang="en-US" sz="1800" dirty="0">
              <a:solidFill>
                <a:srgbClr val="FFC000"/>
              </a:solidFill>
            </a:rPr>
            <a:t>、工作绩效报告</a:t>
          </a:r>
          <a:endParaRPr lang="en-US" altLang="zh-CN" sz="1800" dirty="0">
            <a:solidFill>
              <a:srgbClr val="FFC000"/>
            </a:solidFill>
          </a:endParaRPr>
        </a:p>
        <a:p>
          <a:pPr algn="l"/>
          <a:r>
            <a:rPr lang="en-US" altLang="zh-CN" sz="1800" dirty="0">
              <a:solidFill>
                <a:srgbClr val="FFC000"/>
              </a:solidFill>
            </a:rPr>
            <a:t>4</a:t>
          </a:r>
          <a:r>
            <a:rPr lang="zh-CN" altLang="en-US" sz="1800" dirty="0">
              <a:solidFill>
                <a:srgbClr val="FFC000"/>
              </a:solidFill>
            </a:rPr>
            <a:t>、变更日志</a:t>
          </a:r>
          <a:endParaRPr lang="en-US" altLang="zh-CN" sz="1800" dirty="0">
            <a:solidFill>
              <a:srgbClr val="FFC000"/>
            </a:solidFill>
          </a:endParaRPr>
        </a:p>
        <a:p>
          <a:pPr algn="l"/>
          <a:r>
            <a:rPr lang="en-US" altLang="zh-CN" sz="1800" dirty="0">
              <a:solidFill>
                <a:srgbClr val="FFC000"/>
              </a:solidFill>
            </a:rPr>
            <a:t>5</a:t>
          </a:r>
          <a:r>
            <a:rPr lang="zh-CN" altLang="en-US" sz="1800" dirty="0">
              <a:solidFill>
                <a:srgbClr val="FFC000"/>
              </a:solidFill>
            </a:rPr>
            <a:t>、问题日志</a:t>
          </a:r>
          <a:endParaRPr lang="en-US" altLang="zh-CN" sz="1800" dirty="0">
            <a:solidFill>
              <a:srgbClr val="FFC000"/>
            </a:solidFill>
          </a:endParaRPr>
        </a:p>
        <a:p>
          <a:pPr algn="l"/>
          <a:r>
            <a:rPr lang="en-US" altLang="zh-CN" sz="1800" dirty="0">
              <a:solidFill>
                <a:srgbClr val="FFC000"/>
              </a:solidFill>
            </a:rPr>
            <a:t>6</a:t>
          </a:r>
          <a:r>
            <a:rPr lang="zh-CN" altLang="en-US" sz="1800" dirty="0">
              <a:solidFill>
                <a:srgbClr val="FFC000"/>
              </a:solidFill>
            </a:rPr>
            <a:t>、质量报告等</a:t>
          </a:r>
          <a:endParaRPr lang="en-US" altLang="zh-CN" sz="1800" dirty="0">
            <a:solidFill>
              <a:srgbClr val="FFC000"/>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、沟通技术</a:t>
          </a:r>
          <a:endParaRPr lang="en-US" altLang="zh-CN" sz="2000" dirty="0">
            <a:solidFill>
              <a:schemeClr val="bg1"/>
            </a:solidFill>
          </a:endParaRPr>
        </a:p>
        <a:p>
          <a:pPr algn="l">
            <a:lnSpc>
              <a:spcPct val="100000"/>
            </a:lnSpc>
            <a:spcAft>
              <a:spcPts val="0"/>
            </a:spcAft>
          </a:pPr>
          <a:r>
            <a:rPr lang="en-US" altLang="zh-CN" sz="2000" dirty="0">
              <a:solidFill>
                <a:schemeClr val="bg1"/>
              </a:solidFill>
            </a:rPr>
            <a:t>2</a:t>
          </a:r>
          <a:r>
            <a:rPr lang="zh-CN" altLang="en-US" sz="2000" dirty="0">
              <a:solidFill>
                <a:schemeClr val="bg1"/>
              </a:solidFill>
            </a:rPr>
            <a:t>、沟通模型</a:t>
          </a:r>
          <a:endParaRPr lang="en-US" altLang="zh-CN" sz="2000" dirty="0">
            <a:solidFill>
              <a:schemeClr val="bg1"/>
            </a:solidFill>
          </a:endParaRPr>
        </a:p>
        <a:p>
          <a:pPr algn="l">
            <a:lnSpc>
              <a:spcPct val="100000"/>
            </a:lnSpc>
            <a:spcAft>
              <a:spcPts val="0"/>
            </a:spcAft>
          </a:pPr>
          <a:r>
            <a:rPr lang="en-US" altLang="zh-CN" sz="2000" dirty="0">
              <a:solidFill>
                <a:schemeClr val="bg1"/>
              </a:solidFill>
            </a:rPr>
            <a:t>3</a:t>
          </a:r>
          <a:r>
            <a:rPr lang="zh-CN" altLang="en-US" sz="2000" dirty="0">
              <a:solidFill>
                <a:schemeClr val="bg1"/>
              </a:solidFill>
            </a:rPr>
            <a:t>、沟通方法</a:t>
          </a:r>
          <a:endParaRPr lang="en-US" altLang="zh-CN" sz="2000" dirty="0">
            <a:solidFill>
              <a:schemeClr val="bg1"/>
            </a:solidFill>
          </a:endParaRPr>
        </a:p>
        <a:p>
          <a:pPr algn="l">
            <a:lnSpc>
              <a:spcPct val="100000"/>
            </a:lnSpc>
            <a:spcAft>
              <a:spcPts val="0"/>
            </a:spcAft>
          </a:pPr>
          <a:r>
            <a:rPr lang="en-US" altLang="zh-CN" sz="2000" dirty="0">
              <a:solidFill>
                <a:schemeClr val="bg1"/>
              </a:solidFill>
            </a:rPr>
            <a:t>4</a:t>
          </a:r>
          <a:r>
            <a:rPr lang="zh-CN" altLang="en-US" sz="2000" dirty="0">
              <a:solidFill>
                <a:schemeClr val="bg1"/>
              </a:solidFill>
            </a:rPr>
            <a:t>、报告绩效</a:t>
          </a:r>
          <a:endParaRPr lang="en-US" altLang="zh-CN" sz="2000" dirty="0">
            <a:solidFill>
              <a:schemeClr val="bg1"/>
            </a:solidFill>
          </a:endParaRPr>
        </a:p>
        <a:p>
          <a:pPr algn="l">
            <a:lnSpc>
              <a:spcPct val="100000"/>
            </a:lnSpc>
            <a:spcAft>
              <a:spcPts val="0"/>
            </a:spcAft>
          </a:pPr>
          <a:r>
            <a:rPr lang="en-US" altLang="zh-CN" sz="2000" dirty="0">
              <a:solidFill>
                <a:schemeClr val="bg1"/>
              </a:solidFill>
            </a:rPr>
            <a:t>5</a:t>
          </a:r>
          <a:r>
            <a:rPr lang="zh-CN" altLang="en-US" sz="2000" dirty="0">
              <a:solidFill>
                <a:schemeClr val="bg1"/>
              </a:solidFill>
            </a:rPr>
            <a:t>、信息发射源</a:t>
          </a:r>
          <a:endParaRPr lang="en-US" altLang="zh-CN" sz="2000" dirty="0">
            <a:solidFill>
              <a:schemeClr val="bg1"/>
            </a:solidFill>
          </a:endParaRPr>
        </a:p>
        <a:p>
          <a:pPr algn="l">
            <a:lnSpc>
              <a:spcPct val="100000"/>
            </a:lnSpc>
            <a:spcAft>
              <a:spcPts val="0"/>
            </a:spcAft>
          </a:pPr>
          <a:r>
            <a:rPr lang="en-US" altLang="zh-CN" sz="2000" dirty="0">
              <a:solidFill>
                <a:schemeClr val="bg1"/>
              </a:solidFill>
            </a:rPr>
            <a:t>6</a:t>
          </a:r>
          <a:r>
            <a:rPr lang="zh-CN" altLang="en-US" sz="2000" dirty="0">
              <a:solidFill>
                <a:schemeClr val="bg1"/>
              </a:solidFill>
            </a:rPr>
            <a:t>、</a:t>
          </a:r>
          <a:r>
            <a:rPr lang="zh-CN" altLang="en-US" sz="2000" b="0" dirty="0">
              <a:solidFill>
                <a:schemeClr val="bg1"/>
              </a:solidFill>
            </a:rPr>
            <a:t>项目信息管理系统</a:t>
          </a:r>
          <a:endParaRPr lang="en-US" altLang="zh-CN" sz="2000" dirty="0">
            <a:solidFill>
              <a:schemeClr val="bg1"/>
            </a:solidFill>
          </a:endParaRPr>
        </a:p>
        <a:p>
          <a:pPr algn="l">
            <a:lnSpc>
              <a:spcPct val="100000"/>
            </a:lnSpc>
            <a:spcAft>
              <a:spcPts val="0"/>
            </a:spcAft>
          </a:pPr>
          <a:r>
            <a:rPr lang="en-US" altLang="zh-CN" sz="2000" b="0" u="none" dirty="0">
              <a:solidFill>
                <a:schemeClr val="bg1"/>
              </a:solidFill>
            </a:rPr>
            <a:t>7</a:t>
          </a:r>
          <a:r>
            <a:rPr lang="zh-CN" altLang="en-US" sz="2000" b="0" u="none" dirty="0">
              <a:solidFill>
                <a:schemeClr val="bg1"/>
              </a:solidFill>
            </a:rPr>
            <a:t>、冲突管理</a:t>
          </a:r>
          <a:endParaRPr lang="en-US" altLang="zh-CN" sz="2000" b="0" u="none"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项目沟通记录</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6165">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38981">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、沟通管理计划</a:t>
          </a:r>
          <a:endParaRPr lang="en-US" altLang="zh-CN" sz="1800" dirty="0"/>
        </a:p>
        <a:p>
          <a:pPr algn="l"/>
          <a:r>
            <a:rPr lang="en-US" altLang="zh-CN" sz="1800" dirty="0"/>
            <a:t>2</a:t>
          </a:r>
          <a:r>
            <a:rPr lang="zh-CN" altLang="en-US" sz="1800" dirty="0"/>
            <a:t>、干系人参与计划</a:t>
          </a:r>
          <a:endParaRPr lang="en-US" altLang="zh-CN" sz="1800" dirty="0"/>
        </a:p>
        <a:p>
          <a:pPr algn="l"/>
          <a:r>
            <a:rPr lang="en-US" altLang="zh-CN" sz="1800" dirty="0">
              <a:solidFill>
                <a:schemeClr val="bg1"/>
              </a:solidFill>
            </a:rPr>
            <a:t>3</a:t>
          </a:r>
          <a:r>
            <a:rPr lang="zh-CN" altLang="en-US" sz="1800" dirty="0">
              <a:solidFill>
                <a:schemeClr val="bg1"/>
              </a:solidFill>
            </a:rPr>
            <a:t>、工作绩效报告</a:t>
          </a:r>
          <a:endParaRPr lang="en-US" altLang="zh-CN" sz="1800" dirty="0">
            <a:solidFill>
              <a:schemeClr val="bg1"/>
            </a:solidFill>
          </a:endParaRPr>
        </a:p>
        <a:p>
          <a:pPr algn="l"/>
          <a:r>
            <a:rPr lang="en-US" altLang="zh-CN" sz="1800" dirty="0">
              <a:solidFill>
                <a:schemeClr val="bg1"/>
              </a:solidFill>
            </a:rPr>
            <a:t>4</a:t>
          </a:r>
          <a:r>
            <a:rPr lang="zh-CN" altLang="en-US" sz="1800" dirty="0">
              <a:solidFill>
                <a:schemeClr val="bg1"/>
              </a:solidFill>
            </a:rPr>
            <a:t>、变更日志</a:t>
          </a:r>
          <a:endParaRPr lang="en-US" altLang="zh-CN" sz="1800" dirty="0">
            <a:solidFill>
              <a:schemeClr val="bg1"/>
            </a:solidFill>
          </a:endParaRPr>
        </a:p>
        <a:p>
          <a:pPr algn="l"/>
          <a:r>
            <a:rPr lang="en-US" altLang="zh-CN" sz="1800" dirty="0">
              <a:solidFill>
                <a:schemeClr val="bg1"/>
              </a:solidFill>
            </a:rPr>
            <a:t>5</a:t>
          </a:r>
          <a:r>
            <a:rPr lang="zh-CN" altLang="en-US" sz="1800" dirty="0">
              <a:solidFill>
                <a:schemeClr val="bg1"/>
              </a:solidFill>
            </a:rPr>
            <a:t>、问题日志</a:t>
          </a:r>
          <a:endParaRPr lang="en-US" altLang="zh-CN" sz="1800" dirty="0">
            <a:solidFill>
              <a:schemeClr val="bg1"/>
            </a:solidFill>
          </a:endParaRPr>
        </a:p>
        <a:p>
          <a:pPr algn="l"/>
          <a:r>
            <a:rPr lang="en-US" altLang="zh-CN" sz="1800" dirty="0">
              <a:solidFill>
                <a:schemeClr val="bg1"/>
              </a:solidFill>
            </a:rPr>
            <a:t>6</a:t>
          </a:r>
          <a:r>
            <a:rPr lang="zh-CN" altLang="en-US" sz="1800" dirty="0">
              <a:solidFill>
                <a:schemeClr val="bg1"/>
              </a:solidFill>
            </a:rPr>
            <a:t>、质量报告等</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rgbClr val="FFC000"/>
              </a:solidFill>
            </a:rPr>
            <a:t>1</a:t>
          </a:r>
          <a:r>
            <a:rPr lang="zh-CN" altLang="en-US" sz="2000" dirty="0">
              <a:solidFill>
                <a:srgbClr val="FFC000"/>
              </a:solidFill>
            </a:rPr>
            <a:t>、沟通技术</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2</a:t>
          </a:r>
          <a:r>
            <a:rPr lang="zh-CN" altLang="en-US" sz="2000" dirty="0">
              <a:solidFill>
                <a:srgbClr val="FFC000"/>
              </a:solidFill>
            </a:rPr>
            <a:t>、沟通模型</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3</a:t>
          </a:r>
          <a:r>
            <a:rPr lang="zh-CN" altLang="en-US" sz="2000" dirty="0">
              <a:solidFill>
                <a:srgbClr val="FFC000"/>
              </a:solidFill>
            </a:rPr>
            <a:t>、沟通方法</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4</a:t>
          </a:r>
          <a:r>
            <a:rPr lang="zh-CN" altLang="en-US" sz="2000" dirty="0">
              <a:solidFill>
                <a:srgbClr val="FFC000"/>
              </a:solidFill>
            </a:rPr>
            <a:t>、报告绩效</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5</a:t>
          </a:r>
          <a:r>
            <a:rPr lang="zh-CN" altLang="en-US" sz="2000" dirty="0">
              <a:solidFill>
                <a:srgbClr val="FFC000"/>
              </a:solidFill>
            </a:rPr>
            <a:t>、信息发射源</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6</a:t>
          </a:r>
          <a:r>
            <a:rPr lang="zh-CN" altLang="en-US" sz="2000" dirty="0">
              <a:solidFill>
                <a:srgbClr val="FFC000"/>
              </a:solidFill>
            </a:rPr>
            <a:t>、</a:t>
          </a:r>
          <a:r>
            <a:rPr lang="zh-CN" altLang="en-US" sz="2000" b="0" dirty="0">
              <a:solidFill>
                <a:srgbClr val="FFC000"/>
              </a:solidFill>
            </a:rPr>
            <a:t>项目信息管理系统</a:t>
          </a:r>
          <a:endParaRPr lang="en-US" altLang="zh-CN" sz="2000" dirty="0">
            <a:solidFill>
              <a:srgbClr val="FFC000"/>
            </a:solidFill>
          </a:endParaRPr>
        </a:p>
        <a:p>
          <a:pPr algn="l">
            <a:lnSpc>
              <a:spcPct val="100000"/>
            </a:lnSpc>
            <a:spcAft>
              <a:spcPts val="0"/>
            </a:spcAft>
          </a:pPr>
          <a:r>
            <a:rPr lang="en-US" altLang="zh-CN" sz="2000" b="1" u="none" dirty="0">
              <a:solidFill>
                <a:srgbClr val="FFC000"/>
              </a:solidFill>
            </a:rPr>
            <a:t>7</a:t>
          </a:r>
          <a:r>
            <a:rPr lang="zh-CN" altLang="en-US" sz="2000" b="1" u="none" dirty="0">
              <a:solidFill>
                <a:srgbClr val="FFC000"/>
              </a:solidFill>
            </a:rPr>
            <a:t>、冲突管理</a:t>
          </a:r>
          <a:endParaRPr lang="en-US" altLang="zh-CN" sz="2000" b="1" u="none"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项目沟通记录</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6165">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38981">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6C09C9D-FE22-4BB3-B9CE-451AD1081818}"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zh-CN" altLang="en-US"/>
        </a:p>
      </dgm:t>
    </dgm:pt>
    <dgm:pt modelId="{A8E949B6-7121-44AF-AC27-DDD342D0B42C}">
      <dgm:prSet phldrT="[文本]"/>
      <dgm:spPr/>
      <dgm:t>
        <a:bodyPr/>
        <a:lstStyle/>
        <a:p>
          <a:r>
            <a:rPr lang="zh-CN" altLang="en-US" b="1" dirty="0">
              <a:latin typeface="Times New Roman" panose="02020603050405020304" pitchFamily="18" charset="0"/>
              <a:cs typeface="Times New Roman" panose="02020603050405020304" pitchFamily="18" charset="0"/>
            </a:rPr>
            <a:t>简短的谈话</a:t>
          </a:r>
          <a:endParaRPr lang="zh-CN" altLang="en-US" dirty="0"/>
        </a:p>
      </dgm:t>
    </dgm:pt>
    <dgm:pt modelId="{A03A029D-56DA-4800-92FC-B1F1A720238B}" type="parTrans" cxnId="{401841DB-0FBA-44FB-9136-9A378C45DF24}">
      <dgm:prSet/>
      <dgm:spPr/>
      <dgm:t>
        <a:bodyPr/>
        <a:lstStyle/>
        <a:p>
          <a:endParaRPr lang="zh-CN" altLang="en-US"/>
        </a:p>
      </dgm:t>
    </dgm:pt>
    <dgm:pt modelId="{690DA840-D86C-42EE-AA74-F31E0C820082}" type="sibTrans" cxnId="{401841DB-0FBA-44FB-9136-9A378C45DF24}">
      <dgm:prSet/>
      <dgm:spPr/>
      <dgm:t>
        <a:bodyPr/>
        <a:lstStyle/>
        <a:p>
          <a:endParaRPr lang="zh-CN" altLang="en-US"/>
        </a:p>
      </dgm:t>
    </dgm:pt>
    <dgm:pt modelId="{2AC0B9D6-4957-4B11-8456-21F07570F0DD}">
      <dgm:prSet/>
      <dgm:spPr/>
      <dgm:t>
        <a:bodyPr/>
        <a:lstStyle/>
        <a:p>
          <a:r>
            <a:rPr lang="zh-CN" altLang="en-US" b="1" dirty="0">
              <a:latin typeface="Times New Roman" panose="02020603050405020304" pitchFamily="18" charset="0"/>
              <a:cs typeface="Times New Roman" panose="02020603050405020304" pitchFamily="18" charset="0"/>
            </a:rPr>
            <a:t>书面文件</a:t>
          </a:r>
          <a:endParaRPr lang="en-US" altLang="zh-CN" b="1" dirty="0">
            <a:latin typeface="Times New Roman" panose="02020603050405020304" pitchFamily="18" charset="0"/>
            <a:cs typeface="Times New Roman" panose="02020603050405020304" pitchFamily="18" charset="0"/>
          </a:endParaRPr>
        </a:p>
      </dgm:t>
    </dgm:pt>
    <dgm:pt modelId="{F229E5E6-912D-45CF-8622-280BD1EC3623}" type="parTrans" cxnId="{5CC92C29-8F66-4662-9BF7-F37A09734279}">
      <dgm:prSet/>
      <dgm:spPr/>
      <dgm:t>
        <a:bodyPr/>
        <a:lstStyle/>
        <a:p>
          <a:endParaRPr lang="zh-CN" altLang="en-US"/>
        </a:p>
      </dgm:t>
    </dgm:pt>
    <dgm:pt modelId="{DC381ED1-219B-45B2-A250-1E5CE2D8B817}" type="sibTrans" cxnId="{5CC92C29-8F66-4662-9BF7-F37A09734279}">
      <dgm:prSet/>
      <dgm:spPr/>
      <dgm:t>
        <a:bodyPr/>
        <a:lstStyle/>
        <a:p>
          <a:endParaRPr lang="zh-CN" altLang="en-US"/>
        </a:p>
      </dgm:t>
    </dgm:pt>
    <dgm:pt modelId="{A895B7CB-1512-49B1-995F-54270647D636}">
      <dgm:prSet phldrT="[文本]"/>
      <dgm:spPr/>
      <dgm:t>
        <a:bodyPr/>
        <a:lstStyle/>
        <a:p>
          <a:r>
            <a:rPr lang="zh-CN" altLang="en-US" b="1">
              <a:latin typeface="Times New Roman" panose="02020603050405020304" pitchFamily="18" charset="0"/>
              <a:cs typeface="Times New Roman" panose="02020603050405020304" pitchFamily="18" charset="0"/>
            </a:rPr>
            <a:t>冗长</a:t>
          </a:r>
          <a:r>
            <a:rPr lang="zh-CN" altLang="en-US" b="1" dirty="0">
              <a:latin typeface="Times New Roman" panose="02020603050405020304" pitchFamily="18" charset="0"/>
              <a:cs typeface="Times New Roman" panose="02020603050405020304" pitchFamily="18" charset="0"/>
            </a:rPr>
            <a:t>的会议</a:t>
          </a:r>
          <a:endParaRPr lang="zh-CN" altLang="en-US" dirty="0"/>
        </a:p>
      </dgm:t>
    </dgm:pt>
    <dgm:pt modelId="{1826E05B-B6C2-4313-8D11-64D93D29D78B}" type="parTrans" cxnId="{EEA720B9-E778-4C2C-AA66-C8B10A247C3E}">
      <dgm:prSet/>
      <dgm:spPr/>
      <dgm:t>
        <a:bodyPr/>
        <a:lstStyle/>
        <a:p>
          <a:endParaRPr lang="zh-CN" altLang="en-US"/>
        </a:p>
      </dgm:t>
    </dgm:pt>
    <dgm:pt modelId="{D3B5ACAD-FE4E-4A9A-BC4D-1FEA2F63E924}" type="sibTrans" cxnId="{EEA720B9-E778-4C2C-AA66-C8B10A247C3E}">
      <dgm:prSet/>
      <dgm:spPr/>
      <dgm:t>
        <a:bodyPr/>
        <a:lstStyle/>
        <a:p>
          <a:endParaRPr lang="zh-CN" altLang="en-US"/>
        </a:p>
      </dgm:t>
    </dgm:pt>
    <dgm:pt modelId="{41E3B53C-E10F-4538-AE5A-66CFB2EADC81}">
      <dgm:prSet/>
      <dgm:spPr/>
      <dgm:t>
        <a:bodyPr/>
        <a:lstStyle/>
        <a:p>
          <a:r>
            <a:rPr lang="zh-CN" altLang="en-US" b="1" dirty="0">
              <a:latin typeface="Times New Roman" panose="02020603050405020304" pitchFamily="18" charset="0"/>
              <a:cs typeface="Times New Roman" panose="02020603050405020304" pitchFamily="18" charset="0"/>
            </a:rPr>
            <a:t>在线协作技术</a:t>
          </a:r>
          <a:endParaRPr lang="en-US" altLang="zh-CN" b="1" dirty="0">
            <a:latin typeface="Times New Roman" panose="02020603050405020304" pitchFamily="18" charset="0"/>
            <a:cs typeface="Times New Roman" panose="02020603050405020304" pitchFamily="18" charset="0"/>
          </a:endParaRPr>
        </a:p>
      </dgm:t>
    </dgm:pt>
    <dgm:pt modelId="{B96B0675-C928-40CD-9D73-9C507E622212}" type="parTrans" cxnId="{12E051F0-3F8C-4934-A6D8-87CF3CC78627}">
      <dgm:prSet/>
      <dgm:spPr/>
      <dgm:t>
        <a:bodyPr/>
        <a:lstStyle/>
        <a:p>
          <a:endParaRPr lang="zh-CN" altLang="en-US"/>
        </a:p>
      </dgm:t>
    </dgm:pt>
    <dgm:pt modelId="{37B62227-E922-4930-84AD-63B5FE893987}" type="sibTrans" cxnId="{12E051F0-3F8C-4934-A6D8-87CF3CC78627}">
      <dgm:prSet/>
      <dgm:spPr/>
      <dgm:t>
        <a:bodyPr/>
        <a:lstStyle/>
        <a:p>
          <a:endParaRPr lang="zh-CN" altLang="en-US"/>
        </a:p>
      </dgm:t>
    </dgm:pt>
    <dgm:pt modelId="{3D1DA5E6-0063-4EC0-BCA9-738EEE63FD7E}" type="pres">
      <dgm:prSet presAssocID="{36C09C9D-FE22-4BB3-B9CE-451AD1081818}" presName="cycle" presStyleCnt="0">
        <dgm:presLayoutVars>
          <dgm:dir/>
          <dgm:resizeHandles val="exact"/>
        </dgm:presLayoutVars>
      </dgm:prSet>
      <dgm:spPr/>
    </dgm:pt>
    <dgm:pt modelId="{1816E615-4131-44CA-B2FD-9E181CA068FF}" type="pres">
      <dgm:prSet presAssocID="{A8E949B6-7121-44AF-AC27-DDD342D0B42C}" presName="node" presStyleLbl="node1" presStyleIdx="0" presStyleCnt="4">
        <dgm:presLayoutVars>
          <dgm:bulletEnabled val="1"/>
        </dgm:presLayoutVars>
      </dgm:prSet>
      <dgm:spPr/>
    </dgm:pt>
    <dgm:pt modelId="{9CA8B506-13F7-412D-8AAD-E2CE9AB90825}" type="pres">
      <dgm:prSet presAssocID="{690DA840-D86C-42EE-AA74-F31E0C820082}" presName="sibTrans" presStyleLbl="sibTrans2D1" presStyleIdx="0" presStyleCnt="4"/>
      <dgm:spPr/>
    </dgm:pt>
    <dgm:pt modelId="{4BF2B61A-71DA-44DC-A113-28308D306D32}" type="pres">
      <dgm:prSet presAssocID="{690DA840-D86C-42EE-AA74-F31E0C820082}" presName="connectorText" presStyleLbl="sibTrans2D1" presStyleIdx="0" presStyleCnt="4"/>
      <dgm:spPr/>
    </dgm:pt>
    <dgm:pt modelId="{B09B42FB-8BC3-4E34-93B2-029FD9409837}" type="pres">
      <dgm:prSet presAssocID="{A895B7CB-1512-49B1-995F-54270647D636}" presName="node" presStyleLbl="node1" presStyleIdx="1" presStyleCnt="4">
        <dgm:presLayoutVars>
          <dgm:bulletEnabled val="1"/>
        </dgm:presLayoutVars>
      </dgm:prSet>
      <dgm:spPr/>
    </dgm:pt>
    <dgm:pt modelId="{390ADAE2-DC99-49D5-861E-BAED89AAD59B}" type="pres">
      <dgm:prSet presAssocID="{D3B5ACAD-FE4E-4A9A-BC4D-1FEA2F63E924}" presName="sibTrans" presStyleLbl="sibTrans2D1" presStyleIdx="1" presStyleCnt="4"/>
      <dgm:spPr/>
    </dgm:pt>
    <dgm:pt modelId="{79FD5B73-772C-41AF-BE97-2040EF1B1622}" type="pres">
      <dgm:prSet presAssocID="{D3B5ACAD-FE4E-4A9A-BC4D-1FEA2F63E924}" presName="connectorText" presStyleLbl="sibTrans2D1" presStyleIdx="1" presStyleCnt="4"/>
      <dgm:spPr/>
    </dgm:pt>
    <dgm:pt modelId="{6DF59605-43C4-4B6F-AF5D-2D67AE56848F}" type="pres">
      <dgm:prSet presAssocID="{2AC0B9D6-4957-4B11-8456-21F07570F0DD}" presName="node" presStyleLbl="node1" presStyleIdx="2" presStyleCnt="4">
        <dgm:presLayoutVars>
          <dgm:bulletEnabled val="1"/>
        </dgm:presLayoutVars>
      </dgm:prSet>
      <dgm:spPr/>
    </dgm:pt>
    <dgm:pt modelId="{7FCC727E-AD4D-4AE8-94C3-4869D66155BF}" type="pres">
      <dgm:prSet presAssocID="{DC381ED1-219B-45B2-A250-1E5CE2D8B817}" presName="sibTrans" presStyleLbl="sibTrans2D1" presStyleIdx="2" presStyleCnt="4"/>
      <dgm:spPr/>
    </dgm:pt>
    <dgm:pt modelId="{7D32BC61-08E0-40AE-AFC2-955E4933EF30}" type="pres">
      <dgm:prSet presAssocID="{DC381ED1-219B-45B2-A250-1E5CE2D8B817}" presName="connectorText" presStyleLbl="sibTrans2D1" presStyleIdx="2" presStyleCnt="4"/>
      <dgm:spPr/>
    </dgm:pt>
    <dgm:pt modelId="{BD14C5CB-2727-436B-A2FD-C9222E09298F}" type="pres">
      <dgm:prSet presAssocID="{41E3B53C-E10F-4538-AE5A-66CFB2EADC81}" presName="node" presStyleLbl="node1" presStyleIdx="3" presStyleCnt="4">
        <dgm:presLayoutVars>
          <dgm:bulletEnabled val="1"/>
        </dgm:presLayoutVars>
      </dgm:prSet>
      <dgm:spPr/>
    </dgm:pt>
    <dgm:pt modelId="{17AED316-A99F-463E-B1E8-8E3CCEB7B60B}" type="pres">
      <dgm:prSet presAssocID="{37B62227-E922-4930-84AD-63B5FE893987}" presName="sibTrans" presStyleLbl="sibTrans2D1" presStyleIdx="3" presStyleCnt="4"/>
      <dgm:spPr/>
    </dgm:pt>
    <dgm:pt modelId="{B3E8AF30-1B34-49CA-84FE-7A0EED3DEF16}" type="pres">
      <dgm:prSet presAssocID="{37B62227-E922-4930-84AD-63B5FE893987}" presName="connectorText" presStyleLbl="sibTrans2D1" presStyleIdx="3" presStyleCnt="4"/>
      <dgm:spPr/>
    </dgm:pt>
  </dgm:ptLst>
  <dgm:cxnLst>
    <dgm:cxn modelId="{EB3E3700-98D8-4353-A9B2-A8E702FE366C}" type="presOf" srcId="{D3B5ACAD-FE4E-4A9A-BC4D-1FEA2F63E924}" destId="{390ADAE2-DC99-49D5-861E-BAED89AAD59B}" srcOrd="0" destOrd="0" presId="urn:microsoft.com/office/officeart/2005/8/layout/cycle2"/>
    <dgm:cxn modelId="{5CC92C29-8F66-4662-9BF7-F37A09734279}" srcId="{36C09C9D-FE22-4BB3-B9CE-451AD1081818}" destId="{2AC0B9D6-4957-4B11-8456-21F07570F0DD}" srcOrd="2" destOrd="0" parTransId="{F229E5E6-912D-45CF-8622-280BD1EC3623}" sibTransId="{DC381ED1-219B-45B2-A250-1E5CE2D8B817}"/>
    <dgm:cxn modelId="{6CA65D32-E1B9-4A98-A282-A714746E8A96}" type="presOf" srcId="{41E3B53C-E10F-4538-AE5A-66CFB2EADC81}" destId="{BD14C5CB-2727-436B-A2FD-C9222E09298F}" srcOrd="0" destOrd="0" presId="urn:microsoft.com/office/officeart/2005/8/layout/cycle2"/>
    <dgm:cxn modelId="{FFDCE133-FAB8-405E-A3A4-25CC94811F04}" type="presOf" srcId="{36C09C9D-FE22-4BB3-B9CE-451AD1081818}" destId="{3D1DA5E6-0063-4EC0-BCA9-738EEE63FD7E}" srcOrd="0" destOrd="0" presId="urn:microsoft.com/office/officeart/2005/8/layout/cycle2"/>
    <dgm:cxn modelId="{37292734-3511-4220-AE3C-833A7F4AC9C1}" type="presOf" srcId="{A8E949B6-7121-44AF-AC27-DDD342D0B42C}" destId="{1816E615-4131-44CA-B2FD-9E181CA068FF}" srcOrd="0" destOrd="0" presId="urn:microsoft.com/office/officeart/2005/8/layout/cycle2"/>
    <dgm:cxn modelId="{91BF245D-A6A3-41FC-8615-E2B923B64CDB}" type="presOf" srcId="{DC381ED1-219B-45B2-A250-1E5CE2D8B817}" destId="{7D32BC61-08E0-40AE-AFC2-955E4933EF30}" srcOrd="1" destOrd="0" presId="urn:microsoft.com/office/officeart/2005/8/layout/cycle2"/>
    <dgm:cxn modelId="{731BC443-E63C-4F72-B1DB-D2488AAF4B0D}" type="presOf" srcId="{D3B5ACAD-FE4E-4A9A-BC4D-1FEA2F63E924}" destId="{79FD5B73-772C-41AF-BE97-2040EF1B1622}" srcOrd="1" destOrd="0" presId="urn:microsoft.com/office/officeart/2005/8/layout/cycle2"/>
    <dgm:cxn modelId="{6F423953-C926-4B3A-BE23-895CB037EAF6}" type="presOf" srcId="{2AC0B9D6-4957-4B11-8456-21F07570F0DD}" destId="{6DF59605-43C4-4B6F-AF5D-2D67AE56848F}" srcOrd="0" destOrd="0" presId="urn:microsoft.com/office/officeart/2005/8/layout/cycle2"/>
    <dgm:cxn modelId="{4CDE1657-A430-4767-89D2-88F669E8EB45}" type="presOf" srcId="{690DA840-D86C-42EE-AA74-F31E0C820082}" destId="{4BF2B61A-71DA-44DC-A113-28308D306D32}" srcOrd="1" destOrd="0" presId="urn:microsoft.com/office/officeart/2005/8/layout/cycle2"/>
    <dgm:cxn modelId="{251D9878-F075-4EC1-9BA3-82040796232B}" type="presOf" srcId="{690DA840-D86C-42EE-AA74-F31E0C820082}" destId="{9CA8B506-13F7-412D-8AAD-E2CE9AB90825}" srcOrd="0" destOrd="0" presId="urn:microsoft.com/office/officeart/2005/8/layout/cycle2"/>
    <dgm:cxn modelId="{D1DF6159-CBE4-414B-BA3E-6947AE8F0A63}" type="presOf" srcId="{DC381ED1-219B-45B2-A250-1E5CE2D8B817}" destId="{7FCC727E-AD4D-4AE8-94C3-4869D66155BF}" srcOrd="0" destOrd="0" presId="urn:microsoft.com/office/officeart/2005/8/layout/cycle2"/>
    <dgm:cxn modelId="{72C0EC94-DAF3-4A2A-90D3-AC1B74624728}" type="presOf" srcId="{A895B7CB-1512-49B1-995F-54270647D636}" destId="{B09B42FB-8BC3-4E34-93B2-029FD9409837}" srcOrd="0" destOrd="0" presId="urn:microsoft.com/office/officeart/2005/8/layout/cycle2"/>
    <dgm:cxn modelId="{EEA720B9-E778-4C2C-AA66-C8B10A247C3E}" srcId="{36C09C9D-FE22-4BB3-B9CE-451AD1081818}" destId="{A895B7CB-1512-49B1-995F-54270647D636}" srcOrd="1" destOrd="0" parTransId="{1826E05B-B6C2-4313-8D11-64D93D29D78B}" sibTransId="{D3B5ACAD-FE4E-4A9A-BC4D-1FEA2F63E924}"/>
    <dgm:cxn modelId="{3339BBC6-BBA4-43A2-9305-D5B425759AD3}" type="presOf" srcId="{37B62227-E922-4930-84AD-63B5FE893987}" destId="{B3E8AF30-1B34-49CA-84FE-7A0EED3DEF16}" srcOrd="1" destOrd="0" presId="urn:microsoft.com/office/officeart/2005/8/layout/cycle2"/>
    <dgm:cxn modelId="{7CFC94D0-7003-423B-B859-F34E7FAA1C8C}" type="presOf" srcId="{37B62227-E922-4930-84AD-63B5FE893987}" destId="{17AED316-A99F-463E-B1E8-8E3CCEB7B60B}" srcOrd="0" destOrd="0" presId="urn:microsoft.com/office/officeart/2005/8/layout/cycle2"/>
    <dgm:cxn modelId="{401841DB-0FBA-44FB-9136-9A378C45DF24}" srcId="{36C09C9D-FE22-4BB3-B9CE-451AD1081818}" destId="{A8E949B6-7121-44AF-AC27-DDD342D0B42C}" srcOrd="0" destOrd="0" parTransId="{A03A029D-56DA-4800-92FC-B1F1A720238B}" sibTransId="{690DA840-D86C-42EE-AA74-F31E0C820082}"/>
    <dgm:cxn modelId="{12E051F0-3F8C-4934-A6D8-87CF3CC78627}" srcId="{36C09C9D-FE22-4BB3-B9CE-451AD1081818}" destId="{41E3B53C-E10F-4538-AE5A-66CFB2EADC81}" srcOrd="3" destOrd="0" parTransId="{B96B0675-C928-40CD-9D73-9C507E622212}" sibTransId="{37B62227-E922-4930-84AD-63B5FE893987}"/>
    <dgm:cxn modelId="{510FB44E-17B3-46ED-B47A-7087E60EDA11}" type="presParOf" srcId="{3D1DA5E6-0063-4EC0-BCA9-738EEE63FD7E}" destId="{1816E615-4131-44CA-B2FD-9E181CA068FF}" srcOrd="0" destOrd="0" presId="urn:microsoft.com/office/officeart/2005/8/layout/cycle2"/>
    <dgm:cxn modelId="{57110A7E-CA5C-4170-9EB2-DABE82C3E6AC}" type="presParOf" srcId="{3D1DA5E6-0063-4EC0-BCA9-738EEE63FD7E}" destId="{9CA8B506-13F7-412D-8AAD-E2CE9AB90825}" srcOrd="1" destOrd="0" presId="urn:microsoft.com/office/officeart/2005/8/layout/cycle2"/>
    <dgm:cxn modelId="{881A8FCA-CA47-408C-BAB0-5798D63AF90A}" type="presParOf" srcId="{9CA8B506-13F7-412D-8AAD-E2CE9AB90825}" destId="{4BF2B61A-71DA-44DC-A113-28308D306D32}" srcOrd="0" destOrd="0" presId="urn:microsoft.com/office/officeart/2005/8/layout/cycle2"/>
    <dgm:cxn modelId="{ECF6535F-E76E-4C8F-B28F-A8F0E9007478}" type="presParOf" srcId="{3D1DA5E6-0063-4EC0-BCA9-738EEE63FD7E}" destId="{B09B42FB-8BC3-4E34-93B2-029FD9409837}" srcOrd="2" destOrd="0" presId="urn:microsoft.com/office/officeart/2005/8/layout/cycle2"/>
    <dgm:cxn modelId="{2D4B1693-6E63-4211-9DF0-FE2C59EACF63}" type="presParOf" srcId="{3D1DA5E6-0063-4EC0-BCA9-738EEE63FD7E}" destId="{390ADAE2-DC99-49D5-861E-BAED89AAD59B}" srcOrd="3" destOrd="0" presId="urn:microsoft.com/office/officeart/2005/8/layout/cycle2"/>
    <dgm:cxn modelId="{3E183B65-C86A-4E06-818E-635819CED68B}" type="presParOf" srcId="{390ADAE2-DC99-49D5-861E-BAED89AAD59B}" destId="{79FD5B73-772C-41AF-BE97-2040EF1B1622}" srcOrd="0" destOrd="0" presId="urn:microsoft.com/office/officeart/2005/8/layout/cycle2"/>
    <dgm:cxn modelId="{40F91EEA-880B-49B1-9E67-114A9005F22F}" type="presParOf" srcId="{3D1DA5E6-0063-4EC0-BCA9-738EEE63FD7E}" destId="{6DF59605-43C4-4B6F-AF5D-2D67AE56848F}" srcOrd="4" destOrd="0" presId="urn:microsoft.com/office/officeart/2005/8/layout/cycle2"/>
    <dgm:cxn modelId="{734DBF68-3A4F-459B-B590-3FA20C0286B7}" type="presParOf" srcId="{3D1DA5E6-0063-4EC0-BCA9-738EEE63FD7E}" destId="{7FCC727E-AD4D-4AE8-94C3-4869D66155BF}" srcOrd="5" destOrd="0" presId="urn:microsoft.com/office/officeart/2005/8/layout/cycle2"/>
    <dgm:cxn modelId="{6C8D9569-7D94-49CB-A532-6C1496C87943}" type="presParOf" srcId="{7FCC727E-AD4D-4AE8-94C3-4869D66155BF}" destId="{7D32BC61-08E0-40AE-AFC2-955E4933EF30}" srcOrd="0" destOrd="0" presId="urn:microsoft.com/office/officeart/2005/8/layout/cycle2"/>
    <dgm:cxn modelId="{553199C5-C3E9-41A2-A60E-CA04685ADA3E}" type="presParOf" srcId="{3D1DA5E6-0063-4EC0-BCA9-738EEE63FD7E}" destId="{BD14C5CB-2727-436B-A2FD-C9222E09298F}" srcOrd="6" destOrd="0" presId="urn:microsoft.com/office/officeart/2005/8/layout/cycle2"/>
    <dgm:cxn modelId="{87A1A44C-47F2-41BB-88A2-A0677C073D69}" type="presParOf" srcId="{3D1DA5E6-0063-4EC0-BCA9-738EEE63FD7E}" destId="{17AED316-A99F-463E-B1E8-8E3CCEB7B60B}" srcOrd="7" destOrd="0" presId="urn:microsoft.com/office/officeart/2005/8/layout/cycle2"/>
    <dgm:cxn modelId="{3333DD4F-04FA-412B-BFA0-08181FEE239E}" type="presParOf" srcId="{17AED316-A99F-463E-B1E8-8E3CCEB7B60B}" destId="{B3E8AF30-1B34-49CA-84FE-7A0EED3DEF16}"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14FABB-053B-4357-83C3-6D04780041AB}" type="doc">
      <dgm:prSet loTypeId="urn:microsoft.com/office/officeart/2005/8/layout/chevron1" loCatId="process" qsTypeId="urn:microsoft.com/office/officeart/2005/8/quickstyle/simple2" qsCatId="simple" csTypeId="urn:microsoft.com/office/officeart/2005/8/colors/colorful3" csCatId="colorful" phldr="1"/>
      <dgm:spPr/>
      <dgm:t>
        <a:bodyPr/>
        <a:lstStyle/>
        <a:p>
          <a:endParaRPr lang="zh-CN" altLang="en-US"/>
        </a:p>
      </dgm:t>
    </dgm:pt>
    <dgm:pt modelId="{B44505C6-7622-41D6-8F01-E2B442C4FC22}">
      <dgm:prSet phldrT="[文本]" custT="1"/>
      <dgm:spPr/>
      <dgm:t>
        <a:bodyPr/>
        <a:lstStyle/>
        <a:p>
          <a:r>
            <a:rPr lang="zh-CN" altLang="en-US" sz="2000" dirty="0"/>
            <a:t>编码</a:t>
          </a:r>
        </a:p>
      </dgm:t>
    </dgm:pt>
    <dgm:pt modelId="{F2D37461-57ED-479C-A8B8-9B7685AA1B8D}" type="parTrans" cxnId="{F7C49851-18AC-4DF2-B8F6-66FD895A6FD1}">
      <dgm:prSet/>
      <dgm:spPr/>
      <dgm:t>
        <a:bodyPr/>
        <a:lstStyle/>
        <a:p>
          <a:endParaRPr lang="zh-CN" altLang="en-US"/>
        </a:p>
      </dgm:t>
    </dgm:pt>
    <dgm:pt modelId="{1EC0C433-C597-4961-A07C-5900A5877F60}" type="sibTrans" cxnId="{F7C49851-18AC-4DF2-B8F6-66FD895A6FD1}">
      <dgm:prSet/>
      <dgm:spPr/>
      <dgm:t>
        <a:bodyPr/>
        <a:lstStyle/>
        <a:p>
          <a:endParaRPr lang="zh-CN" altLang="en-US"/>
        </a:p>
      </dgm:t>
    </dgm:pt>
    <dgm:pt modelId="{D25AD38E-82FF-4853-B1D7-529F59951315}">
      <dgm:prSet phldrT="[文本]" custT="1"/>
      <dgm:spPr/>
      <dgm:t>
        <a:bodyPr/>
        <a:lstStyle/>
        <a:p>
          <a:r>
            <a:rPr lang="zh-CN" altLang="en-US" sz="1600" dirty="0"/>
            <a:t>直接发送文字</a:t>
          </a:r>
        </a:p>
      </dgm:t>
    </dgm:pt>
    <dgm:pt modelId="{64844CE9-2198-4CA0-BFC6-7BD0458F3278}" type="parTrans" cxnId="{EAA4C81A-0E6A-4809-8CDE-BF84B86D3DC4}">
      <dgm:prSet/>
      <dgm:spPr/>
      <dgm:t>
        <a:bodyPr/>
        <a:lstStyle/>
        <a:p>
          <a:endParaRPr lang="zh-CN" altLang="en-US"/>
        </a:p>
      </dgm:t>
    </dgm:pt>
    <dgm:pt modelId="{2D3DA614-9666-4146-82E6-797E12DF9C02}" type="sibTrans" cxnId="{EAA4C81A-0E6A-4809-8CDE-BF84B86D3DC4}">
      <dgm:prSet/>
      <dgm:spPr/>
      <dgm:t>
        <a:bodyPr/>
        <a:lstStyle/>
        <a:p>
          <a:endParaRPr lang="zh-CN" altLang="en-US"/>
        </a:p>
      </dgm:t>
    </dgm:pt>
    <dgm:pt modelId="{A4E531E5-63DC-4099-866F-EA302FAACE3F}">
      <dgm:prSet phldrT="[文本]" custT="1"/>
      <dgm:spPr/>
      <dgm:t>
        <a:bodyPr/>
        <a:lstStyle/>
        <a:p>
          <a:r>
            <a:rPr lang="zh-CN" altLang="en-US" sz="1600" dirty="0"/>
            <a:t>文字</a:t>
          </a:r>
          <a:r>
            <a:rPr lang="en-US" altLang="zh-CN" sz="1600" dirty="0"/>
            <a:t>+Word</a:t>
          </a:r>
          <a:endParaRPr lang="zh-CN" altLang="en-US" sz="1600" dirty="0"/>
        </a:p>
      </dgm:t>
    </dgm:pt>
    <dgm:pt modelId="{0B7E4DF7-42C4-4277-AAFE-58F6A818E722}" type="parTrans" cxnId="{ED72CA3F-44B3-401D-8AA5-F69D766009AC}">
      <dgm:prSet/>
      <dgm:spPr/>
      <dgm:t>
        <a:bodyPr/>
        <a:lstStyle/>
        <a:p>
          <a:endParaRPr lang="zh-CN" altLang="en-US"/>
        </a:p>
      </dgm:t>
    </dgm:pt>
    <dgm:pt modelId="{5B1D1577-B7B8-451E-92CB-9135C464E3BB}" type="sibTrans" cxnId="{ED72CA3F-44B3-401D-8AA5-F69D766009AC}">
      <dgm:prSet/>
      <dgm:spPr/>
      <dgm:t>
        <a:bodyPr/>
        <a:lstStyle/>
        <a:p>
          <a:endParaRPr lang="zh-CN" altLang="en-US"/>
        </a:p>
      </dgm:t>
    </dgm:pt>
    <dgm:pt modelId="{20F09416-0B50-4D42-94B0-B3076AFC5855}">
      <dgm:prSet phldrT="[文本]" custT="1"/>
      <dgm:spPr/>
      <dgm:t>
        <a:bodyPr/>
        <a:lstStyle/>
        <a:p>
          <a:pPr>
            <a:lnSpc>
              <a:spcPct val="100000"/>
            </a:lnSpc>
            <a:spcAft>
              <a:spcPts val="0"/>
            </a:spcAft>
          </a:pPr>
          <a:r>
            <a:rPr lang="zh-CN" altLang="en-US" sz="2000" dirty="0"/>
            <a:t>解码</a:t>
          </a:r>
        </a:p>
      </dgm:t>
    </dgm:pt>
    <dgm:pt modelId="{433749E4-2D09-44B8-9DB0-8AC8BC4FEDB6}" type="parTrans" cxnId="{48F9A21C-61D2-4532-AFCF-AE721CE64240}">
      <dgm:prSet/>
      <dgm:spPr/>
      <dgm:t>
        <a:bodyPr/>
        <a:lstStyle/>
        <a:p>
          <a:endParaRPr lang="zh-CN" altLang="en-US"/>
        </a:p>
      </dgm:t>
    </dgm:pt>
    <dgm:pt modelId="{747EF8A1-A13D-4EB0-A49D-756E04710D00}" type="sibTrans" cxnId="{48F9A21C-61D2-4532-AFCF-AE721CE64240}">
      <dgm:prSet/>
      <dgm:spPr/>
      <dgm:t>
        <a:bodyPr/>
        <a:lstStyle/>
        <a:p>
          <a:endParaRPr lang="zh-CN" altLang="en-US"/>
        </a:p>
      </dgm:t>
    </dgm:pt>
    <dgm:pt modelId="{356091CB-F21D-4B64-B4B2-C377CA051627}">
      <dgm:prSet phldrT="[文本]" custT="1"/>
      <dgm:spPr/>
      <dgm:t>
        <a:bodyPr/>
        <a:lstStyle/>
        <a:p>
          <a:pPr>
            <a:lnSpc>
              <a:spcPct val="100000"/>
            </a:lnSpc>
            <a:spcAft>
              <a:spcPts val="0"/>
            </a:spcAft>
          </a:pPr>
          <a:r>
            <a:rPr lang="zh-CN" altLang="en-US" sz="2000" dirty="0"/>
            <a:t>传递信息</a:t>
          </a:r>
        </a:p>
      </dgm:t>
    </dgm:pt>
    <dgm:pt modelId="{45B6C5EB-51B1-40BA-A0C5-DA118E3420EC}" type="parTrans" cxnId="{3FFD6706-6756-4D56-90CE-33DAA54FEE87}">
      <dgm:prSet/>
      <dgm:spPr/>
      <dgm:t>
        <a:bodyPr/>
        <a:lstStyle/>
        <a:p>
          <a:endParaRPr lang="zh-CN" altLang="en-US"/>
        </a:p>
      </dgm:t>
    </dgm:pt>
    <dgm:pt modelId="{BF793904-CD8F-4713-BCA0-E20BD208F7F4}" type="sibTrans" cxnId="{3FFD6706-6756-4D56-90CE-33DAA54FEE87}">
      <dgm:prSet/>
      <dgm:spPr/>
      <dgm:t>
        <a:bodyPr/>
        <a:lstStyle/>
        <a:p>
          <a:endParaRPr lang="zh-CN" altLang="en-US"/>
        </a:p>
      </dgm:t>
    </dgm:pt>
    <dgm:pt modelId="{07ACC0CC-739D-43CF-9452-0F81B9D5F7CE}">
      <dgm:prSet phldrT="[文本]" custT="1"/>
      <dgm:spPr/>
      <dgm:t>
        <a:bodyPr/>
        <a:lstStyle/>
        <a:p>
          <a:pPr>
            <a:lnSpc>
              <a:spcPct val="100000"/>
            </a:lnSpc>
            <a:spcAft>
              <a:spcPts val="0"/>
            </a:spcAft>
          </a:pPr>
          <a:r>
            <a:rPr lang="en-US" altLang="zh-CN" sz="1600" dirty="0"/>
            <a:t>Web</a:t>
          </a:r>
          <a:endParaRPr lang="zh-CN" altLang="en-US" sz="1600" dirty="0"/>
        </a:p>
      </dgm:t>
    </dgm:pt>
    <dgm:pt modelId="{0ED7A72D-B1BE-4676-A653-9A192E1F3723}" type="parTrans" cxnId="{BF2D35F1-2E91-4839-8CD2-469F36BBC20B}">
      <dgm:prSet/>
      <dgm:spPr/>
      <dgm:t>
        <a:bodyPr/>
        <a:lstStyle/>
        <a:p>
          <a:endParaRPr lang="zh-CN" altLang="en-US"/>
        </a:p>
      </dgm:t>
    </dgm:pt>
    <dgm:pt modelId="{8A0CA1A1-67FD-4689-8F61-F5CA9DBC04C6}" type="sibTrans" cxnId="{BF2D35F1-2E91-4839-8CD2-469F36BBC20B}">
      <dgm:prSet/>
      <dgm:spPr/>
      <dgm:t>
        <a:bodyPr/>
        <a:lstStyle/>
        <a:p>
          <a:endParaRPr lang="zh-CN" altLang="en-US"/>
        </a:p>
      </dgm:t>
    </dgm:pt>
    <dgm:pt modelId="{0520E62E-2C1C-4111-99BA-ED10CFEAC131}">
      <dgm:prSet phldrT="[文本]" custT="1"/>
      <dgm:spPr/>
      <dgm:t>
        <a:bodyPr/>
        <a:lstStyle/>
        <a:p>
          <a:pPr>
            <a:lnSpc>
              <a:spcPct val="100000"/>
            </a:lnSpc>
            <a:spcAft>
              <a:spcPts val="0"/>
            </a:spcAft>
          </a:pPr>
          <a:r>
            <a:rPr lang="zh-CN" altLang="en-US" sz="2000" dirty="0"/>
            <a:t>确认信息</a:t>
          </a:r>
        </a:p>
      </dgm:t>
    </dgm:pt>
    <dgm:pt modelId="{49B61E46-8B13-4288-ADC7-CEFACF364B28}" type="parTrans" cxnId="{22AB4A42-E561-4CA8-BE5F-6F4518006A03}">
      <dgm:prSet/>
      <dgm:spPr/>
      <dgm:t>
        <a:bodyPr/>
        <a:lstStyle/>
        <a:p>
          <a:endParaRPr lang="zh-CN" altLang="en-US"/>
        </a:p>
      </dgm:t>
    </dgm:pt>
    <dgm:pt modelId="{40EF674B-C358-4F94-8267-C7595808661F}" type="sibTrans" cxnId="{22AB4A42-E561-4CA8-BE5F-6F4518006A03}">
      <dgm:prSet/>
      <dgm:spPr/>
      <dgm:t>
        <a:bodyPr/>
        <a:lstStyle/>
        <a:p>
          <a:endParaRPr lang="zh-CN" altLang="en-US"/>
        </a:p>
      </dgm:t>
    </dgm:pt>
    <dgm:pt modelId="{4381E118-6CFF-45B7-9DEE-E7BEBD588E68}">
      <dgm:prSet phldrT="[文本]" custT="1"/>
      <dgm:spPr/>
      <dgm:t>
        <a:bodyPr/>
        <a:lstStyle/>
        <a:p>
          <a:pPr>
            <a:lnSpc>
              <a:spcPct val="100000"/>
            </a:lnSpc>
            <a:spcAft>
              <a:spcPts val="0"/>
            </a:spcAft>
          </a:pPr>
          <a:r>
            <a:rPr lang="zh-CN" altLang="en-US" sz="1600" dirty="0"/>
            <a:t>点击“回执”</a:t>
          </a:r>
        </a:p>
      </dgm:t>
    </dgm:pt>
    <dgm:pt modelId="{7CF3E0C2-65A5-43A2-B5FD-405D682182E5}" type="parTrans" cxnId="{3C1D6F60-ED61-490E-860A-B1C40564EF6F}">
      <dgm:prSet/>
      <dgm:spPr/>
      <dgm:t>
        <a:bodyPr/>
        <a:lstStyle/>
        <a:p>
          <a:endParaRPr lang="zh-CN" altLang="en-US"/>
        </a:p>
      </dgm:t>
    </dgm:pt>
    <dgm:pt modelId="{DDC79FA9-ADDE-42EA-B840-F5B636E6BCC3}" type="sibTrans" cxnId="{3C1D6F60-ED61-490E-860A-B1C40564EF6F}">
      <dgm:prSet/>
      <dgm:spPr/>
      <dgm:t>
        <a:bodyPr/>
        <a:lstStyle/>
        <a:p>
          <a:endParaRPr lang="zh-CN" altLang="en-US"/>
        </a:p>
      </dgm:t>
    </dgm:pt>
    <dgm:pt modelId="{C330EF54-E1BC-4E09-BBBF-D257372F4330}">
      <dgm:prSet phldrT="[文本]" custT="1"/>
      <dgm:spPr/>
      <dgm:t>
        <a:bodyPr/>
        <a:lstStyle/>
        <a:p>
          <a:r>
            <a:rPr lang="zh-CN" altLang="en-US" sz="1600" dirty="0"/>
            <a:t>文字</a:t>
          </a:r>
          <a:r>
            <a:rPr lang="en-US" altLang="zh-CN" sz="1600" dirty="0"/>
            <a:t>+</a:t>
          </a:r>
          <a:r>
            <a:rPr lang="en-US" altLang="zh-CN" sz="1600" dirty="0" err="1"/>
            <a:t>Word+PDF</a:t>
          </a:r>
          <a:endParaRPr lang="zh-CN" altLang="en-US" sz="1600" dirty="0"/>
        </a:p>
      </dgm:t>
    </dgm:pt>
    <dgm:pt modelId="{1400EE5B-90A6-4A78-88EA-4E59A8FA2CC9}" type="parTrans" cxnId="{FD8DE2DC-FF56-4ED5-8B96-A0FFA5C4719E}">
      <dgm:prSet/>
      <dgm:spPr/>
      <dgm:t>
        <a:bodyPr/>
        <a:lstStyle/>
        <a:p>
          <a:endParaRPr lang="zh-CN" altLang="en-US"/>
        </a:p>
      </dgm:t>
    </dgm:pt>
    <dgm:pt modelId="{EBFD3DDD-24B0-4F13-8E43-54CEB70AF2CD}" type="sibTrans" cxnId="{FD8DE2DC-FF56-4ED5-8B96-A0FFA5C4719E}">
      <dgm:prSet/>
      <dgm:spPr/>
      <dgm:t>
        <a:bodyPr/>
        <a:lstStyle/>
        <a:p>
          <a:endParaRPr lang="zh-CN" altLang="en-US"/>
        </a:p>
      </dgm:t>
    </dgm:pt>
    <dgm:pt modelId="{1E8640AD-79EF-43EC-A28F-9519C613718D}">
      <dgm:prSet phldrT="[文本]" custT="1"/>
      <dgm:spPr/>
      <dgm:t>
        <a:bodyPr/>
        <a:lstStyle/>
        <a:p>
          <a:pPr>
            <a:lnSpc>
              <a:spcPct val="100000"/>
            </a:lnSpc>
            <a:spcAft>
              <a:spcPts val="0"/>
            </a:spcAft>
          </a:pPr>
          <a:r>
            <a:rPr lang="zh-CN" altLang="en-US" sz="1600" dirty="0"/>
            <a:t>邮箱客户端</a:t>
          </a:r>
        </a:p>
      </dgm:t>
    </dgm:pt>
    <dgm:pt modelId="{7EB3BEF1-D65C-4946-9D53-6A92E09180DF}" type="parTrans" cxnId="{818FBA86-A3A6-4B11-96B5-7A780F292CE4}">
      <dgm:prSet/>
      <dgm:spPr/>
      <dgm:t>
        <a:bodyPr/>
        <a:lstStyle/>
        <a:p>
          <a:endParaRPr lang="zh-CN" altLang="en-US"/>
        </a:p>
      </dgm:t>
    </dgm:pt>
    <dgm:pt modelId="{A093F907-3848-4B94-B1C0-50C6833FB5F8}" type="sibTrans" cxnId="{818FBA86-A3A6-4B11-96B5-7A780F292CE4}">
      <dgm:prSet/>
      <dgm:spPr/>
      <dgm:t>
        <a:bodyPr/>
        <a:lstStyle/>
        <a:p>
          <a:endParaRPr lang="zh-CN" altLang="en-US"/>
        </a:p>
      </dgm:t>
    </dgm:pt>
    <dgm:pt modelId="{FA508A18-FA42-44AD-A799-2B8AB705994E}">
      <dgm:prSet phldrT="[文本]" custT="1"/>
      <dgm:spPr/>
      <dgm:t>
        <a:bodyPr/>
        <a:lstStyle/>
        <a:p>
          <a:pPr>
            <a:lnSpc>
              <a:spcPct val="100000"/>
            </a:lnSpc>
            <a:spcAft>
              <a:spcPts val="0"/>
            </a:spcAft>
          </a:pPr>
          <a:r>
            <a:rPr lang="zh-CN" altLang="en-US" sz="1600" dirty="0"/>
            <a:t>专用</a:t>
          </a:r>
          <a:r>
            <a:rPr lang="en-US" altLang="zh-CN" sz="1600" dirty="0"/>
            <a:t>APP</a:t>
          </a:r>
          <a:endParaRPr lang="zh-CN" altLang="en-US" sz="1600" dirty="0"/>
        </a:p>
      </dgm:t>
    </dgm:pt>
    <dgm:pt modelId="{5F540AB5-391F-4EAC-B05B-EEE8A8DD3A9E}" type="parTrans" cxnId="{149D359C-22F4-4E6A-BD67-8863C755F8BB}">
      <dgm:prSet/>
      <dgm:spPr/>
      <dgm:t>
        <a:bodyPr/>
        <a:lstStyle/>
        <a:p>
          <a:endParaRPr lang="zh-CN" altLang="en-US"/>
        </a:p>
      </dgm:t>
    </dgm:pt>
    <dgm:pt modelId="{6894151A-A621-430D-A060-9D9551373F5A}" type="sibTrans" cxnId="{149D359C-22F4-4E6A-BD67-8863C755F8BB}">
      <dgm:prSet/>
      <dgm:spPr/>
      <dgm:t>
        <a:bodyPr/>
        <a:lstStyle/>
        <a:p>
          <a:endParaRPr lang="zh-CN" altLang="en-US"/>
        </a:p>
      </dgm:t>
    </dgm:pt>
    <dgm:pt modelId="{3CA7B733-3EFE-41DD-B80E-7C6BB34F3DE9}">
      <dgm:prSet phldrT="[文本]" custT="1"/>
      <dgm:spPr/>
      <dgm:t>
        <a:bodyPr/>
        <a:lstStyle/>
        <a:p>
          <a:pPr>
            <a:lnSpc>
              <a:spcPct val="100000"/>
            </a:lnSpc>
            <a:spcAft>
              <a:spcPts val="0"/>
            </a:spcAft>
          </a:pPr>
          <a:r>
            <a:rPr lang="zh-CN" altLang="en-US" sz="1600" dirty="0"/>
            <a:t>打开</a:t>
          </a:r>
          <a:r>
            <a:rPr lang="en-US" altLang="zh-CN" sz="1600" dirty="0"/>
            <a:t>Word</a:t>
          </a:r>
          <a:r>
            <a:rPr lang="zh-CN" altLang="en-US" sz="1600" dirty="0"/>
            <a:t>读取</a:t>
          </a:r>
        </a:p>
      </dgm:t>
    </dgm:pt>
    <dgm:pt modelId="{E0969487-F9DB-48EB-920C-B283F6324553}" type="parTrans" cxnId="{D6509D18-1DB7-4044-BF21-93FB4E177FD3}">
      <dgm:prSet/>
      <dgm:spPr/>
      <dgm:t>
        <a:bodyPr/>
        <a:lstStyle/>
        <a:p>
          <a:endParaRPr lang="zh-CN" altLang="en-US"/>
        </a:p>
      </dgm:t>
    </dgm:pt>
    <dgm:pt modelId="{77BC8363-02DE-43FB-8562-30185681594C}" type="sibTrans" cxnId="{D6509D18-1DB7-4044-BF21-93FB4E177FD3}">
      <dgm:prSet/>
      <dgm:spPr/>
      <dgm:t>
        <a:bodyPr/>
        <a:lstStyle/>
        <a:p>
          <a:endParaRPr lang="zh-CN" altLang="en-US"/>
        </a:p>
      </dgm:t>
    </dgm:pt>
    <dgm:pt modelId="{3CB72120-8496-40E5-B6E9-CD947B7D7B36}">
      <dgm:prSet phldrT="[文本]" custT="1"/>
      <dgm:spPr/>
      <dgm:t>
        <a:bodyPr/>
        <a:lstStyle/>
        <a:p>
          <a:pPr>
            <a:lnSpc>
              <a:spcPct val="100000"/>
            </a:lnSpc>
            <a:spcAft>
              <a:spcPts val="0"/>
            </a:spcAft>
          </a:pPr>
          <a:r>
            <a:rPr lang="zh-CN" altLang="en-US" sz="1600" dirty="0"/>
            <a:t>打开</a:t>
          </a:r>
          <a:r>
            <a:rPr lang="en-US" altLang="zh-CN" sz="1600" dirty="0"/>
            <a:t>PDF</a:t>
          </a:r>
          <a:r>
            <a:rPr lang="zh-CN" altLang="en-US" sz="1600" dirty="0"/>
            <a:t>读取</a:t>
          </a:r>
        </a:p>
      </dgm:t>
    </dgm:pt>
    <dgm:pt modelId="{DFB63ECD-8F2E-44B9-B4F3-E990B79832FD}" type="parTrans" cxnId="{56E6DCBB-C7A7-408B-8FE8-2E6F77745473}">
      <dgm:prSet/>
      <dgm:spPr/>
      <dgm:t>
        <a:bodyPr/>
        <a:lstStyle/>
        <a:p>
          <a:endParaRPr lang="zh-CN" altLang="en-US"/>
        </a:p>
      </dgm:t>
    </dgm:pt>
    <dgm:pt modelId="{E17EFAD7-A2F7-462E-81F3-002DC0E27169}" type="sibTrans" cxnId="{56E6DCBB-C7A7-408B-8FE8-2E6F77745473}">
      <dgm:prSet/>
      <dgm:spPr/>
      <dgm:t>
        <a:bodyPr/>
        <a:lstStyle/>
        <a:p>
          <a:endParaRPr lang="zh-CN" altLang="en-US"/>
        </a:p>
      </dgm:t>
    </dgm:pt>
    <dgm:pt modelId="{E9F8AB39-5E15-411F-B920-227A0C47A8A7}">
      <dgm:prSet phldrT="[文本]" custT="1"/>
      <dgm:spPr/>
      <dgm:t>
        <a:bodyPr/>
        <a:lstStyle/>
        <a:p>
          <a:pPr>
            <a:lnSpc>
              <a:spcPct val="100000"/>
            </a:lnSpc>
            <a:spcAft>
              <a:spcPts val="0"/>
            </a:spcAft>
          </a:pPr>
          <a:r>
            <a:rPr lang="zh-CN" altLang="en-US" sz="1600" dirty="0"/>
            <a:t>发送收到邮件</a:t>
          </a:r>
        </a:p>
      </dgm:t>
    </dgm:pt>
    <dgm:pt modelId="{86478FF9-3A63-428D-B9F8-98B78169AFA2}" type="parTrans" cxnId="{77F6DFE7-51C1-4235-A533-7206DA240AC0}">
      <dgm:prSet/>
      <dgm:spPr/>
      <dgm:t>
        <a:bodyPr/>
        <a:lstStyle/>
        <a:p>
          <a:endParaRPr lang="zh-CN" altLang="en-US"/>
        </a:p>
      </dgm:t>
    </dgm:pt>
    <dgm:pt modelId="{27F467C7-A2DE-435B-843E-8B27FA7F1960}" type="sibTrans" cxnId="{77F6DFE7-51C1-4235-A533-7206DA240AC0}">
      <dgm:prSet/>
      <dgm:spPr/>
      <dgm:t>
        <a:bodyPr/>
        <a:lstStyle/>
        <a:p>
          <a:endParaRPr lang="zh-CN" altLang="en-US"/>
        </a:p>
      </dgm:t>
    </dgm:pt>
    <dgm:pt modelId="{E429BF86-5CCF-4A6C-AF98-0F0743995CE4}">
      <dgm:prSet phldrT="[文本]" custT="1"/>
      <dgm:spPr/>
      <dgm:t>
        <a:bodyPr/>
        <a:lstStyle/>
        <a:p>
          <a:r>
            <a:rPr lang="zh-CN" altLang="en-US" sz="1600" dirty="0"/>
            <a:t>添加“请求回执”</a:t>
          </a:r>
        </a:p>
      </dgm:t>
    </dgm:pt>
    <dgm:pt modelId="{5D74678A-F00E-4952-B625-C772DC70CC34}" type="parTrans" cxnId="{4C28E240-229B-4F2D-B14C-FFBFCA250C87}">
      <dgm:prSet/>
      <dgm:spPr/>
      <dgm:t>
        <a:bodyPr/>
        <a:lstStyle/>
        <a:p>
          <a:endParaRPr lang="zh-CN" altLang="en-US"/>
        </a:p>
      </dgm:t>
    </dgm:pt>
    <dgm:pt modelId="{87A05622-7449-4301-8E66-35BEC809B033}" type="sibTrans" cxnId="{4C28E240-229B-4F2D-B14C-FFBFCA250C87}">
      <dgm:prSet/>
      <dgm:spPr/>
      <dgm:t>
        <a:bodyPr/>
        <a:lstStyle/>
        <a:p>
          <a:endParaRPr lang="zh-CN" altLang="en-US"/>
        </a:p>
      </dgm:t>
    </dgm:pt>
    <dgm:pt modelId="{FC515A48-B086-4749-83F6-CF0FED6E66F2}">
      <dgm:prSet phldrT="[文本]" custT="1"/>
      <dgm:spPr/>
      <dgm:t>
        <a:bodyPr/>
        <a:lstStyle/>
        <a:p>
          <a:pPr>
            <a:lnSpc>
              <a:spcPct val="100000"/>
            </a:lnSpc>
            <a:spcAft>
              <a:spcPts val="0"/>
            </a:spcAft>
          </a:pPr>
          <a:r>
            <a:rPr lang="zh-CN" altLang="en-US" sz="2000" dirty="0"/>
            <a:t>媒介</a:t>
          </a:r>
        </a:p>
      </dgm:t>
    </dgm:pt>
    <dgm:pt modelId="{74365675-6B11-4CAA-9814-3BD93AA92972}" type="parTrans" cxnId="{FC2FD7BB-7413-4A5C-A566-6B17344342D0}">
      <dgm:prSet/>
      <dgm:spPr/>
      <dgm:t>
        <a:bodyPr/>
        <a:lstStyle/>
        <a:p>
          <a:endParaRPr lang="zh-CN" altLang="en-US"/>
        </a:p>
      </dgm:t>
    </dgm:pt>
    <dgm:pt modelId="{B86B8583-A80F-4D0D-A8F1-651157CDFF17}" type="sibTrans" cxnId="{FC2FD7BB-7413-4A5C-A566-6B17344342D0}">
      <dgm:prSet/>
      <dgm:spPr/>
      <dgm:t>
        <a:bodyPr/>
        <a:lstStyle/>
        <a:p>
          <a:endParaRPr lang="zh-CN" altLang="en-US"/>
        </a:p>
      </dgm:t>
    </dgm:pt>
    <dgm:pt modelId="{9664C930-7308-43DC-98DE-901653C54699}">
      <dgm:prSet phldrT="[文本]" custT="1"/>
      <dgm:spPr/>
      <dgm:t>
        <a:bodyPr/>
        <a:lstStyle/>
        <a:p>
          <a:pPr>
            <a:lnSpc>
              <a:spcPct val="100000"/>
            </a:lnSpc>
            <a:spcAft>
              <a:spcPts val="0"/>
            </a:spcAft>
          </a:pPr>
          <a:r>
            <a:rPr lang="en-US" altLang="zh-CN" sz="1600" dirty="0"/>
            <a:t>WIFI</a:t>
          </a:r>
          <a:endParaRPr lang="zh-CN" altLang="en-US" sz="1600" dirty="0"/>
        </a:p>
      </dgm:t>
    </dgm:pt>
    <dgm:pt modelId="{6F62EC0A-B490-47E0-A3B8-136784DEE571}" type="parTrans" cxnId="{27CCE029-5EA8-474B-8FA6-FF91967D71AB}">
      <dgm:prSet/>
      <dgm:spPr/>
      <dgm:t>
        <a:bodyPr/>
        <a:lstStyle/>
        <a:p>
          <a:endParaRPr lang="zh-CN" altLang="en-US"/>
        </a:p>
      </dgm:t>
    </dgm:pt>
    <dgm:pt modelId="{2CB270E0-18F1-40D4-B5C7-83F8C303EC78}" type="sibTrans" cxnId="{27CCE029-5EA8-474B-8FA6-FF91967D71AB}">
      <dgm:prSet/>
      <dgm:spPr/>
      <dgm:t>
        <a:bodyPr/>
        <a:lstStyle/>
        <a:p>
          <a:endParaRPr lang="zh-CN" altLang="en-US"/>
        </a:p>
      </dgm:t>
    </dgm:pt>
    <dgm:pt modelId="{D9CA94A1-003B-40D5-A0C0-3641C339B1E7}">
      <dgm:prSet phldrT="[文本]" custT="1"/>
      <dgm:spPr/>
      <dgm:t>
        <a:bodyPr/>
        <a:lstStyle/>
        <a:p>
          <a:pPr>
            <a:lnSpc>
              <a:spcPct val="100000"/>
            </a:lnSpc>
            <a:spcAft>
              <a:spcPts val="0"/>
            </a:spcAft>
          </a:pPr>
          <a:r>
            <a:rPr lang="zh-CN" altLang="en-US" sz="1600" dirty="0"/>
            <a:t>蜂窝网络</a:t>
          </a:r>
        </a:p>
      </dgm:t>
    </dgm:pt>
    <dgm:pt modelId="{DFC18D53-4E8F-4AD9-80BE-94714D8F2587}" type="parTrans" cxnId="{19005AD1-1FED-4E58-A15E-0E9DA633BCF5}">
      <dgm:prSet/>
      <dgm:spPr/>
      <dgm:t>
        <a:bodyPr/>
        <a:lstStyle/>
        <a:p>
          <a:endParaRPr lang="zh-CN" altLang="en-US"/>
        </a:p>
      </dgm:t>
    </dgm:pt>
    <dgm:pt modelId="{177FE62A-7A10-49AB-BB0F-9AF60B24A0E2}" type="sibTrans" cxnId="{19005AD1-1FED-4E58-A15E-0E9DA633BCF5}">
      <dgm:prSet/>
      <dgm:spPr/>
      <dgm:t>
        <a:bodyPr/>
        <a:lstStyle/>
        <a:p>
          <a:endParaRPr lang="zh-CN" altLang="en-US"/>
        </a:p>
      </dgm:t>
    </dgm:pt>
    <dgm:pt modelId="{442FEAEB-96D6-43A7-878B-06EF7345F979}">
      <dgm:prSet phldrT="[文本]" custT="1"/>
      <dgm:spPr/>
      <dgm:t>
        <a:bodyPr/>
        <a:lstStyle/>
        <a:p>
          <a:pPr>
            <a:lnSpc>
              <a:spcPct val="100000"/>
            </a:lnSpc>
            <a:spcAft>
              <a:spcPts val="0"/>
            </a:spcAft>
          </a:pPr>
          <a:r>
            <a:rPr lang="zh-CN" altLang="en-US" sz="1600" dirty="0"/>
            <a:t>有线网</a:t>
          </a:r>
        </a:p>
      </dgm:t>
    </dgm:pt>
    <dgm:pt modelId="{322A5FDA-AA8E-47FE-8840-12D2EA5BB00C}" type="parTrans" cxnId="{30678094-0796-4DFE-B0BF-2CA2B6E9B511}">
      <dgm:prSet/>
      <dgm:spPr/>
      <dgm:t>
        <a:bodyPr/>
        <a:lstStyle/>
        <a:p>
          <a:endParaRPr lang="zh-CN" altLang="en-US"/>
        </a:p>
      </dgm:t>
    </dgm:pt>
    <dgm:pt modelId="{638F277C-C759-4402-984C-39CADD5AC10E}" type="sibTrans" cxnId="{30678094-0796-4DFE-B0BF-2CA2B6E9B511}">
      <dgm:prSet/>
      <dgm:spPr/>
      <dgm:t>
        <a:bodyPr/>
        <a:lstStyle/>
        <a:p>
          <a:endParaRPr lang="zh-CN" altLang="en-US"/>
        </a:p>
      </dgm:t>
    </dgm:pt>
    <dgm:pt modelId="{04F57FC1-2213-4CAB-A601-D0353AB4032E}">
      <dgm:prSet phldrT="[文本]" custT="1"/>
      <dgm:spPr/>
      <dgm:t>
        <a:bodyPr/>
        <a:lstStyle/>
        <a:p>
          <a:pPr>
            <a:lnSpc>
              <a:spcPct val="100000"/>
            </a:lnSpc>
            <a:spcAft>
              <a:spcPts val="0"/>
            </a:spcAft>
          </a:pPr>
          <a:r>
            <a:rPr lang="zh-CN" altLang="en-US" sz="1600" dirty="0"/>
            <a:t>直接读文件内容</a:t>
          </a:r>
        </a:p>
      </dgm:t>
    </dgm:pt>
    <dgm:pt modelId="{FB5EBD65-D03A-46B6-B8FA-C77F714584CB}" type="sibTrans" cxnId="{9CE4AA30-779B-4EB1-96C6-9557D9C6530E}">
      <dgm:prSet/>
      <dgm:spPr/>
      <dgm:t>
        <a:bodyPr/>
        <a:lstStyle/>
        <a:p>
          <a:endParaRPr lang="zh-CN" altLang="en-US"/>
        </a:p>
      </dgm:t>
    </dgm:pt>
    <dgm:pt modelId="{07F26361-07D1-4CB2-B5FA-8FAB6457CF24}" type="parTrans" cxnId="{9CE4AA30-779B-4EB1-96C6-9557D9C6530E}">
      <dgm:prSet/>
      <dgm:spPr/>
      <dgm:t>
        <a:bodyPr/>
        <a:lstStyle/>
        <a:p>
          <a:endParaRPr lang="zh-CN" altLang="en-US"/>
        </a:p>
      </dgm:t>
    </dgm:pt>
    <dgm:pt modelId="{B206EEBC-315A-49AD-B3C9-2BF4BA998CE8}">
      <dgm:prSet phldrT="[文本]" custT="1"/>
      <dgm:spPr/>
      <dgm:t>
        <a:bodyPr/>
        <a:lstStyle/>
        <a:p>
          <a:pPr>
            <a:lnSpc>
              <a:spcPct val="100000"/>
            </a:lnSpc>
            <a:spcAft>
              <a:spcPts val="0"/>
            </a:spcAft>
          </a:pPr>
          <a:r>
            <a:rPr lang="zh-CN" altLang="en-US" sz="1600" dirty="0"/>
            <a:t>专用网</a:t>
          </a:r>
        </a:p>
      </dgm:t>
    </dgm:pt>
    <dgm:pt modelId="{BB36600F-39C3-4160-85AE-EE179DD8D814}" type="parTrans" cxnId="{62965B81-EA03-499C-9D8D-25B6E3055BB6}">
      <dgm:prSet/>
      <dgm:spPr/>
      <dgm:t>
        <a:bodyPr/>
        <a:lstStyle/>
        <a:p>
          <a:endParaRPr lang="zh-CN" altLang="en-US"/>
        </a:p>
      </dgm:t>
    </dgm:pt>
    <dgm:pt modelId="{0F3CED1F-C5E5-4C6E-ABC8-52340A2C9C2D}" type="sibTrans" cxnId="{62965B81-EA03-499C-9D8D-25B6E3055BB6}">
      <dgm:prSet/>
      <dgm:spPr/>
      <dgm:t>
        <a:bodyPr/>
        <a:lstStyle/>
        <a:p>
          <a:endParaRPr lang="zh-CN" altLang="en-US"/>
        </a:p>
      </dgm:t>
    </dgm:pt>
    <dgm:pt modelId="{CBB4FDC2-D095-46F9-949C-303349988790}" type="pres">
      <dgm:prSet presAssocID="{E314FABB-053B-4357-83C3-6D04780041AB}" presName="Name0" presStyleCnt="0">
        <dgm:presLayoutVars>
          <dgm:dir/>
          <dgm:animLvl val="lvl"/>
          <dgm:resizeHandles val="exact"/>
        </dgm:presLayoutVars>
      </dgm:prSet>
      <dgm:spPr/>
    </dgm:pt>
    <dgm:pt modelId="{3E00B2A4-7DE0-427A-9FDB-7FA395EBC320}" type="pres">
      <dgm:prSet presAssocID="{B44505C6-7622-41D6-8F01-E2B442C4FC22}" presName="composite" presStyleCnt="0"/>
      <dgm:spPr/>
    </dgm:pt>
    <dgm:pt modelId="{499D88A7-DB16-4F48-AFC5-9C1B2F841D69}" type="pres">
      <dgm:prSet presAssocID="{B44505C6-7622-41D6-8F01-E2B442C4FC22}" presName="parTx" presStyleLbl="node1" presStyleIdx="0" presStyleCnt="5">
        <dgm:presLayoutVars>
          <dgm:chMax val="0"/>
          <dgm:chPref val="0"/>
          <dgm:bulletEnabled val="1"/>
        </dgm:presLayoutVars>
      </dgm:prSet>
      <dgm:spPr/>
    </dgm:pt>
    <dgm:pt modelId="{BA9B1322-CAAD-4F5D-B44D-6E5139B79C96}" type="pres">
      <dgm:prSet presAssocID="{B44505C6-7622-41D6-8F01-E2B442C4FC22}" presName="desTx" presStyleLbl="revTx" presStyleIdx="0" presStyleCnt="5" custScaleX="128558">
        <dgm:presLayoutVars>
          <dgm:bulletEnabled val="1"/>
        </dgm:presLayoutVars>
      </dgm:prSet>
      <dgm:spPr/>
    </dgm:pt>
    <dgm:pt modelId="{D7051A35-B1A0-407D-87B1-947FC56F7D20}" type="pres">
      <dgm:prSet presAssocID="{1EC0C433-C597-4961-A07C-5900A5877F60}" presName="space" presStyleCnt="0"/>
      <dgm:spPr/>
    </dgm:pt>
    <dgm:pt modelId="{9939FA59-8A9E-4810-9E9C-F52367D11CDC}" type="pres">
      <dgm:prSet presAssocID="{356091CB-F21D-4B64-B4B2-C377CA051627}" presName="composite" presStyleCnt="0"/>
      <dgm:spPr/>
    </dgm:pt>
    <dgm:pt modelId="{D4C31D89-BA93-4DCB-8FC3-0258B288FC3D}" type="pres">
      <dgm:prSet presAssocID="{356091CB-F21D-4B64-B4B2-C377CA051627}" presName="parTx" presStyleLbl="node1" presStyleIdx="1" presStyleCnt="5">
        <dgm:presLayoutVars>
          <dgm:chMax val="0"/>
          <dgm:chPref val="0"/>
          <dgm:bulletEnabled val="1"/>
        </dgm:presLayoutVars>
      </dgm:prSet>
      <dgm:spPr/>
    </dgm:pt>
    <dgm:pt modelId="{41C1A597-7DAD-4A88-AEF3-ABD738F94979}" type="pres">
      <dgm:prSet presAssocID="{356091CB-F21D-4B64-B4B2-C377CA051627}" presName="desTx" presStyleLbl="revTx" presStyleIdx="1" presStyleCnt="5">
        <dgm:presLayoutVars>
          <dgm:bulletEnabled val="1"/>
        </dgm:presLayoutVars>
      </dgm:prSet>
      <dgm:spPr/>
    </dgm:pt>
    <dgm:pt modelId="{E22DB8B4-BAEB-4F83-969C-6232332C4312}" type="pres">
      <dgm:prSet presAssocID="{BF793904-CD8F-4713-BCA0-E20BD208F7F4}" presName="space" presStyleCnt="0"/>
      <dgm:spPr/>
    </dgm:pt>
    <dgm:pt modelId="{962988BB-88FE-443A-A01C-7F418C5CCA6A}" type="pres">
      <dgm:prSet presAssocID="{FC515A48-B086-4749-83F6-CF0FED6E66F2}" presName="composite" presStyleCnt="0"/>
      <dgm:spPr/>
    </dgm:pt>
    <dgm:pt modelId="{9D36280A-4A08-4050-92B0-111472B7A120}" type="pres">
      <dgm:prSet presAssocID="{FC515A48-B086-4749-83F6-CF0FED6E66F2}" presName="parTx" presStyleLbl="node1" presStyleIdx="2" presStyleCnt="5">
        <dgm:presLayoutVars>
          <dgm:chMax val="0"/>
          <dgm:chPref val="0"/>
          <dgm:bulletEnabled val="1"/>
        </dgm:presLayoutVars>
      </dgm:prSet>
      <dgm:spPr/>
    </dgm:pt>
    <dgm:pt modelId="{AF3E3239-FA8E-44B5-9791-93DC8DBCB500}" type="pres">
      <dgm:prSet presAssocID="{FC515A48-B086-4749-83F6-CF0FED6E66F2}" presName="desTx" presStyleLbl="revTx" presStyleIdx="2" presStyleCnt="5">
        <dgm:presLayoutVars>
          <dgm:bulletEnabled val="1"/>
        </dgm:presLayoutVars>
      </dgm:prSet>
      <dgm:spPr/>
    </dgm:pt>
    <dgm:pt modelId="{8F85A132-47A3-45C1-8704-050193991C0F}" type="pres">
      <dgm:prSet presAssocID="{B86B8583-A80F-4D0D-A8F1-651157CDFF17}" presName="space" presStyleCnt="0"/>
      <dgm:spPr/>
    </dgm:pt>
    <dgm:pt modelId="{C759ABB4-C5AE-43FF-881E-BC27B21DA853}" type="pres">
      <dgm:prSet presAssocID="{20F09416-0B50-4D42-94B0-B3076AFC5855}" presName="composite" presStyleCnt="0"/>
      <dgm:spPr/>
    </dgm:pt>
    <dgm:pt modelId="{AF1084D4-9F9F-443C-839E-3C9C9D2AFE68}" type="pres">
      <dgm:prSet presAssocID="{20F09416-0B50-4D42-94B0-B3076AFC5855}" presName="parTx" presStyleLbl="node1" presStyleIdx="3" presStyleCnt="5">
        <dgm:presLayoutVars>
          <dgm:chMax val="0"/>
          <dgm:chPref val="0"/>
          <dgm:bulletEnabled val="1"/>
        </dgm:presLayoutVars>
      </dgm:prSet>
      <dgm:spPr/>
    </dgm:pt>
    <dgm:pt modelId="{3FA7B0C6-6379-4E4F-95A7-7CA6347A7148}" type="pres">
      <dgm:prSet presAssocID="{20F09416-0B50-4D42-94B0-B3076AFC5855}" presName="desTx" presStyleLbl="revTx" presStyleIdx="3" presStyleCnt="5" custScaleX="114905">
        <dgm:presLayoutVars>
          <dgm:bulletEnabled val="1"/>
        </dgm:presLayoutVars>
      </dgm:prSet>
      <dgm:spPr/>
    </dgm:pt>
    <dgm:pt modelId="{78F0ACB6-62C7-4638-B21D-046CB16DDBC7}" type="pres">
      <dgm:prSet presAssocID="{747EF8A1-A13D-4EB0-A49D-756E04710D00}" presName="space" presStyleCnt="0"/>
      <dgm:spPr/>
    </dgm:pt>
    <dgm:pt modelId="{C450793B-1BF5-45F6-B932-9D72DBF429A3}" type="pres">
      <dgm:prSet presAssocID="{0520E62E-2C1C-4111-99BA-ED10CFEAC131}" presName="composite" presStyleCnt="0"/>
      <dgm:spPr/>
    </dgm:pt>
    <dgm:pt modelId="{7DCE34AA-342E-4F75-8A8D-AE32E04A05FB}" type="pres">
      <dgm:prSet presAssocID="{0520E62E-2C1C-4111-99BA-ED10CFEAC131}" presName="parTx" presStyleLbl="node1" presStyleIdx="4" presStyleCnt="5">
        <dgm:presLayoutVars>
          <dgm:chMax val="0"/>
          <dgm:chPref val="0"/>
          <dgm:bulletEnabled val="1"/>
        </dgm:presLayoutVars>
      </dgm:prSet>
      <dgm:spPr/>
    </dgm:pt>
    <dgm:pt modelId="{45825B0D-54CA-4B9D-B986-7B687CF21A19}" type="pres">
      <dgm:prSet presAssocID="{0520E62E-2C1C-4111-99BA-ED10CFEAC131}" presName="desTx" presStyleLbl="revTx" presStyleIdx="4" presStyleCnt="5">
        <dgm:presLayoutVars>
          <dgm:bulletEnabled val="1"/>
        </dgm:presLayoutVars>
      </dgm:prSet>
      <dgm:spPr/>
    </dgm:pt>
  </dgm:ptLst>
  <dgm:cxnLst>
    <dgm:cxn modelId="{3FFD6706-6756-4D56-90CE-33DAA54FEE87}" srcId="{E314FABB-053B-4357-83C3-6D04780041AB}" destId="{356091CB-F21D-4B64-B4B2-C377CA051627}" srcOrd="1" destOrd="0" parTransId="{45B6C5EB-51B1-40BA-A0C5-DA118E3420EC}" sibTransId="{BF793904-CD8F-4713-BCA0-E20BD208F7F4}"/>
    <dgm:cxn modelId="{D6509D18-1DB7-4044-BF21-93FB4E177FD3}" srcId="{20F09416-0B50-4D42-94B0-B3076AFC5855}" destId="{3CA7B733-3EFE-41DD-B80E-7C6BB34F3DE9}" srcOrd="1" destOrd="0" parTransId="{E0969487-F9DB-48EB-920C-B283F6324553}" sibTransId="{77BC8363-02DE-43FB-8562-30185681594C}"/>
    <dgm:cxn modelId="{84334F1A-F6FD-488E-B20C-94C3B05FF024}" type="presOf" srcId="{3CB72120-8496-40E5-B6E9-CD947B7D7B36}" destId="{3FA7B0C6-6379-4E4F-95A7-7CA6347A7148}" srcOrd="0" destOrd="2" presId="urn:microsoft.com/office/officeart/2005/8/layout/chevron1"/>
    <dgm:cxn modelId="{EAA4C81A-0E6A-4809-8CDE-BF84B86D3DC4}" srcId="{B44505C6-7622-41D6-8F01-E2B442C4FC22}" destId="{D25AD38E-82FF-4853-B1D7-529F59951315}" srcOrd="0" destOrd="0" parTransId="{64844CE9-2198-4CA0-BFC6-7BD0458F3278}" sibTransId="{2D3DA614-9666-4146-82E6-797E12DF9C02}"/>
    <dgm:cxn modelId="{48F9A21C-61D2-4532-AFCF-AE721CE64240}" srcId="{E314FABB-053B-4357-83C3-6D04780041AB}" destId="{20F09416-0B50-4D42-94B0-B3076AFC5855}" srcOrd="3" destOrd="0" parTransId="{433749E4-2D09-44B8-9DB0-8AC8BC4FEDB6}" sibTransId="{747EF8A1-A13D-4EB0-A49D-756E04710D00}"/>
    <dgm:cxn modelId="{27CCE029-5EA8-474B-8FA6-FF91967D71AB}" srcId="{FC515A48-B086-4749-83F6-CF0FED6E66F2}" destId="{9664C930-7308-43DC-98DE-901653C54699}" srcOrd="0" destOrd="0" parTransId="{6F62EC0A-B490-47E0-A3B8-136784DEE571}" sibTransId="{2CB270E0-18F1-40D4-B5C7-83F8C303EC78}"/>
    <dgm:cxn modelId="{9CE4AA30-779B-4EB1-96C6-9557D9C6530E}" srcId="{20F09416-0B50-4D42-94B0-B3076AFC5855}" destId="{04F57FC1-2213-4CAB-A601-D0353AB4032E}" srcOrd="0" destOrd="0" parTransId="{07F26361-07D1-4CB2-B5FA-8FAB6457CF24}" sibTransId="{FB5EBD65-D03A-46B6-B8FA-C77F714584CB}"/>
    <dgm:cxn modelId="{A5AA6B3A-4061-4ECA-98D2-ECD7FE13E61A}" type="presOf" srcId="{FA508A18-FA42-44AD-A799-2B8AB705994E}" destId="{41C1A597-7DAD-4A88-AEF3-ABD738F94979}" srcOrd="0" destOrd="2" presId="urn:microsoft.com/office/officeart/2005/8/layout/chevron1"/>
    <dgm:cxn modelId="{ED72CA3F-44B3-401D-8AA5-F69D766009AC}" srcId="{B44505C6-7622-41D6-8F01-E2B442C4FC22}" destId="{A4E531E5-63DC-4099-866F-EA302FAACE3F}" srcOrd="1" destOrd="0" parTransId="{0B7E4DF7-42C4-4277-AAFE-58F6A818E722}" sibTransId="{5B1D1577-B7B8-451E-92CB-9135C464E3BB}"/>
    <dgm:cxn modelId="{4C28E240-229B-4F2D-B14C-FFBFCA250C87}" srcId="{B44505C6-7622-41D6-8F01-E2B442C4FC22}" destId="{E429BF86-5CCF-4A6C-AF98-0F0743995CE4}" srcOrd="3" destOrd="0" parTransId="{5D74678A-F00E-4952-B625-C772DC70CC34}" sibTransId="{87A05622-7449-4301-8E66-35BEC809B033}"/>
    <dgm:cxn modelId="{3C1D6F60-ED61-490E-860A-B1C40564EF6F}" srcId="{0520E62E-2C1C-4111-99BA-ED10CFEAC131}" destId="{4381E118-6CFF-45B7-9DEE-E7BEBD588E68}" srcOrd="0" destOrd="0" parTransId="{7CF3E0C2-65A5-43A2-B5FD-405D682182E5}" sibTransId="{DDC79FA9-ADDE-42EA-B840-F5B636E6BCC3}"/>
    <dgm:cxn modelId="{1A893842-73FD-4241-AA5F-0168867A8749}" type="presOf" srcId="{356091CB-F21D-4B64-B4B2-C377CA051627}" destId="{D4C31D89-BA93-4DCB-8FC3-0258B288FC3D}" srcOrd="0" destOrd="0" presId="urn:microsoft.com/office/officeart/2005/8/layout/chevron1"/>
    <dgm:cxn modelId="{22AB4A42-E561-4CA8-BE5F-6F4518006A03}" srcId="{E314FABB-053B-4357-83C3-6D04780041AB}" destId="{0520E62E-2C1C-4111-99BA-ED10CFEAC131}" srcOrd="4" destOrd="0" parTransId="{49B61E46-8B13-4288-ADC7-CEFACF364B28}" sibTransId="{40EF674B-C358-4F94-8267-C7595808661F}"/>
    <dgm:cxn modelId="{2E19D569-4BCD-4323-9571-1D426479C9F3}" type="presOf" srcId="{0520E62E-2C1C-4111-99BA-ED10CFEAC131}" destId="{7DCE34AA-342E-4F75-8A8D-AE32E04A05FB}" srcOrd="0" destOrd="0" presId="urn:microsoft.com/office/officeart/2005/8/layout/chevron1"/>
    <dgm:cxn modelId="{3CF6D669-344D-4FE8-B80C-BDC071E3FAA0}" type="presOf" srcId="{FC515A48-B086-4749-83F6-CF0FED6E66F2}" destId="{9D36280A-4A08-4050-92B0-111472B7A120}" srcOrd="0" destOrd="0" presId="urn:microsoft.com/office/officeart/2005/8/layout/chevron1"/>
    <dgm:cxn modelId="{4141CB4B-58D8-46FD-ADA2-C985F7ED1142}" type="presOf" srcId="{D25AD38E-82FF-4853-B1D7-529F59951315}" destId="{BA9B1322-CAAD-4F5D-B44D-6E5139B79C96}" srcOrd="0" destOrd="0" presId="urn:microsoft.com/office/officeart/2005/8/layout/chevron1"/>
    <dgm:cxn modelId="{54A23F71-FB01-4CE2-B2A2-8A0C7AB2C330}" type="presOf" srcId="{20F09416-0B50-4D42-94B0-B3076AFC5855}" destId="{AF1084D4-9F9F-443C-839E-3C9C9D2AFE68}" srcOrd="0" destOrd="0" presId="urn:microsoft.com/office/officeart/2005/8/layout/chevron1"/>
    <dgm:cxn modelId="{F7C49851-18AC-4DF2-B8F6-66FD895A6FD1}" srcId="{E314FABB-053B-4357-83C3-6D04780041AB}" destId="{B44505C6-7622-41D6-8F01-E2B442C4FC22}" srcOrd="0" destOrd="0" parTransId="{F2D37461-57ED-479C-A8B8-9B7685AA1B8D}" sibTransId="{1EC0C433-C597-4961-A07C-5900A5877F60}"/>
    <dgm:cxn modelId="{3901835A-27A2-4BEA-98EF-409BCE06E98A}" type="presOf" srcId="{9664C930-7308-43DC-98DE-901653C54699}" destId="{AF3E3239-FA8E-44B5-9791-93DC8DBCB500}" srcOrd="0" destOrd="0" presId="urn:microsoft.com/office/officeart/2005/8/layout/chevron1"/>
    <dgm:cxn modelId="{1B5EF47B-C5A0-4DCB-B956-C62FB737EBD6}" type="presOf" srcId="{D9CA94A1-003B-40D5-A0C0-3641C339B1E7}" destId="{AF3E3239-FA8E-44B5-9791-93DC8DBCB500}" srcOrd="0" destOrd="1" presId="urn:microsoft.com/office/officeart/2005/8/layout/chevron1"/>
    <dgm:cxn modelId="{F830E37C-D988-438A-8B3F-2F5A7D561C8B}" type="presOf" srcId="{4381E118-6CFF-45B7-9DEE-E7BEBD588E68}" destId="{45825B0D-54CA-4B9D-B986-7B687CF21A19}" srcOrd="0" destOrd="0" presId="urn:microsoft.com/office/officeart/2005/8/layout/chevron1"/>
    <dgm:cxn modelId="{62965B81-EA03-499C-9D8D-25B6E3055BB6}" srcId="{FC515A48-B086-4749-83F6-CF0FED6E66F2}" destId="{B206EEBC-315A-49AD-B3C9-2BF4BA998CE8}" srcOrd="3" destOrd="0" parTransId="{BB36600F-39C3-4160-85AE-EE179DD8D814}" sibTransId="{0F3CED1F-C5E5-4C6E-ABC8-52340A2C9C2D}"/>
    <dgm:cxn modelId="{8B291384-ABB9-49DC-B268-9978276C05A3}" type="presOf" srcId="{C330EF54-E1BC-4E09-BBBF-D257372F4330}" destId="{BA9B1322-CAAD-4F5D-B44D-6E5139B79C96}" srcOrd="0" destOrd="2" presId="urn:microsoft.com/office/officeart/2005/8/layout/chevron1"/>
    <dgm:cxn modelId="{E9DCD885-457A-4F52-8107-3E0CB5392A90}" type="presOf" srcId="{442FEAEB-96D6-43A7-878B-06EF7345F979}" destId="{AF3E3239-FA8E-44B5-9791-93DC8DBCB500}" srcOrd="0" destOrd="2" presId="urn:microsoft.com/office/officeart/2005/8/layout/chevron1"/>
    <dgm:cxn modelId="{818FBA86-A3A6-4B11-96B5-7A780F292CE4}" srcId="{356091CB-F21D-4B64-B4B2-C377CA051627}" destId="{1E8640AD-79EF-43EC-A28F-9519C613718D}" srcOrd="1" destOrd="0" parTransId="{7EB3BEF1-D65C-4946-9D53-6A92E09180DF}" sibTransId="{A093F907-3848-4B94-B1C0-50C6833FB5F8}"/>
    <dgm:cxn modelId="{30678094-0796-4DFE-B0BF-2CA2B6E9B511}" srcId="{FC515A48-B086-4749-83F6-CF0FED6E66F2}" destId="{442FEAEB-96D6-43A7-878B-06EF7345F979}" srcOrd="2" destOrd="0" parTransId="{322A5FDA-AA8E-47FE-8840-12D2EA5BB00C}" sibTransId="{638F277C-C759-4402-984C-39CADD5AC10E}"/>
    <dgm:cxn modelId="{149D359C-22F4-4E6A-BD67-8863C755F8BB}" srcId="{356091CB-F21D-4B64-B4B2-C377CA051627}" destId="{FA508A18-FA42-44AD-A799-2B8AB705994E}" srcOrd="2" destOrd="0" parTransId="{5F540AB5-391F-4EAC-B05B-EEE8A8DD3A9E}" sibTransId="{6894151A-A621-430D-A060-9D9551373F5A}"/>
    <dgm:cxn modelId="{FC2FD7BB-7413-4A5C-A566-6B17344342D0}" srcId="{E314FABB-053B-4357-83C3-6D04780041AB}" destId="{FC515A48-B086-4749-83F6-CF0FED6E66F2}" srcOrd="2" destOrd="0" parTransId="{74365675-6B11-4CAA-9814-3BD93AA92972}" sibTransId="{B86B8583-A80F-4D0D-A8F1-651157CDFF17}"/>
    <dgm:cxn modelId="{56E6DCBB-C7A7-408B-8FE8-2E6F77745473}" srcId="{20F09416-0B50-4D42-94B0-B3076AFC5855}" destId="{3CB72120-8496-40E5-B6E9-CD947B7D7B36}" srcOrd="2" destOrd="0" parTransId="{DFB63ECD-8F2E-44B9-B4F3-E990B79832FD}" sibTransId="{E17EFAD7-A2F7-462E-81F3-002DC0E27169}"/>
    <dgm:cxn modelId="{83F66EC7-EE07-4DB7-AAA4-2471938412D6}" type="presOf" srcId="{E314FABB-053B-4357-83C3-6D04780041AB}" destId="{CBB4FDC2-D095-46F9-949C-303349988790}" srcOrd="0" destOrd="0" presId="urn:microsoft.com/office/officeart/2005/8/layout/chevron1"/>
    <dgm:cxn modelId="{1B4C9ECC-EDD2-4CA2-AD06-782A7110E8E7}" type="presOf" srcId="{07ACC0CC-739D-43CF-9452-0F81B9D5F7CE}" destId="{41C1A597-7DAD-4A88-AEF3-ABD738F94979}" srcOrd="0" destOrd="0" presId="urn:microsoft.com/office/officeart/2005/8/layout/chevron1"/>
    <dgm:cxn modelId="{BC0606D0-BEAF-440F-8D67-0C4DAF321122}" type="presOf" srcId="{3CA7B733-3EFE-41DD-B80E-7C6BB34F3DE9}" destId="{3FA7B0C6-6379-4E4F-95A7-7CA6347A7148}" srcOrd="0" destOrd="1" presId="urn:microsoft.com/office/officeart/2005/8/layout/chevron1"/>
    <dgm:cxn modelId="{19005AD1-1FED-4E58-A15E-0E9DA633BCF5}" srcId="{FC515A48-B086-4749-83F6-CF0FED6E66F2}" destId="{D9CA94A1-003B-40D5-A0C0-3641C339B1E7}" srcOrd="1" destOrd="0" parTransId="{DFC18D53-4E8F-4AD9-80BE-94714D8F2587}" sibTransId="{177FE62A-7A10-49AB-BB0F-9AF60B24A0E2}"/>
    <dgm:cxn modelId="{967DC9D9-3C4D-4011-B6F7-0DE8A0026CDB}" type="presOf" srcId="{B44505C6-7622-41D6-8F01-E2B442C4FC22}" destId="{499D88A7-DB16-4F48-AFC5-9C1B2F841D69}" srcOrd="0" destOrd="0" presId="urn:microsoft.com/office/officeart/2005/8/layout/chevron1"/>
    <dgm:cxn modelId="{FD8DE2DC-FF56-4ED5-8B96-A0FFA5C4719E}" srcId="{B44505C6-7622-41D6-8F01-E2B442C4FC22}" destId="{C330EF54-E1BC-4E09-BBBF-D257372F4330}" srcOrd="2" destOrd="0" parTransId="{1400EE5B-90A6-4A78-88EA-4E59A8FA2CC9}" sibTransId="{EBFD3DDD-24B0-4F13-8E43-54CEB70AF2CD}"/>
    <dgm:cxn modelId="{77F6DFE7-51C1-4235-A533-7206DA240AC0}" srcId="{0520E62E-2C1C-4111-99BA-ED10CFEAC131}" destId="{E9F8AB39-5E15-411F-B920-227A0C47A8A7}" srcOrd="1" destOrd="0" parTransId="{86478FF9-3A63-428D-B9F8-98B78169AFA2}" sibTransId="{27F467C7-A2DE-435B-843E-8B27FA7F1960}"/>
    <dgm:cxn modelId="{354D98E9-7F26-4316-B2BA-43AE3E395C4C}" type="presOf" srcId="{E9F8AB39-5E15-411F-B920-227A0C47A8A7}" destId="{45825B0D-54CA-4B9D-B986-7B687CF21A19}" srcOrd="0" destOrd="1" presId="urn:microsoft.com/office/officeart/2005/8/layout/chevron1"/>
    <dgm:cxn modelId="{EAF65DEA-4FFC-4B1C-AF56-BB6C9D6F4493}" type="presOf" srcId="{B206EEBC-315A-49AD-B3C9-2BF4BA998CE8}" destId="{AF3E3239-FA8E-44B5-9791-93DC8DBCB500}" srcOrd="0" destOrd="3" presId="urn:microsoft.com/office/officeart/2005/8/layout/chevron1"/>
    <dgm:cxn modelId="{19D768EC-647A-400A-ABC6-8991E4ED3C65}" type="presOf" srcId="{1E8640AD-79EF-43EC-A28F-9519C613718D}" destId="{41C1A597-7DAD-4A88-AEF3-ABD738F94979}" srcOrd="0" destOrd="1" presId="urn:microsoft.com/office/officeart/2005/8/layout/chevron1"/>
    <dgm:cxn modelId="{BF2D35F1-2E91-4839-8CD2-469F36BBC20B}" srcId="{356091CB-F21D-4B64-B4B2-C377CA051627}" destId="{07ACC0CC-739D-43CF-9452-0F81B9D5F7CE}" srcOrd="0" destOrd="0" parTransId="{0ED7A72D-B1BE-4676-A653-9A192E1F3723}" sibTransId="{8A0CA1A1-67FD-4689-8F61-F5CA9DBC04C6}"/>
    <dgm:cxn modelId="{3BBEDFF1-591A-4DA3-A56B-D6AB322625FD}" type="presOf" srcId="{A4E531E5-63DC-4099-866F-EA302FAACE3F}" destId="{BA9B1322-CAAD-4F5D-B44D-6E5139B79C96}" srcOrd="0" destOrd="1" presId="urn:microsoft.com/office/officeart/2005/8/layout/chevron1"/>
    <dgm:cxn modelId="{4FC87EF7-B754-4946-9155-99C00F31C82A}" type="presOf" srcId="{04F57FC1-2213-4CAB-A601-D0353AB4032E}" destId="{3FA7B0C6-6379-4E4F-95A7-7CA6347A7148}" srcOrd="0" destOrd="0" presId="urn:microsoft.com/office/officeart/2005/8/layout/chevron1"/>
    <dgm:cxn modelId="{D3E517FE-B5FE-4E8C-B435-9DB5BE94D567}" type="presOf" srcId="{E429BF86-5CCF-4A6C-AF98-0F0743995CE4}" destId="{BA9B1322-CAAD-4F5D-B44D-6E5139B79C96}" srcOrd="0" destOrd="3" presId="urn:microsoft.com/office/officeart/2005/8/layout/chevron1"/>
    <dgm:cxn modelId="{1947E6B6-901D-442B-A1D1-4BF244D39F5C}" type="presParOf" srcId="{CBB4FDC2-D095-46F9-949C-303349988790}" destId="{3E00B2A4-7DE0-427A-9FDB-7FA395EBC320}" srcOrd="0" destOrd="0" presId="urn:microsoft.com/office/officeart/2005/8/layout/chevron1"/>
    <dgm:cxn modelId="{D216794B-AFD8-4B0F-A443-BDD6B611E29F}" type="presParOf" srcId="{3E00B2A4-7DE0-427A-9FDB-7FA395EBC320}" destId="{499D88A7-DB16-4F48-AFC5-9C1B2F841D69}" srcOrd="0" destOrd="0" presId="urn:microsoft.com/office/officeart/2005/8/layout/chevron1"/>
    <dgm:cxn modelId="{994F39C4-D36D-46CC-A83C-2842881DB391}" type="presParOf" srcId="{3E00B2A4-7DE0-427A-9FDB-7FA395EBC320}" destId="{BA9B1322-CAAD-4F5D-B44D-6E5139B79C96}" srcOrd="1" destOrd="0" presId="urn:microsoft.com/office/officeart/2005/8/layout/chevron1"/>
    <dgm:cxn modelId="{3E41A91A-19A5-4C45-AA95-80BE9C11BA06}" type="presParOf" srcId="{CBB4FDC2-D095-46F9-949C-303349988790}" destId="{D7051A35-B1A0-407D-87B1-947FC56F7D20}" srcOrd="1" destOrd="0" presId="urn:microsoft.com/office/officeart/2005/8/layout/chevron1"/>
    <dgm:cxn modelId="{84259DBF-5418-43B2-B095-185C4DE2207F}" type="presParOf" srcId="{CBB4FDC2-D095-46F9-949C-303349988790}" destId="{9939FA59-8A9E-4810-9E9C-F52367D11CDC}" srcOrd="2" destOrd="0" presId="urn:microsoft.com/office/officeart/2005/8/layout/chevron1"/>
    <dgm:cxn modelId="{43F5F26D-F8A4-4169-A95D-9675EE062BEE}" type="presParOf" srcId="{9939FA59-8A9E-4810-9E9C-F52367D11CDC}" destId="{D4C31D89-BA93-4DCB-8FC3-0258B288FC3D}" srcOrd="0" destOrd="0" presId="urn:microsoft.com/office/officeart/2005/8/layout/chevron1"/>
    <dgm:cxn modelId="{D2CC2BAE-AA70-4A91-93F4-1FB942A47514}" type="presParOf" srcId="{9939FA59-8A9E-4810-9E9C-F52367D11CDC}" destId="{41C1A597-7DAD-4A88-AEF3-ABD738F94979}" srcOrd="1" destOrd="0" presId="urn:microsoft.com/office/officeart/2005/8/layout/chevron1"/>
    <dgm:cxn modelId="{60627DAD-2561-4130-8A82-2AA0C4EC3E63}" type="presParOf" srcId="{CBB4FDC2-D095-46F9-949C-303349988790}" destId="{E22DB8B4-BAEB-4F83-969C-6232332C4312}" srcOrd="3" destOrd="0" presId="urn:microsoft.com/office/officeart/2005/8/layout/chevron1"/>
    <dgm:cxn modelId="{0B628182-2CA4-423C-99BA-A4D4399F6EFE}" type="presParOf" srcId="{CBB4FDC2-D095-46F9-949C-303349988790}" destId="{962988BB-88FE-443A-A01C-7F418C5CCA6A}" srcOrd="4" destOrd="0" presId="urn:microsoft.com/office/officeart/2005/8/layout/chevron1"/>
    <dgm:cxn modelId="{3E35CE29-5229-457F-8466-306DB8E6CA67}" type="presParOf" srcId="{962988BB-88FE-443A-A01C-7F418C5CCA6A}" destId="{9D36280A-4A08-4050-92B0-111472B7A120}" srcOrd="0" destOrd="0" presId="urn:microsoft.com/office/officeart/2005/8/layout/chevron1"/>
    <dgm:cxn modelId="{9B1FEE05-CA27-4F3C-AC4C-B323827A212B}" type="presParOf" srcId="{962988BB-88FE-443A-A01C-7F418C5CCA6A}" destId="{AF3E3239-FA8E-44B5-9791-93DC8DBCB500}" srcOrd="1" destOrd="0" presId="urn:microsoft.com/office/officeart/2005/8/layout/chevron1"/>
    <dgm:cxn modelId="{1B517D65-B618-4CAE-B31B-750D05C4B84C}" type="presParOf" srcId="{CBB4FDC2-D095-46F9-949C-303349988790}" destId="{8F85A132-47A3-45C1-8704-050193991C0F}" srcOrd="5" destOrd="0" presId="urn:microsoft.com/office/officeart/2005/8/layout/chevron1"/>
    <dgm:cxn modelId="{B2C4E730-9B1D-4CC4-80F1-9B104CEE3E76}" type="presParOf" srcId="{CBB4FDC2-D095-46F9-949C-303349988790}" destId="{C759ABB4-C5AE-43FF-881E-BC27B21DA853}" srcOrd="6" destOrd="0" presId="urn:microsoft.com/office/officeart/2005/8/layout/chevron1"/>
    <dgm:cxn modelId="{5344AA53-D12B-42E2-9C55-5FB76F5EDF44}" type="presParOf" srcId="{C759ABB4-C5AE-43FF-881E-BC27B21DA853}" destId="{AF1084D4-9F9F-443C-839E-3C9C9D2AFE68}" srcOrd="0" destOrd="0" presId="urn:microsoft.com/office/officeart/2005/8/layout/chevron1"/>
    <dgm:cxn modelId="{CB19730B-23B7-4246-A702-F9892A837F3D}" type="presParOf" srcId="{C759ABB4-C5AE-43FF-881E-BC27B21DA853}" destId="{3FA7B0C6-6379-4E4F-95A7-7CA6347A7148}" srcOrd="1" destOrd="0" presId="urn:microsoft.com/office/officeart/2005/8/layout/chevron1"/>
    <dgm:cxn modelId="{06DA6F95-FA81-40E8-8631-372D1AD7E8B1}" type="presParOf" srcId="{CBB4FDC2-D095-46F9-949C-303349988790}" destId="{78F0ACB6-62C7-4638-B21D-046CB16DDBC7}" srcOrd="7" destOrd="0" presId="urn:microsoft.com/office/officeart/2005/8/layout/chevron1"/>
    <dgm:cxn modelId="{E8B1AA40-C5F1-49B4-BB0D-8AE1F3B62A84}" type="presParOf" srcId="{CBB4FDC2-D095-46F9-949C-303349988790}" destId="{C450793B-1BF5-45F6-B932-9D72DBF429A3}" srcOrd="8" destOrd="0" presId="urn:microsoft.com/office/officeart/2005/8/layout/chevron1"/>
    <dgm:cxn modelId="{08A9868C-D7FE-42E1-8274-9357531B8969}" type="presParOf" srcId="{C450793B-1BF5-45F6-B932-9D72DBF429A3}" destId="{7DCE34AA-342E-4F75-8A8D-AE32E04A05FB}" srcOrd="0" destOrd="0" presId="urn:microsoft.com/office/officeart/2005/8/layout/chevron1"/>
    <dgm:cxn modelId="{D4718B87-1F71-4407-88E7-8AB6D5EBEA26}" type="presParOf" srcId="{C450793B-1BF5-45F6-B932-9D72DBF429A3}" destId="{45825B0D-54CA-4B9D-B986-7B687CF21A1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A86CF67-5889-4C49-B66A-91D0D8A2FD20}" type="doc">
      <dgm:prSet loTypeId="urn:microsoft.com/office/officeart/2005/8/layout/default" loCatId="list" qsTypeId="urn:microsoft.com/office/officeart/2005/8/quickstyle/simple3" qsCatId="simple" csTypeId="urn:microsoft.com/office/officeart/2005/8/colors/colorful4" csCatId="colorful" phldr="1"/>
      <dgm:spPr/>
      <dgm:t>
        <a:bodyPr/>
        <a:lstStyle/>
        <a:p>
          <a:endParaRPr lang="zh-CN" altLang="en-US"/>
        </a:p>
      </dgm:t>
    </dgm:pt>
    <dgm:pt modelId="{AD92F356-7EE3-4269-9375-B014D85F762D}">
      <dgm:prSet phldrT="[文本]" custT="1"/>
      <dgm:spPr/>
      <dgm:t>
        <a:bodyPr/>
        <a:lstStyle/>
        <a:p>
          <a:r>
            <a:rPr lang="zh-CN" altLang="en-US" sz="1600" b="0" i="0" dirty="0"/>
            <a:t>公告板</a:t>
          </a:r>
          <a:endParaRPr lang="zh-CN" altLang="en-US" sz="1600" dirty="0"/>
        </a:p>
      </dgm:t>
    </dgm:pt>
    <dgm:pt modelId="{DDC6BF1F-4B17-4078-9344-A8A23FC5BDEE}" type="parTrans" cxnId="{80568942-6BCD-4340-B737-BCDC80C9C97D}">
      <dgm:prSet/>
      <dgm:spPr/>
      <dgm:t>
        <a:bodyPr/>
        <a:lstStyle/>
        <a:p>
          <a:endParaRPr lang="zh-CN" altLang="en-US" sz="2400"/>
        </a:p>
      </dgm:t>
    </dgm:pt>
    <dgm:pt modelId="{93DB2565-F518-4062-A4B6-4B8289D04782}" type="sibTrans" cxnId="{80568942-6BCD-4340-B737-BCDC80C9C97D}">
      <dgm:prSet/>
      <dgm:spPr/>
      <dgm:t>
        <a:bodyPr/>
        <a:lstStyle/>
        <a:p>
          <a:endParaRPr lang="zh-CN" altLang="en-US" sz="2400"/>
        </a:p>
      </dgm:t>
    </dgm:pt>
    <dgm:pt modelId="{B254B146-CC3A-437E-A43F-1454F8D48FDB}">
      <dgm:prSet phldrT="[文本]" custT="1"/>
      <dgm:spPr/>
      <dgm:t>
        <a:bodyPr/>
        <a:lstStyle/>
        <a:p>
          <a:r>
            <a:rPr lang="zh-CN" altLang="en-US" sz="1600" b="0" i="0" dirty="0"/>
            <a:t>新闻通讯、内部杂志、电子杂志</a:t>
          </a:r>
          <a:endParaRPr lang="zh-CN" altLang="en-US" sz="1600" dirty="0"/>
        </a:p>
      </dgm:t>
    </dgm:pt>
    <dgm:pt modelId="{729465DC-5D35-4DE6-96B0-240E5DAEFD15}" type="parTrans" cxnId="{DEB4DB80-A6DC-4D9B-B71D-3B97062DDF4A}">
      <dgm:prSet/>
      <dgm:spPr/>
      <dgm:t>
        <a:bodyPr/>
        <a:lstStyle/>
        <a:p>
          <a:endParaRPr lang="zh-CN" altLang="en-US" sz="2400"/>
        </a:p>
      </dgm:t>
    </dgm:pt>
    <dgm:pt modelId="{8308C427-C3CD-45DC-8FA2-FE412C48A7B1}" type="sibTrans" cxnId="{DEB4DB80-A6DC-4D9B-B71D-3B97062DDF4A}">
      <dgm:prSet/>
      <dgm:spPr/>
      <dgm:t>
        <a:bodyPr/>
        <a:lstStyle/>
        <a:p>
          <a:endParaRPr lang="zh-CN" altLang="en-US" sz="2400"/>
        </a:p>
      </dgm:t>
    </dgm:pt>
    <dgm:pt modelId="{C702513A-82E1-4ADF-A1B9-AFAED258938E}">
      <dgm:prSet phldrT="[文本]" custT="1"/>
      <dgm:spPr/>
      <dgm:t>
        <a:bodyPr/>
        <a:lstStyle/>
        <a:p>
          <a:r>
            <a:rPr lang="zh-CN" altLang="en-US" sz="1600" b="0" i="0" dirty="0"/>
            <a:t>致员工或志愿者的信件</a:t>
          </a:r>
          <a:endParaRPr lang="zh-CN" altLang="en-US" sz="1600" dirty="0"/>
        </a:p>
      </dgm:t>
    </dgm:pt>
    <dgm:pt modelId="{778D1C67-1EEC-431A-A039-EE979D244BC0}" type="parTrans" cxnId="{D7323A11-75E5-4F38-B6E3-A7E71DCEE80F}">
      <dgm:prSet/>
      <dgm:spPr/>
      <dgm:t>
        <a:bodyPr/>
        <a:lstStyle/>
        <a:p>
          <a:endParaRPr lang="zh-CN" altLang="en-US" sz="2400"/>
        </a:p>
      </dgm:t>
    </dgm:pt>
    <dgm:pt modelId="{CBF1803B-EBE2-4E46-93C0-0675E71726D9}" type="sibTrans" cxnId="{D7323A11-75E5-4F38-B6E3-A7E71DCEE80F}">
      <dgm:prSet/>
      <dgm:spPr/>
      <dgm:t>
        <a:bodyPr/>
        <a:lstStyle/>
        <a:p>
          <a:endParaRPr lang="zh-CN" altLang="en-US" sz="2400"/>
        </a:p>
      </dgm:t>
    </dgm:pt>
    <dgm:pt modelId="{598F8A12-C941-4A2E-B4BD-CD92C8DAAC7E}">
      <dgm:prSet phldrT="[文本]" custT="1"/>
      <dgm:spPr/>
      <dgm:t>
        <a:bodyPr/>
        <a:lstStyle/>
        <a:p>
          <a:r>
            <a:rPr lang="zh-CN" altLang="en-US" sz="1600" b="0" i="0" dirty="0"/>
            <a:t>新闻稿</a:t>
          </a:r>
          <a:endParaRPr lang="zh-CN" altLang="en-US" sz="1600" dirty="0"/>
        </a:p>
      </dgm:t>
    </dgm:pt>
    <dgm:pt modelId="{B3C62AFE-5A07-48FD-97A4-EBA799840705}" type="parTrans" cxnId="{63ED5C2B-5E16-4E48-AACF-DE36ED04C984}">
      <dgm:prSet/>
      <dgm:spPr/>
      <dgm:t>
        <a:bodyPr/>
        <a:lstStyle/>
        <a:p>
          <a:endParaRPr lang="zh-CN" altLang="en-US" sz="2400"/>
        </a:p>
      </dgm:t>
    </dgm:pt>
    <dgm:pt modelId="{BCBB2358-087F-4126-B5E1-F92DD45E7153}" type="sibTrans" cxnId="{63ED5C2B-5E16-4E48-AACF-DE36ED04C984}">
      <dgm:prSet/>
      <dgm:spPr/>
      <dgm:t>
        <a:bodyPr/>
        <a:lstStyle/>
        <a:p>
          <a:endParaRPr lang="zh-CN" altLang="en-US" sz="2400"/>
        </a:p>
      </dgm:t>
    </dgm:pt>
    <dgm:pt modelId="{CD62A146-A90D-42DA-866A-CFBCB03AC496}">
      <dgm:prSet phldrT="[文本]" custT="1"/>
      <dgm:spPr/>
      <dgm:t>
        <a:bodyPr/>
        <a:lstStyle/>
        <a:p>
          <a:r>
            <a:rPr lang="zh-CN" altLang="en-US" sz="1600" b="0" i="0" dirty="0"/>
            <a:t>年度报告</a:t>
          </a:r>
          <a:endParaRPr lang="zh-CN" altLang="en-US" sz="1600" dirty="0"/>
        </a:p>
      </dgm:t>
    </dgm:pt>
    <dgm:pt modelId="{AFDFC036-E71D-4447-8E33-A1D05511C094}" type="parTrans" cxnId="{A526F7F1-E519-434B-B1B3-FE0250EC1BC7}">
      <dgm:prSet/>
      <dgm:spPr/>
      <dgm:t>
        <a:bodyPr/>
        <a:lstStyle/>
        <a:p>
          <a:endParaRPr lang="zh-CN" altLang="en-US" sz="2400"/>
        </a:p>
      </dgm:t>
    </dgm:pt>
    <dgm:pt modelId="{B8139377-4285-401E-BD3C-70923876747A}" type="sibTrans" cxnId="{A526F7F1-E519-434B-B1B3-FE0250EC1BC7}">
      <dgm:prSet/>
      <dgm:spPr/>
      <dgm:t>
        <a:bodyPr/>
        <a:lstStyle/>
        <a:p>
          <a:endParaRPr lang="zh-CN" altLang="en-US" sz="2400"/>
        </a:p>
      </dgm:t>
    </dgm:pt>
    <dgm:pt modelId="{9DD17A08-5152-4C7E-B286-F2601E613AF3}">
      <dgm:prSet phldrT="[文本]" custT="1"/>
      <dgm:spPr/>
      <dgm:t>
        <a:bodyPr/>
        <a:lstStyle/>
        <a:p>
          <a:r>
            <a:rPr lang="zh-CN" altLang="en-US" sz="1600" b="0" i="0" dirty="0"/>
            <a:t>电子邮件和内部局域网</a:t>
          </a:r>
          <a:endParaRPr lang="zh-CN" altLang="en-US" sz="1600" dirty="0"/>
        </a:p>
      </dgm:t>
    </dgm:pt>
    <dgm:pt modelId="{DB13853A-5798-452E-A19A-61C2A2B550BF}" type="parTrans" cxnId="{085CCDF9-3FA3-44F4-843A-64094A3CED17}">
      <dgm:prSet/>
      <dgm:spPr/>
      <dgm:t>
        <a:bodyPr/>
        <a:lstStyle/>
        <a:p>
          <a:endParaRPr lang="zh-CN" altLang="en-US" sz="2400"/>
        </a:p>
      </dgm:t>
    </dgm:pt>
    <dgm:pt modelId="{E99787F1-5D75-479E-AB9A-CB353E6123D2}" type="sibTrans" cxnId="{085CCDF9-3FA3-44F4-843A-64094A3CED17}">
      <dgm:prSet/>
      <dgm:spPr/>
      <dgm:t>
        <a:bodyPr/>
        <a:lstStyle/>
        <a:p>
          <a:endParaRPr lang="zh-CN" altLang="en-US" sz="2400"/>
        </a:p>
      </dgm:t>
    </dgm:pt>
    <dgm:pt modelId="{1E3A7705-1BDD-422D-B48D-A9DA0D6BE4A7}">
      <dgm:prSet phldrT="[文本]" custT="1"/>
      <dgm:spPr/>
      <dgm:t>
        <a:bodyPr/>
        <a:lstStyle/>
        <a:p>
          <a:r>
            <a:rPr lang="zh-CN" altLang="en-US" sz="1600" b="0" i="0" dirty="0"/>
            <a:t>门户网站和其他信息库（适用于拉式沟通</a:t>
          </a:r>
          <a:endParaRPr lang="zh-CN" altLang="en-US" sz="1600" dirty="0"/>
        </a:p>
      </dgm:t>
    </dgm:pt>
    <dgm:pt modelId="{AE10F668-194A-4481-8A63-771ADB703231}" type="parTrans" cxnId="{F21F12F2-3E3A-4763-9257-A9C0F73CE74C}">
      <dgm:prSet/>
      <dgm:spPr/>
      <dgm:t>
        <a:bodyPr/>
        <a:lstStyle/>
        <a:p>
          <a:endParaRPr lang="zh-CN" altLang="en-US" sz="2400"/>
        </a:p>
      </dgm:t>
    </dgm:pt>
    <dgm:pt modelId="{75CDF647-ED92-4C28-AEB4-7E78908E801A}" type="sibTrans" cxnId="{F21F12F2-3E3A-4763-9257-A9C0F73CE74C}">
      <dgm:prSet/>
      <dgm:spPr/>
      <dgm:t>
        <a:bodyPr/>
        <a:lstStyle/>
        <a:p>
          <a:endParaRPr lang="zh-CN" altLang="en-US" sz="2400"/>
        </a:p>
      </dgm:t>
    </dgm:pt>
    <dgm:pt modelId="{0A2B6627-2FD6-46A7-A3BA-3C72C289C7E9}">
      <dgm:prSet phldrT="[文本]" custT="1"/>
      <dgm:spPr/>
      <dgm:t>
        <a:bodyPr/>
        <a:lstStyle/>
        <a:p>
          <a:r>
            <a:rPr lang="zh-CN" altLang="en-US" sz="1600" b="0" i="0" dirty="0"/>
            <a:t>电话交流</a:t>
          </a:r>
          <a:endParaRPr lang="zh-CN" altLang="en-US" sz="1600" dirty="0"/>
        </a:p>
      </dgm:t>
    </dgm:pt>
    <dgm:pt modelId="{2945C24F-9951-4C27-98E4-1346EAE75A3F}" type="parTrans" cxnId="{D10DE28F-55DC-47D3-B914-14D8109FE48C}">
      <dgm:prSet/>
      <dgm:spPr/>
      <dgm:t>
        <a:bodyPr/>
        <a:lstStyle/>
        <a:p>
          <a:endParaRPr lang="zh-CN" altLang="en-US" sz="2400"/>
        </a:p>
      </dgm:t>
    </dgm:pt>
    <dgm:pt modelId="{CA8297AA-C72D-4B20-B954-7933319140B4}" type="sibTrans" cxnId="{D10DE28F-55DC-47D3-B914-14D8109FE48C}">
      <dgm:prSet/>
      <dgm:spPr/>
      <dgm:t>
        <a:bodyPr/>
        <a:lstStyle/>
        <a:p>
          <a:endParaRPr lang="zh-CN" altLang="en-US" sz="2400"/>
        </a:p>
      </dgm:t>
    </dgm:pt>
    <dgm:pt modelId="{1B437450-D540-429D-A9D3-87C607992DBB}">
      <dgm:prSet phldrT="[文本]" custT="1"/>
      <dgm:spPr/>
      <dgm:t>
        <a:bodyPr/>
        <a:lstStyle/>
        <a:p>
          <a:r>
            <a:rPr lang="zh-CN" altLang="en-US" sz="1600" b="0" i="0" dirty="0"/>
            <a:t>演示</a:t>
          </a:r>
          <a:endParaRPr lang="zh-CN" altLang="en-US" sz="1600" dirty="0"/>
        </a:p>
      </dgm:t>
    </dgm:pt>
    <dgm:pt modelId="{240F9E25-DFA8-42A1-8E64-082D785C135A}" type="parTrans" cxnId="{08852DEF-73BA-4CD4-9CD1-FE51271F7927}">
      <dgm:prSet/>
      <dgm:spPr/>
      <dgm:t>
        <a:bodyPr/>
        <a:lstStyle/>
        <a:p>
          <a:endParaRPr lang="zh-CN" altLang="en-US" sz="2400"/>
        </a:p>
      </dgm:t>
    </dgm:pt>
    <dgm:pt modelId="{6480B978-AD96-4280-B7F6-497798C79DEF}" type="sibTrans" cxnId="{08852DEF-73BA-4CD4-9CD1-FE51271F7927}">
      <dgm:prSet/>
      <dgm:spPr/>
      <dgm:t>
        <a:bodyPr/>
        <a:lstStyle/>
        <a:p>
          <a:endParaRPr lang="zh-CN" altLang="en-US" sz="2400"/>
        </a:p>
      </dgm:t>
    </dgm:pt>
    <dgm:pt modelId="{8F01520C-9DE7-415A-AA38-C842E50538BF}">
      <dgm:prSet phldrT="[文本]" custT="1"/>
      <dgm:spPr/>
      <dgm:t>
        <a:bodyPr/>
        <a:lstStyle/>
        <a:p>
          <a:r>
            <a:rPr lang="zh-CN" altLang="en-US" sz="1600" b="0" i="0" dirty="0"/>
            <a:t>焦点小组</a:t>
          </a:r>
          <a:endParaRPr lang="zh-CN" altLang="en-US" sz="1600" dirty="0"/>
        </a:p>
      </dgm:t>
    </dgm:pt>
    <dgm:pt modelId="{27987127-18D4-45A8-9846-6C80FC36A5F4}" type="parTrans" cxnId="{C4070B01-3FCA-4E46-8CB6-3C89E11F012F}">
      <dgm:prSet/>
      <dgm:spPr/>
      <dgm:t>
        <a:bodyPr/>
        <a:lstStyle/>
        <a:p>
          <a:endParaRPr lang="zh-CN" altLang="en-US" sz="2400"/>
        </a:p>
      </dgm:t>
    </dgm:pt>
    <dgm:pt modelId="{8EF22892-B621-4667-BC10-94F66B89D5D0}" type="sibTrans" cxnId="{C4070B01-3FCA-4E46-8CB6-3C89E11F012F}">
      <dgm:prSet/>
      <dgm:spPr/>
      <dgm:t>
        <a:bodyPr/>
        <a:lstStyle/>
        <a:p>
          <a:endParaRPr lang="zh-CN" altLang="en-US" sz="2400"/>
        </a:p>
      </dgm:t>
    </dgm:pt>
    <dgm:pt modelId="{5768F0C0-F706-47F7-A1D4-3AEF0A715002}">
      <dgm:prSet phldrT="[文本]" custT="1"/>
      <dgm:spPr/>
      <dgm:t>
        <a:bodyPr/>
        <a:lstStyle/>
        <a:p>
          <a:r>
            <a:rPr lang="zh-CN" altLang="en-US" sz="1600" b="0" i="0"/>
            <a:t>团队</a:t>
          </a:r>
          <a:r>
            <a:rPr lang="zh-CN" altLang="en-US" sz="1600" b="0" i="0" dirty="0"/>
            <a:t>简述或小组会议</a:t>
          </a:r>
          <a:endParaRPr lang="zh-CN" altLang="en-US" sz="1600" dirty="0"/>
        </a:p>
      </dgm:t>
    </dgm:pt>
    <dgm:pt modelId="{0A08870A-BFA9-439E-B283-5A1C88840868}" type="parTrans" cxnId="{EA7A5DCB-4233-411B-A91C-27205A2BA6D3}">
      <dgm:prSet/>
      <dgm:spPr/>
      <dgm:t>
        <a:bodyPr/>
        <a:lstStyle/>
        <a:p>
          <a:endParaRPr lang="zh-CN" altLang="en-US" sz="2400"/>
        </a:p>
      </dgm:t>
    </dgm:pt>
    <dgm:pt modelId="{27A00B20-E8F2-406E-ACD3-5EBC8124F6F2}" type="sibTrans" cxnId="{EA7A5DCB-4233-411B-A91C-27205A2BA6D3}">
      <dgm:prSet/>
      <dgm:spPr/>
      <dgm:t>
        <a:bodyPr/>
        <a:lstStyle/>
        <a:p>
          <a:endParaRPr lang="zh-CN" altLang="en-US" sz="2400"/>
        </a:p>
      </dgm:t>
    </dgm:pt>
    <dgm:pt modelId="{E221EA78-C7FB-457C-B191-217FEA56AC76}">
      <dgm:prSet phldrT="[文本]" custT="1"/>
      <dgm:spPr/>
      <dgm:t>
        <a:bodyPr/>
        <a:lstStyle/>
        <a:p>
          <a:r>
            <a:rPr lang="zh-CN" altLang="en-US" sz="1600" b="0" i="0" dirty="0"/>
            <a:t>相关方之间的正式或非正式的面对面会议</a:t>
          </a:r>
          <a:endParaRPr lang="zh-CN" altLang="en-US" sz="1600" dirty="0"/>
        </a:p>
      </dgm:t>
    </dgm:pt>
    <dgm:pt modelId="{D453C17E-B778-43D2-A1A7-7B5D99F2F946}" type="parTrans" cxnId="{63EC38B6-9440-449E-85BC-FF9A37556144}">
      <dgm:prSet/>
      <dgm:spPr/>
      <dgm:t>
        <a:bodyPr/>
        <a:lstStyle/>
        <a:p>
          <a:endParaRPr lang="zh-CN" altLang="en-US" sz="2400"/>
        </a:p>
      </dgm:t>
    </dgm:pt>
    <dgm:pt modelId="{1D6C21E0-5019-4744-A13E-922611B0C6CF}" type="sibTrans" cxnId="{63EC38B6-9440-449E-85BC-FF9A37556144}">
      <dgm:prSet/>
      <dgm:spPr/>
      <dgm:t>
        <a:bodyPr/>
        <a:lstStyle/>
        <a:p>
          <a:endParaRPr lang="zh-CN" altLang="en-US" sz="2400"/>
        </a:p>
      </dgm:t>
    </dgm:pt>
    <dgm:pt modelId="{D4F1FFC8-63B2-4B20-89EF-5D5CCDB5323E}">
      <dgm:prSet phldrT="[文本]" custT="1"/>
      <dgm:spPr/>
      <dgm:t>
        <a:bodyPr/>
        <a:lstStyle/>
        <a:p>
          <a:r>
            <a:rPr lang="zh-CN" altLang="en-US" sz="1600" b="0" i="0" dirty="0"/>
            <a:t>咨询小组或员工论坛</a:t>
          </a:r>
          <a:endParaRPr lang="zh-CN" altLang="en-US" sz="1600" dirty="0"/>
        </a:p>
      </dgm:t>
    </dgm:pt>
    <dgm:pt modelId="{674BB716-5FB5-46C6-B92E-23C8DA7719BF}" type="parTrans" cxnId="{A3671119-0B58-4518-97A2-1442AE936313}">
      <dgm:prSet/>
      <dgm:spPr/>
      <dgm:t>
        <a:bodyPr/>
        <a:lstStyle/>
        <a:p>
          <a:endParaRPr lang="zh-CN" altLang="en-US" sz="2400"/>
        </a:p>
      </dgm:t>
    </dgm:pt>
    <dgm:pt modelId="{9C15D836-3B04-4C41-8639-D560F1E3D4B5}" type="sibTrans" cxnId="{A3671119-0B58-4518-97A2-1442AE936313}">
      <dgm:prSet/>
      <dgm:spPr/>
      <dgm:t>
        <a:bodyPr/>
        <a:lstStyle/>
        <a:p>
          <a:endParaRPr lang="zh-CN" altLang="en-US" sz="2400"/>
        </a:p>
      </dgm:t>
    </dgm:pt>
    <dgm:pt modelId="{EC5F912C-9ECB-41CD-82DE-56DBE34DC6AC}">
      <dgm:prSet phldrT="[文本]" custT="1"/>
      <dgm:spPr/>
      <dgm:t>
        <a:bodyPr/>
        <a:lstStyle/>
        <a:p>
          <a:r>
            <a:rPr lang="zh-CN" altLang="en-US" sz="1600" b="0" i="0" dirty="0"/>
            <a:t>社交工具和媒体</a:t>
          </a:r>
          <a:endParaRPr lang="zh-CN" altLang="en-US" sz="1600" dirty="0"/>
        </a:p>
      </dgm:t>
    </dgm:pt>
    <dgm:pt modelId="{DFC5F5FB-8D2E-4CC8-AEFA-CD83291D4A73}" type="parTrans" cxnId="{C0D15BEE-BB8E-4D71-A9DB-81D7CDD50BB2}">
      <dgm:prSet/>
      <dgm:spPr/>
      <dgm:t>
        <a:bodyPr/>
        <a:lstStyle/>
        <a:p>
          <a:endParaRPr lang="zh-CN" altLang="en-US" sz="2400"/>
        </a:p>
      </dgm:t>
    </dgm:pt>
    <dgm:pt modelId="{432894D2-7AB6-41DA-9BA6-03090B40D446}" type="sibTrans" cxnId="{C0D15BEE-BB8E-4D71-A9DB-81D7CDD50BB2}">
      <dgm:prSet/>
      <dgm:spPr/>
      <dgm:t>
        <a:bodyPr/>
        <a:lstStyle/>
        <a:p>
          <a:endParaRPr lang="zh-CN" altLang="en-US" sz="2400"/>
        </a:p>
      </dgm:t>
    </dgm:pt>
    <dgm:pt modelId="{C23BA763-7000-4D83-88E6-D601D0F7E270}" type="pres">
      <dgm:prSet presAssocID="{EA86CF67-5889-4C49-B66A-91D0D8A2FD20}" presName="diagram" presStyleCnt="0">
        <dgm:presLayoutVars>
          <dgm:dir/>
          <dgm:resizeHandles val="exact"/>
        </dgm:presLayoutVars>
      </dgm:prSet>
      <dgm:spPr/>
    </dgm:pt>
    <dgm:pt modelId="{EE96B256-ECE3-4C06-A3B9-DDD0182365A9}" type="pres">
      <dgm:prSet presAssocID="{AD92F356-7EE3-4269-9375-B014D85F762D}" presName="node" presStyleLbl="node1" presStyleIdx="0" presStyleCnt="14">
        <dgm:presLayoutVars>
          <dgm:bulletEnabled val="1"/>
        </dgm:presLayoutVars>
      </dgm:prSet>
      <dgm:spPr/>
    </dgm:pt>
    <dgm:pt modelId="{10336541-AD5B-481F-88C4-15544D00B207}" type="pres">
      <dgm:prSet presAssocID="{93DB2565-F518-4062-A4B6-4B8289D04782}" presName="sibTrans" presStyleCnt="0"/>
      <dgm:spPr/>
    </dgm:pt>
    <dgm:pt modelId="{287006D6-8A4B-43CD-8B7E-A1D0452318E8}" type="pres">
      <dgm:prSet presAssocID="{B254B146-CC3A-437E-A43F-1454F8D48FDB}" presName="node" presStyleLbl="node1" presStyleIdx="1" presStyleCnt="14">
        <dgm:presLayoutVars>
          <dgm:bulletEnabled val="1"/>
        </dgm:presLayoutVars>
      </dgm:prSet>
      <dgm:spPr/>
    </dgm:pt>
    <dgm:pt modelId="{156060A5-4B0F-45C2-A05F-FCE743390953}" type="pres">
      <dgm:prSet presAssocID="{8308C427-C3CD-45DC-8FA2-FE412C48A7B1}" presName="sibTrans" presStyleCnt="0"/>
      <dgm:spPr/>
    </dgm:pt>
    <dgm:pt modelId="{F2F4F018-B0D0-4745-A405-4679478B37D8}" type="pres">
      <dgm:prSet presAssocID="{C702513A-82E1-4ADF-A1B9-AFAED258938E}" presName="node" presStyleLbl="node1" presStyleIdx="2" presStyleCnt="14">
        <dgm:presLayoutVars>
          <dgm:bulletEnabled val="1"/>
        </dgm:presLayoutVars>
      </dgm:prSet>
      <dgm:spPr/>
    </dgm:pt>
    <dgm:pt modelId="{C8C9B525-9A1A-4F6C-BC3B-1977E7F259BF}" type="pres">
      <dgm:prSet presAssocID="{CBF1803B-EBE2-4E46-93C0-0675E71726D9}" presName="sibTrans" presStyleCnt="0"/>
      <dgm:spPr/>
    </dgm:pt>
    <dgm:pt modelId="{21AE521E-A947-4977-AB05-FA515C75E335}" type="pres">
      <dgm:prSet presAssocID="{598F8A12-C941-4A2E-B4BD-CD92C8DAAC7E}" presName="node" presStyleLbl="node1" presStyleIdx="3" presStyleCnt="14">
        <dgm:presLayoutVars>
          <dgm:bulletEnabled val="1"/>
        </dgm:presLayoutVars>
      </dgm:prSet>
      <dgm:spPr/>
    </dgm:pt>
    <dgm:pt modelId="{D73AAE26-B6B4-4DF0-B222-0A0587CBAC13}" type="pres">
      <dgm:prSet presAssocID="{BCBB2358-087F-4126-B5E1-F92DD45E7153}" presName="sibTrans" presStyleCnt="0"/>
      <dgm:spPr/>
    </dgm:pt>
    <dgm:pt modelId="{31A2B04D-9A67-4863-B4F1-F578471EB43D}" type="pres">
      <dgm:prSet presAssocID="{CD62A146-A90D-42DA-866A-CFBCB03AC496}" presName="node" presStyleLbl="node1" presStyleIdx="4" presStyleCnt="14">
        <dgm:presLayoutVars>
          <dgm:bulletEnabled val="1"/>
        </dgm:presLayoutVars>
      </dgm:prSet>
      <dgm:spPr/>
    </dgm:pt>
    <dgm:pt modelId="{B3E249D7-303B-4230-87B8-3BF498AB183C}" type="pres">
      <dgm:prSet presAssocID="{B8139377-4285-401E-BD3C-70923876747A}" presName="sibTrans" presStyleCnt="0"/>
      <dgm:spPr/>
    </dgm:pt>
    <dgm:pt modelId="{E9C81A56-2E82-4F08-95FD-621FB702AAB2}" type="pres">
      <dgm:prSet presAssocID="{9DD17A08-5152-4C7E-B286-F2601E613AF3}" presName="node" presStyleLbl="node1" presStyleIdx="5" presStyleCnt="14">
        <dgm:presLayoutVars>
          <dgm:bulletEnabled val="1"/>
        </dgm:presLayoutVars>
      </dgm:prSet>
      <dgm:spPr/>
    </dgm:pt>
    <dgm:pt modelId="{8374D935-694D-4EB5-AFA1-797B731347A7}" type="pres">
      <dgm:prSet presAssocID="{E99787F1-5D75-479E-AB9A-CB353E6123D2}" presName="sibTrans" presStyleCnt="0"/>
      <dgm:spPr/>
    </dgm:pt>
    <dgm:pt modelId="{5F2E8C53-B2F2-4509-A866-40393B1B0F63}" type="pres">
      <dgm:prSet presAssocID="{1E3A7705-1BDD-422D-B48D-A9DA0D6BE4A7}" presName="node" presStyleLbl="node1" presStyleIdx="6" presStyleCnt="14">
        <dgm:presLayoutVars>
          <dgm:bulletEnabled val="1"/>
        </dgm:presLayoutVars>
      </dgm:prSet>
      <dgm:spPr/>
    </dgm:pt>
    <dgm:pt modelId="{C58817B7-2E35-49C4-BF4F-BAD8E8C340B9}" type="pres">
      <dgm:prSet presAssocID="{75CDF647-ED92-4C28-AEB4-7E78908E801A}" presName="sibTrans" presStyleCnt="0"/>
      <dgm:spPr/>
    </dgm:pt>
    <dgm:pt modelId="{A488B50F-BAB0-483F-8545-352DBB779A8F}" type="pres">
      <dgm:prSet presAssocID="{0A2B6627-2FD6-46A7-A3BA-3C72C289C7E9}" presName="node" presStyleLbl="node1" presStyleIdx="7" presStyleCnt="14">
        <dgm:presLayoutVars>
          <dgm:bulletEnabled val="1"/>
        </dgm:presLayoutVars>
      </dgm:prSet>
      <dgm:spPr/>
    </dgm:pt>
    <dgm:pt modelId="{7EC3E734-2313-4462-AE7C-53A9C2208923}" type="pres">
      <dgm:prSet presAssocID="{CA8297AA-C72D-4B20-B954-7933319140B4}" presName="sibTrans" presStyleCnt="0"/>
      <dgm:spPr/>
    </dgm:pt>
    <dgm:pt modelId="{08047FC0-BA16-4641-88A0-E2BEAFDE07C3}" type="pres">
      <dgm:prSet presAssocID="{1B437450-D540-429D-A9D3-87C607992DBB}" presName="node" presStyleLbl="node1" presStyleIdx="8" presStyleCnt="14">
        <dgm:presLayoutVars>
          <dgm:bulletEnabled val="1"/>
        </dgm:presLayoutVars>
      </dgm:prSet>
      <dgm:spPr/>
    </dgm:pt>
    <dgm:pt modelId="{685DD29D-8CFE-45BB-AC62-CA60CE21D190}" type="pres">
      <dgm:prSet presAssocID="{6480B978-AD96-4280-B7F6-497798C79DEF}" presName="sibTrans" presStyleCnt="0"/>
      <dgm:spPr/>
    </dgm:pt>
    <dgm:pt modelId="{E23B4B62-0715-40E4-9232-1ABA46579ED3}" type="pres">
      <dgm:prSet presAssocID="{5768F0C0-F706-47F7-A1D4-3AEF0A715002}" presName="node" presStyleLbl="node1" presStyleIdx="9" presStyleCnt="14">
        <dgm:presLayoutVars>
          <dgm:bulletEnabled val="1"/>
        </dgm:presLayoutVars>
      </dgm:prSet>
      <dgm:spPr/>
    </dgm:pt>
    <dgm:pt modelId="{6FCC29DA-4095-49B8-B129-972567F78D09}" type="pres">
      <dgm:prSet presAssocID="{27A00B20-E8F2-406E-ACD3-5EBC8124F6F2}" presName="sibTrans" presStyleCnt="0"/>
      <dgm:spPr/>
    </dgm:pt>
    <dgm:pt modelId="{B6F83F57-1193-4358-A675-BC976971467F}" type="pres">
      <dgm:prSet presAssocID="{8F01520C-9DE7-415A-AA38-C842E50538BF}" presName="node" presStyleLbl="node1" presStyleIdx="10" presStyleCnt="14">
        <dgm:presLayoutVars>
          <dgm:bulletEnabled val="1"/>
        </dgm:presLayoutVars>
      </dgm:prSet>
      <dgm:spPr/>
    </dgm:pt>
    <dgm:pt modelId="{10F58D7E-BAAB-470A-948C-60884B621A99}" type="pres">
      <dgm:prSet presAssocID="{8EF22892-B621-4667-BC10-94F66B89D5D0}" presName="sibTrans" presStyleCnt="0"/>
      <dgm:spPr/>
    </dgm:pt>
    <dgm:pt modelId="{56481749-1954-45AA-BF39-454309ECD108}" type="pres">
      <dgm:prSet presAssocID="{E221EA78-C7FB-457C-B191-217FEA56AC76}" presName="node" presStyleLbl="node1" presStyleIdx="11" presStyleCnt="14">
        <dgm:presLayoutVars>
          <dgm:bulletEnabled val="1"/>
        </dgm:presLayoutVars>
      </dgm:prSet>
      <dgm:spPr/>
    </dgm:pt>
    <dgm:pt modelId="{31D4D1A2-119B-4E5E-BF14-483D74B90966}" type="pres">
      <dgm:prSet presAssocID="{1D6C21E0-5019-4744-A13E-922611B0C6CF}" presName="sibTrans" presStyleCnt="0"/>
      <dgm:spPr/>
    </dgm:pt>
    <dgm:pt modelId="{6D941D0B-6EB2-4C1B-BC5F-DF1ECB989B84}" type="pres">
      <dgm:prSet presAssocID="{D4F1FFC8-63B2-4B20-89EF-5D5CCDB5323E}" presName="node" presStyleLbl="node1" presStyleIdx="12" presStyleCnt="14">
        <dgm:presLayoutVars>
          <dgm:bulletEnabled val="1"/>
        </dgm:presLayoutVars>
      </dgm:prSet>
      <dgm:spPr/>
    </dgm:pt>
    <dgm:pt modelId="{355F1724-06A1-4597-9034-AA9845053AD8}" type="pres">
      <dgm:prSet presAssocID="{9C15D836-3B04-4C41-8639-D560F1E3D4B5}" presName="sibTrans" presStyleCnt="0"/>
      <dgm:spPr/>
    </dgm:pt>
    <dgm:pt modelId="{78C53334-ED74-4BEA-8C95-268714432B2A}" type="pres">
      <dgm:prSet presAssocID="{EC5F912C-9ECB-41CD-82DE-56DBE34DC6AC}" presName="node" presStyleLbl="node1" presStyleIdx="13" presStyleCnt="14">
        <dgm:presLayoutVars>
          <dgm:bulletEnabled val="1"/>
        </dgm:presLayoutVars>
      </dgm:prSet>
      <dgm:spPr/>
    </dgm:pt>
  </dgm:ptLst>
  <dgm:cxnLst>
    <dgm:cxn modelId="{C4070B01-3FCA-4E46-8CB6-3C89E11F012F}" srcId="{EA86CF67-5889-4C49-B66A-91D0D8A2FD20}" destId="{8F01520C-9DE7-415A-AA38-C842E50538BF}" srcOrd="10" destOrd="0" parTransId="{27987127-18D4-45A8-9846-6C80FC36A5F4}" sibTransId="{8EF22892-B621-4667-BC10-94F66B89D5D0}"/>
    <dgm:cxn modelId="{D7323A11-75E5-4F38-B6E3-A7E71DCEE80F}" srcId="{EA86CF67-5889-4C49-B66A-91D0D8A2FD20}" destId="{C702513A-82E1-4ADF-A1B9-AFAED258938E}" srcOrd="2" destOrd="0" parTransId="{778D1C67-1EEC-431A-A039-EE979D244BC0}" sibTransId="{CBF1803B-EBE2-4E46-93C0-0675E71726D9}"/>
    <dgm:cxn modelId="{A3671119-0B58-4518-97A2-1442AE936313}" srcId="{EA86CF67-5889-4C49-B66A-91D0D8A2FD20}" destId="{D4F1FFC8-63B2-4B20-89EF-5D5CCDB5323E}" srcOrd="12" destOrd="0" parTransId="{674BB716-5FB5-46C6-B92E-23C8DA7719BF}" sibTransId="{9C15D836-3B04-4C41-8639-D560F1E3D4B5}"/>
    <dgm:cxn modelId="{63ED5C2B-5E16-4E48-AACF-DE36ED04C984}" srcId="{EA86CF67-5889-4C49-B66A-91D0D8A2FD20}" destId="{598F8A12-C941-4A2E-B4BD-CD92C8DAAC7E}" srcOrd="3" destOrd="0" parTransId="{B3C62AFE-5A07-48FD-97A4-EBA799840705}" sibTransId="{BCBB2358-087F-4126-B5E1-F92DD45E7153}"/>
    <dgm:cxn modelId="{2C86C23F-F1C8-4234-9A1A-FF948242D91E}" type="presOf" srcId="{EC5F912C-9ECB-41CD-82DE-56DBE34DC6AC}" destId="{78C53334-ED74-4BEA-8C95-268714432B2A}" srcOrd="0" destOrd="0" presId="urn:microsoft.com/office/officeart/2005/8/layout/default"/>
    <dgm:cxn modelId="{80568942-6BCD-4340-B737-BCDC80C9C97D}" srcId="{EA86CF67-5889-4C49-B66A-91D0D8A2FD20}" destId="{AD92F356-7EE3-4269-9375-B014D85F762D}" srcOrd="0" destOrd="0" parTransId="{DDC6BF1F-4B17-4078-9344-A8A23FC5BDEE}" sibTransId="{93DB2565-F518-4062-A4B6-4B8289D04782}"/>
    <dgm:cxn modelId="{0561E345-A88E-4562-8FFE-AC88E7FE97F9}" type="presOf" srcId="{1E3A7705-1BDD-422D-B48D-A9DA0D6BE4A7}" destId="{5F2E8C53-B2F2-4509-A866-40393B1B0F63}" srcOrd="0" destOrd="0" presId="urn:microsoft.com/office/officeart/2005/8/layout/default"/>
    <dgm:cxn modelId="{51F63669-01C1-43EB-98ED-46B0EBD9A66B}" type="presOf" srcId="{D4F1FFC8-63B2-4B20-89EF-5D5CCDB5323E}" destId="{6D941D0B-6EB2-4C1B-BC5F-DF1ECB989B84}" srcOrd="0" destOrd="0" presId="urn:microsoft.com/office/officeart/2005/8/layout/default"/>
    <dgm:cxn modelId="{DEB4DB80-A6DC-4D9B-B71D-3B97062DDF4A}" srcId="{EA86CF67-5889-4C49-B66A-91D0D8A2FD20}" destId="{B254B146-CC3A-437E-A43F-1454F8D48FDB}" srcOrd="1" destOrd="0" parTransId="{729465DC-5D35-4DE6-96B0-240E5DAEFD15}" sibTransId="{8308C427-C3CD-45DC-8FA2-FE412C48A7B1}"/>
    <dgm:cxn modelId="{7B0AC281-19D0-4B14-91A8-54AB806D2E82}" type="presOf" srcId="{AD92F356-7EE3-4269-9375-B014D85F762D}" destId="{EE96B256-ECE3-4C06-A3B9-DDD0182365A9}" srcOrd="0" destOrd="0" presId="urn:microsoft.com/office/officeart/2005/8/layout/default"/>
    <dgm:cxn modelId="{8219B48C-7A2D-495F-8092-1260E390B263}" type="presOf" srcId="{598F8A12-C941-4A2E-B4BD-CD92C8DAAC7E}" destId="{21AE521E-A947-4977-AB05-FA515C75E335}" srcOrd="0" destOrd="0" presId="urn:microsoft.com/office/officeart/2005/8/layout/default"/>
    <dgm:cxn modelId="{D10DE28F-55DC-47D3-B914-14D8109FE48C}" srcId="{EA86CF67-5889-4C49-B66A-91D0D8A2FD20}" destId="{0A2B6627-2FD6-46A7-A3BA-3C72C289C7E9}" srcOrd="7" destOrd="0" parTransId="{2945C24F-9951-4C27-98E4-1346EAE75A3F}" sibTransId="{CA8297AA-C72D-4B20-B954-7933319140B4}"/>
    <dgm:cxn modelId="{EDAF0D95-278F-4E1B-8A88-8706FD07D73C}" type="presOf" srcId="{E221EA78-C7FB-457C-B191-217FEA56AC76}" destId="{56481749-1954-45AA-BF39-454309ECD108}" srcOrd="0" destOrd="0" presId="urn:microsoft.com/office/officeart/2005/8/layout/default"/>
    <dgm:cxn modelId="{45DE419A-2C31-426E-982F-447301EA605F}" type="presOf" srcId="{9DD17A08-5152-4C7E-B286-F2601E613AF3}" destId="{E9C81A56-2E82-4F08-95FD-621FB702AAB2}" srcOrd="0" destOrd="0" presId="urn:microsoft.com/office/officeart/2005/8/layout/default"/>
    <dgm:cxn modelId="{F943DD9C-A916-4883-86B7-DC4E861E071C}" type="presOf" srcId="{8F01520C-9DE7-415A-AA38-C842E50538BF}" destId="{B6F83F57-1193-4358-A675-BC976971467F}" srcOrd="0" destOrd="0" presId="urn:microsoft.com/office/officeart/2005/8/layout/default"/>
    <dgm:cxn modelId="{E1E26AA6-A0A8-41AB-A9EB-3D6DF30F0198}" type="presOf" srcId="{C702513A-82E1-4ADF-A1B9-AFAED258938E}" destId="{F2F4F018-B0D0-4745-A405-4679478B37D8}" srcOrd="0" destOrd="0" presId="urn:microsoft.com/office/officeart/2005/8/layout/default"/>
    <dgm:cxn modelId="{63EC38B6-9440-449E-85BC-FF9A37556144}" srcId="{EA86CF67-5889-4C49-B66A-91D0D8A2FD20}" destId="{E221EA78-C7FB-457C-B191-217FEA56AC76}" srcOrd="11" destOrd="0" parTransId="{D453C17E-B778-43D2-A1A7-7B5D99F2F946}" sibTransId="{1D6C21E0-5019-4744-A13E-922611B0C6CF}"/>
    <dgm:cxn modelId="{EC54CCBD-DC59-428F-ADAC-CDA6BC89D6AD}" type="presOf" srcId="{0A2B6627-2FD6-46A7-A3BA-3C72C289C7E9}" destId="{A488B50F-BAB0-483F-8545-352DBB779A8F}" srcOrd="0" destOrd="0" presId="urn:microsoft.com/office/officeart/2005/8/layout/default"/>
    <dgm:cxn modelId="{058C82BF-1F4E-4416-B931-B59A867C4AC1}" type="presOf" srcId="{5768F0C0-F706-47F7-A1D4-3AEF0A715002}" destId="{E23B4B62-0715-40E4-9232-1ABA46579ED3}" srcOrd="0" destOrd="0" presId="urn:microsoft.com/office/officeart/2005/8/layout/default"/>
    <dgm:cxn modelId="{1D2158C2-EA75-40CB-959A-91FB048DA8B2}" type="presOf" srcId="{EA86CF67-5889-4C49-B66A-91D0D8A2FD20}" destId="{C23BA763-7000-4D83-88E6-D601D0F7E270}" srcOrd="0" destOrd="0" presId="urn:microsoft.com/office/officeart/2005/8/layout/default"/>
    <dgm:cxn modelId="{EA7A5DCB-4233-411B-A91C-27205A2BA6D3}" srcId="{EA86CF67-5889-4C49-B66A-91D0D8A2FD20}" destId="{5768F0C0-F706-47F7-A1D4-3AEF0A715002}" srcOrd="9" destOrd="0" parTransId="{0A08870A-BFA9-439E-B283-5A1C88840868}" sibTransId="{27A00B20-E8F2-406E-ACD3-5EBC8124F6F2}"/>
    <dgm:cxn modelId="{7E63C0D0-A969-4845-B7C0-025C27EB1243}" type="presOf" srcId="{B254B146-CC3A-437E-A43F-1454F8D48FDB}" destId="{287006D6-8A4B-43CD-8B7E-A1D0452318E8}" srcOrd="0" destOrd="0" presId="urn:microsoft.com/office/officeart/2005/8/layout/default"/>
    <dgm:cxn modelId="{5D89D5D7-FA76-40F5-8447-3728B11F102D}" type="presOf" srcId="{1B437450-D540-429D-A9D3-87C607992DBB}" destId="{08047FC0-BA16-4641-88A0-E2BEAFDE07C3}" srcOrd="0" destOrd="0" presId="urn:microsoft.com/office/officeart/2005/8/layout/default"/>
    <dgm:cxn modelId="{E65903EA-EDDF-407A-B958-5E3733BE57B3}" type="presOf" srcId="{CD62A146-A90D-42DA-866A-CFBCB03AC496}" destId="{31A2B04D-9A67-4863-B4F1-F578471EB43D}" srcOrd="0" destOrd="0" presId="urn:microsoft.com/office/officeart/2005/8/layout/default"/>
    <dgm:cxn modelId="{C0D15BEE-BB8E-4D71-A9DB-81D7CDD50BB2}" srcId="{EA86CF67-5889-4C49-B66A-91D0D8A2FD20}" destId="{EC5F912C-9ECB-41CD-82DE-56DBE34DC6AC}" srcOrd="13" destOrd="0" parTransId="{DFC5F5FB-8D2E-4CC8-AEFA-CD83291D4A73}" sibTransId="{432894D2-7AB6-41DA-9BA6-03090B40D446}"/>
    <dgm:cxn modelId="{08852DEF-73BA-4CD4-9CD1-FE51271F7927}" srcId="{EA86CF67-5889-4C49-B66A-91D0D8A2FD20}" destId="{1B437450-D540-429D-A9D3-87C607992DBB}" srcOrd="8" destOrd="0" parTransId="{240F9E25-DFA8-42A1-8E64-082D785C135A}" sibTransId="{6480B978-AD96-4280-B7F6-497798C79DEF}"/>
    <dgm:cxn modelId="{A526F7F1-E519-434B-B1B3-FE0250EC1BC7}" srcId="{EA86CF67-5889-4C49-B66A-91D0D8A2FD20}" destId="{CD62A146-A90D-42DA-866A-CFBCB03AC496}" srcOrd="4" destOrd="0" parTransId="{AFDFC036-E71D-4447-8E33-A1D05511C094}" sibTransId="{B8139377-4285-401E-BD3C-70923876747A}"/>
    <dgm:cxn modelId="{F21F12F2-3E3A-4763-9257-A9C0F73CE74C}" srcId="{EA86CF67-5889-4C49-B66A-91D0D8A2FD20}" destId="{1E3A7705-1BDD-422D-B48D-A9DA0D6BE4A7}" srcOrd="6" destOrd="0" parTransId="{AE10F668-194A-4481-8A63-771ADB703231}" sibTransId="{75CDF647-ED92-4C28-AEB4-7E78908E801A}"/>
    <dgm:cxn modelId="{085CCDF9-3FA3-44F4-843A-64094A3CED17}" srcId="{EA86CF67-5889-4C49-B66A-91D0D8A2FD20}" destId="{9DD17A08-5152-4C7E-B286-F2601E613AF3}" srcOrd="5" destOrd="0" parTransId="{DB13853A-5798-452E-A19A-61C2A2B550BF}" sibTransId="{E99787F1-5D75-479E-AB9A-CB353E6123D2}"/>
    <dgm:cxn modelId="{97819882-5509-45C7-A707-92B90BE81CBF}" type="presParOf" srcId="{C23BA763-7000-4D83-88E6-D601D0F7E270}" destId="{EE96B256-ECE3-4C06-A3B9-DDD0182365A9}" srcOrd="0" destOrd="0" presId="urn:microsoft.com/office/officeart/2005/8/layout/default"/>
    <dgm:cxn modelId="{A38A9682-3159-4430-BDB2-936A4492847C}" type="presParOf" srcId="{C23BA763-7000-4D83-88E6-D601D0F7E270}" destId="{10336541-AD5B-481F-88C4-15544D00B207}" srcOrd="1" destOrd="0" presId="urn:microsoft.com/office/officeart/2005/8/layout/default"/>
    <dgm:cxn modelId="{362A7C1D-BE68-4570-8A6F-6402C767A71A}" type="presParOf" srcId="{C23BA763-7000-4D83-88E6-D601D0F7E270}" destId="{287006D6-8A4B-43CD-8B7E-A1D0452318E8}" srcOrd="2" destOrd="0" presId="urn:microsoft.com/office/officeart/2005/8/layout/default"/>
    <dgm:cxn modelId="{E4059221-42E3-46B3-B4F3-EC9E04B0C2E8}" type="presParOf" srcId="{C23BA763-7000-4D83-88E6-D601D0F7E270}" destId="{156060A5-4B0F-45C2-A05F-FCE743390953}" srcOrd="3" destOrd="0" presId="urn:microsoft.com/office/officeart/2005/8/layout/default"/>
    <dgm:cxn modelId="{3022E84E-DCBD-4DDD-974C-3945B0B802DE}" type="presParOf" srcId="{C23BA763-7000-4D83-88E6-D601D0F7E270}" destId="{F2F4F018-B0D0-4745-A405-4679478B37D8}" srcOrd="4" destOrd="0" presId="urn:microsoft.com/office/officeart/2005/8/layout/default"/>
    <dgm:cxn modelId="{286A8F69-3FAF-465D-ADAA-3728B2EC922F}" type="presParOf" srcId="{C23BA763-7000-4D83-88E6-D601D0F7E270}" destId="{C8C9B525-9A1A-4F6C-BC3B-1977E7F259BF}" srcOrd="5" destOrd="0" presId="urn:microsoft.com/office/officeart/2005/8/layout/default"/>
    <dgm:cxn modelId="{651AFE46-4A7A-4A03-93F1-79D79265F26D}" type="presParOf" srcId="{C23BA763-7000-4D83-88E6-D601D0F7E270}" destId="{21AE521E-A947-4977-AB05-FA515C75E335}" srcOrd="6" destOrd="0" presId="urn:microsoft.com/office/officeart/2005/8/layout/default"/>
    <dgm:cxn modelId="{49B1BEFD-DAA6-40A8-9971-E72B7CC50E6C}" type="presParOf" srcId="{C23BA763-7000-4D83-88E6-D601D0F7E270}" destId="{D73AAE26-B6B4-4DF0-B222-0A0587CBAC13}" srcOrd="7" destOrd="0" presId="urn:microsoft.com/office/officeart/2005/8/layout/default"/>
    <dgm:cxn modelId="{AE95E5A7-8825-4630-A8A5-DDAA4F4224D4}" type="presParOf" srcId="{C23BA763-7000-4D83-88E6-D601D0F7E270}" destId="{31A2B04D-9A67-4863-B4F1-F578471EB43D}" srcOrd="8" destOrd="0" presId="urn:microsoft.com/office/officeart/2005/8/layout/default"/>
    <dgm:cxn modelId="{141F4EAA-1B49-4638-B42E-8EA60C056DAB}" type="presParOf" srcId="{C23BA763-7000-4D83-88E6-D601D0F7E270}" destId="{B3E249D7-303B-4230-87B8-3BF498AB183C}" srcOrd="9" destOrd="0" presId="urn:microsoft.com/office/officeart/2005/8/layout/default"/>
    <dgm:cxn modelId="{E99EE6B3-2B84-4CE8-9A6F-CA04B9820FAD}" type="presParOf" srcId="{C23BA763-7000-4D83-88E6-D601D0F7E270}" destId="{E9C81A56-2E82-4F08-95FD-621FB702AAB2}" srcOrd="10" destOrd="0" presId="urn:microsoft.com/office/officeart/2005/8/layout/default"/>
    <dgm:cxn modelId="{18085673-1826-46EA-8668-55358C726387}" type="presParOf" srcId="{C23BA763-7000-4D83-88E6-D601D0F7E270}" destId="{8374D935-694D-4EB5-AFA1-797B731347A7}" srcOrd="11" destOrd="0" presId="urn:microsoft.com/office/officeart/2005/8/layout/default"/>
    <dgm:cxn modelId="{9CEF0105-9E8E-4B35-86D1-0357AE2F1731}" type="presParOf" srcId="{C23BA763-7000-4D83-88E6-D601D0F7E270}" destId="{5F2E8C53-B2F2-4509-A866-40393B1B0F63}" srcOrd="12" destOrd="0" presId="urn:microsoft.com/office/officeart/2005/8/layout/default"/>
    <dgm:cxn modelId="{A233FE87-C90F-4A07-9D84-73B8FE867444}" type="presParOf" srcId="{C23BA763-7000-4D83-88E6-D601D0F7E270}" destId="{C58817B7-2E35-49C4-BF4F-BAD8E8C340B9}" srcOrd="13" destOrd="0" presId="urn:microsoft.com/office/officeart/2005/8/layout/default"/>
    <dgm:cxn modelId="{0980AA5E-3868-4D87-AD77-9DEB2DED73E2}" type="presParOf" srcId="{C23BA763-7000-4D83-88E6-D601D0F7E270}" destId="{A488B50F-BAB0-483F-8545-352DBB779A8F}" srcOrd="14" destOrd="0" presId="urn:microsoft.com/office/officeart/2005/8/layout/default"/>
    <dgm:cxn modelId="{29D54476-9F94-45AF-93B3-784A5BF404ED}" type="presParOf" srcId="{C23BA763-7000-4D83-88E6-D601D0F7E270}" destId="{7EC3E734-2313-4462-AE7C-53A9C2208923}" srcOrd="15" destOrd="0" presId="urn:microsoft.com/office/officeart/2005/8/layout/default"/>
    <dgm:cxn modelId="{7C16E6C1-4A0C-4029-AA78-FA422DB0CFAC}" type="presParOf" srcId="{C23BA763-7000-4D83-88E6-D601D0F7E270}" destId="{08047FC0-BA16-4641-88A0-E2BEAFDE07C3}" srcOrd="16" destOrd="0" presId="urn:microsoft.com/office/officeart/2005/8/layout/default"/>
    <dgm:cxn modelId="{1C788D66-40D6-425C-AC60-445ED996408C}" type="presParOf" srcId="{C23BA763-7000-4D83-88E6-D601D0F7E270}" destId="{685DD29D-8CFE-45BB-AC62-CA60CE21D190}" srcOrd="17" destOrd="0" presId="urn:microsoft.com/office/officeart/2005/8/layout/default"/>
    <dgm:cxn modelId="{12AE0F51-C028-407D-BA66-364BDFB64731}" type="presParOf" srcId="{C23BA763-7000-4D83-88E6-D601D0F7E270}" destId="{E23B4B62-0715-40E4-9232-1ABA46579ED3}" srcOrd="18" destOrd="0" presId="urn:microsoft.com/office/officeart/2005/8/layout/default"/>
    <dgm:cxn modelId="{8698AF37-398A-47EA-AE2A-413DE8D7CC6F}" type="presParOf" srcId="{C23BA763-7000-4D83-88E6-D601D0F7E270}" destId="{6FCC29DA-4095-49B8-B129-972567F78D09}" srcOrd="19" destOrd="0" presId="urn:microsoft.com/office/officeart/2005/8/layout/default"/>
    <dgm:cxn modelId="{E9E5C259-C7F7-43BB-A1AF-2B0CB3034A17}" type="presParOf" srcId="{C23BA763-7000-4D83-88E6-D601D0F7E270}" destId="{B6F83F57-1193-4358-A675-BC976971467F}" srcOrd="20" destOrd="0" presId="urn:microsoft.com/office/officeart/2005/8/layout/default"/>
    <dgm:cxn modelId="{F0738659-682A-4BED-B36E-A75840F1B5D7}" type="presParOf" srcId="{C23BA763-7000-4D83-88E6-D601D0F7E270}" destId="{10F58D7E-BAAB-470A-948C-60884B621A99}" srcOrd="21" destOrd="0" presId="urn:microsoft.com/office/officeart/2005/8/layout/default"/>
    <dgm:cxn modelId="{47BB104D-890C-4D30-A92D-638497BE0BC8}" type="presParOf" srcId="{C23BA763-7000-4D83-88E6-D601D0F7E270}" destId="{56481749-1954-45AA-BF39-454309ECD108}" srcOrd="22" destOrd="0" presId="urn:microsoft.com/office/officeart/2005/8/layout/default"/>
    <dgm:cxn modelId="{8E47EACB-208B-48AF-AF5F-AA081ED16019}" type="presParOf" srcId="{C23BA763-7000-4D83-88E6-D601D0F7E270}" destId="{31D4D1A2-119B-4E5E-BF14-483D74B90966}" srcOrd="23" destOrd="0" presId="urn:microsoft.com/office/officeart/2005/8/layout/default"/>
    <dgm:cxn modelId="{93C75076-D8CF-4BC1-B0BC-D9339658162D}" type="presParOf" srcId="{C23BA763-7000-4D83-88E6-D601D0F7E270}" destId="{6D941D0B-6EB2-4C1B-BC5F-DF1ECB989B84}" srcOrd="24" destOrd="0" presId="urn:microsoft.com/office/officeart/2005/8/layout/default"/>
    <dgm:cxn modelId="{4208EE37-6AB9-49FD-B95D-8A56EBECBB0C}" type="presParOf" srcId="{C23BA763-7000-4D83-88E6-D601D0F7E270}" destId="{355F1724-06A1-4597-9034-AA9845053AD8}" srcOrd="25" destOrd="0" presId="urn:microsoft.com/office/officeart/2005/8/layout/default"/>
    <dgm:cxn modelId="{4521B147-86D0-4F0E-94AF-9A6B15F7D856}" type="presParOf" srcId="{C23BA763-7000-4D83-88E6-D601D0F7E270}" destId="{78C53334-ED74-4BEA-8C95-268714432B2A}"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C3F2C9-3E0E-48EA-99CE-C0A643973EC3}"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014D6724-B1A9-4A3F-960B-7A9032C4D2F3}">
      <dgm:prSet phldrT="[文本]"/>
      <dgm:spPr/>
      <dgm:t>
        <a:bodyPr/>
        <a:lstStyle/>
        <a:p>
          <a:r>
            <a:rPr lang="zh-CN" altLang="en-US" b="1">
              <a:latin typeface="Times New Roman" panose="02020603050405020304" pitchFamily="18" charset="0"/>
              <a:cs typeface="Times New Roman" panose="02020603050405020304" pitchFamily="18" charset="0"/>
            </a:rPr>
            <a:t>交互式沟通</a:t>
          </a:r>
          <a:endParaRPr lang="zh-CN" altLang="en-US" dirty="0"/>
        </a:p>
      </dgm:t>
    </dgm:pt>
    <dgm:pt modelId="{2139FA8A-AF0E-4784-877F-BDCF0501843D}" type="parTrans" cxnId="{71BC745B-8D0D-4FEF-94E7-53DE86D32A2F}">
      <dgm:prSet/>
      <dgm:spPr/>
      <dgm:t>
        <a:bodyPr/>
        <a:lstStyle/>
        <a:p>
          <a:endParaRPr lang="zh-CN" altLang="en-US"/>
        </a:p>
      </dgm:t>
    </dgm:pt>
    <dgm:pt modelId="{4587AFE5-2B08-4952-ABD5-3C74806328FB}" type="sibTrans" cxnId="{71BC745B-8D0D-4FEF-94E7-53DE86D32A2F}">
      <dgm:prSet/>
      <dgm:spPr/>
      <dgm:t>
        <a:bodyPr/>
        <a:lstStyle/>
        <a:p>
          <a:endParaRPr lang="zh-CN" altLang="en-US"/>
        </a:p>
      </dgm:t>
    </dgm:pt>
    <dgm:pt modelId="{6ED09D99-E21F-481A-9CD4-594C3DCEB054}">
      <dgm:prSet phldrT="[文本]"/>
      <dgm:spPr/>
      <dgm:t>
        <a:bodyPr/>
        <a:lstStyle/>
        <a:p>
          <a:r>
            <a:rPr lang="zh-CN" altLang="en-US" b="1" dirty="0">
              <a:latin typeface="Times New Roman" panose="02020603050405020304" pitchFamily="18" charset="0"/>
              <a:cs typeface="Times New Roman" panose="02020603050405020304" pitchFamily="18" charset="0"/>
            </a:rPr>
            <a:t>在两方或多方之间</a:t>
          </a:r>
          <a:r>
            <a:rPr lang="zh-CN" altLang="en-US" b="1" dirty="0">
              <a:solidFill>
                <a:srgbClr val="7030A0"/>
              </a:solidFill>
              <a:latin typeface="Times New Roman" panose="02020603050405020304" pitchFamily="18" charset="0"/>
              <a:cs typeface="Times New Roman" panose="02020603050405020304" pitchFamily="18" charset="0"/>
            </a:rPr>
            <a:t>多向实时</a:t>
          </a:r>
          <a:r>
            <a:rPr lang="zh-CN" altLang="en-US" b="1" dirty="0">
              <a:latin typeface="Times New Roman" panose="02020603050405020304" pitchFamily="18" charset="0"/>
              <a:cs typeface="Times New Roman" panose="02020603050405020304" pitchFamily="18" charset="0"/>
            </a:rPr>
            <a:t>交换信息</a:t>
          </a:r>
          <a:endParaRPr lang="zh-CN" altLang="en-US" dirty="0"/>
        </a:p>
      </dgm:t>
    </dgm:pt>
    <dgm:pt modelId="{6A28948B-9043-49F7-B0AA-273956BC9461}" type="parTrans" cxnId="{CA924CAD-A079-4BCA-8978-7C897CE770CF}">
      <dgm:prSet/>
      <dgm:spPr/>
      <dgm:t>
        <a:bodyPr/>
        <a:lstStyle/>
        <a:p>
          <a:endParaRPr lang="zh-CN" altLang="en-US"/>
        </a:p>
      </dgm:t>
    </dgm:pt>
    <dgm:pt modelId="{D8B2C53F-EBE6-4F42-B1E9-2D5E501F5D7C}" type="sibTrans" cxnId="{CA924CAD-A079-4BCA-8978-7C897CE770CF}">
      <dgm:prSet/>
      <dgm:spPr/>
      <dgm:t>
        <a:bodyPr/>
        <a:lstStyle/>
        <a:p>
          <a:endParaRPr lang="zh-CN" altLang="en-US"/>
        </a:p>
      </dgm:t>
    </dgm:pt>
    <dgm:pt modelId="{45F2BC96-3205-4565-BF4F-D2577D72EE64}">
      <dgm:prSet phldrT="[文本]"/>
      <dgm:spPr/>
      <dgm:t>
        <a:bodyPr/>
        <a:lstStyle/>
        <a:p>
          <a:r>
            <a:rPr lang="zh-CN" altLang="en-US" b="1">
              <a:latin typeface="Times New Roman" panose="02020603050405020304" pitchFamily="18" charset="0"/>
              <a:cs typeface="Times New Roman" panose="02020603050405020304" pitchFamily="18" charset="0"/>
            </a:rPr>
            <a:t>推式沟通</a:t>
          </a:r>
          <a:endParaRPr lang="zh-CN" altLang="en-US" dirty="0"/>
        </a:p>
      </dgm:t>
    </dgm:pt>
    <dgm:pt modelId="{C27F1714-D75B-43AA-93A0-2449CEFBF658}" type="parTrans" cxnId="{BB2AF276-A14D-4785-BB13-EC58AC008870}">
      <dgm:prSet/>
      <dgm:spPr/>
      <dgm:t>
        <a:bodyPr/>
        <a:lstStyle/>
        <a:p>
          <a:endParaRPr lang="zh-CN" altLang="en-US"/>
        </a:p>
      </dgm:t>
    </dgm:pt>
    <dgm:pt modelId="{D3E0E57A-5498-4594-988E-D49451F64575}" type="sibTrans" cxnId="{BB2AF276-A14D-4785-BB13-EC58AC008870}">
      <dgm:prSet/>
      <dgm:spPr/>
      <dgm:t>
        <a:bodyPr/>
        <a:lstStyle/>
        <a:p>
          <a:endParaRPr lang="zh-CN" altLang="en-US"/>
        </a:p>
      </dgm:t>
    </dgm:pt>
    <dgm:pt modelId="{4424415C-7227-44D5-9439-3527444F16D8}">
      <dgm:prSet phldrT="[文本]"/>
      <dgm:spPr/>
      <dgm:t>
        <a:bodyPr/>
        <a:lstStyle/>
        <a:p>
          <a:r>
            <a:rPr lang="zh-CN" altLang="en-US" b="1" dirty="0">
              <a:latin typeface="Times New Roman" panose="02020603050405020304" pitchFamily="18" charset="0"/>
              <a:cs typeface="Times New Roman" panose="02020603050405020304" pitchFamily="18" charset="0"/>
            </a:rPr>
            <a:t>信息</a:t>
          </a:r>
          <a:r>
            <a:rPr lang="zh-CN" altLang="en-US" b="1" dirty="0">
              <a:solidFill>
                <a:srgbClr val="7030A0"/>
              </a:solidFill>
              <a:latin typeface="Times New Roman" panose="02020603050405020304" pitchFamily="18" charset="0"/>
              <a:cs typeface="Times New Roman" panose="02020603050405020304" pitchFamily="18" charset="0"/>
            </a:rPr>
            <a:t>发给</a:t>
          </a:r>
          <a:r>
            <a:rPr lang="zh-CN" altLang="en-US" b="1" dirty="0">
              <a:latin typeface="Times New Roman" panose="02020603050405020304" pitchFamily="18" charset="0"/>
              <a:cs typeface="Times New Roman" panose="02020603050405020304" pitchFamily="18" charset="0"/>
            </a:rPr>
            <a:t>需要接收这些信息的特定接收方</a:t>
          </a:r>
          <a:endParaRPr lang="zh-CN" altLang="en-US" dirty="0"/>
        </a:p>
      </dgm:t>
    </dgm:pt>
    <dgm:pt modelId="{FCD20D27-756B-483D-91BD-8704CEDE7D36}" type="parTrans" cxnId="{F1FBCFDA-21EC-458F-9FE1-D73382153BAC}">
      <dgm:prSet/>
      <dgm:spPr/>
      <dgm:t>
        <a:bodyPr/>
        <a:lstStyle/>
        <a:p>
          <a:endParaRPr lang="zh-CN" altLang="en-US"/>
        </a:p>
      </dgm:t>
    </dgm:pt>
    <dgm:pt modelId="{FF5ED574-92A2-4347-A9EC-2E6838AB0EBD}" type="sibTrans" cxnId="{F1FBCFDA-21EC-458F-9FE1-D73382153BAC}">
      <dgm:prSet/>
      <dgm:spPr/>
      <dgm:t>
        <a:bodyPr/>
        <a:lstStyle/>
        <a:p>
          <a:endParaRPr lang="zh-CN" altLang="en-US"/>
        </a:p>
      </dgm:t>
    </dgm:pt>
    <dgm:pt modelId="{875BB861-CF18-4006-B8DD-BB681B8C419B}">
      <dgm:prSet phldrT="[文本]"/>
      <dgm:spPr/>
      <dgm:t>
        <a:bodyPr/>
        <a:lstStyle/>
        <a:p>
          <a:r>
            <a:rPr lang="zh-CN" altLang="en-US" b="1">
              <a:latin typeface="Times New Roman" panose="02020603050405020304" pitchFamily="18" charset="0"/>
              <a:cs typeface="Times New Roman" panose="02020603050405020304" pitchFamily="18" charset="0"/>
            </a:rPr>
            <a:t>拉式沟通</a:t>
          </a:r>
          <a:endParaRPr lang="zh-CN" altLang="en-US" dirty="0"/>
        </a:p>
      </dgm:t>
    </dgm:pt>
    <dgm:pt modelId="{11C5CDD9-FF2C-4E9F-941A-DCB5EC3BC60F}" type="parTrans" cxnId="{40F6C25F-B3D2-4716-B049-D9761AD59EAE}">
      <dgm:prSet/>
      <dgm:spPr/>
      <dgm:t>
        <a:bodyPr/>
        <a:lstStyle/>
        <a:p>
          <a:endParaRPr lang="zh-CN" altLang="en-US"/>
        </a:p>
      </dgm:t>
    </dgm:pt>
    <dgm:pt modelId="{2A4C3DC3-4408-4501-9893-EB3FD2DC7034}" type="sibTrans" cxnId="{40F6C25F-B3D2-4716-B049-D9761AD59EAE}">
      <dgm:prSet/>
      <dgm:spPr/>
      <dgm:t>
        <a:bodyPr/>
        <a:lstStyle/>
        <a:p>
          <a:endParaRPr lang="zh-CN" altLang="en-US"/>
        </a:p>
      </dgm:t>
    </dgm:pt>
    <dgm:pt modelId="{FD67EC66-95F1-464A-9AAD-7901CA9E3427}">
      <dgm:prSet phldrT="[文本]"/>
      <dgm:spPr/>
      <dgm:t>
        <a:bodyPr/>
        <a:lstStyle/>
        <a:p>
          <a:r>
            <a:rPr lang="zh-CN" altLang="en-US" b="0" dirty="0">
              <a:solidFill>
                <a:schemeClr val="tx1"/>
              </a:solidFill>
              <a:latin typeface="Times New Roman" panose="02020603050405020304" pitchFamily="18" charset="0"/>
              <a:cs typeface="Times New Roman" panose="02020603050405020304" pitchFamily="18" charset="0"/>
            </a:rPr>
            <a:t>信息量很大或受众很多</a:t>
          </a:r>
          <a:r>
            <a:rPr lang="zh-CN" altLang="en-US" b="0" dirty="0">
              <a:latin typeface="Times New Roman" panose="02020603050405020304" pitchFamily="18" charset="0"/>
              <a:cs typeface="Times New Roman" panose="02020603050405020304" pitchFamily="18" charset="0"/>
            </a:rPr>
            <a:t>的情况</a:t>
          </a:r>
          <a:endParaRPr lang="zh-CN" altLang="en-US" b="0" dirty="0"/>
        </a:p>
      </dgm:t>
    </dgm:pt>
    <dgm:pt modelId="{C692A278-16B5-419B-AA7C-380A4BD9F479}" type="parTrans" cxnId="{2F088173-5A07-4FD0-96BD-0F4DCDB679CB}">
      <dgm:prSet/>
      <dgm:spPr/>
      <dgm:t>
        <a:bodyPr/>
        <a:lstStyle/>
        <a:p>
          <a:endParaRPr lang="zh-CN" altLang="en-US"/>
        </a:p>
      </dgm:t>
    </dgm:pt>
    <dgm:pt modelId="{415C133C-11C5-4978-8548-41BEE5B9303F}" type="sibTrans" cxnId="{2F088173-5A07-4FD0-96BD-0F4DCDB679CB}">
      <dgm:prSet/>
      <dgm:spPr/>
      <dgm:t>
        <a:bodyPr/>
        <a:lstStyle/>
        <a:p>
          <a:endParaRPr lang="zh-CN" altLang="en-US"/>
        </a:p>
      </dgm:t>
    </dgm:pt>
    <dgm:pt modelId="{338557B5-23FD-458F-B7EF-5DBD202BE02F}">
      <dgm:prSet phldrT="[文本]"/>
      <dgm:spPr/>
      <dgm:t>
        <a:bodyPr/>
        <a:lstStyle/>
        <a:p>
          <a:r>
            <a:rPr lang="zh-CN" altLang="en-US" b="0" dirty="0">
              <a:latin typeface="Times New Roman" panose="02020603050405020304" pitchFamily="18" charset="0"/>
              <a:cs typeface="Times New Roman" panose="02020603050405020304" pitchFamily="18" charset="0"/>
            </a:rPr>
            <a:t>信件、邮件等</a:t>
          </a:r>
          <a:endParaRPr lang="zh-CN" altLang="en-US" b="0" dirty="0"/>
        </a:p>
      </dgm:t>
    </dgm:pt>
    <dgm:pt modelId="{FDE6C737-8981-489E-826B-705AB2C58B02}" type="parTrans" cxnId="{2404A4D3-9DEE-464D-B31A-DDABE3B925E5}">
      <dgm:prSet/>
      <dgm:spPr/>
      <dgm:t>
        <a:bodyPr/>
        <a:lstStyle/>
        <a:p>
          <a:endParaRPr lang="zh-CN" altLang="en-US"/>
        </a:p>
      </dgm:t>
    </dgm:pt>
    <dgm:pt modelId="{40774813-1091-4DC6-BEB0-BE98308FEDAD}" type="sibTrans" cxnId="{2404A4D3-9DEE-464D-B31A-DDABE3B925E5}">
      <dgm:prSet/>
      <dgm:spPr/>
      <dgm:t>
        <a:bodyPr/>
        <a:lstStyle/>
        <a:p>
          <a:endParaRPr lang="zh-CN" altLang="en-US"/>
        </a:p>
      </dgm:t>
    </dgm:pt>
    <dgm:pt modelId="{81D61DE2-8C60-4B4C-BBAD-F77CC080E65F}">
      <dgm:prSet phldrT="[文本]"/>
      <dgm:spPr/>
      <dgm:t>
        <a:bodyPr/>
        <a:lstStyle/>
        <a:p>
          <a:r>
            <a:rPr lang="zh-CN" altLang="en-US" b="0" dirty="0">
              <a:latin typeface="Times New Roman" panose="02020603050405020304" pitchFamily="18" charset="0"/>
              <a:cs typeface="Times New Roman" panose="02020603050405020304" pitchFamily="18" charset="0"/>
            </a:rPr>
            <a:t>门户网站、企业内网、经验教训数据库等</a:t>
          </a:r>
          <a:endParaRPr lang="zh-CN" altLang="en-US" b="0" dirty="0"/>
        </a:p>
      </dgm:t>
    </dgm:pt>
    <dgm:pt modelId="{053CC835-2879-469B-9248-0E6FE7E224D0}" type="parTrans" cxnId="{6F141A33-B180-4097-911B-B39E46D704DE}">
      <dgm:prSet/>
      <dgm:spPr/>
      <dgm:t>
        <a:bodyPr/>
        <a:lstStyle/>
        <a:p>
          <a:endParaRPr lang="zh-CN" altLang="en-US"/>
        </a:p>
      </dgm:t>
    </dgm:pt>
    <dgm:pt modelId="{A787E0B9-CD62-4B9C-9CE3-9695E9379EC1}" type="sibTrans" cxnId="{6F141A33-B180-4097-911B-B39E46D704DE}">
      <dgm:prSet/>
      <dgm:spPr/>
      <dgm:t>
        <a:bodyPr/>
        <a:lstStyle/>
        <a:p>
          <a:endParaRPr lang="zh-CN" altLang="en-US"/>
        </a:p>
      </dgm:t>
    </dgm:pt>
    <dgm:pt modelId="{89B99EEE-87D7-4BF9-A040-CB3D305F2F18}">
      <dgm:prSet phldrT="[文本]"/>
      <dgm:spPr/>
      <dgm:t>
        <a:bodyPr/>
        <a:lstStyle/>
        <a:p>
          <a:r>
            <a:rPr lang="zh-CN" altLang="en-US" b="1" dirty="0">
              <a:solidFill>
                <a:srgbClr val="7030A0"/>
              </a:solidFill>
            </a:rPr>
            <a:t>接收方自行访问信息</a:t>
          </a:r>
        </a:p>
      </dgm:t>
    </dgm:pt>
    <dgm:pt modelId="{0A802B0A-CDF5-48E6-8AFC-D15CFE2E3E67}" type="parTrans" cxnId="{82B5B3E2-B865-4204-81AD-7B22BB591E23}">
      <dgm:prSet/>
      <dgm:spPr/>
      <dgm:t>
        <a:bodyPr/>
        <a:lstStyle/>
        <a:p>
          <a:endParaRPr lang="zh-CN" altLang="en-US"/>
        </a:p>
      </dgm:t>
    </dgm:pt>
    <dgm:pt modelId="{8645488C-41D1-4B76-ADAF-6976ED353B41}" type="sibTrans" cxnId="{82B5B3E2-B865-4204-81AD-7B22BB591E23}">
      <dgm:prSet/>
      <dgm:spPr/>
      <dgm:t>
        <a:bodyPr/>
        <a:lstStyle/>
        <a:p>
          <a:endParaRPr lang="zh-CN" altLang="en-US"/>
        </a:p>
      </dgm:t>
    </dgm:pt>
    <dgm:pt modelId="{DD16AF4C-5979-4012-92C4-14737512E307}">
      <dgm:prSet phldrT="[文本]"/>
      <dgm:spPr/>
      <dgm:t>
        <a:bodyPr/>
        <a:lstStyle/>
        <a:p>
          <a:r>
            <a:rPr lang="zh-CN" altLang="en-US" b="0" dirty="0">
              <a:latin typeface="Times New Roman" panose="02020603050405020304" pitchFamily="18" charset="0"/>
              <a:cs typeface="Times New Roman" panose="02020603050405020304" pitchFamily="18" charset="0"/>
            </a:rPr>
            <a:t>会议（线上线下）、电话、即时通信、社交媒体等</a:t>
          </a:r>
          <a:endParaRPr lang="zh-CN" altLang="en-US" dirty="0"/>
        </a:p>
      </dgm:t>
    </dgm:pt>
    <dgm:pt modelId="{89B3F363-A6BC-4D5F-A4CE-4D783D62644D}" type="parTrans" cxnId="{F5CA9F54-595E-41F3-9A0A-1042A9ADA7DF}">
      <dgm:prSet/>
      <dgm:spPr/>
      <dgm:t>
        <a:bodyPr/>
        <a:lstStyle/>
        <a:p>
          <a:endParaRPr lang="zh-CN" altLang="en-US"/>
        </a:p>
      </dgm:t>
    </dgm:pt>
    <dgm:pt modelId="{1F38CE5E-4F7C-456A-83F7-B2FF91E19D25}" type="sibTrans" cxnId="{F5CA9F54-595E-41F3-9A0A-1042A9ADA7DF}">
      <dgm:prSet/>
      <dgm:spPr/>
      <dgm:t>
        <a:bodyPr/>
        <a:lstStyle/>
        <a:p>
          <a:endParaRPr lang="zh-CN" altLang="en-US"/>
        </a:p>
      </dgm:t>
    </dgm:pt>
    <dgm:pt modelId="{67051228-50BB-4633-8800-EA18DE34102E}">
      <dgm:prSet phldrT="[文本]"/>
      <dgm:spPr/>
      <dgm:t>
        <a:bodyPr/>
        <a:lstStyle/>
        <a:p>
          <a:r>
            <a:rPr lang="zh-CN" altLang="en-US" dirty="0"/>
            <a:t>确保信息发送，但不保证送达或被理解</a:t>
          </a:r>
        </a:p>
      </dgm:t>
    </dgm:pt>
    <dgm:pt modelId="{B5514F53-18FE-4E8B-8008-9724C56A3A4F}" type="parTrans" cxnId="{904724C0-0BC6-421F-861C-3829539D503E}">
      <dgm:prSet/>
      <dgm:spPr/>
      <dgm:t>
        <a:bodyPr/>
        <a:lstStyle/>
        <a:p>
          <a:endParaRPr lang="zh-CN" altLang="en-US"/>
        </a:p>
      </dgm:t>
    </dgm:pt>
    <dgm:pt modelId="{82788F8D-6D0B-4E43-98A4-3973FAE809ED}" type="sibTrans" cxnId="{904724C0-0BC6-421F-861C-3829539D503E}">
      <dgm:prSet/>
      <dgm:spPr/>
      <dgm:t>
        <a:bodyPr/>
        <a:lstStyle/>
        <a:p>
          <a:endParaRPr lang="zh-CN" altLang="en-US"/>
        </a:p>
      </dgm:t>
    </dgm:pt>
    <dgm:pt modelId="{3C6D1B93-8B7B-4E5C-A376-95663E4F9189}" type="pres">
      <dgm:prSet presAssocID="{1CC3F2C9-3E0E-48EA-99CE-C0A643973EC3}" presName="Name0" presStyleCnt="0">
        <dgm:presLayoutVars>
          <dgm:dir/>
          <dgm:animLvl val="lvl"/>
          <dgm:resizeHandles val="exact"/>
        </dgm:presLayoutVars>
      </dgm:prSet>
      <dgm:spPr/>
    </dgm:pt>
    <dgm:pt modelId="{BF4ED3D2-68F9-4BC8-82E4-8CA82B9D94CC}" type="pres">
      <dgm:prSet presAssocID="{014D6724-B1A9-4A3F-960B-7A9032C4D2F3}" presName="composite" presStyleCnt="0"/>
      <dgm:spPr/>
    </dgm:pt>
    <dgm:pt modelId="{6269B54E-CF6B-4477-A434-8729F9F011F6}" type="pres">
      <dgm:prSet presAssocID="{014D6724-B1A9-4A3F-960B-7A9032C4D2F3}" presName="parTx" presStyleLbl="alignNode1" presStyleIdx="0" presStyleCnt="3">
        <dgm:presLayoutVars>
          <dgm:chMax val="0"/>
          <dgm:chPref val="0"/>
          <dgm:bulletEnabled val="1"/>
        </dgm:presLayoutVars>
      </dgm:prSet>
      <dgm:spPr/>
    </dgm:pt>
    <dgm:pt modelId="{90610E1C-E20A-4F43-A7F4-AD42077C77E3}" type="pres">
      <dgm:prSet presAssocID="{014D6724-B1A9-4A3F-960B-7A9032C4D2F3}" presName="desTx" presStyleLbl="alignAccFollowNode1" presStyleIdx="0" presStyleCnt="3">
        <dgm:presLayoutVars>
          <dgm:bulletEnabled val="1"/>
        </dgm:presLayoutVars>
      </dgm:prSet>
      <dgm:spPr/>
    </dgm:pt>
    <dgm:pt modelId="{C3A88049-8A65-4A70-A6A0-DD685D2A9FCA}" type="pres">
      <dgm:prSet presAssocID="{4587AFE5-2B08-4952-ABD5-3C74806328FB}" presName="space" presStyleCnt="0"/>
      <dgm:spPr/>
    </dgm:pt>
    <dgm:pt modelId="{67F4B52F-8201-4513-AC9A-C45D8B980886}" type="pres">
      <dgm:prSet presAssocID="{45F2BC96-3205-4565-BF4F-D2577D72EE64}" presName="composite" presStyleCnt="0"/>
      <dgm:spPr/>
    </dgm:pt>
    <dgm:pt modelId="{4D061725-3C22-439D-A976-8A18E353CC3E}" type="pres">
      <dgm:prSet presAssocID="{45F2BC96-3205-4565-BF4F-D2577D72EE64}" presName="parTx" presStyleLbl="alignNode1" presStyleIdx="1" presStyleCnt="3">
        <dgm:presLayoutVars>
          <dgm:chMax val="0"/>
          <dgm:chPref val="0"/>
          <dgm:bulletEnabled val="1"/>
        </dgm:presLayoutVars>
      </dgm:prSet>
      <dgm:spPr/>
    </dgm:pt>
    <dgm:pt modelId="{0FAAF68F-72C9-4F94-87E2-703A83B7B120}" type="pres">
      <dgm:prSet presAssocID="{45F2BC96-3205-4565-BF4F-D2577D72EE64}" presName="desTx" presStyleLbl="alignAccFollowNode1" presStyleIdx="1" presStyleCnt="3">
        <dgm:presLayoutVars>
          <dgm:bulletEnabled val="1"/>
        </dgm:presLayoutVars>
      </dgm:prSet>
      <dgm:spPr/>
    </dgm:pt>
    <dgm:pt modelId="{DE357C0E-16D1-4C51-A1B5-DFACED0641E1}" type="pres">
      <dgm:prSet presAssocID="{D3E0E57A-5498-4594-988E-D49451F64575}" presName="space" presStyleCnt="0"/>
      <dgm:spPr/>
    </dgm:pt>
    <dgm:pt modelId="{141CC014-A2BC-40FC-B5DF-BD065086582E}" type="pres">
      <dgm:prSet presAssocID="{875BB861-CF18-4006-B8DD-BB681B8C419B}" presName="composite" presStyleCnt="0"/>
      <dgm:spPr/>
    </dgm:pt>
    <dgm:pt modelId="{5C4D3F06-BB40-4F68-93F5-5F8A300CF7FC}" type="pres">
      <dgm:prSet presAssocID="{875BB861-CF18-4006-B8DD-BB681B8C419B}" presName="parTx" presStyleLbl="alignNode1" presStyleIdx="2" presStyleCnt="3">
        <dgm:presLayoutVars>
          <dgm:chMax val="0"/>
          <dgm:chPref val="0"/>
          <dgm:bulletEnabled val="1"/>
        </dgm:presLayoutVars>
      </dgm:prSet>
      <dgm:spPr/>
    </dgm:pt>
    <dgm:pt modelId="{AA7041E9-9D5D-4548-A294-5C444D7A7FC6}" type="pres">
      <dgm:prSet presAssocID="{875BB861-CF18-4006-B8DD-BB681B8C419B}" presName="desTx" presStyleLbl="alignAccFollowNode1" presStyleIdx="2" presStyleCnt="3">
        <dgm:presLayoutVars>
          <dgm:bulletEnabled val="1"/>
        </dgm:presLayoutVars>
      </dgm:prSet>
      <dgm:spPr/>
    </dgm:pt>
  </dgm:ptLst>
  <dgm:cxnLst>
    <dgm:cxn modelId="{45AF2719-AAB3-4777-B64F-5D39B870307C}" type="presOf" srcId="{DD16AF4C-5979-4012-92C4-14737512E307}" destId="{90610E1C-E20A-4F43-A7F4-AD42077C77E3}" srcOrd="0" destOrd="1" presId="urn:microsoft.com/office/officeart/2005/8/layout/hList1"/>
    <dgm:cxn modelId="{6F141A33-B180-4097-911B-B39E46D704DE}" srcId="{875BB861-CF18-4006-B8DD-BB681B8C419B}" destId="{81D61DE2-8C60-4B4C-BBAD-F77CC080E65F}" srcOrd="2" destOrd="0" parTransId="{053CC835-2879-469B-9248-0E6FE7E224D0}" sibTransId="{A787E0B9-CD62-4B9C-9CE3-9695E9379EC1}"/>
    <dgm:cxn modelId="{71BC745B-8D0D-4FEF-94E7-53DE86D32A2F}" srcId="{1CC3F2C9-3E0E-48EA-99CE-C0A643973EC3}" destId="{014D6724-B1A9-4A3F-960B-7A9032C4D2F3}" srcOrd="0" destOrd="0" parTransId="{2139FA8A-AF0E-4784-877F-BDCF0501843D}" sibTransId="{4587AFE5-2B08-4952-ABD5-3C74806328FB}"/>
    <dgm:cxn modelId="{40F6C25F-B3D2-4716-B049-D9761AD59EAE}" srcId="{1CC3F2C9-3E0E-48EA-99CE-C0A643973EC3}" destId="{875BB861-CF18-4006-B8DD-BB681B8C419B}" srcOrd="2" destOrd="0" parTransId="{11C5CDD9-FF2C-4E9F-941A-DCB5EC3BC60F}" sibTransId="{2A4C3DC3-4408-4501-9893-EB3FD2DC7034}"/>
    <dgm:cxn modelId="{EA475546-778E-4B70-B8FB-09304D5408CD}" type="presOf" srcId="{45F2BC96-3205-4565-BF4F-D2577D72EE64}" destId="{4D061725-3C22-439D-A976-8A18E353CC3E}" srcOrd="0" destOrd="0" presId="urn:microsoft.com/office/officeart/2005/8/layout/hList1"/>
    <dgm:cxn modelId="{2F088173-5A07-4FD0-96BD-0F4DCDB679CB}" srcId="{875BB861-CF18-4006-B8DD-BB681B8C419B}" destId="{FD67EC66-95F1-464A-9AAD-7901CA9E3427}" srcOrd="1" destOrd="0" parTransId="{C692A278-16B5-419B-AA7C-380A4BD9F479}" sibTransId="{415C133C-11C5-4978-8548-41BEE5B9303F}"/>
    <dgm:cxn modelId="{F5CA9F54-595E-41F3-9A0A-1042A9ADA7DF}" srcId="{014D6724-B1A9-4A3F-960B-7A9032C4D2F3}" destId="{DD16AF4C-5979-4012-92C4-14737512E307}" srcOrd="1" destOrd="0" parTransId="{89B3F363-A6BC-4D5F-A4CE-4D783D62644D}" sibTransId="{1F38CE5E-4F7C-456A-83F7-B2FF91E19D25}"/>
    <dgm:cxn modelId="{E45A7455-EFDE-438F-A9C0-6E61E4F02D23}" type="presOf" srcId="{014D6724-B1A9-4A3F-960B-7A9032C4D2F3}" destId="{6269B54E-CF6B-4477-A434-8729F9F011F6}" srcOrd="0" destOrd="0" presId="urn:microsoft.com/office/officeart/2005/8/layout/hList1"/>
    <dgm:cxn modelId="{BB2AF276-A14D-4785-BB13-EC58AC008870}" srcId="{1CC3F2C9-3E0E-48EA-99CE-C0A643973EC3}" destId="{45F2BC96-3205-4565-BF4F-D2577D72EE64}" srcOrd="1" destOrd="0" parTransId="{C27F1714-D75B-43AA-93A0-2449CEFBF658}" sibTransId="{D3E0E57A-5498-4594-988E-D49451F64575}"/>
    <dgm:cxn modelId="{2E17648F-23E9-4604-9EFE-CA8E6A4DB403}" type="presOf" srcId="{6ED09D99-E21F-481A-9CD4-594C3DCEB054}" destId="{90610E1C-E20A-4F43-A7F4-AD42077C77E3}" srcOrd="0" destOrd="0" presId="urn:microsoft.com/office/officeart/2005/8/layout/hList1"/>
    <dgm:cxn modelId="{3DF21392-D33F-4474-A4D5-4738F6DB0DA4}" type="presOf" srcId="{1CC3F2C9-3E0E-48EA-99CE-C0A643973EC3}" destId="{3C6D1B93-8B7B-4E5C-A376-95663E4F9189}" srcOrd="0" destOrd="0" presId="urn:microsoft.com/office/officeart/2005/8/layout/hList1"/>
    <dgm:cxn modelId="{393BEC94-4FBA-41D2-9508-F00E685FD989}" type="presOf" srcId="{FD67EC66-95F1-464A-9AAD-7901CA9E3427}" destId="{AA7041E9-9D5D-4548-A294-5C444D7A7FC6}" srcOrd="0" destOrd="1" presId="urn:microsoft.com/office/officeart/2005/8/layout/hList1"/>
    <dgm:cxn modelId="{6B681E9D-7D59-4681-B3AF-D49C1C40E3F3}" type="presOf" srcId="{4424415C-7227-44D5-9439-3527444F16D8}" destId="{0FAAF68F-72C9-4F94-87E2-703A83B7B120}" srcOrd="0" destOrd="0" presId="urn:microsoft.com/office/officeart/2005/8/layout/hList1"/>
    <dgm:cxn modelId="{1A7010A6-84EA-4C54-A740-7B5036F71CAF}" type="presOf" srcId="{81D61DE2-8C60-4B4C-BBAD-F77CC080E65F}" destId="{AA7041E9-9D5D-4548-A294-5C444D7A7FC6}" srcOrd="0" destOrd="2" presId="urn:microsoft.com/office/officeart/2005/8/layout/hList1"/>
    <dgm:cxn modelId="{CA924CAD-A079-4BCA-8978-7C897CE770CF}" srcId="{014D6724-B1A9-4A3F-960B-7A9032C4D2F3}" destId="{6ED09D99-E21F-481A-9CD4-594C3DCEB054}" srcOrd="0" destOrd="0" parTransId="{6A28948B-9043-49F7-B0AA-273956BC9461}" sibTransId="{D8B2C53F-EBE6-4F42-B1E9-2D5E501F5D7C}"/>
    <dgm:cxn modelId="{FC0B1CB7-BEA0-4AA2-9101-DD907CEECA09}" type="presOf" srcId="{89B99EEE-87D7-4BF9-A040-CB3D305F2F18}" destId="{AA7041E9-9D5D-4548-A294-5C444D7A7FC6}" srcOrd="0" destOrd="0" presId="urn:microsoft.com/office/officeart/2005/8/layout/hList1"/>
    <dgm:cxn modelId="{904724C0-0BC6-421F-861C-3829539D503E}" srcId="{45F2BC96-3205-4565-BF4F-D2577D72EE64}" destId="{67051228-50BB-4633-8800-EA18DE34102E}" srcOrd="1" destOrd="0" parTransId="{B5514F53-18FE-4E8B-8008-9724C56A3A4F}" sibTransId="{82788F8D-6D0B-4E43-98A4-3973FAE809ED}"/>
    <dgm:cxn modelId="{2404A4D3-9DEE-464D-B31A-DDABE3B925E5}" srcId="{45F2BC96-3205-4565-BF4F-D2577D72EE64}" destId="{338557B5-23FD-458F-B7EF-5DBD202BE02F}" srcOrd="2" destOrd="0" parTransId="{FDE6C737-8981-489E-826B-705AB2C58B02}" sibTransId="{40774813-1091-4DC6-BEB0-BE98308FEDAD}"/>
    <dgm:cxn modelId="{804A07D7-7E4B-435B-8AD1-D7E704D97916}" type="presOf" srcId="{338557B5-23FD-458F-B7EF-5DBD202BE02F}" destId="{0FAAF68F-72C9-4F94-87E2-703A83B7B120}" srcOrd="0" destOrd="2" presId="urn:microsoft.com/office/officeart/2005/8/layout/hList1"/>
    <dgm:cxn modelId="{11880CD8-F330-47B0-88D2-F508819F7A8A}" type="presOf" srcId="{67051228-50BB-4633-8800-EA18DE34102E}" destId="{0FAAF68F-72C9-4F94-87E2-703A83B7B120}" srcOrd="0" destOrd="1" presId="urn:microsoft.com/office/officeart/2005/8/layout/hList1"/>
    <dgm:cxn modelId="{F1FBCFDA-21EC-458F-9FE1-D73382153BAC}" srcId="{45F2BC96-3205-4565-BF4F-D2577D72EE64}" destId="{4424415C-7227-44D5-9439-3527444F16D8}" srcOrd="0" destOrd="0" parTransId="{FCD20D27-756B-483D-91BD-8704CEDE7D36}" sibTransId="{FF5ED574-92A2-4347-A9EC-2E6838AB0EBD}"/>
    <dgm:cxn modelId="{82B5B3E2-B865-4204-81AD-7B22BB591E23}" srcId="{875BB861-CF18-4006-B8DD-BB681B8C419B}" destId="{89B99EEE-87D7-4BF9-A040-CB3D305F2F18}" srcOrd="0" destOrd="0" parTransId="{0A802B0A-CDF5-48E6-8AFC-D15CFE2E3E67}" sibTransId="{8645488C-41D1-4B76-ADAF-6976ED353B41}"/>
    <dgm:cxn modelId="{4E81EAFC-7312-46EC-A538-8A2BCAEF8AC9}" type="presOf" srcId="{875BB861-CF18-4006-B8DD-BB681B8C419B}" destId="{5C4D3F06-BB40-4F68-93F5-5F8A300CF7FC}" srcOrd="0" destOrd="0" presId="urn:microsoft.com/office/officeart/2005/8/layout/hList1"/>
    <dgm:cxn modelId="{1C4B1345-6D00-4846-94B2-4EE97249DD44}" type="presParOf" srcId="{3C6D1B93-8B7B-4E5C-A376-95663E4F9189}" destId="{BF4ED3D2-68F9-4BC8-82E4-8CA82B9D94CC}" srcOrd="0" destOrd="0" presId="urn:microsoft.com/office/officeart/2005/8/layout/hList1"/>
    <dgm:cxn modelId="{D9392136-2D28-418B-A8FE-84FB213D35CB}" type="presParOf" srcId="{BF4ED3D2-68F9-4BC8-82E4-8CA82B9D94CC}" destId="{6269B54E-CF6B-4477-A434-8729F9F011F6}" srcOrd="0" destOrd="0" presId="urn:microsoft.com/office/officeart/2005/8/layout/hList1"/>
    <dgm:cxn modelId="{1DF74C09-871A-4DD9-ADB0-C17F889D384B}" type="presParOf" srcId="{BF4ED3D2-68F9-4BC8-82E4-8CA82B9D94CC}" destId="{90610E1C-E20A-4F43-A7F4-AD42077C77E3}" srcOrd="1" destOrd="0" presId="urn:microsoft.com/office/officeart/2005/8/layout/hList1"/>
    <dgm:cxn modelId="{7FEEA6A6-D855-497A-AA5B-8CA5E8C1F6D4}" type="presParOf" srcId="{3C6D1B93-8B7B-4E5C-A376-95663E4F9189}" destId="{C3A88049-8A65-4A70-A6A0-DD685D2A9FCA}" srcOrd="1" destOrd="0" presId="urn:microsoft.com/office/officeart/2005/8/layout/hList1"/>
    <dgm:cxn modelId="{7175974D-4D51-444E-8899-B5E912FBF41C}" type="presParOf" srcId="{3C6D1B93-8B7B-4E5C-A376-95663E4F9189}" destId="{67F4B52F-8201-4513-AC9A-C45D8B980886}" srcOrd="2" destOrd="0" presId="urn:microsoft.com/office/officeart/2005/8/layout/hList1"/>
    <dgm:cxn modelId="{F60D7B12-0E7F-4A4B-9487-BFD6CDB0492B}" type="presParOf" srcId="{67F4B52F-8201-4513-AC9A-C45D8B980886}" destId="{4D061725-3C22-439D-A976-8A18E353CC3E}" srcOrd="0" destOrd="0" presId="urn:microsoft.com/office/officeart/2005/8/layout/hList1"/>
    <dgm:cxn modelId="{7FAACC20-28FC-4B14-B733-C484F8641B3C}" type="presParOf" srcId="{67F4B52F-8201-4513-AC9A-C45D8B980886}" destId="{0FAAF68F-72C9-4F94-87E2-703A83B7B120}" srcOrd="1" destOrd="0" presId="urn:microsoft.com/office/officeart/2005/8/layout/hList1"/>
    <dgm:cxn modelId="{6F59A9DF-7C07-4B12-8B69-FD014558320F}" type="presParOf" srcId="{3C6D1B93-8B7B-4E5C-A376-95663E4F9189}" destId="{DE357C0E-16D1-4C51-A1B5-DFACED0641E1}" srcOrd="3" destOrd="0" presId="urn:microsoft.com/office/officeart/2005/8/layout/hList1"/>
    <dgm:cxn modelId="{20D9A61B-052E-4EFB-B41F-3B6AD7B39723}" type="presParOf" srcId="{3C6D1B93-8B7B-4E5C-A376-95663E4F9189}" destId="{141CC014-A2BC-40FC-B5DF-BD065086582E}" srcOrd="4" destOrd="0" presId="urn:microsoft.com/office/officeart/2005/8/layout/hList1"/>
    <dgm:cxn modelId="{4DDFF83F-A11A-4B13-9DFC-AC592306463B}" type="presParOf" srcId="{141CC014-A2BC-40FC-B5DF-BD065086582E}" destId="{5C4D3F06-BB40-4F68-93F5-5F8A300CF7FC}" srcOrd="0" destOrd="0" presId="urn:microsoft.com/office/officeart/2005/8/layout/hList1"/>
    <dgm:cxn modelId="{98309DCA-271A-4E28-A439-8A714275DD9B}" type="presParOf" srcId="{141CC014-A2BC-40FC-B5DF-BD065086582E}" destId="{AA7041E9-9D5D-4548-A294-5C444D7A7FC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、沟通管理计划</a:t>
          </a:r>
          <a:endParaRPr lang="en-US" altLang="zh-CN" sz="1800" dirty="0"/>
        </a:p>
        <a:p>
          <a:pPr algn="l"/>
          <a:r>
            <a:rPr lang="en-US" altLang="zh-CN" sz="1800" dirty="0"/>
            <a:t>2</a:t>
          </a:r>
          <a:r>
            <a:rPr lang="zh-CN" altLang="en-US" sz="1800" dirty="0"/>
            <a:t>、干系人参与计划</a:t>
          </a:r>
          <a:endParaRPr lang="en-US" altLang="zh-CN" sz="1800" dirty="0"/>
        </a:p>
        <a:p>
          <a:pPr algn="l"/>
          <a:r>
            <a:rPr lang="en-US" altLang="zh-CN" sz="1800" dirty="0"/>
            <a:t>3</a:t>
          </a:r>
          <a:r>
            <a:rPr lang="zh-CN" altLang="en-US" sz="1800" dirty="0"/>
            <a:t>、工作绩效报告</a:t>
          </a:r>
          <a:endParaRPr lang="en-US" altLang="zh-CN" sz="1800" dirty="0"/>
        </a:p>
        <a:p>
          <a:pPr algn="l"/>
          <a:r>
            <a:rPr lang="en-US" altLang="zh-CN" sz="1800" dirty="0"/>
            <a:t>4</a:t>
          </a:r>
          <a:r>
            <a:rPr lang="zh-CN" altLang="en-US" sz="1800" dirty="0"/>
            <a:t>、变更日志</a:t>
          </a:r>
          <a:endParaRPr lang="en-US" altLang="zh-CN" sz="1800" dirty="0"/>
        </a:p>
        <a:p>
          <a:pPr algn="l"/>
          <a:r>
            <a:rPr lang="en-US" altLang="zh-CN" sz="1800" dirty="0"/>
            <a:t>5</a:t>
          </a:r>
          <a:r>
            <a:rPr lang="zh-CN" altLang="en-US" sz="1800" dirty="0"/>
            <a:t>、问题日志</a:t>
          </a:r>
          <a:endParaRPr lang="en-US" altLang="zh-CN" sz="1800" dirty="0"/>
        </a:p>
        <a:p>
          <a:pPr algn="l"/>
          <a:r>
            <a:rPr lang="en-US" altLang="zh-CN" sz="1800" dirty="0"/>
            <a:t>6</a:t>
          </a:r>
          <a:r>
            <a:rPr lang="zh-CN" altLang="en-US" sz="1800" dirty="0"/>
            <a:t>、质量报告等</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t>1</a:t>
          </a:r>
          <a:r>
            <a:rPr lang="zh-CN" altLang="en-US" sz="2000" dirty="0"/>
            <a:t>、沟通技术</a:t>
          </a:r>
          <a:endParaRPr lang="en-US" altLang="zh-CN" sz="2000" dirty="0"/>
        </a:p>
        <a:p>
          <a:pPr algn="l">
            <a:lnSpc>
              <a:spcPct val="100000"/>
            </a:lnSpc>
            <a:spcAft>
              <a:spcPts val="0"/>
            </a:spcAft>
          </a:pPr>
          <a:r>
            <a:rPr lang="en-US" altLang="zh-CN" sz="2000" dirty="0"/>
            <a:t>2</a:t>
          </a:r>
          <a:r>
            <a:rPr lang="zh-CN" altLang="en-US" sz="2000" dirty="0"/>
            <a:t>、沟通模型</a:t>
          </a:r>
          <a:endParaRPr lang="en-US" altLang="zh-CN" sz="2000" dirty="0"/>
        </a:p>
        <a:p>
          <a:pPr algn="l">
            <a:lnSpc>
              <a:spcPct val="100000"/>
            </a:lnSpc>
            <a:spcAft>
              <a:spcPts val="0"/>
            </a:spcAft>
          </a:pPr>
          <a:r>
            <a:rPr lang="en-US" altLang="zh-CN" sz="2000" dirty="0"/>
            <a:t>3</a:t>
          </a:r>
          <a:r>
            <a:rPr lang="zh-CN" altLang="en-US" sz="2000" dirty="0"/>
            <a:t>、沟通方法</a:t>
          </a:r>
          <a:endParaRPr lang="en-US" altLang="zh-CN" sz="2000" dirty="0"/>
        </a:p>
        <a:p>
          <a:pPr algn="l">
            <a:lnSpc>
              <a:spcPct val="100000"/>
            </a:lnSpc>
            <a:spcAft>
              <a:spcPts val="0"/>
            </a:spcAft>
          </a:pPr>
          <a:r>
            <a:rPr lang="en-US" altLang="zh-CN" sz="2000" dirty="0"/>
            <a:t>4</a:t>
          </a:r>
          <a:r>
            <a:rPr lang="zh-CN" altLang="en-US" sz="2000" dirty="0"/>
            <a:t>、报告绩效</a:t>
          </a:r>
          <a:endParaRPr lang="en-US" altLang="zh-CN" sz="2000" dirty="0"/>
        </a:p>
        <a:p>
          <a:pPr algn="l">
            <a:lnSpc>
              <a:spcPct val="100000"/>
            </a:lnSpc>
            <a:spcAft>
              <a:spcPts val="0"/>
            </a:spcAft>
          </a:pPr>
          <a:r>
            <a:rPr lang="en-US" altLang="zh-CN" sz="2000" dirty="0"/>
            <a:t>5</a:t>
          </a:r>
          <a:r>
            <a:rPr lang="zh-CN" altLang="en-US" sz="2000" dirty="0"/>
            <a:t>、信息发射源</a:t>
          </a:r>
          <a:endParaRPr lang="en-US" altLang="zh-CN" sz="2000" dirty="0"/>
        </a:p>
        <a:p>
          <a:pPr algn="l">
            <a:lnSpc>
              <a:spcPct val="100000"/>
            </a:lnSpc>
            <a:spcAft>
              <a:spcPts val="0"/>
            </a:spcAft>
          </a:pPr>
          <a:r>
            <a:rPr lang="en-US" altLang="zh-CN" sz="2000" dirty="0"/>
            <a:t>6</a:t>
          </a:r>
          <a:r>
            <a:rPr lang="zh-CN" altLang="en-US" sz="2000" dirty="0"/>
            <a:t>、</a:t>
          </a:r>
          <a:r>
            <a:rPr lang="zh-CN" altLang="en-US" sz="2000" b="0" dirty="0">
              <a:solidFill>
                <a:schemeClr val="bg1"/>
              </a:solidFill>
            </a:rPr>
            <a:t>项目信息管理系统</a:t>
          </a:r>
          <a:endParaRPr lang="en-US" altLang="zh-CN" sz="2000" dirty="0"/>
        </a:p>
        <a:p>
          <a:pPr algn="l">
            <a:lnSpc>
              <a:spcPct val="100000"/>
            </a:lnSpc>
            <a:spcAft>
              <a:spcPts val="0"/>
            </a:spcAft>
          </a:pPr>
          <a:r>
            <a:rPr lang="en-US" altLang="zh-CN" sz="2000" b="0" dirty="0">
              <a:solidFill>
                <a:schemeClr val="bg1"/>
              </a:solidFill>
            </a:rPr>
            <a:t>7</a:t>
          </a:r>
          <a:r>
            <a:rPr lang="zh-CN" altLang="en-US" sz="2000" b="0" dirty="0">
              <a:solidFill>
                <a:schemeClr val="bg1"/>
              </a:solidFill>
            </a:rPr>
            <a:t>、</a:t>
          </a:r>
          <a:r>
            <a:rPr lang="zh-CN" altLang="en-US" sz="2000" dirty="0"/>
            <a:t>冲突管理</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solidFill>
                <a:srgbClr val="FFC000"/>
              </a:solidFill>
            </a:rPr>
            <a:t>项目沟通记录</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6165">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38981">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、项目沟通 </a:t>
          </a:r>
          <a:endParaRPr lang="en-US" altLang="zh-CN" sz="1800" dirty="0"/>
        </a:p>
        <a:p>
          <a:pPr algn="l"/>
          <a:r>
            <a:rPr lang="en-US" altLang="zh-CN" sz="1800" dirty="0"/>
            <a:t>2</a:t>
          </a:r>
          <a:r>
            <a:rPr lang="zh-CN" altLang="en-US" sz="1800" dirty="0"/>
            <a:t>、工作绩效数据</a:t>
          </a:r>
          <a:endParaRPr lang="en-US" altLang="zh-CN" sz="1800" dirty="0"/>
        </a:p>
        <a:p>
          <a:pPr algn="l"/>
          <a:r>
            <a:rPr lang="en-US" altLang="zh-CN" sz="1800" dirty="0"/>
            <a:t>3</a:t>
          </a:r>
          <a:r>
            <a:rPr lang="zh-CN" altLang="en-US" sz="1800" dirty="0"/>
            <a:t>、问题目录</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zh-CN" sz="2000" b="0" dirty="0">
              <a:solidFill>
                <a:schemeClr val="bg1"/>
              </a:solidFill>
            </a:rPr>
            <a:t>、专家判断</a:t>
          </a:r>
        </a:p>
        <a:p>
          <a:pPr algn="l">
            <a:lnSpc>
              <a:spcPct val="100000"/>
            </a:lnSpc>
            <a:spcAft>
              <a:spcPts val="0"/>
            </a:spcAft>
          </a:pPr>
          <a:r>
            <a:rPr lang="en-US" altLang="zh-CN" sz="2000" b="0" dirty="0">
              <a:solidFill>
                <a:schemeClr val="bg1"/>
              </a:solidFill>
            </a:rPr>
            <a:t>2</a:t>
          </a:r>
          <a:r>
            <a:rPr lang="zh-CN" altLang="zh-CN" sz="2000" b="0" dirty="0">
              <a:solidFill>
                <a:schemeClr val="bg1"/>
              </a:solidFill>
            </a:rPr>
            <a:t>、会议</a:t>
          </a:r>
        </a:p>
        <a:p>
          <a:pPr algn="l">
            <a:lnSpc>
              <a:spcPct val="100000"/>
            </a:lnSpc>
            <a:spcAft>
              <a:spcPts val="0"/>
            </a:spcAft>
          </a:pPr>
          <a:r>
            <a:rPr lang="en-US" altLang="zh-CN" sz="2000" b="0" dirty="0">
              <a:solidFill>
                <a:srgbClr val="FFC000"/>
              </a:solidFill>
            </a:rPr>
            <a:t>3</a:t>
          </a:r>
          <a:r>
            <a:rPr lang="zh-CN" altLang="zh-CN" sz="2000" b="0" dirty="0">
              <a:solidFill>
                <a:srgbClr val="FFC000"/>
              </a:solidFill>
            </a:rPr>
            <a:t>、</a:t>
          </a:r>
          <a:r>
            <a:rPr lang="zh-CN" altLang="en-US" sz="2000" b="0" dirty="0">
              <a:solidFill>
                <a:srgbClr val="FFC000"/>
              </a:solidFill>
            </a:rPr>
            <a:t>干系人参与评估矩阵</a:t>
          </a:r>
          <a:endParaRPr lang="zh-CN" altLang="zh-CN" sz="2000" b="0" dirty="0">
            <a:solidFill>
              <a:srgbClr val="FFC000"/>
            </a:solidFill>
          </a:endParaRPr>
        </a:p>
        <a:p>
          <a:pPr algn="l">
            <a:lnSpc>
              <a:spcPct val="100000"/>
            </a:lnSpc>
            <a:spcAft>
              <a:spcPts val="0"/>
            </a:spcAft>
          </a:pPr>
          <a:r>
            <a:rPr lang="en-US" altLang="zh-CN" sz="2000" b="0" dirty="0">
              <a:solidFill>
                <a:srgbClr val="FFC000"/>
              </a:solidFill>
            </a:rPr>
            <a:t>4</a:t>
          </a:r>
          <a:r>
            <a:rPr lang="zh-CN" altLang="zh-CN" sz="2000" b="0" dirty="0">
              <a:solidFill>
                <a:srgbClr val="FFC000"/>
              </a:solidFill>
            </a:rPr>
            <a:t>、考虑周到的沟通</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en-US" sz="2000" dirty="0"/>
            <a:t>1</a:t>
          </a:r>
          <a:r>
            <a:rPr lang="zh-CN" altLang="en-US" sz="2000" dirty="0"/>
            <a:t>、工作绩效信息</a:t>
          </a:r>
        </a:p>
        <a:p>
          <a:pPr algn="l"/>
          <a:r>
            <a:rPr lang="en-US" altLang="en-US" sz="2000" dirty="0"/>
            <a:t>2</a:t>
          </a:r>
          <a:r>
            <a:rPr lang="zh-CN" altLang="en-US" sz="2000" dirty="0"/>
            <a:t>、变更请求</a:t>
          </a:r>
        </a:p>
        <a:p>
          <a:pPr algn="l"/>
          <a:r>
            <a:rPr lang="en-US" altLang="en-US" sz="2000" dirty="0"/>
            <a:t>3</a:t>
          </a:r>
          <a:r>
            <a:rPr lang="zh-CN" altLang="en-US" sz="2000" dirty="0"/>
            <a:t>、重新排序的未完项  </a:t>
          </a:r>
          <a:r>
            <a:rPr lang="zh-CN" altLang="en-US" sz="1600" dirty="0"/>
            <a:t>（适应性项目）</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04223">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54215">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3430">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A2AE71A-FC97-4131-8AD5-30F0987EF85D}"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72D00D17-CB54-4EA5-B98D-9EC0E7D84A33}">
      <dgm:prSet phldrT="[文本]" custT="1"/>
      <dgm:spPr/>
      <dgm:t>
        <a:bodyPr/>
        <a:lstStyle/>
        <a:p>
          <a:r>
            <a:rPr lang="zh-CN" altLang="en-US" sz="2000" b="1" dirty="0"/>
            <a:t>空间上分隔</a:t>
          </a:r>
        </a:p>
      </dgm:t>
    </dgm:pt>
    <dgm:pt modelId="{2167F5B0-A1C2-4B98-A42A-461468A5064C}" type="parTrans" cxnId="{A194D95E-1339-42A6-BEDD-58CBDE25A113}">
      <dgm:prSet/>
      <dgm:spPr/>
      <dgm:t>
        <a:bodyPr/>
        <a:lstStyle/>
        <a:p>
          <a:endParaRPr lang="zh-CN" altLang="en-US"/>
        </a:p>
      </dgm:t>
    </dgm:pt>
    <dgm:pt modelId="{8A359FD9-FA92-4F81-88ED-A01F60046C55}" type="sibTrans" cxnId="{A194D95E-1339-42A6-BEDD-58CBDE25A113}">
      <dgm:prSet/>
      <dgm:spPr/>
      <dgm:t>
        <a:bodyPr/>
        <a:lstStyle/>
        <a:p>
          <a:endParaRPr lang="zh-CN" altLang="en-US"/>
        </a:p>
      </dgm:t>
    </dgm:pt>
    <dgm:pt modelId="{9E383594-FB74-4E14-BA27-49DFA143F2E8}">
      <dgm:prSet phldrT="[文本]" custT="1"/>
      <dgm:spPr/>
      <dgm:t>
        <a:bodyPr/>
        <a:lstStyle/>
        <a:p>
          <a:r>
            <a:rPr lang="zh-CN" altLang="en-US" sz="2000" b="1"/>
            <a:t>时间上分割</a:t>
          </a:r>
          <a:endParaRPr lang="zh-CN" altLang="en-US" sz="2000" b="1" dirty="0"/>
        </a:p>
      </dgm:t>
    </dgm:pt>
    <dgm:pt modelId="{E4539758-7457-4570-A5D5-816CF82350A9}" type="parTrans" cxnId="{E0FF7E13-A4C9-4223-8E3F-2E3BCCEB536C}">
      <dgm:prSet/>
      <dgm:spPr/>
      <dgm:t>
        <a:bodyPr/>
        <a:lstStyle/>
        <a:p>
          <a:endParaRPr lang="zh-CN" altLang="en-US"/>
        </a:p>
      </dgm:t>
    </dgm:pt>
    <dgm:pt modelId="{11FDC9E8-93BE-4007-A057-08CBC1A98178}" type="sibTrans" cxnId="{E0FF7E13-A4C9-4223-8E3F-2E3BCCEB536C}">
      <dgm:prSet/>
      <dgm:spPr/>
      <dgm:t>
        <a:bodyPr/>
        <a:lstStyle/>
        <a:p>
          <a:endParaRPr lang="zh-CN" altLang="en-US"/>
        </a:p>
      </dgm:t>
    </dgm:pt>
    <dgm:pt modelId="{F18701E9-9925-4F76-A1EC-17FEE7CE0763}">
      <dgm:prSet/>
      <dgm:spPr/>
      <dgm:t>
        <a:bodyPr/>
        <a:lstStyle/>
        <a:p>
          <a:r>
            <a:rPr lang="zh-CN" altLang="en-US" b="1" dirty="0">
              <a:latin typeface="Times New Roman" panose="02020603050405020304" pitchFamily="18" charset="0"/>
              <a:cs typeface="Times New Roman" panose="02020603050405020304" pitchFamily="18" charset="0"/>
            </a:rPr>
            <a:t>一方面，安排安静工作区域用于工作，</a:t>
          </a:r>
          <a:endParaRPr lang="zh-CN" altLang="en-US" dirty="0"/>
        </a:p>
      </dgm:t>
    </dgm:pt>
    <dgm:pt modelId="{70D04505-3D8D-4AD0-BC05-44AF8F1A0303}" type="parTrans" cxnId="{3CB4FA97-770A-49E9-B95A-AB703DBF9D9C}">
      <dgm:prSet/>
      <dgm:spPr/>
      <dgm:t>
        <a:bodyPr/>
        <a:lstStyle/>
        <a:p>
          <a:endParaRPr lang="zh-CN" altLang="en-US"/>
        </a:p>
      </dgm:t>
    </dgm:pt>
    <dgm:pt modelId="{D7DD044C-2D1D-418D-AC4A-8B70753DCDBE}" type="sibTrans" cxnId="{3CB4FA97-770A-49E9-B95A-AB703DBF9D9C}">
      <dgm:prSet/>
      <dgm:spPr/>
      <dgm:t>
        <a:bodyPr/>
        <a:lstStyle/>
        <a:p>
          <a:endParaRPr lang="zh-CN" altLang="en-US"/>
        </a:p>
      </dgm:t>
    </dgm:pt>
    <dgm:pt modelId="{9944A1DC-FAD0-4506-8FAA-257915EE28F1}">
      <dgm:prSet/>
      <dgm:spPr/>
      <dgm:t>
        <a:bodyPr/>
        <a:lstStyle/>
        <a:p>
          <a:r>
            <a:rPr lang="zh-CN" altLang="en-US" b="1" dirty="0">
              <a:latin typeface="Times New Roman" panose="02020603050405020304" pitchFamily="18" charset="0"/>
              <a:cs typeface="Times New Roman" panose="02020603050405020304" pitchFamily="18" charset="0"/>
            </a:rPr>
            <a:t>使用安静时间，在指定的安静时间内，手机被禁用，并且不安排任何访客或会议</a:t>
          </a:r>
          <a:endParaRPr lang="zh-CN" altLang="en-US" dirty="0"/>
        </a:p>
      </dgm:t>
    </dgm:pt>
    <dgm:pt modelId="{3D383957-8273-4C5E-A377-B0ABE28F6D17}" type="parTrans" cxnId="{1B8A6E90-140E-4B45-A466-18EF260964F1}">
      <dgm:prSet/>
      <dgm:spPr/>
      <dgm:t>
        <a:bodyPr/>
        <a:lstStyle/>
        <a:p>
          <a:endParaRPr lang="zh-CN" altLang="en-US"/>
        </a:p>
      </dgm:t>
    </dgm:pt>
    <dgm:pt modelId="{A55C1A92-13BA-4F30-BA82-A320365B3145}" type="sibTrans" cxnId="{1B8A6E90-140E-4B45-A466-18EF260964F1}">
      <dgm:prSet/>
      <dgm:spPr/>
      <dgm:t>
        <a:bodyPr/>
        <a:lstStyle/>
        <a:p>
          <a:endParaRPr lang="zh-CN" altLang="en-US"/>
        </a:p>
      </dgm:t>
    </dgm:pt>
    <dgm:pt modelId="{926E14DF-101E-4AFF-87CB-FA98EACD9D07}">
      <dgm:prSet/>
      <dgm:spPr/>
      <dgm:t>
        <a:bodyPr/>
        <a:lstStyle/>
        <a:p>
          <a:r>
            <a:rPr lang="zh-CN" altLang="en-US" b="1" dirty="0">
              <a:latin typeface="Times New Roman" panose="02020603050405020304" pitchFamily="18" charset="0"/>
              <a:cs typeface="Times New Roman" panose="02020603050405020304" pitchFamily="18" charset="0"/>
            </a:rPr>
            <a:t>一方面，安排一个共同的工作区域用于团队成员之间讨论问题</a:t>
          </a:r>
          <a:endParaRPr lang="zh-CN" altLang="en-US" dirty="0"/>
        </a:p>
      </dgm:t>
    </dgm:pt>
    <dgm:pt modelId="{93AA8D78-D548-49EA-80F4-04E42EE2AB94}" type="parTrans" cxnId="{FF4704A4-EE68-4B3E-BD15-A0E552205B57}">
      <dgm:prSet/>
      <dgm:spPr/>
      <dgm:t>
        <a:bodyPr/>
        <a:lstStyle/>
        <a:p>
          <a:endParaRPr lang="zh-CN" altLang="en-US"/>
        </a:p>
      </dgm:t>
    </dgm:pt>
    <dgm:pt modelId="{4DA8C53F-63BE-416B-9A38-15A6DFF71E4E}" type="sibTrans" cxnId="{FF4704A4-EE68-4B3E-BD15-A0E552205B57}">
      <dgm:prSet/>
      <dgm:spPr/>
      <dgm:t>
        <a:bodyPr/>
        <a:lstStyle/>
        <a:p>
          <a:endParaRPr lang="zh-CN" altLang="en-US"/>
        </a:p>
      </dgm:t>
    </dgm:pt>
    <dgm:pt modelId="{58CBDEAB-3D9F-40B1-98FD-4380941296A5}" type="pres">
      <dgm:prSet presAssocID="{BA2AE71A-FC97-4131-8AD5-30F0987EF85D}" presName="linear" presStyleCnt="0">
        <dgm:presLayoutVars>
          <dgm:dir/>
          <dgm:animLvl val="lvl"/>
          <dgm:resizeHandles val="exact"/>
        </dgm:presLayoutVars>
      </dgm:prSet>
      <dgm:spPr/>
    </dgm:pt>
    <dgm:pt modelId="{2B44C511-B302-4E9A-8B25-BFD7A02ECBD4}" type="pres">
      <dgm:prSet presAssocID="{72D00D17-CB54-4EA5-B98D-9EC0E7D84A33}" presName="parentLin" presStyleCnt="0"/>
      <dgm:spPr/>
    </dgm:pt>
    <dgm:pt modelId="{6148CFEA-87F5-42CD-B185-87E44F4A9BBD}" type="pres">
      <dgm:prSet presAssocID="{72D00D17-CB54-4EA5-B98D-9EC0E7D84A33}" presName="parentLeftMargin" presStyleLbl="node1" presStyleIdx="0" presStyleCnt="2"/>
      <dgm:spPr/>
    </dgm:pt>
    <dgm:pt modelId="{0F44FB7D-10FA-4BBD-81C7-016DCE8C901A}" type="pres">
      <dgm:prSet presAssocID="{72D00D17-CB54-4EA5-B98D-9EC0E7D84A33}" presName="parentText" presStyleLbl="node1" presStyleIdx="0" presStyleCnt="2">
        <dgm:presLayoutVars>
          <dgm:chMax val="0"/>
          <dgm:bulletEnabled val="1"/>
        </dgm:presLayoutVars>
      </dgm:prSet>
      <dgm:spPr/>
    </dgm:pt>
    <dgm:pt modelId="{51054AF9-778B-4B67-9CFF-C2FF712B2E61}" type="pres">
      <dgm:prSet presAssocID="{72D00D17-CB54-4EA5-B98D-9EC0E7D84A33}" presName="negativeSpace" presStyleCnt="0"/>
      <dgm:spPr/>
    </dgm:pt>
    <dgm:pt modelId="{CA3FBC35-6C5D-48C9-8F29-96FC7DDC3163}" type="pres">
      <dgm:prSet presAssocID="{72D00D17-CB54-4EA5-B98D-9EC0E7D84A33}" presName="childText" presStyleLbl="conFgAcc1" presStyleIdx="0" presStyleCnt="2">
        <dgm:presLayoutVars>
          <dgm:bulletEnabled val="1"/>
        </dgm:presLayoutVars>
      </dgm:prSet>
      <dgm:spPr/>
    </dgm:pt>
    <dgm:pt modelId="{9118AD59-18D8-47F3-B003-ACABC248AF10}" type="pres">
      <dgm:prSet presAssocID="{8A359FD9-FA92-4F81-88ED-A01F60046C55}" presName="spaceBetweenRectangles" presStyleCnt="0"/>
      <dgm:spPr/>
    </dgm:pt>
    <dgm:pt modelId="{7240F5AF-63D8-4CE3-9B57-03D324A81C84}" type="pres">
      <dgm:prSet presAssocID="{9E383594-FB74-4E14-BA27-49DFA143F2E8}" presName="parentLin" presStyleCnt="0"/>
      <dgm:spPr/>
    </dgm:pt>
    <dgm:pt modelId="{D118FBA7-A4D8-4CFF-8144-6A3267E754B0}" type="pres">
      <dgm:prSet presAssocID="{9E383594-FB74-4E14-BA27-49DFA143F2E8}" presName="parentLeftMargin" presStyleLbl="node1" presStyleIdx="0" presStyleCnt="2"/>
      <dgm:spPr/>
    </dgm:pt>
    <dgm:pt modelId="{9169139E-3537-4E3E-93AB-E4F8279F7B89}" type="pres">
      <dgm:prSet presAssocID="{9E383594-FB74-4E14-BA27-49DFA143F2E8}" presName="parentText" presStyleLbl="node1" presStyleIdx="1" presStyleCnt="2">
        <dgm:presLayoutVars>
          <dgm:chMax val="0"/>
          <dgm:bulletEnabled val="1"/>
        </dgm:presLayoutVars>
      </dgm:prSet>
      <dgm:spPr/>
    </dgm:pt>
    <dgm:pt modelId="{F3AFA87A-7048-426B-BAB9-3E3F4E358363}" type="pres">
      <dgm:prSet presAssocID="{9E383594-FB74-4E14-BA27-49DFA143F2E8}" presName="negativeSpace" presStyleCnt="0"/>
      <dgm:spPr/>
    </dgm:pt>
    <dgm:pt modelId="{E3F5FAEA-D70E-4CA6-ABD6-65B1B715AF6B}" type="pres">
      <dgm:prSet presAssocID="{9E383594-FB74-4E14-BA27-49DFA143F2E8}" presName="childText" presStyleLbl="conFgAcc1" presStyleIdx="1" presStyleCnt="2">
        <dgm:presLayoutVars>
          <dgm:bulletEnabled val="1"/>
        </dgm:presLayoutVars>
      </dgm:prSet>
      <dgm:spPr/>
    </dgm:pt>
  </dgm:ptLst>
  <dgm:cxnLst>
    <dgm:cxn modelId="{E0FF7E13-A4C9-4223-8E3F-2E3BCCEB536C}" srcId="{BA2AE71A-FC97-4131-8AD5-30F0987EF85D}" destId="{9E383594-FB74-4E14-BA27-49DFA143F2E8}" srcOrd="1" destOrd="0" parTransId="{E4539758-7457-4570-A5D5-816CF82350A9}" sibTransId="{11FDC9E8-93BE-4007-A057-08CBC1A98178}"/>
    <dgm:cxn modelId="{A194D95E-1339-42A6-BEDD-58CBDE25A113}" srcId="{BA2AE71A-FC97-4131-8AD5-30F0987EF85D}" destId="{72D00D17-CB54-4EA5-B98D-9EC0E7D84A33}" srcOrd="0" destOrd="0" parTransId="{2167F5B0-A1C2-4B98-A42A-461468A5064C}" sibTransId="{8A359FD9-FA92-4F81-88ED-A01F60046C55}"/>
    <dgm:cxn modelId="{BE97906B-7DA7-49C3-9183-A1F568AD1E9D}" type="presOf" srcId="{72D00D17-CB54-4EA5-B98D-9EC0E7D84A33}" destId="{6148CFEA-87F5-42CD-B185-87E44F4A9BBD}" srcOrd="0" destOrd="0" presId="urn:microsoft.com/office/officeart/2005/8/layout/list1"/>
    <dgm:cxn modelId="{8C23DE85-A31B-4BFD-84C1-8687D843FDC2}" type="presOf" srcId="{F18701E9-9925-4F76-A1EC-17FEE7CE0763}" destId="{CA3FBC35-6C5D-48C9-8F29-96FC7DDC3163}" srcOrd="0" destOrd="0" presId="urn:microsoft.com/office/officeart/2005/8/layout/list1"/>
    <dgm:cxn modelId="{5A4EA289-C493-49DB-AED1-BA9693DD87DB}" type="presOf" srcId="{9E383594-FB74-4E14-BA27-49DFA143F2E8}" destId="{9169139E-3537-4E3E-93AB-E4F8279F7B89}" srcOrd="1" destOrd="0" presId="urn:microsoft.com/office/officeart/2005/8/layout/list1"/>
    <dgm:cxn modelId="{F61DC18F-97D1-4FA9-B566-6F382DBCCB53}" type="presOf" srcId="{926E14DF-101E-4AFF-87CB-FA98EACD9D07}" destId="{CA3FBC35-6C5D-48C9-8F29-96FC7DDC3163}" srcOrd="0" destOrd="1" presId="urn:microsoft.com/office/officeart/2005/8/layout/list1"/>
    <dgm:cxn modelId="{1B8A6E90-140E-4B45-A466-18EF260964F1}" srcId="{9E383594-FB74-4E14-BA27-49DFA143F2E8}" destId="{9944A1DC-FAD0-4506-8FAA-257915EE28F1}" srcOrd="0" destOrd="0" parTransId="{3D383957-8273-4C5E-A377-B0ABE28F6D17}" sibTransId="{A55C1A92-13BA-4F30-BA82-A320365B3145}"/>
    <dgm:cxn modelId="{073CAC90-1A86-47B7-98D4-5CB3DAE65724}" type="presOf" srcId="{9E383594-FB74-4E14-BA27-49DFA143F2E8}" destId="{D118FBA7-A4D8-4CFF-8144-6A3267E754B0}" srcOrd="0" destOrd="0" presId="urn:microsoft.com/office/officeart/2005/8/layout/list1"/>
    <dgm:cxn modelId="{3CB4FA97-770A-49E9-B95A-AB703DBF9D9C}" srcId="{72D00D17-CB54-4EA5-B98D-9EC0E7D84A33}" destId="{F18701E9-9925-4F76-A1EC-17FEE7CE0763}" srcOrd="0" destOrd="0" parTransId="{70D04505-3D8D-4AD0-BC05-44AF8F1A0303}" sibTransId="{D7DD044C-2D1D-418D-AC4A-8B70753DCDBE}"/>
    <dgm:cxn modelId="{FF4704A4-EE68-4B3E-BD15-A0E552205B57}" srcId="{72D00D17-CB54-4EA5-B98D-9EC0E7D84A33}" destId="{926E14DF-101E-4AFF-87CB-FA98EACD9D07}" srcOrd="1" destOrd="0" parTransId="{93AA8D78-D548-49EA-80F4-04E42EE2AB94}" sibTransId="{4DA8C53F-63BE-416B-9A38-15A6DFF71E4E}"/>
    <dgm:cxn modelId="{A78A21AA-5A69-4C8E-800A-C32451E6ACBC}" type="presOf" srcId="{9944A1DC-FAD0-4506-8FAA-257915EE28F1}" destId="{E3F5FAEA-D70E-4CA6-ABD6-65B1B715AF6B}" srcOrd="0" destOrd="0" presId="urn:microsoft.com/office/officeart/2005/8/layout/list1"/>
    <dgm:cxn modelId="{FC618BCE-54AA-4DF8-B71E-41922B6EBC11}" type="presOf" srcId="{72D00D17-CB54-4EA5-B98D-9EC0E7D84A33}" destId="{0F44FB7D-10FA-4BBD-81C7-016DCE8C901A}" srcOrd="1" destOrd="0" presId="urn:microsoft.com/office/officeart/2005/8/layout/list1"/>
    <dgm:cxn modelId="{F04515DF-2CBC-43CD-92E9-C2EBBBFEC8F3}" type="presOf" srcId="{BA2AE71A-FC97-4131-8AD5-30F0987EF85D}" destId="{58CBDEAB-3D9F-40B1-98FD-4380941296A5}" srcOrd="0" destOrd="0" presId="urn:microsoft.com/office/officeart/2005/8/layout/list1"/>
    <dgm:cxn modelId="{B14D029A-5405-4DE6-972A-EC9222FF8920}" type="presParOf" srcId="{58CBDEAB-3D9F-40B1-98FD-4380941296A5}" destId="{2B44C511-B302-4E9A-8B25-BFD7A02ECBD4}" srcOrd="0" destOrd="0" presId="urn:microsoft.com/office/officeart/2005/8/layout/list1"/>
    <dgm:cxn modelId="{494BAE76-0A0B-47C2-8ACC-7A9D431A7DD2}" type="presParOf" srcId="{2B44C511-B302-4E9A-8B25-BFD7A02ECBD4}" destId="{6148CFEA-87F5-42CD-B185-87E44F4A9BBD}" srcOrd="0" destOrd="0" presId="urn:microsoft.com/office/officeart/2005/8/layout/list1"/>
    <dgm:cxn modelId="{D1352B85-10B5-4F7A-92EB-EEE02510B8EA}" type="presParOf" srcId="{2B44C511-B302-4E9A-8B25-BFD7A02ECBD4}" destId="{0F44FB7D-10FA-4BBD-81C7-016DCE8C901A}" srcOrd="1" destOrd="0" presId="urn:microsoft.com/office/officeart/2005/8/layout/list1"/>
    <dgm:cxn modelId="{D150779F-0117-421E-9764-35F81DC6F37C}" type="presParOf" srcId="{58CBDEAB-3D9F-40B1-98FD-4380941296A5}" destId="{51054AF9-778B-4B67-9CFF-C2FF712B2E61}" srcOrd="1" destOrd="0" presId="urn:microsoft.com/office/officeart/2005/8/layout/list1"/>
    <dgm:cxn modelId="{B13C5A63-C194-4491-A3B9-4EA553AA8B6D}" type="presParOf" srcId="{58CBDEAB-3D9F-40B1-98FD-4380941296A5}" destId="{CA3FBC35-6C5D-48C9-8F29-96FC7DDC3163}" srcOrd="2" destOrd="0" presId="urn:microsoft.com/office/officeart/2005/8/layout/list1"/>
    <dgm:cxn modelId="{C0C765F6-49C3-41EA-959B-5F83E7F23CA1}" type="presParOf" srcId="{58CBDEAB-3D9F-40B1-98FD-4380941296A5}" destId="{9118AD59-18D8-47F3-B003-ACABC248AF10}" srcOrd="3" destOrd="0" presId="urn:microsoft.com/office/officeart/2005/8/layout/list1"/>
    <dgm:cxn modelId="{40E5974B-633D-417F-AB29-B5511972CF49}" type="presParOf" srcId="{58CBDEAB-3D9F-40B1-98FD-4380941296A5}" destId="{7240F5AF-63D8-4CE3-9B57-03D324A81C84}" srcOrd="4" destOrd="0" presId="urn:microsoft.com/office/officeart/2005/8/layout/list1"/>
    <dgm:cxn modelId="{3CAECBF0-0814-426C-A546-B2CEBFE8B92A}" type="presParOf" srcId="{7240F5AF-63D8-4CE3-9B57-03D324A81C84}" destId="{D118FBA7-A4D8-4CFF-8144-6A3267E754B0}" srcOrd="0" destOrd="0" presId="urn:microsoft.com/office/officeart/2005/8/layout/list1"/>
    <dgm:cxn modelId="{9718BD40-622E-4F46-BFEA-97562CA0EE3C}" type="presParOf" srcId="{7240F5AF-63D8-4CE3-9B57-03D324A81C84}" destId="{9169139E-3537-4E3E-93AB-E4F8279F7B89}" srcOrd="1" destOrd="0" presId="urn:microsoft.com/office/officeart/2005/8/layout/list1"/>
    <dgm:cxn modelId="{6860408B-73BA-49D1-A945-CC6B6BF51B01}" type="presParOf" srcId="{58CBDEAB-3D9F-40B1-98FD-4380941296A5}" destId="{F3AFA87A-7048-426B-BAB9-3E3F4E358363}" srcOrd="5" destOrd="0" presId="urn:microsoft.com/office/officeart/2005/8/layout/list1"/>
    <dgm:cxn modelId="{C62FCBA2-125E-48E8-BB08-36A5BD3969D9}" type="presParOf" srcId="{58CBDEAB-3D9F-40B1-98FD-4380941296A5}" destId="{E3F5FAEA-D70E-4CA6-ABD6-65B1B715AF6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D12114-D614-4B63-BADE-5C9EA7632EC6}" type="doc">
      <dgm:prSet loTypeId="urn:microsoft.com/office/officeart/2005/8/layout/default" loCatId="list" qsTypeId="urn:microsoft.com/office/officeart/2005/8/quickstyle/simple3" qsCatId="simple" csTypeId="urn:microsoft.com/office/officeart/2005/8/colors/colorful3" csCatId="colorful" phldr="1"/>
      <dgm:spPr/>
      <dgm:t>
        <a:bodyPr/>
        <a:lstStyle/>
        <a:p>
          <a:endParaRPr lang="zh-CN" altLang="en-US"/>
        </a:p>
      </dgm:t>
    </dgm:pt>
    <dgm:pt modelId="{85ECF0D5-71DD-4FE9-9A4C-3731E0FDAE03}">
      <dgm:prSet phldrT="[文本]"/>
      <dgm:spPr/>
      <dgm:t>
        <a:bodyPr/>
        <a:lstStyle/>
        <a:p>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倾听</a:t>
          </a:r>
          <a:endParaRPr lang="zh-CN" altLang="en-US" dirty="0">
            <a:solidFill>
              <a:srgbClr val="C00000"/>
            </a:solidFill>
          </a:endParaRPr>
        </a:p>
      </dgm:t>
    </dgm:pt>
    <dgm:pt modelId="{F0DC9F3B-F33D-404F-92F3-28522E445DED}" type="parTrans" cxnId="{C273FC44-2CFF-44B1-BE34-0368582B7D4E}">
      <dgm:prSet/>
      <dgm:spPr/>
      <dgm:t>
        <a:bodyPr/>
        <a:lstStyle/>
        <a:p>
          <a:endParaRPr lang="zh-CN" altLang="en-US"/>
        </a:p>
      </dgm:t>
    </dgm:pt>
    <dgm:pt modelId="{727BB6F3-172D-41FE-8DC7-E857CE04F024}" type="sibTrans" cxnId="{C273FC44-2CFF-44B1-BE34-0368582B7D4E}">
      <dgm:prSet/>
      <dgm:spPr/>
      <dgm:t>
        <a:bodyPr/>
        <a:lstStyle/>
        <a:p>
          <a:endParaRPr lang="zh-CN" altLang="en-US"/>
        </a:p>
      </dgm:t>
    </dgm:pt>
    <dgm:pt modelId="{3867CDD3-8268-4E6A-A848-32E92E6DF655}">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激励</a:t>
          </a:r>
          <a:endParaRPr lang="zh-CN" altLang="en-US" dirty="0"/>
        </a:p>
      </dgm:t>
    </dgm:pt>
    <dgm:pt modelId="{ED5CEBE0-74D0-48BE-9CF3-0BA366940FD4}" type="parTrans" cxnId="{5D75D6FF-557D-43A8-A2CE-8CCFD6AB1B83}">
      <dgm:prSet/>
      <dgm:spPr/>
      <dgm:t>
        <a:bodyPr/>
        <a:lstStyle/>
        <a:p>
          <a:endParaRPr lang="zh-CN" altLang="en-US"/>
        </a:p>
      </dgm:t>
    </dgm:pt>
    <dgm:pt modelId="{2D8764EE-A12D-4688-86B8-2ED5C5B56858}" type="sibTrans" cxnId="{5D75D6FF-557D-43A8-A2CE-8CCFD6AB1B83}">
      <dgm:prSet/>
      <dgm:spPr/>
      <dgm:t>
        <a:bodyPr/>
        <a:lstStyle/>
        <a:p>
          <a:endParaRPr lang="zh-CN" altLang="en-US"/>
        </a:p>
      </dgm:t>
    </dgm:pt>
    <dgm:pt modelId="{DC804A35-87A0-4A3D-8F4A-64CECCB22C2E}">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协商</a:t>
          </a:r>
          <a:endParaRPr lang="zh-CN" altLang="en-US" dirty="0"/>
        </a:p>
      </dgm:t>
    </dgm:pt>
    <dgm:pt modelId="{562F3939-41BC-4DF5-8AB3-1D7BEC1A81E4}" type="parTrans" cxnId="{78B677EA-02B2-40E1-85BD-1C6D944FD049}">
      <dgm:prSet/>
      <dgm:spPr/>
      <dgm:t>
        <a:bodyPr/>
        <a:lstStyle/>
        <a:p>
          <a:endParaRPr lang="zh-CN" altLang="en-US"/>
        </a:p>
      </dgm:t>
    </dgm:pt>
    <dgm:pt modelId="{71B23817-A381-4732-8D1F-E2B5DADD4DEC}" type="sibTrans" cxnId="{78B677EA-02B2-40E1-85BD-1C6D944FD049}">
      <dgm:prSet/>
      <dgm:spPr/>
      <dgm:t>
        <a:bodyPr/>
        <a:lstStyle/>
        <a:p>
          <a:endParaRPr lang="zh-CN" altLang="en-US"/>
        </a:p>
      </dgm:t>
    </dgm:pt>
    <dgm:pt modelId="{4CFEC756-ED6D-4786-A78A-AEDA86B22751}">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寻求事实</a:t>
          </a:r>
          <a:endParaRPr lang="zh-CN" altLang="en-US" dirty="0"/>
        </a:p>
      </dgm:t>
    </dgm:pt>
    <dgm:pt modelId="{24E53616-08C6-45C8-BC84-41F0F15312D6}" type="parTrans" cxnId="{F25873E6-AE10-4C28-A049-0D1D08A9F41F}">
      <dgm:prSet/>
      <dgm:spPr/>
      <dgm:t>
        <a:bodyPr/>
        <a:lstStyle/>
        <a:p>
          <a:endParaRPr lang="zh-CN" altLang="en-US"/>
        </a:p>
      </dgm:t>
    </dgm:pt>
    <dgm:pt modelId="{CE4AECCA-804C-4057-8A89-32B75F2C8A68}" type="sibTrans" cxnId="{F25873E6-AE10-4C28-A049-0D1D08A9F41F}">
      <dgm:prSet/>
      <dgm:spPr/>
      <dgm:t>
        <a:bodyPr/>
        <a:lstStyle/>
        <a:p>
          <a:endParaRPr lang="zh-CN" altLang="en-US"/>
        </a:p>
      </dgm:t>
    </dgm:pt>
    <dgm:pt modelId="{FEFCAB0F-7B90-4C40-BDAB-C3BDE28C4463}">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管理期望</a:t>
          </a:r>
          <a:endParaRPr lang="zh-CN" altLang="en-US" dirty="0"/>
        </a:p>
      </dgm:t>
    </dgm:pt>
    <dgm:pt modelId="{A0082D7B-0D8B-4CFF-8215-97E9D25C4AAB}" type="parTrans" cxnId="{C23A93D8-C3C1-4901-9237-49B502C398E2}">
      <dgm:prSet/>
      <dgm:spPr/>
      <dgm:t>
        <a:bodyPr/>
        <a:lstStyle/>
        <a:p>
          <a:endParaRPr lang="zh-CN" altLang="en-US"/>
        </a:p>
      </dgm:t>
    </dgm:pt>
    <dgm:pt modelId="{AD137A02-55CD-41ED-B084-4538F04ABFBF}" type="sibTrans" cxnId="{C23A93D8-C3C1-4901-9237-49B502C398E2}">
      <dgm:prSet/>
      <dgm:spPr/>
      <dgm:t>
        <a:bodyPr/>
        <a:lstStyle/>
        <a:p>
          <a:endParaRPr lang="zh-CN" altLang="en-US"/>
        </a:p>
      </dgm:t>
    </dgm:pt>
    <dgm:pt modelId="{876E5520-9D2E-4B6A-8709-69A3E1B4D42D}">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提问、探询意见</a:t>
          </a:r>
          <a:endParaRPr lang="zh-CN" altLang="en-US" dirty="0"/>
        </a:p>
      </dgm:t>
    </dgm:pt>
    <dgm:pt modelId="{58DB0DA8-C606-425F-B788-AB2A54B6BCCC}" type="parTrans" cxnId="{2DDFC53C-E201-4743-9A5D-1CE9DDEA9EF2}">
      <dgm:prSet/>
      <dgm:spPr/>
      <dgm:t>
        <a:bodyPr/>
        <a:lstStyle/>
        <a:p>
          <a:endParaRPr lang="zh-CN" altLang="en-US"/>
        </a:p>
      </dgm:t>
    </dgm:pt>
    <dgm:pt modelId="{41E01773-65E0-4278-8AF6-5294F24474CA}" type="sibTrans" cxnId="{2DDFC53C-E201-4743-9A5D-1CE9DDEA9EF2}">
      <dgm:prSet/>
      <dgm:spPr/>
      <dgm:t>
        <a:bodyPr/>
        <a:lstStyle/>
        <a:p>
          <a:endParaRPr lang="zh-CN" altLang="en-US"/>
        </a:p>
      </dgm:t>
    </dgm:pt>
    <dgm:pt modelId="{37F10CCF-5F11-423B-A6D3-A5F74B5A6E20}">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训练以改进绩效</a:t>
          </a:r>
          <a:endParaRPr lang="zh-CN" altLang="en-US" dirty="0"/>
        </a:p>
      </dgm:t>
    </dgm:pt>
    <dgm:pt modelId="{783FC6CC-FAFC-4F07-B3F1-24602185FAB6}" type="parTrans" cxnId="{1DC7C463-0752-4BB7-9DA0-71BC19A7BC4F}">
      <dgm:prSet/>
      <dgm:spPr/>
      <dgm:t>
        <a:bodyPr/>
        <a:lstStyle/>
        <a:p>
          <a:endParaRPr lang="zh-CN" altLang="en-US"/>
        </a:p>
      </dgm:t>
    </dgm:pt>
    <dgm:pt modelId="{589B1D29-FB5D-438E-8DB3-0C325BFDC6A5}" type="sibTrans" cxnId="{1DC7C463-0752-4BB7-9DA0-71BC19A7BC4F}">
      <dgm:prSet/>
      <dgm:spPr/>
      <dgm:t>
        <a:bodyPr/>
        <a:lstStyle/>
        <a:p>
          <a:endParaRPr lang="zh-CN" altLang="en-US"/>
        </a:p>
      </dgm:t>
    </dgm:pt>
    <dgm:pt modelId="{810A082F-C55D-4134-B1F9-9DE669D4016F}">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增加团队知识</a:t>
          </a:r>
          <a:endParaRPr lang="zh-CN" altLang="en-US" dirty="0"/>
        </a:p>
      </dgm:t>
    </dgm:pt>
    <dgm:pt modelId="{D7B775F1-380A-4D98-92AC-F2A0012395FE}" type="parTrans" cxnId="{EFE3FC21-3294-4EBD-BBDB-4D6F1690E920}">
      <dgm:prSet/>
      <dgm:spPr/>
      <dgm:t>
        <a:bodyPr/>
        <a:lstStyle/>
        <a:p>
          <a:endParaRPr lang="zh-CN" altLang="en-US"/>
        </a:p>
      </dgm:t>
    </dgm:pt>
    <dgm:pt modelId="{B94099CE-3AF7-43B3-BBF8-FC16A7963964}" type="sibTrans" cxnId="{EFE3FC21-3294-4EBD-BBDB-4D6F1690E920}">
      <dgm:prSet/>
      <dgm:spPr/>
      <dgm:t>
        <a:bodyPr/>
        <a:lstStyle/>
        <a:p>
          <a:endParaRPr lang="zh-CN" altLang="en-US"/>
        </a:p>
      </dgm:t>
    </dgm:pt>
    <dgm:pt modelId="{3EEFD7E6-B81D-48A9-9A6C-67FEDD739B47}">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解决冲突</a:t>
          </a:r>
          <a:endParaRPr lang="zh-CN" altLang="en-US" dirty="0"/>
        </a:p>
      </dgm:t>
    </dgm:pt>
    <dgm:pt modelId="{A548CEA4-7C80-4973-ACBA-61DDDD53C0AD}" type="parTrans" cxnId="{59B51147-EFF3-43A2-A03F-81E3C55AEA23}">
      <dgm:prSet/>
      <dgm:spPr/>
      <dgm:t>
        <a:bodyPr/>
        <a:lstStyle/>
        <a:p>
          <a:endParaRPr lang="zh-CN" altLang="en-US"/>
        </a:p>
      </dgm:t>
    </dgm:pt>
    <dgm:pt modelId="{6C70FB80-284F-4CDA-A066-D50BB8A26EF8}" type="sibTrans" cxnId="{59B51147-EFF3-43A2-A03F-81E3C55AEA23}">
      <dgm:prSet/>
      <dgm:spPr/>
      <dgm:t>
        <a:bodyPr/>
        <a:lstStyle/>
        <a:p>
          <a:endParaRPr lang="zh-CN" altLang="en-US"/>
        </a:p>
      </dgm:t>
    </dgm:pt>
    <dgm:pt modelId="{9AF83D8C-8520-466D-B484-AD704B5F4E81}">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概述、重述</a:t>
          </a:r>
          <a:endParaRPr lang="zh-CN" altLang="en-US" dirty="0"/>
        </a:p>
      </dgm:t>
    </dgm:pt>
    <dgm:pt modelId="{672E3F8F-8AEE-444F-97C3-01B63AB1DE79}" type="parTrans" cxnId="{5E58FB20-3FCF-49A5-84AE-6F9F1438BD60}">
      <dgm:prSet/>
      <dgm:spPr/>
      <dgm:t>
        <a:bodyPr/>
        <a:lstStyle/>
        <a:p>
          <a:endParaRPr lang="zh-CN" altLang="en-US"/>
        </a:p>
      </dgm:t>
    </dgm:pt>
    <dgm:pt modelId="{C118E4CB-7E60-4867-BEA2-37345246CB3C}" type="sibTrans" cxnId="{5E58FB20-3FCF-49A5-84AE-6F9F1438BD60}">
      <dgm:prSet/>
      <dgm:spPr/>
      <dgm:t>
        <a:bodyPr/>
        <a:lstStyle/>
        <a:p>
          <a:endParaRPr lang="zh-CN" altLang="en-US"/>
        </a:p>
      </dgm:t>
    </dgm:pt>
    <dgm:pt modelId="{6A4675D8-043B-4CE4-BE4D-7D55CFA32CD4}">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说服采取行动</a:t>
          </a:r>
          <a:endParaRPr lang="zh-CN" altLang="en-US" dirty="0"/>
        </a:p>
      </dgm:t>
    </dgm:pt>
    <dgm:pt modelId="{3F99BE8C-7327-4567-9C2D-7450E903EA59}" type="parTrans" cxnId="{90766847-DB90-4202-B16F-DCC344A6D85C}">
      <dgm:prSet/>
      <dgm:spPr/>
      <dgm:t>
        <a:bodyPr/>
        <a:lstStyle/>
        <a:p>
          <a:endParaRPr lang="zh-CN" altLang="en-US"/>
        </a:p>
      </dgm:t>
    </dgm:pt>
    <dgm:pt modelId="{009ACD26-3D34-4613-877F-A3DB1AFAA322}" type="sibTrans" cxnId="{90766847-DB90-4202-B16F-DCC344A6D85C}">
      <dgm:prSet/>
      <dgm:spPr/>
      <dgm:t>
        <a:bodyPr/>
        <a:lstStyle/>
        <a:p>
          <a:endParaRPr lang="zh-CN" altLang="en-US"/>
        </a:p>
      </dgm:t>
    </dgm:pt>
    <dgm:pt modelId="{EC466A19-0AAD-4432-8370-822974886662}" type="pres">
      <dgm:prSet presAssocID="{85D12114-D614-4B63-BADE-5C9EA7632EC6}" presName="diagram" presStyleCnt="0">
        <dgm:presLayoutVars>
          <dgm:dir/>
          <dgm:resizeHandles val="exact"/>
        </dgm:presLayoutVars>
      </dgm:prSet>
      <dgm:spPr/>
    </dgm:pt>
    <dgm:pt modelId="{69BF44E5-93A2-40F3-9AB1-F682DCE32E1F}" type="pres">
      <dgm:prSet presAssocID="{85ECF0D5-71DD-4FE9-9A4C-3731E0FDAE03}" presName="node" presStyleLbl="node1" presStyleIdx="0" presStyleCnt="11">
        <dgm:presLayoutVars>
          <dgm:bulletEnabled val="1"/>
        </dgm:presLayoutVars>
      </dgm:prSet>
      <dgm:spPr/>
    </dgm:pt>
    <dgm:pt modelId="{AFAB9793-2D95-46F2-AEBD-9B0849EC964A}" type="pres">
      <dgm:prSet presAssocID="{727BB6F3-172D-41FE-8DC7-E857CE04F024}" presName="sibTrans" presStyleCnt="0"/>
      <dgm:spPr/>
    </dgm:pt>
    <dgm:pt modelId="{DA5B9BBF-29A4-47F3-8DCD-1808FE9157D5}" type="pres">
      <dgm:prSet presAssocID="{3867CDD3-8268-4E6A-A848-32E92E6DF655}" presName="node" presStyleLbl="node1" presStyleIdx="1" presStyleCnt="11">
        <dgm:presLayoutVars>
          <dgm:bulletEnabled val="1"/>
        </dgm:presLayoutVars>
      </dgm:prSet>
      <dgm:spPr/>
    </dgm:pt>
    <dgm:pt modelId="{10361197-EA97-47F2-A056-40E14BAC59E8}" type="pres">
      <dgm:prSet presAssocID="{2D8764EE-A12D-4688-86B8-2ED5C5B56858}" presName="sibTrans" presStyleCnt="0"/>
      <dgm:spPr/>
    </dgm:pt>
    <dgm:pt modelId="{0F167C39-9C36-43CA-B78B-0F7D0A9C24E7}" type="pres">
      <dgm:prSet presAssocID="{DC804A35-87A0-4A3D-8F4A-64CECCB22C2E}" presName="node" presStyleLbl="node1" presStyleIdx="2" presStyleCnt="11">
        <dgm:presLayoutVars>
          <dgm:bulletEnabled val="1"/>
        </dgm:presLayoutVars>
      </dgm:prSet>
      <dgm:spPr/>
    </dgm:pt>
    <dgm:pt modelId="{5A64FFF2-9ADD-4AA1-94A8-48722058AED6}" type="pres">
      <dgm:prSet presAssocID="{71B23817-A381-4732-8D1F-E2B5DADD4DEC}" presName="sibTrans" presStyleCnt="0"/>
      <dgm:spPr/>
    </dgm:pt>
    <dgm:pt modelId="{F03E72AC-362B-4377-97A2-F79876BA0236}" type="pres">
      <dgm:prSet presAssocID="{4CFEC756-ED6D-4786-A78A-AEDA86B22751}" presName="node" presStyleLbl="node1" presStyleIdx="3" presStyleCnt="11">
        <dgm:presLayoutVars>
          <dgm:bulletEnabled val="1"/>
        </dgm:presLayoutVars>
      </dgm:prSet>
      <dgm:spPr/>
    </dgm:pt>
    <dgm:pt modelId="{89E9CAA8-65D1-4F79-9554-A152529EF0B5}" type="pres">
      <dgm:prSet presAssocID="{CE4AECCA-804C-4057-8A89-32B75F2C8A68}" presName="sibTrans" presStyleCnt="0"/>
      <dgm:spPr/>
    </dgm:pt>
    <dgm:pt modelId="{FD4A030C-B19D-49BE-824F-091366A1364D}" type="pres">
      <dgm:prSet presAssocID="{FEFCAB0F-7B90-4C40-BDAB-C3BDE28C4463}" presName="node" presStyleLbl="node1" presStyleIdx="4" presStyleCnt="11">
        <dgm:presLayoutVars>
          <dgm:bulletEnabled val="1"/>
        </dgm:presLayoutVars>
      </dgm:prSet>
      <dgm:spPr/>
    </dgm:pt>
    <dgm:pt modelId="{F8BF82DF-4169-4DC5-8DD0-602F8F8C1DFE}" type="pres">
      <dgm:prSet presAssocID="{AD137A02-55CD-41ED-B084-4538F04ABFBF}" presName="sibTrans" presStyleCnt="0"/>
      <dgm:spPr/>
    </dgm:pt>
    <dgm:pt modelId="{64F25E9E-4A3C-43AA-B092-B3159143DB03}" type="pres">
      <dgm:prSet presAssocID="{876E5520-9D2E-4B6A-8709-69A3E1B4D42D}" presName="node" presStyleLbl="node1" presStyleIdx="5" presStyleCnt="11">
        <dgm:presLayoutVars>
          <dgm:bulletEnabled val="1"/>
        </dgm:presLayoutVars>
      </dgm:prSet>
      <dgm:spPr/>
    </dgm:pt>
    <dgm:pt modelId="{C8A4C8A6-1D6C-408C-A82E-F33436DBCC01}" type="pres">
      <dgm:prSet presAssocID="{41E01773-65E0-4278-8AF6-5294F24474CA}" presName="sibTrans" presStyleCnt="0"/>
      <dgm:spPr/>
    </dgm:pt>
    <dgm:pt modelId="{1F191EE6-E905-42A6-9690-CECFA0F1D31B}" type="pres">
      <dgm:prSet presAssocID="{6A4675D8-043B-4CE4-BE4D-7D55CFA32CD4}" presName="node" presStyleLbl="node1" presStyleIdx="6" presStyleCnt="11">
        <dgm:presLayoutVars>
          <dgm:bulletEnabled val="1"/>
        </dgm:presLayoutVars>
      </dgm:prSet>
      <dgm:spPr/>
    </dgm:pt>
    <dgm:pt modelId="{78CE3D9A-DA14-46A0-A452-C8F5252F7249}" type="pres">
      <dgm:prSet presAssocID="{009ACD26-3D34-4613-877F-A3DB1AFAA322}" presName="sibTrans" presStyleCnt="0"/>
      <dgm:spPr/>
    </dgm:pt>
    <dgm:pt modelId="{BAA3C379-2F33-4BE8-BCE7-BF0F0C937B82}" type="pres">
      <dgm:prSet presAssocID="{37F10CCF-5F11-423B-A6D3-A5F74B5A6E20}" presName="node" presStyleLbl="node1" presStyleIdx="7" presStyleCnt="11">
        <dgm:presLayoutVars>
          <dgm:bulletEnabled val="1"/>
        </dgm:presLayoutVars>
      </dgm:prSet>
      <dgm:spPr/>
    </dgm:pt>
    <dgm:pt modelId="{0049A2F6-2F71-4B00-8093-D95E6C5DE016}" type="pres">
      <dgm:prSet presAssocID="{589B1D29-FB5D-438E-8DB3-0C325BFDC6A5}" presName="sibTrans" presStyleCnt="0"/>
      <dgm:spPr/>
    </dgm:pt>
    <dgm:pt modelId="{2D8AF386-798C-42FE-A100-E58FFD819782}" type="pres">
      <dgm:prSet presAssocID="{810A082F-C55D-4134-B1F9-9DE669D4016F}" presName="node" presStyleLbl="node1" presStyleIdx="8" presStyleCnt="11" custScaleX="148049">
        <dgm:presLayoutVars>
          <dgm:bulletEnabled val="1"/>
        </dgm:presLayoutVars>
      </dgm:prSet>
      <dgm:spPr/>
    </dgm:pt>
    <dgm:pt modelId="{74F9AA1B-693F-4275-9BB5-B997EE9879FF}" type="pres">
      <dgm:prSet presAssocID="{B94099CE-3AF7-43B3-BBF8-FC16A7963964}" presName="sibTrans" presStyleCnt="0"/>
      <dgm:spPr/>
    </dgm:pt>
    <dgm:pt modelId="{BEE568B6-7ED5-4427-A028-1440DBC3CE58}" type="pres">
      <dgm:prSet presAssocID="{3EEFD7E6-B81D-48A9-9A6C-67FEDD739B47}" presName="node" presStyleLbl="node1" presStyleIdx="9" presStyleCnt="11">
        <dgm:presLayoutVars>
          <dgm:bulletEnabled val="1"/>
        </dgm:presLayoutVars>
      </dgm:prSet>
      <dgm:spPr/>
    </dgm:pt>
    <dgm:pt modelId="{589DFCF8-7F1F-4202-90B9-386268F31213}" type="pres">
      <dgm:prSet presAssocID="{6C70FB80-284F-4CDA-A066-D50BB8A26EF8}" presName="sibTrans" presStyleCnt="0"/>
      <dgm:spPr/>
    </dgm:pt>
    <dgm:pt modelId="{57636B3D-81F3-467B-B648-CFDD4DCF1FEF}" type="pres">
      <dgm:prSet presAssocID="{9AF83D8C-8520-466D-B484-AD704B5F4E81}" presName="node" presStyleLbl="node1" presStyleIdx="10" presStyleCnt="11" custScaleX="131627">
        <dgm:presLayoutVars>
          <dgm:bulletEnabled val="1"/>
        </dgm:presLayoutVars>
      </dgm:prSet>
      <dgm:spPr/>
    </dgm:pt>
  </dgm:ptLst>
  <dgm:cxnLst>
    <dgm:cxn modelId="{C959CD07-093D-448A-BE67-010DB0C75745}" type="presOf" srcId="{85ECF0D5-71DD-4FE9-9A4C-3731E0FDAE03}" destId="{69BF44E5-93A2-40F3-9AB1-F682DCE32E1F}" srcOrd="0" destOrd="0" presId="urn:microsoft.com/office/officeart/2005/8/layout/default"/>
    <dgm:cxn modelId="{5E58FB20-3FCF-49A5-84AE-6F9F1438BD60}" srcId="{85D12114-D614-4B63-BADE-5C9EA7632EC6}" destId="{9AF83D8C-8520-466D-B484-AD704B5F4E81}" srcOrd="10" destOrd="0" parTransId="{672E3F8F-8AEE-444F-97C3-01B63AB1DE79}" sibTransId="{C118E4CB-7E60-4867-BEA2-37345246CB3C}"/>
    <dgm:cxn modelId="{EFE3FC21-3294-4EBD-BBDB-4D6F1690E920}" srcId="{85D12114-D614-4B63-BADE-5C9EA7632EC6}" destId="{810A082F-C55D-4134-B1F9-9DE669D4016F}" srcOrd="8" destOrd="0" parTransId="{D7B775F1-380A-4D98-92AC-F2A0012395FE}" sibTransId="{B94099CE-3AF7-43B3-BBF8-FC16A7963964}"/>
    <dgm:cxn modelId="{2DDFC53C-E201-4743-9A5D-1CE9DDEA9EF2}" srcId="{85D12114-D614-4B63-BADE-5C9EA7632EC6}" destId="{876E5520-9D2E-4B6A-8709-69A3E1B4D42D}" srcOrd="5" destOrd="0" parTransId="{58DB0DA8-C606-425F-B788-AB2A54B6BCCC}" sibTransId="{41E01773-65E0-4278-8AF6-5294F24474CA}"/>
    <dgm:cxn modelId="{D596193D-F76D-4A79-9F3B-4ECEEE9DE3DB}" type="presOf" srcId="{810A082F-C55D-4134-B1F9-9DE669D4016F}" destId="{2D8AF386-798C-42FE-A100-E58FFD819782}" srcOrd="0" destOrd="0" presId="urn:microsoft.com/office/officeart/2005/8/layout/default"/>
    <dgm:cxn modelId="{1DC7C463-0752-4BB7-9DA0-71BC19A7BC4F}" srcId="{85D12114-D614-4B63-BADE-5C9EA7632EC6}" destId="{37F10CCF-5F11-423B-A6D3-A5F74B5A6E20}" srcOrd="7" destOrd="0" parTransId="{783FC6CC-FAFC-4F07-B3F1-24602185FAB6}" sibTransId="{589B1D29-FB5D-438E-8DB3-0C325BFDC6A5}"/>
    <dgm:cxn modelId="{1783E463-07AD-4EC8-9F52-73F6A7E44411}" type="presOf" srcId="{9AF83D8C-8520-466D-B484-AD704B5F4E81}" destId="{57636B3D-81F3-467B-B648-CFDD4DCF1FEF}" srcOrd="0" destOrd="0" presId="urn:microsoft.com/office/officeart/2005/8/layout/default"/>
    <dgm:cxn modelId="{C273FC44-2CFF-44B1-BE34-0368582B7D4E}" srcId="{85D12114-D614-4B63-BADE-5C9EA7632EC6}" destId="{85ECF0D5-71DD-4FE9-9A4C-3731E0FDAE03}" srcOrd="0" destOrd="0" parTransId="{F0DC9F3B-F33D-404F-92F3-28522E445DED}" sibTransId="{727BB6F3-172D-41FE-8DC7-E857CE04F024}"/>
    <dgm:cxn modelId="{59B51147-EFF3-43A2-A03F-81E3C55AEA23}" srcId="{85D12114-D614-4B63-BADE-5C9EA7632EC6}" destId="{3EEFD7E6-B81D-48A9-9A6C-67FEDD739B47}" srcOrd="9" destOrd="0" parTransId="{A548CEA4-7C80-4973-ACBA-61DDDD53C0AD}" sibTransId="{6C70FB80-284F-4CDA-A066-D50BB8A26EF8}"/>
    <dgm:cxn modelId="{90766847-DB90-4202-B16F-DCC344A6D85C}" srcId="{85D12114-D614-4B63-BADE-5C9EA7632EC6}" destId="{6A4675D8-043B-4CE4-BE4D-7D55CFA32CD4}" srcOrd="6" destOrd="0" parTransId="{3F99BE8C-7327-4567-9C2D-7450E903EA59}" sibTransId="{009ACD26-3D34-4613-877F-A3DB1AFAA322}"/>
    <dgm:cxn modelId="{3C5AA34C-B3D9-4F64-A8CE-5E3C3BFA35A0}" type="presOf" srcId="{85D12114-D614-4B63-BADE-5C9EA7632EC6}" destId="{EC466A19-0AAD-4432-8370-822974886662}" srcOrd="0" destOrd="0" presId="urn:microsoft.com/office/officeart/2005/8/layout/default"/>
    <dgm:cxn modelId="{D34B7E4D-0178-4C08-B3FD-1505000BCD41}" type="presOf" srcId="{6A4675D8-043B-4CE4-BE4D-7D55CFA32CD4}" destId="{1F191EE6-E905-42A6-9690-CECFA0F1D31B}" srcOrd="0" destOrd="0" presId="urn:microsoft.com/office/officeart/2005/8/layout/default"/>
    <dgm:cxn modelId="{3492765A-99DC-49A4-9854-D33DC873A7C4}" type="presOf" srcId="{DC804A35-87A0-4A3D-8F4A-64CECCB22C2E}" destId="{0F167C39-9C36-43CA-B78B-0F7D0A9C24E7}" srcOrd="0" destOrd="0" presId="urn:microsoft.com/office/officeart/2005/8/layout/default"/>
    <dgm:cxn modelId="{93E75497-1FD4-4DE0-90C9-6D116356FF64}" type="presOf" srcId="{FEFCAB0F-7B90-4C40-BDAB-C3BDE28C4463}" destId="{FD4A030C-B19D-49BE-824F-091366A1364D}" srcOrd="0" destOrd="0" presId="urn:microsoft.com/office/officeart/2005/8/layout/default"/>
    <dgm:cxn modelId="{CF24ACA9-54DA-4A12-A64B-42045F74677F}" type="presOf" srcId="{3867CDD3-8268-4E6A-A848-32E92E6DF655}" destId="{DA5B9BBF-29A4-47F3-8DCD-1808FE9157D5}" srcOrd="0" destOrd="0" presId="urn:microsoft.com/office/officeart/2005/8/layout/default"/>
    <dgm:cxn modelId="{ABE805B3-AEE5-44BE-AB6F-A50656964FF1}" type="presOf" srcId="{4CFEC756-ED6D-4786-A78A-AEDA86B22751}" destId="{F03E72AC-362B-4377-97A2-F79876BA0236}" srcOrd="0" destOrd="0" presId="urn:microsoft.com/office/officeart/2005/8/layout/default"/>
    <dgm:cxn modelId="{4CCDD1B8-F182-4AAA-886A-8F38A4784D11}" type="presOf" srcId="{876E5520-9D2E-4B6A-8709-69A3E1B4D42D}" destId="{64F25E9E-4A3C-43AA-B092-B3159143DB03}" srcOrd="0" destOrd="0" presId="urn:microsoft.com/office/officeart/2005/8/layout/default"/>
    <dgm:cxn modelId="{060342D8-5A42-4CD0-AA7B-8A44F1FB6788}" type="presOf" srcId="{3EEFD7E6-B81D-48A9-9A6C-67FEDD739B47}" destId="{BEE568B6-7ED5-4427-A028-1440DBC3CE58}" srcOrd="0" destOrd="0" presId="urn:microsoft.com/office/officeart/2005/8/layout/default"/>
    <dgm:cxn modelId="{C23A93D8-C3C1-4901-9237-49B502C398E2}" srcId="{85D12114-D614-4B63-BADE-5C9EA7632EC6}" destId="{FEFCAB0F-7B90-4C40-BDAB-C3BDE28C4463}" srcOrd="4" destOrd="0" parTransId="{A0082D7B-0D8B-4CFF-8215-97E9D25C4AAB}" sibTransId="{AD137A02-55CD-41ED-B084-4538F04ABFBF}"/>
    <dgm:cxn modelId="{F25873E6-AE10-4C28-A049-0D1D08A9F41F}" srcId="{85D12114-D614-4B63-BADE-5C9EA7632EC6}" destId="{4CFEC756-ED6D-4786-A78A-AEDA86B22751}" srcOrd="3" destOrd="0" parTransId="{24E53616-08C6-45C8-BC84-41F0F15312D6}" sibTransId="{CE4AECCA-804C-4057-8A89-32B75F2C8A68}"/>
    <dgm:cxn modelId="{78B677EA-02B2-40E1-85BD-1C6D944FD049}" srcId="{85D12114-D614-4B63-BADE-5C9EA7632EC6}" destId="{DC804A35-87A0-4A3D-8F4A-64CECCB22C2E}" srcOrd="2" destOrd="0" parTransId="{562F3939-41BC-4DF5-8AB3-1D7BEC1A81E4}" sibTransId="{71B23817-A381-4732-8D1F-E2B5DADD4DEC}"/>
    <dgm:cxn modelId="{90E60FFB-D8ED-4B7F-AF2B-AD1230D6D61F}" type="presOf" srcId="{37F10CCF-5F11-423B-A6D3-A5F74B5A6E20}" destId="{BAA3C379-2F33-4BE8-BCE7-BF0F0C937B82}" srcOrd="0" destOrd="0" presId="urn:microsoft.com/office/officeart/2005/8/layout/default"/>
    <dgm:cxn modelId="{5D75D6FF-557D-43A8-A2CE-8CCFD6AB1B83}" srcId="{85D12114-D614-4B63-BADE-5C9EA7632EC6}" destId="{3867CDD3-8268-4E6A-A848-32E92E6DF655}" srcOrd="1" destOrd="0" parTransId="{ED5CEBE0-74D0-48BE-9CF3-0BA366940FD4}" sibTransId="{2D8764EE-A12D-4688-86B8-2ED5C5B56858}"/>
    <dgm:cxn modelId="{F7C618C6-68C9-4CC5-BCEA-49B4100C582B}" type="presParOf" srcId="{EC466A19-0AAD-4432-8370-822974886662}" destId="{69BF44E5-93A2-40F3-9AB1-F682DCE32E1F}" srcOrd="0" destOrd="0" presId="urn:microsoft.com/office/officeart/2005/8/layout/default"/>
    <dgm:cxn modelId="{B7B572C2-4AFB-4373-BFBD-2DAFBF4D0715}" type="presParOf" srcId="{EC466A19-0AAD-4432-8370-822974886662}" destId="{AFAB9793-2D95-46F2-AEBD-9B0849EC964A}" srcOrd="1" destOrd="0" presId="urn:microsoft.com/office/officeart/2005/8/layout/default"/>
    <dgm:cxn modelId="{63AD3333-450A-4DD5-9D00-8168C84FA8A0}" type="presParOf" srcId="{EC466A19-0AAD-4432-8370-822974886662}" destId="{DA5B9BBF-29A4-47F3-8DCD-1808FE9157D5}" srcOrd="2" destOrd="0" presId="urn:microsoft.com/office/officeart/2005/8/layout/default"/>
    <dgm:cxn modelId="{9872F723-BCCA-4C52-9626-A265BC191E9D}" type="presParOf" srcId="{EC466A19-0AAD-4432-8370-822974886662}" destId="{10361197-EA97-47F2-A056-40E14BAC59E8}" srcOrd="3" destOrd="0" presId="urn:microsoft.com/office/officeart/2005/8/layout/default"/>
    <dgm:cxn modelId="{D01EDD02-A72F-4BC3-9093-6E8D60450F47}" type="presParOf" srcId="{EC466A19-0AAD-4432-8370-822974886662}" destId="{0F167C39-9C36-43CA-B78B-0F7D0A9C24E7}" srcOrd="4" destOrd="0" presId="urn:microsoft.com/office/officeart/2005/8/layout/default"/>
    <dgm:cxn modelId="{9B613548-C2A1-4EDD-A8A1-B65CA2C5A7CD}" type="presParOf" srcId="{EC466A19-0AAD-4432-8370-822974886662}" destId="{5A64FFF2-9ADD-4AA1-94A8-48722058AED6}" srcOrd="5" destOrd="0" presId="urn:microsoft.com/office/officeart/2005/8/layout/default"/>
    <dgm:cxn modelId="{1F689160-DB10-45B7-8EEF-1E4A192B0A9E}" type="presParOf" srcId="{EC466A19-0AAD-4432-8370-822974886662}" destId="{F03E72AC-362B-4377-97A2-F79876BA0236}" srcOrd="6" destOrd="0" presId="urn:microsoft.com/office/officeart/2005/8/layout/default"/>
    <dgm:cxn modelId="{3D3EFCD4-B56F-48DC-A8C2-972A96796161}" type="presParOf" srcId="{EC466A19-0AAD-4432-8370-822974886662}" destId="{89E9CAA8-65D1-4F79-9554-A152529EF0B5}" srcOrd="7" destOrd="0" presId="urn:microsoft.com/office/officeart/2005/8/layout/default"/>
    <dgm:cxn modelId="{A8CB84B9-5466-4D3C-B8C4-0B11C3D7D42B}" type="presParOf" srcId="{EC466A19-0AAD-4432-8370-822974886662}" destId="{FD4A030C-B19D-49BE-824F-091366A1364D}" srcOrd="8" destOrd="0" presId="urn:microsoft.com/office/officeart/2005/8/layout/default"/>
    <dgm:cxn modelId="{5506B898-93EE-4734-8341-59FB85B56329}" type="presParOf" srcId="{EC466A19-0AAD-4432-8370-822974886662}" destId="{F8BF82DF-4169-4DC5-8DD0-602F8F8C1DFE}" srcOrd="9" destOrd="0" presId="urn:microsoft.com/office/officeart/2005/8/layout/default"/>
    <dgm:cxn modelId="{6086060D-E1C3-4154-9575-E500ED57D4B1}" type="presParOf" srcId="{EC466A19-0AAD-4432-8370-822974886662}" destId="{64F25E9E-4A3C-43AA-B092-B3159143DB03}" srcOrd="10" destOrd="0" presId="urn:microsoft.com/office/officeart/2005/8/layout/default"/>
    <dgm:cxn modelId="{489BA030-FBC0-4C51-8F7A-A8CC9BFECD29}" type="presParOf" srcId="{EC466A19-0AAD-4432-8370-822974886662}" destId="{C8A4C8A6-1D6C-408C-A82E-F33436DBCC01}" srcOrd="11" destOrd="0" presId="urn:microsoft.com/office/officeart/2005/8/layout/default"/>
    <dgm:cxn modelId="{6869A159-9889-4067-A39F-9D08EA7C801E}" type="presParOf" srcId="{EC466A19-0AAD-4432-8370-822974886662}" destId="{1F191EE6-E905-42A6-9690-CECFA0F1D31B}" srcOrd="12" destOrd="0" presId="urn:microsoft.com/office/officeart/2005/8/layout/default"/>
    <dgm:cxn modelId="{BD3C9838-9685-4E68-AB97-E1753315E0C2}" type="presParOf" srcId="{EC466A19-0AAD-4432-8370-822974886662}" destId="{78CE3D9A-DA14-46A0-A452-C8F5252F7249}" srcOrd="13" destOrd="0" presId="urn:microsoft.com/office/officeart/2005/8/layout/default"/>
    <dgm:cxn modelId="{383F1CA1-9E65-40BF-9314-182E0196222E}" type="presParOf" srcId="{EC466A19-0AAD-4432-8370-822974886662}" destId="{BAA3C379-2F33-4BE8-BCE7-BF0F0C937B82}" srcOrd="14" destOrd="0" presId="urn:microsoft.com/office/officeart/2005/8/layout/default"/>
    <dgm:cxn modelId="{D4BC78A1-90F2-4422-94DB-DB0BC8C67AF8}" type="presParOf" srcId="{EC466A19-0AAD-4432-8370-822974886662}" destId="{0049A2F6-2F71-4B00-8093-D95E6C5DE016}" srcOrd="15" destOrd="0" presId="urn:microsoft.com/office/officeart/2005/8/layout/default"/>
    <dgm:cxn modelId="{68784D50-3E68-44FF-8D0C-0B6FD623B9A5}" type="presParOf" srcId="{EC466A19-0AAD-4432-8370-822974886662}" destId="{2D8AF386-798C-42FE-A100-E58FFD819782}" srcOrd="16" destOrd="0" presId="urn:microsoft.com/office/officeart/2005/8/layout/default"/>
    <dgm:cxn modelId="{CACEE135-5AC9-478E-88DF-9B3B75B49DF2}" type="presParOf" srcId="{EC466A19-0AAD-4432-8370-822974886662}" destId="{74F9AA1B-693F-4275-9BB5-B997EE9879FF}" srcOrd="17" destOrd="0" presId="urn:microsoft.com/office/officeart/2005/8/layout/default"/>
    <dgm:cxn modelId="{96BA90E6-0A5E-4ABD-8E0C-EFB9FA2E5D6A}" type="presParOf" srcId="{EC466A19-0AAD-4432-8370-822974886662}" destId="{BEE568B6-7ED5-4427-A028-1440DBC3CE58}" srcOrd="18" destOrd="0" presId="urn:microsoft.com/office/officeart/2005/8/layout/default"/>
    <dgm:cxn modelId="{DBC72195-D66F-42F3-8374-7BAE6D6D8B99}" type="presParOf" srcId="{EC466A19-0AAD-4432-8370-822974886662}" destId="{589DFCF8-7F1F-4202-90B9-386268F31213}" srcOrd="19" destOrd="0" presId="urn:microsoft.com/office/officeart/2005/8/layout/default"/>
    <dgm:cxn modelId="{DBEBFB2D-64CB-4095-9CAC-959BA927BDC2}" type="presParOf" srcId="{EC466A19-0AAD-4432-8370-822974886662}" destId="{57636B3D-81F3-467B-B648-CFDD4DCF1FEF}"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D12114-D614-4B63-BADE-5C9EA7632EC6}" type="doc">
      <dgm:prSet loTypeId="urn:microsoft.com/office/officeart/2005/8/layout/default" loCatId="list" qsTypeId="urn:microsoft.com/office/officeart/2005/8/quickstyle/simple3" qsCatId="simple" csTypeId="urn:microsoft.com/office/officeart/2005/8/colors/colorful3" csCatId="colorful" phldr="1"/>
      <dgm:spPr/>
      <dgm:t>
        <a:bodyPr/>
        <a:lstStyle/>
        <a:p>
          <a:endParaRPr lang="zh-CN" altLang="en-US"/>
        </a:p>
      </dgm:t>
    </dgm:pt>
    <dgm:pt modelId="{85ECF0D5-71DD-4FE9-9A4C-3731E0FDAE03}">
      <dgm:prSet phldrT="[文本]"/>
      <dgm:spPr/>
      <dgm:t>
        <a:bodyPr/>
        <a:lstStyle/>
        <a:p>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倾听</a:t>
          </a:r>
          <a:endParaRPr lang="zh-CN" altLang="en-US" dirty="0">
            <a:solidFill>
              <a:srgbClr val="C00000"/>
            </a:solidFill>
          </a:endParaRPr>
        </a:p>
      </dgm:t>
    </dgm:pt>
    <dgm:pt modelId="{F0DC9F3B-F33D-404F-92F3-28522E445DED}" type="parTrans" cxnId="{C273FC44-2CFF-44B1-BE34-0368582B7D4E}">
      <dgm:prSet/>
      <dgm:spPr/>
      <dgm:t>
        <a:bodyPr/>
        <a:lstStyle/>
        <a:p>
          <a:endParaRPr lang="zh-CN" altLang="en-US"/>
        </a:p>
      </dgm:t>
    </dgm:pt>
    <dgm:pt modelId="{727BB6F3-172D-41FE-8DC7-E857CE04F024}" type="sibTrans" cxnId="{C273FC44-2CFF-44B1-BE34-0368582B7D4E}">
      <dgm:prSet/>
      <dgm:spPr/>
      <dgm:t>
        <a:bodyPr/>
        <a:lstStyle/>
        <a:p>
          <a:endParaRPr lang="zh-CN" altLang="en-US"/>
        </a:p>
      </dgm:t>
    </dgm:pt>
    <dgm:pt modelId="{3867CDD3-8268-4E6A-A848-32E92E6DF655}">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激励</a:t>
          </a:r>
          <a:endParaRPr lang="zh-CN" altLang="en-US" dirty="0"/>
        </a:p>
      </dgm:t>
    </dgm:pt>
    <dgm:pt modelId="{ED5CEBE0-74D0-48BE-9CF3-0BA366940FD4}" type="parTrans" cxnId="{5D75D6FF-557D-43A8-A2CE-8CCFD6AB1B83}">
      <dgm:prSet/>
      <dgm:spPr/>
      <dgm:t>
        <a:bodyPr/>
        <a:lstStyle/>
        <a:p>
          <a:endParaRPr lang="zh-CN" altLang="en-US"/>
        </a:p>
      </dgm:t>
    </dgm:pt>
    <dgm:pt modelId="{2D8764EE-A12D-4688-86B8-2ED5C5B56858}" type="sibTrans" cxnId="{5D75D6FF-557D-43A8-A2CE-8CCFD6AB1B83}">
      <dgm:prSet/>
      <dgm:spPr/>
      <dgm:t>
        <a:bodyPr/>
        <a:lstStyle/>
        <a:p>
          <a:endParaRPr lang="zh-CN" altLang="en-US"/>
        </a:p>
      </dgm:t>
    </dgm:pt>
    <dgm:pt modelId="{DC804A35-87A0-4A3D-8F4A-64CECCB22C2E}">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协商</a:t>
          </a:r>
          <a:endParaRPr lang="zh-CN" altLang="en-US" dirty="0"/>
        </a:p>
      </dgm:t>
    </dgm:pt>
    <dgm:pt modelId="{562F3939-41BC-4DF5-8AB3-1D7BEC1A81E4}" type="parTrans" cxnId="{78B677EA-02B2-40E1-85BD-1C6D944FD049}">
      <dgm:prSet/>
      <dgm:spPr/>
      <dgm:t>
        <a:bodyPr/>
        <a:lstStyle/>
        <a:p>
          <a:endParaRPr lang="zh-CN" altLang="en-US"/>
        </a:p>
      </dgm:t>
    </dgm:pt>
    <dgm:pt modelId="{71B23817-A381-4732-8D1F-E2B5DADD4DEC}" type="sibTrans" cxnId="{78B677EA-02B2-40E1-85BD-1C6D944FD049}">
      <dgm:prSet/>
      <dgm:spPr/>
      <dgm:t>
        <a:bodyPr/>
        <a:lstStyle/>
        <a:p>
          <a:endParaRPr lang="zh-CN" altLang="en-US"/>
        </a:p>
      </dgm:t>
    </dgm:pt>
    <dgm:pt modelId="{4CFEC756-ED6D-4786-A78A-AEDA86B22751}">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寻求事实</a:t>
          </a:r>
          <a:endParaRPr lang="zh-CN" altLang="en-US" dirty="0"/>
        </a:p>
      </dgm:t>
    </dgm:pt>
    <dgm:pt modelId="{24E53616-08C6-45C8-BC84-41F0F15312D6}" type="parTrans" cxnId="{F25873E6-AE10-4C28-A049-0D1D08A9F41F}">
      <dgm:prSet/>
      <dgm:spPr/>
      <dgm:t>
        <a:bodyPr/>
        <a:lstStyle/>
        <a:p>
          <a:endParaRPr lang="zh-CN" altLang="en-US"/>
        </a:p>
      </dgm:t>
    </dgm:pt>
    <dgm:pt modelId="{CE4AECCA-804C-4057-8A89-32B75F2C8A68}" type="sibTrans" cxnId="{F25873E6-AE10-4C28-A049-0D1D08A9F41F}">
      <dgm:prSet/>
      <dgm:spPr/>
      <dgm:t>
        <a:bodyPr/>
        <a:lstStyle/>
        <a:p>
          <a:endParaRPr lang="zh-CN" altLang="en-US"/>
        </a:p>
      </dgm:t>
    </dgm:pt>
    <dgm:pt modelId="{FEFCAB0F-7B90-4C40-BDAB-C3BDE28C4463}">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管理期望</a:t>
          </a:r>
          <a:endParaRPr lang="zh-CN" altLang="en-US" dirty="0"/>
        </a:p>
      </dgm:t>
    </dgm:pt>
    <dgm:pt modelId="{A0082D7B-0D8B-4CFF-8215-97E9D25C4AAB}" type="parTrans" cxnId="{C23A93D8-C3C1-4901-9237-49B502C398E2}">
      <dgm:prSet/>
      <dgm:spPr/>
      <dgm:t>
        <a:bodyPr/>
        <a:lstStyle/>
        <a:p>
          <a:endParaRPr lang="zh-CN" altLang="en-US"/>
        </a:p>
      </dgm:t>
    </dgm:pt>
    <dgm:pt modelId="{AD137A02-55CD-41ED-B084-4538F04ABFBF}" type="sibTrans" cxnId="{C23A93D8-C3C1-4901-9237-49B502C398E2}">
      <dgm:prSet/>
      <dgm:spPr/>
      <dgm:t>
        <a:bodyPr/>
        <a:lstStyle/>
        <a:p>
          <a:endParaRPr lang="zh-CN" altLang="en-US"/>
        </a:p>
      </dgm:t>
    </dgm:pt>
    <dgm:pt modelId="{876E5520-9D2E-4B6A-8709-69A3E1B4D42D}">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提问、探询意见</a:t>
          </a:r>
          <a:endParaRPr lang="zh-CN" altLang="en-US" dirty="0"/>
        </a:p>
      </dgm:t>
    </dgm:pt>
    <dgm:pt modelId="{58DB0DA8-C606-425F-B788-AB2A54B6BCCC}" type="parTrans" cxnId="{2DDFC53C-E201-4743-9A5D-1CE9DDEA9EF2}">
      <dgm:prSet/>
      <dgm:spPr/>
      <dgm:t>
        <a:bodyPr/>
        <a:lstStyle/>
        <a:p>
          <a:endParaRPr lang="zh-CN" altLang="en-US"/>
        </a:p>
      </dgm:t>
    </dgm:pt>
    <dgm:pt modelId="{41E01773-65E0-4278-8AF6-5294F24474CA}" type="sibTrans" cxnId="{2DDFC53C-E201-4743-9A5D-1CE9DDEA9EF2}">
      <dgm:prSet/>
      <dgm:spPr/>
      <dgm:t>
        <a:bodyPr/>
        <a:lstStyle/>
        <a:p>
          <a:endParaRPr lang="zh-CN" altLang="en-US"/>
        </a:p>
      </dgm:t>
    </dgm:pt>
    <dgm:pt modelId="{37F10CCF-5F11-423B-A6D3-A5F74B5A6E20}">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训练以改进绩效</a:t>
          </a:r>
          <a:endParaRPr lang="zh-CN" altLang="en-US" dirty="0"/>
        </a:p>
      </dgm:t>
    </dgm:pt>
    <dgm:pt modelId="{783FC6CC-FAFC-4F07-B3F1-24602185FAB6}" type="parTrans" cxnId="{1DC7C463-0752-4BB7-9DA0-71BC19A7BC4F}">
      <dgm:prSet/>
      <dgm:spPr/>
      <dgm:t>
        <a:bodyPr/>
        <a:lstStyle/>
        <a:p>
          <a:endParaRPr lang="zh-CN" altLang="en-US"/>
        </a:p>
      </dgm:t>
    </dgm:pt>
    <dgm:pt modelId="{589B1D29-FB5D-438E-8DB3-0C325BFDC6A5}" type="sibTrans" cxnId="{1DC7C463-0752-4BB7-9DA0-71BC19A7BC4F}">
      <dgm:prSet/>
      <dgm:spPr/>
      <dgm:t>
        <a:bodyPr/>
        <a:lstStyle/>
        <a:p>
          <a:endParaRPr lang="zh-CN" altLang="en-US"/>
        </a:p>
      </dgm:t>
    </dgm:pt>
    <dgm:pt modelId="{810A082F-C55D-4134-B1F9-9DE669D4016F}">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增加团队知识</a:t>
          </a:r>
          <a:endParaRPr lang="zh-CN" altLang="en-US" dirty="0"/>
        </a:p>
      </dgm:t>
    </dgm:pt>
    <dgm:pt modelId="{D7B775F1-380A-4D98-92AC-F2A0012395FE}" type="parTrans" cxnId="{EFE3FC21-3294-4EBD-BBDB-4D6F1690E920}">
      <dgm:prSet/>
      <dgm:spPr/>
      <dgm:t>
        <a:bodyPr/>
        <a:lstStyle/>
        <a:p>
          <a:endParaRPr lang="zh-CN" altLang="en-US"/>
        </a:p>
      </dgm:t>
    </dgm:pt>
    <dgm:pt modelId="{B94099CE-3AF7-43B3-BBF8-FC16A7963964}" type="sibTrans" cxnId="{EFE3FC21-3294-4EBD-BBDB-4D6F1690E920}">
      <dgm:prSet/>
      <dgm:spPr/>
      <dgm:t>
        <a:bodyPr/>
        <a:lstStyle/>
        <a:p>
          <a:endParaRPr lang="zh-CN" altLang="en-US"/>
        </a:p>
      </dgm:t>
    </dgm:pt>
    <dgm:pt modelId="{3EEFD7E6-B81D-48A9-9A6C-67FEDD739B47}">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解决冲突</a:t>
          </a:r>
          <a:endParaRPr lang="zh-CN" altLang="en-US" dirty="0"/>
        </a:p>
      </dgm:t>
    </dgm:pt>
    <dgm:pt modelId="{A548CEA4-7C80-4973-ACBA-61DDDD53C0AD}" type="parTrans" cxnId="{59B51147-EFF3-43A2-A03F-81E3C55AEA23}">
      <dgm:prSet/>
      <dgm:spPr/>
      <dgm:t>
        <a:bodyPr/>
        <a:lstStyle/>
        <a:p>
          <a:endParaRPr lang="zh-CN" altLang="en-US"/>
        </a:p>
      </dgm:t>
    </dgm:pt>
    <dgm:pt modelId="{6C70FB80-284F-4CDA-A066-D50BB8A26EF8}" type="sibTrans" cxnId="{59B51147-EFF3-43A2-A03F-81E3C55AEA23}">
      <dgm:prSet/>
      <dgm:spPr/>
      <dgm:t>
        <a:bodyPr/>
        <a:lstStyle/>
        <a:p>
          <a:endParaRPr lang="zh-CN" altLang="en-US"/>
        </a:p>
      </dgm:t>
    </dgm:pt>
    <dgm:pt modelId="{9AF83D8C-8520-466D-B484-AD704B5F4E81}">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概述、重述</a:t>
          </a:r>
          <a:endParaRPr lang="zh-CN" altLang="en-US" dirty="0"/>
        </a:p>
      </dgm:t>
    </dgm:pt>
    <dgm:pt modelId="{672E3F8F-8AEE-444F-97C3-01B63AB1DE79}" type="parTrans" cxnId="{5E58FB20-3FCF-49A5-84AE-6F9F1438BD60}">
      <dgm:prSet/>
      <dgm:spPr/>
      <dgm:t>
        <a:bodyPr/>
        <a:lstStyle/>
        <a:p>
          <a:endParaRPr lang="zh-CN" altLang="en-US"/>
        </a:p>
      </dgm:t>
    </dgm:pt>
    <dgm:pt modelId="{C118E4CB-7E60-4867-BEA2-37345246CB3C}" type="sibTrans" cxnId="{5E58FB20-3FCF-49A5-84AE-6F9F1438BD60}">
      <dgm:prSet/>
      <dgm:spPr/>
      <dgm:t>
        <a:bodyPr/>
        <a:lstStyle/>
        <a:p>
          <a:endParaRPr lang="zh-CN" altLang="en-US"/>
        </a:p>
      </dgm:t>
    </dgm:pt>
    <dgm:pt modelId="{6A4675D8-043B-4CE4-BE4D-7D55CFA32CD4}">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说服采取行动</a:t>
          </a:r>
          <a:endParaRPr lang="zh-CN" altLang="en-US" dirty="0"/>
        </a:p>
      </dgm:t>
    </dgm:pt>
    <dgm:pt modelId="{3F99BE8C-7327-4567-9C2D-7450E903EA59}" type="parTrans" cxnId="{90766847-DB90-4202-B16F-DCC344A6D85C}">
      <dgm:prSet/>
      <dgm:spPr/>
      <dgm:t>
        <a:bodyPr/>
        <a:lstStyle/>
        <a:p>
          <a:endParaRPr lang="zh-CN" altLang="en-US"/>
        </a:p>
      </dgm:t>
    </dgm:pt>
    <dgm:pt modelId="{009ACD26-3D34-4613-877F-A3DB1AFAA322}" type="sibTrans" cxnId="{90766847-DB90-4202-B16F-DCC344A6D85C}">
      <dgm:prSet/>
      <dgm:spPr/>
      <dgm:t>
        <a:bodyPr/>
        <a:lstStyle/>
        <a:p>
          <a:endParaRPr lang="zh-CN" altLang="en-US"/>
        </a:p>
      </dgm:t>
    </dgm:pt>
    <dgm:pt modelId="{EC466A19-0AAD-4432-8370-822974886662}" type="pres">
      <dgm:prSet presAssocID="{85D12114-D614-4B63-BADE-5C9EA7632EC6}" presName="diagram" presStyleCnt="0">
        <dgm:presLayoutVars>
          <dgm:dir/>
          <dgm:resizeHandles val="exact"/>
        </dgm:presLayoutVars>
      </dgm:prSet>
      <dgm:spPr/>
    </dgm:pt>
    <dgm:pt modelId="{69BF44E5-93A2-40F3-9AB1-F682DCE32E1F}" type="pres">
      <dgm:prSet presAssocID="{85ECF0D5-71DD-4FE9-9A4C-3731E0FDAE03}" presName="node" presStyleLbl="node1" presStyleIdx="0" presStyleCnt="11">
        <dgm:presLayoutVars>
          <dgm:bulletEnabled val="1"/>
        </dgm:presLayoutVars>
      </dgm:prSet>
      <dgm:spPr/>
    </dgm:pt>
    <dgm:pt modelId="{AFAB9793-2D95-46F2-AEBD-9B0849EC964A}" type="pres">
      <dgm:prSet presAssocID="{727BB6F3-172D-41FE-8DC7-E857CE04F024}" presName="sibTrans" presStyleCnt="0"/>
      <dgm:spPr/>
    </dgm:pt>
    <dgm:pt modelId="{DA5B9BBF-29A4-47F3-8DCD-1808FE9157D5}" type="pres">
      <dgm:prSet presAssocID="{3867CDD3-8268-4E6A-A848-32E92E6DF655}" presName="node" presStyleLbl="node1" presStyleIdx="1" presStyleCnt="11">
        <dgm:presLayoutVars>
          <dgm:bulletEnabled val="1"/>
        </dgm:presLayoutVars>
      </dgm:prSet>
      <dgm:spPr/>
    </dgm:pt>
    <dgm:pt modelId="{10361197-EA97-47F2-A056-40E14BAC59E8}" type="pres">
      <dgm:prSet presAssocID="{2D8764EE-A12D-4688-86B8-2ED5C5B56858}" presName="sibTrans" presStyleCnt="0"/>
      <dgm:spPr/>
    </dgm:pt>
    <dgm:pt modelId="{0F167C39-9C36-43CA-B78B-0F7D0A9C24E7}" type="pres">
      <dgm:prSet presAssocID="{DC804A35-87A0-4A3D-8F4A-64CECCB22C2E}" presName="node" presStyleLbl="node1" presStyleIdx="2" presStyleCnt="11">
        <dgm:presLayoutVars>
          <dgm:bulletEnabled val="1"/>
        </dgm:presLayoutVars>
      </dgm:prSet>
      <dgm:spPr/>
    </dgm:pt>
    <dgm:pt modelId="{5A64FFF2-9ADD-4AA1-94A8-48722058AED6}" type="pres">
      <dgm:prSet presAssocID="{71B23817-A381-4732-8D1F-E2B5DADD4DEC}" presName="sibTrans" presStyleCnt="0"/>
      <dgm:spPr/>
    </dgm:pt>
    <dgm:pt modelId="{F03E72AC-362B-4377-97A2-F79876BA0236}" type="pres">
      <dgm:prSet presAssocID="{4CFEC756-ED6D-4786-A78A-AEDA86B22751}" presName="node" presStyleLbl="node1" presStyleIdx="3" presStyleCnt="11">
        <dgm:presLayoutVars>
          <dgm:bulletEnabled val="1"/>
        </dgm:presLayoutVars>
      </dgm:prSet>
      <dgm:spPr/>
    </dgm:pt>
    <dgm:pt modelId="{89E9CAA8-65D1-4F79-9554-A152529EF0B5}" type="pres">
      <dgm:prSet presAssocID="{CE4AECCA-804C-4057-8A89-32B75F2C8A68}" presName="sibTrans" presStyleCnt="0"/>
      <dgm:spPr/>
    </dgm:pt>
    <dgm:pt modelId="{FD4A030C-B19D-49BE-824F-091366A1364D}" type="pres">
      <dgm:prSet presAssocID="{FEFCAB0F-7B90-4C40-BDAB-C3BDE28C4463}" presName="node" presStyleLbl="node1" presStyleIdx="4" presStyleCnt="11">
        <dgm:presLayoutVars>
          <dgm:bulletEnabled val="1"/>
        </dgm:presLayoutVars>
      </dgm:prSet>
      <dgm:spPr/>
    </dgm:pt>
    <dgm:pt modelId="{F8BF82DF-4169-4DC5-8DD0-602F8F8C1DFE}" type="pres">
      <dgm:prSet presAssocID="{AD137A02-55CD-41ED-B084-4538F04ABFBF}" presName="sibTrans" presStyleCnt="0"/>
      <dgm:spPr/>
    </dgm:pt>
    <dgm:pt modelId="{64F25E9E-4A3C-43AA-B092-B3159143DB03}" type="pres">
      <dgm:prSet presAssocID="{876E5520-9D2E-4B6A-8709-69A3E1B4D42D}" presName="node" presStyleLbl="node1" presStyleIdx="5" presStyleCnt="11">
        <dgm:presLayoutVars>
          <dgm:bulletEnabled val="1"/>
        </dgm:presLayoutVars>
      </dgm:prSet>
      <dgm:spPr/>
    </dgm:pt>
    <dgm:pt modelId="{C8A4C8A6-1D6C-408C-A82E-F33436DBCC01}" type="pres">
      <dgm:prSet presAssocID="{41E01773-65E0-4278-8AF6-5294F24474CA}" presName="sibTrans" presStyleCnt="0"/>
      <dgm:spPr/>
    </dgm:pt>
    <dgm:pt modelId="{1F191EE6-E905-42A6-9690-CECFA0F1D31B}" type="pres">
      <dgm:prSet presAssocID="{6A4675D8-043B-4CE4-BE4D-7D55CFA32CD4}" presName="node" presStyleLbl="node1" presStyleIdx="6" presStyleCnt="11">
        <dgm:presLayoutVars>
          <dgm:bulletEnabled val="1"/>
        </dgm:presLayoutVars>
      </dgm:prSet>
      <dgm:spPr/>
    </dgm:pt>
    <dgm:pt modelId="{78CE3D9A-DA14-46A0-A452-C8F5252F7249}" type="pres">
      <dgm:prSet presAssocID="{009ACD26-3D34-4613-877F-A3DB1AFAA322}" presName="sibTrans" presStyleCnt="0"/>
      <dgm:spPr/>
    </dgm:pt>
    <dgm:pt modelId="{BAA3C379-2F33-4BE8-BCE7-BF0F0C937B82}" type="pres">
      <dgm:prSet presAssocID="{37F10CCF-5F11-423B-A6D3-A5F74B5A6E20}" presName="node" presStyleLbl="node1" presStyleIdx="7" presStyleCnt="11">
        <dgm:presLayoutVars>
          <dgm:bulletEnabled val="1"/>
        </dgm:presLayoutVars>
      </dgm:prSet>
      <dgm:spPr/>
    </dgm:pt>
    <dgm:pt modelId="{0049A2F6-2F71-4B00-8093-D95E6C5DE016}" type="pres">
      <dgm:prSet presAssocID="{589B1D29-FB5D-438E-8DB3-0C325BFDC6A5}" presName="sibTrans" presStyleCnt="0"/>
      <dgm:spPr/>
    </dgm:pt>
    <dgm:pt modelId="{2D8AF386-798C-42FE-A100-E58FFD819782}" type="pres">
      <dgm:prSet presAssocID="{810A082F-C55D-4134-B1F9-9DE669D4016F}" presName="node" presStyleLbl="node1" presStyleIdx="8" presStyleCnt="11" custScaleX="148049">
        <dgm:presLayoutVars>
          <dgm:bulletEnabled val="1"/>
        </dgm:presLayoutVars>
      </dgm:prSet>
      <dgm:spPr/>
    </dgm:pt>
    <dgm:pt modelId="{74F9AA1B-693F-4275-9BB5-B997EE9879FF}" type="pres">
      <dgm:prSet presAssocID="{B94099CE-3AF7-43B3-BBF8-FC16A7963964}" presName="sibTrans" presStyleCnt="0"/>
      <dgm:spPr/>
    </dgm:pt>
    <dgm:pt modelId="{BEE568B6-7ED5-4427-A028-1440DBC3CE58}" type="pres">
      <dgm:prSet presAssocID="{3EEFD7E6-B81D-48A9-9A6C-67FEDD739B47}" presName="node" presStyleLbl="node1" presStyleIdx="9" presStyleCnt="11">
        <dgm:presLayoutVars>
          <dgm:bulletEnabled val="1"/>
        </dgm:presLayoutVars>
      </dgm:prSet>
      <dgm:spPr/>
    </dgm:pt>
    <dgm:pt modelId="{589DFCF8-7F1F-4202-90B9-386268F31213}" type="pres">
      <dgm:prSet presAssocID="{6C70FB80-284F-4CDA-A066-D50BB8A26EF8}" presName="sibTrans" presStyleCnt="0"/>
      <dgm:spPr/>
    </dgm:pt>
    <dgm:pt modelId="{57636B3D-81F3-467B-B648-CFDD4DCF1FEF}" type="pres">
      <dgm:prSet presAssocID="{9AF83D8C-8520-466D-B484-AD704B5F4E81}" presName="node" presStyleLbl="node1" presStyleIdx="10" presStyleCnt="11" custScaleX="131627">
        <dgm:presLayoutVars>
          <dgm:bulletEnabled val="1"/>
        </dgm:presLayoutVars>
      </dgm:prSet>
      <dgm:spPr/>
    </dgm:pt>
  </dgm:ptLst>
  <dgm:cxnLst>
    <dgm:cxn modelId="{C959CD07-093D-448A-BE67-010DB0C75745}" type="presOf" srcId="{85ECF0D5-71DD-4FE9-9A4C-3731E0FDAE03}" destId="{69BF44E5-93A2-40F3-9AB1-F682DCE32E1F}" srcOrd="0" destOrd="0" presId="urn:microsoft.com/office/officeart/2005/8/layout/default"/>
    <dgm:cxn modelId="{5E58FB20-3FCF-49A5-84AE-6F9F1438BD60}" srcId="{85D12114-D614-4B63-BADE-5C9EA7632EC6}" destId="{9AF83D8C-8520-466D-B484-AD704B5F4E81}" srcOrd="10" destOrd="0" parTransId="{672E3F8F-8AEE-444F-97C3-01B63AB1DE79}" sibTransId="{C118E4CB-7E60-4867-BEA2-37345246CB3C}"/>
    <dgm:cxn modelId="{EFE3FC21-3294-4EBD-BBDB-4D6F1690E920}" srcId="{85D12114-D614-4B63-BADE-5C9EA7632EC6}" destId="{810A082F-C55D-4134-B1F9-9DE669D4016F}" srcOrd="8" destOrd="0" parTransId="{D7B775F1-380A-4D98-92AC-F2A0012395FE}" sibTransId="{B94099CE-3AF7-43B3-BBF8-FC16A7963964}"/>
    <dgm:cxn modelId="{2DDFC53C-E201-4743-9A5D-1CE9DDEA9EF2}" srcId="{85D12114-D614-4B63-BADE-5C9EA7632EC6}" destId="{876E5520-9D2E-4B6A-8709-69A3E1B4D42D}" srcOrd="5" destOrd="0" parTransId="{58DB0DA8-C606-425F-B788-AB2A54B6BCCC}" sibTransId="{41E01773-65E0-4278-8AF6-5294F24474CA}"/>
    <dgm:cxn modelId="{D596193D-F76D-4A79-9F3B-4ECEEE9DE3DB}" type="presOf" srcId="{810A082F-C55D-4134-B1F9-9DE669D4016F}" destId="{2D8AF386-798C-42FE-A100-E58FFD819782}" srcOrd="0" destOrd="0" presId="urn:microsoft.com/office/officeart/2005/8/layout/default"/>
    <dgm:cxn modelId="{1DC7C463-0752-4BB7-9DA0-71BC19A7BC4F}" srcId="{85D12114-D614-4B63-BADE-5C9EA7632EC6}" destId="{37F10CCF-5F11-423B-A6D3-A5F74B5A6E20}" srcOrd="7" destOrd="0" parTransId="{783FC6CC-FAFC-4F07-B3F1-24602185FAB6}" sibTransId="{589B1D29-FB5D-438E-8DB3-0C325BFDC6A5}"/>
    <dgm:cxn modelId="{1783E463-07AD-4EC8-9F52-73F6A7E44411}" type="presOf" srcId="{9AF83D8C-8520-466D-B484-AD704B5F4E81}" destId="{57636B3D-81F3-467B-B648-CFDD4DCF1FEF}" srcOrd="0" destOrd="0" presId="urn:microsoft.com/office/officeart/2005/8/layout/default"/>
    <dgm:cxn modelId="{C273FC44-2CFF-44B1-BE34-0368582B7D4E}" srcId="{85D12114-D614-4B63-BADE-5C9EA7632EC6}" destId="{85ECF0D5-71DD-4FE9-9A4C-3731E0FDAE03}" srcOrd="0" destOrd="0" parTransId="{F0DC9F3B-F33D-404F-92F3-28522E445DED}" sibTransId="{727BB6F3-172D-41FE-8DC7-E857CE04F024}"/>
    <dgm:cxn modelId="{59B51147-EFF3-43A2-A03F-81E3C55AEA23}" srcId="{85D12114-D614-4B63-BADE-5C9EA7632EC6}" destId="{3EEFD7E6-B81D-48A9-9A6C-67FEDD739B47}" srcOrd="9" destOrd="0" parTransId="{A548CEA4-7C80-4973-ACBA-61DDDD53C0AD}" sibTransId="{6C70FB80-284F-4CDA-A066-D50BB8A26EF8}"/>
    <dgm:cxn modelId="{90766847-DB90-4202-B16F-DCC344A6D85C}" srcId="{85D12114-D614-4B63-BADE-5C9EA7632EC6}" destId="{6A4675D8-043B-4CE4-BE4D-7D55CFA32CD4}" srcOrd="6" destOrd="0" parTransId="{3F99BE8C-7327-4567-9C2D-7450E903EA59}" sibTransId="{009ACD26-3D34-4613-877F-A3DB1AFAA322}"/>
    <dgm:cxn modelId="{3C5AA34C-B3D9-4F64-A8CE-5E3C3BFA35A0}" type="presOf" srcId="{85D12114-D614-4B63-BADE-5C9EA7632EC6}" destId="{EC466A19-0AAD-4432-8370-822974886662}" srcOrd="0" destOrd="0" presId="urn:microsoft.com/office/officeart/2005/8/layout/default"/>
    <dgm:cxn modelId="{D34B7E4D-0178-4C08-B3FD-1505000BCD41}" type="presOf" srcId="{6A4675D8-043B-4CE4-BE4D-7D55CFA32CD4}" destId="{1F191EE6-E905-42A6-9690-CECFA0F1D31B}" srcOrd="0" destOrd="0" presId="urn:microsoft.com/office/officeart/2005/8/layout/default"/>
    <dgm:cxn modelId="{3492765A-99DC-49A4-9854-D33DC873A7C4}" type="presOf" srcId="{DC804A35-87A0-4A3D-8F4A-64CECCB22C2E}" destId="{0F167C39-9C36-43CA-B78B-0F7D0A9C24E7}" srcOrd="0" destOrd="0" presId="urn:microsoft.com/office/officeart/2005/8/layout/default"/>
    <dgm:cxn modelId="{93E75497-1FD4-4DE0-90C9-6D116356FF64}" type="presOf" srcId="{FEFCAB0F-7B90-4C40-BDAB-C3BDE28C4463}" destId="{FD4A030C-B19D-49BE-824F-091366A1364D}" srcOrd="0" destOrd="0" presId="urn:microsoft.com/office/officeart/2005/8/layout/default"/>
    <dgm:cxn modelId="{CF24ACA9-54DA-4A12-A64B-42045F74677F}" type="presOf" srcId="{3867CDD3-8268-4E6A-A848-32E92E6DF655}" destId="{DA5B9BBF-29A4-47F3-8DCD-1808FE9157D5}" srcOrd="0" destOrd="0" presId="urn:microsoft.com/office/officeart/2005/8/layout/default"/>
    <dgm:cxn modelId="{ABE805B3-AEE5-44BE-AB6F-A50656964FF1}" type="presOf" srcId="{4CFEC756-ED6D-4786-A78A-AEDA86B22751}" destId="{F03E72AC-362B-4377-97A2-F79876BA0236}" srcOrd="0" destOrd="0" presId="urn:microsoft.com/office/officeart/2005/8/layout/default"/>
    <dgm:cxn modelId="{4CCDD1B8-F182-4AAA-886A-8F38A4784D11}" type="presOf" srcId="{876E5520-9D2E-4B6A-8709-69A3E1B4D42D}" destId="{64F25E9E-4A3C-43AA-B092-B3159143DB03}" srcOrd="0" destOrd="0" presId="urn:microsoft.com/office/officeart/2005/8/layout/default"/>
    <dgm:cxn modelId="{060342D8-5A42-4CD0-AA7B-8A44F1FB6788}" type="presOf" srcId="{3EEFD7E6-B81D-48A9-9A6C-67FEDD739B47}" destId="{BEE568B6-7ED5-4427-A028-1440DBC3CE58}" srcOrd="0" destOrd="0" presId="urn:microsoft.com/office/officeart/2005/8/layout/default"/>
    <dgm:cxn modelId="{C23A93D8-C3C1-4901-9237-49B502C398E2}" srcId="{85D12114-D614-4B63-BADE-5C9EA7632EC6}" destId="{FEFCAB0F-7B90-4C40-BDAB-C3BDE28C4463}" srcOrd="4" destOrd="0" parTransId="{A0082D7B-0D8B-4CFF-8215-97E9D25C4AAB}" sibTransId="{AD137A02-55CD-41ED-B084-4538F04ABFBF}"/>
    <dgm:cxn modelId="{F25873E6-AE10-4C28-A049-0D1D08A9F41F}" srcId="{85D12114-D614-4B63-BADE-5C9EA7632EC6}" destId="{4CFEC756-ED6D-4786-A78A-AEDA86B22751}" srcOrd="3" destOrd="0" parTransId="{24E53616-08C6-45C8-BC84-41F0F15312D6}" sibTransId="{CE4AECCA-804C-4057-8A89-32B75F2C8A68}"/>
    <dgm:cxn modelId="{78B677EA-02B2-40E1-85BD-1C6D944FD049}" srcId="{85D12114-D614-4B63-BADE-5C9EA7632EC6}" destId="{DC804A35-87A0-4A3D-8F4A-64CECCB22C2E}" srcOrd="2" destOrd="0" parTransId="{562F3939-41BC-4DF5-8AB3-1D7BEC1A81E4}" sibTransId="{71B23817-A381-4732-8D1F-E2B5DADD4DEC}"/>
    <dgm:cxn modelId="{90E60FFB-D8ED-4B7F-AF2B-AD1230D6D61F}" type="presOf" srcId="{37F10CCF-5F11-423B-A6D3-A5F74B5A6E20}" destId="{BAA3C379-2F33-4BE8-BCE7-BF0F0C937B82}" srcOrd="0" destOrd="0" presId="urn:microsoft.com/office/officeart/2005/8/layout/default"/>
    <dgm:cxn modelId="{5D75D6FF-557D-43A8-A2CE-8CCFD6AB1B83}" srcId="{85D12114-D614-4B63-BADE-5C9EA7632EC6}" destId="{3867CDD3-8268-4E6A-A848-32E92E6DF655}" srcOrd="1" destOrd="0" parTransId="{ED5CEBE0-74D0-48BE-9CF3-0BA366940FD4}" sibTransId="{2D8764EE-A12D-4688-86B8-2ED5C5B56858}"/>
    <dgm:cxn modelId="{F7C618C6-68C9-4CC5-BCEA-49B4100C582B}" type="presParOf" srcId="{EC466A19-0AAD-4432-8370-822974886662}" destId="{69BF44E5-93A2-40F3-9AB1-F682DCE32E1F}" srcOrd="0" destOrd="0" presId="urn:microsoft.com/office/officeart/2005/8/layout/default"/>
    <dgm:cxn modelId="{B7B572C2-4AFB-4373-BFBD-2DAFBF4D0715}" type="presParOf" srcId="{EC466A19-0AAD-4432-8370-822974886662}" destId="{AFAB9793-2D95-46F2-AEBD-9B0849EC964A}" srcOrd="1" destOrd="0" presId="urn:microsoft.com/office/officeart/2005/8/layout/default"/>
    <dgm:cxn modelId="{63AD3333-450A-4DD5-9D00-8168C84FA8A0}" type="presParOf" srcId="{EC466A19-0AAD-4432-8370-822974886662}" destId="{DA5B9BBF-29A4-47F3-8DCD-1808FE9157D5}" srcOrd="2" destOrd="0" presId="urn:microsoft.com/office/officeart/2005/8/layout/default"/>
    <dgm:cxn modelId="{9872F723-BCCA-4C52-9626-A265BC191E9D}" type="presParOf" srcId="{EC466A19-0AAD-4432-8370-822974886662}" destId="{10361197-EA97-47F2-A056-40E14BAC59E8}" srcOrd="3" destOrd="0" presId="urn:microsoft.com/office/officeart/2005/8/layout/default"/>
    <dgm:cxn modelId="{D01EDD02-A72F-4BC3-9093-6E8D60450F47}" type="presParOf" srcId="{EC466A19-0AAD-4432-8370-822974886662}" destId="{0F167C39-9C36-43CA-B78B-0F7D0A9C24E7}" srcOrd="4" destOrd="0" presId="urn:microsoft.com/office/officeart/2005/8/layout/default"/>
    <dgm:cxn modelId="{9B613548-C2A1-4EDD-A8A1-B65CA2C5A7CD}" type="presParOf" srcId="{EC466A19-0AAD-4432-8370-822974886662}" destId="{5A64FFF2-9ADD-4AA1-94A8-48722058AED6}" srcOrd="5" destOrd="0" presId="urn:microsoft.com/office/officeart/2005/8/layout/default"/>
    <dgm:cxn modelId="{1F689160-DB10-45B7-8EEF-1E4A192B0A9E}" type="presParOf" srcId="{EC466A19-0AAD-4432-8370-822974886662}" destId="{F03E72AC-362B-4377-97A2-F79876BA0236}" srcOrd="6" destOrd="0" presId="urn:microsoft.com/office/officeart/2005/8/layout/default"/>
    <dgm:cxn modelId="{3D3EFCD4-B56F-48DC-A8C2-972A96796161}" type="presParOf" srcId="{EC466A19-0AAD-4432-8370-822974886662}" destId="{89E9CAA8-65D1-4F79-9554-A152529EF0B5}" srcOrd="7" destOrd="0" presId="urn:microsoft.com/office/officeart/2005/8/layout/default"/>
    <dgm:cxn modelId="{A8CB84B9-5466-4D3C-B8C4-0B11C3D7D42B}" type="presParOf" srcId="{EC466A19-0AAD-4432-8370-822974886662}" destId="{FD4A030C-B19D-49BE-824F-091366A1364D}" srcOrd="8" destOrd="0" presId="urn:microsoft.com/office/officeart/2005/8/layout/default"/>
    <dgm:cxn modelId="{5506B898-93EE-4734-8341-59FB85B56329}" type="presParOf" srcId="{EC466A19-0AAD-4432-8370-822974886662}" destId="{F8BF82DF-4169-4DC5-8DD0-602F8F8C1DFE}" srcOrd="9" destOrd="0" presId="urn:microsoft.com/office/officeart/2005/8/layout/default"/>
    <dgm:cxn modelId="{6086060D-E1C3-4154-9575-E500ED57D4B1}" type="presParOf" srcId="{EC466A19-0AAD-4432-8370-822974886662}" destId="{64F25E9E-4A3C-43AA-B092-B3159143DB03}" srcOrd="10" destOrd="0" presId="urn:microsoft.com/office/officeart/2005/8/layout/default"/>
    <dgm:cxn modelId="{489BA030-FBC0-4C51-8F7A-A8CC9BFECD29}" type="presParOf" srcId="{EC466A19-0AAD-4432-8370-822974886662}" destId="{C8A4C8A6-1D6C-408C-A82E-F33436DBCC01}" srcOrd="11" destOrd="0" presId="urn:microsoft.com/office/officeart/2005/8/layout/default"/>
    <dgm:cxn modelId="{6869A159-9889-4067-A39F-9D08EA7C801E}" type="presParOf" srcId="{EC466A19-0AAD-4432-8370-822974886662}" destId="{1F191EE6-E905-42A6-9690-CECFA0F1D31B}" srcOrd="12" destOrd="0" presId="urn:microsoft.com/office/officeart/2005/8/layout/default"/>
    <dgm:cxn modelId="{BD3C9838-9685-4E68-AB97-E1753315E0C2}" type="presParOf" srcId="{EC466A19-0AAD-4432-8370-822974886662}" destId="{78CE3D9A-DA14-46A0-A452-C8F5252F7249}" srcOrd="13" destOrd="0" presId="urn:microsoft.com/office/officeart/2005/8/layout/default"/>
    <dgm:cxn modelId="{383F1CA1-9E65-40BF-9314-182E0196222E}" type="presParOf" srcId="{EC466A19-0AAD-4432-8370-822974886662}" destId="{BAA3C379-2F33-4BE8-BCE7-BF0F0C937B82}" srcOrd="14" destOrd="0" presId="urn:microsoft.com/office/officeart/2005/8/layout/default"/>
    <dgm:cxn modelId="{D4BC78A1-90F2-4422-94DB-DB0BC8C67AF8}" type="presParOf" srcId="{EC466A19-0AAD-4432-8370-822974886662}" destId="{0049A2F6-2F71-4B00-8093-D95E6C5DE016}" srcOrd="15" destOrd="0" presId="urn:microsoft.com/office/officeart/2005/8/layout/default"/>
    <dgm:cxn modelId="{68784D50-3E68-44FF-8D0C-0B6FD623B9A5}" type="presParOf" srcId="{EC466A19-0AAD-4432-8370-822974886662}" destId="{2D8AF386-798C-42FE-A100-E58FFD819782}" srcOrd="16" destOrd="0" presId="urn:microsoft.com/office/officeart/2005/8/layout/default"/>
    <dgm:cxn modelId="{CACEE135-5AC9-478E-88DF-9B3B75B49DF2}" type="presParOf" srcId="{EC466A19-0AAD-4432-8370-822974886662}" destId="{74F9AA1B-693F-4275-9BB5-B997EE9879FF}" srcOrd="17" destOrd="0" presId="urn:microsoft.com/office/officeart/2005/8/layout/default"/>
    <dgm:cxn modelId="{96BA90E6-0A5E-4ABD-8E0C-EFB9FA2E5D6A}" type="presParOf" srcId="{EC466A19-0AAD-4432-8370-822974886662}" destId="{BEE568B6-7ED5-4427-A028-1440DBC3CE58}" srcOrd="18" destOrd="0" presId="urn:microsoft.com/office/officeart/2005/8/layout/default"/>
    <dgm:cxn modelId="{DBC72195-D66F-42F3-8374-7BAE6D6D8B99}" type="presParOf" srcId="{EC466A19-0AAD-4432-8370-822974886662}" destId="{589DFCF8-7F1F-4202-90B9-386268F31213}" srcOrd="19" destOrd="0" presId="urn:microsoft.com/office/officeart/2005/8/layout/default"/>
    <dgm:cxn modelId="{DBEBFB2D-64CB-4095-9CAC-959BA927BDC2}" type="presParOf" srcId="{EC466A19-0AAD-4432-8370-822974886662}" destId="{57636B3D-81F3-467B-B648-CFDD4DCF1FEF}"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0F5910-5C2A-407B-9221-AD101732C7A5}" type="doc">
      <dgm:prSet loTypeId="urn:microsoft.com/office/officeart/2005/8/layout/arrow3" loCatId="relationship" qsTypeId="urn:microsoft.com/office/officeart/2005/8/quickstyle/simple2" qsCatId="simple" csTypeId="urn:microsoft.com/office/officeart/2005/8/colors/colorful4" csCatId="colorful" phldr="1"/>
      <dgm:spPr/>
      <dgm:t>
        <a:bodyPr/>
        <a:lstStyle/>
        <a:p>
          <a:endParaRPr lang="zh-CN" altLang="en-US"/>
        </a:p>
      </dgm:t>
    </dgm:pt>
    <dgm:pt modelId="{87CEB69D-2C39-47B5-8A2A-BFFB3BD0E0EE}">
      <dgm:prSet phldrT="[文本]"/>
      <dgm:spPr/>
      <dgm:t>
        <a:bodyPr/>
        <a:lstStyle/>
        <a:p>
          <a:r>
            <a:rPr lang="zh-CN" altLang="en-US" dirty="0"/>
            <a:t>反应式倾听</a:t>
          </a:r>
        </a:p>
      </dgm:t>
    </dgm:pt>
    <dgm:pt modelId="{668C9EB3-8F7F-49FF-B80F-A4FF915E6C2C}" type="parTrans" cxnId="{930CF78B-ACA6-4035-AB3F-263CF3698904}">
      <dgm:prSet/>
      <dgm:spPr/>
      <dgm:t>
        <a:bodyPr/>
        <a:lstStyle/>
        <a:p>
          <a:endParaRPr lang="zh-CN" altLang="en-US"/>
        </a:p>
      </dgm:t>
    </dgm:pt>
    <dgm:pt modelId="{7D76A4C4-522D-4FD3-B946-C938FC829304}" type="sibTrans" cxnId="{930CF78B-ACA6-4035-AB3F-263CF3698904}">
      <dgm:prSet/>
      <dgm:spPr/>
      <dgm:t>
        <a:bodyPr/>
        <a:lstStyle/>
        <a:p>
          <a:endParaRPr lang="zh-CN" altLang="en-US"/>
        </a:p>
      </dgm:t>
    </dgm:pt>
    <dgm:pt modelId="{C1895AE0-1DCA-4478-9423-8AA286FC47AB}">
      <dgm:prSet phldrT="[文本]"/>
      <dgm:spPr/>
      <dgm:t>
        <a:bodyPr/>
        <a:lstStyle/>
        <a:p>
          <a:r>
            <a:rPr lang="zh-CN" altLang="en-US" dirty="0"/>
            <a:t>主动式倾听</a:t>
          </a:r>
        </a:p>
      </dgm:t>
    </dgm:pt>
    <dgm:pt modelId="{BB513A87-AE78-465F-AB18-447434012EA2}" type="parTrans" cxnId="{D2955A80-847F-4F85-8BF4-EAD7472FE71A}">
      <dgm:prSet/>
      <dgm:spPr/>
      <dgm:t>
        <a:bodyPr/>
        <a:lstStyle/>
        <a:p>
          <a:endParaRPr lang="zh-CN" altLang="en-US"/>
        </a:p>
      </dgm:t>
    </dgm:pt>
    <dgm:pt modelId="{F3A057E3-85AA-4594-B712-AE1FBD44C812}" type="sibTrans" cxnId="{D2955A80-847F-4F85-8BF4-EAD7472FE71A}">
      <dgm:prSet/>
      <dgm:spPr/>
      <dgm:t>
        <a:bodyPr/>
        <a:lstStyle/>
        <a:p>
          <a:endParaRPr lang="zh-CN" altLang="en-US"/>
        </a:p>
      </dgm:t>
    </dgm:pt>
    <dgm:pt modelId="{A7EA1E1A-CED2-4ADD-A1A0-CE92E730BDB3}" type="pres">
      <dgm:prSet presAssocID="{BC0F5910-5C2A-407B-9221-AD101732C7A5}" presName="compositeShape" presStyleCnt="0">
        <dgm:presLayoutVars>
          <dgm:chMax val="2"/>
          <dgm:dir/>
          <dgm:resizeHandles val="exact"/>
        </dgm:presLayoutVars>
      </dgm:prSet>
      <dgm:spPr/>
    </dgm:pt>
    <dgm:pt modelId="{A816C67E-E07B-4A99-BDEB-BB7BE1C4B2CB}" type="pres">
      <dgm:prSet presAssocID="{BC0F5910-5C2A-407B-9221-AD101732C7A5}" presName="divider" presStyleLbl="fgShp" presStyleIdx="0" presStyleCnt="1"/>
      <dgm:spPr/>
    </dgm:pt>
    <dgm:pt modelId="{3A22E4F4-14B8-49BB-A28B-810216C9C076}" type="pres">
      <dgm:prSet presAssocID="{87CEB69D-2C39-47B5-8A2A-BFFB3BD0E0EE}" presName="downArrow" presStyleLbl="node1" presStyleIdx="0" presStyleCnt="2"/>
      <dgm:spPr/>
    </dgm:pt>
    <dgm:pt modelId="{DC786FB4-BF63-4A0F-B793-3ADBB226C2E2}" type="pres">
      <dgm:prSet presAssocID="{87CEB69D-2C39-47B5-8A2A-BFFB3BD0E0EE}" presName="downArrowText" presStyleLbl="revTx" presStyleIdx="0" presStyleCnt="2">
        <dgm:presLayoutVars>
          <dgm:bulletEnabled val="1"/>
        </dgm:presLayoutVars>
      </dgm:prSet>
      <dgm:spPr/>
    </dgm:pt>
    <dgm:pt modelId="{E08E8673-04B7-4610-A6C2-57146165FAC5}" type="pres">
      <dgm:prSet presAssocID="{C1895AE0-1DCA-4478-9423-8AA286FC47AB}" presName="upArrow" presStyleLbl="node1" presStyleIdx="1" presStyleCnt="2"/>
      <dgm:spPr/>
    </dgm:pt>
    <dgm:pt modelId="{478A8A0A-306B-48AB-944A-428B6373992A}" type="pres">
      <dgm:prSet presAssocID="{C1895AE0-1DCA-4478-9423-8AA286FC47AB}" presName="upArrowText" presStyleLbl="revTx" presStyleIdx="1" presStyleCnt="2">
        <dgm:presLayoutVars>
          <dgm:bulletEnabled val="1"/>
        </dgm:presLayoutVars>
      </dgm:prSet>
      <dgm:spPr/>
    </dgm:pt>
  </dgm:ptLst>
  <dgm:cxnLst>
    <dgm:cxn modelId="{F204AF22-1AC2-4BF1-947C-26D43D4646FD}" type="presOf" srcId="{C1895AE0-1DCA-4478-9423-8AA286FC47AB}" destId="{478A8A0A-306B-48AB-944A-428B6373992A}" srcOrd="0" destOrd="0" presId="urn:microsoft.com/office/officeart/2005/8/layout/arrow3"/>
    <dgm:cxn modelId="{2368602F-5A05-4625-8EBD-C1FA16D95C4D}" type="presOf" srcId="{87CEB69D-2C39-47B5-8A2A-BFFB3BD0E0EE}" destId="{DC786FB4-BF63-4A0F-B793-3ADBB226C2E2}" srcOrd="0" destOrd="0" presId="urn:microsoft.com/office/officeart/2005/8/layout/arrow3"/>
    <dgm:cxn modelId="{D2955A80-847F-4F85-8BF4-EAD7472FE71A}" srcId="{BC0F5910-5C2A-407B-9221-AD101732C7A5}" destId="{C1895AE0-1DCA-4478-9423-8AA286FC47AB}" srcOrd="1" destOrd="0" parTransId="{BB513A87-AE78-465F-AB18-447434012EA2}" sibTransId="{F3A057E3-85AA-4594-B712-AE1FBD44C812}"/>
    <dgm:cxn modelId="{930CF78B-ACA6-4035-AB3F-263CF3698904}" srcId="{BC0F5910-5C2A-407B-9221-AD101732C7A5}" destId="{87CEB69D-2C39-47B5-8A2A-BFFB3BD0E0EE}" srcOrd="0" destOrd="0" parTransId="{668C9EB3-8F7F-49FF-B80F-A4FF915E6C2C}" sibTransId="{7D76A4C4-522D-4FD3-B946-C938FC829304}"/>
    <dgm:cxn modelId="{592CD0B4-22DC-4379-827C-4A1DBBDDA03B}" type="presOf" srcId="{BC0F5910-5C2A-407B-9221-AD101732C7A5}" destId="{A7EA1E1A-CED2-4ADD-A1A0-CE92E730BDB3}" srcOrd="0" destOrd="0" presId="urn:microsoft.com/office/officeart/2005/8/layout/arrow3"/>
    <dgm:cxn modelId="{98A8898B-52EC-47E0-9C43-12B3E9712A6C}" type="presParOf" srcId="{A7EA1E1A-CED2-4ADD-A1A0-CE92E730BDB3}" destId="{A816C67E-E07B-4A99-BDEB-BB7BE1C4B2CB}" srcOrd="0" destOrd="0" presId="urn:microsoft.com/office/officeart/2005/8/layout/arrow3"/>
    <dgm:cxn modelId="{99663F34-410C-4179-853E-8C4B06E26563}" type="presParOf" srcId="{A7EA1E1A-CED2-4ADD-A1A0-CE92E730BDB3}" destId="{3A22E4F4-14B8-49BB-A28B-810216C9C076}" srcOrd="1" destOrd="0" presId="urn:microsoft.com/office/officeart/2005/8/layout/arrow3"/>
    <dgm:cxn modelId="{9A90FCA7-4B2E-4207-9901-FC2AB1A0EE35}" type="presParOf" srcId="{A7EA1E1A-CED2-4ADD-A1A0-CE92E730BDB3}" destId="{DC786FB4-BF63-4A0F-B793-3ADBB226C2E2}" srcOrd="2" destOrd="0" presId="urn:microsoft.com/office/officeart/2005/8/layout/arrow3"/>
    <dgm:cxn modelId="{13D14349-049C-49C9-A82D-4794EA7C0F1E}" type="presParOf" srcId="{A7EA1E1A-CED2-4ADD-A1A0-CE92E730BDB3}" destId="{E08E8673-04B7-4610-A6C2-57146165FAC5}" srcOrd="3" destOrd="0" presId="urn:microsoft.com/office/officeart/2005/8/layout/arrow3"/>
    <dgm:cxn modelId="{B86229F8-F2AB-4C00-9715-4E9393BAC927}" type="presParOf" srcId="{A7EA1E1A-CED2-4ADD-A1A0-CE92E730BDB3}" destId="{478A8A0A-306B-48AB-944A-428B6373992A}" srcOrd="4" destOrd="0" presId="urn:microsoft.com/office/officeart/2005/8/layout/arrow3"/>
  </dgm:cxnLst>
  <dgm:bg/>
  <dgm:whole>
    <a:ln>
      <a:solidFill>
        <a:srgbClr val="00B0F0"/>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E7246D-3301-4BDF-8EE0-12361BA81F62}" type="doc">
      <dgm:prSet loTypeId="urn:microsoft.com/office/officeart/2005/8/layout/balance1" loCatId="relationship" qsTypeId="urn:microsoft.com/office/officeart/2005/8/quickstyle/simple3" qsCatId="simple" csTypeId="urn:microsoft.com/office/officeart/2005/8/colors/colorful4" csCatId="colorful" phldr="1"/>
      <dgm:spPr/>
      <dgm:t>
        <a:bodyPr/>
        <a:lstStyle/>
        <a:p>
          <a:endParaRPr lang="zh-CN" altLang="en-US"/>
        </a:p>
      </dgm:t>
    </dgm:pt>
    <dgm:pt modelId="{8D2FE296-04E1-47A1-B666-889ACC76216F}">
      <dgm:prSet phldrT="[文本]"/>
      <dgm:spPr>
        <a:solidFill>
          <a:srgbClr val="D8F6FF"/>
        </a:solidFill>
      </dgm:spPr>
      <dgm:t>
        <a:bodyPr/>
        <a:lstStyle/>
        <a:p>
          <a:r>
            <a:rPr lang="zh-CN" altLang="en-US" b="1" dirty="0"/>
            <a:t>一个团队</a:t>
          </a:r>
        </a:p>
      </dgm:t>
    </dgm:pt>
    <dgm:pt modelId="{1CA61140-E231-4FD0-9871-183E6DF33DC7}" type="parTrans" cxnId="{7BD246B6-68E1-4F07-ABEF-7687155E6C6C}">
      <dgm:prSet/>
      <dgm:spPr/>
      <dgm:t>
        <a:bodyPr/>
        <a:lstStyle/>
        <a:p>
          <a:endParaRPr lang="zh-CN" altLang="en-US"/>
        </a:p>
      </dgm:t>
    </dgm:pt>
    <dgm:pt modelId="{736F70FC-1974-4703-9809-89FDA23F44EC}" type="sibTrans" cxnId="{7BD246B6-68E1-4F07-ABEF-7687155E6C6C}">
      <dgm:prSet/>
      <dgm:spPr/>
      <dgm:t>
        <a:bodyPr/>
        <a:lstStyle/>
        <a:p>
          <a:endParaRPr lang="zh-CN" altLang="en-US"/>
        </a:p>
      </dgm:t>
    </dgm:pt>
    <dgm:pt modelId="{C97EB7A0-67B2-4A61-9447-CF4DF479DAB2}">
      <dgm:prSet phldrT="[文本]" custT="1"/>
      <dgm:spPr>
        <a:solidFill>
          <a:srgbClr val="D8F6FF"/>
        </a:solidFill>
      </dgm:spPr>
      <dgm:t>
        <a:bodyPr/>
        <a:lstStyle/>
        <a:p>
          <a:r>
            <a:rPr lang="en-US" altLang="zh-CN" sz="1600" b="1" dirty="0">
              <a:latin typeface="Times New Roman" panose="02020603050405020304" pitchFamily="18" charset="0"/>
              <a:cs typeface="Times New Roman" panose="02020603050405020304" pitchFamily="18" charset="0"/>
            </a:rPr>
            <a:t>45</a:t>
          </a:r>
          <a:r>
            <a:rPr lang="zh-CN" altLang="en-US" sz="1600" b="1" dirty="0">
              <a:latin typeface="Times New Roman" panose="02020603050405020304" pitchFamily="18" charset="0"/>
              <a:cs typeface="Times New Roman" panose="02020603050405020304" pitchFamily="18" charset="0"/>
            </a:rPr>
            <a:t>条沟通路径</a:t>
          </a:r>
          <a:endParaRPr lang="zh-CN" altLang="en-US" sz="1600" dirty="0"/>
        </a:p>
      </dgm:t>
    </dgm:pt>
    <dgm:pt modelId="{AF6C0C71-26B7-495F-9D81-3625CFFC6F71}" type="parTrans" cxnId="{EA40A058-A6F2-427E-B22F-48695B018780}">
      <dgm:prSet/>
      <dgm:spPr/>
      <dgm:t>
        <a:bodyPr/>
        <a:lstStyle/>
        <a:p>
          <a:endParaRPr lang="zh-CN" altLang="en-US"/>
        </a:p>
      </dgm:t>
    </dgm:pt>
    <dgm:pt modelId="{43519274-8A50-4E2D-B61B-37EA5D0C60BA}" type="sibTrans" cxnId="{EA40A058-A6F2-427E-B22F-48695B018780}">
      <dgm:prSet/>
      <dgm:spPr/>
      <dgm:t>
        <a:bodyPr/>
        <a:lstStyle/>
        <a:p>
          <a:endParaRPr lang="zh-CN" altLang="en-US"/>
        </a:p>
      </dgm:t>
    </dgm:pt>
    <dgm:pt modelId="{552A1A79-FF09-4D34-AA8F-013535E8E181}">
      <dgm:prSet phldrT="[文本]" custT="1"/>
      <dgm:spPr/>
      <dgm:t>
        <a:bodyPr/>
        <a:lstStyle/>
        <a:p>
          <a:r>
            <a:rPr lang="en-US" altLang="zh-CN" sz="1600" b="1">
              <a:latin typeface="Times New Roman" panose="02020603050405020304" pitchFamily="18" charset="0"/>
              <a:cs typeface="Times New Roman" panose="02020603050405020304" pitchFamily="18" charset="0"/>
            </a:rPr>
            <a:t>10</a:t>
          </a:r>
          <a:r>
            <a:rPr lang="zh-CN" altLang="en-US" sz="1600" b="1">
              <a:latin typeface="Times New Roman" panose="02020603050405020304" pitchFamily="18" charset="0"/>
              <a:cs typeface="Times New Roman" panose="02020603050405020304" pitchFamily="18" charset="0"/>
            </a:rPr>
            <a:t>名成员</a:t>
          </a:r>
          <a:endParaRPr lang="zh-CN" altLang="en-US" sz="1600" dirty="0"/>
        </a:p>
      </dgm:t>
    </dgm:pt>
    <dgm:pt modelId="{01DB05CE-9C69-4EA8-B0D1-3D6CEC950411}" type="parTrans" cxnId="{47D135EE-820E-4052-82EF-2958305BAB99}">
      <dgm:prSet/>
      <dgm:spPr/>
      <dgm:t>
        <a:bodyPr/>
        <a:lstStyle/>
        <a:p>
          <a:endParaRPr lang="zh-CN" altLang="en-US"/>
        </a:p>
      </dgm:t>
    </dgm:pt>
    <dgm:pt modelId="{FD9C9F70-FAFE-4E57-9F77-A71B942E840E}" type="sibTrans" cxnId="{47D135EE-820E-4052-82EF-2958305BAB99}">
      <dgm:prSet/>
      <dgm:spPr/>
      <dgm:t>
        <a:bodyPr/>
        <a:lstStyle/>
        <a:p>
          <a:endParaRPr lang="zh-CN" altLang="en-US"/>
        </a:p>
      </dgm:t>
    </dgm:pt>
    <dgm:pt modelId="{D6DC9E64-F535-4D52-93BE-AD85BD87F97A}">
      <dgm:prSet phldrT="[文本]"/>
      <dgm:spPr>
        <a:solidFill>
          <a:srgbClr val="D1E6FD"/>
        </a:solidFill>
      </dgm:spPr>
      <dgm:t>
        <a:bodyPr/>
        <a:lstStyle/>
        <a:p>
          <a:r>
            <a:rPr lang="zh-CN" altLang="en-US" b="1"/>
            <a:t>两个团队</a:t>
          </a:r>
          <a:endParaRPr lang="zh-CN" altLang="en-US" b="1" dirty="0"/>
        </a:p>
      </dgm:t>
    </dgm:pt>
    <dgm:pt modelId="{3C9EA6BF-CE58-4A20-B6CE-E4BB164BFB42}" type="parTrans" cxnId="{4372AC2E-3736-48DC-81A4-40706F0C91D4}">
      <dgm:prSet/>
      <dgm:spPr/>
      <dgm:t>
        <a:bodyPr/>
        <a:lstStyle/>
        <a:p>
          <a:endParaRPr lang="zh-CN" altLang="en-US"/>
        </a:p>
      </dgm:t>
    </dgm:pt>
    <dgm:pt modelId="{74D3C7B5-C1CA-486C-9B03-2FED562A2A98}" type="sibTrans" cxnId="{4372AC2E-3736-48DC-81A4-40706F0C91D4}">
      <dgm:prSet/>
      <dgm:spPr/>
      <dgm:t>
        <a:bodyPr/>
        <a:lstStyle/>
        <a:p>
          <a:endParaRPr lang="zh-CN" altLang="en-US"/>
        </a:p>
      </dgm:t>
    </dgm:pt>
    <dgm:pt modelId="{0673EB77-3457-4C17-9884-40749DEE6E61}">
      <dgm:prSet phldrT="[文本]" custT="1"/>
      <dgm:spPr>
        <a:solidFill>
          <a:srgbClr val="D1E6FD"/>
        </a:solidFill>
      </dgm:spPr>
      <dgm:t>
        <a:bodyPr/>
        <a:lstStyle/>
        <a:p>
          <a:r>
            <a:rPr lang="en-US" altLang="zh-CN" sz="1600" b="1">
              <a:latin typeface="Times New Roman" panose="02020603050405020304" pitchFamily="18" charset="0"/>
              <a:cs typeface="Times New Roman" panose="02020603050405020304" pitchFamily="18" charset="0"/>
            </a:rPr>
            <a:t>21</a:t>
          </a:r>
          <a:r>
            <a:rPr lang="zh-CN" altLang="en-US" sz="1600" b="1">
              <a:latin typeface="Times New Roman" panose="02020603050405020304" pitchFamily="18" charset="0"/>
              <a:cs typeface="Times New Roman" panose="02020603050405020304" pitchFamily="18" charset="0"/>
            </a:rPr>
            <a:t>条沟通路径</a:t>
          </a:r>
          <a:endParaRPr lang="zh-CN" altLang="en-US" sz="1600" dirty="0"/>
        </a:p>
      </dgm:t>
    </dgm:pt>
    <dgm:pt modelId="{F755EF6E-5DAC-403F-9AEC-845AEBA39BCD}" type="parTrans" cxnId="{B9D991FC-5838-4505-AFA4-95569DF8190E}">
      <dgm:prSet/>
      <dgm:spPr/>
      <dgm:t>
        <a:bodyPr/>
        <a:lstStyle/>
        <a:p>
          <a:endParaRPr lang="zh-CN" altLang="en-US"/>
        </a:p>
      </dgm:t>
    </dgm:pt>
    <dgm:pt modelId="{29733A12-637F-4C37-814C-857FDA05BFAE}" type="sibTrans" cxnId="{B9D991FC-5838-4505-AFA4-95569DF8190E}">
      <dgm:prSet/>
      <dgm:spPr/>
      <dgm:t>
        <a:bodyPr/>
        <a:lstStyle/>
        <a:p>
          <a:endParaRPr lang="zh-CN" altLang="en-US"/>
        </a:p>
      </dgm:t>
    </dgm:pt>
    <dgm:pt modelId="{7F254ED3-3D90-4896-82E0-017CC1A70352}">
      <dgm:prSet phldrT="[文本]" custT="1"/>
      <dgm:spPr/>
      <dgm:t>
        <a:bodyPr/>
        <a:lstStyle/>
        <a:p>
          <a:r>
            <a:rPr lang="zh-CN" altLang="en-US" sz="1600" b="1">
              <a:latin typeface="Times New Roman" panose="02020603050405020304" pitchFamily="18" charset="0"/>
              <a:cs typeface="Times New Roman" panose="02020603050405020304" pitchFamily="18" charset="0"/>
            </a:rPr>
            <a:t>各有</a:t>
          </a:r>
          <a:r>
            <a:rPr lang="en-US" altLang="zh-CN" sz="1600" b="1">
              <a:latin typeface="Times New Roman" panose="02020603050405020304" pitchFamily="18" charset="0"/>
              <a:cs typeface="Times New Roman" panose="02020603050405020304" pitchFamily="18" charset="0"/>
            </a:rPr>
            <a:t>5</a:t>
          </a:r>
          <a:r>
            <a:rPr lang="zh-CN" altLang="en-US" sz="1600" b="1">
              <a:latin typeface="Times New Roman" panose="02020603050405020304" pitchFamily="18" charset="0"/>
              <a:cs typeface="Times New Roman" panose="02020603050405020304" pitchFamily="18" charset="0"/>
            </a:rPr>
            <a:t>人</a:t>
          </a:r>
          <a:endParaRPr lang="zh-CN" altLang="en-US" sz="1600" dirty="0"/>
        </a:p>
      </dgm:t>
    </dgm:pt>
    <dgm:pt modelId="{31FDD1FC-E0BB-4BB1-96C0-8B62DB49B8B8}" type="parTrans" cxnId="{F8756C9F-62F6-4B92-9C2A-6F6025B3241F}">
      <dgm:prSet/>
      <dgm:spPr/>
      <dgm:t>
        <a:bodyPr/>
        <a:lstStyle/>
        <a:p>
          <a:endParaRPr lang="zh-CN" altLang="en-US"/>
        </a:p>
      </dgm:t>
    </dgm:pt>
    <dgm:pt modelId="{7606D12F-E665-41C8-96AA-34012E19ADE2}" type="sibTrans" cxnId="{F8756C9F-62F6-4B92-9C2A-6F6025B3241F}">
      <dgm:prSet/>
      <dgm:spPr/>
      <dgm:t>
        <a:bodyPr/>
        <a:lstStyle/>
        <a:p>
          <a:endParaRPr lang="zh-CN" altLang="en-US"/>
        </a:p>
      </dgm:t>
    </dgm:pt>
    <dgm:pt modelId="{984DED98-7336-4F00-A32C-7CDCADF53489}" type="pres">
      <dgm:prSet presAssocID="{B2E7246D-3301-4BDF-8EE0-12361BA81F62}" presName="outerComposite" presStyleCnt="0">
        <dgm:presLayoutVars>
          <dgm:chMax val="2"/>
          <dgm:animLvl val="lvl"/>
          <dgm:resizeHandles val="exact"/>
        </dgm:presLayoutVars>
      </dgm:prSet>
      <dgm:spPr/>
    </dgm:pt>
    <dgm:pt modelId="{CC679832-7D33-4A62-A924-DB7D460E1B56}" type="pres">
      <dgm:prSet presAssocID="{B2E7246D-3301-4BDF-8EE0-12361BA81F62}" presName="dummyMaxCanvas" presStyleCnt="0"/>
      <dgm:spPr/>
    </dgm:pt>
    <dgm:pt modelId="{A72A7E2E-6A7A-400D-BA32-2A74B11CA890}" type="pres">
      <dgm:prSet presAssocID="{B2E7246D-3301-4BDF-8EE0-12361BA81F62}" presName="parentComposite" presStyleCnt="0"/>
      <dgm:spPr/>
    </dgm:pt>
    <dgm:pt modelId="{603C8A4C-6D93-49DA-B274-F11BF9A69D7C}" type="pres">
      <dgm:prSet presAssocID="{B2E7246D-3301-4BDF-8EE0-12361BA81F62}" presName="parent1" presStyleLbl="alignAccFollowNode1" presStyleIdx="0" presStyleCnt="4">
        <dgm:presLayoutVars>
          <dgm:chMax val="4"/>
        </dgm:presLayoutVars>
      </dgm:prSet>
      <dgm:spPr/>
    </dgm:pt>
    <dgm:pt modelId="{EF025B31-E81F-4C67-8858-2222CD044671}" type="pres">
      <dgm:prSet presAssocID="{B2E7246D-3301-4BDF-8EE0-12361BA81F62}" presName="parent2" presStyleLbl="alignAccFollowNode1" presStyleIdx="1" presStyleCnt="4">
        <dgm:presLayoutVars>
          <dgm:chMax val="4"/>
        </dgm:presLayoutVars>
      </dgm:prSet>
      <dgm:spPr/>
    </dgm:pt>
    <dgm:pt modelId="{667C1211-F789-4BB1-8105-61698F234FFE}" type="pres">
      <dgm:prSet presAssocID="{B2E7246D-3301-4BDF-8EE0-12361BA81F62}" presName="childrenComposite" presStyleCnt="0"/>
      <dgm:spPr/>
    </dgm:pt>
    <dgm:pt modelId="{520AD4E1-20D4-4328-BC9F-F0B0EF2000A5}" type="pres">
      <dgm:prSet presAssocID="{B2E7246D-3301-4BDF-8EE0-12361BA81F62}" presName="dummyMaxCanvas_ChildArea" presStyleCnt="0"/>
      <dgm:spPr/>
    </dgm:pt>
    <dgm:pt modelId="{6BF1FA44-F28C-45AD-AA05-618DEA788537}" type="pres">
      <dgm:prSet presAssocID="{B2E7246D-3301-4BDF-8EE0-12361BA81F62}" presName="fulcrum" presStyleLbl="alignAccFollowNode1" presStyleIdx="2" presStyleCnt="4"/>
      <dgm:spPr/>
    </dgm:pt>
    <dgm:pt modelId="{0D2C5291-2169-444B-8E3F-D7888464743A}" type="pres">
      <dgm:prSet presAssocID="{B2E7246D-3301-4BDF-8EE0-12361BA81F62}" presName="balance_22" presStyleLbl="alignAccFollowNode1" presStyleIdx="3" presStyleCnt="4">
        <dgm:presLayoutVars>
          <dgm:bulletEnabled val="1"/>
        </dgm:presLayoutVars>
      </dgm:prSet>
      <dgm:spPr/>
    </dgm:pt>
    <dgm:pt modelId="{CE95DBAB-1A71-41AD-9698-5ECC05D42A06}" type="pres">
      <dgm:prSet presAssocID="{B2E7246D-3301-4BDF-8EE0-12361BA81F62}" presName="right_22_1" presStyleLbl="node1" presStyleIdx="0" presStyleCnt="4">
        <dgm:presLayoutVars>
          <dgm:bulletEnabled val="1"/>
        </dgm:presLayoutVars>
      </dgm:prSet>
      <dgm:spPr/>
    </dgm:pt>
    <dgm:pt modelId="{B6EF1E9E-AAD4-4D39-8E36-F2564FB4E410}" type="pres">
      <dgm:prSet presAssocID="{B2E7246D-3301-4BDF-8EE0-12361BA81F62}" presName="right_22_2" presStyleLbl="node1" presStyleIdx="1" presStyleCnt="4" custScaleX="108599">
        <dgm:presLayoutVars>
          <dgm:bulletEnabled val="1"/>
        </dgm:presLayoutVars>
      </dgm:prSet>
      <dgm:spPr/>
    </dgm:pt>
    <dgm:pt modelId="{06D21AB1-9E5F-430F-B436-E9B7FE6765A2}" type="pres">
      <dgm:prSet presAssocID="{B2E7246D-3301-4BDF-8EE0-12361BA81F62}" presName="left_22_1" presStyleLbl="node1" presStyleIdx="2" presStyleCnt="4">
        <dgm:presLayoutVars>
          <dgm:bulletEnabled val="1"/>
        </dgm:presLayoutVars>
      </dgm:prSet>
      <dgm:spPr/>
    </dgm:pt>
    <dgm:pt modelId="{433C742C-3905-4DD6-8737-F070F7EE56A6}" type="pres">
      <dgm:prSet presAssocID="{B2E7246D-3301-4BDF-8EE0-12361BA81F62}" presName="left_22_2" presStyleLbl="node1" presStyleIdx="3" presStyleCnt="4" custScaleX="113504">
        <dgm:presLayoutVars>
          <dgm:bulletEnabled val="1"/>
        </dgm:presLayoutVars>
      </dgm:prSet>
      <dgm:spPr/>
    </dgm:pt>
  </dgm:ptLst>
  <dgm:cxnLst>
    <dgm:cxn modelId="{4372AC2E-3736-48DC-81A4-40706F0C91D4}" srcId="{B2E7246D-3301-4BDF-8EE0-12361BA81F62}" destId="{D6DC9E64-F535-4D52-93BE-AD85BD87F97A}" srcOrd="1" destOrd="0" parTransId="{3C9EA6BF-CE58-4A20-B6CE-E4BB164BFB42}" sibTransId="{74D3C7B5-C1CA-486C-9B03-2FED562A2A98}"/>
    <dgm:cxn modelId="{9EF2403A-F497-4EE3-8DB4-64177A679634}" type="presOf" srcId="{C97EB7A0-67B2-4A61-9447-CF4DF479DAB2}" destId="{06D21AB1-9E5F-430F-B436-E9B7FE6765A2}" srcOrd="0" destOrd="0" presId="urn:microsoft.com/office/officeart/2005/8/layout/balance1"/>
    <dgm:cxn modelId="{5562154E-6259-4B49-856A-C50776EB041E}" type="presOf" srcId="{0673EB77-3457-4C17-9884-40749DEE6E61}" destId="{CE95DBAB-1A71-41AD-9698-5ECC05D42A06}" srcOrd="0" destOrd="0" presId="urn:microsoft.com/office/officeart/2005/8/layout/balance1"/>
    <dgm:cxn modelId="{6FF1DA73-2705-420F-9F1A-6270EED0283E}" type="presOf" srcId="{552A1A79-FF09-4D34-AA8F-013535E8E181}" destId="{433C742C-3905-4DD6-8737-F070F7EE56A6}" srcOrd="0" destOrd="0" presId="urn:microsoft.com/office/officeart/2005/8/layout/balance1"/>
    <dgm:cxn modelId="{EA40A058-A6F2-427E-B22F-48695B018780}" srcId="{8D2FE296-04E1-47A1-B666-889ACC76216F}" destId="{C97EB7A0-67B2-4A61-9447-CF4DF479DAB2}" srcOrd="0" destOrd="0" parTransId="{AF6C0C71-26B7-495F-9D81-3625CFFC6F71}" sibTransId="{43519274-8A50-4E2D-B61B-37EA5D0C60BA}"/>
    <dgm:cxn modelId="{5931787A-D8B4-4509-80D1-07306D0408CA}" type="presOf" srcId="{B2E7246D-3301-4BDF-8EE0-12361BA81F62}" destId="{984DED98-7336-4F00-A32C-7CDCADF53489}" srcOrd="0" destOrd="0" presId="urn:microsoft.com/office/officeart/2005/8/layout/balance1"/>
    <dgm:cxn modelId="{01687797-6F4D-496B-B027-63D6B68BCCA4}" type="presOf" srcId="{8D2FE296-04E1-47A1-B666-889ACC76216F}" destId="{603C8A4C-6D93-49DA-B274-F11BF9A69D7C}" srcOrd="0" destOrd="0" presId="urn:microsoft.com/office/officeart/2005/8/layout/balance1"/>
    <dgm:cxn modelId="{F8756C9F-62F6-4B92-9C2A-6F6025B3241F}" srcId="{D6DC9E64-F535-4D52-93BE-AD85BD87F97A}" destId="{7F254ED3-3D90-4896-82E0-017CC1A70352}" srcOrd="1" destOrd="0" parTransId="{31FDD1FC-E0BB-4BB1-96C0-8B62DB49B8B8}" sibTransId="{7606D12F-E665-41C8-96AA-34012E19ADE2}"/>
    <dgm:cxn modelId="{7BD246B6-68E1-4F07-ABEF-7687155E6C6C}" srcId="{B2E7246D-3301-4BDF-8EE0-12361BA81F62}" destId="{8D2FE296-04E1-47A1-B666-889ACC76216F}" srcOrd="0" destOrd="0" parTransId="{1CA61140-E231-4FD0-9871-183E6DF33DC7}" sibTransId="{736F70FC-1974-4703-9809-89FDA23F44EC}"/>
    <dgm:cxn modelId="{47D135EE-820E-4052-82EF-2958305BAB99}" srcId="{8D2FE296-04E1-47A1-B666-889ACC76216F}" destId="{552A1A79-FF09-4D34-AA8F-013535E8E181}" srcOrd="1" destOrd="0" parTransId="{01DB05CE-9C69-4EA8-B0D1-3D6CEC950411}" sibTransId="{FD9C9F70-FAFE-4E57-9F77-A71B942E840E}"/>
    <dgm:cxn modelId="{B9D991FC-5838-4505-AFA4-95569DF8190E}" srcId="{D6DC9E64-F535-4D52-93BE-AD85BD87F97A}" destId="{0673EB77-3457-4C17-9884-40749DEE6E61}" srcOrd="0" destOrd="0" parTransId="{F755EF6E-5DAC-403F-9AEC-845AEBA39BCD}" sibTransId="{29733A12-637F-4C37-814C-857FDA05BFAE}"/>
    <dgm:cxn modelId="{2A05DFFC-4625-455B-88C6-8878CAD7A4A8}" type="presOf" srcId="{D6DC9E64-F535-4D52-93BE-AD85BD87F97A}" destId="{EF025B31-E81F-4C67-8858-2222CD044671}" srcOrd="0" destOrd="0" presId="urn:microsoft.com/office/officeart/2005/8/layout/balance1"/>
    <dgm:cxn modelId="{95B356FD-EF26-4672-AE8B-FB7D03A0253D}" type="presOf" srcId="{7F254ED3-3D90-4896-82E0-017CC1A70352}" destId="{B6EF1E9E-AAD4-4D39-8E36-F2564FB4E410}" srcOrd="0" destOrd="0" presId="urn:microsoft.com/office/officeart/2005/8/layout/balance1"/>
    <dgm:cxn modelId="{ACF501C4-C1C1-4E2C-B8F6-2118833C73D1}" type="presParOf" srcId="{984DED98-7336-4F00-A32C-7CDCADF53489}" destId="{CC679832-7D33-4A62-A924-DB7D460E1B56}" srcOrd="0" destOrd="0" presId="urn:microsoft.com/office/officeart/2005/8/layout/balance1"/>
    <dgm:cxn modelId="{6720239E-BBD4-4228-BA20-35D10A3467FA}" type="presParOf" srcId="{984DED98-7336-4F00-A32C-7CDCADF53489}" destId="{A72A7E2E-6A7A-400D-BA32-2A74B11CA890}" srcOrd="1" destOrd="0" presId="urn:microsoft.com/office/officeart/2005/8/layout/balance1"/>
    <dgm:cxn modelId="{0CB5DD08-0179-410F-8EA0-3A0DFEBA91EC}" type="presParOf" srcId="{A72A7E2E-6A7A-400D-BA32-2A74B11CA890}" destId="{603C8A4C-6D93-49DA-B274-F11BF9A69D7C}" srcOrd="0" destOrd="0" presId="urn:microsoft.com/office/officeart/2005/8/layout/balance1"/>
    <dgm:cxn modelId="{9DC0D411-E98D-43EB-B415-4A6CF9A2E164}" type="presParOf" srcId="{A72A7E2E-6A7A-400D-BA32-2A74B11CA890}" destId="{EF025B31-E81F-4C67-8858-2222CD044671}" srcOrd="1" destOrd="0" presId="urn:microsoft.com/office/officeart/2005/8/layout/balance1"/>
    <dgm:cxn modelId="{43362178-BC3A-493A-86B5-6E22F3DDC54D}" type="presParOf" srcId="{984DED98-7336-4F00-A32C-7CDCADF53489}" destId="{667C1211-F789-4BB1-8105-61698F234FFE}" srcOrd="2" destOrd="0" presId="urn:microsoft.com/office/officeart/2005/8/layout/balance1"/>
    <dgm:cxn modelId="{23435C3F-094F-4608-B50C-D2F03A3C4F30}" type="presParOf" srcId="{667C1211-F789-4BB1-8105-61698F234FFE}" destId="{520AD4E1-20D4-4328-BC9F-F0B0EF2000A5}" srcOrd="0" destOrd="0" presId="urn:microsoft.com/office/officeart/2005/8/layout/balance1"/>
    <dgm:cxn modelId="{FBEC3930-9E90-4E48-9043-FD41E27876F2}" type="presParOf" srcId="{667C1211-F789-4BB1-8105-61698F234FFE}" destId="{6BF1FA44-F28C-45AD-AA05-618DEA788537}" srcOrd="1" destOrd="0" presId="urn:microsoft.com/office/officeart/2005/8/layout/balance1"/>
    <dgm:cxn modelId="{47637E18-34A6-49B2-9A4A-5C1C8C1FFC96}" type="presParOf" srcId="{667C1211-F789-4BB1-8105-61698F234FFE}" destId="{0D2C5291-2169-444B-8E3F-D7888464743A}" srcOrd="2" destOrd="0" presId="urn:microsoft.com/office/officeart/2005/8/layout/balance1"/>
    <dgm:cxn modelId="{852085D3-ADB3-423A-98C9-3EDBE63D2A90}" type="presParOf" srcId="{667C1211-F789-4BB1-8105-61698F234FFE}" destId="{CE95DBAB-1A71-41AD-9698-5ECC05D42A06}" srcOrd="3" destOrd="0" presId="urn:microsoft.com/office/officeart/2005/8/layout/balance1"/>
    <dgm:cxn modelId="{B238D3E0-4EE2-47D1-9C44-1C88A7C35BA9}" type="presParOf" srcId="{667C1211-F789-4BB1-8105-61698F234FFE}" destId="{B6EF1E9E-AAD4-4D39-8E36-F2564FB4E410}" srcOrd="4" destOrd="0" presId="urn:microsoft.com/office/officeart/2005/8/layout/balance1"/>
    <dgm:cxn modelId="{6D231952-1596-4C4C-81DB-0459260BD951}" type="presParOf" srcId="{667C1211-F789-4BB1-8105-61698F234FFE}" destId="{06D21AB1-9E5F-430F-B436-E9B7FE6765A2}" srcOrd="5" destOrd="0" presId="urn:microsoft.com/office/officeart/2005/8/layout/balance1"/>
    <dgm:cxn modelId="{15466CE6-3811-447C-BD8D-7AE31F3FA9AE}" type="presParOf" srcId="{667C1211-F789-4BB1-8105-61698F234FFE}" destId="{433C742C-3905-4DD6-8737-F070F7EE56A6}" srcOrd="6" destOrd="0" presId="urn:microsoft.com/office/officeart/2005/8/layout/balance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84183F-D71E-4C1C-B496-992F7E6024EF}" type="doc">
      <dgm:prSet loTypeId="urn:microsoft.com/office/officeart/2005/8/layout/venn3" loCatId="relationship" qsTypeId="urn:microsoft.com/office/officeart/2005/8/quickstyle/simple1" qsCatId="simple" csTypeId="urn:microsoft.com/office/officeart/2005/8/colors/colorful4" csCatId="colorful" phldr="1"/>
      <dgm:spPr/>
      <dgm:t>
        <a:bodyPr/>
        <a:lstStyle/>
        <a:p>
          <a:endParaRPr lang="zh-CN" altLang="en-US"/>
        </a:p>
      </dgm:t>
    </dgm:pt>
    <dgm:pt modelId="{9430E075-EFFF-43FF-A5A5-89044A3A063C}">
      <dgm:prSet phldrT="[文本]" custT="1"/>
      <dgm:spPr/>
      <dgm:t>
        <a:bodyPr/>
        <a:lstStyle/>
        <a:p>
          <a:r>
            <a:rPr lang="en-US" altLang="en-US" sz="2000" b="1" dirty="0">
              <a:solidFill>
                <a:srgbClr val="FFFF00"/>
              </a:solidFill>
            </a:rPr>
            <a:t>Correct</a:t>
          </a:r>
          <a:endParaRPr lang="zh-CN" altLang="en-US" sz="2000" b="1" dirty="0">
            <a:solidFill>
              <a:srgbClr val="FFFF00"/>
            </a:solidFill>
          </a:endParaRPr>
        </a:p>
      </dgm:t>
    </dgm:pt>
    <dgm:pt modelId="{4FA23513-1CB5-47C9-B837-CD50EBA7989D}" type="parTrans" cxnId="{88A5D0CC-2BF8-4B43-B74E-FC16F6CA0E2A}">
      <dgm:prSet/>
      <dgm:spPr/>
      <dgm:t>
        <a:bodyPr/>
        <a:lstStyle/>
        <a:p>
          <a:endParaRPr lang="zh-CN" altLang="en-US"/>
        </a:p>
      </dgm:t>
    </dgm:pt>
    <dgm:pt modelId="{04B9820A-12C7-40C2-8A4A-705CBE9D3BC8}" type="sibTrans" cxnId="{88A5D0CC-2BF8-4B43-B74E-FC16F6CA0E2A}">
      <dgm:prSet/>
      <dgm:spPr/>
      <dgm:t>
        <a:bodyPr/>
        <a:lstStyle/>
        <a:p>
          <a:endParaRPr lang="zh-CN" altLang="en-US"/>
        </a:p>
      </dgm:t>
    </dgm:pt>
    <dgm:pt modelId="{C2E42485-1E3D-466E-A3BA-6B4FE853F273}">
      <dgm:prSet/>
      <dgm:spPr/>
      <dgm:t>
        <a:bodyPr/>
        <a:lstStyle/>
        <a:p>
          <a:r>
            <a:rPr lang="zh-CN" altLang="en-US" sz="1600" dirty="0"/>
            <a:t>正确的语法和拼写</a:t>
          </a:r>
        </a:p>
      </dgm:t>
    </dgm:pt>
    <dgm:pt modelId="{22249EEE-6A6C-4A06-B358-275026ABB3ED}" type="parTrans" cxnId="{FADBEC8D-2E7E-4967-B25C-41F88BA301E4}">
      <dgm:prSet/>
      <dgm:spPr/>
      <dgm:t>
        <a:bodyPr/>
        <a:lstStyle/>
        <a:p>
          <a:endParaRPr lang="zh-CN" altLang="en-US"/>
        </a:p>
      </dgm:t>
    </dgm:pt>
    <dgm:pt modelId="{4CE28C15-2770-4771-A076-4D54DFCA651C}" type="sibTrans" cxnId="{FADBEC8D-2E7E-4967-B25C-41F88BA301E4}">
      <dgm:prSet/>
      <dgm:spPr/>
      <dgm:t>
        <a:bodyPr/>
        <a:lstStyle/>
        <a:p>
          <a:endParaRPr lang="zh-CN" altLang="en-US"/>
        </a:p>
      </dgm:t>
    </dgm:pt>
    <dgm:pt modelId="{2657F8C9-62DD-41FD-8DC1-6E19B604CA49}">
      <dgm:prSet custT="1"/>
      <dgm:spPr/>
      <dgm:t>
        <a:bodyPr/>
        <a:lstStyle/>
        <a:p>
          <a:r>
            <a:rPr lang="en-US" altLang="en-US" sz="2000" b="1" dirty="0">
              <a:solidFill>
                <a:srgbClr val="FFFF00"/>
              </a:solidFill>
            </a:rPr>
            <a:t>Concise</a:t>
          </a:r>
          <a:r>
            <a:rPr lang="en-US" altLang="en-US" sz="2000" dirty="0"/>
            <a:t> </a:t>
          </a:r>
          <a:endParaRPr lang="zh-CN" altLang="en-US" sz="2000" dirty="0"/>
        </a:p>
      </dgm:t>
    </dgm:pt>
    <dgm:pt modelId="{DC8E6C90-7F09-433C-ACD1-9928A925557C}" type="parTrans" cxnId="{37F7C7B6-3262-492C-A0ED-D9CB65064B7B}">
      <dgm:prSet/>
      <dgm:spPr/>
      <dgm:t>
        <a:bodyPr/>
        <a:lstStyle/>
        <a:p>
          <a:endParaRPr lang="zh-CN" altLang="en-US"/>
        </a:p>
      </dgm:t>
    </dgm:pt>
    <dgm:pt modelId="{98F8BB38-F280-4D91-A391-060B06115C64}" type="sibTrans" cxnId="{37F7C7B6-3262-492C-A0ED-D9CB65064B7B}">
      <dgm:prSet/>
      <dgm:spPr/>
      <dgm:t>
        <a:bodyPr/>
        <a:lstStyle/>
        <a:p>
          <a:endParaRPr lang="zh-CN" altLang="en-US"/>
        </a:p>
      </dgm:t>
    </dgm:pt>
    <dgm:pt modelId="{B777E85B-93F1-420A-9EBE-384AD79AD83F}">
      <dgm:prSet/>
      <dgm:spPr/>
      <dgm:t>
        <a:bodyPr/>
        <a:lstStyle/>
        <a:p>
          <a:r>
            <a:rPr lang="zh-CN" altLang="en-US" sz="1600" dirty="0"/>
            <a:t>简洁的表达和无多余字 </a:t>
          </a:r>
        </a:p>
      </dgm:t>
    </dgm:pt>
    <dgm:pt modelId="{87193B64-40F1-4098-AB3C-066559DF1F48}" type="parTrans" cxnId="{F27A93EF-EC24-49D4-A7CF-F6CAB3B41039}">
      <dgm:prSet/>
      <dgm:spPr/>
      <dgm:t>
        <a:bodyPr/>
        <a:lstStyle/>
        <a:p>
          <a:endParaRPr lang="zh-CN" altLang="en-US"/>
        </a:p>
      </dgm:t>
    </dgm:pt>
    <dgm:pt modelId="{25F30B1F-EDEF-4786-8C04-86562D74C1E2}" type="sibTrans" cxnId="{F27A93EF-EC24-49D4-A7CF-F6CAB3B41039}">
      <dgm:prSet/>
      <dgm:spPr/>
      <dgm:t>
        <a:bodyPr/>
        <a:lstStyle/>
        <a:p>
          <a:endParaRPr lang="zh-CN" altLang="en-US"/>
        </a:p>
      </dgm:t>
    </dgm:pt>
    <dgm:pt modelId="{7F56D463-A920-454D-8837-99D89E4F5FE3}">
      <dgm:prSet custT="1"/>
      <dgm:spPr/>
      <dgm:t>
        <a:bodyPr/>
        <a:lstStyle/>
        <a:p>
          <a:r>
            <a:rPr lang="en-US" altLang="en-US" sz="2000" b="1" dirty="0">
              <a:solidFill>
                <a:srgbClr val="FFFF00"/>
              </a:solidFill>
            </a:rPr>
            <a:t>Clear</a:t>
          </a:r>
          <a:r>
            <a:rPr lang="en-US" altLang="en-US" sz="2000" dirty="0"/>
            <a:t> </a:t>
          </a:r>
          <a:endParaRPr lang="zh-CN" altLang="en-US" sz="2000" dirty="0"/>
        </a:p>
      </dgm:t>
    </dgm:pt>
    <dgm:pt modelId="{8D74F879-AE9F-47F8-B527-C9A6EB1FFDCE}" type="parTrans" cxnId="{89D7502B-838A-4045-A7D1-23D40A461380}">
      <dgm:prSet/>
      <dgm:spPr/>
      <dgm:t>
        <a:bodyPr/>
        <a:lstStyle/>
        <a:p>
          <a:endParaRPr lang="zh-CN" altLang="en-US"/>
        </a:p>
      </dgm:t>
    </dgm:pt>
    <dgm:pt modelId="{4853B5B4-1CFF-4466-840A-BD734F48BDF9}" type="sibTrans" cxnId="{89D7502B-838A-4045-A7D1-23D40A461380}">
      <dgm:prSet/>
      <dgm:spPr/>
      <dgm:t>
        <a:bodyPr/>
        <a:lstStyle/>
        <a:p>
          <a:endParaRPr lang="zh-CN" altLang="en-US"/>
        </a:p>
      </dgm:t>
    </dgm:pt>
    <dgm:pt modelId="{93F9CC0F-C949-45A2-ADA9-9210A2A8D1F3}">
      <dgm:prSet/>
      <dgm:spPr/>
      <dgm:t>
        <a:bodyPr/>
        <a:lstStyle/>
        <a:p>
          <a:r>
            <a:rPr lang="zh-CN" altLang="en-US" sz="1600" dirty="0"/>
            <a:t>清晰的目的和表达</a:t>
          </a:r>
        </a:p>
      </dgm:t>
    </dgm:pt>
    <dgm:pt modelId="{02ABF17F-5C39-4EC9-B011-493D889684FF}" type="parTrans" cxnId="{3614538E-CB18-4239-8D9B-8E741A155015}">
      <dgm:prSet/>
      <dgm:spPr/>
      <dgm:t>
        <a:bodyPr/>
        <a:lstStyle/>
        <a:p>
          <a:endParaRPr lang="zh-CN" altLang="en-US"/>
        </a:p>
      </dgm:t>
    </dgm:pt>
    <dgm:pt modelId="{C50BA106-8DFA-4288-86EB-B4AB0B643618}" type="sibTrans" cxnId="{3614538E-CB18-4239-8D9B-8E741A155015}">
      <dgm:prSet/>
      <dgm:spPr/>
      <dgm:t>
        <a:bodyPr/>
        <a:lstStyle/>
        <a:p>
          <a:endParaRPr lang="zh-CN" altLang="en-US"/>
        </a:p>
      </dgm:t>
    </dgm:pt>
    <dgm:pt modelId="{6B413336-005E-413F-8D62-D42C7B2323B1}">
      <dgm:prSet custT="1"/>
      <dgm:spPr/>
      <dgm:t>
        <a:bodyPr/>
        <a:lstStyle/>
        <a:p>
          <a:r>
            <a:rPr lang="en-US" altLang="en-US" sz="2000" b="1" dirty="0">
              <a:solidFill>
                <a:srgbClr val="FFFF00"/>
              </a:solidFill>
            </a:rPr>
            <a:t>Coherent</a:t>
          </a:r>
          <a:endParaRPr lang="zh-CN" altLang="en-US" sz="2000" b="1" dirty="0">
            <a:solidFill>
              <a:srgbClr val="FFFF00"/>
            </a:solidFill>
          </a:endParaRPr>
        </a:p>
      </dgm:t>
    </dgm:pt>
    <dgm:pt modelId="{075BBD9D-AA34-4F73-A38E-E25565E10A5D}" type="parTrans" cxnId="{D15948CF-05D5-4080-88C6-79A46D5E6457}">
      <dgm:prSet/>
      <dgm:spPr/>
      <dgm:t>
        <a:bodyPr/>
        <a:lstStyle/>
        <a:p>
          <a:endParaRPr lang="zh-CN" altLang="en-US"/>
        </a:p>
      </dgm:t>
    </dgm:pt>
    <dgm:pt modelId="{C936D865-B689-449E-B65D-D4A5FA2D7C44}" type="sibTrans" cxnId="{D15948CF-05D5-4080-88C6-79A46D5E6457}">
      <dgm:prSet/>
      <dgm:spPr/>
      <dgm:t>
        <a:bodyPr/>
        <a:lstStyle/>
        <a:p>
          <a:endParaRPr lang="zh-CN" altLang="en-US"/>
        </a:p>
      </dgm:t>
    </dgm:pt>
    <dgm:pt modelId="{37628067-7D0D-4AC2-AC91-A199ADA113C3}">
      <dgm:prSet/>
      <dgm:spPr/>
      <dgm:t>
        <a:bodyPr/>
        <a:lstStyle/>
        <a:p>
          <a:r>
            <a:rPr lang="zh-CN" altLang="en-US" sz="1600" dirty="0"/>
            <a:t>连贯的思维逻辑 </a:t>
          </a:r>
        </a:p>
      </dgm:t>
    </dgm:pt>
    <dgm:pt modelId="{8AAC3B77-5332-4496-87A0-92A631D5CF09}" type="parTrans" cxnId="{9E7FDF28-A186-4D0A-9771-0021B668FF44}">
      <dgm:prSet/>
      <dgm:spPr/>
      <dgm:t>
        <a:bodyPr/>
        <a:lstStyle/>
        <a:p>
          <a:endParaRPr lang="zh-CN" altLang="en-US"/>
        </a:p>
      </dgm:t>
    </dgm:pt>
    <dgm:pt modelId="{88BDDEC0-8B9B-4C6A-8967-ABA1859C9766}" type="sibTrans" cxnId="{9E7FDF28-A186-4D0A-9771-0021B668FF44}">
      <dgm:prSet/>
      <dgm:spPr/>
      <dgm:t>
        <a:bodyPr/>
        <a:lstStyle/>
        <a:p>
          <a:endParaRPr lang="zh-CN" altLang="en-US"/>
        </a:p>
      </dgm:t>
    </dgm:pt>
    <dgm:pt modelId="{5310A51B-358F-4F28-9D46-BD2A59FAA8B6}">
      <dgm:prSet custT="1"/>
      <dgm:spPr/>
      <dgm:t>
        <a:bodyPr/>
        <a:lstStyle/>
        <a:p>
          <a:r>
            <a:rPr lang="en-US" altLang="en-US" sz="2000" b="1" dirty="0">
              <a:solidFill>
                <a:srgbClr val="FFFF00"/>
              </a:solidFill>
            </a:rPr>
            <a:t>Controlling </a:t>
          </a:r>
          <a:endParaRPr lang="zh-CN" altLang="en-US" sz="2000" b="1" dirty="0">
            <a:solidFill>
              <a:srgbClr val="FFFF00"/>
            </a:solidFill>
          </a:endParaRPr>
        </a:p>
      </dgm:t>
    </dgm:pt>
    <dgm:pt modelId="{ED3513B3-49C6-4BDA-89B9-FF9F02E34226}" type="parTrans" cxnId="{6ACBD509-81FC-4E29-84DA-B8371289CB64}">
      <dgm:prSet/>
      <dgm:spPr/>
      <dgm:t>
        <a:bodyPr/>
        <a:lstStyle/>
        <a:p>
          <a:endParaRPr lang="zh-CN" altLang="en-US"/>
        </a:p>
      </dgm:t>
    </dgm:pt>
    <dgm:pt modelId="{5BEC10B5-7555-48F2-9B45-32976B72DB9D}" type="sibTrans" cxnId="{6ACBD509-81FC-4E29-84DA-B8371289CB64}">
      <dgm:prSet/>
      <dgm:spPr/>
      <dgm:t>
        <a:bodyPr/>
        <a:lstStyle/>
        <a:p>
          <a:endParaRPr lang="zh-CN" altLang="en-US"/>
        </a:p>
      </dgm:t>
    </dgm:pt>
    <dgm:pt modelId="{9573EBD2-844F-4382-BA36-0BC75AE61886}">
      <dgm:prSet/>
      <dgm:spPr/>
      <dgm:t>
        <a:bodyPr/>
        <a:lstStyle/>
        <a:p>
          <a:r>
            <a:rPr lang="zh-CN" altLang="en-US" sz="1600" dirty="0"/>
            <a:t>受控的语句和想法承接</a:t>
          </a:r>
        </a:p>
      </dgm:t>
    </dgm:pt>
    <dgm:pt modelId="{E4BF8849-1BBE-4F1E-9C53-F9A0CAAEB70A}" type="parTrans" cxnId="{39C0DDF8-FB3D-4941-B972-B62BED8535BD}">
      <dgm:prSet/>
      <dgm:spPr/>
      <dgm:t>
        <a:bodyPr/>
        <a:lstStyle/>
        <a:p>
          <a:endParaRPr lang="zh-CN" altLang="en-US"/>
        </a:p>
      </dgm:t>
    </dgm:pt>
    <dgm:pt modelId="{E61FF431-BA55-4937-9FC4-6E057914889D}" type="sibTrans" cxnId="{39C0DDF8-FB3D-4941-B972-B62BED8535BD}">
      <dgm:prSet/>
      <dgm:spPr/>
      <dgm:t>
        <a:bodyPr/>
        <a:lstStyle/>
        <a:p>
          <a:endParaRPr lang="zh-CN" altLang="en-US"/>
        </a:p>
      </dgm:t>
    </dgm:pt>
    <dgm:pt modelId="{6FEC2A74-F17E-4661-B601-2B7A709BF4AB}" type="pres">
      <dgm:prSet presAssocID="{5C84183F-D71E-4C1C-B496-992F7E6024EF}" presName="Name0" presStyleCnt="0">
        <dgm:presLayoutVars>
          <dgm:dir/>
          <dgm:resizeHandles val="exact"/>
        </dgm:presLayoutVars>
      </dgm:prSet>
      <dgm:spPr/>
    </dgm:pt>
    <dgm:pt modelId="{9CFB9AD5-CA1F-4FBC-9B8D-C381BAB3DD80}" type="pres">
      <dgm:prSet presAssocID="{9430E075-EFFF-43FF-A5A5-89044A3A063C}" presName="Name5" presStyleLbl="vennNode1" presStyleIdx="0" presStyleCnt="5">
        <dgm:presLayoutVars>
          <dgm:bulletEnabled val="1"/>
        </dgm:presLayoutVars>
      </dgm:prSet>
      <dgm:spPr/>
    </dgm:pt>
    <dgm:pt modelId="{F595735E-E1AC-4C4C-AE34-2A1B1AC0B955}" type="pres">
      <dgm:prSet presAssocID="{04B9820A-12C7-40C2-8A4A-705CBE9D3BC8}" presName="space" presStyleCnt="0"/>
      <dgm:spPr/>
    </dgm:pt>
    <dgm:pt modelId="{432A6625-E5A8-475C-8D03-DD9667008C7A}" type="pres">
      <dgm:prSet presAssocID="{2657F8C9-62DD-41FD-8DC1-6E19B604CA49}" presName="Name5" presStyleLbl="vennNode1" presStyleIdx="1" presStyleCnt="5">
        <dgm:presLayoutVars>
          <dgm:bulletEnabled val="1"/>
        </dgm:presLayoutVars>
      </dgm:prSet>
      <dgm:spPr/>
    </dgm:pt>
    <dgm:pt modelId="{8947FB02-B165-43DE-ADAC-93ADE206320D}" type="pres">
      <dgm:prSet presAssocID="{98F8BB38-F280-4D91-A391-060B06115C64}" presName="space" presStyleCnt="0"/>
      <dgm:spPr/>
    </dgm:pt>
    <dgm:pt modelId="{7B2B7254-CF0D-4683-9917-6491A79C7451}" type="pres">
      <dgm:prSet presAssocID="{7F56D463-A920-454D-8837-99D89E4F5FE3}" presName="Name5" presStyleLbl="vennNode1" presStyleIdx="2" presStyleCnt="5">
        <dgm:presLayoutVars>
          <dgm:bulletEnabled val="1"/>
        </dgm:presLayoutVars>
      </dgm:prSet>
      <dgm:spPr/>
    </dgm:pt>
    <dgm:pt modelId="{D70FC7F0-DC1B-4748-9D44-855B92CC48A8}" type="pres">
      <dgm:prSet presAssocID="{4853B5B4-1CFF-4466-840A-BD734F48BDF9}" presName="space" presStyleCnt="0"/>
      <dgm:spPr/>
    </dgm:pt>
    <dgm:pt modelId="{2176695C-5309-4F50-84C8-B32594D77F8B}" type="pres">
      <dgm:prSet presAssocID="{6B413336-005E-413F-8D62-D42C7B2323B1}" presName="Name5" presStyleLbl="vennNode1" presStyleIdx="3" presStyleCnt="5">
        <dgm:presLayoutVars>
          <dgm:bulletEnabled val="1"/>
        </dgm:presLayoutVars>
      </dgm:prSet>
      <dgm:spPr/>
    </dgm:pt>
    <dgm:pt modelId="{FE4D889E-4F50-43AF-8137-38AE4E22D859}" type="pres">
      <dgm:prSet presAssocID="{C936D865-B689-449E-B65D-D4A5FA2D7C44}" presName="space" presStyleCnt="0"/>
      <dgm:spPr/>
    </dgm:pt>
    <dgm:pt modelId="{8B2E6963-2E91-4377-9195-13F5FFED4932}" type="pres">
      <dgm:prSet presAssocID="{5310A51B-358F-4F28-9D46-BD2A59FAA8B6}" presName="Name5" presStyleLbl="vennNode1" presStyleIdx="4" presStyleCnt="5">
        <dgm:presLayoutVars>
          <dgm:bulletEnabled val="1"/>
        </dgm:presLayoutVars>
      </dgm:prSet>
      <dgm:spPr/>
    </dgm:pt>
  </dgm:ptLst>
  <dgm:cxnLst>
    <dgm:cxn modelId="{6ACBD509-81FC-4E29-84DA-B8371289CB64}" srcId="{5C84183F-D71E-4C1C-B496-992F7E6024EF}" destId="{5310A51B-358F-4F28-9D46-BD2A59FAA8B6}" srcOrd="4" destOrd="0" parTransId="{ED3513B3-49C6-4BDA-89B9-FF9F02E34226}" sibTransId="{5BEC10B5-7555-48F2-9B45-32976B72DB9D}"/>
    <dgm:cxn modelId="{D47B381C-3F28-43F2-ADD4-F54446C56D7F}" type="presOf" srcId="{7F56D463-A920-454D-8837-99D89E4F5FE3}" destId="{7B2B7254-CF0D-4683-9917-6491A79C7451}" srcOrd="0" destOrd="0" presId="urn:microsoft.com/office/officeart/2005/8/layout/venn3"/>
    <dgm:cxn modelId="{9E7FDF28-A186-4D0A-9771-0021B668FF44}" srcId="{6B413336-005E-413F-8D62-D42C7B2323B1}" destId="{37628067-7D0D-4AC2-AC91-A199ADA113C3}" srcOrd="0" destOrd="0" parTransId="{8AAC3B77-5332-4496-87A0-92A631D5CF09}" sibTransId="{88BDDEC0-8B9B-4C6A-8967-ABA1859C9766}"/>
    <dgm:cxn modelId="{89D7502B-838A-4045-A7D1-23D40A461380}" srcId="{5C84183F-D71E-4C1C-B496-992F7E6024EF}" destId="{7F56D463-A920-454D-8837-99D89E4F5FE3}" srcOrd="2" destOrd="0" parTransId="{8D74F879-AE9F-47F8-B527-C9A6EB1FFDCE}" sibTransId="{4853B5B4-1CFF-4466-840A-BD734F48BDF9}"/>
    <dgm:cxn modelId="{B35AB269-64EB-4CB9-BCF3-724DAD0EAADA}" type="presOf" srcId="{5310A51B-358F-4F28-9D46-BD2A59FAA8B6}" destId="{8B2E6963-2E91-4377-9195-13F5FFED4932}" srcOrd="0" destOrd="0" presId="urn:microsoft.com/office/officeart/2005/8/layout/venn3"/>
    <dgm:cxn modelId="{ED195557-F866-4819-80A8-EEC40005AF6B}" type="presOf" srcId="{B777E85B-93F1-420A-9EBE-384AD79AD83F}" destId="{432A6625-E5A8-475C-8D03-DD9667008C7A}" srcOrd="0" destOrd="1" presId="urn:microsoft.com/office/officeart/2005/8/layout/venn3"/>
    <dgm:cxn modelId="{9BA76189-D68A-4C23-A6B1-7181B0E27027}" type="presOf" srcId="{9430E075-EFFF-43FF-A5A5-89044A3A063C}" destId="{9CFB9AD5-CA1F-4FBC-9B8D-C381BAB3DD80}" srcOrd="0" destOrd="0" presId="urn:microsoft.com/office/officeart/2005/8/layout/venn3"/>
    <dgm:cxn modelId="{FADBEC8D-2E7E-4967-B25C-41F88BA301E4}" srcId="{9430E075-EFFF-43FF-A5A5-89044A3A063C}" destId="{C2E42485-1E3D-466E-A3BA-6B4FE853F273}" srcOrd="0" destOrd="0" parTransId="{22249EEE-6A6C-4A06-B358-275026ABB3ED}" sibTransId="{4CE28C15-2770-4771-A076-4D54DFCA651C}"/>
    <dgm:cxn modelId="{3614538E-CB18-4239-8D9B-8E741A155015}" srcId="{7F56D463-A920-454D-8837-99D89E4F5FE3}" destId="{93F9CC0F-C949-45A2-ADA9-9210A2A8D1F3}" srcOrd="0" destOrd="0" parTransId="{02ABF17F-5C39-4EC9-B011-493D889684FF}" sibTransId="{C50BA106-8DFA-4288-86EB-B4AB0B643618}"/>
    <dgm:cxn modelId="{C2F4AB9C-966D-4F06-96AD-B9919BB57B84}" type="presOf" srcId="{5C84183F-D71E-4C1C-B496-992F7E6024EF}" destId="{6FEC2A74-F17E-4661-B601-2B7A709BF4AB}" srcOrd="0" destOrd="0" presId="urn:microsoft.com/office/officeart/2005/8/layout/venn3"/>
    <dgm:cxn modelId="{735229AC-3CA7-48EC-A2E3-D5E25B9E3580}" type="presOf" srcId="{93F9CC0F-C949-45A2-ADA9-9210A2A8D1F3}" destId="{7B2B7254-CF0D-4683-9917-6491A79C7451}" srcOrd="0" destOrd="1" presId="urn:microsoft.com/office/officeart/2005/8/layout/venn3"/>
    <dgm:cxn modelId="{A86342B2-15E0-41CC-87D8-6DB21E991258}" type="presOf" srcId="{9573EBD2-844F-4382-BA36-0BC75AE61886}" destId="{8B2E6963-2E91-4377-9195-13F5FFED4932}" srcOrd="0" destOrd="1" presId="urn:microsoft.com/office/officeart/2005/8/layout/venn3"/>
    <dgm:cxn modelId="{37F7C7B6-3262-492C-A0ED-D9CB65064B7B}" srcId="{5C84183F-D71E-4C1C-B496-992F7E6024EF}" destId="{2657F8C9-62DD-41FD-8DC1-6E19B604CA49}" srcOrd="1" destOrd="0" parTransId="{DC8E6C90-7F09-433C-ACD1-9928A925557C}" sibTransId="{98F8BB38-F280-4D91-A391-060B06115C64}"/>
    <dgm:cxn modelId="{88A5D0CC-2BF8-4B43-B74E-FC16F6CA0E2A}" srcId="{5C84183F-D71E-4C1C-B496-992F7E6024EF}" destId="{9430E075-EFFF-43FF-A5A5-89044A3A063C}" srcOrd="0" destOrd="0" parTransId="{4FA23513-1CB5-47C9-B837-CD50EBA7989D}" sibTransId="{04B9820A-12C7-40C2-8A4A-705CBE9D3BC8}"/>
    <dgm:cxn modelId="{D15948CF-05D5-4080-88C6-79A46D5E6457}" srcId="{5C84183F-D71E-4C1C-B496-992F7E6024EF}" destId="{6B413336-005E-413F-8D62-D42C7B2323B1}" srcOrd="3" destOrd="0" parTransId="{075BBD9D-AA34-4F73-A38E-E25565E10A5D}" sibTransId="{C936D865-B689-449E-B65D-D4A5FA2D7C44}"/>
    <dgm:cxn modelId="{7B5605D6-B027-4473-A3E1-9B81E26DC624}" type="presOf" srcId="{37628067-7D0D-4AC2-AC91-A199ADA113C3}" destId="{2176695C-5309-4F50-84C8-B32594D77F8B}" srcOrd="0" destOrd="1" presId="urn:microsoft.com/office/officeart/2005/8/layout/venn3"/>
    <dgm:cxn modelId="{6A1924DC-9F76-43B8-9D47-535828F204AD}" type="presOf" srcId="{2657F8C9-62DD-41FD-8DC1-6E19B604CA49}" destId="{432A6625-E5A8-475C-8D03-DD9667008C7A}" srcOrd="0" destOrd="0" presId="urn:microsoft.com/office/officeart/2005/8/layout/venn3"/>
    <dgm:cxn modelId="{3E0DFFE9-4DA2-4D41-AAF8-2CDAEE81DF98}" type="presOf" srcId="{6B413336-005E-413F-8D62-D42C7B2323B1}" destId="{2176695C-5309-4F50-84C8-B32594D77F8B}" srcOrd="0" destOrd="0" presId="urn:microsoft.com/office/officeart/2005/8/layout/venn3"/>
    <dgm:cxn modelId="{F27A93EF-EC24-49D4-A7CF-F6CAB3B41039}" srcId="{2657F8C9-62DD-41FD-8DC1-6E19B604CA49}" destId="{B777E85B-93F1-420A-9EBE-384AD79AD83F}" srcOrd="0" destOrd="0" parTransId="{87193B64-40F1-4098-AB3C-066559DF1F48}" sibTransId="{25F30B1F-EDEF-4786-8C04-86562D74C1E2}"/>
    <dgm:cxn modelId="{39C0DDF8-FB3D-4941-B972-B62BED8535BD}" srcId="{5310A51B-358F-4F28-9D46-BD2A59FAA8B6}" destId="{9573EBD2-844F-4382-BA36-0BC75AE61886}" srcOrd="0" destOrd="0" parTransId="{E4BF8849-1BBE-4F1E-9C53-F9A0CAAEB70A}" sibTransId="{E61FF431-BA55-4937-9FC4-6E057914889D}"/>
    <dgm:cxn modelId="{1FCCC9FC-047B-4954-A638-2764371167CA}" type="presOf" srcId="{C2E42485-1E3D-466E-A3BA-6B4FE853F273}" destId="{9CFB9AD5-CA1F-4FBC-9B8D-C381BAB3DD80}" srcOrd="0" destOrd="1" presId="urn:microsoft.com/office/officeart/2005/8/layout/venn3"/>
    <dgm:cxn modelId="{B223681A-7E63-436F-B866-C9995B207941}" type="presParOf" srcId="{6FEC2A74-F17E-4661-B601-2B7A709BF4AB}" destId="{9CFB9AD5-CA1F-4FBC-9B8D-C381BAB3DD80}" srcOrd="0" destOrd="0" presId="urn:microsoft.com/office/officeart/2005/8/layout/venn3"/>
    <dgm:cxn modelId="{792E5710-0F7C-4398-84B6-476894A9A8A0}" type="presParOf" srcId="{6FEC2A74-F17E-4661-B601-2B7A709BF4AB}" destId="{F595735E-E1AC-4C4C-AE34-2A1B1AC0B955}" srcOrd="1" destOrd="0" presId="urn:microsoft.com/office/officeart/2005/8/layout/venn3"/>
    <dgm:cxn modelId="{5784A24E-0AFC-4DCF-8D34-BD551DA8BDA0}" type="presParOf" srcId="{6FEC2A74-F17E-4661-B601-2B7A709BF4AB}" destId="{432A6625-E5A8-475C-8D03-DD9667008C7A}" srcOrd="2" destOrd="0" presId="urn:microsoft.com/office/officeart/2005/8/layout/venn3"/>
    <dgm:cxn modelId="{B15D30FF-7CD4-4332-9C03-825E4AACD355}" type="presParOf" srcId="{6FEC2A74-F17E-4661-B601-2B7A709BF4AB}" destId="{8947FB02-B165-43DE-ADAC-93ADE206320D}" srcOrd="3" destOrd="0" presId="urn:microsoft.com/office/officeart/2005/8/layout/venn3"/>
    <dgm:cxn modelId="{E5B83FFC-4933-4B1A-8304-02EDFC676532}" type="presParOf" srcId="{6FEC2A74-F17E-4661-B601-2B7A709BF4AB}" destId="{7B2B7254-CF0D-4683-9917-6491A79C7451}" srcOrd="4" destOrd="0" presId="urn:microsoft.com/office/officeart/2005/8/layout/venn3"/>
    <dgm:cxn modelId="{1B76EE9C-0ADB-408A-BA94-C52DE666E057}" type="presParOf" srcId="{6FEC2A74-F17E-4661-B601-2B7A709BF4AB}" destId="{D70FC7F0-DC1B-4748-9D44-855B92CC48A8}" srcOrd="5" destOrd="0" presId="urn:microsoft.com/office/officeart/2005/8/layout/venn3"/>
    <dgm:cxn modelId="{BDA50168-046F-4CE5-9A8E-9143FA36AC04}" type="presParOf" srcId="{6FEC2A74-F17E-4661-B601-2B7A709BF4AB}" destId="{2176695C-5309-4F50-84C8-B32594D77F8B}" srcOrd="6" destOrd="0" presId="urn:microsoft.com/office/officeart/2005/8/layout/venn3"/>
    <dgm:cxn modelId="{197D620E-D88F-41E8-A76E-EBDD00A85562}" type="presParOf" srcId="{6FEC2A74-F17E-4661-B601-2B7A709BF4AB}" destId="{FE4D889E-4F50-43AF-8137-38AE4E22D859}" srcOrd="7" destOrd="0" presId="urn:microsoft.com/office/officeart/2005/8/layout/venn3"/>
    <dgm:cxn modelId="{E324D60F-90E9-434F-8951-C775A5D14F18}" type="presParOf" srcId="{6FEC2A74-F17E-4661-B601-2B7A709BF4AB}" destId="{8B2E6963-2E91-4377-9195-13F5FFED4932}"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E04E5F-8972-45AD-8D59-BA5B83CF0546}"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D423FBD3-1F02-4169-B2CA-067C0722C80D}">
      <dgm:prSet phldrT="[文本]"/>
      <dgm:spPr/>
      <dgm:t>
        <a:bodyPr/>
        <a:lstStyle/>
        <a:p>
          <a:r>
            <a:rPr lang="zh-CN" altLang="en-US" b="1" dirty="0">
              <a:latin typeface="Times New Roman" panose="02020603050405020304" pitchFamily="18" charset="0"/>
              <a:cs typeface="Times New Roman" panose="02020603050405020304" pitchFamily="18" charset="0"/>
            </a:rPr>
            <a:t>人员</a:t>
          </a:r>
          <a:endParaRPr lang="zh-CN" altLang="en-US" dirty="0"/>
        </a:p>
      </dgm:t>
    </dgm:pt>
    <dgm:pt modelId="{5DEC87D0-EB47-4F55-916C-2E392027D3F2}" type="parTrans" cxnId="{096A3585-617B-43D2-A4F0-43745EFB8230}">
      <dgm:prSet/>
      <dgm:spPr/>
      <dgm:t>
        <a:bodyPr/>
        <a:lstStyle/>
        <a:p>
          <a:endParaRPr lang="zh-CN" altLang="en-US"/>
        </a:p>
      </dgm:t>
    </dgm:pt>
    <dgm:pt modelId="{110D1FD4-CF09-411D-88B6-E81BF276C37A}" type="sibTrans" cxnId="{096A3585-617B-43D2-A4F0-43745EFB8230}">
      <dgm:prSet/>
      <dgm:spPr/>
      <dgm:t>
        <a:bodyPr/>
        <a:lstStyle/>
        <a:p>
          <a:endParaRPr lang="zh-CN" altLang="en-US"/>
        </a:p>
      </dgm:t>
    </dgm:pt>
    <dgm:pt modelId="{9FC1429D-1A2C-4D25-B5D4-527D5B47BA5C}">
      <dgm:prSet phldrT="[文本]"/>
      <dgm:spPr/>
      <dgm:t>
        <a:bodyPr/>
        <a:lstStyle/>
        <a:p>
          <a:r>
            <a:rPr lang="zh-CN" altLang="en-US" b="1" dirty="0">
              <a:latin typeface="Times New Roman" panose="02020603050405020304" pitchFamily="18" charset="0"/>
              <a:cs typeface="Times New Roman" panose="02020603050405020304" pitchFamily="18" charset="0"/>
            </a:rPr>
            <a:t>谁需要什么信息</a:t>
          </a:r>
          <a:endParaRPr lang="zh-CN" altLang="en-US" dirty="0"/>
        </a:p>
      </dgm:t>
    </dgm:pt>
    <dgm:pt modelId="{8E51E726-DEFA-43F4-B17A-0E9EB44DE2F9}" type="parTrans" cxnId="{D2BF943A-752E-4906-8C9D-0C38C1E9E4B0}">
      <dgm:prSet/>
      <dgm:spPr/>
      <dgm:t>
        <a:bodyPr/>
        <a:lstStyle/>
        <a:p>
          <a:endParaRPr lang="zh-CN" altLang="en-US"/>
        </a:p>
      </dgm:t>
    </dgm:pt>
    <dgm:pt modelId="{87493DB9-4E86-4F21-BF4D-BEFC79916E11}" type="sibTrans" cxnId="{D2BF943A-752E-4906-8C9D-0C38C1E9E4B0}">
      <dgm:prSet/>
      <dgm:spPr/>
      <dgm:t>
        <a:bodyPr/>
        <a:lstStyle/>
        <a:p>
          <a:endParaRPr lang="zh-CN" altLang="en-US"/>
        </a:p>
      </dgm:t>
    </dgm:pt>
    <dgm:pt modelId="{9BEB9860-01DF-4B16-94EE-76FBFE9D0627}">
      <dgm:prSet phldrT="[文本]"/>
      <dgm:spPr/>
      <dgm:t>
        <a:bodyPr/>
        <a:lstStyle/>
        <a:p>
          <a:r>
            <a:rPr lang="zh-CN" altLang="en-US" b="1" dirty="0">
              <a:latin typeface="Times New Roman" panose="02020603050405020304" pitchFamily="18" charset="0"/>
              <a:cs typeface="Times New Roman" panose="02020603050405020304" pitchFamily="18" charset="0"/>
            </a:rPr>
            <a:t>存储</a:t>
          </a:r>
          <a:endParaRPr lang="zh-CN" altLang="en-US" dirty="0"/>
        </a:p>
      </dgm:t>
    </dgm:pt>
    <dgm:pt modelId="{DC55C77A-9719-4189-9A5B-6AEAC0EE8C8B}" type="parTrans" cxnId="{9B332E83-51F5-472B-97AC-8584A5E4985C}">
      <dgm:prSet/>
      <dgm:spPr/>
      <dgm:t>
        <a:bodyPr/>
        <a:lstStyle/>
        <a:p>
          <a:endParaRPr lang="zh-CN" altLang="en-US"/>
        </a:p>
      </dgm:t>
    </dgm:pt>
    <dgm:pt modelId="{484EBCCC-9772-440F-8197-EB0ADD909EE3}" type="sibTrans" cxnId="{9B332E83-51F5-472B-97AC-8584A5E4985C}">
      <dgm:prSet/>
      <dgm:spPr/>
      <dgm:t>
        <a:bodyPr/>
        <a:lstStyle/>
        <a:p>
          <a:endParaRPr lang="zh-CN" altLang="en-US"/>
        </a:p>
      </dgm:t>
    </dgm:pt>
    <dgm:pt modelId="{1B8FDD33-5748-4B3F-93E0-680134945FF7}">
      <dgm:prSet phldrT="[文本]"/>
      <dgm:spPr/>
      <dgm:t>
        <a:bodyPr/>
        <a:lstStyle/>
        <a:p>
          <a:r>
            <a:rPr lang="zh-CN" altLang="en-US" b="1" dirty="0">
              <a:latin typeface="Times New Roman" panose="02020603050405020304" pitchFamily="18" charset="0"/>
              <a:cs typeface="Times New Roman" panose="02020603050405020304" pitchFamily="18" charset="0"/>
            </a:rPr>
            <a:t>信息应存储在什么地方</a:t>
          </a:r>
          <a:endParaRPr lang="zh-CN" altLang="en-US" dirty="0"/>
        </a:p>
      </dgm:t>
    </dgm:pt>
    <dgm:pt modelId="{D2DBB7C1-FEF1-4B9D-8986-6330169FE505}" type="parTrans" cxnId="{42E3D236-1106-4D01-9C0D-A211DDC73142}">
      <dgm:prSet/>
      <dgm:spPr/>
      <dgm:t>
        <a:bodyPr/>
        <a:lstStyle/>
        <a:p>
          <a:endParaRPr lang="zh-CN" altLang="en-US"/>
        </a:p>
      </dgm:t>
    </dgm:pt>
    <dgm:pt modelId="{AD4E17A5-A4F4-4ADA-8CC7-6D07C0D76093}" type="sibTrans" cxnId="{42E3D236-1106-4D01-9C0D-A211DDC73142}">
      <dgm:prSet/>
      <dgm:spPr/>
      <dgm:t>
        <a:bodyPr/>
        <a:lstStyle/>
        <a:p>
          <a:endParaRPr lang="zh-CN" altLang="en-US"/>
        </a:p>
      </dgm:t>
    </dgm:pt>
    <dgm:pt modelId="{C207BB12-05AD-4E57-9CD0-C04F8F2B3FAD}">
      <dgm:prSet phldrT="[文本]"/>
      <dgm:spPr/>
      <dgm:t>
        <a:bodyPr/>
        <a:lstStyle/>
        <a:p>
          <a:r>
            <a:rPr lang="zh-CN" altLang="en-US" b="1" dirty="0">
              <a:latin typeface="Times New Roman" panose="02020603050405020304" pitchFamily="18" charset="0"/>
              <a:cs typeface="Times New Roman" panose="02020603050405020304" pitchFamily="18" charset="0"/>
            </a:rPr>
            <a:t>以什么形式存储</a:t>
          </a:r>
          <a:endParaRPr lang="zh-CN" altLang="en-US" dirty="0"/>
        </a:p>
      </dgm:t>
    </dgm:pt>
    <dgm:pt modelId="{0D52A013-EA77-4496-9CDB-33280A8FA964}" type="parTrans" cxnId="{4698561D-2591-434F-A1BB-3AD01E44D167}">
      <dgm:prSet/>
      <dgm:spPr/>
      <dgm:t>
        <a:bodyPr/>
        <a:lstStyle/>
        <a:p>
          <a:endParaRPr lang="zh-CN" altLang="en-US"/>
        </a:p>
      </dgm:t>
    </dgm:pt>
    <dgm:pt modelId="{71F52709-640D-4233-9479-C1DF99EDA802}" type="sibTrans" cxnId="{4698561D-2591-434F-A1BB-3AD01E44D167}">
      <dgm:prSet/>
      <dgm:spPr/>
      <dgm:t>
        <a:bodyPr/>
        <a:lstStyle/>
        <a:p>
          <a:endParaRPr lang="zh-CN" altLang="en-US"/>
        </a:p>
      </dgm:t>
    </dgm:pt>
    <dgm:pt modelId="{9D9B8017-45AA-4C87-9105-8D0236AB084F}">
      <dgm:prSet phldrT="[文本]"/>
      <dgm:spPr/>
      <dgm:t>
        <a:bodyPr/>
        <a:lstStyle/>
        <a:p>
          <a:r>
            <a:rPr lang="zh-CN" altLang="en-US" b="1" dirty="0">
              <a:latin typeface="Times New Roman" panose="02020603050405020304" pitchFamily="18" charset="0"/>
              <a:cs typeface="Times New Roman" panose="02020603050405020304" pitchFamily="18" charset="0"/>
            </a:rPr>
            <a:t>谁有权接触这些信息</a:t>
          </a:r>
          <a:endParaRPr lang="zh-CN" altLang="en-US" dirty="0"/>
        </a:p>
      </dgm:t>
    </dgm:pt>
    <dgm:pt modelId="{8F17C4B1-3DEA-446A-8617-4553620D1A6B}" type="parTrans" cxnId="{6908568F-874C-407D-ABCE-D206B30D558D}">
      <dgm:prSet/>
      <dgm:spPr/>
      <dgm:t>
        <a:bodyPr/>
        <a:lstStyle/>
        <a:p>
          <a:endParaRPr lang="zh-CN" altLang="en-US"/>
        </a:p>
      </dgm:t>
    </dgm:pt>
    <dgm:pt modelId="{48B3CED9-6E26-4F2D-A2CA-9AFCC1DF45F0}" type="sibTrans" cxnId="{6908568F-874C-407D-ABCE-D206B30D558D}">
      <dgm:prSet/>
      <dgm:spPr/>
      <dgm:t>
        <a:bodyPr/>
        <a:lstStyle/>
        <a:p>
          <a:endParaRPr lang="zh-CN" altLang="en-US"/>
        </a:p>
      </dgm:t>
    </dgm:pt>
    <dgm:pt modelId="{33E80C3F-815A-4ED6-8CE4-5E8FC9D2C6C9}">
      <dgm:prSet phldrT="[文本]"/>
      <dgm:spPr/>
      <dgm:t>
        <a:bodyPr/>
        <a:lstStyle/>
        <a:p>
          <a:r>
            <a:rPr lang="zh-CN" altLang="en-US" b="1" dirty="0">
              <a:latin typeface="Times New Roman" panose="02020603050405020304" pitchFamily="18" charset="0"/>
              <a:cs typeface="Times New Roman" panose="02020603050405020304" pitchFamily="18" charset="0"/>
            </a:rPr>
            <a:t>检索</a:t>
          </a:r>
          <a:endParaRPr lang="zh-CN" altLang="en-US" dirty="0"/>
        </a:p>
      </dgm:t>
    </dgm:pt>
    <dgm:pt modelId="{1EF28429-D588-4B2A-B042-F51C81C580B3}" type="parTrans" cxnId="{1317AD41-3591-4FF4-A168-E173F97CE84F}">
      <dgm:prSet/>
      <dgm:spPr/>
      <dgm:t>
        <a:bodyPr/>
        <a:lstStyle/>
        <a:p>
          <a:endParaRPr lang="zh-CN" altLang="en-US"/>
        </a:p>
      </dgm:t>
    </dgm:pt>
    <dgm:pt modelId="{A95E9BFA-4E45-4B00-B212-300768A3E810}" type="sibTrans" cxnId="{1317AD41-3591-4FF4-A168-E173F97CE84F}">
      <dgm:prSet/>
      <dgm:spPr/>
      <dgm:t>
        <a:bodyPr/>
        <a:lstStyle/>
        <a:p>
          <a:endParaRPr lang="zh-CN" altLang="en-US"/>
        </a:p>
      </dgm:t>
    </dgm:pt>
    <dgm:pt modelId="{430B5C02-91D4-4279-B6DF-AEE9DB5CFDF2}">
      <dgm:prSet phldrT="[文本]"/>
      <dgm:spPr/>
      <dgm:t>
        <a:bodyPr/>
        <a:lstStyle/>
        <a:p>
          <a:r>
            <a:rPr lang="zh-CN" altLang="en-US" b="1" dirty="0">
              <a:latin typeface="Times New Roman" panose="02020603050405020304" pitchFamily="18" charset="0"/>
              <a:cs typeface="Times New Roman" panose="02020603050405020304" pitchFamily="18" charset="0"/>
            </a:rPr>
            <a:t>其他因素</a:t>
          </a:r>
          <a:endParaRPr lang="zh-CN" altLang="en-US" dirty="0"/>
        </a:p>
      </dgm:t>
    </dgm:pt>
    <dgm:pt modelId="{0F517A90-B1FE-40F5-BA92-312BAFFBEF71}" type="parTrans" cxnId="{4085A9A9-4F3C-443B-AC7E-351C9FB937C0}">
      <dgm:prSet/>
      <dgm:spPr/>
      <dgm:t>
        <a:bodyPr/>
        <a:lstStyle/>
        <a:p>
          <a:endParaRPr lang="zh-CN" altLang="en-US"/>
        </a:p>
      </dgm:t>
    </dgm:pt>
    <dgm:pt modelId="{77E169CE-B1B1-4978-8E65-BB3F0B91213E}" type="sibTrans" cxnId="{4085A9A9-4F3C-443B-AC7E-351C9FB937C0}">
      <dgm:prSet/>
      <dgm:spPr/>
      <dgm:t>
        <a:bodyPr/>
        <a:lstStyle/>
        <a:p>
          <a:endParaRPr lang="zh-CN" altLang="en-US"/>
        </a:p>
      </dgm:t>
    </dgm:pt>
    <dgm:pt modelId="{F0037D08-5D16-43EC-89EB-16D136618D97}">
      <dgm:prSet/>
      <dgm:spPr/>
      <dgm:t>
        <a:bodyPr/>
        <a:lstStyle/>
        <a:p>
          <a:r>
            <a:rPr lang="zh-CN" altLang="en-US" b="1">
              <a:latin typeface="Times New Roman" panose="02020603050405020304" pitchFamily="18" charset="0"/>
              <a:cs typeface="Times New Roman" panose="02020603050405020304" pitchFamily="18" charset="0"/>
            </a:rPr>
            <a:t>如何检索这些信息</a:t>
          </a:r>
          <a:endParaRPr lang="zh-CN" altLang="en-US"/>
        </a:p>
      </dgm:t>
    </dgm:pt>
    <dgm:pt modelId="{CCF65BFE-4EBB-4D3D-9A9B-BAFD0F6A5032}" type="parTrans" cxnId="{9FE3D7FB-6678-465B-8446-8E6F71740C71}">
      <dgm:prSet/>
      <dgm:spPr/>
      <dgm:t>
        <a:bodyPr/>
        <a:lstStyle/>
        <a:p>
          <a:endParaRPr lang="zh-CN" altLang="en-US"/>
        </a:p>
      </dgm:t>
    </dgm:pt>
    <dgm:pt modelId="{B036F694-7FA9-4C90-91B5-F512913442F8}" type="sibTrans" cxnId="{9FE3D7FB-6678-465B-8446-8E6F71740C71}">
      <dgm:prSet/>
      <dgm:spPr/>
      <dgm:t>
        <a:bodyPr/>
        <a:lstStyle/>
        <a:p>
          <a:endParaRPr lang="zh-CN" altLang="en-US"/>
        </a:p>
      </dgm:t>
    </dgm:pt>
    <dgm:pt modelId="{796095F6-34E0-4442-A90F-9DD71F4558BE}">
      <dgm:prSet/>
      <dgm:spPr/>
      <dgm:t>
        <a:bodyPr/>
        <a:lstStyle/>
        <a:p>
          <a:r>
            <a:rPr lang="zh-CN" altLang="en-US" b="1" dirty="0">
              <a:latin typeface="Times New Roman" panose="02020603050405020304" pitchFamily="18" charset="0"/>
              <a:cs typeface="Times New Roman" panose="02020603050405020304" pitchFamily="18" charset="0"/>
            </a:rPr>
            <a:t>时差</a:t>
          </a:r>
          <a:endParaRPr lang="zh-CN" altLang="en-US" dirty="0"/>
        </a:p>
      </dgm:t>
    </dgm:pt>
    <dgm:pt modelId="{EB3A581F-7AB9-4065-9D6B-B2F199852DC2}" type="parTrans" cxnId="{32908ACA-C507-4F26-A2AC-4F7A41F2D101}">
      <dgm:prSet/>
      <dgm:spPr/>
      <dgm:t>
        <a:bodyPr/>
        <a:lstStyle/>
        <a:p>
          <a:endParaRPr lang="zh-CN" altLang="en-US"/>
        </a:p>
      </dgm:t>
    </dgm:pt>
    <dgm:pt modelId="{9EB5BD81-508F-467C-B42B-57C7A9589F22}" type="sibTrans" cxnId="{32908ACA-C507-4F26-A2AC-4F7A41F2D101}">
      <dgm:prSet/>
      <dgm:spPr/>
      <dgm:t>
        <a:bodyPr/>
        <a:lstStyle/>
        <a:p>
          <a:endParaRPr lang="zh-CN" altLang="en-US"/>
        </a:p>
      </dgm:t>
    </dgm:pt>
    <dgm:pt modelId="{8D811E7F-79A9-4362-918E-9C1ECC611EA4}">
      <dgm:prSet/>
      <dgm:spPr/>
      <dgm:t>
        <a:bodyPr/>
        <a:lstStyle/>
        <a:p>
          <a:r>
            <a:rPr lang="zh-CN" altLang="en-US" b="1" dirty="0">
              <a:latin typeface="Times New Roman" panose="02020603050405020304" pitchFamily="18" charset="0"/>
              <a:cs typeface="Times New Roman" panose="02020603050405020304" pitchFamily="18" charset="0"/>
            </a:rPr>
            <a:t>语言障碍</a:t>
          </a:r>
          <a:endParaRPr lang="zh-CN" altLang="en-US" dirty="0"/>
        </a:p>
      </dgm:t>
    </dgm:pt>
    <dgm:pt modelId="{EB2A1504-1834-4D39-A95E-C4D58FF4725F}" type="parTrans" cxnId="{14D094CB-506A-444F-8A8B-418DD61C242E}">
      <dgm:prSet/>
      <dgm:spPr/>
      <dgm:t>
        <a:bodyPr/>
        <a:lstStyle/>
        <a:p>
          <a:endParaRPr lang="zh-CN" altLang="en-US"/>
        </a:p>
      </dgm:t>
    </dgm:pt>
    <dgm:pt modelId="{03C13996-9D67-49D8-94D6-43CF510F4011}" type="sibTrans" cxnId="{14D094CB-506A-444F-8A8B-418DD61C242E}">
      <dgm:prSet/>
      <dgm:spPr/>
      <dgm:t>
        <a:bodyPr/>
        <a:lstStyle/>
        <a:p>
          <a:endParaRPr lang="zh-CN" altLang="en-US"/>
        </a:p>
      </dgm:t>
    </dgm:pt>
    <dgm:pt modelId="{07C0C6C8-3B2A-4E13-A434-A51F84DD2654}">
      <dgm:prSet/>
      <dgm:spPr/>
      <dgm:t>
        <a:bodyPr/>
        <a:lstStyle/>
        <a:p>
          <a:r>
            <a:rPr lang="zh-CN" altLang="en-US" b="1" dirty="0">
              <a:latin typeface="Times New Roman" panose="02020603050405020304" pitchFamily="18" charset="0"/>
              <a:cs typeface="Times New Roman" panose="02020603050405020304" pitchFamily="18" charset="0"/>
            </a:rPr>
            <a:t>跨文化因素等</a:t>
          </a:r>
          <a:endParaRPr lang="zh-CN" altLang="en-US" dirty="0"/>
        </a:p>
      </dgm:t>
    </dgm:pt>
    <dgm:pt modelId="{FE3F1BF6-8C32-4199-91EF-028C152E662A}" type="parTrans" cxnId="{ADDFCC13-B968-42B5-BB7F-D1C402BF5FF2}">
      <dgm:prSet/>
      <dgm:spPr/>
      <dgm:t>
        <a:bodyPr/>
        <a:lstStyle/>
        <a:p>
          <a:endParaRPr lang="zh-CN" altLang="en-US"/>
        </a:p>
      </dgm:t>
    </dgm:pt>
    <dgm:pt modelId="{B7B62AAD-5EA1-4639-98FB-B4FD527AEB04}" type="sibTrans" cxnId="{ADDFCC13-B968-42B5-BB7F-D1C402BF5FF2}">
      <dgm:prSet/>
      <dgm:spPr/>
      <dgm:t>
        <a:bodyPr/>
        <a:lstStyle/>
        <a:p>
          <a:endParaRPr lang="zh-CN" altLang="en-US"/>
        </a:p>
      </dgm:t>
    </dgm:pt>
    <dgm:pt modelId="{F4653C84-9EEB-4484-A3A4-7CE80F1B1808}" type="pres">
      <dgm:prSet presAssocID="{B0E04E5F-8972-45AD-8D59-BA5B83CF0546}" presName="Name0" presStyleCnt="0">
        <dgm:presLayoutVars>
          <dgm:dir/>
          <dgm:animLvl val="lvl"/>
          <dgm:resizeHandles val="exact"/>
        </dgm:presLayoutVars>
      </dgm:prSet>
      <dgm:spPr/>
    </dgm:pt>
    <dgm:pt modelId="{675EDC7A-11E5-49C8-86B3-59033A6DCAB6}" type="pres">
      <dgm:prSet presAssocID="{D423FBD3-1F02-4169-B2CA-067C0722C80D}" presName="composite" presStyleCnt="0"/>
      <dgm:spPr/>
    </dgm:pt>
    <dgm:pt modelId="{8A6E7639-7931-422C-A584-0B2655DDB4E9}" type="pres">
      <dgm:prSet presAssocID="{D423FBD3-1F02-4169-B2CA-067C0722C80D}" presName="parTx" presStyleLbl="alignNode1" presStyleIdx="0" presStyleCnt="4">
        <dgm:presLayoutVars>
          <dgm:chMax val="0"/>
          <dgm:chPref val="0"/>
          <dgm:bulletEnabled val="1"/>
        </dgm:presLayoutVars>
      </dgm:prSet>
      <dgm:spPr/>
    </dgm:pt>
    <dgm:pt modelId="{6FB0EACB-2B0D-4529-A742-950ED9FBCB5A}" type="pres">
      <dgm:prSet presAssocID="{D423FBD3-1F02-4169-B2CA-067C0722C80D}" presName="desTx" presStyleLbl="alignAccFollowNode1" presStyleIdx="0" presStyleCnt="4">
        <dgm:presLayoutVars>
          <dgm:bulletEnabled val="1"/>
        </dgm:presLayoutVars>
      </dgm:prSet>
      <dgm:spPr/>
    </dgm:pt>
    <dgm:pt modelId="{62D6DEEE-4F38-4045-B5A9-3764AF8E2CFF}" type="pres">
      <dgm:prSet presAssocID="{110D1FD4-CF09-411D-88B6-E81BF276C37A}" presName="space" presStyleCnt="0"/>
      <dgm:spPr/>
    </dgm:pt>
    <dgm:pt modelId="{36FC060C-148B-412C-B9FC-5121090BB3FF}" type="pres">
      <dgm:prSet presAssocID="{9BEB9860-01DF-4B16-94EE-76FBFE9D0627}" presName="composite" presStyleCnt="0"/>
      <dgm:spPr/>
    </dgm:pt>
    <dgm:pt modelId="{C19DC029-EC0A-42DE-9964-AAEA8DCE0FF0}" type="pres">
      <dgm:prSet presAssocID="{9BEB9860-01DF-4B16-94EE-76FBFE9D0627}" presName="parTx" presStyleLbl="alignNode1" presStyleIdx="1" presStyleCnt="4">
        <dgm:presLayoutVars>
          <dgm:chMax val="0"/>
          <dgm:chPref val="0"/>
          <dgm:bulletEnabled val="1"/>
        </dgm:presLayoutVars>
      </dgm:prSet>
      <dgm:spPr/>
    </dgm:pt>
    <dgm:pt modelId="{F4349FE7-EC39-46E6-8017-A3C709F32B31}" type="pres">
      <dgm:prSet presAssocID="{9BEB9860-01DF-4B16-94EE-76FBFE9D0627}" presName="desTx" presStyleLbl="alignAccFollowNode1" presStyleIdx="1" presStyleCnt="4">
        <dgm:presLayoutVars>
          <dgm:bulletEnabled val="1"/>
        </dgm:presLayoutVars>
      </dgm:prSet>
      <dgm:spPr/>
    </dgm:pt>
    <dgm:pt modelId="{1A6793FE-4B62-4864-A31A-1007BB85F387}" type="pres">
      <dgm:prSet presAssocID="{484EBCCC-9772-440F-8197-EB0ADD909EE3}" presName="space" presStyleCnt="0"/>
      <dgm:spPr/>
    </dgm:pt>
    <dgm:pt modelId="{8BCD6E59-D164-43FE-8D7D-1C4DC7F6AA36}" type="pres">
      <dgm:prSet presAssocID="{33E80C3F-815A-4ED6-8CE4-5E8FC9D2C6C9}" presName="composite" presStyleCnt="0"/>
      <dgm:spPr/>
    </dgm:pt>
    <dgm:pt modelId="{EE15A30D-024F-4BAB-90D4-47168C781FAF}" type="pres">
      <dgm:prSet presAssocID="{33E80C3F-815A-4ED6-8CE4-5E8FC9D2C6C9}" presName="parTx" presStyleLbl="alignNode1" presStyleIdx="2" presStyleCnt="4">
        <dgm:presLayoutVars>
          <dgm:chMax val="0"/>
          <dgm:chPref val="0"/>
          <dgm:bulletEnabled val="1"/>
        </dgm:presLayoutVars>
      </dgm:prSet>
      <dgm:spPr/>
    </dgm:pt>
    <dgm:pt modelId="{6BF14AA7-11BF-4BB6-ABA4-A34D611ABD6B}" type="pres">
      <dgm:prSet presAssocID="{33E80C3F-815A-4ED6-8CE4-5E8FC9D2C6C9}" presName="desTx" presStyleLbl="alignAccFollowNode1" presStyleIdx="2" presStyleCnt="4">
        <dgm:presLayoutVars>
          <dgm:bulletEnabled val="1"/>
        </dgm:presLayoutVars>
      </dgm:prSet>
      <dgm:spPr/>
    </dgm:pt>
    <dgm:pt modelId="{344A6DF9-23F3-4AB8-B0A3-D71022B18D46}" type="pres">
      <dgm:prSet presAssocID="{A95E9BFA-4E45-4B00-B212-300768A3E810}" presName="space" presStyleCnt="0"/>
      <dgm:spPr/>
    </dgm:pt>
    <dgm:pt modelId="{B0270D08-AE1E-4479-89B0-C23B566896F6}" type="pres">
      <dgm:prSet presAssocID="{430B5C02-91D4-4279-B6DF-AEE9DB5CFDF2}" presName="composite" presStyleCnt="0"/>
      <dgm:spPr/>
    </dgm:pt>
    <dgm:pt modelId="{84792607-A291-4A1C-B9E3-6FE38F217E86}" type="pres">
      <dgm:prSet presAssocID="{430B5C02-91D4-4279-B6DF-AEE9DB5CFDF2}" presName="parTx" presStyleLbl="alignNode1" presStyleIdx="3" presStyleCnt="4">
        <dgm:presLayoutVars>
          <dgm:chMax val="0"/>
          <dgm:chPref val="0"/>
          <dgm:bulletEnabled val="1"/>
        </dgm:presLayoutVars>
      </dgm:prSet>
      <dgm:spPr/>
    </dgm:pt>
    <dgm:pt modelId="{BFBFDCDC-4FBB-4C97-83C4-A48C59762EC4}" type="pres">
      <dgm:prSet presAssocID="{430B5C02-91D4-4279-B6DF-AEE9DB5CFDF2}" presName="desTx" presStyleLbl="alignAccFollowNode1" presStyleIdx="3" presStyleCnt="4">
        <dgm:presLayoutVars>
          <dgm:bulletEnabled val="1"/>
        </dgm:presLayoutVars>
      </dgm:prSet>
      <dgm:spPr/>
    </dgm:pt>
  </dgm:ptLst>
  <dgm:cxnLst>
    <dgm:cxn modelId="{ADDFCC13-B968-42B5-BB7F-D1C402BF5FF2}" srcId="{430B5C02-91D4-4279-B6DF-AEE9DB5CFDF2}" destId="{07C0C6C8-3B2A-4E13-A434-A51F84DD2654}" srcOrd="2" destOrd="0" parTransId="{FE3F1BF6-8C32-4199-91EF-028C152E662A}" sibTransId="{B7B62AAD-5EA1-4639-98FB-B4FD527AEB04}"/>
    <dgm:cxn modelId="{4698561D-2591-434F-A1BB-3AD01E44D167}" srcId="{9BEB9860-01DF-4B16-94EE-76FBFE9D0627}" destId="{C207BB12-05AD-4E57-9CD0-C04F8F2B3FAD}" srcOrd="1" destOrd="0" parTransId="{0D52A013-EA77-4496-9CDB-33280A8FA964}" sibTransId="{71F52709-640D-4233-9479-C1DF99EDA802}"/>
    <dgm:cxn modelId="{42E3D236-1106-4D01-9C0D-A211DDC73142}" srcId="{9BEB9860-01DF-4B16-94EE-76FBFE9D0627}" destId="{1B8FDD33-5748-4B3F-93E0-680134945FF7}" srcOrd="0" destOrd="0" parTransId="{D2DBB7C1-FEF1-4B9D-8986-6330169FE505}" sibTransId="{AD4E17A5-A4F4-4ADA-8CC7-6D07C0D76093}"/>
    <dgm:cxn modelId="{B5B3F239-A27A-4002-8BE0-A056DB902E83}" type="presOf" srcId="{9D9B8017-45AA-4C87-9105-8D0236AB084F}" destId="{6FB0EACB-2B0D-4529-A742-950ED9FBCB5A}" srcOrd="0" destOrd="1" presId="urn:microsoft.com/office/officeart/2005/8/layout/hList1"/>
    <dgm:cxn modelId="{D2BF943A-752E-4906-8C9D-0C38C1E9E4B0}" srcId="{D423FBD3-1F02-4169-B2CA-067C0722C80D}" destId="{9FC1429D-1A2C-4D25-B5D4-527D5B47BA5C}" srcOrd="0" destOrd="0" parTransId="{8E51E726-DEFA-43F4-B17A-0E9EB44DE2F9}" sibTransId="{87493DB9-4E86-4F21-BF4D-BEFC79916E11}"/>
    <dgm:cxn modelId="{4CBFB35F-A463-4C59-86AE-5B9B12E58BE0}" type="presOf" srcId="{33E80C3F-815A-4ED6-8CE4-5E8FC9D2C6C9}" destId="{EE15A30D-024F-4BAB-90D4-47168C781FAF}" srcOrd="0" destOrd="0" presId="urn:microsoft.com/office/officeart/2005/8/layout/hList1"/>
    <dgm:cxn modelId="{122D3841-5605-480B-BB94-91C098A4524E}" type="presOf" srcId="{F0037D08-5D16-43EC-89EB-16D136618D97}" destId="{6BF14AA7-11BF-4BB6-ABA4-A34D611ABD6B}" srcOrd="0" destOrd="0" presId="urn:microsoft.com/office/officeart/2005/8/layout/hList1"/>
    <dgm:cxn modelId="{1317AD41-3591-4FF4-A168-E173F97CE84F}" srcId="{B0E04E5F-8972-45AD-8D59-BA5B83CF0546}" destId="{33E80C3F-815A-4ED6-8CE4-5E8FC9D2C6C9}" srcOrd="2" destOrd="0" parTransId="{1EF28429-D588-4B2A-B042-F51C81C580B3}" sibTransId="{A95E9BFA-4E45-4B00-B212-300768A3E810}"/>
    <dgm:cxn modelId="{92E3F14E-164D-4C11-9E22-E12E74DA1CA3}" type="presOf" srcId="{B0E04E5F-8972-45AD-8D59-BA5B83CF0546}" destId="{F4653C84-9EEB-4484-A3A4-7CE80F1B1808}" srcOrd="0" destOrd="0" presId="urn:microsoft.com/office/officeart/2005/8/layout/hList1"/>
    <dgm:cxn modelId="{4BAF7A77-94C0-4B76-8DDD-7F52470CBE96}" type="presOf" srcId="{07C0C6C8-3B2A-4E13-A434-A51F84DD2654}" destId="{BFBFDCDC-4FBB-4C97-83C4-A48C59762EC4}" srcOrd="0" destOrd="2" presId="urn:microsoft.com/office/officeart/2005/8/layout/hList1"/>
    <dgm:cxn modelId="{D6D83E7C-4FBF-4E7F-B13B-A85944DFB4C6}" type="presOf" srcId="{796095F6-34E0-4442-A90F-9DD71F4558BE}" destId="{BFBFDCDC-4FBB-4C97-83C4-A48C59762EC4}" srcOrd="0" destOrd="0" presId="urn:microsoft.com/office/officeart/2005/8/layout/hList1"/>
    <dgm:cxn modelId="{9B332E83-51F5-472B-97AC-8584A5E4985C}" srcId="{B0E04E5F-8972-45AD-8D59-BA5B83CF0546}" destId="{9BEB9860-01DF-4B16-94EE-76FBFE9D0627}" srcOrd="1" destOrd="0" parTransId="{DC55C77A-9719-4189-9A5B-6AEAC0EE8C8B}" sibTransId="{484EBCCC-9772-440F-8197-EB0ADD909EE3}"/>
    <dgm:cxn modelId="{096A3585-617B-43D2-A4F0-43745EFB8230}" srcId="{B0E04E5F-8972-45AD-8D59-BA5B83CF0546}" destId="{D423FBD3-1F02-4169-B2CA-067C0722C80D}" srcOrd="0" destOrd="0" parTransId="{5DEC87D0-EB47-4F55-916C-2E392027D3F2}" sibTransId="{110D1FD4-CF09-411D-88B6-E81BF276C37A}"/>
    <dgm:cxn modelId="{6908568F-874C-407D-ABCE-D206B30D558D}" srcId="{D423FBD3-1F02-4169-B2CA-067C0722C80D}" destId="{9D9B8017-45AA-4C87-9105-8D0236AB084F}" srcOrd="1" destOrd="0" parTransId="{8F17C4B1-3DEA-446A-8617-4553620D1A6B}" sibTransId="{48B3CED9-6E26-4F2D-A2CA-9AFCC1DF45F0}"/>
    <dgm:cxn modelId="{E3BCCEA1-6DDF-4874-A9F4-DC918F05C736}" type="presOf" srcId="{430B5C02-91D4-4279-B6DF-AEE9DB5CFDF2}" destId="{84792607-A291-4A1C-B9E3-6FE38F217E86}" srcOrd="0" destOrd="0" presId="urn:microsoft.com/office/officeart/2005/8/layout/hList1"/>
    <dgm:cxn modelId="{D93C3CA4-5C78-404D-8235-97AD8367F284}" type="presOf" srcId="{1B8FDD33-5748-4B3F-93E0-680134945FF7}" destId="{F4349FE7-EC39-46E6-8017-A3C709F32B31}" srcOrd="0" destOrd="0" presId="urn:microsoft.com/office/officeart/2005/8/layout/hList1"/>
    <dgm:cxn modelId="{4085A9A9-4F3C-443B-AC7E-351C9FB937C0}" srcId="{B0E04E5F-8972-45AD-8D59-BA5B83CF0546}" destId="{430B5C02-91D4-4279-B6DF-AEE9DB5CFDF2}" srcOrd="3" destOrd="0" parTransId="{0F517A90-B1FE-40F5-BA92-312BAFFBEF71}" sibTransId="{77E169CE-B1B1-4978-8E65-BB3F0B91213E}"/>
    <dgm:cxn modelId="{DF8B40B2-4321-4497-A07C-B22B92198850}" type="presOf" srcId="{9BEB9860-01DF-4B16-94EE-76FBFE9D0627}" destId="{C19DC029-EC0A-42DE-9964-AAEA8DCE0FF0}" srcOrd="0" destOrd="0" presId="urn:microsoft.com/office/officeart/2005/8/layout/hList1"/>
    <dgm:cxn modelId="{4E039AB3-D805-4E59-804B-A15559811EA3}" type="presOf" srcId="{C207BB12-05AD-4E57-9CD0-C04F8F2B3FAD}" destId="{F4349FE7-EC39-46E6-8017-A3C709F32B31}" srcOrd="0" destOrd="1" presId="urn:microsoft.com/office/officeart/2005/8/layout/hList1"/>
    <dgm:cxn modelId="{AB3551BC-D6ED-4D4C-84C7-305184B0B0B4}" type="presOf" srcId="{D423FBD3-1F02-4169-B2CA-067C0722C80D}" destId="{8A6E7639-7931-422C-A584-0B2655DDB4E9}" srcOrd="0" destOrd="0" presId="urn:microsoft.com/office/officeart/2005/8/layout/hList1"/>
    <dgm:cxn modelId="{32908ACA-C507-4F26-A2AC-4F7A41F2D101}" srcId="{430B5C02-91D4-4279-B6DF-AEE9DB5CFDF2}" destId="{796095F6-34E0-4442-A90F-9DD71F4558BE}" srcOrd="0" destOrd="0" parTransId="{EB3A581F-7AB9-4065-9D6B-B2F199852DC2}" sibTransId="{9EB5BD81-508F-467C-B42B-57C7A9589F22}"/>
    <dgm:cxn modelId="{14D094CB-506A-444F-8A8B-418DD61C242E}" srcId="{430B5C02-91D4-4279-B6DF-AEE9DB5CFDF2}" destId="{8D811E7F-79A9-4362-918E-9C1ECC611EA4}" srcOrd="1" destOrd="0" parTransId="{EB2A1504-1834-4D39-A95E-C4D58FF4725F}" sibTransId="{03C13996-9D67-49D8-94D6-43CF510F4011}"/>
    <dgm:cxn modelId="{FB816AD3-5232-47AA-8C7B-35E9E75238BF}" type="presOf" srcId="{8D811E7F-79A9-4362-918E-9C1ECC611EA4}" destId="{BFBFDCDC-4FBB-4C97-83C4-A48C59762EC4}" srcOrd="0" destOrd="1" presId="urn:microsoft.com/office/officeart/2005/8/layout/hList1"/>
    <dgm:cxn modelId="{0D09A3D9-867C-4426-9613-A9A6321B337D}" type="presOf" srcId="{9FC1429D-1A2C-4D25-B5D4-527D5B47BA5C}" destId="{6FB0EACB-2B0D-4529-A742-950ED9FBCB5A}" srcOrd="0" destOrd="0" presId="urn:microsoft.com/office/officeart/2005/8/layout/hList1"/>
    <dgm:cxn modelId="{9FE3D7FB-6678-465B-8446-8E6F71740C71}" srcId="{33E80C3F-815A-4ED6-8CE4-5E8FC9D2C6C9}" destId="{F0037D08-5D16-43EC-89EB-16D136618D97}" srcOrd="0" destOrd="0" parTransId="{CCF65BFE-4EBB-4D3D-9A9B-BAFD0F6A5032}" sibTransId="{B036F694-7FA9-4C90-91B5-F512913442F8}"/>
    <dgm:cxn modelId="{10A7BF6B-9053-4876-B124-5F16BC6BE552}" type="presParOf" srcId="{F4653C84-9EEB-4484-A3A4-7CE80F1B1808}" destId="{675EDC7A-11E5-49C8-86B3-59033A6DCAB6}" srcOrd="0" destOrd="0" presId="urn:microsoft.com/office/officeart/2005/8/layout/hList1"/>
    <dgm:cxn modelId="{0AE52769-F139-444F-9B3E-500A11079507}" type="presParOf" srcId="{675EDC7A-11E5-49C8-86B3-59033A6DCAB6}" destId="{8A6E7639-7931-422C-A584-0B2655DDB4E9}" srcOrd="0" destOrd="0" presId="urn:microsoft.com/office/officeart/2005/8/layout/hList1"/>
    <dgm:cxn modelId="{2ADC1E8C-0280-4DBD-B7A6-1D278305498C}" type="presParOf" srcId="{675EDC7A-11E5-49C8-86B3-59033A6DCAB6}" destId="{6FB0EACB-2B0D-4529-A742-950ED9FBCB5A}" srcOrd="1" destOrd="0" presId="urn:microsoft.com/office/officeart/2005/8/layout/hList1"/>
    <dgm:cxn modelId="{CD551800-7F53-41FF-AAA6-A85A2A005D42}" type="presParOf" srcId="{F4653C84-9EEB-4484-A3A4-7CE80F1B1808}" destId="{62D6DEEE-4F38-4045-B5A9-3764AF8E2CFF}" srcOrd="1" destOrd="0" presId="urn:microsoft.com/office/officeart/2005/8/layout/hList1"/>
    <dgm:cxn modelId="{CF3176B2-67CF-41DA-9A20-8F5107A3104E}" type="presParOf" srcId="{F4653C84-9EEB-4484-A3A4-7CE80F1B1808}" destId="{36FC060C-148B-412C-B9FC-5121090BB3FF}" srcOrd="2" destOrd="0" presId="urn:microsoft.com/office/officeart/2005/8/layout/hList1"/>
    <dgm:cxn modelId="{5E1971AD-C539-4B7E-947D-C4C3A7E18BAD}" type="presParOf" srcId="{36FC060C-148B-412C-B9FC-5121090BB3FF}" destId="{C19DC029-EC0A-42DE-9964-AAEA8DCE0FF0}" srcOrd="0" destOrd="0" presId="urn:microsoft.com/office/officeart/2005/8/layout/hList1"/>
    <dgm:cxn modelId="{E24E39B9-D937-428B-8AFC-FF5CF5FAD388}" type="presParOf" srcId="{36FC060C-148B-412C-B9FC-5121090BB3FF}" destId="{F4349FE7-EC39-46E6-8017-A3C709F32B31}" srcOrd="1" destOrd="0" presId="urn:microsoft.com/office/officeart/2005/8/layout/hList1"/>
    <dgm:cxn modelId="{BC0B6937-F64C-4B21-B54A-E624B5B6FE32}" type="presParOf" srcId="{F4653C84-9EEB-4484-A3A4-7CE80F1B1808}" destId="{1A6793FE-4B62-4864-A31A-1007BB85F387}" srcOrd="3" destOrd="0" presId="urn:microsoft.com/office/officeart/2005/8/layout/hList1"/>
    <dgm:cxn modelId="{B692E7E2-2504-4A0D-9805-12833CE93187}" type="presParOf" srcId="{F4653C84-9EEB-4484-A3A4-7CE80F1B1808}" destId="{8BCD6E59-D164-43FE-8D7D-1C4DC7F6AA36}" srcOrd="4" destOrd="0" presId="urn:microsoft.com/office/officeart/2005/8/layout/hList1"/>
    <dgm:cxn modelId="{3A3180BF-905D-4782-A528-143F1944753D}" type="presParOf" srcId="{8BCD6E59-D164-43FE-8D7D-1C4DC7F6AA36}" destId="{EE15A30D-024F-4BAB-90D4-47168C781FAF}" srcOrd="0" destOrd="0" presId="urn:microsoft.com/office/officeart/2005/8/layout/hList1"/>
    <dgm:cxn modelId="{AC7E2805-39F7-4B84-BFF0-ECBB7B4882DA}" type="presParOf" srcId="{8BCD6E59-D164-43FE-8D7D-1C4DC7F6AA36}" destId="{6BF14AA7-11BF-4BB6-ABA4-A34D611ABD6B}" srcOrd="1" destOrd="0" presId="urn:microsoft.com/office/officeart/2005/8/layout/hList1"/>
    <dgm:cxn modelId="{F7D11933-BEB7-42C2-B4AB-34C7315D440A}" type="presParOf" srcId="{F4653C84-9EEB-4484-A3A4-7CE80F1B1808}" destId="{344A6DF9-23F3-4AB8-B0A3-D71022B18D46}" srcOrd="5" destOrd="0" presId="urn:microsoft.com/office/officeart/2005/8/layout/hList1"/>
    <dgm:cxn modelId="{F047B127-3D6B-4942-9B92-B29BC521D85B}" type="presParOf" srcId="{F4653C84-9EEB-4484-A3A4-7CE80F1B1808}" destId="{B0270D08-AE1E-4479-89B0-C23B566896F6}" srcOrd="6" destOrd="0" presId="urn:microsoft.com/office/officeart/2005/8/layout/hList1"/>
    <dgm:cxn modelId="{E384DB9C-B74A-4BD8-870E-DD30A1B2B0DA}" type="presParOf" srcId="{B0270D08-AE1E-4479-89B0-C23B566896F6}" destId="{84792607-A291-4A1C-B9E3-6FE38F217E86}" srcOrd="0" destOrd="0" presId="urn:microsoft.com/office/officeart/2005/8/layout/hList1"/>
    <dgm:cxn modelId="{263AA376-2694-43BB-830F-AF928ECF7DBF}" type="presParOf" srcId="{B0270D08-AE1E-4479-89B0-C23B566896F6}" destId="{BFBFDCDC-4FBB-4C97-83C4-A48C59762EC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、项目管理计划</a:t>
          </a:r>
          <a:endParaRPr lang="en-US" altLang="zh-CN" sz="1800" dirty="0"/>
        </a:p>
        <a:p>
          <a:pPr algn="l"/>
          <a:r>
            <a:rPr lang="en-US" altLang="zh-CN" sz="1800" dirty="0"/>
            <a:t>2</a:t>
          </a:r>
          <a:r>
            <a:rPr lang="zh-CN" altLang="en-US" sz="1800" dirty="0"/>
            <a:t>、干系人登记册</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ctr">
            <a:lnSpc>
              <a:spcPct val="100000"/>
            </a:lnSpc>
            <a:spcAft>
              <a:spcPts val="0"/>
            </a:spcAft>
          </a:pPr>
          <a:r>
            <a:rPr lang="zh-CN" altLang="zh-CN" sz="2000" b="0" dirty="0">
              <a:solidFill>
                <a:srgbClr val="FFC000"/>
              </a:solidFill>
            </a:rPr>
            <a:t>沟通需求分析</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沟通管理计划</a:t>
          </a:r>
          <a:endParaRPr lang="zh-CN" altLang="en-US" sz="2000" dirty="0">
            <a:solidFill>
              <a:srgbClr val="FF0000"/>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04223">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、项目管理计划</a:t>
          </a:r>
          <a:endParaRPr lang="en-US" altLang="zh-CN" sz="1800" dirty="0"/>
        </a:p>
        <a:p>
          <a:pPr algn="l"/>
          <a:r>
            <a:rPr lang="en-US" altLang="zh-CN" sz="1800" dirty="0"/>
            <a:t>2</a:t>
          </a:r>
          <a:r>
            <a:rPr lang="zh-CN" altLang="en-US" sz="1800" dirty="0"/>
            <a:t>、干系人登记册</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ctr">
            <a:lnSpc>
              <a:spcPct val="100000"/>
            </a:lnSpc>
            <a:spcAft>
              <a:spcPts val="0"/>
            </a:spcAft>
          </a:pPr>
          <a:r>
            <a:rPr lang="zh-CN" altLang="zh-CN" sz="2000" b="0" dirty="0">
              <a:solidFill>
                <a:schemeClr val="bg1"/>
              </a:solidFill>
            </a:rPr>
            <a:t>沟通需求分析</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solidFill>
                <a:srgbClr val="FFC000"/>
              </a:solidFill>
            </a:rPr>
            <a:t>沟通管理计划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04223">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A89F4-5BFE-4D37-80DE-217CC2A126A8}">
      <dsp:nvSpPr>
        <dsp:cNvPr id="0" name=""/>
        <dsp:cNvSpPr/>
      </dsp:nvSpPr>
      <dsp:spPr>
        <a:xfrm>
          <a:off x="1263322" y="47238"/>
          <a:ext cx="2267425" cy="2267425"/>
        </a:xfrm>
        <a:prstGeom prst="ellipse">
          <a:avLst/>
        </a:prstGeom>
        <a:gradFill rotWithShape="0">
          <a:gsLst>
            <a:gs pos="0">
              <a:schemeClr val="accent4">
                <a:alpha val="50000"/>
                <a:hueOff val="0"/>
                <a:satOff val="0"/>
                <a:lumOff val="0"/>
                <a:alphaOff val="0"/>
                <a:tint val="50000"/>
                <a:satMod val="300000"/>
              </a:schemeClr>
            </a:gs>
            <a:gs pos="35000">
              <a:schemeClr val="accent4">
                <a:alpha val="50000"/>
                <a:hueOff val="0"/>
                <a:satOff val="0"/>
                <a:lumOff val="0"/>
                <a:alphaOff val="0"/>
                <a:tint val="37000"/>
                <a:satMod val="300000"/>
              </a:schemeClr>
            </a:gs>
            <a:gs pos="100000">
              <a:schemeClr val="accent4">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Times New Roman" panose="02020603050405020304" pitchFamily="18" charset="0"/>
              <a:ea typeface="楷体" panose="02010609060101010101" pitchFamily="49" charset="-122"/>
              <a:cs typeface="Times New Roman" panose="02020603050405020304" pitchFamily="18" charset="0"/>
            </a:rPr>
            <a:t>用户参与</a:t>
          </a:r>
          <a:endParaRPr lang="zh-CN" altLang="en-US" sz="2800" kern="1200" dirty="0"/>
        </a:p>
      </dsp:txBody>
      <dsp:txXfrm>
        <a:off x="1565646" y="444037"/>
        <a:ext cx="1662778" cy="1020341"/>
      </dsp:txXfrm>
    </dsp:sp>
    <dsp:sp modelId="{4066D686-E4BF-449E-A43A-06D9F98C11B3}">
      <dsp:nvSpPr>
        <dsp:cNvPr id="0" name=""/>
        <dsp:cNvSpPr/>
      </dsp:nvSpPr>
      <dsp:spPr>
        <a:xfrm>
          <a:off x="2081485" y="1464379"/>
          <a:ext cx="2267425" cy="2267425"/>
        </a:xfrm>
        <a:prstGeom prst="ellipse">
          <a:avLst/>
        </a:prstGeom>
        <a:gradFill rotWithShape="0">
          <a:gsLst>
            <a:gs pos="0">
              <a:schemeClr val="accent4">
                <a:alpha val="50000"/>
                <a:hueOff val="-431885"/>
                <a:satOff val="-331"/>
                <a:lumOff val="5687"/>
                <a:alphaOff val="0"/>
                <a:tint val="50000"/>
                <a:satMod val="300000"/>
              </a:schemeClr>
            </a:gs>
            <a:gs pos="35000">
              <a:schemeClr val="accent4">
                <a:alpha val="50000"/>
                <a:hueOff val="-431885"/>
                <a:satOff val="-331"/>
                <a:lumOff val="5687"/>
                <a:alphaOff val="0"/>
                <a:tint val="37000"/>
                <a:satMod val="300000"/>
              </a:schemeClr>
            </a:gs>
            <a:gs pos="100000">
              <a:schemeClr val="accent4">
                <a:alpha val="50000"/>
                <a:hueOff val="-431885"/>
                <a:satOff val="-331"/>
                <a:lumOff val="5687"/>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Times New Roman" panose="02020603050405020304" pitchFamily="18" charset="0"/>
              <a:ea typeface="楷体" panose="02010609060101010101" pitchFamily="49" charset="-122"/>
              <a:cs typeface="Times New Roman" panose="02020603050405020304" pitchFamily="18" charset="0"/>
            </a:rPr>
            <a:t>主管层支持</a:t>
          </a:r>
          <a:endParaRPr lang="en-US" altLang="zh-CN" sz="2800" b="1" kern="1200" dirty="0">
            <a:latin typeface="Times New Roman" panose="02020603050405020304" pitchFamily="18" charset="0"/>
            <a:ea typeface="楷体" panose="02010609060101010101" pitchFamily="49" charset="-122"/>
            <a:cs typeface="Times New Roman" panose="02020603050405020304" pitchFamily="18" charset="0"/>
          </a:endParaRPr>
        </a:p>
      </dsp:txBody>
      <dsp:txXfrm>
        <a:off x="2774939" y="2050130"/>
        <a:ext cx="1360455" cy="1247084"/>
      </dsp:txXfrm>
    </dsp:sp>
    <dsp:sp modelId="{97C73748-B95D-41F8-8694-19F8E69F4610}">
      <dsp:nvSpPr>
        <dsp:cNvPr id="0" name=""/>
        <dsp:cNvSpPr/>
      </dsp:nvSpPr>
      <dsp:spPr>
        <a:xfrm>
          <a:off x="445159" y="1464379"/>
          <a:ext cx="2267425" cy="2267425"/>
        </a:xfrm>
        <a:prstGeom prst="ellipse">
          <a:avLst/>
        </a:prstGeom>
        <a:gradFill rotWithShape="0">
          <a:gsLst>
            <a:gs pos="0">
              <a:schemeClr val="accent4">
                <a:alpha val="50000"/>
                <a:hueOff val="-863770"/>
                <a:satOff val="-662"/>
                <a:lumOff val="11373"/>
                <a:alphaOff val="0"/>
                <a:tint val="50000"/>
                <a:satMod val="300000"/>
              </a:schemeClr>
            </a:gs>
            <a:gs pos="35000">
              <a:schemeClr val="accent4">
                <a:alpha val="50000"/>
                <a:hueOff val="-863770"/>
                <a:satOff val="-662"/>
                <a:lumOff val="11373"/>
                <a:alphaOff val="0"/>
                <a:tint val="37000"/>
                <a:satMod val="300000"/>
              </a:schemeClr>
            </a:gs>
            <a:gs pos="100000">
              <a:schemeClr val="accent4">
                <a:alpha val="50000"/>
                <a:hueOff val="-863770"/>
                <a:satOff val="-662"/>
                <a:lumOff val="11373"/>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Times New Roman" panose="02020603050405020304" pitchFamily="18" charset="0"/>
              <a:ea typeface="楷体" panose="02010609060101010101" pitchFamily="49" charset="-122"/>
              <a:cs typeface="Times New Roman" panose="02020603050405020304" pitchFamily="18" charset="0"/>
            </a:rPr>
            <a:t>需求清晰表述</a:t>
          </a:r>
          <a:endParaRPr lang="zh-CN" altLang="en-US" sz="2800" kern="1200" dirty="0"/>
        </a:p>
      </dsp:txBody>
      <dsp:txXfrm>
        <a:off x="658675" y="2050130"/>
        <a:ext cx="1360455" cy="12470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679" y="0"/>
          <a:ext cx="2351784" cy="356969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、沟通管理计划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、干系人参与计划</a:t>
          </a:r>
          <a:endParaRPr lang="en-US" altLang="zh-CN" sz="1800" kern="1200" dirty="0"/>
        </a:p>
        <a:p>
          <a:pPr marL="0" lvl="0" indent="0" algn="l" defTabSz="800100">
            <a:lnSpc>
              <a:spcPct val="90000"/>
            </a:lnSpc>
            <a:spcBef>
              <a:spcPct val="0"/>
            </a:spcBef>
            <a:spcAft>
              <a:spcPct val="35000"/>
            </a:spcAft>
            <a:buNone/>
          </a:pPr>
          <a:r>
            <a:rPr lang="en-US" altLang="zh-CN" sz="1800" kern="1200" dirty="0">
              <a:solidFill>
                <a:srgbClr val="FFC000"/>
              </a:solidFill>
            </a:rPr>
            <a:t>3</a:t>
          </a:r>
          <a:r>
            <a:rPr lang="zh-CN" altLang="en-US" sz="1800" kern="1200" dirty="0">
              <a:solidFill>
                <a:srgbClr val="FFC000"/>
              </a:solidFill>
            </a:rPr>
            <a:t>、工作绩效报告</a:t>
          </a:r>
          <a:endParaRPr lang="en-US" altLang="zh-CN" sz="1800" kern="1200" dirty="0">
            <a:solidFill>
              <a:srgbClr val="FFC000"/>
            </a:solidFill>
          </a:endParaRPr>
        </a:p>
        <a:p>
          <a:pPr marL="0" lvl="0" indent="0" algn="l" defTabSz="800100">
            <a:lnSpc>
              <a:spcPct val="90000"/>
            </a:lnSpc>
            <a:spcBef>
              <a:spcPct val="0"/>
            </a:spcBef>
            <a:spcAft>
              <a:spcPct val="35000"/>
            </a:spcAft>
            <a:buNone/>
          </a:pPr>
          <a:r>
            <a:rPr lang="en-US" altLang="zh-CN" sz="1800" kern="1200" dirty="0">
              <a:solidFill>
                <a:srgbClr val="FFC000"/>
              </a:solidFill>
            </a:rPr>
            <a:t>4</a:t>
          </a:r>
          <a:r>
            <a:rPr lang="zh-CN" altLang="en-US" sz="1800" kern="1200" dirty="0">
              <a:solidFill>
                <a:srgbClr val="FFC000"/>
              </a:solidFill>
            </a:rPr>
            <a:t>、变更日志</a:t>
          </a:r>
          <a:endParaRPr lang="en-US" altLang="zh-CN" sz="1800" kern="1200" dirty="0">
            <a:solidFill>
              <a:srgbClr val="FFC000"/>
            </a:solidFill>
          </a:endParaRPr>
        </a:p>
        <a:p>
          <a:pPr marL="0" lvl="0" indent="0" algn="l" defTabSz="800100">
            <a:lnSpc>
              <a:spcPct val="90000"/>
            </a:lnSpc>
            <a:spcBef>
              <a:spcPct val="0"/>
            </a:spcBef>
            <a:spcAft>
              <a:spcPct val="35000"/>
            </a:spcAft>
            <a:buNone/>
          </a:pPr>
          <a:r>
            <a:rPr lang="en-US" altLang="zh-CN" sz="1800" kern="1200" dirty="0">
              <a:solidFill>
                <a:srgbClr val="FFC000"/>
              </a:solidFill>
            </a:rPr>
            <a:t>5</a:t>
          </a:r>
          <a:r>
            <a:rPr lang="zh-CN" altLang="en-US" sz="1800" kern="1200" dirty="0">
              <a:solidFill>
                <a:srgbClr val="FFC000"/>
              </a:solidFill>
            </a:rPr>
            <a:t>、问题日志</a:t>
          </a:r>
          <a:endParaRPr lang="en-US" altLang="zh-CN" sz="1800" kern="1200" dirty="0">
            <a:solidFill>
              <a:srgbClr val="FFC000"/>
            </a:solidFill>
          </a:endParaRPr>
        </a:p>
        <a:p>
          <a:pPr marL="0" lvl="0" indent="0" algn="l" defTabSz="800100">
            <a:lnSpc>
              <a:spcPct val="90000"/>
            </a:lnSpc>
            <a:spcBef>
              <a:spcPct val="0"/>
            </a:spcBef>
            <a:spcAft>
              <a:spcPct val="35000"/>
            </a:spcAft>
            <a:buNone/>
          </a:pPr>
          <a:r>
            <a:rPr lang="en-US" altLang="zh-CN" sz="1800" kern="1200" dirty="0">
              <a:solidFill>
                <a:srgbClr val="FFC000"/>
              </a:solidFill>
            </a:rPr>
            <a:t>6</a:t>
          </a:r>
          <a:r>
            <a:rPr lang="zh-CN" altLang="en-US" sz="1800" kern="1200" dirty="0">
              <a:solidFill>
                <a:srgbClr val="FFC000"/>
              </a:solidFill>
            </a:rPr>
            <a:t>、质量报告等</a:t>
          </a:r>
          <a:endParaRPr lang="en-US" altLang="zh-CN" sz="1800" kern="1200" dirty="0">
            <a:solidFill>
              <a:srgbClr val="FFC000"/>
            </a:solidFill>
          </a:endParaRPr>
        </a:p>
      </dsp:txBody>
      <dsp:txXfrm>
        <a:off x="74560" y="68881"/>
        <a:ext cx="2214022" cy="3431930"/>
      </dsp:txXfrm>
    </dsp:sp>
    <dsp:sp modelId="{14652B25-4626-446B-9772-CF707F7DD993}">
      <dsp:nvSpPr>
        <dsp:cNvPr id="0" name=""/>
        <dsp:cNvSpPr/>
      </dsp:nvSpPr>
      <dsp:spPr>
        <a:xfrm>
          <a:off x="2559916" y="1533805"/>
          <a:ext cx="429198" cy="50208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59916" y="1634221"/>
        <a:ext cx="300439" cy="301249"/>
      </dsp:txXfrm>
    </dsp:sp>
    <dsp:sp modelId="{C8D7C99F-054B-458A-BA78-5C1A22ACEBC6}">
      <dsp:nvSpPr>
        <dsp:cNvPr id="0" name=""/>
        <dsp:cNvSpPr/>
      </dsp:nvSpPr>
      <dsp:spPr>
        <a:xfrm>
          <a:off x="3167272" y="0"/>
          <a:ext cx="2813698" cy="356969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、沟通技术</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、沟通模型</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kern="1200" dirty="0">
              <a:solidFill>
                <a:schemeClr val="bg1"/>
              </a:solidFill>
            </a:rPr>
            <a:t>3</a:t>
          </a:r>
          <a:r>
            <a:rPr lang="zh-CN" altLang="en-US" sz="2000" kern="1200" dirty="0">
              <a:solidFill>
                <a:schemeClr val="bg1"/>
              </a:solidFill>
            </a:rPr>
            <a:t>、沟通方法</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kern="1200" dirty="0">
              <a:solidFill>
                <a:schemeClr val="bg1"/>
              </a:solidFill>
            </a:rPr>
            <a:t>4</a:t>
          </a:r>
          <a:r>
            <a:rPr lang="zh-CN" altLang="en-US" sz="2000" kern="1200" dirty="0">
              <a:solidFill>
                <a:schemeClr val="bg1"/>
              </a:solidFill>
            </a:rPr>
            <a:t>、报告绩效</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kern="1200" dirty="0">
              <a:solidFill>
                <a:schemeClr val="bg1"/>
              </a:solidFill>
            </a:rPr>
            <a:t>5</a:t>
          </a:r>
          <a:r>
            <a:rPr lang="zh-CN" altLang="en-US" sz="2000" kern="1200" dirty="0">
              <a:solidFill>
                <a:schemeClr val="bg1"/>
              </a:solidFill>
            </a:rPr>
            <a:t>、信息发射源</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kern="1200" dirty="0">
              <a:solidFill>
                <a:schemeClr val="bg1"/>
              </a:solidFill>
            </a:rPr>
            <a:t>6</a:t>
          </a:r>
          <a:r>
            <a:rPr lang="zh-CN" altLang="en-US" sz="2000" kern="1200" dirty="0">
              <a:solidFill>
                <a:schemeClr val="bg1"/>
              </a:solidFill>
            </a:rPr>
            <a:t>、</a:t>
          </a:r>
          <a:r>
            <a:rPr lang="zh-CN" altLang="en-US" sz="2000" b="0" kern="1200" dirty="0">
              <a:solidFill>
                <a:schemeClr val="bg1"/>
              </a:solidFill>
            </a:rPr>
            <a:t>项目信息管理系统</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b="0" u="none" kern="1200" dirty="0">
              <a:solidFill>
                <a:schemeClr val="bg1"/>
              </a:solidFill>
            </a:rPr>
            <a:t>7</a:t>
          </a:r>
          <a:r>
            <a:rPr lang="zh-CN" altLang="en-US" sz="2000" b="0" u="none" kern="1200" dirty="0">
              <a:solidFill>
                <a:schemeClr val="bg1"/>
              </a:solidFill>
            </a:rPr>
            <a:t>、冲突管理</a:t>
          </a:r>
          <a:endParaRPr lang="en-US" altLang="zh-CN" sz="2000" b="0" u="none" kern="1200" dirty="0">
            <a:solidFill>
              <a:schemeClr val="bg1"/>
            </a:solidFill>
          </a:endParaRPr>
        </a:p>
      </dsp:txBody>
      <dsp:txXfrm>
        <a:off x="3249682" y="82410"/>
        <a:ext cx="2648878" cy="3404872"/>
      </dsp:txXfrm>
    </dsp:sp>
    <dsp:sp modelId="{464DA894-C465-4F92-9ED2-46AEB669D8E1}">
      <dsp:nvSpPr>
        <dsp:cNvPr id="0" name=""/>
        <dsp:cNvSpPr/>
      </dsp:nvSpPr>
      <dsp:spPr>
        <a:xfrm>
          <a:off x="6183423" y="1533805"/>
          <a:ext cx="429198" cy="502081"/>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83423" y="1634221"/>
        <a:ext cx="300439" cy="301249"/>
      </dsp:txXfrm>
    </dsp:sp>
    <dsp:sp modelId="{642BD169-43AF-4664-BFC7-EF3BDBC7605C}">
      <dsp:nvSpPr>
        <dsp:cNvPr id="0" name=""/>
        <dsp:cNvSpPr/>
      </dsp:nvSpPr>
      <dsp:spPr>
        <a:xfrm>
          <a:off x="6790779" y="0"/>
          <a:ext cx="2024520" cy="356969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项目沟通记录</a:t>
          </a:r>
        </a:p>
      </dsp:txBody>
      <dsp:txXfrm>
        <a:off x="6850075" y="59296"/>
        <a:ext cx="1905928" cy="34511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679" y="0"/>
          <a:ext cx="2351784" cy="356969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、沟通管理计划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、干系人参与计划</a:t>
          </a:r>
          <a:endParaRPr lang="en-US" altLang="zh-CN" sz="1800" kern="1200" dirty="0"/>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、工作绩效报告</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en-US" sz="1800" kern="1200" dirty="0">
              <a:solidFill>
                <a:schemeClr val="bg1"/>
              </a:solidFill>
            </a:rPr>
            <a:t>、变更日志</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5</a:t>
          </a:r>
          <a:r>
            <a:rPr lang="zh-CN" altLang="en-US" sz="1800" kern="1200" dirty="0">
              <a:solidFill>
                <a:schemeClr val="bg1"/>
              </a:solidFill>
            </a:rPr>
            <a:t>、问题日志</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6</a:t>
          </a:r>
          <a:r>
            <a:rPr lang="zh-CN" altLang="en-US" sz="1800" kern="1200" dirty="0">
              <a:solidFill>
                <a:schemeClr val="bg1"/>
              </a:solidFill>
            </a:rPr>
            <a:t>、质量报告等</a:t>
          </a:r>
          <a:endParaRPr lang="en-US" altLang="zh-CN" sz="1800" kern="1200" dirty="0">
            <a:solidFill>
              <a:schemeClr val="bg1"/>
            </a:solidFill>
          </a:endParaRPr>
        </a:p>
      </dsp:txBody>
      <dsp:txXfrm>
        <a:off x="74560" y="68881"/>
        <a:ext cx="2214022" cy="3431930"/>
      </dsp:txXfrm>
    </dsp:sp>
    <dsp:sp modelId="{14652B25-4626-446B-9772-CF707F7DD993}">
      <dsp:nvSpPr>
        <dsp:cNvPr id="0" name=""/>
        <dsp:cNvSpPr/>
      </dsp:nvSpPr>
      <dsp:spPr>
        <a:xfrm>
          <a:off x="2559916" y="1533805"/>
          <a:ext cx="429198" cy="50208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59916" y="1634221"/>
        <a:ext cx="300439" cy="301249"/>
      </dsp:txXfrm>
    </dsp:sp>
    <dsp:sp modelId="{C8D7C99F-054B-458A-BA78-5C1A22ACEBC6}">
      <dsp:nvSpPr>
        <dsp:cNvPr id="0" name=""/>
        <dsp:cNvSpPr/>
      </dsp:nvSpPr>
      <dsp:spPr>
        <a:xfrm>
          <a:off x="3167272" y="0"/>
          <a:ext cx="2813698" cy="356969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1</a:t>
          </a:r>
          <a:r>
            <a:rPr lang="zh-CN" altLang="en-US" sz="2000" kern="1200" dirty="0">
              <a:solidFill>
                <a:srgbClr val="FFC000"/>
              </a:solidFill>
            </a:rPr>
            <a:t>、沟通技术</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2</a:t>
          </a:r>
          <a:r>
            <a:rPr lang="zh-CN" altLang="en-US" sz="2000" kern="1200" dirty="0">
              <a:solidFill>
                <a:srgbClr val="FFC000"/>
              </a:solidFill>
            </a:rPr>
            <a:t>、沟通模型</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3</a:t>
          </a:r>
          <a:r>
            <a:rPr lang="zh-CN" altLang="en-US" sz="2000" kern="1200" dirty="0">
              <a:solidFill>
                <a:srgbClr val="FFC000"/>
              </a:solidFill>
            </a:rPr>
            <a:t>、沟通方法</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4</a:t>
          </a:r>
          <a:r>
            <a:rPr lang="zh-CN" altLang="en-US" sz="2000" kern="1200" dirty="0">
              <a:solidFill>
                <a:srgbClr val="FFC000"/>
              </a:solidFill>
            </a:rPr>
            <a:t>、报告绩效</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5</a:t>
          </a:r>
          <a:r>
            <a:rPr lang="zh-CN" altLang="en-US" sz="2000" kern="1200" dirty="0">
              <a:solidFill>
                <a:srgbClr val="FFC000"/>
              </a:solidFill>
            </a:rPr>
            <a:t>、信息发射源</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6</a:t>
          </a:r>
          <a:r>
            <a:rPr lang="zh-CN" altLang="en-US" sz="2000" kern="1200" dirty="0">
              <a:solidFill>
                <a:srgbClr val="FFC000"/>
              </a:solidFill>
            </a:rPr>
            <a:t>、</a:t>
          </a:r>
          <a:r>
            <a:rPr lang="zh-CN" altLang="en-US" sz="2000" b="0" kern="1200" dirty="0">
              <a:solidFill>
                <a:srgbClr val="FFC000"/>
              </a:solidFill>
            </a:rPr>
            <a:t>项目信息管理系统</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b="1" u="none" kern="1200" dirty="0">
              <a:solidFill>
                <a:srgbClr val="FFC000"/>
              </a:solidFill>
            </a:rPr>
            <a:t>7</a:t>
          </a:r>
          <a:r>
            <a:rPr lang="zh-CN" altLang="en-US" sz="2000" b="1" u="none" kern="1200" dirty="0">
              <a:solidFill>
                <a:srgbClr val="FFC000"/>
              </a:solidFill>
            </a:rPr>
            <a:t>、冲突管理</a:t>
          </a:r>
          <a:endParaRPr lang="en-US" altLang="zh-CN" sz="2000" b="1" u="none" kern="1200" dirty="0">
            <a:solidFill>
              <a:srgbClr val="FFC000"/>
            </a:solidFill>
          </a:endParaRPr>
        </a:p>
      </dsp:txBody>
      <dsp:txXfrm>
        <a:off x="3249682" y="82410"/>
        <a:ext cx="2648878" cy="3404872"/>
      </dsp:txXfrm>
    </dsp:sp>
    <dsp:sp modelId="{464DA894-C465-4F92-9ED2-46AEB669D8E1}">
      <dsp:nvSpPr>
        <dsp:cNvPr id="0" name=""/>
        <dsp:cNvSpPr/>
      </dsp:nvSpPr>
      <dsp:spPr>
        <a:xfrm>
          <a:off x="6183423" y="1533805"/>
          <a:ext cx="429198" cy="502081"/>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83423" y="1634221"/>
        <a:ext cx="300439" cy="301249"/>
      </dsp:txXfrm>
    </dsp:sp>
    <dsp:sp modelId="{642BD169-43AF-4664-BFC7-EF3BDBC7605C}">
      <dsp:nvSpPr>
        <dsp:cNvPr id="0" name=""/>
        <dsp:cNvSpPr/>
      </dsp:nvSpPr>
      <dsp:spPr>
        <a:xfrm>
          <a:off x="6790779" y="0"/>
          <a:ext cx="2024520" cy="356969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项目沟通记录</a:t>
          </a:r>
        </a:p>
      </dsp:txBody>
      <dsp:txXfrm>
        <a:off x="6850075" y="59296"/>
        <a:ext cx="1905928" cy="34511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6E615-4131-44CA-B2FD-9E181CA068FF}">
      <dsp:nvSpPr>
        <dsp:cNvPr id="0" name=""/>
        <dsp:cNvSpPr/>
      </dsp:nvSpPr>
      <dsp:spPr>
        <a:xfrm>
          <a:off x="1590153" y="836"/>
          <a:ext cx="1141702" cy="1141702"/>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简短的谈话</a:t>
          </a:r>
          <a:endParaRPr lang="zh-CN" altLang="en-US" sz="1900" kern="1200" dirty="0"/>
        </a:p>
      </dsp:txBody>
      <dsp:txXfrm>
        <a:off x="1757351" y="168034"/>
        <a:ext cx="807306" cy="807306"/>
      </dsp:txXfrm>
    </dsp:sp>
    <dsp:sp modelId="{9CA8B506-13F7-412D-8AAD-E2CE9AB90825}">
      <dsp:nvSpPr>
        <dsp:cNvPr id="0" name=""/>
        <dsp:cNvSpPr/>
      </dsp:nvSpPr>
      <dsp:spPr>
        <a:xfrm rot="2700000">
          <a:off x="2609395" y="979516"/>
          <a:ext cx="304199" cy="38532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622760" y="1024316"/>
        <a:ext cx="212939" cy="231194"/>
      </dsp:txXfrm>
    </dsp:sp>
    <dsp:sp modelId="{B09B42FB-8BC3-4E34-93B2-029FD9409837}">
      <dsp:nvSpPr>
        <dsp:cNvPr id="0" name=""/>
        <dsp:cNvSpPr/>
      </dsp:nvSpPr>
      <dsp:spPr>
        <a:xfrm>
          <a:off x="2803311" y="1213994"/>
          <a:ext cx="1141702" cy="1141702"/>
        </a:xfrm>
        <a:prstGeom prst="ellipse">
          <a:avLst/>
        </a:prstGeom>
        <a:solidFill>
          <a:schemeClr val="accent4">
            <a:hueOff val="-287923"/>
            <a:satOff val="-221"/>
            <a:lumOff val="37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b="1" kern="1200">
              <a:latin typeface="Times New Roman" panose="02020603050405020304" pitchFamily="18" charset="0"/>
              <a:cs typeface="Times New Roman" panose="02020603050405020304" pitchFamily="18" charset="0"/>
            </a:rPr>
            <a:t>冗长</a:t>
          </a:r>
          <a:r>
            <a:rPr lang="zh-CN" altLang="en-US" sz="1900" b="1" kern="1200" dirty="0">
              <a:latin typeface="Times New Roman" panose="02020603050405020304" pitchFamily="18" charset="0"/>
              <a:cs typeface="Times New Roman" panose="02020603050405020304" pitchFamily="18" charset="0"/>
            </a:rPr>
            <a:t>的会议</a:t>
          </a:r>
          <a:endParaRPr lang="zh-CN" altLang="en-US" sz="1900" kern="1200" dirty="0"/>
        </a:p>
      </dsp:txBody>
      <dsp:txXfrm>
        <a:off x="2970509" y="1381192"/>
        <a:ext cx="807306" cy="807306"/>
      </dsp:txXfrm>
    </dsp:sp>
    <dsp:sp modelId="{390ADAE2-DC99-49D5-861E-BAED89AAD59B}">
      <dsp:nvSpPr>
        <dsp:cNvPr id="0" name=""/>
        <dsp:cNvSpPr/>
      </dsp:nvSpPr>
      <dsp:spPr>
        <a:xfrm rot="8100000">
          <a:off x="2621571" y="2192674"/>
          <a:ext cx="304199" cy="385324"/>
        </a:xfrm>
        <a:prstGeom prst="rightArrow">
          <a:avLst>
            <a:gd name="adj1" fmla="val 60000"/>
            <a:gd name="adj2" fmla="val 50000"/>
          </a:avLst>
        </a:prstGeom>
        <a:solidFill>
          <a:schemeClr val="accent4">
            <a:hueOff val="-287923"/>
            <a:satOff val="-221"/>
            <a:lumOff val="37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2699466" y="2237474"/>
        <a:ext cx="212939" cy="231194"/>
      </dsp:txXfrm>
    </dsp:sp>
    <dsp:sp modelId="{6DF59605-43C4-4B6F-AF5D-2D67AE56848F}">
      <dsp:nvSpPr>
        <dsp:cNvPr id="0" name=""/>
        <dsp:cNvSpPr/>
      </dsp:nvSpPr>
      <dsp:spPr>
        <a:xfrm>
          <a:off x="1590153" y="2427152"/>
          <a:ext cx="1141702" cy="1141702"/>
        </a:xfrm>
        <a:prstGeom prst="ellipse">
          <a:avLst/>
        </a:prstGeom>
        <a:solidFill>
          <a:schemeClr val="accent4">
            <a:hueOff val="-575847"/>
            <a:satOff val="-441"/>
            <a:lumOff val="75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书面文件</a:t>
          </a:r>
          <a:endParaRPr lang="en-US" altLang="zh-CN" sz="1900" b="1" kern="1200" dirty="0">
            <a:latin typeface="Times New Roman" panose="02020603050405020304" pitchFamily="18" charset="0"/>
            <a:cs typeface="Times New Roman" panose="02020603050405020304" pitchFamily="18" charset="0"/>
          </a:endParaRPr>
        </a:p>
      </dsp:txBody>
      <dsp:txXfrm>
        <a:off x="1757351" y="2594350"/>
        <a:ext cx="807306" cy="807306"/>
      </dsp:txXfrm>
    </dsp:sp>
    <dsp:sp modelId="{7FCC727E-AD4D-4AE8-94C3-4869D66155BF}">
      <dsp:nvSpPr>
        <dsp:cNvPr id="0" name=""/>
        <dsp:cNvSpPr/>
      </dsp:nvSpPr>
      <dsp:spPr>
        <a:xfrm rot="13500000">
          <a:off x="1408413" y="2204850"/>
          <a:ext cx="304199" cy="385324"/>
        </a:xfrm>
        <a:prstGeom prst="rightArrow">
          <a:avLst>
            <a:gd name="adj1" fmla="val 60000"/>
            <a:gd name="adj2" fmla="val 50000"/>
          </a:avLst>
        </a:prstGeom>
        <a:solidFill>
          <a:schemeClr val="accent4">
            <a:hueOff val="-575847"/>
            <a:satOff val="-441"/>
            <a:lumOff val="758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1486308" y="2314180"/>
        <a:ext cx="212939" cy="231194"/>
      </dsp:txXfrm>
    </dsp:sp>
    <dsp:sp modelId="{BD14C5CB-2727-436B-A2FD-C9222E09298F}">
      <dsp:nvSpPr>
        <dsp:cNvPr id="0" name=""/>
        <dsp:cNvSpPr/>
      </dsp:nvSpPr>
      <dsp:spPr>
        <a:xfrm>
          <a:off x="376995" y="1213994"/>
          <a:ext cx="1141702" cy="1141702"/>
        </a:xfrm>
        <a:prstGeom prst="ellipse">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在线协作技术</a:t>
          </a:r>
          <a:endParaRPr lang="en-US" altLang="zh-CN" sz="1900" b="1" kern="1200" dirty="0">
            <a:latin typeface="Times New Roman" panose="02020603050405020304" pitchFamily="18" charset="0"/>
            <a:cs typeface="Times New Roman" panose="02020603050405020304" pitchFamily="18" charset="0"/>
          </a:endParaRPr>
        </a:p>
      </dsp:txBody>
      <dsp:txXfrm>
        <a:off x="544193" y="1381192"/>
        <a:ext cx="807306" cy="807306"/>
      </dsp:txXfrm>
    </dsp:sp>
    <dsp:sp modelId="{17AED316-A99F-463E-B1E8-8E3CCEB7B60B}">
      <dsp:nvSpPr>
        <dsp:cNvPr id="0" name=""/>
        <dsp:cNvSpPr/>
      </dsp:nvSpPr>
      <dsp:spPr>
        <a:xfrm rot="18900000">
          <a:off x="1396237" y="991692"/>
          <a:ext cx="304199" cy="385324"/>
        </a:xfrm>
        <a:prstGeom prst="rightArrow">
          <a:avLst>
            <a:gd name="adj1" fmla="val 60000"/>
            <a:gd name="adj2" fmla="val 50000"/>
          </a:avLst>
        </a:prstGeom>
        <a:solidFill>
          <a:schemeClr val="accent4">
            <a:hueOff val="-863770"/>
            <a:satOff val="-662"/>
            <a:lumOff val="1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1409602" y="1101022"/>
        <a:ext cx="212939" cy="23119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D88A7-DB16-4F48-AFC5-9C1B2F841D69}">
      <dsp:nvSpPr>
        <dsp:cNvPr id="0" name=""/>
        <dsp:cNvSpPr/>
      </dsp:nvSpPr>
      <dsp:spPr>
        <a:xfrm>
          <a:off x="217557" y="229128"/>
          <a:ext cx="1893578" cy="757431"/>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编码</a:t>
          </a:r>
        </a:p>
      </dsp:txBody>
      <dsp:txXfrm>
        <a:off x="596273" y="229128"/>
        <a:ext cx="1136147" cy="757431"/>
      </dsp:txXfrm>
    </dsp:sp>
    <dsp:sp modelId="{BA9B1322-CAAD-4F5D-B44D-6E5139B79C96}">
      <dsp:nvSpPr>
        <dsp:cNvPr id="0" name=""/>
        <dsp:cNvSpPr/>
      </dsp:nvSpPr>
      <dsp:spPr>
        <a:xfrm>
          <a:off x="1250" y="1081238"/>
          <a:ext cx="1947476" cy="14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直接发送文字</a:t>
          </a:r>
        </a:p>
        <a:p>
          <a:pPr marL="171450" lvl="1" indent="-171450" algn="l" defTabSz="711200">
            <a:lnSpc>
              <a:spcPct val="90000"/>
            </a:lnSpc>
            <a:spcBef>
              <a:spcPct val="0"/>
            </a:spcBef>
            <a:spcAft>
              <a:spcPct val="15000"/>
            </a:spcAft>
            <a:buChar char="•"/>
          </a:pPr>
          <a:r>
            <a:rPr lang="zh-CN" altLang="en-US" sz="1600" kern="1200" dirty="0"/>
            <a:t>文字</a:t>
          </a:r>
          <a:r>
            <a:rPr lang="en-US" altLang="zh-CN" sz="1600" kern="1200" dirty="0"/>
            <a:t>+Word</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a:t>文字</a:t>
          </a:r>
          <a:r>
            <a:rPr lang="en-US" altLang="zh-CN" sz="1600" kern="1200" dirty="0"/>
            <a:t>+</a:t>
          </a:r>
          <a:r>
            <a:rPr lang="en-US" altLang="zh-CN" sz="1600" kern="1200" dirty="0" err="1"/>
            <a:t>Word+PDF</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a:t>添加“请求回执”</a:t>
          </a:r>
        </a:p>
      </dsp:txBody>
      <dsp:txXfrm>
        <a:off x="1250" y="1081238"/>
        <a:ext cx="1947476" cy="1425937"/>
      </dsp:txXfrm>
    </dsp:sp>
    <dsp:sp modelId="{D4C31D89-BA93-4DCB-8FC3-0258B288FC3D}">
      <dsp:nvSpPr>
        <dsp:cNvPr id="0" name=""/>
        <dsp:cNvSpPr/>
      </dsp:nvSpPr>
      <dsp:spPr>
        <a:xfrm>
          <a:off x="1895136" y="229128"/>
          <a:ext cx="1893578" cy="757431"/>
        </a:xfrm>
        <a:prstGeom prst="chevron">
          <a:avLst/>
        </a:prstGeom>
        <a:solidFill>
          <a:schemeClr val="accent3">
            <a:hueOff val="956926"/>
            <a:satOff val="1090"/>
            <a:lumOff val="372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100000"/>
            </a:lnSpc>
            <a:spcBef>
              <a:spcPct val="0"/>
            </a:spcBef>
            <a:spcAft>
              <a:spcPts val="0"/>
            </a:spcAft>
            <a:buNone/>
          </a:pPr>
          <a:r>
            <a:rPr lang="zh-CN" altLang="en-US" sz="2000" kern="1200" dirty="0"/>
            <a:t>传递信息</a:t>
          </a:r>
        </a:p>
      </dsp:txBody>
      <dsp:txXfrm>
        <a:off x="2273852" y="229128"/>
        <a:ext cx="1136147" cy="757431"/>
      </dsp:txXfrm>
    </dsp:sp>
    <dsp:sp modelId="{41C1A597-7DAD-4A88-AEF3-ABD738F94979}">
      <dsp:nvSpPr>
        <dsp:cNvPr id="0" name=""/>
        <dsp:cNvSpPr/>
      </dsp:nvSpPr>
      <dsp:spPr>
        <a:xfrm>
          <a:off x="1895136" y="1081238"/>
          <a:ext cx="1514862" cy="14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100000"/>
            </a:lnSpc>
            <a:spcBef>
              <a:spcPct val="0"/>
            </a:spcBef>
            <a:spcAft>
              <a:spcPts val="0"/>
            </a:spcAft>
            <a:buChar char="•"/>
          </a:pPr>
          <a:r>
            <a:rPr lang="en-US" altLang="zh-CN" sz="1600" kern="1200" dirty="0"/>
            <a:t>Web</a:t>
          </a:r>
          <a:endParaRPr lang="zh-CN" altLang="en-US" sz="1600" kern="1200" dirty="0"/>
        </a:p>
        <a:p>
          <a:pPr marL="171450" lvl="1" indent="-171450" algn="l" defTabSz="711200">
            <a:lnSpc>
              <a:spcPct val="100000"/>
            </a:lnSpc>
            <a:spcBef>
              <a:spcPct val="0"/>
            </a:spcBef>
            <a:spcAft>
              <a:spcPts val="0"/>
            </a:spcAft>
            <a:buChar char="•"/>
          </a:pPr>
          <a:r>
            <a:rPr lang="zh-CN" altLang="en-US" sz="1600" kern="1200" dirty="0"/>
            <a:t>邮箱客户端</a:t>
          </a:r>
        </a:p>
        <a:p>
          <a:pPr marL="171450" lvl="1" indent="-171450" algn="l" defTabSz="711200">
            <a:lnSpc>
              <a:spcPct val="100000"/>
            </a:lnSpc>
            <a:spcBef>
              <a:spcPct val="0"/>
            </a:spcBef>
            <a:spcAft>
              <a:spcPts val="0"/>
            </a:spcAft>
            <a:buChar char="•"/>
          </a:pPr>
          <a:r>
            <a:rPr lang="zh-CN" altLang="en-US" sz="1600" kern="1200" dirty="0"/>
            <a:t>专用</a:t>
          </a:r>
          <a:r>
            <a:rPr lang="en-US" altLang="zh-CN" sz="1600" kern="1200" dirty="0"/>
            <a:t>APP</a:t>
          </a:r>
          <a:endParaRPr lang="zh-CN" altLang="en-US" sz="1600" kern="1200" dirty="0"/>
        </a:p>
      </dsp:txBody>
      <dsp:txXfrm>
        <a:off x="1895136" y="1081238"/>
        <a:ext cx="1514862" cy="1425937"/>
      </dsp:txXfrm>
    </dsp:sp>
    <dsp:sp modelId="{9D36280A-4A08-4050-92B0-111472B7A120}">
      <dsp:nvSpPr>
        <dsp:cNvPr id="0" name=""/>
        <dsp:cNvSpPr/>
      </dsp:nvSpPr>
      <dsp:spPr>
        <a:xfrm>
          <a:off x="3572714" y="229128"/>
          <a:ext cx="1893578" cy="757431"/>
        </a:xfrm>
        <a:prstGeom prst="chevron">
          <a:avLst/>
        </a:prstGeom>
        <a:solidFill>
          <a:schemeClr val="accent3">
            <a:hueOff val="1913851"/>
            <a:satOff val="2179"/>
            <a:lumOff val="745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100000"/>
            </a:lnSpc>
            <a:spcBef>
              <a:spcPct val="0"/>
            </a:spcBef>
            <a:spcAft>
              <a:spcPts val="0"/>
            </a:spcAft>
            <a:buNone/>
          </a:pPr>
          <a:r>
            <a:rPr lang="zh-CN" altLang="en-US" sz="2000" kern="1200" dirty="0"/>
            <a:t>媒介</a:t>
          </a:r>
        </a:p>
      </dsp:txBody>
      <dsp:txXfrm>
        <a:off x="3951430" y="229128"/>
        <a:ext cx="1136147" cy="757431"/>
      </dsp:txXfrm>
    </dsp:sp>
    <dsp:sp modelId="{AF3E3239-FA8E-44B5-9791-93DC8DBCB500}">
      <dsp:nvSpPr>
        <dsp:cNvPr id="0" name=""/>
        <dsp:cNvSpPr/>
      </dsp:nvSpPr>
      <dsp:spPr>
        <a:xfrm>
          <a:off x="3572714" y="1081238"/>
          <a:ext cx="1514862" cy="14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100000"/>
            </a:lnSpc>
            <a:spcBef>
              <a:spcPct val="0"/>
            </a:spcBef>
            <a:spcAft>
              <a:spcPts val="0"/>
            </a:spcAft>
            <a:buChar char="•"/>
          </a:pPr>
          <a:r>
            <a:rPr lang="en-US" altLang="zh-CN" sz="1600" kern="1200" dirty="0"/>
            <a:t>WIFI</a:t>
          </a:r>
          <a:endParaRPr lang="zh-CN" altLang="en-US" sz="1600" kern="1200" dirty="0"/>
        </a:p>
        <a:p>
          <a:pPr marL="171450" lvl="1" indent="-171450" algn="l" defTabSz="711200">
            <a:lnSpc>
              <a:spcPct val="100000"/>
            </a:lnSpc>
            <a:spcBef>
              <a:spcPct val="0"/>
            </a:spcBef>
            <a:spcAft>
              <a:spcPts val="0"/>
            </a:spcAft>
            <a:buChar char="•"/>
          </a:pPr>
          <a:r>
            <a:rPr lang="zh-CN" altLang="en-US" sz="1600" kern="1200" dirty="0"/>
            <a:t>蜂窝网络</a:t>
          </a:r>
        </a:p>
        <a:p>
          <a:pPr marL="171450" lvl="1" indent="-171450" algn="l" defTabSz="711200">
            <a:lnSpc>
              <a:spcPct val="100000"/>
            </a:lnSpc>
            <a:spcBef>
              <a:spcPct val="0"/>
            </a:spcBef>
            <a:spcAft>
              <a:spcPts val="0"/>
            </a:spcAft>
            <a:buChar char="•"/>
          </a:pPr>
          <a:r>
            <a:rPr lang="zh-CN" altLang="en-US" sz="1600" kern="1200" dirty="0"/>
            <a:t>有线网</a:t>
          </a:r>
        </a:p>
        <a:p>
          <a:pPr marL="171450" lvl="1" indent="-171450" algn="l" defTabSz="711200">
            <a:lnSpc>
              <a:spcPct val="100000"/>
            </a:lnSpc>
            <a:spcBef>
              <a:spcPct val="0"/>
            </a:spcBef>
            <a:spcAft>
              <a:spcPts val="0"/>
            </a:spcAft>
            <a:buChar char="•"/>
          </a:pPr>
          <a:r>
            <a:rPr lang="zh-CN" altLang="en-US" sz="1600" kern="1200" dirty="0"/>
            <a:t>专用网</a:t>
          </a:r>
        </a:p>
      </dsp:txBody>
      <dsp:txXfrm>
        <a:off x="3572714" y="1081238"/>
        <a:ext cx="1514862" cy="1425937"/>
      </dsp:txXfrm>
    </dsp:sp>
    <dsp:sp modelId="{AF1084D4-9F9F-443C-839E-3C9C9D2AFE68}">
      <dsp:nvSpPr>
        <dsp:cNvPr id="0" name=""/>
        <dsp:cNvSpPr/>
      </dsp:nvSpPr>
      <dsp:spPr>
        <a:xfrm>
          <a:off x="5363187" y="229128"/>
          <a:ext cx="1893578" cy="757431"/>
        </a:xfrm>
        <a:prstGeom prst="chevron">
          <a:avLst/>
        </a:prstGeom>
        <a:solidFill>
          <a:schemeClr val="accent3">
            <a:hueOff val="2870777"/>
            <a:satOff val="3269"/>
            <a:lumOff val="1117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100000"/>
            </a:lnSpc>
            <a:spcBef>
              <a:spcPct val="0"/>
            </a:spcBef>
            <a:spcAft>
              <a:spcPts val="0"/>
            </a:spcAft>
            <a:buNone/>
          </a:pPr>
          <a:r>
            <a:rPr lang="zh-CN" altLang="en-US" sz="2000" kern="1200" dirty="0"/>
            <a:t>解码</a:t>
          </a:r>
        </a:p>
      </dsp:txBody>
      <dsp:txXfrm>
        <a:off x="5741903" y="229128"/>
        <a:ext cx="1136147" cy="757431"/>
      </dsp:txXfrm>
    </dsp:sp>
    <dsp:sp modelId="{3FA7B0C6-6379-4E4F-95A7-7CA6347A7148}">
      <dsp:nvSpPr>
        <dsp:cNvPr id="0" name=""/>
        <dsp:cNvSpPr/>
      </dsp:nvSpPr>
      <dsp:spPr>
        <a:xfrm>
          <a:off x="5250292" y="1081238"/>
          <a:ext cx="1740652" cy="14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100000"/>
            </a:lnSpc>
            <a:spcBef>
              <a:spcPct val="0"/>
            </a:spcBef>
            <a:spcAft>
              <a:spcPts val="0"/>
            </a:spcAft>
            <a:buChar char="•"/>
          </a:pPr>
          <a:r>
            <a:rPr lang="zh-CN" altLang="en-US" sz="1600" kern="1200" dirty="0"/>
            <a:t>直接读文件内容</a:t>
          </a:r>
        </a:p>
        <a:p>
          <a:pPr marL="171450" lvl="1" indent="-171450" algn="l" defTabSz="711200">
            <a:lnSpc>
              <a:spcPct val="100000"/>
            </a:lnSpc>
            <a:spcBef>
              <a:spcPct val="0"/>
            </a:spcBef>
            <a:spcAft>
              <a:spcPts val="0"/>
            </a:spcAft>
            <a:buChar char="•"/>
          </a:pPr>
          <a:r>
            <a:rPr lang="zh-CN" altLang="en-US" sz="1600" kern="1200" dirty="0"/>
            <a:t>打开</a:t>
          </a:r>
          <a:r>
            <a:rPr lang="en-US" altLang="zh-CN" sz="1600" kern="1200" dirty="0"/>
            <a:t>Word</a:t>
          </a:r>
          <a:r>
            <a:rPr lang="zh-CN" altLang="en-US" sz="1600" kern="1200" dirty="0"/>
            <a:t>读取</a:t>
          </a:r>
        </a:p>
        <a:p>
          <a:pPr marL="171450" lvl="1" indent="-171450" algn="l" defTabSz="711200">
            <a:lnSpc>
              <a:spcPct val="100000"/>
            </a:lnSpc>
            <a:spcBef>
              <a:spcPct val="0"/>
            </a:spcBef>
            <a:spcAft>
              <a:spcPts val="0"/>
            </a:spcAft>
            <a:buChar char="•"/>
          </a:pPr>
          <a:r>
            <a:rPr lang="zh-CN" altLang="en-US" sz="1600" kern="1200" dirty="0"/>
            <a:t>打开</a:t>
          </a:r>
          <a:r>
            <a:rPr lang="en-US" altLang="zh-CN" sz="1600" kern="1200" dirty="0"/>
            <a:t>PDF</a:t>
          </a:r>
          <a:r>
            <a:rPr lang="zh-CN" altLang="en-US" sz="1600" kern="1200" dirty="0"/>
            <a:t>读取</a:t>
          </a:r>
        </a:p>
      </dsp:txBody>
      <dsp:txXfrm>
        <a:off x="5250292" y="1081238"/>
        <a:ext cx="1740652" cy="1425937"/>
      </dsp:txXfrm>
    </dsp:sp>
    <dsp:sp modelId="{7DCE34AA-342E-4F75-8A8D-AE32E04A05FB}">
      <dsp:nvSpPr>
        <dsp:cNvPr id="0" name=""/>
        <dsp:cNvSpPr/>
      </dsp:nvSpPr>
      <dsp:spPr>
        <a:xfrm>
          <a:off x="7040765" y="229128"/>
          <a:ext cx="1893578" cy="757431"/>
        </a:xfrm>
        <a:prstGeom prst="chevron">
          <a:avLst/>
        </a:prstGeom>
        <a:solidFill>
          <a:schemeClr val="accent3">
            <a:hueOff val="3827703"/>
            <a:satOff val="4358"/>
            <a:lumOff val="1490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100000"/>
            </a:lnSpc>
            <a:spcBef>
              <a:spcPct val="0"/>
            </a:spcBef>
            <a:spcAft>
              <a:spcPts val="0"/>
            </a:spcAft>
            <a:buNone/>
          </a:pPr>
          <a:r>
            <a:rPr lang="zh-CN" altLang="en-US" sz="2000" kern="1200" dirty="0"/>
            <a:t>确认信息</a:t>
          </a:r>
        </a:p>
      </dsp:txBody>
      <dsp:txXfrm>
        <a:off x="7419481" y="229128"/>
        <a:ext cx="1136147" cy="757431"/>
      </dsp:txXfrm>
    </dsp:sp>
    <dsp:sp modelId="{45825B0D-54CA-4B9D-B986-7B687CF21A19}">
      <dsp:nvSpPr>
        <dsp:cNvPr id="0" name=""/>
        <dsp:cNvSpPr/>
      </dsp:nvSpPr>
      <dsp:spPr>
        <a:xfrm>
          <a:off x="7040765" y="1081238"/>
          <a:ext cx="1514862" cy="14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100000"/>
            </a:lnSpc>
            <a:spcBef>
              <a:spcPct val="0"/>
            </a:spcBef>
            <a:spcAft>
              <a:spcPts val="0"/>
            </a:spcAft>
            <a:buChar char="•"/>
          </a:pPr>
          <a:r>
            <a:rPr lang="zh-CN" altLang="en-US" sz="1600" kern="1200" dirty="0"/>
            <a:t>点击“回执”</a:t>
          </a:r>
        </a:p>
        <a:p>
          <a:pPr marL="171450" lvl="1" indent="-171450" algn="l" defTabSz="711200">
            <a:lnSpc>
              <a:spcPct val="100000"/>
            </a:lnSpc>
            <a:spcBef>
              <a:spcPct val="0"/>
            </a:spcBef>
            <a:spcAft>
              <a:spcPts val="0"/>
            </a:spcAft>
            <a:buChar char="•"/>
          </a:pPr>
          <a:r>
            <a:rPr lang="zh-CN" altLang="en-US" sz="1600" kern="1200" dirty="0"/>
            <a:t>发送收到邮件</a:t>
          </a:r>
        </a:p>
      </dsp:txBody>
      <dsp:txXfrm>
        <a:off x="7040765" y="1081238"/>
        <a:ext cx="1514862" cy="142593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6B256-ECE3-4C06-A3B9-DDD0182365A9}">
      <dsp:nvSpPr>
        <dsp:cNvPr id="0" name=""/>
        <dsp:cNvSpPr/>
      </dsp:nvSpPr>
      <dsp:spPr>
        <a:xfrm>
          <a:off x="30909" y="1887"/>
          <a:ext cx="1562060" cy="93723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公告板</a:t>
          </a:r>
          <a:endParaRPr lang="zh-CN" altLang="en-US" sz="1600" kern="1200" dirty="0"/>
        </a:p>
      </dsp:txBody>
      <dsp:txXfrm>
        <a:off x="30909" y="1887"/>
        <a:ext cx="1562060" cy="937236"/>
      </dsp:txXfrm>
    </dsp:sp>
    <dsp:sp modelId="{287006D6-8A4B-43CD-8B7E-A1D0452318E8}">
      <dsp:nvSpPr>
        <dsp:cNvPr id="0" name=""/>
        <dsp:cNvSpPr/>
      </dsp:nvSpPr>
      <dsp:spPr>
        <a:xfrm>
          <a:off x="1749175" y="1887"/>
          <a:ext cx="1562060" cy="937236"/>
        </a:xfrm>
        <a:prstGeom prst="rect">
          <a:avLst/>
        </a:prstGeom>
        <a:gradFill rotWithShape="0">
          <a:gsLst>
            <a:gs pos="0">
              <a:schemeClr val="accent4">
                <a:hueOff val="-66444"/>
                <a:satOff val="-51"/>
                <a:lumOff val="875"/>
                <a:alphaOff val="0"/>
                <a:tint val="50000"/>
                <a:satMod val="300000"/>
              </a:schemeClr>
            </a:gs>
            <a:gs pos="35000">
              <a:schemeClr val="accent4">
                <a:hueOff val="-66444"/>
                <a:satOff val="-51"/>
                <a:lumOff val="875"/>
                <a:alphaOff val="0"/>
                <a:tint val="37000"/>
                <a:satMod val="300000"/>
              </a:schemeClr>
            </a:gs>
            <a:gs pos="100000">
              <a:schemeClr val="accent4">
                <a:hueOff val="-66444"/>
                <a:satOff val="-51"/>
                <a:lumOff val="87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新闻通讯、内部杂志、电子杂志</a:t>
          </a:r>
          <a:endParaRPr lang="zh-CN" altLang="en-US" sz="1600" kern="1200" dirty="0"/>
        </a:p>
      </dsp:txBody>
      <dsp:txXfrm>
        <a:off x="1749175" y="1887"/>
        <a:ext cx="1562060" cy="937236"/>
      </dsp:txXfrm>
    </dsp:sp>
    <dsp:sp modelId="{F2F4F018-B0D0-4745-A405-4679478B37D8}">
      <dsp:nvSpPr>
        <dsp:cNvPr id="0" name=""/>
        <dsp:cNvSpPr/>
      </dsp:nvSpPr>
      <dsp:spPr>
        <a:xfrm>
          <a:off x="3467441" y="1887"/>
          <a:ext cx="1562060" cy="937236"/>
        </a:xfrm>
        <a:prstGeom prst="rect">
          <a:avLst/>
        </a:prstGeom>
        <a:gradFill rotWithShape="0">
          <a:gsLst>
            <a:gs pos="0">
              <a:schemeClr val="accent4">
                <a:hueOff val="-132888"/>
                <a:satOff val="-102"/>
                <a:lumOff val="1750"/>
                <a:alphaOff val="0"/>
                <a:tint val="50000"/>
                <a:satMod val="300000"/>
              </a:schemeClr>
            </a:gs>
            <a:gs pos="35000">
              <a:schemeClr val="accent4">
                <a:hueOff val="-132888"/>
                <a:satOff val="-102"/>
                <a:lumOff val="1750"/>
                <a:alphaOff val="0"/>
                <a:tint val="37000"/>
                <a:satMod val="300000"/>
              </a:schemeClr>
            </a:gs>
            <a:gs pos="100000">
              <a:schemeClr val="accent4">
                <a:hueOff val="-132888"/>
                <a:satOff val="-102"/>
                <a:lumOff val="175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致员工或志愿者的信件</a:t>
          </a:r>
          <a:endParaRPr lang="zh-CN" altLang="en-US" sz="1600" kern="1200" dirty="0"/>
        </a:p>
      </dsp:txBody>
      <dsp:txXfrm>
        <a:off x="3467441" y="1887"/>
        <a:ext cx="1562060" cy="937236"/>
      </dsp:txXfrm>
    </dsp:sp>
    <dsp:sp modelId="{21AE521E-A947-4977-AB05-FA515C75E335}">
      <dsp:nvSpPr>
        <dsp:cNvPr id="0" name=""/>
        <dsp:cNvSpPr/>
      </dsp:nvSpPr>
      <dsp:spPr>
        <a:xfrm>
          <a:off x="5185708" y="1887"/>
          <a:ext cx="1562060" cy="937236"/>
        </a:xfrm>
        <a:prstGeom prst="rect">
          <a:avLst/>
        </a:prstGeom>
        <a:gradFill rotWithShape="0">
          <a:gsLst>
            <a:gs pos="0">
              <a:schemeClr val="accent4">
                <a:hueOff val="-199332"/>
                <a:satOff val="-153"/>
                <a:lumOff val="2625"/>
                <a:alphaOff val="0"/>
                <a:tint val="50000"/>
                <a:satMod val="300000"/>
              </a:schemeClr>
            </a:gs>
            <a:gs pos="35000">
              <a:schemeClr val="accent4">
                <a:hueOff val="-199332"/>
                <a:satOff val="-153"/>
                <a:lumOff val="2625"/>
                <a:alphaOff val="0"/>
                <a:tint val="37000"/>
                <a:satMod val="300000"/>
              </a:schemeClr>
            </a:gs>
            <a:gs pos="100000">
              <a:schemeClr val="accent4">
                <a:hueOff val="-199332"/>
                <a:satOff val="-153"/>
                <a:lumOff val="262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新闻稿</a:t>
          </a:r>
          <a:endParaRPr lang="zh-CN" altLang="en-US" sz="1600" kern="1200" dirty="0"/>
        </a:p>
      </dsp:txBody>
      <dsp:txXfrm>
        <a:off x="5185708" y="1887"/>
        <a:ext cx="1562060" cy="937236"/>
      </dsp:txXfrm>
    </dsp:sp>
    <dsp:sp modelId="{31A2B04D-9A67-4863-B4F1-F578471EB43D}">
      <dsp:nvSpPr>
        <dsp:cNvPr id="0" name=""/>
        <dsp:cNvSpPr/>
      </dsp:nvSpPr>
      <dsp:spPr>
        <a:xfrm>
          <a:off x="6903974" y="1887"/>
          <a:ext cx="1562060" cy="937236"/>
        </a:xfrm>
        <a:prstGeom prst="rect">
          <a:avLst/>
        </a:prstGeom>
        <a:gradFill rotWithShape="0">
          <a:gsLst>
            <a:gs pos="0">
              <a:schemeClr val="accent4">
                <a:hueOff val="-265775"/>
                <a:satOff val="-204"/>
                <a:lumOff val="3499"/>
                <a:alphaOff val="0"/>
                <a:tint val="50000"/>
                <a:satMod val="300000"/>
              </a:schemeClr>
            </a:gs>
            <a:gs pos="35000">
              <a:schemeClr val="accent4">
                <a:hueOff val="-265775"/>
                <a:satOff val="-204"/>
                <a:lumOff val="3499"/>
                <a:alphaOff val="0"/>
                <a:tint val="37000"/>
                <a:satMod val="300000"/>
              </a:schemeClr>
            </a:gs>
            <a:gs pos="100000">
              <a:schemeClr val="accent4">
                <a:hueOff val="-265775"/>
                <a:satOff val="-204"/>
                <a:lumOff val="349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年度报告</a:t>
          </a:r>
          <a:endParaRPr lang="zh-CN" altLang="en-US" sz="1600" kern="1200" dirty="0"/>
        </a:p>
      </dsp:txBody>
      <dsp:txXfrm>
        <a:off x="6903974" y="1887"/>
        <a:ext cx="1562060" cy="937236"/>
      </dsp:txXfrm>
    </dsp:sp>
    <dsp:sp modelId="{E9C81A56-2E82-4F08-95FD-621FB702AAB2}">
      <dsp:nvSpPr>
        <dsp:cNvPr id="0" name=""/>
        <dsp:cNvSpPr/>
      </dsp:nvSpPr>
      <dsp:spPr>
        <a:xfrm>
          <a:off x="30909" y="1095329"/>
          <a:ext cx="1562060" cy="937236"/>
        </a:xfrm>
        <a:prstGeom prst="rect">
          <a:avLst/>
        </a:prstGeom>
        <a:gradFill rotWithShape="0">
          <a:gsLst>
            <a:gs pos="0">
              <a:schemeClr val="accent4">
                <a:hueOff val="-332219"/>
                <a:satOff val="-255"/>
                <a:lumOff val="4374"/>
                <a:alphaOff val="0"/>
                <a:tint val="50000"/>
                <a:satMod val="300000"/>
              </a:schemeClr>
            </a:gs>
            <a:gs pos="35000">
              <a:schemeClr val="accent4">
                <a:hueOff val="-332219"/>
                <a:satOff val="-255"/>
                <a:lumOff val="4374"/>
                <a:alphaOff val="0"/>
                <a:tint val="37000"/>
                <a:satMod val="300000"/>
              </a:schemeClr>
            </a:gs>
            <a:gs pos="100000">
              <a:schemeClr val="accent4">
                <a:hueOff val="-332219"/>
                <a:satOff val="-255"/>
                <a:lumOff val="437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电子邮件和内部局域网</a:t>
          </a:r>
          <a:endParaRPr lang="zh-CN" altLang="en-US" sz="1600" kern="1200" dirty="0"/>
        </a:p>
      </dsp:txBody>
      <dsp:txXfrm>
        <a:off x="30909" y="1095329"/>
        <a:ext cx="1562060" cy="937236"/>
      </dsp:txXfrm>
    </dsp:sp>
    <dsp:sp modelId="{5F2E8C53-B2F2-4509-A866-40393B1B0F63}">
      <dsp:nvSpPr>
        <dsp:cNvPr id="0" name=""/>
        <dsp:cNvSpPr/>
      </dsp:nvSpPr>
      <dsp:spPr>
        <a:xfrm>
          <a:off x="1749175" y="1095329"/>
          <a:ext cx="1562060" cy="937236"/>
        </a:xfrm>
        <a:prstGeom prst="rect">
          <a:avLst/>
        </a:prstGeom>
        <a:gradFill rotWithShape="0">
          <a:gsLst>
            <a:gs pos="0">
              <a:schemeClr val="accent4">
                <a:hueOff val="-398663"/>
                <a:satOff val="-306"/>
                <a:lumOff val="5249"/>
                <a:alphaOff val="0"/>
                <a:tint val="50000"/>
                <a:satMod val="300000"/>
              </a:schemeClr>
            </a:gs>
            <a:gs pos="35000">
              <a:schemeClr val="accent4">
                <a:hueOff val="-398663"/>
                <a:satOff val="-306"/>
                <a:lumOff val="5249"/>
                <a:alphaOff val="0"/>
                <a:tint val="37000"/>
                <a:satMod val="300000"/>
              </a:schemeClr>
            </a:gs>
            <a:gs pos="100000">
              <a:schemeClr val="accent4">
                <a:hueOff val="-398663"/>
                <a:satOff val="-306"/>
                <a:lumOff val="52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门户网站和其他信息库（适用于拉式沟通</a:t>
          </a:r>
          <a:endParaRPr lang="zh-CN" altLang="en-US" sz="1600" kern="1200" dirty="0"/>
        </a:p>
      </dsp:txBody>
      <dsp:txXfrm>
        <a:off x="1749175" y="1095329"/>
        <a:ext cx="1562060" cy="937236"/>
      </dsp:txXfrm>
    </dsp:sp>
    <dsp:sp modelId="{A488B50F-BAB0-483F-8545-352DBB779A8F}">
      <dsp:nvSpPr>
        <dsp:cNvPr id="0" name=""/>
        <dsp:cNvSpPr/>
      </dsp:nvSpPr>
      <dsp:spPr>
        <a:xfrm>
          <a:off x="3467441" y="1095329"/>
          <a:ext cx="1562060" cy="937236"/>
        </a:xfrm>
        <a:prstGeom prst="rect">
          <a:avLst/>
        </a:prstGeom>
        <a:gradFill rotWithShape="0">
          <a:gsLst>
            <a:gs pos="0">
              <a:schemeClr val="accent4">
                <a:hueOff val="-465107"/>
                <a:satOff val="-356"/>
                <a:lumOff val="6124"/>
                <a:alphaOff val="0"/>
                <a:tint val="50000"/>
                <a:satMod val="300000"/>
              </a:schemeClr>
            </a:gs>
            <a:gs pos="35000">
              <a:schemeClr val="accent4">
                <a:hueOff val="-465107"/>
                <a:satOff val="-356"/>
                <a:lumOff val="6124"/>
                <a:alphaOff val="0"/>
                <a:tint val="37000"/>
                <a:satMod val="300000"/>
              </a:schemeClr>
            </a:gs>
            <a:gs pos="100000">
              <a:schemeClr val="accent4">
                <a:hueOff val="-465107"/>
                <a:satOff val="-356"/>
                <a:lumOff val="612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电话交流</a:t>
          </a:r>
          <a:endParaRPr lang="zh-CN" altLang="en-US" sz="1600" kern="1200" dirty="0"/>
        </a:p>
      </dsp:txBody>
      <dsp:txXfrm>
        <a:off x="3467441" y="1095329"/>
        <a:ext cx="1562060" cy="937236"/>
      </dsp:txXfrm>
    </dsp:sp>
    <dsp:sp modelId="{08047FC0-BA16-4641-88A0-E2BEAFDE07C3}">
      <dsp:nvSpPr>
        <dsp:cNvPr id="0" name=""/>
        <dsp:cNvSpPr/>
      </dsp:nvSpPr>
      <dsp:spPr>
        <a:xfrm>
          <a:off x="5185708" y="1095329"/>
          <a:ext cx="1562060" cy="937236"/>
        </a:xfrm>
        <a:prstGeom prst="rect">
          <a:avLst/>
        </a:prstGeom>
        <a:gradFill rotWithShape="0">
          <a:gsLst>
            <a:gs pos="0">
              <a:schemeClr val="accent4">
                <a:hueOff val="-531551"/>
                <a:satOff val="-407"/>
                <a:lumOff val="6999"/>
                <a:alphaOff val="0"/>
                <a:tint val="50000"/>
                <a:satMod val="300000"/>
              </a:schemeClr>
            </a:gs>
            <a:gs pos="35000">
              <a:schemeClr val="accent4">
                <a:hueOff val="-531551"/>
                <a:satOff val="-407"/>
                <a:lumOff val="6999"/>
                <a:alphaOff val="0"/>
                <a:tint val="37000"/>
                <a:satMod val="300000"/>
              </a:schemeClr>
            </a:gs>
            <a:gs pos="100000">
              <a:schemeClr val="accent4">
                <a:hueOff val="-531551"/>
                <a:satOff val="-407"/>
                <a:lumOff val="699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演示</a:t>
          </a:r>
          <a:endParaRPr lang="zh-CN" altLang="en-US" sz="1600" kern="1200" dirty="0"/>
        </a:p>
      </dsp:txBody>
      <dsp:txXfrm>
        <a:off x="5185708" y="1095329"/>
        <a:ext cx="1562060" cy="937236"/>
      </dsp:txXfrm>
    </dsp:sp>
    <dsp:sp modelId="{E23B4B62-0715-40E4-9232-1ABA46579ED3}">
      <dsp:nvSpPr>
        <dsp:cNvPr id="0" name=""/>
        <dsp:cNvSpPr/>
      </dsp:nvSpPr>
      <dsp:spPr>
        <a:xfrm>
          <a:off x="6903974" y="1095329"/>
          <a:ext cx="1562060" cy="937236"/>
        </a:xfrm>
        <a:prstGeom prst="rect">
          <a:avLst/>
        </a:prstGeom>
        <a:gradFill rotWithShape="0">
          <a:gsLst>
            <a:gs pos="0">
              <a:schemeClr val="accent4">
                <a:hueOff val="-597995"/>
                <a:satOff val="-458"/>
                <a:lumOff val="7874"/>
                <a:alphaOff val="0"/>
                <a:tint val="50000"/>
                <a:satMod val="300000"/>
              </a:schemeClr>
            </a:gs>
            <a:gs pos="35000">
              <a:schemeClr val="accent4">
                <a:hueOff val="-597995"/>
                <a:satOff val="-458"/>
                <a:lumOff val="7874"/>
                <a:alphaOff val="0"/>
                <a:tint val="37000"/>
                <a:satMod val="300000"/>
              </a:schemeClr>
            </a:gs>
            <a:gs pos="100000">
              <a:schemeClr val="accent4">
                <a:hueOff val="-597995"/>
                <a:satOff val="-458"/>
                <a:lumOff val="787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a:t>团队</a:t>
          </a:r>
          <a:r>
            <a:rPr lang="zh-CN" altLang="en-US" sz="1600" b="0" i="0" kern="1200" dirty="0"/>
            <a:t>简述或小组会议</a:t>
          </a:r>
          <a:endParaRPr lang="zh-CN" altLang="en-US" sz="1600" kern="1200" dirty="0"/>
        </a:p>
      </dsp:txBody>
      <dsp:txXfrm>
        <a:off x="6903974" y="1095329"/>
        <a:ext cx="1562060" cy="937236"/>
      </dsp:txXfrm>
    </dsp:sp>
    <dsp:sp modelId="{B6F83F57-1193-4358-A675-BC976971467F}">
      <dsp:nvSpPr>
        <dsp:cNvPr id="0" name=""/>
        <dsp:cNvSpPr/>
      </dsp:nvSpPr>
      <dsp:spPr>
        <a:xfrm>
          <a:off x="890042" y="2188772"/>
          <a:ext cx="1562060" cy="937236"/>
        </a:xfrm>
        <a:prstGeom prst="rect">
          <a:avLst/>
        </a:prstGeom>
        <a:gradFill rotWithShape="0">
          <a:gsLst>
            <a:gs pos="0">
              <a:schemeClr val="accent4">
                <a:hueOff val="-664438"/>
                <a:satOff val="-509"/>
                <a:lumOff val="8748"/>
                <a:alphaOff val="0"/>
                <a:tint val="50000"/>
                <a:satMod val="300000"/>
              </a:schemeClr>
            </a:gs>
            <a:gs pos="35000">
              <a:schemeClr val="accent4">
                <a:hueOff val="-664438"/>
                <a:satOff val="-509"/>
                <a:lumOff val="8748"/>
                <a:alphaOff val="0"/>
                <a:tint val="37000"/>
                <a:satMod val="300000"/>
              </a:schemeClr>
            </a:gs>
            <a:gs pos="100000">
              <a:schemeClr val="accent4">
                <a:hueOff val="-664438"/>
                <a:satOff val="-509"/>
                <a:lumOff val="874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焦点小组</a:t>
          </a:r>
          <a:endParaRPr lang="zh-CN" altLang="en-US" sz="1600" kern="1200" dirty="0"/>
        </a:p>
      </dsp:txBody>
      <dsp:txXfrm>
        <a:off x="890042" y="2188772"/>
        <a:ext cx="1562060" cy="937236"/>
      </dsp:txXfrm>
    </dsp:sp>
    <dsp:sp modelId="{56481749-1954-45AA-BF39-454309ECD108}">
      <dsp:nvSpPr>
        <dsp:cNvPr id="0" name=""/>
        <dsp:cNvSpPr/>
      </dsp:nvSpPr>
      <dsp:spPr>
        <a:xfrm>
          <a:off x="2608308" y="2188772"/>
          <a:ext cx="1562060" cy="937236"/>
        </a:xfrm>
        <a:prstGeom prst="rect">
          <a:avLst/>
        </a:prstGeom>
        <a:gradFill rotWithShape="0">
          <a:gsLst>
            <a:gs pos="0">
              <a:schemeClr val="accent4">
                <a:hueOff val="-730882"/>
                <a:satOff val="-560"/>
                <a:lumOff val="9623"/>
                <a:alphaOff val="0"/>
                <a:tint val="50000"/>
                <a:satMod val="300000"/>
              </a:schemeClr>
            </a:gs>
            <a:gs pos="35000">
              <a:schemeClr val="accent4">
                <a:hueOff val="-730882"/>
                <a:satOff val="-560"/>
                <a:lumOff val="9623"/>
                <a:alphaOff val="0"/>
                <a:tint val="37000"/>
                <a:satMod val="300000"/>
              </a:schemeClr>
            </a:gs>
            <a:gs pos="100000">
              <a:schemeClr val="accent4">
                <a:hueOff val="-730882"/>
                <a:satOff val="-560"/>
                <a:lumOff val="962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相关方之间的正式或非正式的面对面会议</a:t>
          </a:r>
          <a:endParaRPr lang="zh-CN" altLang="en-US" sz="1600" kern="1200" dirty="0"/>
        </a:p>
      </dsp:txBody>
      <dsp:txXfrm>
        <a:off x="2608308" y="2188772"/>
        <a:ext cx="1562060" cy="937236"/>
      </dsp:txXfrm>
    </dsp:sp>
    <dsp:sp modelId="{6D941D0B-6EB2-4C1B-BC5F-DF1ECB989B84}">
      <dsp:nvSpPr>
        <dsp:cNvPr id="0" name=""/>
        <dsp:cNvSpPr/>
      </dsp:nvSpPr>
      <dsp:spPr>
        <a:xfrm>
          <a:off x="4326575" y="2188772"/>
          <a:ext cx="1562060" cy="937236"/>
        </a:xfrm>
        <a:prstGeom prst="rect">
          <a:avLst/>
        </a:prstGeom>
        <a:gradFill rotWithShape="0">
          <a:gsLst>
            <a:gs pos="0">
              <a:schemeClr val="accent4">
                <a:hueOff val="-797326"/>
                <a:satOff val="-611"/>
                <a:lumOff val="10498"/>
                <a:alphaOff val="0"/>
                <a:tint val="50000"/>
                <a:satMod val="300000"/>
              </a:schemeClr>
            </a:gs>
            <a:gs pos="35000">
              <a:schemeClr val="accent4">
                <a:hueOff val="-797326"/>
                <a:satOff val="-611"/>
                <a:lumOff val="10498"/>
                <a:alphaOff val="0"/>
                <a:tint val="37000"/>
                <a:satMod val="300000"/>
              </a:schemeClr>
            </a:gs>
            <a:gs pos="100000">
              <a:schemeClr val="accent4">
                <a:hueOff val="-797326"/>
                <a:satOff val="-611"/>
                <a:lumOff val="104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咨询小组或员工论坛</a:t>
          </a:r>
          <a:endParaRPr lang="zh-CN" altLang="en-US" sz="1600" kern="1200" dirty="0"/>
        </a:p>
      </dsp:txBody>
      <dsp:txXfrm>
        <a:off x="4326575" y="2188772"/>
        <a:ext cx="1562060" cy="937236"/>
      </dsp:txXfrm>
    </dsp:sp>
    <dsp:sp modelId="{78C53334-ED74-4BEA-8C95-268714432B2A}">
      <dsp:nvSpPr>
        <dsp:cNvPr id="0" name=""/>
        <dsp:cNvSpPr/>
      </dsp:nvSpPr>
      <dsp:spPr>
        <a:xfrm>
          <a:off x="6044841" y="2188772"/>
          <a:ext cx="1562060" cy="937236"/>
        </a:xfrm>
        <a:prstGeom prst="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社交工具和媒体</a:t>
          </a:r>
          <a:endParaRPr lang="zh-CN" altLang="en-US" sz="1600" kern="1200" dirty="0"/>
        </a:p>
      </dsp:txBody>
      <dsp:txXfrm>
        <a:off x="6044841" y="2188772"/>
        <a:ext cx="1562060" cy="93723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9B54E-CF6B-4477-A434-8729F9F011F6}">
      <dsp:nvSpPr>
        <dsp:cNvPr id="0" name=""/>
        <dsp:cNvSpPr/>
      </dsp:nvSpPr>
      <dsp:spPr>
        <a:xfrm>
          <a:off x="2700" y="415948"/>
          <a:ext cx="2632792" cy="5472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altLang="en-US" sz="1900" b="1" kern="1200">
              <a:latin typeface="Times New Roman" panose="02020603050405020304" pitchFamily="18" charset="0"/>
              <a:cs typeface="Times New Roman" panose="02020603050405020304" pitchFamily="18" charset="0"/>
            </a:rPr>
            <a:t>交互式沟通</a:t>
          </a:r>
          <a:endParaRPr lang="zh-CN" altLang="en-US" sz="1900" kern="1200" dirty="0"/>
        </a:p>
      </dsp:txBody>
      <dsp:txXfrm>
        <a:off x="2700" y="415948"/>
        <a:ext cx="2632792" cy="547200"/>
      </dsp:txXfrm>
    </dsp:sp>
    <dsp:sp modelId="{90610E1C-E20A-4F43-A7F4-AD42077C77E3}">
      <dsp:nvSpPr>
        <dsp:cNvPr id="0" name=""/>
        <dsp:cNvSpPr/>
      </dsp:nvSpPr>
      <dsp:spPr>
        <a:xfrm>
          <a:off x="2700" y="963148"/>
          <a:ext cx="2632792" cy="225896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b="1" kern="1200" dirty="0">
              <a:latin typeface="Times New Roman" panose="02020603050405020304" pitchFamily="18" charset="0"/>
              <a:cs typeface="Times New Roman" panose="02020603050405020304" pitchFamily="18" charset="0"/>
            </a:rPr>
            <a:t>在两方或多方之间</a:t>
          </a:r>
          <a:r>
            <a:rPr lang="zh-CN" altLang="en-US" sz="1900" b="1" kern="1200" dirty="0">
              <a:solidFill>
                <a:srgbClr val="7030A0"/>
              </a:solidFill>
              <a:latin typeface="Times New Roman" panose="02020603050405020304" pitchFamily="18" charset="0"/>
              <a:cs typeface="Times New Roman" panose="02020603050405020304" pitchFamily="18" charset="0"/>
            </a:rPr>
            <a:t>多向实时</a:t>
          </a:r>
          <a:r>
            <a:rPr lang="zh-CN" altLang="en-US" sz="1900" b="1" kern="1200" dirty="0">
              <a:latin typeface="Times New Roman" panose="02020603050405020304" pitchFamily="18" charset="0"/>
              <a:cs typeface="Times New Roman" panose="02020603050405020304" pitchFamily="18" charset="0"/>
            </a:rPr>
            <a:t>交换信息</a:t>
          </a:r>
          <a:endParaRPr lang="zh-CN" altLang="en-US" sz="1900" kern="1200" dirty="0"/>
        </a:p>
        <a:p>
          <a:pPr marL="171450" lvl="1" indent="-171450" algn="l" defTabSz="844550">
            <a:lnSpc>
              <a:spcPct val="90000"/>
            </a:lnSpc>
            <a:spcBef>
              <a:spcPct val="0"/>
            </a:spcBef>
            <a:spcAft>
              <a:spcPct val="15000"/>
            </a:spcAft>
            <a:buChar char="•"/>
          </a:pPr>
          <a:r>
            <a:rPr lang="zh-CN" altLang="en-US" sz="1900" b="0" kern="1200" dirty="0">
              <a:latin typeface="Times New Roman" panose="02020603050405020304" pitchFamily="18" charset="0"/>
              <a:cs typeface="Times New Roman" panose="02020603050405020304" pitchFamily="18" charset="0"/>
            </a:rPr>
            <a:t>会议（线上线下）、电话、即时通信、社交媒体等</a:t>
          </a:r>
          <a:endParaRPr lang="zh-CN" altLang="en-US" sz="1900" kern="1200" dirty="0"/>
        </a:p>
      </dsp:txBody>
      <dsp:txXfrm>
        <a:off x="2700" y="963148"/>
        <a:ext cx="2632792" cy="2258963"/>
      </dsp:txXfrm>
    </dsp:sp>
    <dsp:sp modelId="{4D061725-3C22-439D-A976-8A18E353CC3E}">
      <dsp:nvSpPr>
        <dsp:cNvPr id="0" name=""/>
        <dsp:cNvSpPr/>
      </dsp:nvSpPr>
      <dsp:spPr>
        <a:xfrm>
          <a:off x="3004083" y="415948"/>
          <a:ext cx="2632792" cy="547200"/>
        </a:xfrm>
        <a:prstGeom prst="rect">
          <a:avLst/>
        </a:prstGeom>
        <a:solidFill>
          <a:schemeClr val="accent4">
            <a:hueOff val="-431885"/>
            <a:satOff val="-331"/>
            <a:lumOff val="5687"/>
            <a:alphaOff val="0"/>
          </a:schemeClr>
        </a:solidFill>
        <a:ln w="25400" cap="flat" cmpd="sng" algn="ctr">
          <a:solidFill>
            <a:schemeClr val="accent4">
              <a:hueOff val="-431885"/>
              <a:satOff val="-331"/>
              <a:lumOff val="568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altLang="en-US" sz="1900" b="1" kern="1200">
              <a:latin typeface="Times New Roman" panose="02020603050405020304" pitchFamily="18" charset="0"/>
              <a:cs typeface="Times New Roman" panose="02020603050405020304" pitchFamily="18" charset="0"/>
            </a:rPr>
            <a:t>推式沟通</a:t>
          </a:r>
          <a:endParaRPr lang="zh-CN" altLang="en-US" sz="1900" kern="1200" dirty="0"/>
        </a:p>
      </dsp:txBody>
      <dsp:txXfrm>
        <a:off x="3004083" y="415948"/>
        <a:ext cx="2632792" cy="547200"/>
      </dsp:txXfrm>
    </dsp:sp>
    <dsp:sp modelId="{0FAAF68F-72C9-4F94-87E2-703A83B7B120}">
      <dsp:nvSpPr>
        <dsp:cNvPr id="0" name=""/>
        <dsp:cNvSpPr/>
      </dsp:nvSpPr>
      <dsp:spPr>
        <a:xfrm>
          <a:off x="3004083" y="963148"/>
          <a:ext cx="2632792" cy="2258963"/>
        </a:xfrm>
        <a:prstGeom prst="rect">
          <a:avLst/>
        </a:prstGeom>
        <a:solidFill>
          <a:schemeClr val="accent4">
            <a:tint val="40000"/>
            <a:alpha val="90000"/>
            <a:hueOff val="-547773"/>
            <a:satOff val="7837"/>
            <a:lumOff val="1194"/>
            <a:alphaOff val="0"/>
          </a:schemeClr>
        </a:solidFill>
        <a:ln w="25400" cap="flat" cmpd="sng" algn="ctr">
          <a:solidFill>
            <a:schemeClr val="accent4">
              <a:tint val="40000"/>
              <a:alpha val="90000"/>
              <a:hueOff val="-547773"/>
              <a:satOff val="7837"/>
              <a:lumOff val="11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b="1" kern="1200" dirty="0">
              <a:latin typeface="Times New Roman" panose="02020603050405020304" pitchFamily="18" charset="0"/>
              <a:cs typeface="Times New Roman" panose="02020603050405020304" pitchFamily="18" charset="0"/>
            </a:rPr>
            <a:t>信息</a:t>
          </a:r>
          <a:r>
            <a:rPr lang="zh-CN" altLang="en-US" sz="1900" b="1" kern="1200" dirty="0">
              <a:solidFill>
                <a:srgbClr val="7030A0"/>
              </a:solidFill>
              <a:latin typeface="Times New Roman" panose="02020603050405020304" pitchFamily="18" charset="0"/>
              <a:cs typeface="Times New Roman" panose="02020603050405020304" pitchFamily="18" charset="0"/>
            </a:rPr>
            <a:t>发给</a:t>
          </a:r>
          <a:r>
            <a:rPr lang="zh-CN" altLang="en-US" sz="1900" b="1" kern="1200" dirty="0">
              <a:latin typeface="Times New Roman" panose="02020603050405020304" pitchFamily="18" charset="0"/>
              <a:cs typeface="Times New Roman" panose="02020603050405020304" pitchFamily="18" charset="0"/>
            </a:rPr>
            <a:t>需要接收这些信息的特定接收方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a:t>确保信息发送，但不保证送达或被理解</a:t>
          </a:r>
        </a:p>
        <a:p>
          <a:pPr marL="171450" lvl="1" indent="-171450" algn="l" defTabSz="844550">
            <a:lnSpc>
              <a:spcPct val="90000"/>
            </a:lnSpc>
            <a:spcBef>
              <a:spcPct val="0"/>
            </a:spcBef>
            <a:spcAft>
              <a:spcPct val="15000"/>
            </a:spcAft>
            <a:buChar char="•"/>
          </a:pPr>
          <a:r>
            <a:rPr lang="zh-CN" altLang="en-US" sz="1900" b="0" kern="1200" dirty="0">
              <a:latin typeface="Times New Roman" panose="02020603050405020304" pitchFamily="18" charset="0"/>
              <a:cs typeface="Times New Roman" panose="02020603050405020304" pitchFamily="18" charset="0"/>
            </a:rPr>
            <a:t>信件、邮件等</a:t>
          </a:r>
          <a:endParaRPr lang="zh-CN" altLang="en-US" sz="1900" b="0" kern="1200" dirty="0"/>
        </a:p>
      </dsp:txBody>
      <dsp:txXfrm>
        <a:off x="3004083" y="963148"/>
        <a:ext cx="2632792" cy="2258963"/>
      </dsp:txXfrm>
    </dsp:sp>
    <dsp:sp modelId="{5C4D3F06-BB40-4F68-93F5-5F8A300CF7FC}">
      <dsp:nvSpPr>
        <dsp:cNvPr id="0" name=""/>
        <dsp:cNvSpPr/>
      </dsp:nvSpPr>
      <dsp:spPr>
        <a:xfrm>
          <a:off x="6005467" y="415948"/>
          <a:ext cx="2632792" cy="547200"/>
        </a:xfrm>
        <a:prstGeom prst="rect">
          <a:avLst/>
        </a:prstGeom>
        <a:solidFill>
          <a:schemeClr val="accent4">
            <a:hueOff val="-863770"/>
            <a:satOff val="-662"/>
            <a:lumOff val="11373"/>
            <a:alphaOff val="0"/>
          </a:schemeClr>
        </a:solidFill>
        <a:ln w="25400" cap="flat" cmpd="sng" algn="ctr">
          <a:solidFill>
            <a:schemeClr val="accent4">
              <a:hueOff val="-863770"/>
              <a:satOff val="-662"/>
              <a:lumOff val="1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altLang="en-US" sz="1900" b="1" kern="1200">
              <a:latin typeface="Times New Roman" panose="02020603050405020304" pitchFamily="18" charset="0"/>
              <a:cs typeface="Times New Roman" panose="02020603050405020304" pitchFamily="18" charset="0"/>
            </a:rPr>
            <a:t>拉式沟通</a:t>
          </a:r>
          <a:endParaRPr lang="zh-CN" altLang="en-US" sz="1900" kern="1200" dirty="0"/>
        </a:p>
      </dsp:txBody>
      <dsp:txXfrm>
        <a:off x="6005467" y="415948"/>
        <a:ext cx="2632792" cy="547200"/>
      </dsp:txXfrm>
    </dsp:sp>
    <dsp:sp modelId="{AA7041E9-9D5D-4548-A294-5C444D7A7FC6}">
      <dsp:nvSpPr>
        <dsp:cNvPr id="0" name=""/>
        <dsp:cNvSpPr/>
      </dsp:nvSpPr>
      <dsp:spPr>
        <a:xfrm>
          <a:off x="6005467" y="963148"/>
          <a:ext cx="2632792" cy="2258963"/>
        </a:xfrm>
        <a:prstGeom prst="rect">
          <a:avLst/>
        </a:prstGeom>
        <a:solidFill>
          <a:schemeClr val="accent4">
            <a:tint val="40000"/>
            <a:alpha val="90000"/>
            <a:hueOff val="-1095546"/>
            <a:satOff val="15675"/>
            <a:lumOff val="2388"/>
            <a:alphaOff val="0"/>
          </a:schemeClr>
        </a:solidFill>
        <a:ln w="25400" cap="flat" cmpd="sng" algn="ctr">
          <a:solidFill>
            <a:schemeClr val="accent4">
              <a:tint val="40000"/>
              <a:alpha val="90000"/>
              <a:hueOff val="-1095546"/>
              <a:satOff val="15675"/>
              <a:lumOff val="23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b="1" kern="1200" dirty="0">
              <a:solidFill>
                <a:srgbClr val="7030A0"/>
              </a:solidFill>
            </a:rPr>
            <a:t>接收方自行访问信息</a:t>
          </a:r>
        </a:p>
        <a:p>
          <a:pPr marL="171450" lvl="1" indent="-171450" algn="l" defTabSz="844550">
            <a:lnSpc>
              <a:spcPct val="90000"/>
            </a:lnSpc>
            <a:spcBef>
              <a:spcPct val="0"/>
            </a:spcBef>
            <a:spcAft>
              <a:spcPct val="15000"/>
            </a:spcAft>
            <a:buChar char="•"/>
          </a:pPr>
          <a:r>
            <a:rPr lang="zh-CN" altLang="en-US" sz="1900" b="0" kern="1200" dirty="0">
              <a:solidFill>
                <a:schemeClr val="tx1"/>
              </a:solidFill>
              <a:latin typeface="Times New Roman" panose="02020603050405020304" pitchFamily="18" charset="0"/>
              <a:cs typeface="Times New Roman" panose="02020603050405020304" pitchFamily="18" charset="0"/>
            </a:rPr>
            <a:t>信息量很大或受众很多</a:t>
          </a:r>
          <a:r>
            <a:rPr lang="zh-CN" altLang="en-US" sz="1900" b="0" kern="1200" dirty="0">
              <a:latin typeface="Times New Roman" panose="02020603050405020304" pitchFamily="18" charset="0"/>
              <a:cs typeface="Times New Roman" panose="02020603050405020304" pitchFamily="18" charset="0"/>
            </a:rPr>
            <a:t>的情况</a:t>
          </a:r>
          <a:endParaRPr lang="zh-CN" altLang="en-US" sz="1900" b="0" kern="1200" dirty="0"/>
        </a:p>
        <a:p>
          <a:pPr marL="171450" lvl="1" indent="-171450" algn="l" defTabSz="844550">
            <a:lnSpc>
              <a:spcPct val="90000"/>
            </a:lnSpc>
            <a:spcBef>
              <a:spcPct val="0"/>
            </a:spcBef>
            <a:spcAft>
              <a:spcPct val="15000"/>
            </a:spcAft>
            <a:buChar char="•"/>
          </a:pPr>
          <a:r>
            <a:rPr lang="zh-CN" altLang="en-US" sz="1900" b="0" kern="1200" dirty="0">
              <a:latin typeface="Times New Roman" panose="02020603050405020304" pitchFamily="18" charset="0"/>
              <a:cs typeface="Times New Roman" panose="02020603050405020304" pitchFamily="18" charset="0"/>
            </a:rPr>
            <a:t>门户网站、企业内网、经验教训数据库等</a:t>
          </a:r>
          <a:endParaRPr lang="zh-CN" altLang="en-US" sz="1900" b="0" kern="1200" dirty="0"/>
        </a:p>
      </dsp:txBody>
      <dsp:txXfrm>
        <a:off x="6005467" y="963148"/>
        <a:ext cx="2632792" cy="225896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679" y="0"/>
          <a:ext cx="2351784" cy="356969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、沟通管理计划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、干系人参与计划</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、工作绩效报告</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、变更日志</a:t>
          </a:r>
          <a:endParaRPr lang="en-US" altLang="zh-CN" sz="1800" kern="1200" dirty="0"/>
        </a:p>
        <a:p>
          <a:pPr marL="0" lvl="0" indent="0" algn="l" defTabSz="800100">
            <a:lnSpc>
              <a:spcPct val="90000"/>
            </a:lnSpc>
            <a:spcBef>
              <a:spcPct val="0"/>
            </a:spcBef>
            <a:spcAft>
              <a:spcPct val="35000"/>
            </a:spcAft>
            <a:buNone/>
          </a:pPr>
          <a:r>
            <a:rPr lang="en-US" altLang="zh-CN" sz="1800" kern="1200" dirty="0"/>
            <a:t>5</a:t>
          </a:r>
          <a:r>
            <a:rPr lang="zh-CN" altLang="en-US" sz="1800" kern="1200" dirty="0"/>
            <a:t>、问题日志</a:t>
          </a:r>
          <a:endParaRPr lang="en-US" altLang="zh-CN" sz="1800" kern="1200" dirty="0"/>
        </a:p>
        <a:p>
          <a:pPr marL="0" lvl="0" indent="0" algn="l" defTabSz="800100">
            <a:lnSpc>
              <a:spcPct val="90000"/>
            </a:lnSpc>
            <a:spcBef>
              <a:spcPct val="0"/>
            </a:spcBef>
            <a:spcAft>
              <a:spcPct val="35000"/>
            </a:spcAft>
            <a:buNone/>
          </a:pPr>
          <a:r>
            <a:rPr lang="en-US" altLang="zh-CN" sz="1800" kern="1200" dirty="0"/>
            <a:t>6</a:t>
          </a:r>
          <a:r>
            <a:rPr lang="zh-CN" altLang="en-US" sz="1800" kern="1200" dirty="0"/>
            <a:t>、质量报告等</a:t>
          </a:r>
          <a:endParaRPr lang="en-US" altLang="zh-CN" sz="1800" kern="1200" dirty="0"/>
        </a:p>
      </dsp:txBody>
      <dsp:txXfrm>
        <a:off x="74560" y="68881"/>
        <a:ext cx="2214022" cy="3431930"/>
      </dsp:txXfrm>
    </dsp:sp>
    <dsp:sp modelId="{14652B25-4626-446B-9772-CF707F7DD993}">
      <dsp:nvSpPr>
        <dsp:cNvPr id="0" name=""/>
        <dsp:cNvSpPr/>
      </dsp:nvSpPr>
      <dsp:spPr>
        <a:xfrm>
          <a:off x="2559916" y="1533805"/>
          <a:ext cx="429198" cy="50208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59916" y="1634221"/>
        <a:ext cx="300439" cy="301249"/>
      </dsp:txXfrm>
    </dsp:sp>
    <dsp:sp modelId="{C8D7C99F-054B-458A-BA78-5C1A22ACEBC6}">
      <dsp:nvSpPr>
        <dsp:cNvPr id="0" name=""/>
        <dsp:cNvSpPr/>
      </dsp:nvSpPr>
      <dsp:spPr>
        <a:xfrm>
          <a:off x="3167272" y="0"/>
          <a:ext cx="2813698" cy="356969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t>1</a:t>
          </a:r>
          <a:r>
            <a:rPr lang="zh-CN" altLang="en-US" sz="2000" kern="1200" dirty="0"/>
            <a:t>、沟通技术</a:t>
          </a:r>
          <a:endParaRPr lang="en-US" altLang="zh-CN" sz="2000" kern="1200" dirty="0"/>
        </a:p>
        <a:p>
          <a:pPr marL="0" lvl="0" indent="0" algn="l" defTabSz="889000">
            <a:lnSpc>
              <a:spcPct val="100000"/>
            </a:lnSpc>
            <a:spcBef>
              <a:spcPct val="0"/>
            </a:spcBef>
            <a:spcAft>
              <a:spcPts val="0"/>
            </a:spcAft>
            <a:buNone/>
          </a:pPr>
          <a:r>
            <a:rPr lang="en-US" altLang="zh-CN" sz="2000" kern="1200" dirty="0"/>
            <a:t>2</a:t>
          </a:r>
          <a:r>
            <a:rPr lang="zh-CN" altLang="en-US" sz="2000" kern="1200" dirty="0"/>
            <a:t>、沟通模型</a:t>
          </a:r>
          <a:endParaRPr lang="en-US" altLang="zh-CN" sz="2000" kern="1200" dirty="0"/>
        </a:p>
        <a:p>
          <a:pPr marL="0" lvl="0" indent="0" algn="l" defTabSz="889000">
            <a:lnSpc>
              <a:spcPct val="100000"/>
            </a:lnSpc>
            <a:spcBef>
              <a:spcPct val="0"/>
            </a:spcBef>
            <a:spcAft>
              <a:spcPts val="0"/>
            </a:spcAft>
            <a:buNone/>
          </a:pPr>
          <a:r>
            <a:rPr lang="en-US" altLang="zh-CN" sz="2000" kern="1200" dirty="0"/>
            <a:t>3</a:t>
          </a:r>
          <a:r>
            <a:rPr lang="zh-CN" altLang="en-US" sz="2000" kern="1200" dirty="0"/>
            <a:t>、沟通方法</a:t>
          </a:r>
          <a:endParaRPr lang="en-US" altLang="zh-CN" sz="2000" kern="1200" dirty="0"/>
        </a:p>
        <a:p>
          <a:pPr marL="0" lvl="0" indent="0" algn="l" defTabSz="889000">
            <a:lnSpc>
              <a:spcPct val="100000"/>
            </a:lnSpc>
            <a:spcBef>
              <a:spcPct val="0"/>
            </a:spcBef>
            <a:spcAft>
              <a:spcPts val="0"/>
            </a:spcAft>
            <a:buNone/>
          </a:pPr>
          <a:r>
            <a:rPr lang="en-US" altLang="zh-CN" sz="2000" kern="1200" dirty="0"/>
            <a:t>4</a:t>
          </a:r>
          <a:r>
            <a:rPr lang="zh-CN" altLang="en-US" sz="2000" kern="1200" dirty="0"/>
            <a:t>、报告绩效</a:t>
          </a:r>
          <a:endParaRPr lang="en-US" altLang="zh-CN" sz="2000" kern="1200" dirty="0"/>
        </a:p>
        <a:p>
          <a:pPr marL="0" lvl="0" indent="0" algn="l" defTabSz="889000">
            <a:lnSpc>
              <a:spcPct val="100000"/>
            </a:lnSpc>
            <a:spcBef>
              <a:spcPct val="0"/>
            </a:spcBef>
            <a:spcAft>
              <a:spcPts val="0"/>
            </a:spcAft>
            <a:buNone/>
          </a:pPr>
          <a:r>
            <a:rPr lang="en-US" altLang="zh-CN" sz="2000" kern="1200" dirty="0"/>
            <a:t>5</a:t>
          </a:r>
          <a:r>
            <a:rPr lang="zh-CN" altLang="en-US" sz="2000" kern="1200" dirty="0"/>
            <a:t>、信息发射源</a:t>
          </a:r>
          <a:endParaRPr lang="en-US" altLang="zh-CN" sz="2000" kern="1200" dirty="0"/>
        </a:p>
        <a:p>
          <a:pPr marL="0" lvl="0" indent="0" algn="l" defTabSz="889000">
            <a:lnSpc>
              <a:spcPct val="100000"/>
            </a:lnSpc>
            <a:spcBef>
              <a:spcPct val="0"/>
            </a:spcBef>
            <a:spcAft>
              <a:spcPts val="0"/>
            </a:spcAft>
            <a:buNone/>
          </a:pPr>
          <a:r>
            <a:rPr lang="en-US" altLang="zh-CN" sz="2000" kern="1200" dirty="0"/>
            <a:t>6</a:t>
          </a:r>
          <a:r>
            <a:rPr lang="zh-CN" altLang="en-US" sz="2000" kern="1200" dirty="0"/>
            <a:t>、</a:t>
          </a:r>
          <a:r>
            <a:rPr lang="zh-CN" altLang="en-US" sz="2000" b="0" kern="1200" dirty="0">
              <a:solidFill>
                <a:schemeClr val="bg1"/>
              </a:solidFill>
            </a:rPr>
            <a:t>项目信息管理系统</a:t>
          </a:r>
          <a:endParaRPr lang="en-US" altLang="zh-CN" sz="2000" kern="1200" dirty="0"/>
        </a:p>
        <a:p>
          <a:pPr marL="0" lvl="0" indent="0" algn="l" defTabSz="889000">
            <a:lnSpc>
              <a:spcPct val="100000"/>
            </a:lnSpc>
            <a:spcBef>
              <a:spcPct val="0"/>
            </a:spcBef>
            <a:spcAft>
              <a:spcPts val="0"/>
            </a:spcAft>
            <a:buNone/>
          </a:pPr>
          <a:r>
            <a:rPr lang="en-US" altLang="zh-CN" sz="2000" b="0" kern="1200" dirty="0">
              <a:solidFill>
                <a:schemeClr val="bg1"/>
              </a:solidFill>
            </a:rPr>
            <a:t>7</a:t>
          </a:r>
          <a:r>
            <a:rPr lang="zh-CN" altLang="en-US" sz="2000" b="0" kern="1200" dirty="0">
              <a:solidFill>
                <a:schemeClr val="bg1"/>
              </a:solidFill>
            </a:rPr>
            <a:t>、</a:t>
          </a:r>
          <a:r>
            <a:rPr lang="zh-CN" altLang="en-US" sz="2000" kern="1200" dirty="0"/>
            <a:t>冲突管理</a:t>
          </a:r>
          <a:endParaRPr lang="en-US" altLang="zh-CN" sz="2000" b="0" kern="1200" dirty="0">
            <a:solidFill>
              <a:schemeClr val="bg1"/>
            </a:solidFill>
          </a:endParaRPr>
        </a:p>
      </dsp:txBody>
      <dsp:txXfrm>
        <a:off x="3249682" y="82410"/>
        <a:ext cx="2648878" cy="3404872"/>
      </dsp:txXfrm>
    </dsp:sp>
    <dsp:sp modelId="{464DA894-C465-4F92-9ED2-46AEB669D8E1}">
      <dsp:nvSpPr>
        <dsp:cNvPr id="0" name=""/>
        <dsp:cNvSpPr/>
      </dsp:nvSpPr>
      <dsp:spPr>
        <a:xfrm>
          <a:off x="6183423" y="1533805"/>
          <a:ext cx="429198" cy="502081"/>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83423" y="1634221"/>
        <a:ext cx="300439" cy="301249"/>
      </dsp:txXfrm>
    </dsp:sp>
    <dsp:sp modelId="{642BD169-43AF-4664-BFC7-EF3BDBC7605C}">
      <dsp:nvSpPr>
        <dsp:cNvPr id="0" name=""/>
        <dsp:cNvSpPr/>
      </dsp:nvSpPr>
      <dsp:spPr>
        <a:xfrm>
          <a:off x="6790779" y="0"/>
          <a:ext cx="2024520" cy="356969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solidFill>
                <a:srgbClr val="FFC000"/>
              </a:solidFill>
            </a:rPr>
            <a:t>项目沟通记录</a:t>
          </a:r>
        </a:p>
      </dsp:txBody>
      <dsp:txXfrm>
        <a:off x="6850075" y="59296"/>
        <a:ext cx="1905928" cy="34511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566" y="0"/>
          <a:ext cx="2039827" cy="270516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、项目沟通 </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、工作绩效数据</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、问题目录</a:t>
          </a:r>
          <a:endParaRPr lang="en-US" altLang="zh-CN" sz="1800" kern="1200" dirty="0"/>
        </a:p>
      </dsp:txBody>
      <dsp:txXfrm>
        <a:off x="66310" y="59744"/>
        <a:ext cx="1920339" cy="2585680"/>
      </dsp:txXfrm>
    </dsp:sp>
    <dsp:sp modelId="{14652B25-4626-446B-9772-CF707F7DD993}">
      <dsp:nvSpPr>
        <dsp:cNvPr id="0" name=""/>
        <dsp:cNvSpPr/>
      </dsp:nvSpPr>
      <dsp:spPr>
        <a:xfrm>
          <a:off x="2242111" y="1109894"/>
          <a:ext cx="414921" cy="4853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242111" y="1206970"/>
        <a:ext cx="290445" cy="291227"/>
      </dsp:txXfrm>
    </dsp:sp>
    <dsp:sp modelId="{C8D7C99F-054B-458A-BA78-5C1A22ACEBC6}">
      <dsp:nvSpPr>
        <dsp:cNvPr id="0" name=""/>
        <dsp:cNvSpPr/>
      </dsp:nvSpPr>
      <dsp:spPr>
        <a:xfrm>
          <a:off x="2829264" y="0"/>
          <a:ext cx="3018258" cy="270516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zh-CN" sz="2000" b="0" kern="1200" dirty="0">
              <a:solidFill>
                <a:schemeClr val="bg1"/>
              </a:solidFill>
            </a:rPr>
            <a:t>、专家判断</a:t>
          </a: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zh-CN" sz="2000" b="0" kern="1200" dirty="0">
              <a:solidFill>
                <a:schemeClr val="bg1"/>
              </a:solidFill>
            </a:rPr>
            <a:t>、会议</a:t>
          </a:r>
        </a:p>
        <a:p>
          <a:pPr marL="0" lvl="0" indent="0" algn="l" defTabSz="889000">
            <a:lnSpc>
              <a:spcPct val="100000"/>
            </a:lnSpc>
            <a:spcBef>
              <a:spcPct val="0"/>
            </a:spcBef>
            <a:spcAft>
              <a:spcPts val="0"/>
            </a:spcAft>
            <a:buNone/>
          </a:pPr>
          <a:r>
            <a:rPr lang="en-US" altLang="zh-CN" sz="2000" b="0" kern="1200" dirty="0">
              <a:solidFill>
                <a:srgbClr val="FFC000"/>
              </a:solidFill>
            </a:rPr>
            <a:t>3</a:t>
          </a:r>
          <a:r>
            <a:rPr lang="zh-CN" altLang="zh-CN" sz="2000" b="0" kern="1200" dirty="0">
              <a:solidFill>
                <a:srgbClr val="FFC000"/>
              </a:solidFill>
            </a:rPr>
            <a:t>、</a:t>
          </a:r>
          <a:r>
            <a:rPr lang="zh-CN" altLang="en-US" sz="2000" b="0" kern="1200" dirty="0">
              <a:solidFill>
                <a:srgbClr val="FFC000"/>
              </a:solidFill>
            </a:rPr>
            <a:t>干系人参与评估矩阵</a:t>
          </a:r>
          <a:endParaRPr lang="zh-CN"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4</a:t>
          </a:r>
          <a:r>
            <a:rPr lang="zh-CN" altLang="zh-CN" sz="2000" b="0" kern="1200" dirty="0">
              <a:solidFill>
                <a:srgbClr val="FFC000"/>
              </a:solidFill>
            </a:rPr>
            <a:t>、考虑周到的沟通</a:t>
          </a:r>
        </a:p>
      </dsp:txBody>
      <dsp:txXfrm>
        <a:off x="2908496" y="79232"/>
        <a:ext cx="2859794" cy="2546704"/>
      </dsp:txXfrm>
    </dsp:sp>
    <dsp:sp modelId="{464DA894-C465-4F92-9ED2-46AEB669D8E1}">
      <dsp:nvSpPr>
        <dsp:cNvPr id="0" name=""/>
        <dsp:cNvSpPr/>
      </dsp:nvSpPr>
      <dsp:spPr>
        <a:xfrm>
          <a:off x="6043240" y="1109894"/>
          <a:ext cx="414921" cy="4853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43240" y="1206970"/>
        <a:ext cx="290445" cy="291227"/>
      </dsp:txXfrm>
    </dsp:sp>
    <dsp:sp modelId="{642BD169-43AF-4664-BFC7-EF3BDBC7605C}">
      <dsp:nvSpPr>
        <dsp:cNvPr id="0" name=""/>
        <dsp:cNvSpPr/>
      </dsp:nvSpPr>
      <dsp:spPr>
        <a:xfrm>
          <a:off x="6630392" y="0"/>
          <a:ext cx="2220024" cy="270516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en-US" sz="2000" kern="1200" dirty="0"/>
            <a:t>1</a:t>
          </a:r>
          <a:r>
            <a:rPr lang="zh-CN" altLang="en-US" sz="2000" kern="1200" dirty="0"/>
            <a:t>、工作绩效信息</a:t>
          </a:r>
        </a:p>
        <a:p>
          <a:pPr marL="0" lvl="0" indent="0" algn="l" defTabSz="889000">
            <a:lnSpc>
              <a:spcPct val="90000"/>
            </a:lnSpc>
            <a:spcBef>
              <a:spcPct val="0"/>
            </a:spcBef>
            <a:spcAft>
              <a:spcPct val="35000"/>
            </a:spcAft>
            <a:buNone/>
          </a:pPr>
          <a:r>
            <a:rPr lang="en-US" altLang="en-US" sz="2000" kern="1200" dirty="0"/>
            <a:t>2</a:t>
          </a:r>
          <a:r>
            <a:rPr lang="zh-CN" altLang="en-US" sz="2000" kern="1200" dirty="0"/>
            <a:t>、变更请求</a:t>
          </a:r>
        </a:p>
        <a:p>
          <a:pPr marL="0" lvl="0" indent="0" algn="l" defTabSz="889000">
            <a:lnSpc>
              <a:spcPct val="90000"/>
            </a:lnSpc>
            <a:spcBef>
              <a:spcPct val="0"/>
            </a:spcBef>
            <a:spcAft>
              <a:spcPct val="35000"/>
            </a:spcAft>
            <a:buNone/>
          </a:pPr>
          <a:r>
            <a:rPr lang="en-US" altLang="en-US" sz="2000" kern="1200" dirty="0"/>
            <a:t>3</a:t>
          </a:r>
          <a:r>
            <a:rPr lang="zh-CN" altLang="en-US" sz="2000" kern="1200" dirty="0"/>
            <a:t>、重新排序的未完项  </a:t>
          </a:r>
          <a:r>
            <a:rPr lang="zh-CN" altLang="en-US" sz="1600" kern="1200" dirty="0"/>
            <a:t>（适应性项目）</a:t>
          </a:r>
        </a:p>
      </dsp:txBody>
      <dsp:txXfrm>
        <a:off x="6695414" y="65022"/>
        <a:ext cx="2089980" cy="25751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FBC35-6C5D-48C9-8F29-96FC7DDC3163}">
      <dsp:nvSpPr>
        <dsp:cNvPr id="0" name=""/>
        <dsp:cNvSpPr/>
      </dsp:nvSpPr>
      <dsp:spPr>
        <a:xfrm>
          <a:off x="0" y="525063"/>
          <a:ext cx="8376592" cy="137655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117" tIns="395732" rIns="650117"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b="1" kern="1200" dirty="0">
              <a:latin typeface="Times New Roman" panose="02020603050405020304" pitchFamily="18" charset="0"/>
              <a:cs typeface="Times New Roman" panose="02020603050405020304" pitchFamily="18" charset="0"/>
            </a:rPr>
            <a:t>一方面，安排安静工作区域用于工作，</a:t>
          </a:r>
          <a:endParaRPr lang="zh-CN" altLang="en-US" sz="1900" kern="1200" dirty="0"/>
        </a:p>
        <a:p>
          <a:pPr marL="171450" lvl="1" indent="-171450" algn="l" defTabSz="844550">
            <a:lnSpc>
              <a:spcPct val="90000"/>
            </a:lnSpc>
            <a:spcBef>
              <a:spcPct val="0"/>
            </a:spcBef>
            <a:spcAft>
              <a:spcPct val="15000"/>
            </a:spcAft>
            <a:buChar char="•"/>
          </a:pPr>
          <a:r>
            <a:rPr lang="zh-CN" altLang="en-US" sz="1900" b="1" kern="1200" dirty="0">
              <a:latin typeface="Times New Roman" panose="02020603050405020304" pitchFamily="18" charset="0"/>
              <a:cs typeface="Times New Roman" panose="02020603050405020304" pitchFamily="18" charset="0"/>
            </a:rPr>
            <a:t>一方面，安排一个共同的工作区域用于团队成员之间讨论问题</a:t>
          </a:r>
          <a:endParaRPr lang="zh-CN" altLang="en-US" sz="1900" kern="1200" dirty="0"/>
        </a:p>
      </dsp:txBody>
      <dsp:txXfrm>
        <a:off x="0" y="525063"/>
        <a:ext cx="8376592" cy="1376550"/>
      </dsp:txXfrm>
    </dsp:sp>
    <dsp:sp modelId="{0F44FB7D-10FA-4BBD-81C7-016DCE8C901A}">
      <dsp:nvSpPr>
        <dsp:cNvPr id="0" name=""/>
        <dsp:cNvSpPr/>
      </dsp:nvSpPr>
      <dsp:spPr>
        <a:xfrm>
          <a:off x="418829" y="244623"/>
          <a:ext cx="5863614" cy="56088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631" tIns="0" rIns="221631"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空间上分隔</a:t>
          </a:r>
        </a:p>
      </dsp:txBody>
      <dsp:txXfrm>
        <a:off x="446209" y="272003"/>
        <a:ext cx="5808854" cy="506120"/>
      </dsp:txXfrm>
    </dsp:sp>
    <dsp:sp modelId="{E3F5FAEA-D70E-4CA6-ABD6-65B1B715AF6B}">
      <dsp:nvSpPr>
        <dsp:cNvPr id="0" name=""/>
        <dsp:cNvSpPr/>
      </dsp:nvSpPr>
      <dsp:spPr>
        <a:xfrm>
          <a:off x="0" y="2284653"/>
          <a:ext cx="8376592" cy="1286775"/>
        </a:xfrm>
        <a:prstGeom prst="rect">
          <a:avLst/>
        </a:prstGeom>
        <a:solidFill>
          <a:schemeClr val="lt1">
            <a:alpha val="90000"/>
            <a:hueOff val="0"/>
            <a:satOff val="0"/>
            <a:lumOff val="0"/>
            <a:alphaOff val="0"/>
          </a:schemeClr>
        </a:solidFill>
        <a:ln w="25400" cap="flat" cmpd="sng" algn="ctr">
          <a:solidFill>
            <a:schemeClr val="accent4">
              <a:hueOff val="-863770"/>
              <a:satOff val="-662"/>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117" tIns="395732" rIns="650117"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b="1" kern="1200" dirty="0">
              <a:latin typeface="Times New Roman" panose="02020603050405020304" pitchFamily="18" charset="0"/>
              <a:cs typeface="Times New Roman" panose="02020603050405020304" pitchFamily="18" charset="0"/>
            </a:rPr>
            <a:t>使用安静时间，在指定的安静时间内，手机被禁用，并且不安排任何访客或会议</a:t>
          </a:r>
          <a:endParaRPr lang="zh-CN" altLang="en-US" sz="1900" kern="1200" dirty="0"/>
        </a:p>
      </dsp:txBody>
      <dsp:txXfrm>
        <a:off x="0" y="2284653"/>
        <a:ext cx="8376592" cy="1286775"/>
      </dsp:txXfrm>
    </dsp:sp>
    <dsp:sp modelId="{9169139E-3537-4E3E-93AB-E4F8279F7B89}">
      <dsp:nvSpPr>
        <dsp:cNvPr id="0" name=""/>
        <dsp:cNvSpPr/>
      </dsp:nvSpPr>
      <dsp:spPr>
        <a:xfrm>
          <a:off x="418829" y="2004213"/>
          <a:ext cx="5863614" cy="560880"/>
        </a:xfrm>
        <a:prstGeom prst="roundRect">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631" tIns="0" rIns="221631" bIns="0" numCol="1" spcCol="1270" anchor="ctr" anchorCtr="0">
          <a:noAutofit/>
        </a:bodyPr>
        <a:lstStyle/>
        <a:p>
          <a:pPr marL="0" lvl="0" indent="0" algn="l" defTabSz="889000">
            <a:lnSpc>
              <a:spcPct val="90000"/>
            </a:lnSpc>
            <a:spcBef>
              <a:spcPct val="0"/>
            </a:spcBef>
            <a:spcAft>
              <a:spcPct val="35000"/>
            </a:spcAft>
            <a:buNone/>
          </a:pPr>
          <a:r>
            <a:rPr lang="zh-CN" altLang="en-US" sz="2000" b="1" kern="1200"/>
            <a:t>时间上分割</a:t>
          </a:r>
          <a:endParaRPr lang="zh-CN" altLang="en-US" sz="2000" b="1" kern="1200" dirty="0"/>
        </a:p>
      </dsp:txBody>
      <dsp:txXfrm>
        <a:off x="446209" y="2031593"/>
        <a:ext cx="5808854"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F44E5-93A2-40F3-9AB1-F682DCE32E1F}">
      <dsp:nvSpPr>
        <dsp:cNvPr id="0" name=""/>
        <dsp:cNvSpPr/>
      </dsp:nvSpPr>
      <dsp:spPr>
        <a:xfrm>
          <a:off x="2046" y="248793"/>
          <a:ext cx="1623414" cy="97404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倾听</a:t>
          </a:r>
          <a:endParaRPr lang="zh-CN" altLang="en-US" sz="2600" kern="1200" dirty="0">
            <a:solidFill>
              <a:srgbClr val="C00000"/>
            </a:solidFill>
          </a:endParaRPr>
        </a:p>
      </dsp:txBody>
      <dsp:txXfrm>
        <a:off x="2046" y="248793"/>
        <a:ext cx="1623414" cy="974048"/>
      </dsp:txXfrm>
    </dsp:sp>
    <dsp:sp modelId="{DA5B9BBF-29A4-47F3-8DCD-1808FE9157D5}">
      <dsp:nvSpPr>
        <dsp:cNvPr id="0" name=""/>
        <dsp:cNvSpPr/>
      </dsp:nvSpPr>
      <dsp:spPr>
        <a:xfrm>
          <a:off x="1787802" y="248793"/>
          <a:ext cx="1623414" cy="974048"/>
        </a:xfrm>
        <a:prstGeom prst="rect">
          <a:avLst/>
        </a:prstGeom>
        <a:gradFill rotWithShape="0">
          <a:gsLst>
            <a:gs pos="0">
              <a:schemeClr val="accent3">
                <a:hueOff val="382770"/>
                <a:satOff val="436"/>
                <a:lumOff val="1490"/>
                <a:alphaOff val="0"/>
                <a:tint val="50000"/>
                <a:satMod val="300000"/>
              </a:schemeClr>
            </a:gs>
            <a:gs pos="35000">
              <a:schemeClr val="accent3">
                <a:hueOff val="382770"/>
                <a:satOff val="436"/>
                <a:lumOff val="1490"/>
                <a:alphaOff val="0"/>
                <a:tint val="37000"/>
                <a:satMod val="300000"/>
              </a:schemeClr>
            </a:gs>
            <a:gs pos="100000">
              <a:schemeClr val="accent3">
                <a:hueOff val="382770"/>
                <a:satOff val="436"/>
                <a:lumOff val="14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激励</a:t>
          </a:r>
          <a:endParaRPr lang="zh-CN" altLang="en-US" sz="2600" kern="1200" dirty="0"/>
        </a:p>
      </dsp:txBody>
      <dsp:txXfrm>
        <a:off x="1787802" y="248793"/>
        <a:ext cx="1623414" cy="974048"/>
      </dsp:txXfrm>
    </dsp:sp>
    <dsp:sp modelId="{0F167C39-9C36-43CA-B78B-0F7D0A9C24E7}">
      <dsp:nvSpPr>
        <dsp:cNvPr id="0" name=""/>
        <dsp:cNvSpPr/>
      </dsp:nvSpPr>
      <dsp:spPr>
        <a:xfrm>
          <a:off x="3573558" y="248793"/>
          <a:ext cx="1623414" cy="974048"/>
        </a:xfrm>
        <a:prstGeom prst="rect">
          <a:avLst/>
        </a:prstGeom>
        <a:gradFill rotWithShape="0">
          <a:gsLst>
            <a:gs pos="0">
              <a:schemeClr val="accent3">
                <a:hueOff val="765541"/>
                <a:satOff val="872"/>
                <a:lumOff val="2980"/>
                <a:alphaOff val="0"/>
                <a:tint val="50000"/>
                <a:satMod val="300000"/>
              </a:schemeClr>
            </a:gs>
            <a:gs pos="35000">
              <a:schemeClr val="accent3">
                <a:hueOff val="765541"/>
                <a:satOff val="872"/>
                <a:lumOff val="2980"/>
                <a:alphaOff val="0"/>
                <a:tint val="37000"/>
                <a:satMod val="300000"/>
              </a:schemeClr>
            </a:gs>
            <a:gs pos="100000">
              <a:schemeClr val="accent3">
                <a:hueOff val="765541"/>
                <a:satOff val="872"/>
                <a:lumOff val="29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协商</a:t>
          </a:r>
          <a:endParaRPr lang="zh-CN" altLang="en-US" sz="2600" kern="1200" dirty="0"/>
        </a:p>
      </dsp:txBody>
      <dsp:txXfrm>
        <a:off x="3573558" y="248793"/>
        <a:ext cx="1623414" cy="974048"/>
      </dsp:txXfrm>
    </dsp:sp>
    <dsp:sp modelId="{F03E72AC-362B-4377-97A2-F79876BA0236}">
      <dsp:nvSpPr>
        <dsp:cNvPr id="0" name=""/>
        <dsp:cNvSpPr/>
      </dsp:nvSpPr>
      <dsp:spPr>
        <a:xfrm>
          <a:off x="5359314" y="248793"/>
          <a:ext cx="1623414" cy="974048"/>
        </a:xfrm>
        <a:prstGeom prst="rect">
          <a:avLst/>
        </a:prstGeom>
        <a:gradFill rotWithShape="0">
          <a:gsLst>
            <a:gs pos="0">
              <a:schemeClr val="accent3">
                <a:hueOff val="1148311"/>
                <a:satOff val="1307"/>
                <a:lumOff val="4471"/>
                <a:alphaOff val="0"/>
                <a:tint val="50000"/>
                <a:satMod val="300000"/>
              </a:schemeClr>
            </a:gs>
            <a:gs pos="35000">
              <a:schemeClr val="accent3">
                <a:hueOff val="1148311"/>
                <a:satOff val="1307"/>
                <a:lumOff val="4471"/>
                <a:alphaOff val="0"/>
                <a:tint val="37000"/>
                <a:satMod val="300000"/>
              </a:schemeClr>
            </a:gs>
            <a:gs pos="100000">
              <a:schemeClr val="accent3">
                <a:hueOff val="1148311"/>
                <a:satOff val="1307"/>
                <a:lumOff val="447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寻求事实</a:t>
          </a:r>
          <a:endParaRPr lang="zh-CN" altLang="en-US" sz="2600" kern="1200" dirty="0"/>
        </a:p>
      </dsp:txBody>
      <dsp:txXfrm>
        <a:off x="5359314" y="248793"/>
        <a:ext cx="1623414" cy="974048"/>
      </dsp:txXfrm>
    </dsp:sp>
    <dsp:sp modelId="{FD4A030C-B19D-49BE-824F-091366A1364D}">
      <dsp:nvSpPr>
        <dsp:cNvPr id="0" name=""/>
        <dsp:cNvSpPr/>
      </dsp:nvSpPr>
      <dsp:spPr>
        <a:xfrm>
          <a:off x="2046" y="1385183"/>
          <a:ext cx="1623414" cy="974048"/>
        </a:xfrm>
        <a:prstGeom prst="rect">
          <a:avLst/>
        </a:prstGeom>
        <a:gradFill rotWithShape="0">
          <a:gsLst>
            <a:gs pos="0">
              <a:schemeClr val="accent3">
                <a:hueOff val="1531081"/>
                <a:satOff val="1743"/>
                <a:lumOff val="5961"/>
                <a:alphaOff val="0"/>
                <a:tint val="50000"/>
                <a:satMod val="300000"/>
              </a:schemeClr>
            </a:gs>
            <a:gs pos="35000">
              <a:schemeClr val="accent3">
                <a:hueOff val="1531081"/>
                <a:satOff val="1743"/>
                <a:lumOff val="5961"/>
                <a:alphaOff val="0"/>
                <a:tint val="37000"/>
                <a:satMod val="300000"/>
              </a:schemeClr>
            </a:gs>
            <a:gs pos="100000">
              <a:schemeClr val="accent3">
                <a:hueOff val="1531081"/>
                <a:satOff val="1743"/>
                <a:lumOff val="596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管理期望</a:t>
          </a:r>
          <a:endParaRPr lang="zh-CN" altLang="en-US" sz="2600" kern="1200" dirty="0"/>
        </a:p>
      </dsp:txBody>
      <dsp:txXfrm>
        <a:off x="2046" y="1385183"/>
        <a:ext cx="1623414" cy="974048"/>
      </dsp:txXfrm>
    </dsp:sp>
    <dsp:sp modelId="{64F25E9E-4A3C-43AA-B092-B3159143DB03}">
      <dsp:nvSpPr>
        <dsp:cNvPr id="0" name=""/>
        <dsp:cNvSpPr/>
      </dsp:nvSpPr>
      <dsp:spPr>
        <a:xfrm>
          <a:off x="1787802" y="1385183"/>
          <a:ext cx="1623414" cy="974048"/>
        </a:xfrm>
        <a:prstGeom prst="rect">
          <a:avLst/>
        </a:prstGeom>
        <a:gradFill rotWithShape="0">
          <a:gsLst>
            <a:gs pos="0">
              <a:schemeClr val="accent3">
                <a:hueOff val="1913851"/>
                <a:satOff val="2179"/>
                <a:lumOff val="7451"/>
                <a:alphaOff val="0"/>
                <a:tint val="50000"/>
                <a:satMod val="300000"/>
              </a:schemeClr>
            </a:gs>
            <a:gs pos="35000">
              <a:schemeClr val="accent3">
                <a:hueOff val="1913851"/>
                <a:satOff val="2179"/>
                <a:lumOff val="7451"/>
                <a:alphaOff val="0"/>
                <a:tint val="37000"/>
                <a:satMod val="300000"/>
              </a:schemeClr>
            </a:gs>
            <a:gs pos="100000">
              <a:schemeClr val="accent3">
                <a:hueOff val="1913851"/>
                <a:satOff val="2179"/>
                <a:lumOff val="7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提问、探询意见</a:t>
          </a:r>
          <a:endParaRPr lang="zh-CN" altLang="en-US" sz="2600" kern="1200" dirty="0"/>
        </a:p>
      </dsp:txBody>
      <dsp:txXfrm>
        <a:off x="1787802" y="1385183"/>
        <a:ext cx="1623414" cy="974048"/>
      </dsp:txXfrm>
    </dsp:sp>
    <dsp:sp modelId="{1F191EE6-E905-42A6-9690-CECFA0F1D31B}">
      <dsp:nvSpPr>
        <dsp:cNvPr id="0" name=""/>
        <dsp:cNvSpPr/>
      </dsp:nvSpPr>
      <dsp:spPr>
        <a:xfrm>
          <a:off x="3573558" y="1385183"/>
          <a:ext cx="1623414" cy="974048"/>
        </a:xfrm>
        <a:prstGeom prst="rect">
          <a:avLst/>
        </a:prstGeom>
        <a:gradFill rotWithShape="0">
          <a:gsLst>
            <a:gs pos="0">
              <a:schemeClr val="accent3">
                <a:hueOff val="2296622"/>
                <a:satOff val="2615"/>
                <a:lumOff val="8941"/>
                <a:alphaOff val="0"/>
                <a:tint val="50000"/>
                <a:satMod val="300000"/>
              </a:schemeClr>
            </a:gs>
            <a:gs pos="35000">
              <a:schemeClr val="accent3">
                <a:hueOff val="2296622"/>
                <a:satOff val="2615"/>
                <a:lumOff val="8941"/>
                <a:alphaOff val="0"/>
                <a:tint val="37000"/>
                <a:satMod val="300000"/>
              </a:schemeClr>
            </a:gs>
            <a:gs pos="100000">
              <a:schemeClr val="accent3">
                <a:hueOff val="2296622"/>
                <a:satOff val="2615"/>
                <a:lumOff val="894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说服采取行动</a:t>
          </a:r>
          <a:endParaRPr lang="zh-CN" altLang="en-US" sz="2600" kern="1200" dirty="0"/>
        </a:p>
      </dsp:txBody>
      <dsp:txXfrm>
        <a:off x="3573558" y="1385183"/>
        <a:ext cx="1623414" cy="974048"/>
      </dsp:txXfrm>
    </dsp:sp>
    <dsp:sp modelId="{BAA3C379-2F33-4BE8-BCE7-BF0F0C937B82}">
      <dsp:nvSpPr>
        <dsp:cNvPr id="0" name=""/>
        <dsp:cNvSpPr/>
      </dsp:nvSpPr>
      <dsp:spPr>
        <a:xfrm>
          <a:off x="5359314" y="1385183"/>
          <a:ext cx="1623414" cy="974048"/>
        </a:xfrm>
        <a:prstGeom prst="rect">
          <a:avLst/>
        </a:prstGeom>
        <a:gradFill rotWithShape="0">
          <a:gsLst>
            <a:gs pos="0">
              <a:schemeClr val="accent3">
                <a:hueOff val="2679392"/>
                <a:satOff val="3051"/>
                <a:lumOff val="10431"/>
                <a:alphaOff val="0"/>
                <a:tint val="50000"/>
                <a:satMod val="300000"/>
              </a:schemeClr>
            </a:gs>
            <a:gs pos="35000">
              <a:schemeClr val="accent3">
                <a:hueOff val="2679392"/>
                <a:satOff val="3051"/>
                <a:lumOff val="10431"/>
                <a:alphaOff val="0"/>
                <a:tint val="37000"/>
                <a:satMod val="300000"/>
              </a:schemeClr>
            </a:gs>
            <a:gs pos="100000">
              <a:schemeClr val="accent3">
                <a:hueOff val="2679392"/>
                <a:satOff val="3051"/>
                <a:lumOff val="1043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训练以改进绩效</a:t>
          </a:r>
          <a:endParaRPr lang="zh-CN" altLang="en-US" sz="2600" kern="1200" dirty="0"/>
        </a:p>
      </dsp:txBody>
      <dsp:txXfrm>
        <a:off x="5359314" y="1385183"/>
        <a:ext cx="1623414" cy="974048"/>
      </dsp:txXfrm>
    </dsp:sp>
    <dsp:sp modelId="{2D8AF386-798C-42FE-A100-E58FFD819782}">
      <dsp:nvSpPr>
        <dsp:cNvPr id="0" name=""/>
        <dsp:cNvSpPr/>
      </dsp:nvSpPr>
      <dsp:spPr>
        <a:xfrm>
          <a:off x="248188" y="2521573"/>
          <a:ext cx="2403449" cy="974048"/>
        </a:xfrm>
        <a:prstGeom prst="rect">
          <a:avLst/>
        </a:prstGeom>
        <a:gradFill rotWithShape="0">
          <a:gsLst>
            <a:gs pos="0">
              <a:schemeClr val="accent3">
                <a:hueOff val="3062162"/>
                <a:satOff val="3486"/>
                <a:lumOff val="11922"/>
                <a:alphaOff val="0"/>
                <a:tint val="50000"/>
                <a:satMod val="300000"/>
              </a:schemeClr>
            </a:gs>
            <a:gs pos="35000">
              <a:schemeClr val="accent3">
                <a:hueOff val="3062162"/>
                <a:satOff val="3486"/>
                <a:lumOff val="11922"/>
                <a:alphaOff val="0"/>
                <a:tint val="37000"/>
                <a:satMod val="300000"/>
              </a:schemeClr>
            </a:gs>
            <a:gs pos="100000">
              <a:schemeClr val="accent3">
                <a:hueOff val="3062162"/>
                <a:satOff val="3486"/>
                <a:lumOff val="1192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增加团队知识</a:t>
          </a:r>
          <a:endParaRPr lang="zh-CN" altLang="en-US" sz="2600" kern="1200" dirty="0"/>
        </a:p>
      </dsp:txBody>
      <dsp:txXfrm>
        <a:off x="248188" y="2521573"/>
        <a:ext cx="2403449" cy="974048"/>
      </dsp:txXfrm>
    </dsp:sp>
    <dsp:sp modelId="{BEE568B6-7ED5-4427-A028-1440DBC3CE58}">
      <dsp:nvSpPr>
        <dsp:cNvPr id="0" name=""/>
        <dsp:cNvSpPr/>
      </dsp:nvSpPr>
      <dsp:spPr>
        <a:xfrm>
          <a:off x="2813979" y="2521573"/>
          <a:ext cx="1623414" cy="974048"/>
        </a:xfrm>
        <a:prstGeom prst="rect">
          <a:avLst/>
        </a:prstGeom>
        <a:gradFill rotWithShape="0">
          <a:gsLst>
            <a:gs pos="0">
              <a:schemeClr val="accent3">
                <a:hueOff val="3444932"/>
                <a:satOff val="3922"/>
                <a:lumOff val="13412"/>
                <a:alphaOff val="0"/>
                <a:tint val="50000"/>
                <a:satMod val="300000"/>
              </a:schemeClr>
            </a:gs>
            <a:gs pos="35000">
              <a:schemeClr val="accent3">
                <a:hueOff val="3444932"/>
                <a:satOff val="3922"/>
                <a:lumOff val="13412"/>
                <a:alphaOff val="0"/>
                <a:tint val="37000"/>
                <a:satMod val="300000"/>
              </a:schemeClr>
            </a:gs>
            <a:gs pos="100000">
              <a:schemeClr val="accent3">
                <a:hueOff val="3444932"/>
                <a:satOff val="3922"/>
                <a:lumOff val="1341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解决冲突</a:t>
          </a:r>
          <a:endParaRPr lang="zh-CN" altLang="en-US" sz="2600" kern="1200" dirty="0"/>
        </a:p>
      </dsp:txBody>
      <dsp:txXfrm>
        <a:off x="2813979" y="2521573"/>
        <a:ext cx="1623414" cy="974048"/>
      </dsp:txXfrm>
    </dsp:sp>
    <dsp:sp modelId="{57636B3D-81F3-467B-B648-CFDD4DCF1FEF}">
      <dsp:nvSpPr>
        <dsp:cNvPr id="0" name=""/>
        <dsp:cNvSpPr/>
      </dsp:nvSpPr>
      <dsp:spPr>
        <a:xfrm>
          <a:off x="4599735" y="2521573"/>
          <a:ext cx="2136852" cy="974048"/>
        </a:xfrm>
        <a:prstGeom prst="rect">
          <a:avLst/>
        </a:prstGeom>
        <a:gradFill rotWithShape="0">
          <a:gsLst>
            <a:gs pos="0">
              <a:schemeClr val="accent3">
                <a:hueOff val="3827703"/>
                <a:satOff val="4358"/>
                <a:lumOff val="14902"/>
                <a:alphaOff val="0"/>
                <a:tint val="50000"/>
                <a:satMod val="300000"/>
              </a:schemeClr>
            </a:gs>
            <a:gs pos="35000">
              <a:schemeClr val="accent3">
                <a:hueOff val="3827703"/>
                <a:satOff val="4358"/>
                <a:lumOff val="14902"/>
                <a:alphaOff val="0"/>
                <a:tint val="37000"/>
                <a:satMod val="300000"/>
              </a:schemeClr>
            </a:gs>
            <a:gs pos="100000">
              <a:schemeClr val="accent3">
                <a:hueOff val="3827703"/>
                <a:satOff val="4358"/>
                <a:lumOff val="1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概述、重述</a:t>
          </a:r>
          <a:endParaRPr lang="zh-CN" altLang="en-US" sz="2600" kern="1200" dirty="0"/>
        </a:p>
      </dsp:txBody>
      <dsp:txXfrm>
        <a:off x="4599735" y="2521573"/>
        <a:ext cx="2136852" cy="9740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F44E5-93A2-40F3-9AB1-F682DCE32E1F}">
      <dsp:nvSpPr>
        <dsp:cNvPr id="0" name=""/>
        <dsp:cNvSpPr/>
      </dsp:nvSpPr>
      <dsp:spPr>
        <a:xfrm>
          <a:off x="2046" y="248793"/>
          <a:ext cx="1623414" cy="97404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倾听</a:t>
          </a:r>
          <a:endParaRPr lang="zh-CN" altLang="en-US" sz="2600" kern="1200" dirty="0">
            <a:solidFill>
              <a:srgbClr val="C00000"/>
            </a:solidFill>
          </a:endParaRPr>
        </a:p>
      </dsp:txBody>
      <dsp:txXfrm>
        <a:off x="2046" y="248793"/>
        <a:ext cx="1623414" cy="974048"/>
      </dsp:txXfrm>
    </dsp:sp>
    <dsp:sp modelId="{DA5B9BBF-29A4-47F3-8DCD-1808FE9157D5}">
      <dsp:nvSpPr>
        <dsp:cNvPr id="0" name=""/>
        <dsp:cNvSpPr/>
      </dsp:nvSpPr>
      <dsp:spPr>
        <a:xfrm>
          <a:off x="1787802" y="248793"/>
          <a:ext cx="1623414" cy="974048"/>
        </a:xfrm>
        <a:prstGeom prst="rect">
          <a:avLst/>
        </a:prstGeom>
        <a:gradFill rotWithShape="0">
          <a:gsLst>
            <a:gs pos="0">
              <a:schemeClr val="accent3">
                <a:hueOff val="382770"/>
                <a:satOff val="436"/>
                <a:lumOff val="1490"/>
                <a:alphaOff val="0"/>
                <a:tint val="50000"/>
                <a:satMod val="300000"/>
              </a:schemeClr>
            </a:gs>
            <a:gs pos="35000">
              <a:schemeClr val="accent3">
                <a:hueOff val="382770"/>
                <a:satOff val="436"/>
                <a:lumOff val="1490"/>
                <a:alphaOff val="0"/>
                <a:tint val="37000"/>
                <a:satMod val="300000"/>
              </a:schemeClr>
            </a:gs>
            <a:gs pos="100000">
              <a:schemeClr val="accent3">
                <a:hueOff val="382770"/>
                <a:satOff val="436"/>
                <a:lumOff val="14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激励</a:t>
          </a:r>
          <a:endParaRPr lang="zh-CN" altLang="en-US" sz="2600" kern="1200" dirty="0"/>
        </a:p>
      </dsp:txBody>
      <dsp:txXfrm>
        <a:off x="1787802" y="248793"/>
        <a:ext cx="1623414" cy="974048"/>
      </dsp:txXfrm>
    </dsp:sp>
    <dsp:sp modelId="{0F167C39-9C36-43CA-B78B-0F7D0A9C24E7}">
      <dsp:nvSpPr>
        <dsp:cNvPr id="0" name=""/>
        <dsp:cNvSpPr/>
      </dsp:nvSpPr>
      <dsp:spPr>
        <a:xfrm>
          <a:off x="3573558" y="248793"/>
          <a:ext cx="1623414" cy="974048"/>
        </a:xfrm>
        <a:prstGeom prst="rect">
          <a:avLst/>
        </a:prstGeom>
        <a:gradFill rotWithShape="0">
          <a:gsLst>
            <a:gs pos="0">
              <a:schemeClr val="accent3">
                <a:hueOff val="765541"/>
                <a:satOff val="872"/>
                <a:lumOff val="2980"/>
                <a:alphaOff val="0"/>
                <a:tint val="50000"/>
                <a:satMod val="300000"/>
              </a:schemeClr>
            </a:gs>
            <a:gs pos="35000">
              <a:schemeClr val="accent3">
                <a:hueOff val="765541"/>
                <a:satOff val="872"/>
                <a:lumOff val="2980"/>
                <a:alphaOff val="0"/>
                <a:tint val="37000"/>
                <a:satMod val="300000"/>
              </a:schemeClr>
            </a:gs>
            <a:gs pos="100000">
              <a:schemeClr val="accent3">
                <a:hueOff val="765541"/>
                <a:satOff val="872"/>
                <a:lumOff val="29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协商</a:t>
          </a:r>
          <a:endParaRPr lang="zh-CN" altLang="en-US" sz="2600" kern="1200" dirty="0"/>
        </a:p>
      </dsp:txBody>
      <dsp:txXfrm>
        <a:off x="3573558" y="248793"/>
        <a:ext cx="1623414" cy="974048"/>
      </dsp:txXfrm>
    </dsp:sp>
    <dsp:sp modelId="{F03E72AC-362B-4377-97A2-F79876BA0236}">
      <dsp:nvSpPr>
        <dsp:cNvPr id="0" name=""/>
        <dsp:cNvSpPr/>
      </dsp:nvSpPr>
      <dsp:spPr>
        <a:xfrm>
          <a:off x="5359314" y="248793"/>
          <a:ext cx="1623414" cy="974048"/>
        </a:xfrm>
        <a:prstGeom prst="rect">
          <a:avLst/>
        </a:prstGeom>
        <a:gradFill rotWithShape="0">
          <a:gsLst>
            <a:gs pos="0">
              <a:schemeClr val="accent3">
                <a:hueOff val="1148311"/>
                <a:satOff val="1307"/>
                <a:lumOff val="4471"/>
                <a:alphaOff val="0"/>
                <a:tint val="50000"/>
                <a:satMod val="300000"/>
              </a:schemeClr>
            </a:gs>
            <a:gs pos="35000">
              <a:schemeClr val="accent3">
                <a:hueOff val="1148311"/>
                <a:satOff val="1307"/>
                <a:lumOff val="4471"/>
                <a:alphaOff val="0"/>
                <a:tint val="37000"/>
                <a:satMod val="300000"/>
              </a:schemeClr>
            </a:gs>
            <a:gs pos="100000">
              <a:schemeClr val="accent3">
                <a:hueOff val="1148311"/>
                <a:satOff val="1307"/>
                <a:lumOff val="447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寻求事实</a:t>
          </a:r>
          <a:endParaRPr lang="zh-CN" altLang="en-US" sz="2600" kern="1200" dirty="0"/>
        </a:p>
      </dsp:txBody>
      <dsp:txXfrm>
        <a:off x="5359314" y="248793"/>
        <a:ext cx="1623414" cy="974048"/>
      </dsp:txXfrm>
    </dsp:sp>
    <dsp:sp modelId="{FD4A030C-B19D-49BE-824F-091366A1364D}">
      <dsp:nvSpPr>
        <dsp:cNvPr id="0" name=""/>
        <dsp:cNvSpPr/>
      </dsp:nvSpPr>
      <dsp:spPr>
        <a:xfrm>
          <a:off x="2046" y="1385183"/>
          <a:ext cx="1623414" cy="974048"/>
        </a:xfrm>
        <a:prstGeom prst="rect">
          <a:avLst/>
        </a:prstGeom>
        <a:gradFill rotWithShape="0">
          <a:gsLst>
            <a:gs pos="0">
              <a:schemeClr val="accent3">
                <a:hueOff val="1531081"/>
                <a:satOff val="1743"/>
                <a:lumOff val="5961"/>
                <a:alphaOff val="0"/>
                <a:tint val="50000"/>
                <a:satMod val="300000"/>
              </a:schemeClr>
            </a:gs>
            <a:gs pos="35000">
              <a:schemeClr val="accent3">
                <a:hueOff val="1531081"/>
                <a:satOff val="1743"/>
                <a:lumOff val="5961"/>
                <a:alphaOff val="0"/>
                <a:tint val="37000"/>
                <a:satMod val="300000"/>
              </a:schemeClr>
            </a:gs>
            <a:gs pos="100000">
              <a:schemeClr val="accent3">
                <a:hueOff val="1531081"/>
                <a:satOff val="1743"/>
                <a:lumOff val="596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管理期望</a:t>
          </a:r>
          <a:endParaRPr lang="zh-CN" altLang="en-US" sz="2600" kern="1200" dirty="0"/>
        </a:p>
      </dsp:txBody>
      <dsp:txXfrm>
        <a:off x="2046" y="1385183"/>
        <a:ext cx="1623414" cy="974048"/>
      </dsp:txXfrm>
    </dsp:sp>
    <dsp:sp modelId="{64F25E9E-4A3C-43AA-B092-B3159143DB03}">
      <dsp:nvSpPr>
        <dsp:cNvPr id="0" name=""/>
        <dsp:cNvSpPr/>
      </dsp:nvSpPr>
      <dsp:spPr>
        <a:xfrm>
          <a:off x="1787802" y="1385183"/>
          <a:ext cx="1623414" cy="974048"/>
        </a:xfrm>
        <a:prstGeom prst="rect">
          <a:avLst/>
        </a:prstGeom>
        <a:gradFill rotWithShape="0">
          <a:gsLst>
            <a:gs pos="0">
              <a:schemeClr val="accent3">
                <a:hueOff val="1913851"/>
                <a:satOff val="2179"/>
                <a:lumOff val="7451"/>
                <a:alphaOff val="0"/>
                <a:tint val="50000"/>
                <a:satMod val="300000"/>
              </a:schemeClr>
            </a:gs>
            <a:gs pos="35000">
              <a:schemeClr val="accent3">
                <a:hueOff val="1913851"/>
                <a:satOff val="2179"/>
                <a:lumOff val="7451"/>
                <a:alphaOff val="0"/>
                <a:tint val="37000"/>
                <a:satMod val="300000"/>
              </a:schemeClr>
            </a:gs>
            <a:gs pos="100000">
              <a:schemeClr val="accent3">
                <a:hueOff val="1913851"/>
                <a:satOff val="2179"/>
                <a:lumOff val="7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提问、探询意见</a:t>
          </a:r>
          <a:endParaRPr lang="zh-CN" altLang="en-US" sz="2600" kern="1200" dirty="0"/>
        </a:p>
      </dsp:txBody>
      <dsp:txXfrm>
        <a:off x="1787802" y="1385183"/>
        <a:ext cx="1623414" cy="974048"/>
      </dsp:txXfrm>
    </dsp:sp>
    <dsp:sp modelId="{1F191EE6-E905-42A6-9690-CECFA0F1D31B}">
      <dsp:nvSpPr>
        <dsp:cNvPr id="0" name=""/>
        <dsp:cNvSpPr/>
      </dsp:nvSpPr>
      <dsp:spPr>
        <a:xfrm>
          <a:off x="3573558" y="1385183"/>
          <a:ext cx="1623414" cy="974048"/>
        </a:xfrm>
        <a:prstGeom prst="rect">
          <a:avLst/>
        </a:prstGeom>
        <a:gradFill rotWithShape="0">
          <a:gsLst>
            <a:gs pos="0">
              <a:schemeClr val="accent3">
                <a:hueOff val="2296622"/>
                <a:satOff val="2615"/>
                <a:lumOff val="8941"/>
                <a:alphaOff val="0"/>
                <a:tint val="50000"/>
                <a:satMod val="300000"/>
              </a:schemeClr>
            </a:gs>
            <a:gs pos="35000">
              <a:schemeClr val="accent3">
                <a:hueOff val="2296622"/>
                <a:satOff val="2615"/>
                <a:lumOff val="8941"/>
                <a:alphaOff val="0"/>
                <a:tint val="37000"/>
                <a:satMod val="300000"/>
              </a:schemeClr>
            </a:gs>
            <a:gs pos="100000">
              <a:schemeClr val="accent3">
                <a:hueOff val="2296622"/>
                <a:satOff val="2615"/>
                <a:lumOff val="894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说服采取行动</a:t>
          </a:r>
          <a:endParaRPr lang="zh-CN" altLang="en-US" sz="2600" kern="1200" dirty="0"/>
        </a:p>
      </dsp:txBody>
      <dsp:txXfrm>
        <a:off x="3573558" y="1385183"/>
        <a:ext cx="1623414" cy="974048"/>
      </dsp:txXfrm>
    </dsp:sp>
    <dsp:sp modelId="{BAA3C379-2F33-4BE8-BCE7-BF0F0C937B82}">
      <dsp:nvSpPr>
        <dsp:cNvPr id="0" name=""/>
        <dsp:cNvSpPr/>
      </dsp:nvSpPr>
      <dsp:spPr>
        <a:xfrm>
          <a:off x="5359314" y="1385183"/>
          <a:ext cx="1623414" cy="974048"/>
        </a:xfrm>
        <a:prstGeom prst="rect">
          <a:avLst/>
        </a:prstGeom>
        <a:gradFill rotWithShape="0">
          <a:gsLst>
            <a:gs pos="0">
              <a:schemeClr val="accent3">
                <a:hueOff val="2679392"/>
                <a:satOff val="3051"/>
                <a:lumOff val="10431"/>
                <a:alphaOff val="0"/>
                <a:tint val="50000"/>
                <a:satMod val="300000"/>
              </a:schemeClr>
            </a:gs>
            <a:gs pos="35000">
              <a:schemeClr val="accent3">
                <a:hueOff val="2679392"/>
                <a:satOff val="3051"/>
                <a:lumOff val="10431"/>
                <a:alphaOff val="0"/>
                <a:tint val="37000"/>
                <a:satMod val="300000"/>
              </a:schemeClr>
            </a:gs>
            <a:gs pos="100000">
              <a:schemeClr val="accent3">
                <a:hueOff val="2679392"/>
                <a:satOff val="3051"/>
                <a:lumOff val="1043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训练以改进绩效</a:t>
          </a:r>
          <a:endParaRPr lang="zh-CN" altLang="en-US" sz="2600" kern="1200" dirty="0"/>
        </a:p>
      </dsp:txBody>
      <dsp:txXfrm>
        <a:off x="5359314" y="1385183"/>
        <a:ext cx="1623414" cy="974048"/>
      </dsp:txXfrm>
    </dsp:sp>
    <dsp:sp modelId="{2D8AF386-798C-42FE-A100-E58FFD819782}">
      <dsp:nvSpPr>
        <dsp:cNvPr id="0" name=""/>
        <dsp:cNvSpPr/>
      </dsp:nvSpPr>
      <dsp:spPr>
        <a:xfrm>
          <a:off x="248188" y="2521573"/>
          <a:ext cx="2403449" cy="974048"/>
        </a:xfrm>
        <a:prstGeom prst="rect">
          <a:avLst/>
        </a:prstGeom>
        <a:gradFill rotWithShape="0">
          <a:gsLst>
            <a:gs pos="0">
              <a:schemeClr val="accent3">
                <a:hueOff val="3062162"/>
                <a:satOff val="3486"/>
                <a:lumOff val="11922"/>
                <a:alphaOff val="0"/>
                <a:tint val="50000"/>
                <a:satMod val="300000"/>
              </a:schemeClr>
            </a:gs>
            <a:gs pos="35000">
              <a:schemeClr val="accent3">
                <a:hueOff val="3062162"/>
                <a:satOff val="3486"/>
                <a:lumOff val="11922"/>
                <a:alphaOff val="0"/>
                <a:tint val="37000"/>
                <a:satMod val="300000"/>
              </a:schemeClr>
            </a:gs>
            <a:gs pos="100000">
              <a:schemeClr val="accent3">
                <a:hueOff val="3062162"/>
                <a:satOff val="3486"/>
                <a:lumOff val="1192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增加团队知识</a:t>
          </a:r>
          <a:endParaRPr lang="zh-CN" altLang="en-US" sz="2600" kern="1200" dirty="0"/>
        </a:p>
      </dsp:txBody>
      <dsp:txXfrm>
        <a:off x="248188" y="2521573"/>
        <a:ext cx="2403449" cy="974048"/>
      </dsp:txXfrm>
    </dsp:sp>
    <dsp:sp modelId="{BEE568B6-7ED5-4427-A028-1440DBC3CE58}">
      <dsp:nvSpPr>
        <dsp:cNvPr id="0" name=""/>
        <dsp:cNvSpPr/>
      </dsp:nvSpPr>
      <dsp:spPr>
        <a:xfrm>
          <a:off x="2813979" y="2521573"/>
          <a:ext cx="1623414" cy="974048"/>
        </a:xfrm>
        <a:prstGeom prst="rect">
          <a:avLst/>
        </a:prstGeom>
        <a:gradFill rotWithShape="0">
          <a:gsLst>
            <a:gs pos="0">
              <a:schemeClr val="accent3">
                <a:hueOff val="3444932"/>
                <a:satOff val="3922"/>
                <a:lumOff val="13412"/>
                <a:alphaOff val="0"/>
                <a:tint val="50000"/>
                <a:satMod val="300000"/>
              </a:schemeClr>
            </a:gs>
            <a:gs pos="35000">
              <a:schemeClr val="accent3">
                <a:hueOff val="3444932"/>
                <a:satOff val="3922"/>
                <a:lumOff val="13412"/>
                <a:alphaOff val="0"/>
                <a:tint val="37000"/>
                <a:satMod val="300000"/>
              </a:schemeClr>
            </a:gs>
            <a:gs pos="100000">
              <a:schemeClr val="accent3">
                <a:hueOff val="3444932"/>
                <a:satOff val="3922"/>
                <a:lumOff val="1341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解决冲突</a:t>
          </a:r>
          <a:endParaRPr lang="zh-CN" altLang="en-US" sz="2600" kern="1200" dirty="0"/>
        </a:p>
      </dsp:txBody>
      <dsp:txXfrm>
        <a:off x="2813979" y="2521573"/>
        <a:ext cx="1623414" cy="974048"/>
      </dsp:txXfrm>
    </dsp:sp>
    <dsp:sp modelId="{57636B3D-81F3-467B-B648-CFDD4DCF1FEF}">
      <dsp:nvSpPr>
        <dsp:cNvPr id="0" name=""/>
        <dsp:cNvSpPr/>
      </dsp:nvSpPr>
      <dsp:spPr>
        <a:xfrm>
          <a:off x="4599735" y="2521573"/>
          <a:ext cx="2136852" cy="974048"/>
        </a:xfrm>
        <a:prstGeom prst="rect">
          <a:avLst/>
        </a:prstGeom>
        <a:gradFill rotWithShape="0">
          <a:gsLst>
            <a:gs pos="0">
              <a:schemeClr val="accent3">
                <a:hueOff val="3827703"/>
                <a:satOff val="4358"/>
                <a:lumOff val="14902"/>
                <a:alphaOff val="0"/>
                <a:tint val="50000"/>
                <a:satMod val="300000"/>
              </a:schemeClr>
            </a:gs>
            <a:gs pos="35000">
              <a:schemeClr val="accent3">
                <a:hueOff val="3827703"/>
                <a:satOff val="4358"/>
                <a:lumOff val="14902"/>
                <a:alphaOff val="0"/>
                <a:tint val="37000"/>
                <a:satMod val="300000"/>
              </a:schemeClr>
            </a:gs>
            <a:gs pos="100000">
              <a:schemeClr val="accent3">
                <a:hueOff val="3827703"/>
                <a:satOff val="4358"/>
                <a:lumOff val="1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概述、重述</a:t>
          </a:r>
          <a:endParaRPr lang="zh-CN" altLang="en-US" sz="2600" kern="1200" dirty="0"/>
        </a:p>
      </dsp:txBody>
      <dsp:txXfrm>
        <a:off x="4599735" y="2521573"/>
        <a:ext cx="2136852" cy="9740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6C67E-E07B-4A99-BDEB-BB7BE1C4B2CB}">
      <dsp:nvSpPr>
        <dsp:cNvPr id="0" name=""/>
        <dsp:cNvSpPr/>
      </dsp:nvSpPr>
      <dsp:spPr>
        <a:xfrm rot="21300000">
          <a:off x="14508" y="1323110"/>
          <a:ext cx="4698831" cy="538087"/>
        </a:xfrm>
        <a:prstGeom prst="mathMinus">
          <a:avLst/>
        </a:prstGeom>
        <a:solidFill>
          <a:schemeClr val="accent4">
            <a:tint val="4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A22E4F4-14B8-49BB-A28B-810216C9C076}">
      <dsp:nvSpPr>
        <dsp:cNvPr id="0" name=""/>
        <dsp:cNvSpPr/>
      </dsp:nvSpPr>
      <dsp:spPr>
        <a:xfrm>
          <a:off x="567341" y="159215"/>
          <a:ext cx="1418354" cy="1273723"/>
        </a:xfrm>
        <a:prstGeom prst="downArrow">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C786FB4-BF63-4A0F-B793-3ADBB226C2E2}">
      <dsp:nvSpPr>
        <dsp:cNvPr id="0" name=""/>
        <dsp:cNvSpPr/>
      </dsp:nvSpPr>
      <dsp:spPr>
        <a:xfrm>
          <a:off x="2505759" y="0"/>
          <a:ext cx="1512911" cy="1337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反应式倾听</a:t>
          </a:r>
        </a:p>
      </dsp:txBody>
      <dsp:txXfrm>
        <a:off x="2505759" y="0"/>
        <a:ext cx="1512911" cy="1337409"/>
      </dsp:txXfrm>
    </dsp:sp>
    <dsp:sp modelId="{E08E8673-04B7-4610-A6C2-57146165FAC5}">
      <dsp:nvSpPr>
        <dsp:cNvPr id="0" name=""/>
        <dsp:cNvSpPr/>
      </dsp:nvSpPr>
      <dsp:spPr>
        <a:xfrm>
          <a:off x="2742151" y="1751369"/>
          <a:ext cx="1418354" cy="1273723"/>
        </a:xfrm>
        <a:prstGeom prst="upArrow">
          <a:avLst/>
        </a:prstGeom>
        <a:solidFill>
          <a:schemeClr val="accent4">
            <a:hueOff val="-863770"/>
            <a:satOff val="-662"/>
            <a:lumOff val="1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78A8A0A-306B-48AB-944A-428B6373992A}">
      <dsp:nvSpPr>
        <dsp:cNvPr id="0" name=""/>
        <dsp:cNvSpPr/>
      </dsp:nvSpPr>
      <dsp:spPr>
        <a:xfrm>
          <a:off x="709177" y="1846898"/>
          <a:ext cx="1512911" cy="1337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主动式倾听</a:t>
          </a:r>
        </a:p>
      </dsp:txBody>
      <dsp:txXfrm>
        <a:off x="709177" y="1846898"/>
        <a:ext cx="1512911" cy="13374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C8A4C-6D93-49DA-B274-F11BF9A69D7C}">
      <dsp:nvSpPr>
        <dsp:cNvPr id="0" name=""/>
        <dsp:cNvSpPr/>
      </dsp:nvSpPr>
      <dsp:spPr>
        <a:xfrm>
          <a:off x="918844" y="0"/>
          <a:ext cx="1017023" cy="565013"/>
        </a:xfrm>
        <a:prstGeom prst="roundRect">
          <a:avLst>
            <a:gd name="adj" fmla="val 10000"/>
          </a:avLst>
        </a:prstGeom>
        <a:solidFill>
          <a:srgbClr val="D8F6FF"/>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一个团队</a:t>
          </a:r>
        </a:p>
      </dsp:txBody>
      <dsp:txXfrm>
        <a:off x="935393" y="16549"/>
        <a:ext cx="983925" cy="531915"/>
      </dsp:txXfrm>
    </dsp:sp>
    <dsp:sp modelId="{EF025B31-E81F-4C67-8858-2222CD044671}">
      <dsp:nvSpPr>
        <dsp:cNvPr id="0" name=""/>
        <dsp:cNvSpPr/>
      </dsp:nvSpPr>
      <dsp:spPr>
        <a:xfrm>
          <a:off x="2387878" y="0"/>
          <a:ext cx="1017023" cy="565013"/>
        </a:xfrm>
        <a:prstGeom prst="roundRect">
          <a:avLst>
            <a:gd name="adj" fmla="val 10000"/>
          </a:avLst>
        </a:prstGeom>
        <a:solidFill>
          <a:srgbClr val="D1E6FD"/>
        </a:solidFill>
        <a:ln w="9525" cap="flat" cmpd="sng" algn="ctr">
          <a:solidFill>
            <a:schemeClr val="accent4">
              <a:tint val="40000"/>
              <a:alpha val="90000"/>
              <a:hueOff val="-365182"/>
              <a:satOff val="5225"/>
              <a:lumOff val="7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a:t>两个团队</a:t>
          </a:r>
          <a:endParaRPr lang="zh-CN" altLang="en-US" sz="1600" b="1" kern="1200" dirty="0"/>
        </a:p>
      </dsp:txBody>
      <dsp:txXfrm>
        <a:off x="2404427" y="16549"/>
        <a:ext cx="983925" cy="531915"/>
      </dsp:txXfrm>
    </dsp:sp>
    <dsp:sp modelId="{6BF1FA44-F28C-45AD-AA05-618DEA788537}">
      <dsp:nvSpPr>
        <dsp:cNvPr id="0" name=""/>
        <dsp:cNvSpPr/>
      </dsp:nvSpPr>
      <dsp:spPr>
        <a:xfrm>
          <a:off x="1949993" y="2401305"/>
          <a:ext cx="423759" cy="423759"/>
        </a:xfrm>
        <a:prstGeom prst="triangle">
          <a:avLst/>
        </a:prstGeom>
        <a:solidFill>
          <a:schemeClr val="accent4">
            <a:tint val="40000"/>
            <a:alpha val="90000"/>
            <a:hueOff val="-730364"/>
            <a:satOff val="10450"/>
            <a:lumOff val="1592"/>
            <a:alphaOff val="0"/>
          </a:schemeClr>
        </a:solidFill>
        <a:ln w="9525" cap="flat" cmpd="sng" algn="ctr">
          <a:solidFill>
            <a:schemeClr val="accent4">
              <a:tint val="40000"/>
              <a:alpha val="90000"/>
              <a:hueOff val="-730364"/>
              <a:satOff val="10450"/>
              <a:lumOff val="1592"/>
              <a:alphaOff val="0"/>
            </a:schemeClr>
          </a:solidFill>
          <a:prstDash val="solid"/>
        </a:ln>
        <a:effectLst/>
      </dsp:spPr>
      <dsp:style>
        <a:lnRef idx="1">
          <a:scrgbClr r="0" g="0" b="0"/>
        </a:lnRef>
        <a:fillRef idx="1">
          <a:scrgbClr r="0" g="0" b="0"/>
        </a:fillRef>
        <a:effectRef idx="0">
          <a:scrgbClr r="0" g="0" b="0"/>
        </a:effectRef>
        <a:fontRef idx="minor"/>
      </dsp:style>
    </dsp:sp>
    <dsp:sp modelId="{0D2C5291-2169-444B-8E3F-D7888464743A}">
      <dsp:nvSpPr>
        <dsp:cNvPr id="0" name=""/>
        <dsp:cNvSpPr/>
      </dsp:nvSpPr>
      <dsp:spPr>
        <a:xfrm>
          <a:off x="890593" y="2223891"/>
          <a:ext cx="2542558" cy="171763"/>
        </a:xfrm>
        <a:prstGeom prst="rect">
          <a:avLst/>
        </a:prstGeom>
        <a:solidFill>
          <a:schemeClr val="accent4">
            <a:tint val="40000"/>
            <a:alpha val="90000"/>
            <a:hueOff val="-1095546"/>
            <a:satOff val="15675"/>
            <a:lumOff val="2388"/>
            <a:alphaOff val="0"/>
          </a:schemeClr>
        </a:solidFill>
        <a:ln w="9525" cap="flat" cmpd="sng" algn="ctr">
          <a:solidFill>
            <a:schemeClr val="accent4">
              <a:tint val="40000"/>
              <a:alpha val="90000"/>
              <a:hueOff val="-1095546"/>
              <a:satOff val="15675"/>
              <a:lumOff val="2388"/>
              <a:alphaOff val="0"/>
            </a:schemeClr>
          </a:solidFill>
          <a:prstDash val="solid"/>
        </a:ln>
        <a:effectLst/>
      </dsp:spPr>
      <dsp:style>
        <a:lnRef idx="1">
          <a:scrgbClr r="0" g="0" b="0"/>
        </a:lnRef>
        <a:fillRef idx="1">
          <a:scrgbClr r="0" g="0" b="0"/>
        </a:fillRef>
        <a:effectRef idx="0">
          <a:scrgbClr r="0" g="0" b="0"/>
        </a:effectRef>
        <a:fontRef idx="minor"/>
      </dsp:style>
    </dsp:sp>
    <dsp:sp modelId="{CE95DBAB-1A71-41AD-9698-5ECC05D42A06}">
      <dsp:nvSpPr>
        <dsp:cNvPr id="0" name=""/>
        <dsp:cNvSpPr/>
      </dsp:nvSpPr>
      <dsp:spPr>
        <a:xfrm>
          <a:off x="2387878" y="1480334"/>
          <a:ext cx="1017023" cy="723216"/>
        </a:xfrm>
        <a:prstGeom prst="roundRect">
          <a:avLst/>
        </a:prstGeom>
        <a:solidFill>
          <a:srgbClr val="D1E6FD"/>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b="1" kern="1200">
              <a:latin typeface="Times New Roman" panose="02020603050405020304" pitchFamily="18" charset="0"/>
              <a:cs typeface="Times New Roman" panose="02020603050405020304" pitchFamily="18" charset="0"/>
            </a:rPr>
            <a:t>21</a:t>
          </a:r>
          <a:r>
            <a:rPr lang="zh-CN" altLang="en-US" sz="1600" b="1" kern="1200">
              <a:latin typeface="Times New Roman" panose="02020603050405020304" pitchFamily="18" charset="0"/>
              <a:cs typeface="Times New Roman" panose="02020603050405020304" pitchFamily="18" charset="0"/>
            </a:rPr>
            <a:t>条沟通路径</a:t>
          </a:r>
          <a:endParaRPr lang="zh-CN" altLang="en-US" sz="1600" kern="1200" dirty="0"/>
        </a:p>
      </dsp:txBody>
      <dsp:txXfrm>
        <a:off x="2423182" y="1515638"/>
        <a:ext cx="946415" cy="652608"/>
      </dsp:txXfrm>
    </dsp:sp>
    <dsp:sp modelId="{B6EF1E9E-AAD4-4D39-8E36-F2564FB4E410}">
      <dsp:nvSpPr>
        <dsp:cNvPr id="0" name=""/>
        <dsp:cNvSpPr/>
      </dsp:nvSpPr>
      <dsp:spPr>
        <a:xfrm>
          <a:off x="2344151" y="723216"/>
          <a:ext cx="1104477" cy="723216"/>
        </a:xfrm>
        <a:prstGeom prst="roundRect">
          <a:avLst/>
        </a:prstGeom>
        <a:gradFill rotWithShape="0">
          <a:gsLst>
            <a:gs pos="0">
              <a:schemeClr val="accent4">
                <a:hueOff val="-287923"/>
                <a:satOff val="-221"/>
                <a:lumOff val="3791"/>
                <a:alphaOff val="0"/>
                <a:tint val="50000"/>
                <a:satMod val="300000"/>
              </a:schemeClr>
            </a:gs>
            <a:gs pos="35000">
              <a:schemeClr val="accent4">
                <a:hueOff val="-287923"/>
                <a:satOff val="-221"/>
                <a:lumOff val="3791"/>
                <a:alphaOff val="0"/>
                <a:tint val="37000"/>
                <a:satMod val="300000"/>
              </a:schemeClr>
            </a:gs>
            <a:gs pos="100000">
              <a:schemeClr val="accent4">
                <a:hueOff val="-287923"/>
                <a:satOff val="-221"/>
                <a:lumOff val="379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a:latin typeface="Times New Roman" panose="02020603050405020304" pitchFamily="18" charset="0"/>
              <a:cs typeface="Times New Roman" panose="02020603050405020304" pitchFamily="18" charset="0"/>
            </a:rPr>
            <a:t>各有</a:t>
          </a:r>
          <a:r>
            <a:rPr lang="en-US" altLang="zh-CN" sz="1600" b="1" kern="1200">
              <a:latin typeface="Times New Roman" panose="02020603050405020304" pitchFamily="18" charset="0"/>
              <a:cs typeface="Times New Roman" panose="02020603050405020304" pitchFamily="18" charset="0"/>
            </a:rPr>
            <a:t>5</a:t>
          </a:r>
          <a:r>
            <a:rPr lang="zh-CN" altLang="en-US" sz="1600" b="1" kern="1200">
              <a:latin typeface="Times New Roman" panose="02020603050405020304" pitchFamily="18" charset="0"/>
              <a:cs typeface="Times New Roman" panose="02020603050405020304" pitchFamily="18" charset="0"/>
            </a:rPr>
            <a:t>人</a:t>
          </a:r>
          <a:endParaRPr lang="zh-CN" altLang="en-US" sz="1600" kern="1200" dirty="0"/>
        </a:p>
      </dsp:txBody>
      <dsp:txXfrm>
        <a:off x="2379455" y="758520"/>
        <a:ext cx="1033869" cy="652608"/>
      </dsp:txXfrm>
    </dsp:sp>
    <dsp:sp modelId="{06D21AB1-9E5F-430F-B436-E9B7FE6765A2}">
      <dsp:nvSpPr>
        <dsp:cNvPr id="0" name=""/>
        <dsp:cNvSpPr/>
      </dsp:nvSpPr>
      <dsp:spPr>
        <a:xfrm>
          <a:off x="918844" y="1480334"/>
          <a:ext cx="1017023" cy="723216"/>
        </a:xfrm>
        <a:prstGeom prst="roundRect">
          <a:avLst/>
        </a:prstGeom>
        <a:solidFill>
          <a:srgbClr val="D8F6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Times New Roman" panose="02020603050405020304" pitchFamily="18" charset="0"/>
              <a:cs typeface="Times New Roman" panose="02020603050405020304" pitchFamily="18" charset="0"/>
            </a:rPr>
            <a:t>45</a:t>
          </a:r>
          <a:r>
            <a:rPr lang="zh-CN" altLang="en-US" sz="1600" b="1" kern="1200" dirty="0">
              <a:latin typeface="Times New Roman" panose="02020603050405020304" pitchFamily="18" charset="0"/>
              <a:cs typeface="Times New Roman" panose="02020603050405020304" pitchFamily="18" charset="0"/>
            </a:rPr>
            <a:t>条沟通路径</a:t>
          </a:r>
          <a:endParaRPr lang="zh-CN" altLang="en-US" sz="1600" kern="1200" dirty="0"/>
        </a:p>
      </dsp:txBody>
      <dsp:txXfrm>
        <a:off x="954148" y="1515638"/>
        <a:ext cx="946415" cy="652608"/>
      </dsp:txXfrm>
    </dsp:sp>
    <dsp:sp modelId="{433C742C-3905-4DD6-8737-F070F7EE56A6}">
      <dsp:nvSpPr>
        <dsp:cNvPr id="0" name=""/>
        <dsp:cNvSpPr/>
      </dsp:nvSpPr>
      <dsp:spPr>
        <a:xfrm>
          <a:off x="850174" y="723216"/>
          <a:ext cx="1154362" cy="723216"/>
        </a:xfrm>
        <a:prstGeom prst="round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b="1" kern="1200">
              <a:latin typeface="Times New Roman" panose="02020603050405020304" pitchFamily="18" charset="0"/>
              <a:cs typeface="Times New Roman" panose="02020603050405020304" pitchFamily="18" charset="0"/>
            </a:rPr>
            <a:t>10</a:t>
          </a:r>
          <a:r>
            <a:rPr lang="zh-CN" altLang="en-US" sz="1600" b="1" kern="1200">
              <a:latin typeface="Times New Roman" panose="02020603050405020304" pitchFamily="18" charset="0"/>
              <a:cs typeface="Times New Roman" panose="02020603050405020304" pitchFamily="18" charset="0"/>
            </a:rPr>
            <a:t>名成员</a:t>
          </a:r>
          <a:endParaRPr lang="zh-CN" altLang="en-US" sz="1600" kern="1200" dirty="0"/>
        </a:p>
      </dsp:txBody>
      <dsp:txXfrm>
        <a:off x="885478" y="758520"/>
        <a:ext cx="1083754" cy="6526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B9AD5-CA1F-4FBC-9B8D-C381BAB3DD80}">
      <dsp:nvSpPr>
        <dsp:cNvPr id="0" name=""/>
        <dsp:cNvSpPr/>
      </dsp:nvSpPr>
      <dsp:spPr>
        <a:xfrm>
          <a:off x="1067" y="435659"/>
          <a:ext cx="2081008" cy="2081008"/>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525" tIns="25400" rIns="114525" bIns="25400" numCol="1" spcCol="1270" anchor="ctr" anchorCtr="1">
          <a:noAutofit/>
        </a:bodyPr>
        <a:lstStyle/>
        <a:p>
          <a:pPr marL="0" lvl="0" indent="0" algn="l" defTabSz="889000">
            <a:lnSpc>
              <a:spcPct val="90000"/>
            </a:lnSpc>
            <a:spcBef>
              <a:spcPct val="0"/>
            </a:spcBef>
            <a:spcAft>
              <a:spcPct val="35000"/>
            </a:spcAft>
            <a:buNone/>
          </a:pPr>
          <a:r>
            <a:rPr lang="en-US" altLang="en-US" sz="2000" b="1" kern="1200" dirty="0">
              <a:solidFill>
                <a:srgbClr val="FFFF00"/>
              </a:solidFill>
            </a:rPr>
            <a:t>Correct</a:t>
          </a:r>
          <a:endParaRPr lang="zh-CN" altLang="en-US" sz="2000" b="1" kern="1200" dirty="0">
            <a:solidFill>
              <a:srgbClr val="FFFF00"/>
            </a:solidFill>
          </a:endParaRPr>
        </a:p>
        <a:p>
          <a:pPr marL="171450" lvl="1" indent="-171450" algn="l" defTabSz="711200">
            <a:lnSpc>
              <a:spcPct val="90000"/>
            </a:lnSpc>
            <a:spcBef>
              <a:spcPct val="0"/>
            </a:spcBef>
            <a:spcAft>
              <a:spcPct val="15000"/>
            </a:spcAft>
            <a:buChar char="•"/>
          </a:pPr>
          <a:r>
            <a:rPr lang="zh-CN" altLang="en-US" sz="1600" kern="1200" dirty="0"/>
            <a:t>正确的语法和拼写</a:t>
          </a:r>
        </a:p>
      </dsp:txBody>
      <dsp:txXfrm>
        <a:off x="305824" y="740416"/>
        <a:ext cx="1471494" cy="1471494"/>
      </dsp:txXfrm>
    </dsp:sp>
    <dsp:sp modelId="{432A6625-E5A8-475C-8D03-DD9667008C7A}">
      <dsp:nvSpPr>
        <dsp:cNvPr id="0" name=""/>
        <dsp:cNvSpPr/>
      </dsp:nvSpPr>
      <dsp:spPr>
        <a:xfrm>
          <a:off x="1665873" y="435659"/>
          <a:ext cx="2081008" cy="2081008"/>
        </a:xfrm>
        <a:prstGeom prst="ellipse">
          <a:avLst/>
        </a:prstGeom>
        <a:solidFill>
          <a:schemeClr val="accent4">
            <a:alpha val="50000"/>
            <a:hueOff val="-215942"/>
            <a:satOff val="-166"/>
            <a:lumOff val="2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525" tIns="25400" rIns="114525" bIns="25400" numCol="1" spcCol="1270" anchor="ctr" anchorCtr="1">
          <a:noAutofit/>
        </a:bodyPr>
        <a:lstStyle/>
        <a:p>
          <a:pPr marL="0" lvl="0" indent="0" algn="l" defTabSz="889000">
            <a:lnSpc>
              <a:spcPct val="90000"/>
            </a:lnSpc>
            <a:spcBef>
              <a:spcPct val="0"/>
            </a:spcBef>
            <a:spcAft>
              <a:spcPct val="35000"/>
            </a:spcAft>
            <a:buNone/>
          </a:pPr>
          <a:r>
            <a:rPr lang="en-US" altLang="en-US" sz="2000" b="1" kern="1200" dirty="0">
              <a:solidFill>
                <a:srgbClr val="FFFF00"/>
              </a:solidFill>
            </a:rPr>
            <a:t>Concise</a:t>
          </a:r>
          <a:r>
            <a:rPr lang="en-US" altLang="en-US" sz="2000" kern="1200" dirty="0"/>
            <a:t> </a:t>
          </a:r>
          <a:endParaRPr lang="zh-CN" altLang="en-US" sz="2000" kern="1200" dirty="0"/>
        </a:p>
        <a:p>
          <a:pPr marL="171450" lvl="1" indent="-171450" algn="l" defTabSz="711200">
            <a:lnSpc>
              <a:spcPct val="90000"/>
            </a:lnSpc>
            <a:spcBef>
              <a:spcPct val="0"/>
            </a:spcBef>
            <a:spcAft>
              <a:spcPct val="15000"/>
            </a:spcAft>
            <a:buChar char="•"/>
          </a:pPr>
          <a:r>
            <a:rPr lang="zh-CN" altLang="en-US" sz="1600" kern="1200" dirty="0"/>
            <a:t>简洁的表达和无多余字 </a:t>
          </a:r>
        </a:p>
      </dsp:txBody>
      <dsp:txXfrm>
        <a:off x="1970630" y="740416"/>
        <a:ext cx="1471494" cy="1471494"/>
      </dsp:txXfrm>
    </dsp:sp>
    <dsp:sp modelId="{7B2B7254-CF0D-4683-9917-6491A79C7451}">
      <dsp:nvSpPr>
        <dsp:cNvPr id="0" name=""/>
        <dsp:cNvSpPr/>
      </dsp:nvSpPr>
      <dsp:spPr>
        <a:xfrm>
          <a:off x="3330680" y="435659"/>
          <a:ext cx="2081008" cy="2081008"/>
        </a:xfrm>
        <a:prstGeom prst="ellipse">
          <a:avLst/>
        </a:prstGeom>
        <a:solidFill>
          <a:schemeClr val="accent4">
            <a:alpha val="50000"/>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525" tIns="25400" rIns="114525" bIns="25400" numCol="1" spcCol="1270" anchor="ctr" anchorCtr="1">
          <a:noAutofit/>
        </a:bodyPr>
        <a:lstStyle/>
        <a:p>
          <a:pPr marL="0" lvl="0" indent="0" algn="l" defTabSz="889000">
            <a:lnSpc>
              <a:spcPct val="90000"/>
            </a:lnSpc>
            <a:spcBef>
              <a:spcPct val="0"/>
            </a:spcBef>
            <a:spcAft>
              <a:spcPct val="35000"/>
            </a:spcAft>
            <a:buNone/>
          </a:pPr>
          <a:r>
            <a:rPr lang="en-US" altLang="en-US" sz="2000" b="1" kern="1200" dirty="0">
              <a:solidFill>
                <a:srgbClr val="FFFF00"/>
              </a:solidFill>
            </a:rPr>
            <a:t>Clear</a:t>
          </a:r>
          <a:r>
            <a:rPr lang="en-US" altLang="en-US" sz="2000" kern="1200" dirty="0"/>
            <a:t> </a:t>
          </a:r>
          <a:endParaRPr lang="zh-CN" altLang="en-US" sz="2000" kern="1200" dirty="0"/>
        </a:p>
        <a:p>
          <a:pPr marL="171450" lvl="1" indent="-171450" algn="l" defTabSz="711200">
            <a:lnSpc>
              <a:spcPct val="90000"/>
            </a:lnSpc>
            <a:spcBef>
              <a:spcPct val="0"/>
            </a:spcBef>
            <a:spcAft>
              <a:spcPct val="15000"/>
            </a:spcAft>
            <a:buChar char="•"/>
          </a:pPr>
          <a:r>
            <a:rPr lang="zh-CN" altLang="en-US" sz="1600" kern="1200" dirty="0"/>
            <a:t>清晰的目的和表达</a:t>
          </a:r>
        </a:p>
      </dsp:txBody>
      <dsp:txXfrm>
        <a:off x="3635437" y="740416"/>
        <a:ext cx="1471494" cy="1471494"/>
      </dsp:txXfrm>
    </dsp:sp>
    <dsp:sp modelId="{2176695C-5309-4F50-84C8-B32594D77F8B}">
      <dsp:nvSpPr>
        <dsp:cNvPr id="0" name=""/>
        <dsp:cNvSpPr/>
      </dsp:nvSpPr>
      <dsp:spPr>
        <a:xfrm>
          <a:off x="4995487" y="435659"/>
          <a:ext cx="2081008" cy="2081008"/>
        </a:xfrm>
        <a:prstGeom prst="ellipse">
          <a:avLst/>
        </a:prstGeom>
        <a:solidFill>
          <a:schemeClr val="accent4">
            <a:alpha val="50000"/>
            <a:hueOff val="-647827"/>
            <a:satOff val="-497"/>
            <a:lumOff val="85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525" tIns="25400" rIns="114525" bIns="25400" numCol="1" spcCol="1270" anchor="ctr" anchorCtr="1">
          <a:noAutofit/>
        </a:bodyPr>
        <a:lstStyle/>
        <a:p>
          <a:pPr marL="0" lvl="0" indent="0" algn="l" defTabSz="889000">
            <a:lnSpc>
              <a:spcPct val="90000"/>
            </a:lnSpc>
            <a:spcBef>
              <a:spcPct val="0"/>
            </a:spcBef>
            <a:spcAft>
              <a:spcPct val="35000"/>
            </a:spcAft>
            <a:buNone/>
          </a:pPr>
          <a:r>
            <a:rPr lang="en-US" altLang="en-US" sz="2000" b="1" kern="1200" dirty="0">
              <a:solidFill>
                <a:srgbClr val="FFFF00"/>
              </a:solidFill>
            </a:rPr>
            <a:t>Coherent</a:t>
          </a:r>
          <a:endParaRPr lang="zh-CN" altLang="en-US" sz="2000" b="1" kern="1200" dirty="0">
            <a:solidFill>
              <a:srgbClr val="FFFF00"/>
            </a:solidFill>
          </a:endParaRPr>
        </a:p>
        <a:p>
          <a:pPr marL="171450" lvl="1" indent="-171450" algn="l" defTabSz="711200">
            <a:lnSpc>
              <a:spcPct val="90000"/>
            </a:lnSpc>
            <a:spcBef>
              <a:spcPct val="0"/>
            </a:spcBef>
            <a:spcAft>
              <a:spcPct val="15000"/>
            </a:spcAft>
            <a:buChar char="•"/>
          </a:pPr>
          <a:r>
            <a:rPr lang="zh-CN" altLang="en-US" sz="1600" kern="1200" dirty="0"/>
            <a:t>连贯的思维逻辑 </a:t>
          </a:r>
        </a:p>
      </dsp:txBody>
      <dsp:txXfrm>
        <a:off x="5300244" y="740416"/>
        <a:ext cx="1471494" cy="1471494"/>
      </dsp:txXfrm>
    </dsp:sp>
    <dsp:sp modelId="{8B2E6963-2E91-4377-9195-13F5FFED4932}">
      <dsp:nvSpPr>
        <dsp:cNvPr id="0" name=""/>
        <dsp:cNvSpPr/>
      </dsp:nvSpPr>
      <dsp:spPr>
        <a:xfrm>
          <a:off x="6660294" y="435659"/>
          <a:ext cx="2081008" cy="2081008"/>
        </a:xfrm>
        <a:prstGeom prst="ellipse">
          <a:avLst/>
        </a:prstGeom>
        <a:solidFill>
          <a:schemeClr val="accent4">
            <a:alpha val="50000"/>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525" tIns="25400" rIns="114525" bIns="25400" numCol="1" spcCol="1270" anchor="ctr" anchorCtr="1">
          <a:noAutofit/>
        </a:bodyPr>
        <a:lstStyle/>
        <a:p>
          <a:pPr marL="0" lvl="0" indent="0" algn="l" defTabSz="889000">
            <a:lnSpc>
              <a:spcPct val="90000"/>
            </a:lnSpc>
            <a:spcBef>
              <a:spcPct val="0"/>
            </a:spcBef>
            <a:spcAft>
              <a:spcPct val="35000"/>
            </a:spcAft>
            <a:buNone/>
          </a:pPr>
          <a:r>
            <a:rPr lang="en-US" altLang="en-US" sz="2000" b="1" kern="1200" dirty="0">
              <a:solidFill>
                <a:srgbClr val="FFFF00"/>
              </a:solidFill>
            </a:rPr>
            <a:t>Controlling </a:t>
          </a:r>
          <a:endParaRPr lang="zh-CN" altLang="en-US" sz="2000" b="1" kern="1200" dirty="0">
            <a:solidFill>
              <a:srgbClr val="FFFF00"/>
            </a:solidFill>
          </a:endParaRPr>
        </a:p>
        <a:p>
          <a:pPr marL="171450" lvl="1" indent="-171450" algn="l" defTabSz="711200">
            <a:lnSpc>
              <a:spcPct val="90000"/>
            </a:lnSpc>
            <a:spcBef>
              <a:spcPct val="0"/>
            </a:spcBef>
            <a:spcAft>
              <a:spcPct val="15000"/>
            </a:spcAft>
            <a:buChar char="•"/>
          </a:pPr>
          <a:r>
            <a:rPr lang="zh-CN" altLang="en-US" sz="1600" kern="1200" dirty="0"/>
            <a:t>受控的语句和想法承接</a:t>
          </a:r>
        </a:p>
      </dsp:txBody>
      <dsp:txXfrm>
        <a:off x="6965051" y="740416"/>
        <a:ext cx="1471494" cy="14714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E7639-7931-422C-A584-0B2655DDB4E9}">
      <dsp:nvSpPr>
        <dsp:cNvPr id="0" name=""/>
        <dsp:cNvSpPr/>
      </dsp:nvSpPr>
      <dsp:spPr>
        <a:xfrm>
          <a:off x="3302" y="221598"/>
          <a:ext cx="1986056" cy="6624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人员</a:t>
          </a:r>
          <a:endParaRPr lang="zh-CN" altLang="en-US" sz="2300" kern="1200" dirty="0"/>
        </a:p>
      </dsp:txBody>
      <dsp:txXfrm>
        <a:off x="3302" y="221598"/>
        <a:ext cx="1986056" cy="662400"/>
      </dsp:txXfrm>
    </dsp:sp>
    <dsp:sp modelId="{6FB0EACB-2B0D-4529-A742-950ED9FBCB5A}">
      <dsp:nvSpPr>
        <dsp:cNvPr id="0" name=""/>
        <dsp:cNvSpPr/>
      </dsp:nvSpPr>
      <dsp:spPr>
        <a:xfrm>
          <a:off x="3302" y="883998"/>
          <a:ext cx="1986056" cy="2278778"/>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谁需要什么信息</a:t>
          </a:r>
          <a:endParaRPr lang="zh-CN" altLang="en-US" sz="2300" kern="1200" dirty="0"/>
        </a:p>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谁有权接触这些信息</a:t>
          </a:r>
          <a:endParaRPr lang="zh-CN" altLang="en-US" sz="2300" kern="1200" dirty="0"/>
        </a:p>
      </dsp:txBody>
      <dsp:txXfrm>
        <a:off x="3302" y="883998"/>
        <a:ext cx="1986056" cy="2278778"/>
      </dsp:txXfrm>
    </dsp:sp>
    <dsp:sp modelId="{C19DC029-EC0A-42DE-9964-AAEA8DCE0FF0}">
      <dsp:nvSpPr>
        <dsp:cNvPr id="0" name=""/>
        <dsp:cNvSpPr/>
      </dsp:nvSpPr>
      <dsp:spPr>
        <a:xfrm>
          <a:off x="2267407" y="221598"/>
          <a:ext cx="1986056" cy="662400"/>
        </a:xfrm>
        <a:prstGeom prst="rect">
          <a:avLst/>
        </a:prstGeom>
        <a:solidFill>
          <a:schemeClr val="accent4">
            <a:hueOff val="-287923"/>
            <a:satOff val="-221"/>
            <a:lumOff val="3791"/>
            <a:alphaOff val="0"/>
          </a:schemeClr>
        </a:solidFill>
        <a:ln w="25400" cap="flat" cmpd="sng" algn="ctr">
          <a:solidFill>
            <a:schemeClr val="accent4">
              <a:hueOff val="-287923"/>
              <a:satOff val="-221"/>
              <a:lumOff val="379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存储</a:t>
          </a:r>
          <a:endParaRPr lang="zh-CN" altLang="en-US" sz="2300" kern="1200" dirty="0"/>
        </a:p>
      </dsp:txBody>
      <dsp:txXfrm>
        <a:off x="2267407" y="221598"/>
        <a:ext cx="1986056" cy="662400"/>
      </dsp:txXfrm>
    </dsp:sp>
    <dsp:sp modelId="{F4349FE7-EC39-46E6-8017-A3C709F32B31}">
      <dsp:nvSpPr>
        <dsp:cNvPr id="0" name=""/>
        <dsp:cNvSpPr/>
      </dsp:nvSpPr>
      <dsp:spPr>
        <a:xfrm>
          <a:off x="2267407" y="883998"/>
          <a:ext cx="1986056" cy="2278778"/>
        </a:xfrm>
        <a:prstGeom prst="rect">
          <a:avLst/>
        </a:prstGeom>
        <a:solidFill>
          <a:schemeClr val="accent4">
            <a:tint val="40000"/>
            <a:alpha val="90000"/>
            <a:hueOff val="-365182"/>
            <a:satOff val="5225"/>
            <a:lumOff val="796"/>
            <a:alphaOff val="0"/>
          </a:schemeClr>
        </a:solidFill>
        <a:ln w="25400" cap="flat" cmpd="sng" algn="ctr">
          <a:solidFill>
            <a:schemeClr val="accent4">
              <a:tint val="40000"/>
              <a:alpha val="90000"/>
              <a:hueOff val="-365182"/>
              <a:satOff val="5225"/>
              <a:lumOff val="7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信息应存储在什么地方</a:t>
          </a:r>
          <a:endParaRPr lang="zh-CN" altLang="en-US" sz="2300" kern="1200" dirty="0"/>
        </a:p>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以什么形式存储</a:t>
          </a:r>
          <a:endParaRPr lang="zh-CN" altLang="en-US" sz="2300" kern="1200" dirty="0"/>
        </a:p>
      </dsp:txBody>
      <dsp:txXfrm>
        <a:off x="2267407" y="883998"/>
        <a:ext cx="1986056" cy="2278778"/>
      </dsp:txXfrm>
    </dsp:sp>
    <dsp:sp modelId="{EE15A30D-024F-4BAB-90D4-47168C781FAF}">
      <dsp:nvSpPr>
        <dsp:cNvPr id="0" name=""/>
        <dsp:cNvSpPr/>
      </dsp:nvSpPr>
      <dsp:spPr>
        <a:xfrm>
          <a:off x="4531511" y="221598"/>
          <a:ext cx="1986056" cy="662400"/>
        </a:xfrm>
        <a:prstGeom prst="rect">
          <a:avLst/>
        </a:prstGeom>
        <a:solidFill>
          <a:schemeClr val="accent4">
            <a:hueOff val="-575847"/>
            <a:satOff val="-441"/>
            <a:lumOff val="7582"/>
            <a:alphaOff val="0"/>
          </a:schemeClr>
        </a:solidFill>
        <a:ln w="25400" cap="flat" cmpd="sng" algn="ctr">
          <a:solidFill>
            <a:schemeClr val="accent4">
              <a:hueOff val="-575847"/>
              <a:satOff val="-441"/>
              <a:lumOff val="75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检索</a:t>
          </a:r>
          <a:endParaRPr lang="zh-CN" altLang="en-US" sz="2300" kern="1200" dirty="0"/>
        </a:p>
      </dsp:txBody>
      <dsp:txXfrm>
        <a:off x="4531511" y="221598"/>
        <a:ext cx="1986056" cy="662400"/>
      </dsp:txXfrm>
    </dsp:sp>
    <dsp:sp modelId="{6BF14AA7-11BF-4BB6-ABA4-A34D611ABD6B}">
      <dsp:nvSpPr>
        <dsp:cNvPr id="0" name=""/>
        <dsp:cNvSpPr/>
      </dsp:nvSpPr>
      <dsp:spPr>
        <a:xfrm>
          <a:off x="4531511" y="883998"/>
          <a:ext cx="1986056" cy="2278778"/>
        </a:xfrm>
        <a:prstGeom prst="rect">
          <a:avLst/>
        </a:prstGeom>
        <a:solidFill>
          <a:schemeClr val="accent4">
            <a:tint val="40000"/>
            <a:alpha val="90000"/>
            <a:hueOff val="-730364"/>
            <a:satOff val="10450"/>
            <a:lumOff val="1592"/>
            <a:alphaOff val="0"/>
          </a:schemeClr>
        </a:solidFill>
        <a:ln w="25400" cap="flat" cmpd="sng" algn="ctr">
          <a:solidFill>
            <a:schemeClr val="accent4">
              <a:tint val="40000"/>
              <a:alpha val="90000"/>
              <a:hueOff val="-730364"/>
              <a:satOff val="10450"/>
              <a:lumOff val="15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b="1" kern="1200">
              <a:latin typeface="Times New Roman" panose="02020603050405020304" pitchFamily="18" charset="0"/>
              <a:cs typeface="Times New Roman" panose="02020603050405020304" pitchFamily="18" charset="0"/>
            </a:rPr>
            <a:t>如何检索这些信息</a:t>
          </a:r>
          <a:endParaRPr lang="zh-CN" altLang="en-US" sz="2300" kern="1200"/>
        </a:p>
      </dsp:txBody>
      <dsp:txXfrm>
        <a:off x="4531511" y="883998"/>
        <a:ext cx="1986056" cy="2278778"/>
      </dsp:txXfrm>
    </dsp:sp>
    <dsp:sp modelId="{84792607-A291-4A1C-B9E3-6FE38F217E86}">
      <dsp:nvSpPr>
        <dsp:cNvPr id="0" name=""/>
        <dsp:cNvSpPr/>
      </dsp:nvSpPr>
      <dsp:spPr>
        <a:xfrm>
          <a:off x="6795616" y="221598"/>
          <a:ext cx="1986056" cy="662400"/>
        </a:xfrm>
        <a:prstGeom prst="rect">
          <a:avLst/>
        </a:prstGeom>
        <a:solidFill>
          <a:schemeClr val="accent4">
            <a:hueOff val="-863770"/>
            <a:satOff val="-662"/>
            <a:lumOff val="11373"/>
            <a:alphaOff val="0"/>
          </a:schemeClr>
        </a:solidFill>
        <a:ln w="25400" cap="flat" cmpd="sng" algn="ctr">
          <a:solidFill>
            <a:schemeClr val="accent4">
              <a:hueOff val="-863770"/>
              <a:satOff val="-662"/>
              <a:lumOff val="1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其他因素</a:t>
          </a:r>
          <a:endParaRPr lang="zh-CN" altLang="en-US" sz="2300" kern="1200" dirty="0"/>
        </a:p>
      </dsp:txBody>
      <dsp:txXfrm>
        <a:off x="6795616" y="221598"/>
        <a:ext cx="1986056" cy="662400"/>
      </dsp:txXfrm>
    </dsp:sp>
    <dsp:sp modelId="{BFBFDCDC-4FBB-4C97-83C4-A48C59762EC4}">
      <dsp:nvSpPr>
        <dsp:cNvPr id="0" name=""/>
        <dsp:cNvSpPr/>
      </dsp:nvSpPr>
      <dsp:spPr>
        <a:xfrm>
          <a:off x="6795616" y="883998"/>
          <a:ext cx="1986056" cy="2278778"/>
        </a:xfrm>
        <a:prstGeom prst="rect">
          <a:avLst/>
        </a:prstGeom>
        <a:solidFill>
          <a:schemeClr val="accent4">
            <a:tint val="40000"/>
            <a:alpha val="90000"/>
            <a:hueOff val="-1095546"/>
            <a:satOff val="15675"/>
            <a:lumOff val="2388"/>
            <a:alphaOff val="0"/>
          </a:schemeClr>
        </a:solidFill>
        <a:ln w="25400" cap="flat" cmpd="sng" algn="ctr">
          <a:solidFill>
            <a:schemeClr val="accent4">
              <a:tint val="40000"/>
              <a:alpha val="90000"/>
              <a:hueOff val="-1095546"/>
              <a:satOff val="15675"/>
              <a:lumOff val="23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时差</a:t>
          </a:r>
          <a:endParaRPr lang="zh-CN" altLang="en-US" sz="2300" kern="1200" dirty="0"/>
        </a:p>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语言障碍</a:t>
          </a:r>
          <a:endParaRPr lang="zh-CN" altLang="en-US" sz="2300" kern="1200" dirty="0"/>
        </a:p>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跨文化因素等</a:t>
          </a:r>
          <a:endParaRPr lang="zh-CN" altLang="en-US" sz="2300" kern="1200" dirty="0"/>
        </a:p>
      </dsp:txBody>
      <dsp:txXfrm>
        <a:off x="6795616" y="883998"/>
        <a:ext cx="1986056" cy="22787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461" y="278096"/>
          <a:ext cx="2307753" cy="1572911"/>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、项目管理计划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、干系人登记册</a:t>
          </a:r>
          <a:endParaRPr lang="en-US" altLang="zh-CN" sz="1800" kern="1200" dirty="0"/>
        </a:p>
      </dsp:txBody>
      <dsp:txXfrm>
        <a:off x="50530" y="324165"/>
        <a:ext cx="2215615" cy="1480773"/>
      </dsp:txXfrm>
    </dsp:sp>
    <dsp:sp modelId="{14652B25-4626-446B-9772-CF707F7DD993}">
      <dsp:nvSpPr>
        <dsp:cNvPr id="0" name=""/>
        <dsp:cNvSpPr/>
      </dsp:nvSpPr>
      <dsp:spPr>
        <a:xfrm>
          <a:off x="2533639" y="789985"/>
          <a:ext cx="469420" cy="549133"/>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33639" y="899812"/>
        <a:ext cx="328594" cy="329479"/>
      </dsp:txXfrm>
    </dsp:sp>
    <dsp:sp modelId="{C8D7C99F-054B-458A-BA78-5C1A22ACEBC6}">
      <dsp:nvSpPr>
        <dsp:cNvPr id="0" name=""/>
        <dsp:cNvSpPr/>
      </dsp:nvSpPr>
      <dsp:spPr>
        <a:xfrm>
          <a:off x="3197913" y="278096"/>
          <a:ext cx="2554664" cy="1572911"/>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ctr" defTabSz="889000">
            <a:lnSpc>
              <a:spcPct val="100000"/>
            </a:lnSpc>
            <a:spcBef>
              <a:spcPct val="0"/>
            </a:spcBef>
            <a:spcAft>
              <a:spcPts val="0"/>
            </a:spcAft>
            <a:buNone/>
          </a:pPr>
          <a:r>
            <a:rPr lang="zh-CN" altLang="zh-CN" sz="2000" b="0" kern="1200" dirty="0">
              <a:solidFill>
                <a:srgbClr val="FFC000"/>
              </a:solidFill>
            </a:rPr>
            <a:t>沟通需求分析</a:t>
          </a:r>
        </a:p>
      </dsp:txBody>
      <dsp:txXfrm>
        <a:off x="3243982" y="324165"/>
        <a:ext cx="2462526" cy="1480773"/>
      </dsp:txXfrm>
    </dsp:sp>
    <dsp:sp modelId="{464DA894-C465-4F92-9ED2-46AEB669D8E1}">
      <dsp:nvSpPr>
        <dsp:cNvPr id="0" name=""/>
        <dsp:cNvSpPr/>
      </dsp:nvSpPr>
      <dsp:spPr>
        <a:xfrm>
          <a:off x="5974002" y="789985"/>
          <a:ext cx="469420" cy="549133"/>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74002" y="899812"/>
        <a:ext cx="328594" cy="329479"/>
      </dsp:txXfrm>
    </dsp:sp>
    <dsp:sp modelId="{642BD169-43AF-4664-BFC7-EF3BDBC7605C}">
      <dsp:nvSpPr>
        <dsp:cNvPr id="0" name=""/>
        <dsp:cNvSpPr/>
      </dsp:nvSpPr>
      <dsp:spPr>
        <a:xfrm>
          <a:off x="6638276" y="278096"/>
          <a:ext cx="2214246" cy="1572911"/>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沟通管理计划</a:t>
          </a:r>
          <a:endParaRPr lang="zh-CN" altLang="en-US" sz="2000" kern="1200" dirty="0">
            <a:solidFill>
              <a:srgbClr val="FF0000"/>
            </a:solidFill>
          </a:endParaRPr>
        </a:p>
      </dsp:txBody>
      <dsp:txXfrm>
        <a:off x="6684345" y="324165"/>
        <a:ext cx="2122108" cy="14807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461" y="278096"/>
          <a:ext cx="2307753" cy="1572911"/>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、项目管理计划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、干系人登记册</a:t>
          </a:r>
          <a:endParaRPr lang="en-US" altLang="zh-CN" sz="1800" kern="1200" dirty="0"/>
        </a:p>
      </dsp:txBody>
      <dsp:txXfrm>
        <a:off x="50530" y="324165"/>
        <a:ext cx="2215615" cy="1480773"/>
      </dsp:txXfrm>
    </dsp:sp>
    <dsp:sp modelId="{14652B25-4626-446B-9772-CF707F7DD993}">
      <dsp:nvSpPr>
        <dsp:cNvPr id="0" name=""/>
        <dsp:cNvSpPr/>
      </dsp:nvSpPr>
      <dsp:spPr>
        <a:xfrm>
          <a:off x="2533639" y="789985"/>
          <a:ext cx="469420" cy="549133"/>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33639" y="899812"/>
        <a:ext cx="328594" cy="329479"/>
      </dsp:txXfrm>
    </dsp:sp>
    <dsp:sp modelId="{C8D7C99F-054B-458A-BA78-5C1A22ACEBC6}">
      <dsp:nvSpPr>
        <dsp:cNvPr id="0" name=""/>
        <dsp:cNvSpPr/>
      </dsp:nvSpPr>
      <dsp:spPr>
        <a:xfrm>
          <a:off x="3197913" y="278096"/>
          <a:ext cx="2554664" cy="1572911"/>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ctr" defTabSz="889000">
            <a:lnSpc>
              <a:spcPct val="100000"/>
            </a:lnSpc>
            <a:spcBef>
              <a:spcPct val="0"/>
            </a:spcBef>
            <a:spcAft>
              <a:spcPts val="0"/>
            </a:spcAft>
            <a:buNone/>
          </a:pPr>
          <a:r>
            <a:rPr lang="zh-CN" altLang="zh-CN" sz="2000" b="0" kern="1200" dirty="0">
              <a:solidFill>
                <a:schemeClr val="bg1"/>
              </a:solidFill>
            </a:rPr>
            <a:t>沟通需求分析</a:t>
          </a:r>
        </a:p>
      </dsp:txBody>
      <dsp:txXfrm>
        <a:off x="3243982" y="324165"/>
        <a:ext cx="2462526" cy="1480773"/>
      </dsp:txXfrm>
    </dsp:sp>
    <dsp:sp modelId="{464DA894-C465-4F92-9ED2-46AEB669D8E1}">
      <dsp:nvSpPr>
        <dsp:cNvPr id="0" name=""/>
        <dsp:cNvSpPr/>
      </dsp:nvSpPr>
      <dsp:spPr>
        <a:xfrm>
          <a:off x="5974002" y="789985"/>
          <a:ext cx="469420" cy="549133"/>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74002" y="899812"/>
        <a:ext cx="328594" cy="329479"/>
      </dsp:txXfrm>
    </dsp:sp>
    <dsp:sp modelId="{642BD169-43AF-4664-BFC7-EF3BDBC7605C}">
      <dsp:nvSpPr>
        <dsp:cNvPr id="0" name=""/>
        <dsp:cNvSpPr/>
      </dsp:nvSpPr>
      <dsp:spPr>
        <a:xfrm>
          <a:off x="6638276" y="278096"/>
          <a:ext cx="2214246" cy="1572911"/>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solidFill>
                <a:srgbClr val="FFC000"/>
              </a:solidFill>
            </a:rPr>
            <a:t>沟通管理计划</a:t>
          </a:r>
        </a:p>
      </dsp:txBody>
      <dsp:txXfrm>
        <a:off x="6684345" y="324165"/>
        <a:ext cx="2122108" cy="148077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2022/11/7</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a:t>
            </a:fld>
            <a:endParaRPr lang="zh-CN" altLang="en-US"/>
          </a:p>
        </p:txBody>
      </p:sp>
    </p:spTree>
    <p:extLst>
      <p:ext uri="{BB962C8B-B14F-4D97-AF65-F5344CB8AC3E}">
        <p14:creationId xmlns:p14="http://schemas.microsoft.com/office/powerpoint/2010/main" val="80793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11</a:t>
            </a:fld>
            <a:endParaRPr lang="zh-CN" altLang="en-US"/>
          </a:p>
        </p:txBody>
      </p:sp>
    </p:spTree>
    <p:extLst>
      <p:ext uri="{BB962C8B-B14F-4D97-AF65-F5344CB8AC3E}">
        <p14:creationId xmlns:p14="http://schemas.microsoft.com/office/powerpoint/2010/main" val="2466252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12</a:t>
            </a:fld>
            <a:endParaRPr lang="zh-CN" altLang="en-US"/>
          </a:p>
        </p:txBody>
      </p:sp>
    </p:spTree>
    <p:extLst>
      <p:ext uri="{BB962C8B-B14F-4D97-AF65-F5344CB8AC3E}">
        <p14:creationId xmlns:p14="http://schemas.microsoft.com/office/powerpoint/2010/main" val="1947849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13</a:t>
            </a:fld>
            <a:endParaRPr lang="zh-CN" altLang="en-US"/>
          </a:p>
        </p:txBody>
      </p:sp>
    </p:spTree>
    <p:extLst>
      <p:ext uri="{BB962C8B-B14F-4D97-AF65-F5344CB8AC3E}">
        <p14:creationId xmlns:p14="http://schemas.microsoft.com/office/powerpoint/2010/main" val="451937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14</a:t>
            </a:fld>
            <a:endParaRPr lang="zh-CN" altLang="en-US"/>
          </a:p>
        </p:txBody>
      </p:sp>
    </p:spTree>
    <p:extLst>
      <p:ext uri="{BB962C8B-B14F-4D97-AF65-F5344CB8AC3E}">
        <p14:creationId xmlns:p14="http://schemas.microsoft.com/office/powerpoint/2010/main" val="410389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15</a:t>
            </a:fld>
            <a:endParaRPr lang="zh-CN" altLang="en-US"/>
          </a:p>
        </p:txBody>
      </p:sp>
    </p:spTree>
    <p:extLst>
      <p:ext uri="{BB962C8B-B14F-4D97-AF65-F5344CB8AC3E}">
        <p14:creationId xmlns:p14="http://schemas.microsoft.com/office/powerpoint/2010/main" val="1677355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16</a:t>
            </a:fld>
            <a:endParaRPr lang="zh-CN" altLang="en-US"/>
          </a:p>
        </p:txBody>
      </p:sp>
    </p:spTree>
    <p:extLst>
      <p:ext uri="{BB962C8B-B14F-4D97-AF65-F5344CB8AC3E}">
        <p14:creationId xmlns:p14="http://schemas.microsoft.com/office/powerpoint/2010/main" val="548035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17</a:t>
            </a:fld>
            <a:endParaRPr lang="zh-CN" altLang="en-US"/>
          </a:p>
        </p:txBody>
      </p:sp>
    </p:spTree>
    <p:extLst>
      <p:ext uri="{BB962C8B-B14F-4D97-AF65-F5344CB8AC3E}">
        <p14:creationId xmlns:p14="http://schemas.microsoft.com/office/powerpoint/2010/main" val="195081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大型项目的首选解决方案是将一个大团队分拆成多个小团队，并在各团队之间使用明确定义的沟通渠道。</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18</a:t>
            </a:fld>
            <a:endParaRPr lang="zh-CN" altLang="en-US"/>
          </a:p>
        </p:txBody>
      </p:sp>
    </p:spTree>
    <p:extLst>
      <p:ext uri="{BB962C8B-B14F-4D97-AF65-F5344CB8AC3E}">
        <p14:creationId xmlns:p14="http://schemas.microsoft.com/office/powerpoint/2010/main" val="1078396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大型项目的首选解决方案是将一个大团队分拆成多个小团队，并在各团队之间使用明确定义的沟通渠道。</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19</a:t>
            </a:fld>
            <a:endParaRPr lang="zh-CN" altLang="en-US"/>
          </a:p>
        </p:txBody>
      </p:sp>
    </p:spTree>
    <p:extLst>
      <p:ext uri="{BB962C8B-B14F-4D97-AF65-F5344CB8AC3E}">
        <p14:creationId xmlns:p14="http://schemas.microsoft.com/office/powerpoint/2010/main" val="813266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链式沟通渠道 </a:t>
            </a:r>
          </a:p>
          <a:p>
            <a:r>
              <a:rPr lang="zh-CN" altLang="en-US" dirty="0"/>
              <a:t>在一个组织系统中，它相当于一个纵向沟通渠道。链式网络中的信息按高低层次逐级传递，信息可以自上而下或者自下而上地交流。这个模式中有</a:t>
            </a:r>
            <a:r>
              <a:rPr lang="en-US" altLang="zh-CN" dirty="0"/>
              <a:t>5</a:t>
            </a:r>
            <a:r>
              <a:rPr lang="zh-CN" altLang="en-US" dirty="0"/>
              <a:t>级层次，居于两端的传递者只能与里面的每一个传递者相联系，居中的则可以分别与上下互通信息，各个信息传递者所接受的信息差异较大。该模式的最大优点是信息传递速度快，适用于班子庞大，实行分层授权控制的项目信息传递及沟通。</a:t>
            </a:r>
          </a:p>
          <a:p>
            <a:r>
              <a:rPr lang="en-US" altLang="zh-CN" dirty="0"/>
              <a:t>2.</a:t>
            </a:r>
            <a:r>
              <a:rPr lang="zh-CN" altLang="en-US" dirty="0"/>
              <a:t>轮式沟通渠道 </a:t>
            </a:r>
          </a:p>
          <a:p>
            <a:r>
              <a:rPr lang="zh-CN" altLang="en-US" dirty="0"/>
              <a:t>在这一模式中，主管人员分别同下属部门发生联系，成为个别信息的汇集点和传递中心。在项目中，这种模式大体类似于一个主管领导直接管理若干部门和权威控制系统。只有处于领导地位的主管人员了解全面情况，并由他向下属发出指令，而下级部门和基层公众之间没有沟通联系，只分别掌握本部门的情况。轮式是加强控制、争时间、 抢速度的一种有效方法和沟通模式。</a:t>
            </a:r>
          </a:p>
          <a:p>
            <a:r>
              <a:rPr lang="en-US" altLang="zh-CN" dirty="0"/>
              <a:t>3.</a:t>
            </a:r>
            <a:r>
              <a:rPr lang="zh-CN" altLang="en-US" dirty="0"/>
              <a:t>环式</a:t>
            </a:r>
            <a:r>
              <a:rPr lang="en-US" altLang="zh-CN" dirty="0"/>
              <a:t>(</a:t>
            </a:r>
            <a:r>
              <a:rPr lang="zh-CN" altLang="en-US" dirty="0"/>
              <a:t>或圆周式</a:t>
            </a:r>
            <a:r>
              <a:rPr lang="en-US" altLang="zh-CN" dirty="0"/>
              <a:t>)</a:t>
            </a:r>
            <a:r>
              <a:rPr lang="zh-CN" altLang="en-US" dirty="0"/>
              <a:t>沟通渠道</a:t>
            </a:r>
          </a:p>
          <a:p>
            <a:r>
              <a:rPr lang="zh-CN" altLang="en-US" dirty="0"/>
              <a:t>这种组织内部的信息沟通是指不同成员之间依次联络沟通。这种模式结构可能产生于一个多层次的组织系统之中。第一级主管人员对第二级建立纵向联系。第二级主管人员与底层建立联系，基层工作人员之间与基层主管人员之间建立横向的沟通联系。</a:t>
            </a:r>
          </a:p>
          <a:p>
            <a:r>
              <a:rPr lang="zh-CN" altLang="en-US" dirty="0"/>
              <a:t>该种沟通模式能提高群体成员的士气，即让大家都感到满意。</a:t>
            </a:r>
          </a:p>
          <a:p>
            <a:r>
              <a:rPr lang="en-US" altLang="zh-CN" dirty="0"/>
              <a:t>4.Y</a:t>
            </a:r>
            <a:r>
              <a:rPr lang="zh-CN" altLang="en-US" dirty="0"/>
              <a:t>式沟通模式</a:t>
            </a:r>
          </a:p>
          <a:p>
            <a:r>
              <a:rPr lang="zh-CN" altLang="en-US" dirty="0"/>
              <a:t>这是一个组织内部的纵向沟通渠道，其中只有一个成员位于沟通活动中心，成为中间媒介与中间环节。</a:t>
            </a:r>
          </a:p>
          <a:p>
            <a:r>
              <a:rPr lang="en-US" altLang="zh-CN" dirty="0"/>
              <a:t>5.</a:t>
            </a:r>
            <a:r>
              <a:rPr lang="zh-CN" altLang="en-US" dirty="0"/>
              <a:t>全通道式沟通模式</a:t>
            </a:r>
          </a:p>
          <a:p>
            <a:r>
              <a:rPr lang="zh-CN" altLang="en-US" dirty="0"/>
              <a:t>这种模式</a:t>
            </a:r>
            <a:r>
              <a:rPr lang="en-US" altLang="zh-CN" dirty="0"/>
              <a:t>(</a:t>
            </a:r>
            <a:r>
              <a:rPr lang="zh-CN" altLang="en-US" dirty="0"/>
              <a:t>渠道</a:t>
            </a:r>
            <a:r>
              <a:rPr lang="en-US" altLang="zh-CN" dirty="0"/>
              <a:t>)</a:t>
            </a:r>
            <a:r>
              <a:rPr lang="zh-CN" altLang="en-US" dirty="0"/>
              <a:t>是一个开放式的信息沟通系统，其中每一个成员之间都有一定的联系，彼此十分了解。民主气氛浓厚、合作精神很强的组织一般采取这种沟通渠道程式。</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20</a:t>
            </a:fld>
            <a:endParaRPr lang="zh-CN" altLang="en-US"/>
          </a:p>
        </p:txBody>
      </p:sp>
    </p:spTree>
    <p:extLst>
      <p:ext uri="{BB962C8B-B14F-4D97-AF65-F5344CB8AC3E}">
        <p14:creationId xmlns:p14="http://schemas.microsoft.com/office/powerpoint/2010/main" val="211690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a:t>
            </a:fld>
            <a:endParaRPr lang="zh-CN" altLang="en-US"/>
          </a:p>
        </p:txBody>
      </p:sp>
    </p:spTree>
    <p:extLst>
      <p:ext uri="{BB962C8B-B14F-4D97-AF65-F5344CB8AC3E}">
        <p14:creationId xmlns:p14="http://schemas.microsoft.com/office/powerpoint/2010/main" val="1228108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21</a:t>
            </a:fld>
            <a:endParaRPr lang="zh-CN" altLang="en-US"/>
          </a:p>
        </p:txBody>
      </p:sp>
    </p:spTree>
    <p:extLst>
      <p:ext uri="{BB962C8B-B14F-4D97-AF65-F5344CB8AC3E}">
        <p14:creationId xmlns:p14="http://schemas.microsoft.com/office/powerpoint/2010/main" val="3627259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大型项目的首选解决方案是将一个大团队分拆成多个小团队，并在各团队之间使用明确定义的沟通渠道。</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22</a:t>
            </a:fld>
            <a:endParaRPr lang="zh-CN" altLang="en-US"/>
          </a:p>
        </p:txBody>
      </p:sp>
    </p:spTree>
    <p:extLst>
      <p:ext uri="{BB962C8B-B14F-4D97-AF65-F5344CB8AC3E}">
        <p14:creationId xmlns:p14="http://schemas.microsoft.com/office/powerpoint/2010/main" val="760702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大型项目的首选解决方案是将一个大团队分拆成多个小团队，并在各团队之间使用明确定义的沟通渠道。</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23</a:t>
            </a:fld>
            <a:endParaRPr lang="zh-CN" altLang="en-US"/>
          </a:p>
        </p:txBody>
      </p:sp>
    </p:spTree>
    <p:extLst>
      <p:ext uri="{BB962C8B-B14F-4D97-AF65-F5344CB8AC3E}">
        <p14:creationId xmlns:p14="http://schemas.microsoft.com/office/powerpoint/2010/main" val="1676226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内部（在项目内）和外部（客户、供应商、公众等）；</a:t>
            </a:r>
          </a:p>
          <a:p>
            <a:pPr lvl="1">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正式（报告、会议记录）和非正式（电子邮件、备忘录、即兴讨论）；</a:t>
            </a:r>
          </a:p>
          <a:p>
            <a:pPr lvl="1">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垂直（上下级之间）和水平（同级之间）；</a:t>
            </a:r>
          </a:p>
          <a:p>
            <a:pPr lvl="1">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官方（新闻通讯、年报）和非官方（私下的沟通）；</a:t>
            </a:r>
          </a:p>
          <a:p>
            <a:pPr lvl="1">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书面和口头，以及口头语言（音调变化）和非口头语言（身体语言）。</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24</a:t>
            </a:fld>
            <a:endParaRPr lang="zh-CN" altLang="en-US"/>
          </a:p>
        </p:txBody>
      </p:sp>
    </p:spTree>
    <p:extLst>
      <p:ext uri="{BB962C8B-B14F-4D97-AF65-F5344CB8AC3E}">
        <p14:creationId xmlns:p14="http://schemas.microsoft.com/office/powerpoint/2010/main" val="2247018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25</a:t>
            </a:fld>
            <a:endParaRPr lang="zh-CN" altLang="en-US"/>
          </a:p>
        </p:txBody>
      </p:sp>
    </p:spTree>
    <p:extLst>
      <p:ext uri="{BB962C8B-B14F-4D97-AF65-F5344CB8AC3E}">
        <p14:creationId xmlns:p14="http://schemas.microsoft.com/office/powerpoint/2010/main" val="990357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FF00"/>
                </a:solidFill>
                <a:latin typeface="Times New Roman" panose="02020603050405020304" pitchFamily="18" charset="0"/>
                <a:cs typeface="Times New Roman" panose="02020603050405020304" pitchFamily="18" charset="0"/>
              </a:rPr>
              <a:t>很高的变更比率</a:t>
            </a:r>
            <a:endParaRPr lang="en-US" altLang="zh-CN" sz="1200" b="1" dirty="0">
              <a:solidFill>
                <a:srgbClr val="FFFF00"/>
              </a:solidFill>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26</a:t>
            </a:fld>
            <a:endParaRPr lang="zh-CN" altLang="en-US"/>
          </a:p>
        </p:txBody>
      </p:sp>
    </p:spTree>
    <p:extLst>
      <p:ext uri="{BB962C8B-B14F-4D97-AF65-F5344CB8AC3E}">
        <p14:creationId xmlns:p14="http://schemas.microsoft.com/office/powerpoint/2010/main" val="2621777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27</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29</a:t>
            </a:fld>
            <a:endParaRPr lang="zh-CN" altLang="en-US"/>
          </a:p>
        </p:txBody>
      </p:sp>
    </p:spTree>
    <p:extLst>
      <p:ext uri="{BB962C8B-B14F-4D97-AF65-F5344CB8AC3E}">
        <p14:creationId xmlns:p14="http://schemas.microsoft.com/office/powerpoint/2010/main" val="2013135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有效果的沟通是指以正确的形式、在正确的时间把信息提供给正确的受众，并且使信息产生正确的影响。</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有效率的沟通是指只提供所需要的信息。</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31</a:t>
            </a:fld>
            <a:endParaRPr lang="zh-CN" altLang="en-US"/>
          </a:p>
        </p:txBody>
      </p:sp>
    </p:spTree>
    <p:extLst>
      <p:ext uri="{BB962C8B-B14F-4D97-AF65-F5344CB8AC3E}">
        <p14:creationId xmlns:p14="http://schemas.microsoft.com/office/powerpoint/2010/main" val="3699876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buFont typeface="Wingdings" panose="05000000000000000000" pitchFamily="2" charset="2"/>
              <a:buNone/>
            </a:pPr>
            <a:endParaRPr lang="zh-CN" altLang="en-US" sz="20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32</a:t>
            </a:fld>
            <a:endParaRPr lang="zh-CN" altLang="en-US"/>
          </a:p>
        </p:txBody>
      </p:sp>
    </p:spTree>
    <p:extLst>
      <p:ext uri="{BB962C8B-B14F-4D97-AF65-F5344CB8AC3E}">
        <p14:creationId xmlns:p14="http://schemas.microsoft.com/office/powerpoint/2010/main" val="161466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a:t>
            </a:fld>
            <a:endParaRPr lang="zh-CN" altLang="en-US"/>
          </a:p>
        </p:txBody>
      </p:sp>
    </p:spTree>
    <p:extLst>
      <p:ext uri="{BB962C8B-B14F-4D97-AF65-F5344CB8AC3E}">
        <p14:creationId xmlns:p14="http://schemas.microsoft.com/office/powerpoint/2010/main" val="3241725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34</a:t>
            </a:fld>
            <a:endParaRPr lang="zh-CN" altLang="en-US"/>
          </a:p>
        </p:txBody>
      </p:sp>
    </p:spTree>
    <p:extLst>
      <p:ext uri="{BB962C8B-B14F-4D97-AF65-F5344CB8AC3E}">
        <p14:creationId xmlns:p14="http://schemas.microsoft.com/office/powerpoint/2010/main" val="7280670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项目资源只能用来沟通有利于成功的信息，或者那些因缺乏沟通会造成失败的信息。项目经理还应该使用潜在沟通渠道或路径的数量，来反映项目沟通的复杂程度。</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35</a:t>
            </a:fld>
            <a:endParaRPr lang="zh-CN" altLang="en-US"/>
          </a:p>
        </p:txBody>
      </p:sp>
    </p:spTree>
    <p:extLst>
      <p:ext uri="{BB962C8B-B14F-4D97-AF65-F5344CB8AC3E}">
        <p14:creationId xmlns:p14="http://schemas.microsoft.com/office/powerpoint/2010/main" val="124270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36</a:t>
            </a:fld>
            <a:endParaRPr lang="zh-CN" altLang="en-US"/>
          </a:p>
        </p:txBody>
      </p:sp>
    </p:spTree>
    <p:extLst>
      <p:ext uri="{BB962C8B-B14F-4D97-AF65-F5344CB8AC3E}">
        <p14:creationId xmlns:p14="http://schemas.microsoft.com/office/powerpoint/2010/main" val="2294143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37</a:t>
            </a:fld>
            <a:endParaRPr lang="zh-CN" altLang="en-US"/>
          </a:p>
        </p:txBody>
      </p:sp>
    </p:spTree>
    <p:extLst>
      <p:ext uri="{BB962C8B-B14F-4D97-AF65-F5344CB8AC3E}">
        <p14:creationId xmlns:p14="http://schemas.microsoft.com/office/powerpoint/2010/main" val="4124017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项目章程</a:t>
            </a:r>
            <a:r>
              <a:rPr lang="zh-CN" altLang="en-US" sz="1200" b="1" dirty="0">
                <a:latin typeface="Times New Roman" panose="02020603050405020304" pitchFamily="18" charset="0"/>
                <a:cs typeface="Times New Roman" panose="02020603050405020304" pitchFamily="18" charset="0"/>
              </a:rPr>
              <a:t>：可提供与项目有关的、受项目结果或执行影响的内外部各方的信息，如项目发起人、客户、团队成员、参加项目的小组和部门，以及受项目影响的其他人员或组织。</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采购文件</a:t>
            </a:r>
            <a:r>
              <a:rPr lang="zh-CN" altLang="en-US" sz="1200" b="1" dirty="0">
                <a:latin typeface="Times New Roman" panose="02020603050405020304" pitchFamily="18" charset="0"/>
                <a:cs typeface="Times New Roman" panose="02020603050405020304" pitchFamily="18" charset="0"/>
              </a:rPr>
              <a:t>：如果项目是某个采购活动的结果，或基于某个已签订的合同，那么合同各方都是关键的项目干系人。也应该把其他相关方（如供应商）视为项目干系人。</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：包括：组织文化和结构、政府或行业标准（如法规和产品标准）、全球</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区域或当地的趋势、实践或习惯。</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组织过程资产</a:t>
            </a:r>
            <a:r>
              <a:rPr lang="zh-CN" altLang="en-US" sz="1200" b="1" dirty="0">
                <a:latin typeface="Times New Roman" panose="02020603050405020304" pitchFamily="18" charset="0"/>
                <a:cs typeface="Times New Roman" panose="02020603050405020304" pitchFamily="18" charset="0"/>
              </a:rPr>
              <a:t>：包括：干系人登记册模板、以往项目的经验教训和干系人登记册。</a:t>
            </a:r>
          </a:p>
          <a:p>
            <a:endParaRPr lang="en-US" altLang="zh-CN" dirty="0"/>
          </a:p>
          <a:p>
            <a:r>
              <a:rPr lang="zh-CN" altLang="en-US" b="1" dirty="0"/>
              <a:t>输出</a:t>
            </a:r>
            <a:endParaRPr lang="en-US" altLang="zh-CN" b="1" dirty="0"/>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干系人登记册是本过程的主要输出，用于记录已识别的干系人的所有详细信息。应定期查看并更新干系人登记册，因为在整个项目生命周期中干系人可能发生变化，也可能识别出新的干系人。</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表</a:t>
            </a:r>
            <a:r>
              <a:rPr lang="en-US" altLang="zh-CN" sz="1200" b="1" dirty="0">
                <a:latin typeface="Times New Roman" panose="02020603050405020304" pitchFamily="18" charset="0"/>
                <a:cs typeface="Times New Roman" panose="02020603050405020304" pitchFamily="18" charset="0"/>
              </a:rPr>
              <a:t>10-1  </a:t>
            </a:r>
            <a:r>
              <a:rPr lang="zh-CN" altLang="en-US" sz="1200" b="1" dirty="0">
                <a:solidFill>
                  <a:srgbClr val="FF0000"/>
                </a:solidFill>
                <a:latin typeface="Times New Roman" panose="02020603050405020304" pitchFamily="18" charset="0"/>
                <a:cs typeface="Times New Roman" panose="02020603050405020304" pitchFamily="18" charset="0"/>
              </a:rPr>
              <a:t>干系人登记册</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38</a:t>
            </a:fld>
            <a:endParaRPr lang="zh-CN" altLang="en-US"/>
          </a:p>
        </p:txBody>
      </p:sp>
    </p:spTree>
    <p:extLst>
      <p:ext uri="{BB962C8B-B14F-4D97-AF65-F5344CB8AC3E}">
        <p14:creationId xmlns:p14="http://schemas.microsoft.com/office/powerpoint/2010/main" val="3784366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项目资源只能用来沟通有利于成功的信息，或者那些因缺乏沟通会造成失败的信息。项目经理还应该使用潜在沟通渠道或路径的数量，来反映项目沟通的复杂程度。</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39</a:t>
            </a:fld>
            <a:endParaRPr lang="zh-CN" altLang="en-US"/>
          </a:p>
        </p:txBody>
      </p:sp>
    </p:spTree>
    <p:extLst>
      <p:ext uri="{BB962C8B-B14F-4D97-AF65-F5344CB8AC3E}">
        <p14:creationId xmlns:p14="http://schemas.microsoft.com/office/powerpoint/2010/main" val="2800712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项目资源只能用来沟通有利于成功的信息，或者那些因缺乏沟通会造成失败的信息。项目经理还应该使用潜在沟通渠道或路径的数量，来反映项目沟通的复杂程度。</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40</a:t>
            </a:fld>
            <a:endParaRPr lang="zh-CN" altLang="en-US"/>
          </a:p>
        </p:txBody>
      </p:sp>
    </p:spTree>
    <p:extLst>
      <p:ext uri="{BB962C8B-B14F-4D97-AF65-F5344CB8AC3E}">
        <p14:creationId xmlns:p14="http://schemas.microsoft.com/office/powerpoint/2010/main" val="1316440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C00000"/>
                </a:solidFill>
                <a:latin typeface="Times New Roman" panose="02020603050405020304" pitchFamily="18" charset="0"/>
                <a:cs typeface="Times New Roman" panose="02020603050405020304" pitchFamily="18" charset="0"/>
              </a:rPr>
              <a:t>有效果的沟通</a:t>
            </a:r>
            <a:r>
              <a:rPr lang="zh-CN" altLang="en-US" sz="1200" b="1" dirty="0">
                <a:latin typeface="Times New Roman" panose="02020603050405020304" pitchFamily="18" charset="0"/>
                <a:cs typeface="Times New Roman" panose="02020603050405020304" pitchFamily="18" charset="0"/>
              </a:rPr>
              <a:t>：以正确的形式、在正确的时间把信息提供给正确的受众，并且使信息产生正确的影响</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有效率的沟通</a:t>
            </a:r>
            <a:r>
              <a:rPr lang="zh-CN" altLang="en-US" sz="1200" b="1" dirty="0">
                <a:latin typeface="Times New Roman" panose="02020603050405020304" pitchFamily="18" charset="0"/>
                <a:cs typeface="Times New Roman" panose="02020603050405020304" pitchFamily="18" charset="0"/>
              </a:rPr>
              <a:t>：高效的提供所需要的信息</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42</a:t>
            </a:fld>
            <a:endParaRPr lang="zh-CN" altLang="en-US"/>
          </a:p>
        </p:txBody>
      </p:sp>
    </p:spTree>
    <p:extLst>
      <p:ext uri="{BB962C8B-B14F-4D97-AF65-F5344CB8AC3E}">
        <p14:creationId xmlns:p14="http://schemas.microsoft.com/office/powerpoint/2010/main" val="3370692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项目章程</a:t>
            </a:r>
            <a:r>
              <a:rPr lang="zh-CN" altLang="en-US" sz="1200" b="1" dirty="0">
                <a:latin typeface="Times New Roman" panose="02020603050405020304" pitchFamily="18" charset="0"/>
                <a:cs typeface="Times New Roman" panose="02020603050405020304" pitchFamily="18" charset="0"/>
              </a:rPr>
              <a:t>：可提供与项目有关的、受项目结果或执行影响的内外部各方的信息，如项目发起人、客户、团队成员、参加项目的小组和部门，以及受项目影响的其他人员或组织。</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采购文件</a:t>
            </a:r>
            <a:r>
              <a:rPr lang="zh-CN" altLang="en-US" sz="1200" b="1" dirty="0">
                <a:latin typeface="Times New Roman" panose="02020603050405020304" pitchFamily="18" charset="0"/>
                <a:cs typeface="Times New Roman" panose="02020603050405020304" pitchFamily="18" charset="0"/>
              </a:rPr>
              <a:t>：如果项目是某个采购活动的结果，或基于某个已签订的合同，那么合同各方都是关键的项目干系人。也应该把其他相关方（如供应商）视为项目干系人。</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：包括：组织文化和结构、政府或行业标准（如法规和产品标准）、全球</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区域或当地的趋势、实践或习惯。</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组织过程资产</a:t>
            </a:r>
            <a:r>
              <a:rPr lang="zh-CN" altLang="en-US" sz="1200" b="1" dirty="0">
                <a:latin typeface="Times New Roman" panose="02020603050405020304" pitchFamily="18" charset="0"/>
                <a:cs typeface="Times New Roman" panose="02020603050405020304" pitchFamily="18" charset="0"/>
              </a:rPr>
              <a:t>：包括：干系人登记册模板、以往项目的经验教训和干系人登记册。</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43</a:t>
            </a:fld>
            <a:endParaRPr lang="zh-CN" altLang="en-US"/>
          </a:p>
        </p:txBody>
      </p:sp>
    </p:spTree>
    <p:extLst>
      <p:ext uri="{BB962C8B-B14F-4D97-AF65-F5344CB8AC3E}">
        <p14:creationId xmlns:p14="http://schemas.microsoft.com/office/powerpoint/2010/main" val="491098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项目章程</a:t>
            </a:r>
            <a:r>
              <a:rPr lang="zh-CN" altLang="en-US" sz="1200" b="1" dirty="0">
                <a:latin typeface="Times New Roman" panose="02020603050405020304" pitchFamily="18" charset="0"/>
                <a:cs typeface="Times New Roman" panose="02020603050405020304" pitchFamily="18" charset="0"/>
              </a:rPr>
              <a:t>：可提供与项目有关的、受项目结果或执行影响的内外部各方的信息，如项目发起人、客户、团队成员、参加项目的小组和部门，以及受项目影响的其他人员或组织。</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采购文件</a:t>
            </a:r>
            <a:r>
              <a:rPr lang="zh-CN" altLang="en-US" sz="1200" b="1" dirty="0">
                <a:latin typeface="Times New Roman" panose="02020603050405020304" pitchFamily="18" charset="0"/>
                <a:cs typeface="Times New Roman" panose="02020603050405020304" pitchFamily="18" charset="0"/>
              </a:rPr>
              <a:t>：如果项目是某个采购活动的结果，或基于某个已签订的合同，那么合同各方都是关键的项目干系人。也应该把其他相关方（如供应商）视为项目干系人。</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：包括：组织文化和结构、政府或行业标准（如法规和产品标准）、全球</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区域或当地的趋势、实践或习惯。</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组织过程资产</a:t>
            </a:r>
            <a:r>
              <a:rPr lang="zh-CN" altLang="en-US" sz="1200" b="1" dirty="0">
                <a:latin typeface="Times New Roman" panose="02020603050405020304" pitchFamily="18" charset="0"/>
                <a:cs typeface="Times New Roman" panose="02020603050405020304" pitchFamily="18" charset="0"/>
              </a:rPr>
              <a:t>：包括：干系人登记册模板、以往项目的经验教训和干系人登记册。</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44</a:t>
            </a:fld>
            <a:endParaRPr lang="zh-CN" altLang="en-US"/>
          </a:p>
        </p:txBody>
      </p:sp>
    </p:spTree>
    <p:extLst>
      <p:ext uri="{BB962C8B-B14F-4D97-AF65-F5344CB8AC3E}">
        <p14:creationId xmlns:p14="http://schemas.microsoft.com/office/powerpoint/2010/main" val="404389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a:t>
            </a:fld>
            <a:endParaRPr lang="zh-CN" altLang="en-US"/>
          </a:p>
        </p:txBody>
      </p:sp>
    </p:spTree>
    <p:extLst>
      <p:ext uri="{BB962C8B-B14F-4D97-AF65-F5344CB8AC3E}">
        <p14:creationId xmlns:p14="http://schemas.microsoft.com/office/powerpoint/2010/main" val="1312749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45</a:t>
            </a:fld>
            <a:endParaRPr lang="zh-CN" altLang="en-US"/>
          </a:p>
        </p:txBody>
      </p:sp>
    </p:spTree>
    <p:extLst>
      <p:ext uri="{BB962C8B-B14F-4D97-AF65-F5344CB8AC3E}">
        <p14:creationId xmlns:p14="http://schemas.microsoft.com/office/powerpoint/2010/main" val="22665895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信息需求的紧迫性。需要考虑信息传递的紧迫性、频率和形式，它们可能因项目而异，也可能因项目阶段而异。</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技术的可用性。需要确保沟通技术在整个项目生命周期中，对所有干系人，都具有兼容性、有效性和开放性。</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易用性。需要确保沟通技术适合项目参与者，并制定合理的培训计划。</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项目环境。需要确认团队将面对面工作或在虚拟环境下工作，成员将处于一个或多个时区，他们是否使用多种语言，以及是否存在影响沟通的其他环境因素，如文化。</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信息的敏感性和保密性。需要确定相关信息是否属于敏感或机密信息，是否需要采取特别的安全措施，并在此基础上选择最合适的沟通技术。</a:t>
            </a:r>
            <a:endParaRPr lang="zh-CN" altLang="en-US" sz="14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46</a:t>
            </a:fld>
            <a:endParaRPr lang="zh-CN" altLang="en-US"/>
          </a:p>
        </p:txBody>
      </p:sp>
    </p:spTree>
    <p:extLst>
      <p:ext uri="{BB962C8B-B14F-4D97-AF65-F5344CB8AC3E}">
        <p14:creationId xmlns:p14="http://schemas.microsoft.com/office/powerpoint/2010/main" val="2517449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编码。发送方把思想或观点转化（编码）为语言。</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传递信息。发送方通过沟通渠道（媒介）发送信息。信息的传递可能受各种因素干扰（即噪声），如距离、不熟悉的技术、不合适的基础设施、文化差异和缺乏背景信息等。</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解码。接收方把信息还原成有意义的思想或观点。</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确认消息</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告知收悉。接收到信息后，接收方需告知对方已收到信息，但这并不一定意味着同意或理解信息的内容。</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反馈</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反应。对收到的信息进行解码并理解之后，接收方把还原出来的思想或观点编码成信息，再传递给最初的发送方。</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在讨论项目沟通时，需要考虑沟通模型中的各个要素。作为沟通过程的一部分，发送方负责信息的传递，需确保信息的清晰性和完整性，需要确认信息已被正确理解。接收方负责确保完整地接收信息，正确地理解信息，并需要告知收悉或做出适当的回应。</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通过这些要素与项目干系人进行有效沟通，会面临许多挑战。例如，在某个高技术的跨国项目团队中，不同国家的团队成员要沟通某个技术概念。首先，需要使用恰当的语言进行信息编码，使用适当的技术发送信息，然后接收者把信息解码为自己的母语，再做出答复或给予反馈。在这个过程中出现的任何噪声都可能破坏信息的原义。这个例子中，多种因素可能导致对信息本义的错误理解或错误诠释。</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47</a:t>
            </a:fld>
            <a:endParaRPr lang="zh-CN" altLang="en-US"/>
          </a:p>
        </p:txBody>
      </p:sp>
    </p:spTree>
    <p:extLst>
      <p:ext uri="{BB962C8B-B14F-4D97-AF65-F5344CB8AC3E}">
        <p14:creationId xmlns:p14="http://schemas.microsoft.com/office/powerpoint/2010/main" val="104495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48</a:t>
            </a:fld>
            <a:endParaRPr lang="zh-CN" altLang="en-US"/>
          </a:p>
        </p:txBody>
      </p:sp>
    </p:spTree>
    <p:extLst>
      <p:ext uri="{BB962C8B-B14F-4D97-AF65-F5344CB8AC3E}">
        <p14:creationId xmlns:p14="http://schemas.microsoft.com/office/powerpoint/2010/main" val="35072411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较为详尽的报告可能包括：</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对过去绩效的分析；</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项目预测分析，包括时间与成本；</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风险和问题的当前状态；</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本报告期完成的工作；</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下个报告期需要完成的工作；</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本报告期被批准的变更的汇总；</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需要审查和讨论的其他相关信息。</a:t>
            </a:r>
            <a:endParaRPr lang="zh-CN" altLang="en-US" sz="18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51</a:t>
            </a:fld>
            <a:endParaRPr lang="zh-CN" altLang="en-US"/>
          </a:p>
        </p:txBody>
      </p:sp>
    </p:spTree>
    <p:extLst>
      <p:ext uri="{BB962C8B-B14F-4D97-AF65-F5344CB8AC3E}">
        <p14:creationId xmlns:p14="http://schemas.microsoft.com/office/powerpoint/2010/main" val="8351573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在项目环境中，冲突不可避免。</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b="1" dirty="0">
                <a:solidFill>
                  <a:srgbClr val="FF0000"/>
                </a:solidFill>
                <a:latin typeface="Times New Roman" panose="02020603050405020304" pitchFamily="18" charset="0"/>
                <a:cs typeface="Times New Roman" panose="02020603050405020304" pitchFamily="18" charset="0"/>
              </a:rPr>
              <a:t>项目经理解决冲突的能力，</a:t>
            </a:r>
            <a:r>
              <a:rPr lang="zh-CN" altLang="en-US" b="1" dirty="0">
                <a:latin typeface="Times New Roman" panose="02020603050405020304" pitchFamily="18" charset="0"/>
                <a:cs typeface="Times New Roman" panose="02020603050405020304" pitchFamily="18" charset="0"/>
              </a:rPr>
              <a:t>往往在很大程度上</a:t>
            </a:r>
            <a:r>
              <a:rPr lang="zh-CN" altLang="en-US" b="1" dirty="0">
                <a:solidFill>
                  <a:srgbClr val="00B0F0"/>
                </a:solidFill>
                <a:latin typeface="Times New Roman" panose="02020603050405020304" pitchFamily="18" charset="0"/>
                <a:cs typeface="Times New Roman" panose="02020603050405020304" pitchFamily="18" charset="0"/>
              </a:rPr>
              <a:t>决定其管理项目团队的成败</a:t>
            </a: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53</a:t>
            </a:fld>
            <a:endParaRPr lang="zh-CN" altLang="en-US"/>
          </a:p>
        </p:txBody>
      </p:sp>
    </p:spTree>
    <p:extLst>
      <p:ext uri="{BB962C8B-B14F-4D97-AF65-F5344CB8AC3E}">
        <p14:creationId xmlns:p14="http://schemas.microsoft.com/office/powerpoint/2010/main" val="34733334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在项目环境中，冲突不可避免。</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b="1" dirty="0">
                <a:solidFill>
                  <a:srgbClr val="FF0000"/>
                </a:solidFill>
                <a:latin typeface="Times New Roman" panose="02020603050405020304" pitchFamily="18" charset="0"/>
                <a:cs typeface="Times New Roman" panose="02020603050405020304" pitchFamily="18" charset="0"/>
              </a:rPr>
              <a:t>项目经理解决冲突的能力，</a:t>
            </a:r>
            <a:r>
              <a:rPr lang="zh-CN" altLang="en-US" b="1" dirty="0">
                <a:latin typeface="Times New Roman" panose="02020603050405020304" pitchFamily="18" charset="0"/>
                <a:cs typeface="Times New Roman" panose="02020603050405020304" pitchFamily="18" charset="0"/>
              </a:rPr>
              <a:t>往往在很大程度上</a:t>
            </a:r>
            <a:r>
              <a:rPr lang="zh-CN" altLang="en-US" b="1" dirty="0">
                <a:solidFill>
                  <a:srgbClr val="00B0F0"/>
                </a:solidFill>
                <a:latin typeface="Times New Roman" panose="02020603050405020304" pitchFamily="18" charset="0"/>
                <a:cs typeface="Times New Roman" panose="02020603050405020304" pitchFamily="18" charset="0"/>
              </a:rPr>
              <a:t>决定其管理项目团队的成败</a:t>
            </a: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54</a:t>
            </a:fld>
            <a:endParaRPr lang="zh-CN" altLang="en-US"/>
          </a:p>
        </p:txBody>
      </p:sp>
    </p:spTree>
    <p:extLst>
      <p:ext uri="{BB962C8B-B14F-4D97-AF65-F5344CB8AC3E}">
        <p14:creationId xmlns:p14="http://schemas.microsoft.com/office/powerpoint/2010/main" val="1620720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55</a:t>
            </a:fld>
            <a:endParaRPr lang="zh-CN" altLang="en-US"/>
          </a:p>
        </p:txBody>
      </p:sp>
    </p:spTree>
    <p:extLst>
      <p:ext uri="{BB962C8B-B14F-4D97-AF65-F5344CB8AC3E}">
        <p14:creationId xmlns:p14="http://schemas.microsoft.com/office/powerpoint/2010/main" val="19607495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56</a:t>
            </a:fld>
            <a:endParaRPr lang="zh-CN" altLang="en-US"/>
          </a:p>
        </p:txBody>
      </p:sp>
    </p:spTree>
    <p:extLst>
      <p:ext uri="{BB962C8B-B14F-4D97-AF65-F5344CB8AC3E}">
        <p14:creationId xmlns:p14="http://schemas.microsoft.com/office/powerpoint/2010/main" val="3249422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57</a:t>
            </a:fld>
            <a:endParaRPr lang="zh-CN" altLang="en-US"/>
          </a:p>
        </p:txBody>
      </p:sp>
    </p:spTree>
    <p:extLst>
      <p:ext uri="{BB962C8B-B14F-4D97-AF65-F5344CB8AC3E}">
        <p14:creationId xmlns:p14="http://schemas.microsoft.com/office/powerpoint/2010/main" val="3265445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主动倾听和有效倾听；</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通过提问、探询意见和了解情况，来确保更好地理解；</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开展教育，增加团队知识，以便更有效地沟通；</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寻求事实，以识别或确认信息；</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设定和管理期望；</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说服个人、团队或组织采取行动；</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通过激励来鼓舞士气或重塑信心；</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通过训练来改进绩效个取得期望结果；</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通过协商，达成各方都能接受的协议；</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解决冲突，防止破坏性影响；</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概述、重述，并确定后续步骤。</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3982719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58</a:t>
            </a:fld>
            <a:endParaRPr lang="zh-CN" altLang="en-US"/>
          </a:p>
        </p:txBody>
      </p:sp>
    </p:spTree>
    <p:extLst>
      <p:ext uri="{BB962C8B-B14F-4D97-AF65-F5344CB8AC3E}">
        <p14:creationId xmlns:p14="http://schemas.microsoft.com/office/powerpoint/2010/main" val="3043087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59</a:t>
            </a:fld>
            <a:endParaRPr lang="zh-CN" altLang="en-US"/>
          </a:p>
        </p:txBody>
      </p:sp>
    </p:spTree>
    <p:extLst>
      <p:ext uri="{BB962C8B-B14F-4D97-AF65-F5344CB8AC3E}">
        <p14:creationId xmlns:p14="http://schemas.microsoft.com/office/powerpoint/2010/main" val="25779973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60</a:t>
            </a:fld>
            <a:endParaRPr lang="zh-CN" altLang="en-US"/>
          </a:p>
        </p:txBody>
      </p:sp>
    </p:spTree>
    <p:extLst>
      <p:ext uri="{BB962C8B-B14F-4D97-AF65-F5344CB8AC3E}">
        <p14:creationId xmlns:p14="http://schemas.microsoft.com/office/powerpoint/2010/main" val="13845881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61</a:t>
            </a:fld>
            <a:endParaRPr lang="zh-CN" altLang="en-US"/>
          </a:p>
        </p:txBody>
      </p:sp>
    </p:spTree>
    <p:extLst>
      <p:ext uri="{BB962C8B-B14F-4D97-AF65-F5344CB8AC3E}">
        <p14:creationId xmlns:p14="http://schemas.microsoft.com/office/powerpoint/2010/main" val="28940380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62</a:t>
            </a:fld>
            <a:endParaRPr lang="zh-CN" altLang="en-US"/>
          </a:p>
        </p:txBody>
      </p:sp>
    </p:spTree>
    <p:extLst>
      <p:ext uri="{BB962C8B-B14F-4D97-AF65-F5344CB8AC3E}">
        <p14:creationId xmlns:p14="http://schemas.microsoft.com/office/powerpoint/2010/main" val="248945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63</a:t>
            </a:fld>
            <a:endParaRPr lang="zh-CN" altLang="en-US"/>
          </a:p>
        </p:txBody>
      </p:sp>
    </p:spTree>
    <p:extLst>
      <p:ext uri="{BB962C8B-B14F-4D97-AF65-F5344CB8AC3E}">
        <p14:creationId xmlns:p14="http://schemas.microsoft.com/office/powerpoint/2010/main" val="19820346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64</a:t>
            </a:fld>
            <a:endParaRPr lang="zh-CN" altLang="en-US"/>
          </a:p>
        </p:txBody>
      </p:sp>
    </p:spTree>
    <p:extLst>
      <p:ext uri="{BB962C8B-B14F-4D97-AF65-F5344CB8AC3E}">
        <p14:creationId xmlns:p14="http://schemas.microsoft.com/office/powerpoint/2010/main" val="4626746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65</a:t>
            </a:fld>
            <a:endParaRPr lang="zh-CN" altLang="en-US"/>
          </a:p>
        </p:txBody>
      </p:sp>
    </p:spTree>
    <p:extLst>
      <p:ext uri="{BB962C8B-B14F-4D97-AF65-F5344CB8AC3E}">
        <p14:creationId xmlns:p14="http://schemas.microsoft.com/office/powerpoint/2010/main" val="20242274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66</a:t>
            </a:fld>
            <a:endParaRPr lang="zh-CN" altLang="en-US"/>
          </a:p>
        </p:txBody>
      </p:sp>
    </p:spTree>
    <p:extLst>
      <p:ext uri="{BB962C8B-B14F-4D97-AF65-F5344CB8AC3E}">
        <p14:creationId xmlns:p14="http://schemas.microsoft.com/office/powerpoint/2010/main" val="22506868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67</a:t>
            </a:fld>
            <a:endParaRPr lang="zh-CN" altLang="en-US"/>
          </a:p>
        </p:txBody>
      </p:sp>
    </p:spTree>
    <p:extLst>
      <p:ext uri="{BB962C8B-B14F-4D97-AF65-F5344CB8AC3E}">
        <p14:creationId xmlns:p14="http://schemas.microsoft.com/office/powerpoint/2010/main" val="45426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主动倾听和有效倾听；</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通过提问、探询意见和了解情况，来确保更好地理解；</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开展教育，增加团队知识，以便更有效地沟通；</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寻求事实，以识别或确认信息；</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设定和管理期望；</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说服个人、团队或组织采取行动；</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通过激励来鼓舞士气或重塑信心；</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通过训练来改进绩效个取得期望结果；</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通过协商，达成各方都能接受的协议；</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解决冲突，防止破坏性影响；</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概述、重述，并确定后续步骤。</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a:t>
            </a:fld>
            <a:endParaRPr lang="zh-CN" altLang="en-US"/>
          </a:p>
        </p:txBody>
      </p:sp>
    </p:spTree>
    <p:extLst>
      <p:ext uri="{BB962C8B-B14F-4D97-AF65-F5344CB8AC3E}">
        <p14:creationId xmlns:p14="http://schemas.microsoft.com/office/powerpoint/2010/main" val="35986232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68</a:t>
            </a:fld>
            <a:endParaRPr lang="zh-CN" altLang="en-US"/>
          </a:p>
        </p:txBody>
      </p:sp>
    </p:spTree>
    <p:extLst>
      <p:ext uri="{BB962C8B-B14F-4D97-AF65-F5344CB8AC3E}">
        <p14:creationId xmlns:p14="http://schemas.microsoft.com/office/powerpoint/2010/main" val="22381884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69</a:t>
            </a:fld>
            <a:endParaRPr lang="zh-CN" altLang="en-US"/>
          </a:p>
        </p:txBody>
      </p:sp>
    </p:spTree>
    <p:extLst>
      <p:ext uri="{BB962C8B-B14F-4D97-AF65-F5344CB8AC3E}">
        <p14:creationId xmlns:p14="http://schemas.microsoft.com/office/powerpoint/2010/main" val="18705147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控制软件项目的沟通包括∶随着问题的发现和解决，提供对开发过程的深入了解；为不同干系人提供他们所需要的不同信息。常见且有用的测量指标涵盖对成本、进度、产品规模、缺陷和进展进行测量。</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好的测量指标是简单的，并且与最终目标相关，即在需求、进度、预算、资源、技术和其他相关因素的约束内交付可接受的产品。软件项目的测量应该是使用的过程的副产品，不应该需要过多的工作量来生成它们。</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71</a:t>
            </a:fld>
            <a:endParaRPr lang="zh-CN" altLang="en-US"/>
          </a:p>
        </p:txBody>
      </p:sp>
    </p:spTree>
    <p:extLst>
      <p:ext uri="{BB962C8B-B14F-4D97-AF65-F5344CB8AC3E}">
        <p14:creationId xmlns:p14="http://schemas.microsoft.com/office/powerpoint/2010/main" val="14774032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72</a:t>
            </a:fld>
            <a:endParaRPr lang="zh-CN" altLang="en-US"/>
          </a:p>
        </p:txBody>
      </p:sp>
    </p:spTree>
    <p:extLst>
      <p:ext uri="{BB962C8B-B14F-4D97-AF65-F5344CB8AC3E}">
        <p14:creationId xmlns:p14="http://schemas.microsoft.com/office/powerpoint/2010/main" val="4686631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在表</a:t>
            </a:r>
            <a:r>
              <a:rPr lang="en-US" altLang="zh-CN" sz="1200" b="1" dirty="0">
                <a:latin typeface="Times New Roman" panose="02020603050405020304" pitchFamily="18" charset="0"/>
                <a:cs typeface="Times New Roman" panose="02020603050405020304" pitchFamily="18" charset="0"/>
              </a:rPr>
              <a:t>10-2</a:t>
            </a:r>
            <a:r>
              <a:rPr lang="zh-CN" altLang="en-US" sz="1200" b="1" dirty="0">
                <a:latin typeface="Times New Roman" panose="02020603050405020304" pitchFamily="18" charset="0"/>
                <a:cs typeface="Times New Roman" panose="02020603050405020304" pitchFamily="18" charset="0"/>
              </a:rPr>
              <a:t>中，干系人</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已处于所需的参与程度，而对于干系人</a:t>
            </a: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和</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，则需进一步沟通，使他们达到所需的参与程度。通过分析，识别出当前参与程度与所需参与程度之间的差距。可以使用专家判断来制定行动和沟通方案，以消除上述差距。</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73</a:t>
            </a:fld>
            <a:endParaRPr lang="zh-CN" altLang="en-US"/>
          </a:p>
        </p:txBody>
      </p:sp>
    </p:spTree>
    <p:extLst>
      <p:ext uri="{BB962C8B-B14F-4D97-AF65-F5344CB8AC3E}">
        <p14:creationId xmlns:p14="http://schemas.microsoft.com/office/powerpoint/2010/main" val="11695319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74</a:t>
            </a:fld>
            <a:endParaRPr lang="zh-CN" altLang="en-US"/>
          </a:p>
        </p:txBody>
      </p:sp>
    </p:spTree>
    <p:extLst>
      <p:ext uri="{BB962C8B-B14F-4D97-AF65-F5344CB8AC3E}">
        <p14:creationId xmlns:p14="http://schemas.microsoft.com/office/powerpoint/2010/main" val="28785954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75</a:t>
            </a:fld>
            <a:endParaRPr lang="zh-CN" altLang="en-US"/>
          </a:p>
        </p:txBody>
      </p:sp>
    </p:spTree>
    <p:extLst>
      <p:ext uri="{BB962C8B-B14F-4D97-AF65-F5344CB8AC3E}">
        <p14:creationId xmlns:p14="http://schemas.microsoft.com/office/powerpoint/2010/main" val="11785601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77</a:t>
            </a:fld>
            <a:endParaRPr lang="zh-CN" altLang="en-US"/>
          </a:p>
        </p:txBody>
      </p:sp>
    </p:spTree>
    <p:extLst>
      <p:ext uri="{BB962C8B-B14F-4D97-AF65-F5344CB8AC3E}">
        <p14:creationId xmlns:p14="http://schemas.microsoft.com/office/powerpoint/2010/main" val="38860954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78</a:t>
            </a:fld>
            <a:endParaRPr lang="zh-CN" altLang="en-US"/>
          </a:p>
        </p:txBody>
      </p:sp>
    </p:spTree>
    <p:extLst>
      <p:ext uri="{BB962C8B-B14F-4D97-AF65-F5344CB8AC3E}">
        <p14:creationId xmlns:p14="http://schemas.microsoft.com/office/powerpoint/2010/main" val="44578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79</a:t>
            </a:fld>
            <a:endParaRPr lang="zh-CN" altLang="en-US"/>
          </a:p>
        </p:txBody>
      </p:sp>
    </p:spTree>
    <p:extLst>
      <p:ext uri="{BB962C8B-B14F-4D97-AF65-F5344CB8AC3E}">
        <p14:creationId xmlns:p14="http://schemas.microsoft.com/office/powerpoint/2010/main" val="1236059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a:t>
            </a:fld>
            <a:endParaRPr lang="zh-CN" altLang="en-US"/>
          </a:p>
        </p:txBody>
      </p:sp>
    </p:spTree>
    <p:extLst>
      <p:ext uri="{BB962C8B-B14F-4D97-AF65-F5344CB8AC3E}">
        <p14:creationId xmlns:p14="http://schemas.microsoft.com/office/powerpoint/2010/main" val="846306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80</a:t>
            </a:fld>
            <a:endParaRPr lang="zh-CN" altLang="en-US"/>
          </a:p>
        </p:txBody>
      </p:sp>
    </p:spTree>
    <p:extLst>
      <p:ext uri="{BB962C8B-B14F-4D97-AF65-F5344CB8AC3E}">
        <p14:creationId xmlns:p14="http://schemas.microsoft.com/office/powerpoint/2010/main" val="32171906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81</a:t>
            </a:fld>
            <a:endParaRPr lang="zh-CN" altLang="en-US"/>
          </a:p>
        </p:txBody>
      </p:sp>
    </p:spTree>
    <p:extLst>
      <p:ext uri="{BB962C8B-B14F-4D97-AF65-F5344CB8AC3E}">
        <p14:creationId xmlns:p14="http://schemas.microsoft.com/office/powerpoint/2010/main" val="12958210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82</a:t>
            </a:fld>
            <a:endParaRPr lang="zh-CN" altLang="en-US"/>
          </a:p>
        </p:txBody>
      </p:sp>
    </p:spTree>
    <p:extLst>
      <p:ext uri="{BB962C8B-B14F-4D97-AF65-F5344CB8AC3E}">
        <p14:creationId xmlns:p14="http://schemas.microsoft.com/office/powerpoint/2010/main" val="44449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a:t>
            </a:fld>
            <a:endParaRPr lang="zh-CN" altLang="en-US"/>
          </a:p>
        </p:txBody>
      </p:sp>
    </p:spTree>
    <p:extLst>
      <p:ext uri="{BB962C8B-B14F-4D97-AF65-F5344CB8AC3E}">
        <p14:creationId xmlns:p14="http://schemas.microsoft.com/office/powerpoint/2010/main" val="421473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10</a:t>
            </a:fld>
            <a:endParaRPr lang="zh-CN" altLang="en-US"/>
          </a:p>
        </p:txBody>
      </p:sp>
    </p:spTree>
    <p:extLst>
      <p:ext uri="{BB962C8B-B14F-4D97-AF65-F5344CB8AC3E}">
        <p14:creationId xmlns:p14="http://schemas.microsoft.com/office/powerpoint/2010/main" val="1006359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cxnSp>
        <p:nvCxnSpPr>
          <p:cNvPr id="9" name="直接连接符 8">
            <a:extLst>
              <a:ext uri="{FF2B5EF4-FFF2-40B4-BE49-F238E27FC236}">
                <a16:creationId xmlns:a16="http://schemas.microsoft.com/office/drawing/2014/main" id="{CD63F417-6AE9-4EA6-BECD-4D6AC968108A}"/>
              </a:ext>
            </a:extLst>
          </p:cNvPr>
          <p:cNvCxnSpPr>
            <a:cxnSpLocks/>
          </p:cNvCxnSpPr>
          <p:nvPr userDrawn="1"/>
        </p:nvCxnSpPr>
        <p:spPr>
          <a:xfrm>
            <a:off x="107504" y="697260"/>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cxnSp>
        <p:nvCxnSpPr>
          <p:cNvPr id="6" name="直接连接符 5">
            <a:extLst>
              <a:ext uri="{FF2B5EF4-FFF2-40B4-BE49-F238E27FC236}">
                <a16:creationId xmlns:a16="http://schemas.microsoft.com/office/drawing/2014/main" id="{E76690D1-A289-475A-B785-31553DBCD0E9}"/>
              </a:ext>
            </a:extLst>
          </p:cNvPr>
          <p:cNvCxnSpPr>
            <a:cxnSpLocks/>
          </p:cNvCxnSpPr>
          <p:nvPr userDrawn="1"/>
        </p:nvCxnSpPr>
        <p:spPr>
          <a:xfrm>
            <a:off x="107504" y="697260"/>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2022/11/7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2022/11/7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2022/11/7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2022/11/7</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notesSlide" Target="../notesSlides/notesSlide18.xml"/><Relationship Id="rId7" Type="http://schemas.openxmlformats.org/officeDocument/2006/relationships/diagramLayout" Target="../diagrams/layout5.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diagramData" Target="../diagrams/data5.xml"/><Relationship Id="rId5" Type="http://schemas.openxmlformats.org/officeDocument/2006/relationships/image" Target="../media/image21.wmf"/><Relationship Id="rId10" Type="http://schemas.microsoft.com/office/2007/relationships/diagramDrawing" Target="../diagrams/drawing5.xml"/><Relationship Id="rId4" Type="http://schemas.openxmlformats.org/officeDocument/2006/relationships/oleObject" Target="../embeddings/oleObject2.bin"/><Relationship Id="rId9" Type="http://schemas.openxmlformats.org/officeDocument/2006/relationships/diagramColors" Target="../diagrams/colors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hyperlink" Target="&#36164;&#26009;/&#26377;&#25928;&#26524;&#30340;&#27807;&#36890;.mp4"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34.png"/><Relationship Id="rId7" Type="http://schemas.openxmlformats.org/officeDocument/2006/relationships/diagramColors" Target="../diagrams/colors10.xm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5.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35.jpg"/><Relationship Id="rId7" Type="http://schemas.openxmlformats.org/officeDocument/2006/relationships/diagramColors" Target="../diagrams/colors12.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48.png"/><Relationship Id="rId4" Type="http://schemas.openxmlformats.org/officeDocument/2006/relationships/image" Target="../media/image47.png"/></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5.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11 </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项目沟通管理</a:t>
            </a:r>
          </a:p>
        </p:txBody>
      </p:sp>
      <p:pic>
        <p:nvPicPr>
          <p:cNvPr id="17" name="图片 16"/>
          <p:cNvPicPr/>
          <p:nvPr/>
        </p:nvPicPr>
        <p:blipFill rotWithShape="1">
          <a:blip r:embed="rId2">
            <a:duotone>
              <a:prstClr val="black"/>
              <a:srgbClr val="0000FF">
                <a:tint val="45000"/>
                <a:satMod val="400000"/>
              </a:srgbClr>
            </a:duotone>
            <a:extLst>
              <a:ext uri="{28A0092B-C50C-407E-A947-70E740481C1C}">
                <a14:useLocalDpi xmlns:a14="http://schemas.microsoft.com/office/drawing/2010/main" val="0"/>
              </a:ext>
            </a:extLst>
          </a:blip>
          <a:srcRect r="70072"/>
          <a:stretch/>
        </p:blipFill>
        <p:spPr>
          <a:xfrm>
            <a:off x="107504" y="63996"/>
            <a:ext cx="864096" cy="864096"/>
          </a:xfrm>
          <a:prstGeom prst="rect">
            <a:avLst/>
          </a:prstGeom>
        </p:spPr>
      </p:pic>
      <p:sp>
        <p:nvSpPr>
          <p:cNvPr id="8" name="TextBox 13">
            <a:extLst>
              <a:ext uri="{FF2B5EF4-FFF2-40B4-BE49-F238E27FC236}">
                <a16:creationId xmlns:a16="http://schemas.microsoft.com/office/drawing/2014/main" id="{8CAFAC9F-C255-4C58-8EA4-A05A53F82F1A}"/>
              </a:ext>
            </a:extLst>
          </p:cNvPr>
          <p:cNvSpPr txBox="1"/>
          <p:nvPr/>
        </p:nvSpPr>
        <p:spPr>
          <a:xfrm>
            <a:off x="1187624" y="265212"/>
            <a:ext cx="3711272" cy="461665"/>
          </a:xfrm>
          <a:prstGeom prst="rect">
            <a:avLst/>
          </a:prstGeom>
          <a:noFill/>
        </p:spPr>
        <p:txBody>
          <a:bodyPr wrap="none" rtlCol="0">
            <a:spAutoFit/>
          </a:bodyPr>
          <a:lstStyle/>
          <a:p>
            <a:r>
              <a:rPr lang="zh-CN" altLang="en-US" sz="24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软件项目管理与产品运维</a:t>
            </a:r>
          </a:p>
        </p:txBody>
      </p:sp>
      <p:cxnSp>
        <p:nvCxnSpPr>
          <p:cNvPr id="10" name="直接连接符 9">
            <a:extLst>
              <a:ext uri="{FF2B5EF4-FFF2-40B4-BE49-F238E27FC236}">
                <a16:creationId xmlns:a16="http://schemas.microsoft.com/office/drawing/2014/main" id="{77F9ED2F-EFC5-44EC-BCC6-60AC612F3B45}"/>
              </a:ext>
            </a:extLst>
          </p:cNvPr>
          <p:cNvCxnSpPr>
            <a:cxnSpLocks/>
          </p:cNvCxnSpPr>
          <p:nvPr/>
        </p:nvCxnSpPr>
        <p:spPr>
          <a:xfrm>
            <a:off x="1199376" y="716447"/>
            <a:ext cx="369952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3" name="图片 12">
            <a:extLst>
              <a:ext uri="{FF2B5EF4-FFF2-40B4-BE49-F238E27FC236}">
                <a16:creationId xmlns:a16="http://schemas.microsoft.com/office/drawing/2014/main" id="{9BF1C74B-C924-4ABB-BDC7-460433BC1688}"/>
              </a:ext>
            </a:extLst>
          </p:cNvPr>
          <p:cNvPicPr>
            <a:picLocks noChangeAspect="1"/>
          </p:cNvPicPr>
          <p:nvPr/>
        </p:nvPicPr>
        <p:blipFill>
          <a:blip r:embed="rId3"/>
          <a:stretch>
            <a:fillRect/>
          </a:stretch>
        </p:blipFill>
        <p:spPr>
          <a:xfrm>
            <a:off x="1681080" y="3548299"/>
            <a:ext cx="2751348" cy="2092251"/>
          </a:xfrm>
          <a:prstGeom prst="rect">
            <a:avLst/>
          </a:prstGeom>
        </p:spPr>
      </p:pic>
      <p:pic>
        <p:nvPicPr>
          <p:cNvPr id="15" name="图片 14">
            <a:extLst>
              <a:ext uri="{FF2B5EF4-FFF2-40B4-BE49-F238E27FC236}">
                <a16:creationId xmlns:a16="http://schemas.microsoft.com/office/drawing/2014/main" id="{EBF74278-644D-4734-A787-63250676819C}"/>
              </a:ext>
            </a:extLst>
          </p:cNvPr>
          <p:cNvPicPr>
            <a:picLocks noChangeAspect="1"/>
          </p:cNvPicPr>
          <p:nvPr/>
        </p:nvPicPr>
        <p:blipFill>
          <a:blip r:embed="rId4"/>
          <a:stretch>
            <a:fillRect/>
          </a:stretch>
        </p:blipFill>
        <p:spPr>
          <a:xfrm>
            <a:off x="1681080" y="1412324"/>
            <a:ext cx="2890920" cy="2277095"/>
          </a:xfrm>
          <a:prstGeom prst="rect">
            <a:avLst/>
          </a:prstGeom>
        </p:spPr>
      </p:pic>
      <p:pic>
        <p:nvPicPr>
          <p:cNvPr id="17" name="图片 16">
            <a:extLst>
              <a:ext uri="{FF2B5EF4-FFF2-40B4-BE49-F238E27FC236}">
                <a16:creationId xmlns:a16="http://schemas.microsoft.com/office/drawing/2014/main" id="{4D791C1E-313A-4C25-8FF8-141DC746DFBB}"/>
              </a:ext>
            </a:extLst>
          </p:cNvPr>
          <p:cNvPicPr>
            <a:picLocks noChangeAspect="1"/>
          </p:cNvPicPr>
          <p:nvPr/>
        </p:nvPicPr>
        <p:blipFill>
          <a:blip r:embed="rId5"/>
          <a:stretch>
            <a:fillRect/>
          </a:stretch>
        </p:blipFill>
        <p:spPr>
          <a:xfrm>
            <a:off x="5652120" y="2713484"/>
            <a:ext cx="2920600" cy="2680345"/>
          </a:xfrm>
          <a:prstGeom prst="rect">
            <a:avLst/>
          </a:prstGeom>
        </p:spPr>
      </p:pic>
      <p:grpSp>
        <p:nvGrpSpPr>
          <p:cNvPr id="22" name="组合 21">
            <a:extLst>
              <a:ext uri="{FF2B5EF4-FFF2-40B4-BE49-F238E27FC236}">
                <a16:creationId xmlns:a16="http://schemas.microsoft.com/office/drawing/2014/main" id="{92A20617-0553-403D-8EFB-477BAD4EE332}"/>
              </a:ext>
            </a:extLst>
          </p:cNvPr>
          <p:cNvGrpSpPr/>
          <p:nvPr/>
        </p:nvGrpSpPr>
        <p:grpSpPr>
          <a:xfrm>
            <a:off x="3601563" y="3099658"/>
            <a:ext cx="1006998" cy="897282"/>
            <a:chOff x="4882951" y="2497460"/>
            <a:chExt cx="567680" cy="583873"/>
          </a:xfrm>
        </p:grpSpPr>
        <p:cxnSp>
          <p:nvCxnSpPr>
            <p:cNvPr id="19" name="直接连接符 18">
              <a:extLst>
                <a:ext uri="{FF2B5EF4-FFF2-40B4-BE49-F238E27FC236}">
                  <a16:creationId xmlns:a16="http://schemas.microsoft.com/office/drawing/2014/main" id="{FE879B8F-5E24-490B-95B9-B39F90662618}"/>
                </a:ext>
              </a:extLst>
            </p:cNvPr>
            <p:cNvCxnSpPr/>
            <p:nvPr/>
          </p:nvCxnSpPr>
          <p:spPr>
            <a:xfrm>
              <a:off x="4932040" y="2497460"/>
              <a:ext cx="504056" cy="576064"/>
            </a:xfrm>
            <a:prstGeom prst="line">
              <a:avLst/>
            </a:prstGeom>
            <a:ln w="28575">
              <a:solidFill>
                <a:srgbClr val="E76FCD"/>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3E9A7E53-3E9F-4F09-B578-F7D9CCEDBC06}"/>
                </a:ext>
              </a:extLst>
            </p:cNvPr>
            <p:cNvCxnSpPr>
              <a:cxnSpLocks/>
            </p:cNvCxnSpPr>
            <p:nvPr/>
          </p:nvCxnSpPr>
          <p:spPr>
            <a:xfrm flipV="1">
              <a:off x="4882951" y="2568893"/>
              <a:ext cx="567680" cy="512440"/>
            </a:xfrm>
            <a:prstGeom prst="line">
              <a:avLst/>
            </a:prstGeom>
            <a:ln w="28575">
              <a:solidFill>
                <a:srgbClr val="E76FCD"/>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793391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randombar(horizontal)">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2" name="图片 11">
            <a:extLst>
              <a:ext uri="{FF2B5EF4-FFF2-40B4-BE49-F238E27FC236}">
                <a16:creationId xmlns:a16="http://schemas.microsoft.com/office/drawing/2014/main" id="{2276B32D-FAA6-46EA-9670-82A81DBDD4D5}"/>
              </a:ext>
            </a:extLst>
          </p:cNvPr>
          <p:cNvPicPr>
            <a:picLocks noChangeAspect="1"/>
          </p:cNvPicPr>
          <p:nvPr/>
        </p:nvPicPr>
        <p:blipFill>
          <a:blip r:embed="rId3"/>
          <a:stretch>
            <a:fillRect/>
          </a:stretch>
        </p:blipFill>
        <p:spPr>
          <a:xfrm>
            <a:off x="1417235" y="1345332"/>
            <a:ext cx="4257806" cy="4297660"/>
          </a:xfrm>
          <a:prstGeom prst="rect">
            <a:avLst/>
          </a:prstGeom>
        </p:spPr>
      </p:pic>
      <p:pic>
        <p:nvPicPr>
          <p:cNvPr id="13" name="图片 12">
            <a:extLst>
              <a:ext uri="{FF2B5EF4-FFF2-40B4-BE49-F238E27FC236}">
                <a16:creationId xmlns:a16="http://schemas.microsoft.com/office/drawing/2014/main" id="{9125BFAF-7A93-4D64-B329-E3EB6B1E164A}"/>
              </a:ext>
            </a:extLst>
          </p:cNvPr>
          <p:cNvPicPr>
            <a:picLocks noChangeAspect="1"/>
          </p:cNvPicPr>
          <p:nvPr/>
        </p:nvPicPr>
        <p:blipFill>
          <a:blip r:embed="rId4"/>
          <a:stretch>
            <a:fillRect/>
          </a:stretch>
        </p:blipFill>
        <p:spPr>
          <a:xfrm>
            <a:off x="5652120" y="2713484"/>
            <a:ext cx="2920600" cy="2680345"/>
          </a:xfrm>
          <a:prstGeom prst="rect">
            <a:avLst/>
          </a:prstGeom>
        </p:spPr>
      </p:pic>
    </p:spTree>
    <p:extLst>
      <p:ext uri="{BB962C8B-B14F-4D97-AF65-F5344CB8AC3E}">
        <p14:creationId xmlns:p14="http://schemas.microsoft.com/office/powerpoint/2010/main" val="182586053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4800B66-6B03-4E88-B4F8-FA0A616C728C}"/>
              </a:ext>
            </a:extLst>
          </p:cNvPr>
          <p:cNvPicPr>
            <a:picLocks noChangeAspect="1"/>
          </p:cNvPicPr>
          <p:nvPr/>
        </p:nvPicPr>
        <p:blipFill rotWithShape="1">
          <a:blip r:embed="rId3"/>
          <a:srcRect b="4237"/>
          <a:stretch/>
        </p:blipFill>
        <p:spPr>
          <a:xfrm>
            <a:off x="1529389" y="1025083"/>
            <a:ext cx="4018995" cy="4513684"/>
          </a:xfrm>
          <a:prstGeom prst="rect">
            <a:avLst/>
          </a:prstGeom>
        </p:spPr>
      </p:pic>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EA704572-2903-4B2B-A06F-214A9CADBF16}"/>
              </a:ext>
            </a:extLst>
          </p:cNvPr>
          <p:cNvPicPr>
            <a:picLocks noChangeAspect="1"/>
          </p:cNvPicPr>
          <p:nvPr/>
        </p:nvPicPr>
        <p:blipFill>
          <a:blip r:embed="rId4"/>
          <a:stretch>
            <a:fillRect/>
          </a:stretch>
        </p:blipFill>
        <p:spPr>
          <a:xfrm>
            <a:off x="5652120" y="2713484"/>
            <a:ext cx="2920600" cy="2680345"/>
          </a:xfrm>
          <a:prstGeom prst="rect">
            <a:avLst/>
          </a:prstGeom>
        </p:spPr>
      </p:pic>
    </p:spTree>
    <p:extLst>
      <p:ext uri="{BB962C8B-B14F-4D97-AF65-F5344CB8AC3E}">
        <p14:creationId xmlns:p14="http://schemas.microsoft.com/office/powerpoint/2010/main" val="3695232221"/>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8AC36992-CE13-45A7-8712-5AB258D3088C}"/>
              </a:ext>
            </a:extLst>
          </p:cNvPr>
          <p:cNvPicPr>
            <a:picLocks noChangeAspect="1"/>
          </p:cNvPicPr>
          <p:nvPr/>
        </p:nvPicPr>
        <p:blipFill rotWithShape="1">
          <a:blip r:embed="rId3"/>
          <a:srcRect b="4237"/>
          <a:stretch/>
        </p:blipFill>
        <p:spPr>
          <a:xfrm>
            <a:off x="1529389" y="1025083"/>
            <a:ext cx="4018995" cy="4513684"/>
          </a:xfrm>
          <a:prstGeom prst="rect">
            <a:avLst/>
          </a:prstGeom>
        </p:spPr>
      </p:pic>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F74C5DFC-0A7D-4ED0-A07C-640B969B6A2D}"/>
              </a:ext>
            </a:extLst>
          </p:cNvPr>
          <p:cNvPicPr>
            <a:picLocks noChangeAspect="1"/>
          </p:cNvPicPr>
          <p:nvPr/>
        </p:nvPicPr>
        <p:blipFill>
          <a:blip r:embed="rId4"/>
          <a:stretch>
            <a:fillRect/>
          </a:stretch>
        </p:blipFill>
        <p:spPr>
          <a:xfrm>
            <a:off x="5584272" y="2785492"/>
            <a:ext cx="3124842" cy="2738264"/>
          </a:xfrm>
          <a:prstGeom prst="rect">
            <a:avLst/>
          </a:prstGeom>
        </p:spPr>
      </p:pic>
    </p:spTree>
    <p:extLst>
      <p:ext uri="{BB962C8B-B14F-4D97-AF65-F5344CB8AC3E}">
        <p14:creationId xmlns:p14="http://schemas.microsoft.com/office/powerpoint/2010/main" val="17752858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811A5462-251A-42EB-A023-0E785F2263D0}"/>
              </a:ext>
            </a:extLst>
          </p:cNvPr>
          <p:cNvPicPr>
            <a:picLocks noChangeAspect="1"/>
          </p:cNvPicPr>
          <p:nvPr/>
        </p:nvPicPr>
        <p:blipFill>
          <a:blip r:embed="rId3"/>
          <a:stretch>
            <a:fillRect/>
          </a:stretch>
        </p:blipFill>
        <p:spPr>
          <a:xfrm>
            <a:off x="2210159" y="1365514"/>
            <a:ext cx="2160240" cy="2216169"/>
          </a:xfrm>
          <a:prstGeom prst="rect">
            <a:avLst/>
          </a:prstGeom>
        </p:spPr>
      </p:pic>
      <p:pic>
        <p:nvPicPr>
          <p:cNvPr id="8" name="图片 7">
            <a:extLst>
              <a:ext uri="{FF2B5EF4-FFF2-40B4-BE49-F238E27FC236}">
                <a16:creationId xmlns:a16="http://schemas.microsoft.com/office/drawing/2014/main" id="{9FF2B503-D558-4677-B34C-8ED0027545E3}"/>
              </a:ext>
            </a:extLst>
          </p:cNvPr>
          <p:cNvPicPr>
            <a:picLocks noChangeAspect="1"/>
          </p:cNvPicPr>
          <p:nvPr/>
        </p:nvPicPr>
        <p:blipFill>
          <a:blip r:embed="rId4"/>
          <a:stretch>
            <a:fillRect/>
          </a:stretch>
        </p:blipFill>
        <p:spPr>
          <a:xfrm>
            <a:off x="2008558" y="3542960"/>
            <a:ext cx="2563442" cy="2181806"/>
          </a:xfrm>
          <a:prstGeom prst="rect">
            <a:avLst/>
          </a:prstGeom>
        </p:spPr>
      </p:pic>
      <p:pic>
        <p:nvPicPr>
          <p:cNvPr id="10" name="图片 9">
            <a:extLst>
              <a:ext uri="{FF2B5EF4-FFF2-40B4-BE49-F238E27FC236}">
                <a16:creationId xmlns:a16="http://schemas.microsoft.com/office/drawing/2014/main" id="{55BE7F09-AF85-418D-88CC-523A612B7439}"/>
              </a:ext>
            </a:extLst>
          </p:cNvPr>
          <p:cNvPicPr>
            <a:picLocks noChangeAspect="1"/>
          </p:cNvPicPr>
          <p:nvPr/>
        </p:nvPicPr>
        <p:blipFill>
          <a:blip r:embed="rId5"/>
          <a:stretch>
            <a:fillRect/>
          </a:stretch>
        </p:blipFill>
        <p:spPr>
          <a:xfrm>
            <a:off x="5584272" y="2785492"/>
            <a:ext cx="3124842" cy="2738264"/>
          </a:xfrm>
          <a:prstGeom prst="rect">
            <a:avLst/>
          </a:prstGeom>
        </p:spPr>
      </p:pic>
      <p:grpSp>
        <p:nvGrpSpPr>
          <p:cNvPr id="11" name="组合 10">
            <a:extLst>
              <a:ext uri="{FF2B5EF4-FFF2-40B4-BE49-F238E27FC236}">
                <a16:creationId xmlns:a16="http://schemas.microsoft.com/office/drawing/2014/main" id="{3CC33171-7A21-43C7-BE7F-52DF77192E86}"/>
              </a:ext>
            </a:extLst>
          </p:cNvPr>
          <p:cNvGrpSpPr/>
          <p:nvPr/>
        </p:nvGrpSpPr>
        <p:grpSpPr>
          <a:xfrm>
            <a:off x="2987824" y="3173674"/>
            <a:ext cx="847210" cy="802001"/>
            <a:chOff x="4882951" y="2497460"/>
            <a:chExt cx="567680" cy="583873"/>
          </a:xfrm>
        </p:grpSpPr>
        <p:cxnSp>
          <p:nvCxnSpPr>
            <p:cNvPr id="12" name="直接连接符 11">
              <a:extLst>
                <a:ext uri="{FF2B5EF4-FFF2-40B4-BE49-F238E27FC236}">
                  <a16:creationId xmlns:a16="http://schemas.microsoft.com/office/drawing/2014/main" id="{41CB1AFF-6789-4D2A-BE11-A5EDDF937FCC}"/>
                </a:ext>
              </a:extLst>
            </p:cNvPr>
            <p:cNvCxnSpPr/>
            <p:nvPr/>
          </p:nvCxnSpPr>
          <p:spPr>
            <a:xfrm>
              <a:off x="4932040" y="2497460"/>
              <a:ext cx="504056" cy="576064"/>
            </a:xfrm>
            <a:prstGeom prst="line">
              <a:avLst/>
            </a:prstGeom>
            <a:ln w="28575">
              <a:solidFill>
                <a:srgbClr val="E76FCD"/>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CC9BAEF6-0960-4410-A719-862759A6EBDE}"/>
                </a:ext>
              </a:extLst>
            </p:cNvPr>
            <p:cNvCxnSpPr>
              <a:cxnSpLocks/>
            </p:cNvCxnSpPr>
            <p:nvPr/>
          </p:nvCxnSpPr>
          <p:spPr>
            <a:xfrm flipV="1">
              <a:off x="4882951" y="2568893"/>
              <a:ext cx="567680" cy="512440"/>
            </a:xfrm>
            <a:prstGeom prst="line">
              <a:avLst/>
            </a:prstGeom>
            <a:ln w="28575">
              <a:solidFill>
                <a:srgbClr val="E76FCD"/>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9117885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3F353A9D-C989-421C-89ED-1D6BBCBCE31E}"/>
              </a:ext>
            </a:extLst>
          </p:cNvPr>
          <p:cNvPicPr>
            <a:picLocks noChangeAspect="1"/>
          </p:cNvPicPr>
          <p:nvPr/>
        </p:nvPicPr>
        <p:blipFill>
          <a:blip r:embed="rId3"/>
          <a:stretch>
            <a:fillRect/>
          </a:stretch>
        </p:blipFill>
        <p:spPr>
          <a:xfrm>
            <a:off x="1619672" y="1212293"/>
            <a:ext cx="3741861" cy="4502707"/>
          </a:xfrm>
          <a:prstGeom prst="rect">
            <a:avLst/>
          </a:prstGeom>
        </p:spPr>
      </p:pic>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E0098F0B-197A-4D8E-8201-0C0ADE8F689B}"/>
              </a:ext>
            </a:extLst>
          </p:cNvPr>
          <p:cNvPicPr>
            <a:picLocks noChangeAspect="1"/>
          </p:cNvPicPr>
          <p:nvPr/>
        </p:nvPicPr>
        <p:blipFill>
          <a:blip r:embed="rId4"/>
          <a:stretch>
            <a:fillRect/>
          </a:stretch>
        </p:blipFill>
        <p:spPr>
          <a:xfrm>
            <a:off x="5584272" y="2785492"/>
            <a:ext cx="3124842" cy="2738264"/>
          </a:xfrm>
          <a:prstGeom prst="rect">
            <a:avLst/>
          </a:prstGeom>
        </p:spPr>
      </p:pic>
    </p:spTree>
    <p:extLst>
      <p:ext uri="{BB962C8B-B14F-4D97-AF65-F5344CB8AC3E}">
        <p14:creationId xmlns:p14="http://schemas.microsoft.com/office/powerpoint/2010/main" val="1421370300"/>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3F353A9D-C989-421C-89ED-1D6BBCBCE31E}"/>
              </a:ext>
            </a:extLst>
          </p:cNvPr>
          <p:cNvPicPr>
            <a:picLocks noChangeAspect="1"/>
          </p:cNvPicPr>
          <p:nvPr/>
        </p:nvPicPr>
        <p:blipFill>
          <a:blip r:embed="rId3"/>
          <a:stretch>
            <a:fillRect/>
          </a:stretch>
        </p:blipFill>
        <p:spPr>
          <a:xfrm>
            <a:off x="1619672" y="1212293"/>
            <a:ext cx="3741861" cy="4502707"/>
          </a:xfrm>
          <a:prstGeom prst="rect">
            <a:avLst/>
          </a:prstGeom>
        </p:spPr>
      </p:pic>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 name="图片 9">
            <a:extLst>
              <a:ext uri="{FF2B5EF4-FFF2-40B4-BE49-F238E27FC236}">
                <a16:creationId xmlns:a16="http://schemas.microsoft.com/office/drawing/2014/main" id="{B28AE892-18F2-4326-85BD-DB43B0443B30}"/>
              </a:ext>
            </a:extLst>
          </p:cNvPr>
          <p:cNvPicPr>
            <a:picLocks noChangeAspect="1"/>
          </p:cNvPicPr>
          <p:nvPr/>
        </p:nvPicPr>
        <p:blipFill>
          <a:blip r:embed="rId4"/>
          <a:stretch>
            <a:fillRect/>
          </a:stretch>
        </p:blipFill>
        <p:spPr>
          <a:xfrm>
            <a:off x="5543708" y="2641476"/>
            <a:ext cx="2492655" cy="2840757"/>
          </a:xfrm>
          <a:prstGeom prst="rect">
            <a:avLst/>
          </a:prstGeom>
        </p:spPr>
      </p:pic>
    </p:spTree>
    <p:extLst>
      <p:ext uri="{BB962C8B-B14F-4D97-AF65-F5344CB8AC3E}">
        <p14:creationId xmlns:p14="http://schemas.microsoft.com/office/powerpoint/2010/main" val="366146308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D02E50A4-3F4F-4C93-AE1E-48209355DD43}"/>
              </a:ext>
            </a:extLst>
          </p:cNvPr>
          <p:cNvPicPr>
            <a:picLocks noChangeAspect="1"/>
          </p:cNvPicPr>
          <p:nvPr/>
        </p:nvPicPr>
        <p:blipFill>
          <a:blip r:embed="rId3"/>
          <a:stretch>
            <a:fillRect/>
          </a:stretch>
        </p:blipFill>
        <p:spPr>
          <a:xfrm>
            <a:off x="5960225" y="3164820"/>
            <a:ext cx="2771775" cy="2085975"/>
          </a:xfrm>
          <a:prstGeom prst="rect">
            <a:avLst/>
          </a:prstGeom>
        </p:spPr>
      </p:pic>
      <p:pic>
        <p:nvPicPr>
          <p:cNvPr id="13" name="图片 12">
            <a:extLst>
              <a:ext uri="{FF2B5EF4-FFF2-40B4-BE49-F238E27FC236}">
                <a16:creationId xmlns:a16="http://schemas.microsoft.com/office/drawing/2014/main" id="{EE20056B-691B-48DC-B8D8-D6AE4BD1042B}"/>
              </a:ext>
            </a:extLst>
          </p:cNvPr>
          <p:cNvPicPr>
            <a:picLocks noChangeAspect="1"/>
          </p:cNvPicPr>
          <p:nvPr/>
        </p:nvPicPr>
        <p:blipFill rotWithShape="1">
          <a:blip r:embed="rId4"/>
          <a:srcRect b="4297"/>
          <a:stretch/>
        </p:blipFill>
        <p:spPr>
          <a:xfrm>
            <a:off x="1691680" y="1247039"/>
            <a:ext cx="3815859" cy="4374283"/>
          </a:xfrm>
          <a:prstGeom prst="rect">
            <a:avLst/>
          </a:prstGeom>
        </p:spPr>
      </p:pic>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9" name="图片 18">
            <a:extLst>
              <a:ext uri="{FF2B5EF4-FFF2-40B4-BE49-F238E27FC236}">
                <a16:creationId xmlns:a16="http://schemas.microsoft.com/office/drawing/2014/main" id="{574FD59E-DFE0-442E-A0A5-948627550437}"/>
              </a:ext>
            </a:extLst>
          </p:cNvPr>
          <p:cNvPicPr>
            <a:picLocks noChangeAspect="1"/>
          </p:cNvPicPr>
          <p:nvPr/>
        </p:nvPicPr>
        <p:blipFill>
          <a:blip r:embed="rId5"/>
          <a:stretch>
            <a:fillRect/>
          </a:stretch>
        </p:blipFill>
        <p:spPr>
          <a:xfrm>
            <a:off x="4872672" y="2343150"/>
            <a:ext cx="2219325" cy="1028700"/>
          </a:xfrm>
          <a:prstGeom prst="rect">
            <a:avLst/>
          </a:prstGeom>
        </p:spPr>
      </p:pic>
      <p:pic>
        <p:nvPicPr>
          <p:cNvPr id="15" name="图片 14">
            <a:extLst>
              <a:ext uri="{FF2B5EF4-FFF2-40B4-BE49-F238E27FC236}">
                <a16:creationId xmlns:a16="http://schemas.microsoft.com/office/drawing/2014/main" id="{D35500F8-B271-42F3-A1F3-817812B8811C}"/>
              </a:ext>
            </a:extLst>
          </p:cNvPr>
          <p:cNvPicPr>
            <a:picLocks noChangeAspect="1"/>
          </p:cNvPicPr>
          <p:nvPr/>
        </p:nvPicPr>
        <p:blipFill>
          <a:blip r:embed="rId6"/>
          <a:stretch>
            <a:fillRect/>
          </a:stretch>
        </p:blipFill>
        <p:spPr>
          <a:xfrm>
            <a:off x="3441331" y="3196924"/>
            <a:ext cx="2066208" cy="920047"/>
          </a:xfrm>
          <a:prstGeom prst="rect">
            <a:avLst/>
          </a:prstGeom>
        </p:spPr>
      </p:pic>
    </p:spTree>
    <p:extLst>
      <p:ext uri="{BB962C8B-B14F-4D97-AF65-F5344CB8AC3E}">
        <p14:creationId xmlns:p14="http://schemas.microsoft.com/office/powerpoint/2010/main" val="14029906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691471"/>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楷体" panose="02010609060101010101" pitchFamily="49" charset="-122"/>
                <a:ea typeface="楷体" panose="02010609060101010101" pitchFamily="49" charset="-122"/>
                <a:cs typeface="Times New Roman" panose="02020603050405020304" pitchFamily="18" charset="0"/>
              </a:rPr>
              <a:t>项目团队中的</a:t>
            </a:r>
            <a:r>
              <a:rPr lang="zh-CN" altLang="en-US" sz="28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沟通路径（渠道）</a:t>
            </a:r>
            <a:endParaRPr lang="en-US" altLang="zh-CN" sz="2800" b="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1" name="object 5">
            <a:extLst>
              <a:ext uri="{FF2B5EF4-FFF2-40B4-BE49-F238E27FC236}">
                <a16:creationId xmlns:a16="http://schemas.microsoft.com/office/drawing/2014/main" id="{29161A32-4693-4C93-BB58-9E8CF7B50A9E}"/>
              </a:ext>
            </a:extLst>
          </p:cNvPr>
          <p:cNvSpPr/>
          <p:nvPr/>
        </p:nvSpPr>
        <p:spPr>
          <a:xfrm>
            <a:off x="666908" y="1408096"/>
            <a:ext cx="3038434" cy="4155894"/>
          </a:xfrm>
          <a:prstGeom prst="rect">
            <a:avLst/>
          </a:prstGeom>
          <a:blipFill>
            <a:blip r:embed="rId4" cstate="print"/>
            <a:stretch>
              <a:fillRect l="1" r="-118960"/>
            </a:stretch>
          </a:blipFill>
        </p:spPr>
        <p:txBody>
          <a:bodyPr wrap="square" lIns="0" tIns="0" rIns="0" bIns="0" rtlCol="0"/>
          <a:lstStyle/>
          <a:p>
            <a:endParaRPr sz="2400" dirty="0">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3D8F61A8-518E-4A5C-B6FC-17ED14D6054B}"/>
              </a:ext>
            </a:extLst>
          </p:cNvPr>
          <p:cNvSpPr txBox="1"/>
          <p:nvPr/>
        </p:nvSpPr>
        <p:spPr>
          <a:xfrm>
            <a:off x="3979276" y="1517397"/>
            <a:ext cx="1877437" cy="830997"/>
          </a:xfrm>
          <a:prstGeom prst="rect">
            <a:avLst/>
          </a:prstGeom>
          <a:noFill/>
        </p:spPr>
        <p:txBody>
          <a:bodyPr wrap="none" rtlCol="0">
            <a:spAutoFit/>
          </a:bodyPr>
          <a:lstStyle/>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个成员：</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条沟通路径</a:t>
            </a:r>
          </a:p>
        </p:txBody>
      </p:sp>
      <p:sp>
        <p:nvSpPr>
          <p:cNvPr id="12" name="文本框 11">
            <a:extLst>
              <a:ext uri="{FF2B5EF4-FFF2-40B4-BE49-F238E27FC236}">
                <a16:creationId xmlns:a16="http://schemas.microsoft.com/office/drawing/2014/main" id="{40F9639C-3D2D-4B89-9056-EA8FFAEA1351}"/>
              </a:ext>
            </a:extLst>
          </p:cNvPr>
          <p:cNvSpPr txBox="1"/>
          <p:nvPr/>
        </p:nvSpPr>
        <p:spPr>
          <a:xfrm>
            <a:off x="4077057" y="2839712"/>
            <a:ext cx="2031325" cy="830997"/>
          </a:xfrm>
          <a:prstGeom prst="rect">
            <a:avLst/>
          </a:prstGeom>
          <a:noFill/>
        </p:spPr>
        <p:txBody>
          <a:bodyPr wrap="none" rtlCol="0">
            <a:spAutoFit/>
          </a:bodyPr>
          <a:lstStyle/>
          <a:p>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个成员：</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10</a:t>
            </a:r>
            <a:r>
              <a:rPr lang="zh-CN" altLang="en-US" sz="2400" dirty="0">
                <a:latin typeface="楷体" panose="02010609060101010101" pitchFamily="49" charset="-122"/>
                <a:ea typeface="楷体" panose="02010609060101010101" pitchFamily="49" charset="-122"/>
              </a:rPr>
              <a:t>条沟通路径</a:t>
            </a:r>
          </a:p>
        </p:txBody>
      </p:sp>
      <p:sp>
        <p:nvSpPr>
          <p:cNvPr id="13" name="文本框 12">
            <a:extLst>
              <a:ext uri="{FF2B5EF4-FFF2-40B4-BE49-F238E27FC236}">
                <a16:creationId xmlns:a16="http://schemas.microsoft.com/office/drawing/2014/main" id="{B7A0C03F-605D-472B-987C-175E4DF1B779}"/>
              </a:ext>
            </a:extLst>
          </p:cNvPr>
          <p:cNvSpPr txBox="1"/>
          <p:nvPr/>
        </p:nvSpPr>
        <p:spPr>
          <a:xfrm>
            <a:off x="4077057" y="4402624"/>
            <a:ext cx="2031325" cy="830997"/>
          </a:xfrm>
          <a:prstGeom prst="rect">
            <a:avLst/>
          </a:prstGeom>
          <a:noFill/>
        </p:spPr>
        <p:txBody>
          <a:bodyPr wrap="none" rtlCol="0">
            <a:spAutoFit/>
          </a:bodyPr>
          <a:lstStyle/>
          <a:p>
            <a:r>
              <a:rPr lang="en-US" altLang="zh-CN" sz="2400" dirty="0">
                <a:latin typeface="楷体" panose="02010609060101010101" pitchFamily="49" charset="-122"/>
                <a:ea typeface="楷体" panose="02010609060101010101" pitchFamily="49" charset="-122"/>
              </a:rPr>
              <a:t>10</a:t>
            </a:r>
            <a:r>
              <a:rPr lang="zh-CN" altLang="en-US" sz="2400" dirty="0">
                <a:latin typeface="楷体" panose="02010609060101010101" pitchFamily="49" charset="-122"/>
                <a:ea typeface="楷体" panose="02010609060101010101" pitchFamily="49" charset="-122"/>
              </a:rPr>
              <a:t>个成员：</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45</a:t>
            </a:r>
            <a:r>
              <a:rPr lang="zh-CN" altLang="en-US" sz="2400" dirty="0">
                <a:latin typeface="楷体" panose="02010609060101010101" pitchFamily="49" charset="-122"/>
                <a:ea typeface="楷体" panose="02010609060101010101" pitchFamily="49" charset="-122"/>
              </a:rPr>
              <a:t>条沟通路径</a:t>
            </a:r>
          </a:p>
        </p:txBody>
      </p:sp>
      <p:graphicFrame>
        <p:nvGraphicFramePr>
          <p:cNvPr id="3" name="对象 2">
            <a:extLst>
              <a:ext uri="{FF2B5EF4-FFF2-40B4-BE49-F238E27FC236}">
                <a16:creationId xmlns:a16="http://schemas.microsoft.com/office/drawing/2014/main" id="{1EB7BA12-C895-4022-A7F9-1EF0DF406113}"/>
              </a:ext>
            </a:extLst>
          </p:cNvPr>
          <p:cNvGraphicFramePr>
            <a:graphicFrameLocks noChangeAspect="1"/>
          </p:cNvGraphicFramePr>
          <p:nvPr>
            <p:extLst>
              <p:ext uri="{D42A27DB-BD31-4B8C-83A1-F6EECF244321}">
                <p14:modId xmlns:p14="http://schemas.microsoft.com/office/powerpoint/2010/main" val="2247765963"/>
              </p:ext>
            </p:extLst>
          </p:nvPr>
        </p:nvGraphicFramePr>
        <p:xfrm>
          <a:off x="6810749" y="2123564"/>
          <a:ext cx="1384812" cy="692406"/>
        </p:xfrm>
        <a:graphic>
          <a:graphicData uri="http://schemas.openxmlformats.org/presentationml/2006/ole">
            <mc:AlternateContent xmlns:mc="http://schemas.openxmlformats.org/markup-compatibility/2006">
              <mc:Choice xmlns:v="urn:schemas-microsoft-com:vml" Requires="v">
                <p:oleObj spid="_x0000_s2054" name="Equation" r:id="rId5" imgW="888840" imgH="444240" progId="Equation.DSMT4">
                  <p:embed/>
                </p:oleObj>
              </mc:Choice>
              <mc:Fallback>
                <p:oleObj name="Equation" r:id="rId5" imgW="888840" imgH="444240" progId="Equation.DSMT4">
                  <p:embed/>
                  <p:pic>
                    <p:nvPicPr>
                      <p:cNvPr id="0" name=""/>
                      <p:cNvPicPr/>
                      <p:nvPr/>
                    </p:nvPicPr>
                    <p:blipFill>
                      <a:blip r:embed="rId6"/>
                      <a:stretch>
                        <a:fillRect/>
                      </a:stretch>
                    </p:blipFill>
                    <p:spPr>
                      <a:xfrm>
                        <a:off x="6810749" y="2123564"/>
                        <a:ext cx="1384812" cy="692406"/>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F18300B3-885C-4F2C-AF58-90C2B9E714EE}"/>
              </a:ext>
            </a:extLst>
          </p:cNvPr>
          <p:cNvSpPr txBox="1"/>
          <p:nvPr/>
        </p:nvSpPr>
        <p:spPr>
          <a:xfrm>
            <a:off x="6450709" y="2815970"/>
            <a:ext cx="2376264" cy="369332"/>
          </a:xfrm>
          <a:prstGeom prst="rect">
            <a:avLst/>
          </a:prstGeom>
          <a:noFill/>
        </p:spPr>
        <p:txBody>
          <a:bodyPr wrap="square">
            <a:spAutoFit/>
          </a:bodyPr>
          <a:lstStyle/>
          <a:p>
            <a:r>
              <a:rPr lang="zh-CN" altLang="en-US" sz="18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b="1" i="1" dirty="0">
                <a:latin typeface="楷体" panose="02010609060101010101" pitchFamily="49" charset="-122"/>
                <a:ea typeface="楷体" panose="02010609060101010101" pitchFamily="49" charset="-122"/>
                <a:cs typeface="Times New Roman" panose="02020603050405020304" pitchFamily="18" charset="0"/>
              </a:rPr>
              <a:t>n</a:t>
            </a:r>
            <a:r>
              <a:rPr lang="zh-CN" altLang="en-US" sz="1800" b="1" dirty="0">
                <a:latin typeface="楷体" panose="02010609060101010101" pitchFamily="49" charset="-122"/>
                <a:ea typeface="楷体" panose="02010609060101010101" pitchFamily="49" charset="-122"/>
                <a:cs typeface="Times New Roman" panose="02020603050405020304" pitchFamily="18" charset="0"/>
              </a:rPr>
              <a:t>是团队中的人员数</a:t>
            </a:r>
            <a:r>
              <a:rPr lang="zh-CN" altLang="en-US" b="1" dirty="0">
                <a:latin typeface="楷体" panose="02010609060101010101" pitchFamily="49" charset="-122"/>
                <a:ea typeface="楷体" panose="02010609060101010101" pitchFamily="49" charset="-122"/>
                <a:cs typeface="Times New Roman" panose="02020603050405020304" pitchFamily="18" charset="0"/>
              </a:rPr>
              <a:t>）</a:t>
            </a:r>
            <a:endParaRPr lang="zh-CN" altLang="en-US" dirty="0"/>
          </a:p>
        </p:txBody>
      </p:sp>
      <p:sp>
        <p:nvSpPr>
          <p:cNvPr id="16" name="文本框 15">
            <a:extLst>
              <a:ext uri="{FF2B5EF4-FFF2-40B4-BE49-F238E27FC236}">
                <a16:creationId xmlns:a16="http://schemas.microsoft.com/office/drawing/2014/main" id="{81E19219-0F22-48F4-B039-E02755275FCE}"/>
              </a:ext>
            </a:extLst>
          </p:cNvPr>
          <p:cNvSpPr txBox="1"/>
          <p:nvPr/>
        </p:nvSpPr>
        <p:spPr>
          <a:xfrm>
            <a:off x="6246128" y="1594503"/>
            <a:ext cx="2514053" cy="461665"/>
          </a:xfrm>
          <a:prstGeom prst="rect">
            <a:avLst/>
          </a:prstGeom>
          <a:noFill/>
        </p:spPr>
        <p:txBody>
          <a:bodyPr wrap="square">
            <a:spAutoFit/>
          </a:bodyPr>
          <a:lstStyle/>
          <a:p>
            <a:r>
              <a:rPr lang="zh-CN" altLang="en-US" sz="24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沟通路径的数量</a:t>
            </a:r>
            <a:r>
              <a:rPr lang="en-US" altLang="zh-CN" sz="2400" b="1" i="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P</a:t>
            </a:r>
            <a:endParaRPr lang="zh-CN" altLang="en-US" sz="2400" dirty="0">
              <a:solidFill>
                <a:srgbClr val="7030A0"/>
              </a:solidFill>
            </a:endParaRPr>
          </a:p>
        </p:txBody>
      </p:sp>
      <p:sp>
        <p:nvSpPr>
          <p:cNvPr id="7" name="矩形: 圆角 6">
            <a:extLst>
              <a:ext uri="{FF2B5EF4-FFF2-40B4-BE49-F238E27FC236}">
                <a16:creationId xmlns:a16="http://schemas.microsoft.com/office/drawing/2014/main" id="{2AA6F545-997F-47C0-B6A7-9B2E7B0DD64F}"/>
              </a:ext>
            </a:extLst>
          </p:cNvPr>
          <p:cNvSpPr/>
          <p:nvPr/>
        </p:nvSpPr>
        <p:spPr>
          <a:xfrm>
            <a:off x="6246128" y="1408096"/>
            <a:ext cx="2733776" cy="187220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00442FD5-23FE-4517-8035-296A9970BF2E}"/>
              </a:ext>
            </a:extLst>
          </p:cNvPr>
          <p:cNvSpPr txBox="1"/>
          <p:nvPr/>
        </p:nvSpPr>
        <p:spPr>
          <a:xfrm>
            <a:off x="6487491" y="4138242"/>
            <a:ext cx="2492413" cy="830997"/>
          </a:xfrm>
          <a:prstGeom prst="rect">
            <a:avLst/>
          </a:prstGeom>
          <a:solidFill>
            <a:schemeClr val="accent5">
              <a:lumMod val="20000"/>
              <a:lumOff val="80000"/>
            </a:schemeClr>
          </a:solidFill>
        </p:spPr>
        <p:txBody>
          <a:bodyPr wrap="square">
            <a:spAutoFit/>
          </a:bodyPr>
          <a:lstStyle/>
          <a:p>
            <a:r>
              <a:rPr lang="zh-CN" altLang="en-US" sz="2400" b="1" dirty="0">
                <a:latin typeface="Times New Roman" panose="02020603050405020304" pitchFamily="18" charset="0"/>
                <a:cs typeface="Times New Roman" panose="02020603050405020304" pitchFamily="18" charset="0"/>
              </a:rPr>
              <a:t>将一个大团队分拆成多个小团队</a:t>
            </a:r>
            <a:endParaRPr lang="zh-CN" altLang="en-US" sz="2400" dirty="0"/>
          </a:p>
        </p:txBody>
      </p:sp>
    </p:spTree>
    <p:extLst>
      <p:ext uri="{BB962C8B-B14F-4D97-AF65-F5344CB8AC3E}">
        <p14:creationId xmlns:p14="http://schemas.microsoft.com/office/powerpoint/2010/main" val="68075752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7"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276478" y="767957"/>
            <a:ext cx="886752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多团队的</a:t>
            </a: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沟通路径的数量</a:t>
            </a:r>
            <a:r>
              <a:rPr lang="en-US" altLang="zh-CN" sz="2400" b="1" i="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P</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是各团队的人员数，</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N </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是团队数</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p>
          <a:p>
            <a:pPr>
              <a:lnSpc>
                <a:spcPct val="150000"/>
              </a:lnSpc>
              <a:spcBef>
                <a:spcPts val="0"/>
              </a:spcBef>
              <a:buFont typeface="Wingdings" panose="05000000000000000000" pitchFamily="2" charset="2"/>
              <a:buChar char="n"/>
            </a:pP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360284086"/>
              </p:ext>
            </p:extLst>
          </p:nvPr>
        </p:nvGraphicFramePr>
        <p:xfrm>
          <a:off x="2483768" y="1485339"/>
          <a:ext cx="2880320" cy="676585"/>
        </p:xfrm>
        <a:graphic>
          <a:graphicData uri="http://schemas.openxmlformats.org/presentationml/2006/ole">
            <mc:AlternateContent xmlns:mc="http://schemas.openxmlformats.org/markup-compatibility/2006">
              <mc:Choice xmlns:v="urn:schemas-microsoft-com:vml" Requires="v">
                <p:oleObj spid="_x0000_s1048" name="Equation" r:id="rId4" imgW="1892160" imgH="444240" progId="Equation.DSMT4">
                  <p:embed/>
                </p:oleObj>
              </mc:Choice>
              <mc:Fallback>
                <p:oleObj name="Equation" r:id="rId4" imgW="1892160" imgH="444240" progId="Equation.DSMT4">
                  <p:embed/>
                  <p:pic>
                    <p:nvPicPr>
                      <p:cNvPr id="3" name="对象 2"/>
                      <p:cNvPicPr/>
                      <p:nvPr/>
                    </p:nvPicPr>
                    <p:blipFill>
                      <a:blip r:embed="rId5"/>
                      <a:stretch>
                        <a:fillRect/>
                      </a:stretch>
                    </p:blipFill>
                    <p:spPr>
                      <a:xfrm>
                        <a:off x="2483768" y="1485339"/>
                        <a:ext cx="2880320" cy="676585"/>
                      </a:xfrm>
                      <a:prstGeom prst="rect">
                        <a:avLst/>
                      </a:prstGeom>
                    </p:spPr>
                  </p:pic>
                </p:oleObj>
              </mc:Fallback>
            </mc:AlternateContent>
          </a:graphicData>
        </a:graphic>
      </p:graphicFrame>
      <p:sp>
        <p:nvSpPr>
          <p:cNvPr id="7" name="矩形 6"/>
          <p:cNvSpPr/>
          <p:nvPr/>
        </p:nvSpPr>
        <p:spPr>
          <a:xfrm>
            <a:off x="6298534" y="1498717"/>
            <a:ext cx="2587947" cy="2951705"/>
          </a:xfrm>
          <a:prstGeom prst="rect">
            <a:avLst/>
          </a:prstGeom>
          <a:solidFill>
            <a:schemeClr val="bg1">
              <a:lumMod val="95000"/>
            </a:schemeClr>
          </a:solidFill>
        </p:spPr>
        <p:txBody>
          <a:bodyPr wrap="square">
            <a:spAutoFit/>
          </a:bodyPr>
          <a:lstStyle/>
          <a:p>
            <a:pPr>
              <a:lnSpc>
                <a:spcPct val="150000"/>
              </a:lnSpc>
            </a:pPr>
            <a:r>
              <a:rPr lang="zh-CN" altLang="en-US" i="1" dirty="0">
                <a:latin typeface="Times New Roman" panose="02020603050405020304" pitchFamily="18" charset="0"/>
                <a:cs typeface="Times New Roman" panose="02020603050405020304" pitchFamily="18" charset="0"/>
              </a:rPr>
              <a:t>假设：</a:t>
            </a:r>
            <a:endParaRPr lang="en-US" altLang="zh-CN" i="1" dirty="0">
              <a:latin typeface="Times New Roman" panose="02020603050405020304" pitchFamily="18" charset="0"/>
              <a:cs typeface="Times New Roman" panose="02020603050405020304" pitchFamily="18" charset="0"/>
            </a:endParaRPr>
          </a:p>
          <a:p>
            <a:pPr>
              <a:lnSpc>
                <a:spcPct val="150000"/>
              </a:lnSpc>
            </a:pPr>
            <a:r>
              <a:rPr lang="zh-CN" altLang="en-US" i="1"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1</a:t>
            </a:r>
            <a:r>
              <a:rPr lang="zh-CN" altLang="en-US" i="1" dirty="0">
                <a:latin typeface="Times New Roman" panose="02020603050405020304" pitchFamily="18" charset="0"/>
                <a:cs typeface="Times New Roman" panose="02020603050405020304" pitchFamily="18" charset="0"/>
              </a:rPr>
              <a:t>）每个项目团队中的每个成员与其团队所有其他成员沟通</a:t>
            </a:r>
            <a:endParaRPr lang="en-US" altLang="zh-CN" i="1" dirty="0">
              <a:latin typeface="Times New Roman" panose="02020603050405020304" pitchFamily="18" charset="0"/>
              <a:cs typeface="Times New Roman" panose="02020603050405020304" pitchFamily="18" charset="0"/>
            </a:endParaRPr>
          </a:p>
          <a:p>
            <a:pPr>
              <a:lnSpc>
                <a:spcPct val="150000"/>
              </a:lnSpc>
            </a:pPr>
            <a:r>
              <a:rPr lang="zh-CN" altLang="en-US" i="1"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2</a:t>
            </a:r>
            <a:r>
              <a:rPr lang="zh-CN" altLang="en-US" i="1" dirty="0">
                <a:latin typeface="Times New Roman" panose="02020603050405020304" pitchFamily="18" charset="0"/>
                <a:cs typeface="Times New Roman" panose="02020603050405020304" pitchFamily="18" charset="0"/>
              </a:rPr>
              <a:t>）每个项目组中的一个成员与其他各项目团队的一个成员沟通。</a:t>
            </a:r>
          </a:p>
        </p:txBody>
      </p:sp>
      <p:graphicFrame>
        <p:nvGraphicFramePr>
          <p:cNvPr id="8" name="图示 7"/>
          <p:cNvGraphicFramePr/>
          <p:nvPr>
            <p:extLst>
              <p:ext uri="{D42A27DB-BD31-4B8C-83A1-F6EECF244321}">
                <p14:modId xmlns:p14="http://schemas.microsoft.com/office/powerpoint/2010/main" val="2174256322"/>
              </p:ext>
            </p:extLst>
          </p:nvPr>
        </p:nvGraphicFramePr>
        <p:xfrm>
          <a:off x="164164" y="2665582"/>
          <a:ext cx="4323746" cy="282506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矩形 9">
            <a:extLst>
              <a:ext uri="{FF2B5EF4-FFF2-40B4-BE49-F238E27FC236}">
                <a16:creationId xmlns:a16="http://schemas.microsoft.com/office/drawing/2014/main" id="{35FC6287-1392-4E60-9ABB-DD11942763C1}"/>
              </a:ext>
            </a:extLst>
          </p:cNvPr>
          <p:cNvSpPr/>
          <p:nvPr/>
        </p:nvSpPr>
        <p:spPr>
          <a:xfrm>
            <a:off x="4396319" y="3189806"/>
            <a:ext cx="1264935" cy="874022"/>
          </a:xfrm>
          <a:prstGeom prst="rect">
            <a:avLst/>
          </a:prstGeom>
          <a:solidFill>
            <a:srgbClr val="F4BEE8"/>
          </a:solidFill>
        </p:spPr>
        <p:txBody>
          <a:bodyPr wrap="square">
            <a:spAutoFit/>
          </a:bodyPr>
          <a:lstStyle/>
          <a:p>
            <a:pPr>
              <a:lnSpc>
                <a:spcPct val="150000"/>
              </a:lnSpc>
            </a:pPr>
            <a:r>
              <a:rPr lang="zh-CN" altLang="en-US" b="1" dirty="0">
                <a:latin typeface="Times New Roman" panose="02020603050405020304" pitchFamily="18" charset="0"/>
                <a:cs typeface="Times New Roman" panose="02020603050405020304" pitchFamily="18" charset="0"/>
              </a:rPr>
              <a:t>有效减少沟通路径</a:t>
            </a:r>
            <a:endParaRPr lang="zh-CN" altLang="en-US" dirty="0"/>
          </a:p>
        </p:txBody>
      </p:sp>
      <p:sp>
        <p:nvSpPr>
          <p:cNvPr id="4" name="箭头: 右 3">
            <a:extLst>
              <a:ext uri="{FF2B5EF4-FFF2-40B4-BE49-F238E27FC236}">
                <a16:creationId xmlns:a16="http://schemas.microsoft.com/office/drawing/2014/main" id="{EC8A4A8E-C3C3-43ED-AE14-328C17448423}"/>
              </a:ext>
            </a:extLst>
          </p:cNvPr>
          <p:cNvSpPr/>
          <p:nvPr/>
        </p:nvSpPr>
        <p:spPr>
          <a:xfrm>
            <a:off x="3781704" y="3490411"/>
            <a:ext cx="572993" cy="288032"/>
          </a:xfrm>
          <a:prstGeom prst="rightArrow">
            <a:avLst/>
          </a:prstGeom>
          <a:solidFill>
            <a:srgbClr val="E76FCD"/>
          </a:solidFill>
          <a:ln>
            <a:solidFill>
              <a:srgbClr val="E76F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DC3F8483-12AA-4D25-934A-0660F253CCFA}"/>
              </a:ext>
            </a:extLst>
          </p:cNvPr>
          <p:cNvSpPr/>
          <p:nvPr/>
        </p:nvSpPr>
        <p:spPr>
          <a:xfrm>
            <a:off x="2396412" y="2416301"/>
            <a:ext cx="1368152" cy="2567737"/>
          </a:xfrm>
          <a:prstGeom prst="roundRect">
            <a:avLst/>
          </a:prstGeom>
          <a:noFill/>
          <a:ln>
            <a:solidFill>
              <a:srgbClr val="E76FC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086725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107265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沟通</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：有意或无意的信息交换</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交换的信息</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：可以是想法、指示或情绪</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FD7A057A-A8C3-4D6E-A34C-B6DEFC5FA069}"/>
              </a:ext>
            </a:extLst>
          </p:cNvPr>
          <p:cNvSpPr/>
          <p:nvPr/>
        </p:nvSpPr>
        <p:spPr>
          <a:xfrm>
            <a:off x="1475656" y="3816577"/>
            <a:ext cx="5832648" cy="1129155"/>
          </a:xfrm>
          <a:prstGeom prst="rect">
            <a:avLst/>
          </a:prstGeom>
          <a:solidFill>
            <a:schemeClr val="accent6">
              <a:lumMod val="20000"/>
              <a:lumOff val="80000"/>
            </a:schemeClr>
          </a:solidFill>
        </p:spPr>
        <p:txBody>
          <a:bodyPr wrap="square">
            <a:spAutoFit/>
          </a:bodyPr>
          <a:lstStyle/>
          <a:p>
            <a:pPr>
              <a:lnSpc>
                <a:spcPct val="150000"/>
              </a:lnSpc>
            </a:pP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项目经理</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的绝大多数时间都用在与团队成员和其他干系人的沟通上</a:t>
            </a:r>
            <a:endParaRPr lang="zh-CN" altLang="en-US" sz="2400" dirty="0"/>
          </a:p>
        </p:txBody>
      </p:sp>
    </p:spTree>
    <p:extLst>
      <p:ext uri="{BB962C8B-B14F-4D97-AF65-F5344CB8AC3E}">
        <p14:creationId xmlns:p14="http://schemas.microsoft.com/office/powerpoint/2010/main" val="37849324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3819"/>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实际中常见的沟通渠道类型：</a:t>
            </a:r>
            <a:r>
              <a:rPr lang="zh-CN" altLang="en-US" sz="2000" dirty="0">
                <a:latin typeface="楷体" panose="02010609060101010101" pitchFamily="49" charset="-122"/>
                <a:ea typeface="楷体" panose="02010609060101010101" pitchFamily="49" charset="-122"/>
                <a:cs typeface="Times New Roman" panose="02020603050405020304" pitchFamily="18" charset="0"/>
              </a:rPr>
              <a:t>莱维特、巴维拉斯等人进行了研究</a:t>
            </a:r>
            <a:endParaRPr lang="en-US" altLang="zh-CN" sz="2400" dirty="0">
              <a:solidFill>
                <a:srgbClr val="7030A0"/>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CA05BDCA-7B0B-41A9-904E-A3A359641EC0}"/>
              </a:ext>
            </a:extLst>
          </p:cNvPr>
          <p:cNvPicPr>
            <a:picLocks noChangeAspect="1"/>
          </p:cNvPicPr>
          <p:nvPr/>
        </p:nvPicPr>
        <p:blipFill rotWithShape="1">
          <a:blip r:embed="rId3">
            <a:extLst>
              <a:ext uri="{28A0092B-C50C-407E-A947-70E740481C1C}">
                <a14:useLocalDpi xmlns:a14="http://schemas.microsoft.com/office/drawing/2010/main" val="0"/>
              </a:ext>
            </a:extLst>
          </a:blip>
          <a:srcRect b="23083"/>
          <a:stretch/>
        </p:blipFill>
        <p:spPr>
          <a:xfrm>
            <a:off x="569277" y="1993404"/>
            <a:ext cx="8129852" cy="3214543"/>
          </a:xfrm>
          <a:prstGeom prst="rect">
            <a:avLst/>
          </a:prstGeom>
        </p:spPr>
      </p:pic>
      <p:sp>
        <p:nvSpPr>
          <p:cNvPr id="6" name="文本框 5">
            <a:extLst>
              <a:ext uri="{FF2B5EF4-FFF2-40B4-BE49-F238E27FC236}">
                <a16:creationId xmlns:a16="http://schemas.microsoft.com/office/drawing/2014/main" id="{C5CA0663-6E72-4496-8E9B-65F0AE3792AF}"/>
              </a:ext>
            </a:extLst>
          </p:cNvPr>
          <p:cNvSpPr txBox="1"/>
          <p:nvPr/>
        </p:nvSpPr>
        <p:spPr>
          <a:xfrm>
            <a:off x="635116" y="5278843"/>
            <a:ext cx="646331" cy="369332"/>
          </a:xfrm>
          <a:prstGeom prst="rect">
            <a:avLst/>
          </a:prstGeom>
          <a:noFill/>
        </p:spPr>
        <p:txBody>
          <a:bodyPr wrap="none" rtlCol="0">
            <a:spAutoFit/>
          </a:bodyPr>
          <a:lstStyle/>
          <a:p>
            <a:r>
              <a:rPr lang="zh-CN" altLang="en-US" dirty="0"/>
              <a:t>链式</a:t>
            </a:r>
          </a:p>
        </p:txBody>
      </p:sp>
      <p:sp>
        <p:nvSpPr>
          <p:cNvPr id="14" name="文本框 13">
            <a:extLst>
              <a:ext uri="{FF2B5EF4-FFF2-40B4-BE49-F238E27FC236}">
                <a16:creationId xmlns:a16="http://schemas.microsoft.com/office/drawing/2014/main" id="{E18887FB-6EFB-47AF-8D4E-E4C36A77B696}"/>
              </a:ext>
            </a:extLst>
          </p:cNvPr>
          <p:cNvSpPr txBox="1"/>
          <p:nvPr/>
        </p:nvSpPr>
        <p:spPr>
          <a:xfrm>
            <a:off x="1885874" y="5278843"/>
            <a:ext cx="646331" cy="369332"/>
          </a:xfrm>
          <a:prstGeom prst="rect">
            <a:avLst/>
          </a:prstGeom>
          <a:noFill/>
        </p:spPr>
        <p:txBody>
          <a:bodyPr wrap="none" rtlCol="0">
            <a:spAutoFit/>
          </a:bodyPr>
          <a:lstStyle/>
          <a:p>
            <a:r>
              <a:rPr lang="zh-CN" altLang="en-US" dirty="0"/>
              <a:t>轮式</a:t>
            </a:r>
          </a:p>
        </p:txBody>
      </p:sp>
      <p:sp>
        <p:nvSpPr>
          <p:cNvPr id="16" name="文本框 15">
            <a:extLst>
              <a:ext uri="{FF2B5EF4-FFF2-40B4-BE49-F238E27FC236}">
                <a16:creationId xmlns:a16="http://schemas.microsoft.com/office/drawing/2014/main" id="{C5A72DE1-56BD-45DA-BF90-2A68BF837A49}"/>
              </a:ext>
            </a:extLst>
          </p:cNvPr>
          <p:cNvSpPr txBox="1"/>
          <p:nvPr/>
        </p:nvSpPr>
        <p:spPr>
          <a:xfrm>
            <a:off x="3782965" y="5278843"/>
            <a:ext cx="646331" cy="369332"/>
          </a:xfrm>
          <a:prstGeom prst="rect">
            <a:avLst/>
          </a:prstGeom>
          <a:noFill/>
        </p:spPr>
        <p:txBody>
          <a:bodyPr wrap="none" rtlCol="0">
            <a:spAutoFit/>
          </a:bodyPr>
          <a:lstStyle/>
          <a:p>
            <a:r>
              <a:rPr lang="zh-CN" altLang="en-US" dirty="0"/>
              <a:t>环式</a:t>
            </a:r>
          </a:p>
        </p:txBody>
      </p:sp>
      <p:sp>
        <p:nvSpPr>
          <p:cNvPr id="17" name="文本框 16">
            <a:extLst>
              <a:ext uri="{FF2B5EF4-FFF2-40B4-BE49-F238E27FC236}">
                <a16:creationId xmlns:a16="http://schemas.microsoft.com/office/drawing/2014/main" id="{1A107E43-2F55-4DBC-804E-DC5FB6C652F0}"/>
              </a:ext>
            </a:extLst>
          </p:cNvPr>
          <p:cNvSpPr txBox="1"/>
          <p:nvPr/>
        </p:nvSpPr>
        <p:spPr>
          <a:xfrm>
            <a:off x="7052741" y="5246577"/>
            <a:ext cx="1107996" cy="369332"/>
          </a:xfrm>
          <a:prstGeom prst="rect">
            <a:avLst/>
          </a:prstGeom>
          <a:noFill/>
        </p:spPr>
        <p:txBody>
          <a:bodyPr wrap="none" rtlCol="0">
            <a:spAutoFit/>
          </a:bodyPr>
          <a:lstStyle/>
          <a:p>
            <a:r>
              <a:rPr lang="zh-CN" altLang="en-US" dirty="0"/>
              <a:t>全通道式</a:t>
            </a:r>
          </a:p>
        </p:txBody>
      </p:sp>
      <p:sp>
        <p:nvSpPr>
          <p:cNvPr id="18" name="文本框 17">
            <a:extLst>
              <a:ext uri="{FF2B5EF4-FFF2-40B4-BE49-F238E27FC236}">
                <a16:creationId xmlns:a16="http://schemas.microsoft.com/office/drawing/2014/main" id="{A9ACC81A-0C76-4579-A307-F12F3B6C9B8B}"/>
              </a:ext>
            </a:extLst>
          </p:cNvPr>
          <p:cNvSpPr txBox="1"/>
          <p:nvPr/>
        </p:nvSpPr>
        <p:spPr>
          <a:xfrm>
            <a:off x="5466999" y="5246577"/>
            <a:ext cx="540533" cy="369332"/>
          </a:xfrm>
          <a:prstGeom prst="rect">
            <a:avLst/>
          </a:prstGeom>
          <a:noFill/>
        </p:spPr>
        <p:txBody>
          <a:bodyPr wrap="none" rtlCol="0">
            <a:spAutoFit/>
          </a:bodyPr>
          <a:lstStyle/>
          <a:p>
            <a:r>
              <a:rPr lang="en-US" altLang="zh-CN" dirty="0"/>
              <a:t>Y</a:t>
            </a:r>
            <a:r>
              <a:rPr lang="zh-CN" altLang="en-US" dirty="0"/>
              <a:t>式</a:t>
            </a:r>
          </a:p>
        </p:txBody>
      </p:sp>
      <p:sp>
        <p:nvSpPr>
          <p:cNvPr id="21" name="文本框 20">
            <a:extLst>
              <a:ext uri="{FF2B5EF4-FFF2-40B4-BE49-F238E27FC236}">
                <a16:creationId xmlns:a16="http://schemas.microsoft.com/office/drawing/2014/main" id="{5D82F5F5-E45C-4689-84EC-6AC5EDE7D974}"/>
              </a:ext>
            </a:extLst>
          </p:cNvPr>
          <p:cNvSpPr txBox="1"/>
          <p:nvPr/>
        </p:nvSpPr>
        <p:spPr>
          <a:xfrm>
            <a:off x="3419872" y="1586602"/>
            <a:ext cx="4572000"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）正式沟通</a:t>
            </a:r>
            <a:endParaRPr lang="zh-CN" altLang="en-US" sz="2000" dirty="0"/>
          </a:p>
        </p:txBody>
      </p:sp>
    </p:spTree>
    <p:extLst>
      <p:ext uri="{BB962C8B-B14F-4D97-AF65-F5344CB8AC3E}">
        <p14:creationId xmlns:p14="http://schemas.microsoft.com/office/powerpoint/2010/main" val="187953679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3819"/>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实际中常见的沟通渠道类型：</a:t>
            </a:r>
            <a:r>
              <a:rPr lang="zh-CN" altLang="en-US" sz="2000" dirty="0">
                <a:latin typeface="楷体" panose="02010609060101010101" pitchFamily="49" charset="-122"/>
                <a:ea typeface="楷体" panose="02010609060101010101" pitchFamily="49" charset="-122"/>
                <a:cs typeface="Times New Roman" panose="02020603050405020304" pitchFamily="18" charset="0"/>
              </a:rPr>
              <a:t>莱维特、巴维拉斯等人进行了研究</a:t>
            </a:r>
            <a:endParaRPr lang="en-US" altLang="zh-CN" sz="2400" dirty="0">
              <a:solidFill>
                <a:srgbClr val="7030A0"/>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3" name="表格 3">
            <a:extLst>
              <a:ext uri="{FF2B5EF4-FFF2-40B4-BE49-F238E27FC236}">
                <a16:creationId xmlns:a16="http://schemas.microsoft.com/office/drawing/2014/main" id="{E038D800-1BC5-4C32-8761-126810636889}"/>
              </a:ext>
            </a:extLst>
          </p:cNvPr>
          <p:cNvGraphicFramePr>
            <a:graphicFrameLocks noGrp="1"/>
          </p:cNvGraphicFramePr>
          <p:nvPr>
            <p:extLst>
              <p:ext uri="{D42A27DB-BD31-4B8C-83A1-F6EECF244321}">
                <p14:modId xmlns:p14="http://schemas.microsoft.com/office/powerpoint/2010/main" val="1015967621"/>
              </p:ext>
            </p:extLst>
          </p:nvPr>
        </p:nvGraphicFramePr>
        <p:xfrm>
          <a:off x="529833" y="2425452"/>
          <a:ext cx="8002608" cy="2448270"/>
        </p:xfrm>
        <a:graphic>
          <a:graphicData uri="http://schemas.openxmlformats.org/drawingml/2006/table">
            <a:tbl>
              <a:tblPr firstRow="1" bandRow="1">
                <a:tableStyleId>{5C22544A-7EE6-4342-B048-85BDC9FD1C3A}</a:tableStyleId>
              </a:tblPr>
              <a:tblGrid>
                <a:gridCol w="1525986">
                  <a:extLst>
                    <a:ext uri="{9D8B030D-6E8A-4147-A177-3AD203B41FA5}">
                      <a16:colId xmlns:a16="http://schemas.microsoft.com/office/drawing/2014/main" val="840900942"/>
                    </a:ext>
                  </a:extLst>
                </a:gridCol>
                <a:gridCol w="1141550">
                  <a:extLst>
                    <a:ext uri="{9D8B030D-6E8A-4147-A177-3AD203B41FA5}">
                      <a16:colId xmlns:a16="http://schemas.microsoft.com/office/drawing/2014/main" val="2790017633"/>
                    </a:ext>
                  </a:extLst>
                </a:gridCol>
                <a:gridCol w="1333768">
                  <a:extLst>
                    <a:ext uri="{9D8B030D-6E8A-4147-A177-3AD203B41FA5}">
                      <a16:colId xmlns:a16="http://schemas.microsoft.com/office/drawing/2014/main" val="3433030314"/>
                    </a:ext>
                  </a:extLst>
                </a:gridCol>
                <a:gridCol w="1333768">
                  <a:extLst>
                    <a:ext uri="{9D8B030D-6E8A-4147-A177-3AD203B41FA5}">
                      <a16:colId xmlns:a16="http://schemas.microsoft.com/office/drawing/2014/main" val="177487110"/>
                    </a:ext>
                  </a:extLst>
                </a:gridCol>
                <a:gridCol w="1333768">
                  <a:extLst>
                    <a:ext uri="{9D8B030D-6E8A-4147-A177-3AD203B41FA5}">
                      <a16:colId xmlns:a16="http://schemas.microsoft.com/office/drawing/2014/main" val="3835483618"/>
                    </a:ext>
                  </a:extLst>
                </a:gridCol>
                <a:gridCol w="1333768">
                  <a:extLst>
                    <a:ext uri="{9D8B030D-6E8A-4147-A177-3AD203B41FA5}">
                      <a16:colId xmlns:a16="http://schemas.microsoft.com/office/drawing/2014/main" val="2679711932"/>
                    </a:ext>
                  </a:extLst>
                </a:gridCol>
              </a:tblGrid>
              <a:tr h="489654">
                <a:tc>
                  <a:txBody>
                    <a:bodyPr/>
                    <a:lstStyle/>
                    <a:p>
                      <a:r>
                        <a:rPr lang="zh-CN" altLang="en-US" dirty="0"/>
                        <a:t>指标</a:t>
                      </a:r>
                    </a:p>
                  </a:txBody>
                  <a:tcPr anchor="ctr"/>
                </a:tc>
                <a:tc>
                  <a:txBody>
                    <a:bodyPr/>
                    <a:lstStyle/>
                    <a:p>
                      <a:r>
                        <a:rPr lang="zh-CN" altLang="en-US" dirty="0"/>
                        <a:t>链式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轮式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环式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Y</a:t>
                      </a:r>
                      <a:r>
                        <a:rPr lang="zh-CN" altLang="en-US" dirty="0"/>
                        <a:t>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全通道式</a:t>
                      </a:r>
                    </a:p>
                  </a:txBody>
                  <a:tcPr anchor="ctr"/>
                </a:tc>
                <a:extLst>
                  <a:ext uri="{0D108BD9-81ED-4DB2-BD59-A6C34878D82A}">
                    <a16:rowId xmlns:a16="http://schemas.microsoft.com/office/drawing/2014/main" val="2152365545"/>
                  </a:ext>
                </a:extLst>
              </a:tr>
              <a:tr h="489654">
                <a:tc>
                  <a:txBody>
                    <a:bodyPr/>
                    <a:lstStyle/>
                    <a:p>
                      <a:r>
                        <a:rPr lang="zh-CN" altLang="en-US" dirty="0"/>
                        <a:t>速度</a:t>
                      </a:r>
                    </a:p>
                  </a:txBody>
                  <a:tcPr anchor="ctr"/>
                </a:tc>
                <a:tc>
                  <a:txBody>
                    <a:bodyPr/>
                    <a:lstStyle/>
                    <a:p>
                      <a:r>
                        <a:rPr lang="zh-CN" altLang="en-US" dirty="0"/>
                        <a:t>适中</a:t>
                      </a:r>
                    </a:p>
                  </a:txBody>
                  <a:tcPr anchor="ctr"/>
                </a:tc>
                <a:tc>
                  <a:txBody>
                    <a:bodyPr/>
                    <a:lstStyle/>
                    <a:p>
                      <a:r>
                        <a:rPr lang="zh-CN" altLang="en-US" dirty="0"/>
                        <a:t>快</a:t>
                      </a:r>
                    </a:p>
                  </a:txBody>
                  <a:tcPr anchor="ctr"/>
                </a:tc>
                <a:tc>
                  <a:txBody>
                    <a:bodyPr/>
                    <a:lstStyle/>
                    <a:p>
                      <a:r>
                        <a:rPr lang="zh-CN" altLang="en-US" dirty="0"/>
                        <a:t>慢</a:t>
                      </a:r>
                    </a:p>
                  </a:txBody>
                  <a:tcPr anchor="ctr"/>
                </a:tc>
                <a:tc>
                  <a:txBody>
                    <a:bodyPr/>
                    <a:lstStyle/>
                    <a:p>
                      <a:r>
                        <a:rPr lang="zh-CN" altLang="en-US" dirty="0"/>
                        <a:t>适中</a:t>
                      </a:r>
                    </a:p>
                  </a:txBody>
                  <a:tcPr anchor="ctr"/>
                </a:tc>
                <a:tc>
                  <a:txBody>
                    <a:bodyPr/>
                    <a:lstStyle/>
                    <a:p>
                      <a:r>
                        <a:rPr lang="zh-CN" altLang="en-US" dirty="0"/>
                        <a:t>快</a:t>
                      </a:r>
                    </a:p>
                  </a:txBody>
                  <a:tcPr anchor="ctr"/>
                </a:tc>
                <a:extLst>
                  <a:ext uri="{0D108BD9-81ED-4DB2-BD59-A6C34878D82A}">
                    <a16:rowId xmlns:a16="http://schemas.microsoft.com/office/drawing/2014/main" val="851746295"/>
                  </a:ext>
                </a:extLst>
              </a:tr>
              <a:tr h="489654">
                <a:tc>
                  <a:txBody>
                    <a:bodyPr/>
                    <a:lstStyle/>
                    <a:p>
                      <a:r>
                        <a:rPr lang="zh-CN" altLang="en-US" dirty="0"/>
                        <a:t>正确性</a:t>
                      </a:r>
                    </a:p>
                  </a:txBody>
                  <a:tcPr anchor="ctr"/>
                </a:tc>
                <a:tc>
                  <a:txBody>
                    <a:bodyPr/>
                    <a:lstStyle/>
                    <a:p>
                      <a:r>
                        <a:rPr lang="zh-CN" altLang="en-US" dirty="0"/>
                        <a:t>易失真</a:t>
                      </a:r>
                    </a:p>
                  </a:txBody>
                  <a:tcPr anchor="ctr"/>
                </a:tc>
                <a:tc>
                  <a:txBody>
                    <a:bodyPr/>
                    <a:lstStyle/>
                    <a:p>
                      <a:r>
                        <a:rPr lang="zh-CN" altLang="en-US" dirty="0"/>
                        <a:t>高</a:t>
                      </a:r>
                    </a:p>
                  </a:txBody>
                  <a:tcPr anchor="ctr"/>
                </a:tc>
                <a:tc>
                  <a:txBody>
                    <a:bodyPr/>
                    <a:lstStyle/>
                    <a:p>
                      <a:r>
                        <a:rPr lang="zh-CN" altLang="en-US" dirty="0"/>
                        <a:t>低</a:t>
                      </a:r>
                    </a:p>
                  </a:txBody>
                  <a:tcPr anchor="ctr"/>
                </a:tc>
                <a:tc>
                  <a:txBody>
                    <a:bodyPr/>
                    <a:lstStyle/>
                    <a:p>
                      <a:r>
                        <a:rPr lang="zh-CN" altLang="en-US" dirty="0"/>
                        <a:t>高</a:t>
                      </a:r>
                    </a:p>
                  </a:txBody>
                  <a:tcPr anchor="ctr"/>
                </a:tc>
                <a:tc>
                  <a:txBody>
                    <a:bodyPr/>
                    <a:lstStyle/>
                    <a:p>
                      <a:r>
                        <a:rPr lang="zh-CN" altLang="en-US" dirty="0"/>
                        <a:t>适中</a:t>
                      </a:r>
                    </a:p>
                  </a:txBody>
                  <a:tcPr anchor="ctr"/>
                </a:tc>
                <a:extLst>
                  <a:ext uri="{0D108BD9-81ED-4DB2-BD59-A6C34878D82A}">
                    <a16:rowId xmlns:a16="http://schemas.microsoft.com/office/drawing/2014/main" val="2790647690"/>
                  </a:ext>
                </a:extLst>
              </a:tr>
              <a:tr h="489654">
                <a:tc>
                  <a:txBody>
                    <a:bodyPr/>
                    <a:lstStyle/>
                    <a:p>
                      <a:r>
                        <a:rPr lang="zh-CN" altLang="en-US" dirty="0"/>
                        <a:t>领导控制力</a:t>
                      </a:r>
                    </a:p>
                  </a:txBody>
                  <a:tcPr anchor="ctr"/>
                </a:tc>
                <a:tc>
                  <a:txBody>
                    <a:bodyPr/>
                    <a:lstStyle/>
                    <a:p>
                      <a:r>
                        <a:rPr lang="zh-CN" altLang="en-US" dirty="0"/>
                        <a:t>相当显著</a:t>
                      </a:r>
                    </a:p>
                  </a:txBody>
                  <a:tcPr anchor="ctr"/>
                </a:tc>
                <a:tc>
                  <a:txBody>
                    <a:bodyPr/>
                    <a:lstStyle/>
                    <a:p>
                      <a:r>
                        <a:rPr lang="zh-CN" altLang="en-US" dirty="0"/>
                        <a:t>非常显著</a:t>
                      </a:r>
                    </a:p>
                  </a:txBody>
                  <a:tcPr anchor="ctr"/>
                </a:tc>
                <a:tc>
                  <a:txBody>
                    <a:bodyPr/>
                    <a:lstStyle/>
                    <a:p>
                      <a:r>
                        <a:rPr lang="zh-CN" altLang="en-US" dirty="0"/>
                        <a:t>不发生</a:t>
                      </a:r>
                    </a:p>
                  </a:txBody>
                  <a:tcPr anchor="ctr"/>
                </a:tc>
                <a:tc>
                  <a:txBody>
                    <a:bodyPr/>
                    <a:lstStyle/>
                    <a:p>
                      <a:r>
                        <a:rPr lang="zh-CN" altLang="en-US" dirty="0"/>
                        <a:t>非常显著</a:t>
                      </a:r>
                    </a:p>
                  </a:txBody>
                  <a:tcPr anchor="ctr"/>
                </a:tc>
                <a:tc>
                  <a:txBody>
                    <a:bodyPr/>
                    <a:lstStyle/>
                    <a:p>
                      <a:r>
                        <a:rPr lang="zh-CN" altLang="en-US" dirty="0"/>
                        <a:t>不发生</a:t>
                      </a:r>
                    </a:p>
                  </a:txBody>
                  <a:tcPr anchor="ctr"/>
                </a:tc>
                <a:extLst>
                  <a:ext uri="{0D108BD9-81ED-4DB2-BD59-A6C34878D82A}">
                    <a16:rowId xmlns:a16="http://schemas.microsoft.com/office/drawing/2014/main" val="1108205651"/>
                  </a:ext>
                </a:extLst>
              </a:tr>
              <a:tr h="489654">
                <a:tc>
                  <a:txBody>
                    <a:bodyPr/>
                    <a:lstStyle/>
                    <a:p>
                      <a:r>
                        <a:rPr lang="zh-CN" altLang="en-US" dirty="0"/>
                        <a:t>士气</a:t>
                      </a:r>
                    </a:p>
                  </a:txBody>
                  <a:tcPr anchor="ctr"/>
                </a:tc>
                <a:tc>
                  <a:txBody>
                    <a:bodyPr/>
                    <a:lstStyle/>
                    <a:p>
                      <a:r>
                        <a:rPr lang="zh-CN" altLang="en-US" dirty="0"/>
                        <a:t>适中</a:t>
                      </a:r>
                    </a:p>
                  </a:txBody>
                  <a:tcPr anchor="ctr"/>
                </a:tc>
                <a:tc>
                  <a:txBody>
                    <a:bodyPr/>
                    <a:lstStyle/>
                    <a:p>
                      <a:r>
                        <a:rPr lang="zh-CN" altLang="en-US" dirty="0"/>
                        <a:t>低</a:t>
                      </a:r>
                    </a:p>
                  </a:txBody>
                  <a:tcPr anchor="ctr"/>
                </a:tc>
                <a:tc>
                  <a:txBody>
                    <a:bodyPr/>
                    <a:lstStyle/>
                    <a:p>
                      <a:r>
                        <a:rPr lang="zh-CN" altLang="en-US" dirty="0"/>
                        <a:t>高</a:t>
                      </a:r>
                    </a:p>
                  </a:txBody>
                  <a:tcPr anchor="ctr"/>
                </a:tc>
                <a:tc>
                  <a:txBody>
                    <a:bodyPr/>
                    <a:lstStyle/>
                    <a:p>
                      <a:r>
                        <a:rPr lang="zh-CN" altLang="en-US" dirty="0"/>
                        <a:t>适中</a:t>
                      </a:r>
                    </a:p>
                  </a:txBody>
                  <a:tcPr anchor="ctr"/>
                </a:tc>
                <a:tc>
                  <a:txBody>
                    <a:bodyPr/>
                    <a:lstStyle/>
                    <a:p>
                      <a:r>
                        <a:rPr lang="zh-CN" altLang="en-US" dirty="0"/>
                        <a:t>高</a:t>
                      </a:r>
                    </a:p>
                  </a:txBody>
                  <a:tcPr anchor="ctr"/>
                </a:tc>
                <a:extLst>
                  <a:ext uri="{0D108BD9-81ED-4DB2-BD59-A6C34878D82A}">
                    <a16:rowId xmlns:a16="http://schemas.microsoft.com/office/drawing/2014/main" val="515454700"/>
                  </a:ext>
                </a:extLst>
              </a:tr>
            </a:tbl>
          </a:graphicData>
        </a:graphic>
      </p:graphicFrame>
      <p:sp>
        <p:nvSpPr>
          <p:cNvPr id="15" name="文本框 14">
            <a:extLst>
              <a:ext uri="{FF2B5EF4-FFF2-40B4-BE49-F238E27FC236}">
                <a16:creationId xmlns:a16="http://schemas.microsoft.com/office/drawing/2014/main" id="{F5323A67-AF55-480E-8707-597E52B9B9E5}"/>
              </a:ext>
            </a:extLst>
          </p:cNvPr>
          <p:cNvSpPr txBox="1"/>
          <p:nvPr/>
        </p:nvSpPr>
        <p:spPr>
          <a:xfrm>
            <a:off x="3210363" y="1915241"/>
            <a:ext cx="4572000" cy="400110"/>
          </a:xfrm>
          <a:prstGeom prst="rect">
            <a:avLst/>
          </a:prstGeom>
          <a:noFill/>
        </p:spPr>
        <p:txBody>
          <a:bodyPr wrap="square">
            <a:spAutoFit/>
          </a:bodyPr>
          <a:lstStyle/>
          <a:p>
            <a:r>
              <a:rPr lang="zh-CN" altLang="en-US" sz="2000" b="1" dirty="0">
                <a:solidFill>
                  <a:srgbClr val="014C8D"/>
                </a:solidFill>
                <a:latin typeface="Times New Roman" panose="02020603050405020304" pitchFamily="18" charset="0"/>
                <a:cs typeface="Times New Roman" panose="02020603050405020304" pitchFamily="18" charset="0"/>
              </a:rPr>
              <a:t>沟通渠道类型特点比较</a:t>
            </a:r>
            <a:endParaRPr lang="zh-CN" altLang="en-US" sz="2000" dirty="0">
              <a:solidFill>
                <a:srgbClr val="014C8D"/>
              </a:solidFill>
            </a:endParaRPr>
          </a:p>
        </p:txBody>
      </p:sp>
    </p:spTree>
    <p:extLst>
      <p:ext uri="{BB962C8B-B14F-4D97-AF65-F5344CB8AC3E}">
        <p14:creationId xmlns:p14="http://schemas.microsoft.com/office/powerpoint/2010/main" val="2609189470"/>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3819"/>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实际中常见的沟通渠道类型：</a:t>
            </a:r>
            <a:r>
              <a:rPr lang="zh-CN" altLang="en-US" sz="2400" b="1" dirty="0">
                <a:solidFill>
                  <a:srgbClr val="0070C0"/>
                </a:solidFill>
                <a:latin typeface="楷体" panose="02010609060101010101" pitchFamily="49" charset="-122"/>
                <a:ea typeface="楷体" panose="02010609060101010101" pitchFamily="49" charset="-122"/>
                <a:cs typeface="Times New Roman" panose="02020603050405020304" pitchFamily="18" charset="0"/>
              </a:rPr>
              <a:t>其他类型</a:t>
            </a:r>
            <a:endParaRPr lang="en-US" altLang="zh-CN" sz="2400" dirty="0">
              <a:solidFill>
                <a:srgbClr val="0070C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C5CA0663-6E72-4496-8E9B-65F0AE3792AF}"/>
              </a:ext>
            </a:extLst>
          </p:cNvPr>
          <p:cNvSpPr txBox="1"/>
          <p:nvPr/>
        </p:nvSpPr>
        <p:spPr>
          <a:xfrm>
            <a:off x="2032486" y="5055651"/>
            <a:ext cx="877163" cy="369332"/>
          </a:xfrm>
          <a:prstGeom prst="rect">
            <a:avLst/>
          </a:prstGeom>
          <a:noFill/>
        </p:spPr>
        <p:txBody>
          <a:bodyPr wrap="none" rtlCol="0">
            <a:spAutoFit/>
          </a:bodyPr>
          <a:lstStyle/>
          <a:p>
            <a:r>
              <a:rPr lang="zh-CN" altLang="en-US" dirty="0"/>
              <a:t>层级式</a:t>
            </a:r>
          </a:p>
        </p:txBody>
      </p:sp>
      <p:sp>
        <p:nvSpPr>
          <p:cNvPr id="14" name="文本框 13">
            <a:extLst>
              <a:ext uri="{FF2B5EF4-FFF2-40B4-BE49-F238E27FC236}">
                <a16:creationId xmlns:a16="http://schemas.microsoft.com/office/drawing/2014/main" id="{E18887FB-6EFB-47AF-8D4E-E4C36A77B696}"/>
              </a:ext>
            </a:extLst>
          </p:cNvPr>
          <p:cNvSpPr txBox="1"/>
          <p:nvPr/>
        </p:nvSpPr>
        <p:spPr>
          <a:xfrm>
            <a:off x="6022200" y="5031100"/>
            <a:ext cx="1338828" cy="369332"/>
          </a:xfrm>
          <a:prstGeom prst="rect">
            <a:avLst/>
          </a:prstGeom>
          <a:noFill/>
        </p:spPr>
        <p:txBody>
          <a:bodyPr wrap="none" rtlCol="0">
            <a:spAutoFit/>
          </a:bodyPr>
          <a:lstStyle/>
          <a:p>
            <a:r>
              <a:rPr lang="zh-CN" altLang="en-US" dirty="0"/>
              <a:t>秘书专政式</a:t>
            </a:r>
          </a:p>
        </p:txBody>
      </p:sp>
      <p:sp>
        <p:nvSpPr>
          <p:cNvPr id="21" name="文本框 20">
            <a:extLst>
              <a:ext uri="{FF2B5EF4-FFF2-40B4-BE49-F238E27FC236}">
                <a16:creationId xmlns:a16="http://schemas.microsoft.com/office/drawing/2014/main" id="{5D82F5F5-E45C-4689-84EC-6AC5EDE7D974}"/>
              </a:ext>
            </a:extLst>
          </p:cNvPr>
          <p:cNvSpPr txBox="1"/>
          <p:nvPr/>
        </p:nvSpPr>
        <p:spPr>
          <a:xfrm>
            <a:off x="3491880" y="1703522"/>
            <a:ext cx="4572000"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）正式沟通</a:t>
            </a:r>
            <a:endParaRPr lang="zh-CN" altLang="en-US" sz="2000" dirty="0"/>
          </a:p>
        </p:txBody>
      </p:sp>
      <p:pic>
        <p:nvPicPr>
          <p:cNvPr id="23" name="图片 22">
            <a:extLst>
              <a:ext uri="{FF2B5EF4-FFF2-40B4-BE49-F238E27FC236}">
                <a16:creationId xmlns:a16="http://schemas.microsoft.com/office/drawing/2014/main" id="{87898888-F52C-4D94-84EE-70C4A8B0C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660993"/>
            <a:ext cx="3482148" cy="1968171"/>
          </a:xfrm>
          <a:prstGeom prst="rect">
            <a:avLst/>
          </a:prstGeom>
        </p:spPr>
      </p:pic>
      <p:pic>
        <p:nvPicPr>
          <p:cNvPr id="4" name="图片 3">
            <a:extLst>
              <a:ext uri="{FF2B5EF4-FFF2-40B4-BE49-F238E27FC236}">
                <a16:creationId xmlns:a16="http://schemas.microsoft.com/office/drawing/2014/main" id="{F1C07563-B903-4965-8A02-C7A2FBD613B8}"/>
              </a:ext>
            </a:extLst>
          </p:cNvPr>
          <p:cNvPicPr>
            <a:picLocks noChangeAspect="1"/>
          </p:cNvPicPr>
          <p:nvPr/>
        </p:nvPicPr>
        <p:blipFill rotWithShape="1">
          <a:blip r:embed="rId4">
            <a:extLst>
              <a:ext uri="{28A0092B-C50C-407E-A947-70E740481C1C}">
                <a14:useLocalDpi xmlns:a14="http://schemas.microsoft.com/office/drawing/2010/main" val="0"/>
              </a:ext>
            </a:extLst>
          </a:blip>
          <a:srcRect l="20705" t="2054" r="19532" b="16476"/>
          <a:stretch/>
        </p:blipFill>
        <p:spPr>
          <a:xfrm>
            <a:off x="5573926" y="2372961"/>
            <a:ext cx="2176668" cy="2447974"/>
          </a:xfrm>
          <a:prstGeom prst="rect">
            <a:avLst/>
          </a:prstGeom>
        </p:spPr>
      </p:pic>
    </p:spTree>
    <p:extLst>
      <p:ext uri="{BB962C8B-B14F-4D97-AF65-F5344CB8AC3E}">
        <p14:creationId xmlns:p14="http://schemas.microsoft.com/office/powerpoint/2010/main" val="3495503882"/>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3819"/>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实际中常见的沟通渠道类型：</a:t>
            </a:r>
            <a:r>
              <a:rPr lang="zh-CN" altLang="en-US" sz="2000" dirty="0">
                <a:latin typeface="楷体" panose="02010609060101010101" pitchFamily="49" charset="-122"/>
                <a:ea typeface="楷体" panose="02010609060101010101" pitchFamily="49" charset="-122"/>
                <a:cs typeface="Times New Roman" panose="02020603050405020304" pitchFamily="18" charset="0"/>
              </a:rPr>
              <a:t>莱维特、巴维拉斯等人进行了研究</a:t>
            </a:r>
            <a:endParaRPr lang="en-US" altLang="zh-CN" sz="2400" dirty="0">
              <a:solidFill>
                <a:srgbClr val="7030A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C5CA0663-6E72-4496-8E9B-65F0AE3792AF}"/>
              </a:ext>
            </a:extLst>
          </p:cNvPr>
          <p:cNvSpPr txBox="1"/>
          <p:nvPr/>
        </p:nvSpPr>
        <p:spPr>
          <a:xfrm>
            <a:off x="404228" y="2218703"/>
            <a:ext cx="1835665" cy="923330"/>
          </a:xfrm>
          <a:prstGeom prst="rect">
            <a:avLst/>
          </a:prstGeom>
          <a:noFill/>
        </p:spPr>
        <p:txBody>
          <a:bodyPr wrap="square" rtlCol="0">
            <a:spAutoFit/>
          </a:bodyPr>
          <a:lstStyle/>
          <a:p>
            <a:r>
              <a:rPr lang="zh-CN" altLang="en-US" b="1" dirty="0"/>
              <a:t>单线式：</a:t>
            </a:r>
            <a:endParaRPr lang="en-US" altLang="zh-CN" b="1" dirty="0"/>
          </a:p>
          <a:p>
            <a:r>
              <a:rPr lang="zh-CN" altLang="en-US" sz="1200" dirty="0"/>
              <a:t>消息由</a:t>
            </a:r>
            <a:r>
              <a:rPr lang="en-US" altLang="zh-CN" sz="1200" dirty="0"/>
              <a:t>A</a:t>
            </a:r>
            <a:r>
              <a:rPr lang="zh-CN" altLang="en-US" sz="1200" dirty="0"/>
              <a:t>通过一连串的人把消息传播给最终的接收者</a:t>
            </a:r>
          </a:p>
        </p:txBody>
      </p:sp>
      <p:sp>
        <p:nvSpPr>
          <p:cNvPr id="14" name="文本框 13">
            <a:extLst>
              <a:ext uri="{FF2B5EF4-FFF2-40B4-BE49-F238E27FC236}">
                <a16:creationId xmlns:a16="http://schemas.microsoft.com/office/drawing/2014/main" id="{E18887FB-6EFB-47AF-8D4E-E4C36A77B696}"/>
              </a:ext>
            </a:extLst>
          </p:cNvPr>
          <p:cNvSpPr txBox="1"/>
          <p:nvPr/>
        </p:nvSpPr>
        <p:spPr>
          <a:xfrm>
            <a:off x="7104312" y="2218703"/>
            <a:ext cx="1787883" cy="1107996"/>
          </a:xfrm>
          <a:prstGeom prst="rect">
            <a:avLst/>
          </a:prstGeom>
          <a:noFill/>
        </p:spPr>
        <p:txBody>
          <a:bodyPr wrap="square" rtlCol="0">
            <a:spAutoFit/>
          </a:bodyPr>
          <a:lstStyle/>
          <a:p>
            <a:r>
              <a:rPr lang="zh-CN" altLang="en-US" b="1" dirty="0"/>
              <a:t>流言式</a:t>
            </a:r>
            <a:r>
              <a:rPr lang="en-US" altLang="zh-CN" b="1" dirty="0"/>
              <a:t>/</a:t>
            </a:r>
            <a:r>
              <a:rPr lang="zh-CN" altLang="en-US" b="1" dirty="0"/>
              <a:t>闲谈式</a:t>
            </a:r>
            <a:r>
              <a:rPr lang="en-US" altLang="zh-CN" dirty="0"/>
              <a:t>:</a:t>
            </a:r>
            <a:r>
              <a:rPr lang="zh-CN" altLang="en-US" sz="1200" dirty="0"/>
              <a:t>由一个人</a:t>
            </a:r>
            <a:r>
              <a:rPr lang="en-US" altLang="zh-CN" sz="1200" dirty="0"/>
              <a:t>(A)</a:t>
            </a:r>
            <a:r>
              <a:rPr lang="zh-CN" altLang="en-US" sz="1200" dirty="0"/>
              <a:t>主动地把小道消息传播给其他人，如在小组会上传播小道消息。</a:t>
            </a:r>
            <a:endParaRPr lang="zh-CN" altLang="en-US" dirty="0"/>
          </a:p>
        </p:txBody>
      </p:sp>
      <p:sp>
        <p:nvSpPr>
          <p:cNvPr id="16" name="文本框 15">
            <a:extLst>
              <a:ext uri="{FF2B5EF4-FFF2-40B4-BE49-F238E27FC236}">
                <a16:creationId xmlns:a16="http://schemas.microsoft.com/office/drawing/2014/main" id="{C5A72DE1-56BD-45DA-BF90-2A68BF837A49}"/>
              </a:ext>
            </a:extLst>
          </p:cNvPr>
          <p:cNvSpPr txBox="1"/>
          <p:nvPr/>
        </p:nvSpPr>
        <p:spPr>
          <a:xfrm>
            <a:off x="127456" y="4078312"/>
            <a:ext cx="2072257" cy="923330"/>
          </a:xfrm>
          <a:prstGeom prst="rect">
            <a:avLst/>
          </a:prstGeom>
          <a:noFill/>
        </p:spPr>
        <p:txBody>
          <a:bodyPr wrap="square" rtlCol="0">
            <a:spAutoFit/>
          </a:bodyPr>
          <a:lstStyle/>
          <a:p>
            <a:r>
              <a:rPr lang="zh-CN" altLang="en-US" b="1" dirty="0"/>
              <a:t>偶然式</a:t>
            </a:r>
            <a:r>
              <a:rPr lang="en-US" altLang="zh-CN" b="1" dirty="0"/>
              <a:t>/</a:t>
            </a:r>
            <a:r>
              <a:rPr lang="zh-CN" altLang="en-US" b="1" dirty="0"/>
              <a:t>机遇式</a:t>
            </a:r>
            <a:r>
              <a:rPr lang="en-US" altLang="zh-CN" dirty="0"/>
              <a:t>:</a:t>
            </a:r>
          </a:p>
          <a:p>
            <a:r>
              <a:rPr lang="zh-CN" altLang="en-US" sz="1200" dirty="0"/>
              <a:t>消息由</a:t>
            </a:r>
            <a:r>
              <a:rPr lang="en-US" altLang="zh-CN" sz="1200" dirty="0"/>
              <a:t>(A) </a:t>
            </a:r>
            <a:r>
              <a:rPr lang="zh-CN" altLang="en-US" sz="1200" dirty="0"/>
              <a:t>按偶然的机会传播给他人，他人又按偶然机遇传播，并无一定的路线。</a:t>
            </a:r>
            <a:endParaRPr lang="zh-CN" altLang="en-US" dirty="0"/>
          </a:p>
        </p:txBody>
      </p:sp>
      <p:sp>
        <p:nvSpPr>
          <p:cNvPr id="18" name="文本框 17">
            <a:extLst>
              <a:ext uri="{FF2B5EF4-FFF2-40B4-BE49-F238E27FC236}">
                <a16:creationId xmlns:a16="http://schemas.microsoft.com/office/drawing/2014/main" id="{A9ACC81A-0C76-4579-A307-F12F3B6C9B8B}"/>
              </a:ext>
            </a:extLst>
          </p:cNvPr>
          <p:cNvSpPr txBox="1"/>
          <p:nvPr/>
        </p:nvSpPr>
        <p:spPr>
          <a:xfrm>
            <a:off x="7135104" y="3985979"/>
            <a:ext cx="1726298" cy="1384995"/>
          </a:xfrm>
          <a:prstGeom prst="rect">
            <a:avLst/>
          </a:prstGeom>
          <a:noFill/>
        </p:spPr>
        <p:txBody>
          <a:bodyPr wrap="square" rtlCol="0">
            <a:spAutoFit/>
          </a:bodyPr>
          <a:lstStyle/>
          <a:p>
            <a:r>
              <a:rPr lang="zh-CN" altLang="en-US" b="1" dirty="0"/>
              <a:t>集束式</a:t>
            </a:r>
            <a:r>
              <a:rPr lang="en-US" altLang="zh-CN" b="1" dirty="0"/>
              <a:t>/</a:t>
            </a:r>
            <a:r>
              <a:rPr lang="zh-CN" altLang="en-US" b="1" dirty="0"/>
              <a:t>群集式</a:t>
            </a:r>
            <a:r>
              <a:rPr lang="en-US" altLang="zh-CN" dirty="0"/>
              <a:t>:</a:t>
            </a:r>
            <a:r>
              <a:rPr lang="zh-CN" altLang="en-US" sz="1200" dirty="0"/>
              <a:t>将信息由</a:t>
            </a:r>
            <a:r>
              <a:rPr lang="en-US" altLang="zh-CN" sz="1200" dirty="0"/>
              <a:t>(A)</a:t>
            </a:r>
            <a:r>
              <a:rPr lang="zh-CN" altLang="en-US" sz="1200" dirty="0"/>
              <a:t>有选择地告诉自己的朋友或有关的人，使有关的人也照此办理的信息沟通方式。</a:t>
            </a:r>
            <a:endParaRPr lang="en-US" altLang="zh-CN" sz="1200" dirty="0"/>
          </a:p>
          <a:p>
            <a:pPr algn="ctr"/>
            <a:r>
              <a:rPr lang="zh-CN" altLang="en-US" b="1" dirty="0">
                <a:solidFill>
                  <a:srgbClr val="E76FCD"/>
                </a:solidFill>
              </a:rPr>
              <a:t>最常见</a:t>
            </a:r>
            <a:endParaRPr lang="zh-CN" altLang="en-US" sz="2800" b="1" dirty="0">
              <a:solidFill>
                <a:srgbClr val="E76FCD"/>
              </a:solidFill>
            </a:endParaRPr>
          </a:p>
        </p:txBody>
      </p:sp>
      <p:sp>
        <p:nvSpPr>
          <p:cNvPr id="21" name="文本框 20">
            <a:extLst>
              <a:ext uri="{FF2B5EF4-FFF2-40B4-BE49-F238E27FC236}">
                <a16:creationId xmlns:a16="http://schemas.microsoft.com/office/drawing/2014/main" id="{5D82F5F5-E45C-4689-84EC-6AC5EDE7D974}"/>
              </a:ext>
            </a:extLst>
          </p:cNvPr>
          <p:cNvSpPr txBox="1"/>
          <p:nvPr/>
        </p:nvSpPr>
        <p:spPr>
          <a:xfrm>
            <a:off x="3347864" y="1351489"/>
            <a:ext cx="2160240"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）非正式沟通</a:t>
            </a:r>
            <a:endParaRPr lang="zh-CN" altLang="en-US" sz="2000" dirty="0"/>
          </a:p>
        </p:txBody>
      </p:sp>
      <p:pic>
        <p:nvPicPr>
          <p:cNvPr id="4" name="图片 3">
            <a:extLst>
              <a:ext uri="{FF2B5EF4-FFF2-40B4-BE49-F238E27FC236}">
                <a16:creationId xmlns:a16="http://schemas.microsoft.com/office/drawing/2014/main" id="{54627BF6-6479-4D68-B41C-2F960BDE915D}"/>
              </a:ext>
            </a:extLst>
          </p:cNvPr>
          <p:cNvPicPr>
            <a:picLocks noChangeAspect="1"/>
          </p:cNvPicPr>
          <p:nvPr/>
        </p:nvPicPr>
        <p:blipFill rotWithShape="1">
          <a:blip r:embed="rId3">
            <a:extLst>
              <a:ext uri="{28A0092B-C50C-407E-A947-70E740481C1C}">
                <a14:useLocalDpi xmlns:a14="http://schemas.microsoft.com/office/drawing/2010/main" val="0"/>
              </a:ext>
            </a:extLst>
          </a:blip>
          <a:srcRect b="12148"/>
          <a:stretch/>
        </p:blipFill>
        <p:spPr>
          <a:xfrm>
            <a:off x="2205015" y="1817468"/>
            <a:ext cx="4765859" cy="3885991"/>
          </a:xfrm>
          <a:prstGeom prst="rect">
            <a:avLst/>
          </a:prstGeom>
        </p:spPr>
      </p:pic>
    </p:spTree>
    <p:extLst>
      <p:ext uri="{BB962C8B-B14F-4D97-AF65-F5344CB8AC3E}">
        <p14:creationId xmlns:p14="http://schemas.microsoft.com/office/powerpoint/2010/main" val="2221444606"/>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200815" y="625252"/>
            <a:ext cx="874237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项目沟通活动的</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分类</a:t>
            </a:r>
          </a:p>
        </p:txBody>
      </p:sp>
      <p:pic>
        <p:nvPicPr>
          <p:cNvPr id="4" name="图片 3">
            <a:extLst>
              <a:ext uri="{FF2B5EF4-FFF2-40B4-BE49-F238E27FC236}">
                <a16:creationId xmlns:a16="http://schemas.microsoft.com/office/drawing/2014/main" id="{D72EBEC3-643C-4DE3-9045-D19A4115F18F}"/>
              </a:ext>
            </a:extLst>
          </p:cNvPr>
          <p:cNvPicPr>
            <a:picLocks noChangeAspect="1"/>
          </p:cNvPicPr>
          <p:nvPr/>
        </p:nvPicPr>
        <p:blipFill>
          <a:blip r:embed="rId3"/>
          <a:stretch>
            <a:fillRect/>
          </a:stretch>
        </p:blipFill>
        <p:spPr>
          <a:xfrm>
            <a:off x="34686" y="1273053"/>
            <a:ext cx="9077325" cy="4419600"/>
          </a:xfrm>
          <a:prstGeom prst="rect">
            <a:avLst/>
          </a:prstGeom>
        </p:spPr>
      </p:pic>
    </p:spTree>
    <p:extLst>
      <p:ext uri="{BB962C8B-B14F-4D97-AF65-F5344CB8AC3E}">
        <p14:creationId xmlns:p14="http://schemas.microsoft.com/office/powerpoint/2010/main" val="1615003996"/>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184789" y="913284"/>
            <a:ext cx="874237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书面沟通的</a:t>
            </a:r>
            <a:r>
              <a:rPr lang="en-US" altLang="zh-CN" sz="2800" b="1" u="sng" dirty="0">
                <a:latin typeface="Times New Roman" panose="02020603050405020304" pitchFamily="18" charset="0"/>
                <a:ea typeface="楷体" panose="02010609060101010101" pitchFamily="49" charset="-122"/>
                <a:cs typeface="Times New Roman" panose="02020603050405020304" pitchFamily="18" charset="0"/>
              </a:rPr>
              <a:t>5C</a:t>
            </a:r>
            <a:r>
              <a:rPr lang="zh-CN" altLang="en-US" sz="2800" b="1" u="sng" dirty="0">
                <a:latin typeface="Times New Roman" panose="02020603050405020304" pitchFamily="18" charset="0"/>
                <a:ea typeface="楷体" panose="02010609060101010101" pitchFamily="49" charset="-122"/>
                <a:cs typeface="Times New Roman" panose="02020603050405020304" pitchFamily="18" charset="0"/>
              </a:rPr>
              <a:t>原则</a:t>
            </a:r>
            <a:endParaRPr lang="zh-CN" altLang="en-US" sz="28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15A5E745-1D61-4231-8C24-EA119F8DC002}"/>
              </a:ext>
            </a:extLst>
          </p:cNvPr>
          <p:cNvGraphicFramePr/>
          <p:nvPr>
            <p:extLst>
              <p:ext uri="{D42A27DB-BD31-4B8C-83A1-F6EECF244321}">
                <p14:modId xmlns:p14="http://schemas.microsoft.com/office/powerpoint/2010/main" val="3258005976"/>
              </p:ext>
            </p:extLst>
          </p:nvPr>
        </p:nvGraphicFramePr>
        <p:xfrm>
          <a:off x="216841" y="1879915"/>
          <a:ext cx="8742370"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9383848"/>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316636" y="1072654"/>
            <a:ext cx="851072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软件项目沟通的有效方式：</a:t>
            </a:r>
            <a:endParaRPr lang="en-US" altLang="zh-CN" sz="28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）面对面（</a:t>
            </a:r>
            <a:r>
              <a:rPr lang="en-US" altLang="zh-CN"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FTF</a:t>
            </a:r>
            <a:r>
              <a:rPr lang="zh-CN" altLang="en-US"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）沟通：</a:t>
            </a:r>
            <a:r>
              <a:rPr lang="zh-CN" altLang="en-US" sz="2400" b="1" dirty="0">
                <a:solidFill>
                  <a:srgbClr val="0070C0"/>
                </a:solidFill>
                <a:latin typeface="楷体" panose="02010609060101010101" pitchFamily="49" charset="-122"/>
                <a:ea typeface="楷体" panose="02010609060101010101" pitchFamily="49" charset="-122"/>
                <a:cs typeface="Times New Roman" panose="02020603050405020304" pitchFamily="18" charset="0"/>
              </a:rPr>
              <a:t>软件开发项目的</a:t>
            </a: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首选</a:t>
            </a:r>
            <a:r>
              <a:rPr lang="zh-CN" altLang="en-US" sz="2400" b="1" dirty="0">
                <a:solidFill>
                  <a:srgbClr val="0070C0"/>
                </a:solidFill>
                <a:latin typeface="楷体" panose="02010609060101010101" pitchFamily="49" charset="-122"/>
                <a:ea typeface="楷体" panose="02010609060101010101" pitchFamily="49" charset="-122"/>
                <a:cs typeface="Times New Roman" panose="02020603050405020304" pitchFamily="18" charset="0"/>
              </a:rPr>
              <a:t>沟通方法</a:t>
            </a:r>
            <a:endParaRPr lang="en-US" altLang="zh-CN" sz="2400" b="1" dirty="0">
              <a:solidFill>
                <a:srgbClr val="0070C0"/>
              </a:solidFill>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）音频和视频会议</a:t>
            </a:r>
            <a:r>
              <a:rPr lang="zh-CN" altLang="en-US" sz="28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模拟面对面的互动</a:t>
            </a:r>
          </a:p>
        </p:txBody>
      </p:sp>
    </p:spTree>
    <p:extLst>
      <p:ext uri="{BB962C8B-B14F-4D97-AF65-F5344CB8AC3E}">
        <p14:creationId xmlns:p14="http://schemas.microsoft.com/office/powerpoint/2010/main" val="2220095489"/>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目  录</a:t>
            </a:r>
          </a:p>
        </p:txBody>
      </p:sp>
      <p:sp>
        <p:nvSpPr>
          <p:cNvPr id="2" name="右大括号 1">
            <a:extLst>
              <a:ext uri="{FF2B5EF4-FFF2-40B4-BE49-F238E27FC236}">
                <a16:creationId xmlns:a16="http://schemas.microsoft.com/office/drawing/2014/main" id="{169D5385-9497-45AD-A94A-957982DF4A6E}"/>
              </a:ext>
            </a:extLst>
          </p:cNvPr>
          <p:cNvSpPr/>
          <p:nvPr/>
        </p:nvSpPr>
        <p:spPr>
          <a:xfrm>
            <a:off x="5361312" y="2037610"/>
            <a:ext cx="360040" cy="450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6012160" y="2046206"/>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5366141" y="3555706"/>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6012160" y="3555706"/>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339538" y="1759058"/>
            <a:ext cx="4816650" cy="2196883"/>
          </a:xfrm>
          <a:prstGeom prst="rect">
            <a:avLst/>
          </a:prstGeom>
          <a:noFill/>
        </p:spPr>
        <p:txBody>
          <a:bodyPr wrap="square">
            <a:spAutoFit/>
          </a:bodyPr>
          <a:lstStyle/>
          <a:p>
            <a:pPr>
              <a:lnSpc>
                <a:spcPct val="200000"/>
              </a:lnSpc>
            </a:pPr>
            <a:r>
              <a:rPr lang="en-US" altLang="zh-CN" sz="2400" b="1" i="1" dirty="0">
                <a:solidFill>
                  <a:srgbClr val="0255A0"/>
                </a:solidFill>
                <a:latin typeface="微软雅黑" panose="020B0503020204020204" pitchFamily="34" charset="-122"/>
                <a:ea typeface="微软雅黑" panose="020B0503020204020204" pitchFamily="34" charset="-122"/>
              </a:rPr>
              <a:t>11.1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规划沟通管理</a:t>
            </a:r>
          </a:p>
          <a:p>
            <a:pPr>
              <a:lnSpc>
                <a:spcPct val="200000"/>
              </a:lnSpc>
            </a:pPr>
            <a:r>
              <a:rPr lang="en-US" altLang="zh-CN" sz="2400" b="1" i="1" dirty="0">
                <a:solidFill>
                  <a:srgbClr val="0255A0"/>
                </a:solidFill>
                <a:latin typeface="微软雅黑" panose="020B0503020204020204" pitchFamily="34" charset="-122"/>
                <a:ea typeface="微软雅黑" panose="020B0503020204020204" pitchFamily="34" charset="-122"/>
              </a:rPr>
              <a:t>11.2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管理沟通</a:t>
            </a:r>
            <a:endParaRPr lang="en-US" altLang="zh-CN" sz="2400" b="1" dirty="0">
              <a:solidFill>
                <a:srgbClr val="0255A0"/>
              </a:solidFill>
              <a:latin typeface="微软雅黑" panose="020B0503020204020204" pitchFamily="34" charset="-122"/>
              <a:ea typeface="微软雅黑" panose="020B0503020204020204" pitchFamily="34" charset="-122"/>
            </a:endParaRPr>
          </a:p>
          <a:p>
            <a:pPr>
              <a:lnSpc>
                <a:spcPct val="200000"/>
              </a:lnSpc>
            </a:pPr>
            <a:r>
              <a:rPr lang="en-US" altLang="zh-CN" sz="2400" b="1" i="1" dirty="0">
                <a:solidFill>
                  <a:srgbClr val="0255A0"/>
                </a:solidFill>
                <a:latin typeface="微软雅黑" panose="020B0503020204020204" pitchFamily="34" charset="-122"/>
                <a:ea typeface="微软雅黑" panose="020B0503020204020204" pitchFamily="34" charset="-122"/>
              </a:rPr>
              <a:t>11.3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控制沟通</a:t>
            </a:r>
          </a:p>
        </p:txBody>
      </p:sp>
      <p:sp>
        <p:nvSpPr>
          <p:cNvPr id="15" name="右大括号 14">
            <a:extLst>
              <a:ext uri="{FF2B5EF4-FFF2-40B4-BE49-F238E27FC236}">
                <a16:creationId xmlns:a16="http://schemas.microsoft.com/office/drawing/2014/main" id="{9C407EEF-4208-49FF-9526-FA507D4D5A6B}"/>
              </a:ext>
            </a:extLst>
          </p:cNvPr>
          <p:cNvSpPr/>
          <p:nvPr/>
        </p:nvSpPr>
        <p:spPr>
          <a:xfrm>
            <a:off x="5344798" y="2743235"/>
            <a:ext cx="360040" cy="5200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AB97AD-5070-4081-909C-034003DD32DF}"/>
              </a:ext>
            </a:extLst>
          </p:cNvPr>
          <p:cNvSpPr txBox="1"/>
          <p:nvPr/>
        </p:nvSpPr>
        <p:spPr>
          <a:xfrm>
            <a:off x="6013058" y="2863150"/>
            <a:ext cx="1467068" cy="400110"/>
          </a:xfrm>
          <a:prstGeom prst="rect">
            <a:avLst/>
          </a:prstGeom>
          <a:noFill/>
        </p:spPr>
        <p:txBody>
          <a:bodyPr wrap="none" rtlCol="0">
            <a:spAutoFit/>
          </a:bodyPr>
          <a:lstStyle/>
          <a:p>
            <a:r>
              <a:rPr lang="zh-CN" altLang="en-US" sz="2000" b="1" dirty="0">
                <a:solidFill>
                  <a:srgbClr val="7030A0"/>
                </a:solidFill>
              </a:rPr>
              <a:t>执行</a:t>
            </a:r>
            <a:r>
              <a:rPr lang="zh-CN" altLang="en-US" sz="2000" b="1" dirty="0"/>
              <a:t>过程组</a:t>
            </a:r>
          </a:p>
        </p:txBody>
      </p:sp>
    </p:spTree>
    <p:extLst>
      <p:ext uri="{BB962C8B-B14F-4D97-AF65-F5344CB8AC3E}">
        <p14:creationId xmlns:p14="http://schemas.microsoft.com/office/powerpoint/2010/main" val="2388635661"/>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项目沟通管理各过程的数据关系</a:t>
            </a:r>
          </a:p>
        </p:txBody>
      </p:sp>
      <p:pic>
        <p:nvPicPr>
          <p:cNvPr id="3" name="图片 2">
            <a:extLst>
              <a:ext uri="{FF2B5EF4-FFF2-40B4-BE49-F238E27FC236}">
                <a16:creationId xmlns:a16="http://schemas.microsoft.com/office/drawing/2014/main" id="{19EB8E7A-3772-41C4-A7E2-7624F2C22F01}"/>
              </a:ext>
            </a:extLst>
          </p:cNvPr>
          <p:cNvPicPr>
            <a:picLocks noChangeAspect="1"/>
          </p:cNvPicPr>
          <p:nvPr/>
        </p:nvPicPr>
        <p:blipFill>
          <a:blip r:embed="rId2"/>
          <a:stretch>
            <a:fillRect/>
          </a:stretch>
        </p:blipFill>
        <p:spPr>
          <a:xfrm>
            <a:off x="634660" y="1057300"/>
            <a:ext cx="7874680" cy="3042184"/>
          </a:xfrm>
          <a:prstGeom prst="rect">
            <a:avLst/>
          </a:prstGeom>
        </p:spPr>
      </p:pic>
      <p:sp>
        <p:nvSpPr>
          <p:cNvPr id="4" name="文本框 3"/>
          <p:cNvSpPr txBox="1"/>
          <p:nvPr/>
        </p:nvSpPr>
        <p:spPr>
          <a:xfrm>
            <a:off x="4240169" y="1289464"/>
            <a:ext cx="319318"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6" name="文本框 5"/>
          <p:cNvSpPr txBox="1"/>
          <p:nvPr/>
        </p:nvSpPr>
        <p:spPr>
          <a:xfrm>
            <a:off x="1115616" y="2359506"/>
            <a:ext cx="319318"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7" name="文本框 6"/>
          <p:cNvSpPr txBox="1"/>
          <p:nvPr/>
        </p:nvSpPr>
        <p:spPr>
          <a:xfrm>
            <a:off x="4388492" y="2348853"/>
            <a:ext cx="319318" cy="369332"/>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spTree>
    <p:extLst>
      <p:ext uri="{BB962C8B-B14F-4D97-AF65-F5344CB8AC3E}">
        <p14:creationId xmlns:p14="http://schemas.microsoft.com/office/powerpoint/2010/main" val="22082697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345332"/>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、理解项目沟通管理</a:t>
            </a:r>
            <a:r>
              <a:rPr lang="zh-CN" altLang="en-US" sz="2400" dirty="0">
                <a:solidFill>
                  <a:srgbClr val="7030A0"/>
                </a:solidFill>
              </a:rPr>
              <a:t>各个过程的作用</a:t>
            </a:r>
            <a:endParaRPr lang="en-US" altLang="zh-CN" sz="2400" dirty="0"/>
          </a:p>
          <a:p>
            <a:pPr marL="0" indent="0">
              <a:lnSpc>
                <a:spcPct val="150000"/>
              </a:lnSpc>
              <a:buNone/>
            </a:pPr>
            <a:r>
              <a:rPr lang="en-US" altLang="zh-CN" sz="2400" dirty="0"/>
              <a:t>2</a:t>
            </a:r>
            <a:r>
              <a:rPr lang="zh-CN" altLang="en-US" sz="2400" dirty="0"/>
              <a:t>、了解项目沟通管理各个过程的</a:t>
            </a:r>
            <a:r>
              <a:rPr lang="zh-CN" altLang="en-US" sz="2400" dirty="0">
                <a:solidFill>
                  <a:srgbClr val="FF0000"/>
                </a:solidFill>
              </a:rPr>
              <a:t>重要输入和输出</a:t>
            </a:r>
            <a:endParaRPr lang="en-US" altLang="zh-CN" sz="2400" dirty="0">
              <a:solidFill>
                <a:srgbClr val="7030A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沟通的相关知识和常用技术</a:t>
            </a:r>
          </a:p>
          <a:p>
            <a:pPr marL="0" indent="0">
              <a:lnSpc>
                <a:spcPct val="150000"/>
              </a:lnSpc>
              <a:buNone/>
            </a:pPr>
            <a:r>
              <a:rPr lang="en-US" altLang="zh-CN" sz="2400" dirty="0"/>
              <a:t>4</a:t>
            </a:r>
            <a:r>
              <a:rPr lang="zh-CN" altLang="en-US" sz="2400" dirty="0"/>
              <a:t>、重点掌握</a:t>
            </a:r>
            <a:r>
              <a:rPr lang="zh-CN" altLang="en-US" sz="2400" dirty="0">
                <a:solidFill>
                  <a:srgbClr val="FF0000"/>
                </a:solidFill>
              </a:rPr>
              <a:t>冲突管理</a:t>
            </a:r>
            <a:r>
              <a:rPr lang="zh-CN" altLang="en-US" sz="2400" dirty="0"/>
              <a:t>的方法</a:t>
            </a:r>
            <a:endParaRPr lang="en-US" altLang="zh-CN" sz="2400" dirty="0"/>
          </a:p>
        </p:txBody>
      </p:sp>
    </p:spTree>
    <p:extLst>
      <p:ext uri="{BB962C8B-B14F-4D97-AF65-F5344CB8AC3E}">
        <p14:creationId xmlns:p14="http://schemas.microsoft.com/office/powerpoint/2010/main" val="3956866708"/>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3464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与</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项目成功</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有关的三个主要因素</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矩形 2"/>
          <p:cNvSpPr/>
          <p:nvPr/>
        </p:nvSpPr>
        <p:spPr>
          <a:xfrm>
            <a:off x="899592" y="2641476"/>
            <a:ext cx="1829602" cy="1130246"/>
          </a:xfrm>
          <a:prstGeom prst="rect">
            <a:avLst/>
          </a:prstGeom>
          <a:solidFill>
            <a:schemeClr val="accent5">
              <a:lumMod val="20000"/>
              <a:lumOff val="80000"/>
            </a:schemeClr>
          </a:solidFill>
        </p:spPr>
        <p:txBody>
          <a:bodyPr wrap="square">
            <a:spAutoFit/>
          </a:bodyPr>
          <a:lstStyle/>
          <a:p>
            <a:pPr>
              <a:lnSpc>
                <a:spcPct val="150000"/>
              </a:lnSpc>
              <a:spcBef>
                <a:spcPts val="0"/>
              </a:spcBef>
            </a:pPr>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依赖良好的沟通技能</a:t>
            </a:r>
            <a:endParaRPr lang="en-US" altLang="zh-CN"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8" name="图示 7">
            <a:extLst>
              <a:ext uri="{FF2B5EF4-FFF2-40B4-BE49-F238E27FC236}">
                <a16:creationId xmlns:a16="http://schemas.microsoft.com/office/drawing/2014/main" id="{EFA3A90F-310A-4738-A581-987CA0FFA630}"/>
              </a:ext>
            </a:extLst>
          </p:cNvPr>
          <p:cNvGraphicFramePr/>
          <p:nvPr>
            <p:extLst>
              <p:ext uri="{D42A27DB-BD31-4B8C-83A1-F6EECF244321}">
                <p14:modId xmlns:p14="http://schemas.microsoft.com/office/powerpoint/2010/main" val="1251629230"/>
              </p:ext>
            </p:extLst>
          </p:nvPr>
        </p:nvGraphicFramePr>
        <p:xfrm>
          <a:off x="3289641" y="1561356"/>
          <a:ext cx="4794071" cy="3779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5135186"/>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规划沟通管理</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11.1</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规划沟通管理</a:t>
            </a:r>
          </a:p>
        </p:txBody>
      </p:sp>
      <p:sp>
        <p:nvSpPr>
          <p:cNvPr id="9" name="副标题 8"/>
          <p:cNvSpPr txBox="1">
            <a:spLocks/>
          </p:cNvSpPr>
          <p:nvPr/>
        </p:nvSpPr>
        <p:spPr>
          <a:xfrm>
            <a:off x="467544" y="1057300"/>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规划沟通管理：</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制定</a:t>
            </a:r>
            <a:r>
              <a:rPr lang="zh-CN" altLang="en-US" sz="2400" b="1" dirty="0">
                <a:latin typeface="Times New Roman" panose="02020603050405020304" pitchFamily="18" charset="0"/>
                <a:cs typeface="Times New Roman" panose="02020603050405020304" pitchFamily="18" charset="0"/>
              </a:rPr>
              <a:t>合适的项目沟通方法和计划</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识别和记录</a:t>
            </a:r>
            <a:r>
              <a:rPr lang="zh-CN" altLang="en-US" sz="2400" b="1" dirty="0">
                <a:latin typeface="Times New Roman" panose="02020603050405020304" pitchFamily="18" charset="0"/>
                <a:cs typeface="Times New Roman" panose="02020603050405020304" pitchFamily="18" charset="0"/>
              </a:rPr>
              <a:t>与干系人的最有效率且最有效果的沟通方式</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1943708" y="3433564"/>
            <a:ext cx="5256584" cy="1134862"/>
          </a:xfrm>
          <a:prstGeom prst="rect">
            <a:avLst/>
          </a:prstGeom>
          <a:solidFill>
            <a:schemeClr val="accent5">
              <a:lumMod val="20000"/>
              <a:lumOff val="80000"/>
            </a:schemeClr>
          </a:solidFill>
        </p:spPr>
        <p:txBody>
          <a:bodyPr wrap="square">
            <a:spAutoFit/>
          </a:bodyPr>
          <a:lstStyle/>
          <a:p>
            <a:pPr>
              <a:lnSpc>
                <a:spcPct val="150000"/>
              </a:lnSpc>
              <a:spcBef>
                <a:spcPts val="0"/>
              </a:spcBef>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尽早</a:t>
            </a:r>
            <a:r>
              <a:rPr lang="zh-CN" altLang="en-US" sz="2400" b="1" dirty="0">
                <a:latin typeface="Times New Roman" panose="02020603050405020304" pitchFamily="18" charset="0"/>
                <a:cs typeface="Times New Roman" panose="02020603050405020304" pitchFamily="18" charset="0"/>
              </a:rPr>
              <a:t>进行沟通规划工作</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定期审查</a:t>
            </a:r>
            <a:r>
              <a:rPr lang="zh-CN" altLang="en-US" sz="2400" b="1" dirty="0">
                <a:latin typeface="Times New Roman" panose="02020603050405020304" pitchFamily="18" charset="0"/>
                <a:cs typeface="Times New Roman" panose="02020603050405020304" pitchFamily="18" charset="0"/>
              </a:rPr>
              <a:t>来自规划沟通管理的成果</a:t>
            </a:r>
          </a:p>
        </p:txBody>
      </p:sp>
    </p:spTree>
    <p:extLst>
      <p:ext uri="{BB962C8B-B14F-4D97-AF65-F5344CB8AC3E}">
        <p14:creationId xmlns:p14="http://schemas.microsoft.com/office/powerpoint/2010/main" val="42298706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规划沟通管理</a:t>
            </a:r>
          </a:p>
        </p:txBody>
      </p:sp>
      <p:sp>
        <p:nvSpPr>
          <p:cNvPr id="10" name="文本框 9">
            <a:extLst>
              <a:ext uri="{FF2B5EF4-FFF2-40B4-BE49-F238E27FC236}">
                <a16:creationId xmlns:a16="http://schemas.microsoft.com/office/drawing/2014/main" id="{01970A4B-93F5-4318-A17A-9B4438DEF6BC}"/>
              </a:ext>
            </a:extLst>
          </p:cNvPr>
          <p:cNvSpPr txBox="1"/>
          <p:nvPr/>
        </p:nvSpPr>
        <p:spPr>
          <a:xfrm>
            <a:off x="251520" y="1003891"/>
            <a:ext cx="4572000" cy="461665"/>
          </a:xfrm>
          <a:prstGeom prst="rect">
            <a:avLst/>
          </a:prstGeom>
          <a:noFill/>
        </p:spPr>
        <p:txBody>
          <a:bodyPr wrap="square">
            <a:spAutoFit/>
          </a:bodyPr>
          <a:lstStyle/>
          <a:p>
            <a:r>
              <a:rPr lang="zh-CN" altLang="en-US" sz="2400" b="1" dirty="0"/>
              <a:t>规划沟通的</a:t>
            </a:r>
            <a:r>
              <a:rPr lang="en-US" altLang="zh-CN" sz="2400" b="1" dirty="0">
                <a:solidFill>
                  <a:srgbClr val="C00000"/>
                </a:solidFill>
              </a:rPr>
              <a:t>6W</a:t>
            </a:r>
            <a:r>
              <a:rPr lang="zh-CN" altLang="en-US" sz="2400" b="1" dirty="0">
                <a:solidFill>
                  <a:srgbClr val="C00000"/>
                </a:solidFill>
              </a:rPr>
              <a:t>原则</a:t>
            </a:r>
            <a:endParaRPr lang="zh-CN" altLang="en-US" sz="2400" b="1" dirty="0"/>
          </a:p>
        </p:txBody>
      </p:sp>
      <p:grpSp>
        <p:nvGrpSpPr>
          <p:cNvPr id="4" name="组合 3">
            <a:extLst>
              <a:ext uri="{FF2B5EF4-FFF2-40B4-BE49-F238E27FC236}">
                <a16:creationId xmlns:a16="http://schemas.microsoft.com/office/drawing/2014/main" id="{D640366F-83C0-49D4-8EF0-42C89C0D22D2}"/>
              </a:ext>
            </a:extLst>
          </p:cNvPr>
          <p:cNvGrpSpPr/>
          <p:nvPr/>
        </p:nvGrpSpPr>
        <p:grpSpPr>
          <a:xfrm>
            <a:off x="20690" y="1561356"/>
            <a:ext cx="9099748" cy="3726382"/>
            <a:chOff x="20690" y="1561356"/>
            <a:chExt cx="9099748" cy="3726382"/>
          </a:xfrm>
        </p:grpSpPr>
        <p:pic>
          <p:nvPicPr>
            <p:cNvPr id="7" name="图片 6">
              <a:extLst>
                <a:ext uri="{FF2B5EF4-FFF2-40B4-BE49-F238E27FC236}">
                  <a16:creationId xmlns:a16="http://schemas.microsoft.com/office/drawing/2014/main" id="{9799CFDF-CCE8-4E14-9C67-3FD4F738462D}"/>
                </a:ext>
              </a:extLst>
            </p:cNvPr>
            <p:cNvPicPr>
              <a:picLocks noChangeAspect="1"/>
            </p:cNvPicPr>
            <p:nvPr/>
          </p:nvPicPr>
          <p:blipFill>
            <a:blip r:embed="rId3"/>
            <a:stretch>
              <a:fillRect/>
            </a:stretch>
          </p:blipFill>
          <p:spPr>
            <a:xfrm>
              <a:off x="20690" y="1561356"/>
              <a:ext cx="9099748" cy="3576613"/>
            </a:xfrm>
            <a:prstGeom prst="rect">
              <a:avLst/>
            </a:prstGeom>
          </p:spPr>
        </p:pic>
        <p:sp>
          <p:nvSpPr>
            <p:cNvPr id="3" name="文本框 2">
              <a:extLst>
                <a:ext uri="{FF2B5EF4-FFF2-40B4-BE49-F238E27FC236}">
                  <a16:creationId xmlns:a16="http://schemas.microsoft.com/office/drawing/2014/main" id="{8B59D34A-6F8F-4209-BCC8-814AF6244A73}"/>
                </a:ext>
              </a:extLst>
            </p:cNvPr>
            <p:cNvSpPr txBox="1"/>
            <p:nvPr/>
          </p:nvSpPr>
          <p:spPr>
            <a:xfrm>
              <a:off x="250084" y="2266408"/>
              <a:ext cx="2518638" cy="792653"/>
            </a:xfrm>
            <a:prstGeom prst="rect">
              <a:avLst/>
            </a:prstGeom>
            <a:solidFill>
              <a:schemeClr val="bg1"/>
            </a:solidFill>
          </p:spPr>
          <p:txBody>
            <a:bodyPr wrap="none" rtlCol="0">
              <a:spAutoFit/>
            </a:bodyPr>
            <a:lstStyle/>
            <a:p>
              <a:pPr>
                <a:lnSpc>
                  <a:spcPct val="150000"/>
                </a:lnSpc>
              </a:pPr>
              <a:r>
                <a:rPr lang="zh-CN" altLang="en-US" b="1" dirty="0"/>
                <a:t>明确沟通对象</a:t>
              </a:r>
              <a:endParaRPr lang="en-US" altLang="zh-CN" b="1" dirty="0"/>
            </a:p>
            <a:p>
              <a:pPr>
                <a:lnSpc>
                  <a:spcPct val="150000"/>
                </a:lnSpc>
              </a:pPr>
              <a:r>
                <a:rPr lang="zh-CN" altLang="en-US" sz="1400" dirty="0"/>
                <a:t>确定沟通基调，明确沟通语言</a:t>
              </a:r>
            </a:p>
          </p:txBody>
        </p:sp>
        <p:sp>
          <p:nvSpPr>
            <p:cNvPr id="6" name="文本框 5">
              <a:extLst>
                <a:ext uri="{FF2B5EF4-FFF2-40B4-BE49-F238E27FC236}">
                  <a16:creationId xmlns:a16="http://schemas.microsoft.com/office/drawing/2014/main" id="{85CC90C1-9A32-4E61-81FA-E90C1C2182D5}"/>
                </a:ext>
              </a:extLst>
            </p:cNvPr>
            <p:cNvSpPr txBox="1"/>
            <p:nvPr/>
          </p:nvSpPr>
          <p:spPr>
            <a:xfrm>
              <a:off x="1248657" y="4437649"/>
              <a:ext cx="2159566" cy="792653"/>
            </a:xfrm>
            <a:prstGeom prst="rect">
              <a:avLst/>
            </a:prstGeom>
            <a:solidFill>
              <a:schemeClr val="bg1"/>
            </a:solidFill>
          </p:spPr>
          <p:txBody>
            <a:bodyPr wrap="none" rtlCol="0">
              <a:spAutoFit/>
            </a:bodyPr>
            <a:lstStyle/>
            <a:p>
              <a:pPr>
                <a:lnSpc>
                  <a:spcPct val="150000"/>
                </a:lnSpc>
              </a:pPr>
              <a:r>
                <a:rPr lang="zh-CN" altLang="en-US" b="1" dirty="0"/>
                <a:t>明确沟通原因</a:t>
              </a:r>
              <a:endParaRPr lang="en-US" altLang="zh-CN" b="1" dirty="0"/>
            </a:p>
            <a:p>
              <a:pPr>
                <a:lnSpc>
                  <a:spcPct val="150000"/>
                </a:lnSpc>
              </a:pPr>
              <a:r>
                <a:rPr lang="zh-CN" altLang="en-US" sz="1400" dirty="0"/>
                <a:t>明确此次沟通的主要意义</a:t>
              </a:r>
            </a:p>
          </p:txBody>
        </p:sp>
        <p:sp>
          <p:nvSpPr>
            <p:cNvPr id="8" name="文本框 7">
              <a:extLst>
                <a:ext uri="{FF2B5EF4-FFF2-40B4-BE49-F238E27FC236}">
                  <a16:creationId xmlns:a16="http://schemas.microsoft.com/office/drawing/2014/main" id="{E80F522D-F2CC-411E-AD5A-03C79B1AC58F}"/>
                </a:ext>
              </a:extLst>
            </p:cNvPr>
            <p:cNvSpPr txBox="1"/>
            <p:nvPr/>
          </p:nvSpPr>
          <p:spPr>
            <a:xfrm>
              <a:off x="4059522" y="4495085"/>
              <a:ext cx="2698175" cy="792653"/>
            </a:xfrm>
            <a:prstGeom prst="rect">
              <a:avLst/>
            </a:prstGeom>
            <a:solidFill>
              <a:schemeClr val="bg1"/>
            </a:solidFill>
          </p:spPr>
          <p:txBody>
            <a:bodyPr wrap="none" rtlCol="0">
              <a:spAutoFit/>
            </a:bodyPr>
            <a:lstStyle/>
            <a:p>
              <a:pPr>
                <a:lnSpc>
                  <a:spcPct val="150000"/>
                </a:lnSpc>
              </a:pPr>
              <a:r>
                <a:rPr lang="zh-CN" altLang="en-US" b="1" dirty="0"/>
                <a:t>明确沟通周期</a:t>
              </a:r>
              <a:endParaRPr lang="en-US" altLang="zh-CN" b="1" dirty="0"/>
            </a:p>
            <a:p>
              <a:pPr>
                <a:lnSpc>
                  <a:spcPct val="150000"/>
                </a:lnSpc>
              </a:pPr>
              <a:r>
                <a:rPr lang="zh-CN" altLang="en-US" sz="1400" dirty="0"/>
                <a:t>明确与成员和干系人的沟通周期</a:t>
              </a:r>
            </a:p>
          </p:txBody>
        </p:sp>
        <p:sp>
          <p:nvSpPr>
            <p:cNvPr id="9" name="文本框 8">
              <a:extLst>
                <a:ext uri="{FF2B5EF4-FFF2-40B4-BE49-F238E27FC236}">
                  <a16:creationId xmlns:a16="http://schemas.microsoft.com/office/drawing/2014/main" id="{160C7DAC-5CC4-470F-9589-A490CC4AA9AA}"/>
                </a:ext>
              </a:extLst>
            </p:cNvPr>
            <p:cNvSpPr txBox="1"/>
            <p:nvPr/>
          </p:nvSpPr>
          <p:spPr>
            <a:xfrm>
              <a:off x="6025151" y="2245149"/>
              <a:ext cx="3057247" cy="792653"/>
            </a:xfrm>
            <a:prstGeom prst="rect">
              <a:avLst/>
            </a:prstGeom>
            <a:solidFill>
              <a:schemeClr val="bg1"/>
            </a:solidFill>
          </p:spPr>
          <p:txBody>
            <a:bodyPr wrap="none" rtlCol="0">
              <a:spAutoFit/>
            </a:bodyPr>
            <a:lstStyle/>
            <a:p>
              <a:pPr>
                <a:lnSpc>
                  <a:spcPct val="150000"/>
                </a:lnSpc>
              </a:pPr>
              <a:r>
                <a:rPr lang="zh-CN" altLang="en-US" b="1" dirty="0"/>
                <a:t>明确沟通方式</a:t>
              </a:r>
              <a:endParaRPr lang="en-US" altLang="zh-CN" b="1" dirty="0"/>
            </a:p>
            <a:p>
              <a:pPr>
                <a:lnSpc>
                  <a:spcPct val="150000"/>
                </a:lnSpc>
              </a:pPr>
              <a:r>
                <a:rPr lang="zh-CN" altLang="en-US" sz="1400" dirty="0"/>
                <a:t>明确沟通方式，以更好达到沟通目的</a:t>
              </a:r>
            </a:p>
          </p:txBody>
        </p:sp>
        <p:sp>
          <p:nvSpPr>
            <p:cNvPr id="11" name="文本框 10">
              <a:extLst>
                <a:ext uri="{FF2B5EF4-FFF2-40B4-BE49-F238E27FC236}">
                  <a16:creationId xmlns:a16="http://schemas.microsoft.com/office/drawing/2014/main" id="{C65FA8DA-A744-4DED-9EEC-A1CD08410FB7}"/>
                </a:ext>
              </a:extLst>
            </p:cNvPr>
            <p:cNvSpPr txBox="1"/>
            <p:nvPr/>
          </p:nvSpPr>
          <p:spPr>
            <a:xfrm>
              <a:off x="2998116" y="2266408"/>
              <a:ext cx="2698175" cy="792653"/>
            </a:xfrm>
            <a:prstGeom prst="rect">
              <a:avLst/>
            </a:prstGeom>
            <a:solidFill>
              <a:schemeClr val="bg1"/>
            </a:solidFill>
          </p:spPr>
          <p:txBody>
            <a:bodyPr wrap="none" rtlCol="0">
              <a:spAutoFit/>
            </a:bodyPr>
            <a:lstStyle/>
            <a:p>
              <a:pPr>
                <a:lnSpc>
                  <a:spcPct val="150000"/>
                </a:lnSpc>
              </a:pPr>
              <a:r>
                <a:rPr lang="zh-CN" altLang="en-US" b="1" dirty="0"/>
                <a:t>明确沟通内容</a:t>
              </a:r>
              <a:endParaRPr lang="en-US" altLang="zh-CN" b="1" dirty="0"/>
            </a:p>
            <a:p>
              <a:pPr>
                <a:lnSpc>
                  <a:spcPct val="150000"/>
                </a:lnSpc>
              </a:pPr>
              <a:r>
                <a:rPr lang="zh-CN" altLang="en-US" sz="1400" dirty="0"/>
                <a:t>明确沟通内容，对问题进行剖析</a:t>
              </a:r>
            </a:p>
          </p:txBody>
        </p:sp>
        <p:sp>
          <p:nvSpPr>
            <p:cNvPr id="12" name="文本框 11">
              <a:extLst>
                <a:ext uri="{FF2B5EF4-FFF2-40B4-BE49-F238E27FC236}">
                  <a16:creationId xmlns:a16="http://schemas.microsoft.com/office/drawing/2014/main" id="{A317A5A5-6736-484A-8CDF-0977DC0646AA}"/>
                </a:ext>
              </a:extLst>
            </p:cNvPr>
            <p:cNvSpPr txBox="1"/>
            <p:nvPr/>
          </p:nvSpPr>
          <p:spPr>
            <a:xfrm>
              <a:off x="6757697" y="4495085"/>
              <a:ext cx="2339102" cy="792653"/>
            </a:xfrm>
            <a:prstGeom prst="rect">
              <a:avLst/>
            </a:prstGeom>
            <a:solidFill>
              <a:schemeClr val="bg1"/>
            </a:solidFill>
          </p:spPr>
          <p:txBody>
            <a:bodyPr wrap="none" rtlCol="0">
              <a:spAutoFit/>
            </a:bodyPr>
            <a:lstStyle/>
            <a:p>
              <a:pPr>
                <a:lnSpc>
                  <a:spcPct val="150000"/>
                </a:lnSpc>
              </a:pPr>
              <a:r>
                <a:rPr lang="zh-CN" altLang="en-US" b="1" dirty="0"/>
                <a:t>明确沟通地点</a:t>
              </a:r>
              <a:endParaRPr lang="en-US" altLang="zh-CN" b="1" dirty="0"/>
            </a:p>
            <a:p>
              <a:pPr>
                <a:lnSpc>
                  <a:spcPct val="150000"/>
                </a:lnSpc>
              </a:pPr>
              <a:r>
                <a:rPr lang="zh-CN" altLang="en-US" sz="1400" dirty="0"/>
                <a:t>明确沟通地点，并做好准备</a:t>
              </a:r>
            </a:p>
          </p:txBody>
        </p:sp>
      </p:grpSp>
    </p:spTree>
    <p:extLst>
      <p:ext uri="{BB962C8B-B14F-4D97-AF65-F5344CB8AC3E}">
        <p14:creationId xmlns:p14="http://schemas.microsoft.com/office/powerpoint/2010/main" val="3539129986"/>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规划沟通管理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规划沟通管理需要考虑的其他重要因素：</a:t>
            </a:r>
          </a:p>
        </p:txBody>
      </p:sp>
      <p:graphicFrame>
        <p:nvGraphicFramePr>
          <p:cNvPr id="3" name="图示 2"/>
          <p:cNvGraphicFramePr/>
          <p:nvPr>
            <p:extLst>
              <p:ext uri="{D42A27DB-BD31-4B8C-83A1-F6EECF244321}">
                <p14:modId xmlns:p14="http://schemas.microsoft.com/office/powerpoint/2010/main" val="82167184"/>
              </p:ext>
            </p:extLst>
          </p:nvPr>
        </p:nvGraphicFramePr>
        <p:xfrm>
          <a:off x="179512" y="1633364"/>
          <a:ext cx="8784976"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1322479"/>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规划沟通管理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3280474210"/>
              </p:ext>
            </p:extLst>
          </p:nvPr>
        </p:nvGraphicFramePr>
        <p:xfrm>
          <a:off x="107504" y="769269"/>
          <a:ext cx="8856984" cy="2129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图片 7">
            <a:extLst>
              <a:ext uri="{FF2B5EF4-FFF2-40B4-BE49-F238E27FC236}">
                <a16:creationId xmlns:a16="http://schemas.microsoft.com/office/drawing/2014/main" id="{3D852C02-2197-46B5-A391-C73BDD2FCC4B}"/>
              </a:ext>
            </a:extLst>
          </p:cNvPr>
          <p:cNvPicPr>
            <a:picLocks noChangeAspect="1"/>
          </p:cNvPicPr>
          <p:nvPr/>
        </p:nvPicPr>
        <p:blipFill>
          <a:blip r:embed="rId8"/>
          <a:stretch>
            <a:fillRect/>
          </a:stretch>
        </p:blipFill>
        <p:spPr>
          <a:xfrm>
            <a:off x="1302238" y="3154719"/>
            <a:ext cx="4395860" cy="2061943"/>
          </a:xfrm>
          <a:prstGeom prst="rect">
            <a:avLst/>
          </a:prstGeom>
        </p:spPr>
      </p:pic>
      <p:sp>
        <p:nvSpPr>
          <p:cNvPr id="10" name="矩形 9">
            <a:extLst>
              <a:ext uri="{FF2B5EF4-FFF2-40B4-BE49-F238E27FC236}">
                <a16:creationId xmlns:a16="http://schemas.microsoft.com/office/drawing/2014/main" id="{2C862E29-C460-4839-B927-A68D5A0B4D12}"/>
              </a:ext>
            </a:extLst>
          </p:cNvPr>
          <p:cNvSpPr/>
          <p:nvPr/>
        </p:nvSpPr>
        <p:spPr>
          <a:xfrm>
            <a:off x="6372200" y="3945782"/>
            <a:ext cx="1800493" cy="923330"/>
          </a:xfrm>
          <a:prstGeom prst="rect">
            <a:avLst/>
          </a:prstGeom>
        </p:spPr>
        <p:txBody>
          <a:bodyPr wrap="none">
            <a:spAutoFit/>
          </a:bodyPr>
          <a:lstStyle/>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规划沟通管理的</a:t>
            </a:r>
            <a:endParaRPr lang="en-US" altLang="zh-CN" b="1" dirty="0">
              <a:solidFill>
                <a:srgbClr val="7030A0"/>
              </a:solidFill>
              <a:latin typeface="Times New Roman" panose="02020603050405020304" pitchFamily="18" charset="0"/>
              <a:cs typeface="Times New Roman" panose="02020603050405020304" pitchFamily="18" charset="0"/>
            </a:endParaRPr>
          </a:p>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数据流向图</a:t>
            </a:r>
          </a:p>
        </p:txBody>
      </p:sp>
    </p:spTree>
    <p:extLst>
      <p:ext uri="{BB962C8B-B14F-4D97-AF65-F5344CB8AC3E}">
        <p14:creationId xmlns:p14="http://schemas.microsoft.com/office/powerpoint/2010/main" val="41904039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过程工具与技术</a:t>
            </a:r>
          </a:p>
        </p:txBody>
      </p:sp>
      <p:sp>
        <p:nvSpPr>
          <p:cNvPr id="9" name="副标题 8"/>
          <p:cNvSpPr txBox="1">
            <a:spLocks/>
          </p:cNvSpPr>
          <p:nvPr/>
        </p:nvSpPr>
        <p:spPr>
          <a:xfrm>
            <a:off x="467544" y="1417340"/>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沟通需求分析：</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200000"/>
              </a:lnSpc>
              <a:spcBef>
                <a:spcPts val="0"/>
              </a:spcBef>
              <a:buNone/>
            </a:pP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1</a:t>
            </a:r>
            <a:r>
              <a:rPr lang="zh-CN" altLang="en-US" sz="2200" b="1" dirty="0">
                <a:latin typeface="Times New Roman" panose="02020603050405020304" pitchFamily="18" charset="0"/>
                <a:cs typeface="Times New Roman" panose="02020603050405020304" pitchFamily="18" charset="0"/>
              </a:rPr>
              <a:t>）确定项目干系人的信息需求（包括所需信息的类型和格式）</a:t>
            </a:r>
            <a:endParaRPr lang="en-US" altLang="zh-CN" sz="2200" b="1" dirty="0">
              <a:latin typeface="Times New Roman" panose="02020603050405020304" pitchFamily="18" charset="0"/>
              <a:cs typeface="Times New Roman" panose="02020603050405020304" pitchFamily="18" charset="0"/>
            </a:endParaRPr>
          </a:p>
          <a:p>
            <a:pPr marL="0" indent="0">
              <a:lnSpc>
                <a:spcPct val="200000"/>
              </a:lnSpc>
              <a:spcBef>
                <a:spcPts val="0"/>
              </a:spcBef>
              <a:buNone/>
            </a:pP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2</a:t>
            </a:r>
            <a:r>
              <a:rPr lang="zh-CN" altLang="en-US" sz="2200" b="1" dirty="0">
                <a:latin typeface="Times New Roman" panose="02020603050405020304" pitchFamily="18" charset="0"/>
                <a:cs typeface="Times New Roman" panose="02020603050405020304" pitchFamily="18" charset="0"/>
              </a:rPr>
              <a:t>）确定信息对干系人的价值</a:t>
            </a:r>
            <a:endParaRPr lang="en-US" altLang="zh-CN" sz="2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845098"/>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过程工具与技术</a:t>
            </a:r>
          </a:p>
        </p:txBody>
      </p:sp>
      <p:sp>
        <p:nvSpPr>
          <p:cNvPr id="9" name="副标题 8"/>
          <p:cNvSpPr txBox="1">
            <a:spLocks/>
          </p:cNvSpPr>
          <p:nvPr/>
        </p:nvSpPr>
        <p:spPr>
          <a:xfrm>
            <a:off x="467544" y="802060"/>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沟通需求分析：</a:t>
            </a:r>
            <a:endParaRPr lang="en-US" altLang="zh-CN" sz="2400" b="1" dirty="0">
              <a:solidFill>
                <a:srgbClr val="C0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543B958C-CCB7-4BAE-AB4A-2A1A4D9F2926}"/>
              </a:ext>
            </a:extLst>
          </p:cNvPr>
          <p:cNvSpPr txBox="1"/>
          <p:nvPr/>
        </p:nvSpPr>
        <p:spPr>
          <a:xfrm>
            <a:off x="613037" y="1489348"/>
            <a:ext cx="8277966" cy="3697615"/>
          </a:xfrm>
          <a:prstGeom prst="rect">
            <a:avLst/>
          </a:prstGeom>
          <a:noFill/>
        </p:spPr>
        <p:txBody>
          <a:bodyPr wrap="square">
            <a:spAutoFit/>
          </a:bodyPr>
          <a:lstStyle/>
          <a:p>
            <a:pPr>
              <a:lnSpc>
                <a:spcPct val="200000"/>
              </a:lnSpc>
            </a:pPr>
            <a:r>
              <a:rPr lang="en-US" altLang="zh-CN" sz="1600" b="0" i="0" dirty="0">
                <a:solidFill>
                  <a:srgbClr val="242021"/>
                </a:solidFill>
                <a:effectLst/>
                <a:latin typeface="Wingdings-Regular"/>
              </a:rPr>
              <a:t>u</a:t>
            </a:r>
            <a:r>
              <a:rPr lang="zh-CN" altLang="en-US" sz="2000" b="1" i="0" dirty="0">
                <a:solidFill>
                  <a:srgbClr val="242021"/>
                </a:solidFill>
                <a:effectLst/>
                <a:latin typeface="SourceHanSansSC-Bold-Identity-H"/>
              </a:rPr>
              <a:t>人际沟通。 </a:t>
            </a:r>
            <a:r>
              <a:rPr lang="zh-CN" altLang="en-US" sz="2000" b="0" i="0" dirty="0">
                <a:solidFill>
                  <a:srgbClr val="242021"/>
                </a:solidFill>
                <a:effectLst/>
                <a:latin typeface="SourceHanSansSC-Regular-Identity-H"/>
              </a:rPr>
              <a:t>个人之间交换信息，通常以面对面的方式进行。</a:t>
            </a:r>
            <a:br>
              <a:rPr lang="zh-CN" altLang="en-US" sz="2000" b="0" i="0" dirty="0">
                <a:solidFill>
                  <a:srgbClr val="242021"/>
                </a:solidFill>
                <a:effectLst/>
                <a:latin typeface="SourceHanSansSC-Regular-Identity-H"/>
              </a:rPr>
            </a:br>
            <a:r>
              <a:rPr lang="en-US" altLang="zh-CN" sz="1600" b="0" i="0" dirty="0">
                <a:solidFill>
                  <a:srgbClr val="242021"/>
                </a:solidFill>
                <a:effectLst/>
                <a:latin typeface="Wingdings-Regular"/>
              </a:rPr>
              <a:t>u</a:t>
            </a:r>
            <a:r>
              <a:rPr lang="zh-CN" altLang="en-US" sz="2000" b="1" i="0" dirty="0">
                <a:solidFill>
                  <a:srgbClr val="242021"/>
                </a:solidFill>
                <a:effectLst/>
                <a:latin typeface="SourceHanSansSC-Bold-Identity-H"/>
              </a:rPr>
              <a:t>小组沟通。 </a:t>
            </a:r>
            <a:r>
              <a:rPr lang="zh-CN" altLang="en-US" sz="2000" b="0" i="0" dirty="0">
                <a:solidFill>
                  <a:srgbClr val="242021"/>
                </a:solidFill>
                <a:effectLst/>
                <a:latin typeface="SourceHanSansSC-Regular-Identity-H"/>
              </a:rPr>
              <a:t>在三到六名人员的小组内部开展。</a:t>
            </a:r>
            <a:br>
              <a:rPr lang="zh-CN" altLang="en-US" sz="2000" b="0" i="0" dirty="0">
                <a:solidFill>
                  <a:srgbClr val="242021"/>
                </a:solidFill>
                <a:effectLst/>
                <a:latin typeface="SourceHanSansSC-Regular-Identity-H"/>
              </a:rPr>
            </a:br>
            <a:r>
              <a:rPr lang="en-US" altLang="zh-CN" sz="1600" b="0" i="0" dirty="0">
                <a:solidFill>
                  <a:srgbClr val="242021"/>
                </a:solidFill>
                <a:effectLst/>
                <a:latin typeface="Wingdings-Regular"/>
              </a:rPr>
              <a:t>u</a:t>
            </a:r>
            <a:r>
              <a:rPr lang="zh-CN" altLang="en-US" sz="2000" b="1" i="0" dirty="0">
                <a:solidFill>
                  <a:srgbClr val="242021"/>
                </a:solidFill>
                <a:effectLst/>
                <a:latin typeface="SourceHanSansSC-Bold-Identity-H"/>
              </a:rPr>
              <a:t>公众沟通。 </a:t>
            </a:r>
            <a:r>
              <a:rPr lang="zh-CN" altLang="en-US" sz="2000" b="0" i="0" dirty="0">
                <a:solidFill>
                  <a:srgbClr val="242021"/>
                </a:solidFill>
                <a:effectLst/>
                <a:latin typeface="SourceHanSansSC-Regular-Identity-H"/>
              </a:rPr>
              <a:t>单个演讲者面向一群人。</a:t>
            </a:r>
            <a:br>
              <a:rPr lang="zh-CN" altLang="en-US" sz="2000" b="0" i="0" dirty="0">
                <a:solidFill>
                  <a:srgbClr val="242021"/>
                </a:solidFill>
                <a:effectLst/>
                <a:latin typeface="SourceHanSansSC-Regular-Identity-H"/>
              </a:rPr>
            </a:br>
            <a:r>
              <a:rPr lang="en-US" altLang="zh-CN" sz="1600" b="0" i="0" dirty="0">
                <a:solidFill>
                  <a:srgbClr val="242021"/>
                </a:solidFill>
                <a:effectLst/>
                <a:latin typeface="Wingdings-Regular"/>
              </a:rPr>
              <a:t>u</a:t>
            </a:r>
            <a:r>
              <a:rPr lang="zh-CN" altLang="en-US" sz="2000" b="1" i="0" dirty="0">
                <a:solidFill>
                  <a:srgbClr val="242021"/>
                </a:solidFill>
                <a:effectLst/>
                <a:latin typeface="SourceHanSansSC-Bold-Identity-H"/>
              </a:rPr>
              <a:t>大众传播。 </a:t>
            </a:r>
            <a:r>
              <a:rPr lang="zh-CN" altLang="en-US" sz="2000" b="0" i="0" dirty="0">
                <a:solidFill>
                  <a:srgbClr val="242021"/>
                </a:solidFill>
                <a:effectLst/>
                <a:latin typeface="SourceHanSansSC-Regular-Identity-H"/>
              </a:rPr>
              <a:t>信息发送人员或小组与大量目标受众（有时为匿名）之间只有最低程度的联系。</a:t>
            </a:r>
            <a:br>
              <a:rPr lang="zh-CN" altLang="en-US" sz="2000" b="0" i="0" dirty="0">
                <a:solidFill>
                  <a:srgbClr val="242021"/>
                </a:solidFill>
                <a:effectLst/>
                <a:latin typeface="SourceHanSansSC-Regular-Identity-H"/>
              </a:rPr>
            </a:br>
            <a:r>
              <a:rPr lang="en-US" altLang="zh-CN" sz="1600" b="0" i="0" dirty="0">
                <a:solidFill>
                  <a:srgbClr val="242021"/>
                </a:solidFill>
                <a:effectLst/>
                <a:latin typeface="Wingdings-Regular"/>
              </a:rPr>
              <a:t>u</a:t>
            </a:r>
            <a:r>
              <a:rPr lang="zh-CN" altLang="en-US" sz="2000" b="1" i="0" dirty="0">
                <a:solidFill>
                  <a:srgbClr val="242021"/>
                </a:solidFill>
                <a:effectLst/>
                <a:latin typeface="SourceHanSansSC-Bold-Identity-H"/>
              </a:rPr>
              <a:t>网络和社交工具沟通。 </a:t>
            </a:r>
            <a:r>
              <a:rPr lang="zh-CN" altLang="en-US" sz="2000" b="0" i="0" dirty="0">
                <a:solidFill>
                  <a:srgbClr val="242021"/>
                </a:solidFill>
                <a:effectLst/>
                <a:latin typeface="SourceHanSansSC-Regular-Identity-H"/>
              </a:rPr>
              <a:t>借助社交工具和媒体，开展多对多的沟通。</a:t>
            </a:r>
            <a:r>
              <a:rPr lang="zh-CN" altLang="en-US" sz="2000" dirty="0"/>
              <a:t> </a:t>
            </a:r>
            <a:endParaRPr lang="zh-CN" altLang="en-US" dirty="0"/>
          </a:p>
        </p:txBody>
      </p:sp>
    </p:spTree>
    <p:extLst>
      <p:ext uri="{BB962C8B-B14F-4D97-AF65-F5344CB8AC3E}">
        <p14:creationId xmlns:p14="http://schemas.microsoft.com/office/powerpoint/2010/main" val="2024846500"/>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过程工具与技术</a:t>
            </a:r>
          </a:p>
        </p:txBody>
      </p:sp>
      <p:sp>
        <p:nvSpPr>
          <p:cNvPr id="9" name="副标题 8"/>
          <p:cNvSpPr txBox="1">
            <a:spLocks/>
          </p:cNvSpPr>
          <p:nvPr/>
        </p:nvSpPr>
        <p:spPr>
          <a:xfrm>
            <a:off x="467544" y="802060"/>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沟通需求分析：</a:t>
            </a:r>
            <a:endParaRPr lang="en-US" altLang="zh-CN" sz="2400" b="1" dirty="0">
              <a:solidFill>
                <a:srgbClr val="C0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F75EA544-07C6-4645-907B-C35F302D8E03}"/>
              </a:ext>
            </a:extLst>
          </p:cNvPr>
          <p:cNvSpPr/>
          <p:nvPr/>
        </p:nvSpPr>
        <p:spPr>
          <a:xfrm>
            <a:off x="756387" y="1489348"/>
            <a:ext cx="7631226" cy="3823419"/>
          </a:xfrm>
          <a:prstGeom prst="rect">
            <a:avLst/>
          </a:prstGeom>
          <a:solidFill>
            <a:schemeClr val="bg1"/>
          </a:solidFill>
        </p:spPr>
        <p:txBody>
          <a:bodyPr wrap="square">
            <a:spAutoFit/>
          </a:bodyPr>
          <a:lstStyle/>
          <a:p>
            <a:pPr>
              <a:lnSpc>
                <a:spcPct val="150000"/>
              </a:lnSpc>
              <a:spcBef>
                <a:spcPts val="0"/>
              </a:spcBef>
            </a:pPr>
            <a:r>
              <a:rPr lang="zh-CN" altLang="en-US" sz="2400" b="1" dirty="0">
                <a:solidFill>
                  <a:srgbClr val="7030A0"/>
                </a:solidFill>
                <a:latin typeface="Times New Roman" panose="02020603050405020304" pitchFamily="18" charset="0"/>
                <a:cs typeface="Times New Roman" panose="02020603050405020304" pitchFamily="18" charset="0"/>
              </a:rPr>
              <a:t>可用技术包括：</a:t>
            </a:r>
          </a:p>
          <a:p>
            <a:pPr lvl="1">
              <a:lnSpc>
                <a:spcPct val="150000"/>
              </a:lnSpc>
            </a:pP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）组织结构图</a:t>
            </a:r>
            <a:r>
              <a:rPr lang="en-US" altLang="zh-CN" sz="2000" b="1" dirty="0">
                <a:latin typeface="Times New Roman" panose="02020603050405020304" pitchFamily="18" charset="0"/>
                <a:cs typeface="Times New Roman" panose="02020603050405020304" pitchFamily="18" charset="0"/>
              </a:rPr>
              <a:t>		                </a:t>
            </a:r>
          </a:p>
          <a:p>
            <a:pPr lvl="1">
              <a:lnSpc>
                <a:spcPct val="150000"/>
              </a:lnSpc>
            </a:pP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）项目组织与干系人之间的责任关系</a:t>
            </a:r>
          </a:p>
          <a:p>
            <a:pPr lvl="1">
              <a:lnSpc>
                <a:spcPct val="150000"/>
              </a:lnSpc>
            </a:pP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）项目所涉及的学科、部门和专业    </a:t>
            </a:r>
            <a:endParaRPr lang="en-US" altLang="zh-CN" sz="2000" b="1" dirty="0">
              <a:latin typeface="Times New Roman" panose="02020603050405020304" pitchFamily="18" charset="0"/>
              <a:cs typeface="Times New Roman" panose="02020603050405020304" pitchFamily="18" charset="0"/>
            </a:endParaRPr>
          </a:p>
          <a:p>
            <a:pPr lvl="1">
              <a:lnSpc>
                <a:spcPct val="150000"/>
              </a:lnSpc>
            </a:pP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）有多少人在什么地点参与项目</a:t>
            </a:r>
          </a:p>
          <a:p>
            <a:pPr lvl="1">
              <a:lnSpc>
                <a:spcPct val="150000"/>
              </a:lnSpc>
            </a:pPr>
            <a:r>
              <a:rPr lang="en-US" altLang="zh-CN" sz="2000" b="1" dirty="0">
                <a:latin typeface="Times New Roman" panose="02020603050405020304" pitchFamily="18" charset="0"/>
                <a:cs typeface="Times New Roman" panose="02020603050405020304" pitchFamily="18" charset="0"/>
              </a:rPr>
              <a:t>5</a:t>
            </a:r>
            <a:r>
              <a:rPr lang="zh-CN" altLang="en-US" sz="2000" b="1" dirty="0">
                <a:latin typeface="Times New Roman" panose="02020603050405020304" pitchFamily="18" charset="0"/>
                <a:cs typeface="Times New Roman" panose="02020603050405020304" pitchFamily="18" charset="0"/>
              </a:rPr>
              <a:t>）内部信息需要（如：何时在组织内部沟通）</a:t>
            </a:r>
          </a:p>
          <a:p>
            <a:pPr lvl="1">
              <a:lnSpc>
                <a:spcPct val="150000"/>
              </a:lnSpc>
            </a:pPr>
            <a:r>
              <a:rPr lang="en-US" altLang="zh-CN" sz="2000" b="1" dirty="0">
                <a:latin typeface="Times New Roman" panose="02020603050405020304" pitchFamily="18" charset="0"/>
                <a:cs typeface="Times New Roman" panose="02020603050405020304" pitchFamily="18" charset="0"/>
              </a:rPr>
              <a:t>6</a:t>
            </a:r>
            <a:r>
              <a:rPr lang="zh-CN" altLang="en-US" sz="2000" b="1" dirty="0">
                <a:latin typeface="Times New Roman" panose="02020603050405020304" pitchFamily="18" charset="0"/>
                <a:cs typeface="Times New Roman" panose="02020603050405020304" pitchFamily="18" charset="0"/>
              </a:rPr>
              <a:t>）外部信息需要（如：何时与媒体、公众或承包商沟通）</a:t>
            </a:r>
          </a:p>
          <a:p>
            <a:pPr lvl="1">
              <a:lnSpc>
                <a:spcPct val="150000"/>
              </a:lnSpc>
            </a:pPr>
            <a:r>
              <a:rPr lang="en-US" altLang="zh-CN" sz="2000" b="1" dirty="0">
                <a:latin typeface="Times New Roman" panose="02020603050405020304" pitchFamily="18" charset="0"/>
                <a:cs typeface="Times New Roman" panose="02020603050405020304" pitchFamily="18" charset="0"/>
              </a:rPr>
              <a:t>7</a:t>
            </a:r>
            <a:r>
              <a:rPr lang="zh-CN" altLang="en-US" sz="2000" b="1" dirty="0">
                <a:latin typeface="Times New Roman" panose="02020603050405020304" pitchFamily="18" charset="0"/>
                <a:cs typeface="Times New Roman" panose="02020603050405020304" pitchFamily="18" charset="0"/>
              </a:rPr>
              <a:t>）来自干系人登记册的干系人信息和沟通需求</a:t>
            </a:r>
          </a:p>
        </p:txBody>
      </p:sp>
    </p:spTree>
    <p:extLst>
      <p:ext uri="{BB962C8B-B14F-4D97-AF65-F5344CB8AC3E}">
        <p14:creationId xmlns:p14="http://schemas.microsoft.com/office/powerpoint/2010/main" val="34922080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规划沟通管理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1545955894"/>
              </p:ext>
            </p:extLst>
          </p:nvPr>
        </p:nvGraphicFramePr>
        <p:xfrm>
          <a:off x="143508" y="1489348"/>
          <a:ext cx="8856984" cy="2129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48794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11.1  </a:t>
            </a:r>
            <a:r>
              <a:rPr lang="zh-CN" altLang="en-US" dirty="0"/>
              <a:t>输出：沟通管理计划</a:t>
            </a:r>
          </a:p>
        </p:txBody>
      </p:sp>
      <p:sp>
        <p:nvSpPr>
          <p:cNvPr id="9" name="副标题 8"/>
          <p:cNvSpPr txBox="1">
            <a:spLocks/>
          </p:cNvSpPr>
          <p:nvPr/>
        </p:nvSpPr>
        <p:spPr>
          <a:xfrm>
            <a:off x="467544" y="80206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4875CD7-C6C9-4242-A5A7-EC03C5EB9019}"/>
              </a:ext>
            </a:extLst>
          </p:cNvPr>
          <p:cNvPicPr>
            <a:picLocks noChangeAspect="1"/>
          </p:cNvPicPr>
          <p:nvPr/>
        </p:nvPicPr>
        <p:blipFill rotWithShape="1">
          <a:blip r:embed="rId3">
            <a:extLst>
              <a:ext uri="{28A0092B-C50C-407E-A947-70E740481C1C}">
                <a14:useLocalDpi xmlns:a14="http://schemas.microsoft.com/office/drawing/2010/main" val="0"/>
              </a:ext>
            </a:extLst>
          </a:blip>
          <a:srcRect b="6103"/>
          <a:stretch/>
        </p:blipFill>
        <p:spPr>
          <a:xfrm>
            <a:off x="0" y="990254"/>
            <a:ext cx="9144000" cy="3667446"/>
          </a:xfrm>
          <a:prstGeom prst="rect">
            <a:avLst/>
          </a:prstGeom>
        </p:spPr>
      </p:pic>
    </p:spTree>
    <p:extLst>
      <p:ext uri="{BB962C8B-B14F-4D97-AF65-F5344CB8AC3E}">
        <p14:creationId xmlns:p14="http://schemas.microsoft.com/office/powerpoint/2010/main" val="408013575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294126" y="69726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造成</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项目失败的</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项目管理因素及比例</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 name="图片 9">
            <a:extLst>
              <a:ext uri="{FF2B5EF4-FFF2-40B4-BE49-F238E27FC236}">
                <a16:creationId xmlns:a16="http://schemas.microsoft.com/office/drawing/2014/main" id="{12D49156-85A0-422D-A55C-ED9C2F511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16" y="1367577"/>
            <a:ext cx="7600367" cy="4152052"/>
          </a:xfrm>
          <a:prstGeom prst="rect">
            <a:avLst/>
          </a:prstGeom>
        </p:spPr>
      </p:pic>
      <p:sp>
        <p:nvSpPr>
          <p:cNvPr id="3" name="文本框 2">
            <a:extLst>
              <a:ext uri="{FF2B5EF4-FFF2-40B4-BE49-F238E27FC236}">
                <a16:creationId xmlns:a16="http://schemas.microsoft.com/office/drawing/2014/main" id="{A3668D9D-8A5C-4D98-B546-7BD1CDA99BE2}"/>
              </a:ext>
            </a:extLst>
          </p:cNvPr>
          <p:cNvSpPr txBox="1"/>
          <p:nvPr/>
        </p:nvSpPr>
        <p:spPr>
          <a:xfrm>
            <a:off x="4719440" y="3451934"/>
            <a:ext cx="4270822" cy="960904"/>
          </a:xfrm>
          <a:prstGeom prst="rect">
            <a:avLst/>
          </a:prstGeom>
          <a:solidFill>
            <a:schemeClr val="accent5">
              <a:lumMod val="20000"/>
              <a:lumOff val="80000"/>
            </a:schemeClr>
          </a:solidFill>
        </p:spPr>
        <p:txBody>
          <a:bodyPr wrap="square" rtlCol="0">
            <a:spAutoFit/>
          </a:bodyPr>
          <a:lstStyle/>
          <a:p>
            <a:pPr>
              <a:lnSpc>
                <a:spcPct val="150000"/>
              </a:lnSpc>
            </a:pPr>
            <a:r>
              <a:rPr lang="zh-CN" altLang="en-US" sz="2000" b="1" dirty="0"/>
              <a:t>有的研究表明：</a:t>
            </a:r>
            <a:endParaRPr lang="en-US" altLang="zh-CN" sz="2000" b="1" dirty="0"/>
          </a:p>
          <a:p>
            <a:pPr>
              <a:lnSpc>
                <a:spcPct val="150000"/>
              </a:lnSpc>
            </a:pPr>
            <a:r>
              <a:rPr lang="zh-CN" altLang="en-US" sz="2000" b="1" dirty="0">
                <a:solidFill>
                  <a:srgbClr val="7030A0"/>
                </a:solidFill>
              </a:rPr>
              <a:t>管理中</a:t>
            </a:r>
            <a:r>
              <a:rPr lang="en-US" altLang="zh-CN" sz="2000" b="1" dirty="0">
                <a:solidFill>
                  <a:srgbClr val="7030A0"/>
                </a:solidFill>
              </a:rPr>
              <a:t>70%</a:t>
            </a:r>
            <a:r>
              <a:rPr lang="zh-CN" altLang="en-US" sz="2000" b="1" dirty="0">
                <a:solidFill>
                  <a:srgbClr val="7030A0"/>
                </a:solidFill>
              </a:rPr>
              <a:t>的错误由不善于沟通造成</a:t>
            </a:r>
          </a:p>
        </p:txBody>
      </p:sp>
    </p:spTree>
    <p:extLst>
      <p:ext uri="{BB962C8B-B14F-4D97-AF65-F5344CB8AC3E}">
        <p14:creationId xmlns:p14="http://schemas.microsoft.com/office/powerpoint/2010/main" val="5260942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11.1  </a:t>
            </a:r>
            <a:r>
              <a:rPr lang="zh-CN" altLang="en-US" dirty="0"/>
              <a:t>输出：沟通管理计划</a:t>
            </a:r>
          </a:p>
        </p:txBody>
      </p:sp>
      <p:sp>
        <p:nvSpPr>
          <p:cNvPr id="9" name="副标题 8"/>
          <p:cNvSpPr txBox="1">
            <a:spLocks/>
          </p:cNvSpPr>
          <p:nvPr/>
        </p:nvSpPr>
        <p:spPr>
          <a:xfrm>
            <a:off x="467544" y="80206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41E3A1B-F6FB-4E59-AE24-C4353FDEF133}"/>
              </a:ext>
            </a:extLst>
          </p:cNvPr>
          <p:cNvSpPr/>
          <p:nvPr/>
        </p:nvSpPr>
        <p:spPr>
          <a:xfrm>
            <a:off x="143508" y="790849"/>
            <a:ext cx="8856984" cy="4752528"/>
          </a:xfrm>
          <a:prstGeom prst="rect">
            <a:avLst/>
          </a:prstGeom>
          <a:blipFill>
            <a:blip r:embed="rId3" cstate="print"/>
            <a:stretch>
              <a:fillRect l="-2613" r="-1456" b="-8475"/>
            </a:stretch>
          </a:blipFill>
        </p:spPr>
        <p:txBody>
          <a:bodyPr wrap="square" lIns="0" tIns="0" rIns="0" bIns="0" rtlCol="0"/>
          <a:lstStyle/>
          <a:p>
            <a:endParaRPr dirty="0"/>
          </a:p>
        </p:txBody>
      </p:sp>
    </p:spTree>
    <p:extLst>
      <p:ext uri="{BB962C8B-B14F-4D97-AF65-F5344CB8AC3E}">
        <p14:creationId xmlns:p14="http://schemas.microsoft.com/office/powerpoint/2010/main" val="986315086"/>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8886"/>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管理沟通</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11.2</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管理沟通</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管理沟通：</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生成、收集、分发、储存、检索及最终处置</a:t>
            </a:r>
            <a:r>
              <a:rPr lang="zh-CN" altLang="en-US" sz="2400" b="1" dirty="0">
                <a:solidFill>
                  <a:srgbClr val="7030A0"/>
                </a:solidFill>
                <a:latin typeface="Times New Roman" panose="02020603050405020304" pitchFamily="18" charset="0"/>
                <a:cs typeface="Times New Roman" panose="02020603050405020304" pitchFamily="18" charset="0"/>
              </a:rPr>
              <a:t>项目信息</a:t>
            </a:r>
            <a:endParaRPr lang="en-US" altLang="zh-CN" sz="24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1048172" y="2901646"/>
            <a:ext cx="6759624" cy="580865"/>
          </a:xfrm>
          <a:prstGeom prst="rect">
            <a:avLst/>
          </a:prstGeom>
          <a:solidFill>
            <a:schemeClr val="accent4">
              <a:lumMod val="20000"/>
              <a:lumOff val="80000"/>
            </a:schemeClr>
          </a:solidFill>
        </p:spPr>
        <p:txBody>
          <a:bodyPr wrap="square">
            <a:spAutoFit/>
          </a:bodyPr>
          <a:lstStyle/>
          <a:p>
            <a:pPr>
              <a:lnSpc>
                <a:spcPct val="150000"/>
              </a:lnSpc>
              <a:spcBef>
                <a:spcPts val="0"/>
              </a:spcBef>
            </a:pPr>
            <a:r>
              <a:rPr lang="zh-CN" altLang="en-US" sz="2400" b="1" dirty="0">
                <a:latin typeface="Times New Roman" panose="02020603050405020304" pitchFamily="18" charset="0"/>
                <a:cs typeface="Times New Roman" panose="02020603050405020304" pitchFamily="18" charset="0"/>
              </a:rPr>
              <a:t>促进项目干系人之间实现</a:t>
            </a:r>
            <a:r>
              <a:rPr lang="zh-CN" altLang="en-US" sz="2400" b="1" dirty="0">
                <a:solidFill>
                  <a:schemeClr val="accent2">
                    <a:lumMod val="50000"/>
                    <a:lumOff val="50000"/>
                  </a:schemeClr>
                </a:solidFill>
                <a:latin typeface="Times New Roman" panose="02020603050405020304" pitchFamily="18" charset="0"/>
                <a:cs typeface="Times New Roman" panose="02020603050405020304" pitchFamily="18" charset="0"/>
              </a:rPr>
              <a:t>有效率</a:t>
            </a:r>
            <a:r>
              <a:rPr lang="zh-CN" altLang="en-US" sz="2400" b="1" dirty="0">
                <a:latin typeface="Times New Roman" panose="02020603050405020304" pitchFamily="18" charset="0"/>
                <a:cs typeface="Times New Roman" panose="02020603050405020304" pitchFamily="18" charset="0"/>
              </a:rPr>
              <a:t>且</a:t>
            </a:r>
            <a:r>
              <a:rPr lang="zh-CN" altLang="en-US" sz="2400" b="1" dirty="0">
                <a:solidFill>
                  <a:srgbClr val="E76FCD"/>
                </a:solidFill>
                <a:latin typeface="Times New Roman" panose="02020603050405020304" pitchFamily="18" charset="0"/>
                <a:cs typeface="Times New Roman" panose="02020603050405020304" pitchFamily="18" charset="0"/>
              </a:rPr>
              <a:t>有效果</a:t>
            </a:r>
            <a:r>
              <a:rPr lang="zh-CN" altLang="en-US" sz="2400" b="1" dirty="0">
                <a:latin typeface="Times New Roman" panose="02020603050405020304" pitchFamily="18" charset="0"/>
                <a:cs typeface="Times New Roman" panose="02020603050405020304" pitchFamily="18" charset="0"/>
              </a:rPr>
              <a:t>的沟通</a:t>
            </a:r>
          </a:p>
        </p:txBody>
      </p:sp>
      <p:sp>
        <p:nvSpPr>
          <p:cNvPr id="4" name="下箭头 3"/>
          <p:cNvSpPr/>
          <p:nvPr/>
        </p:nvSpPr>
        <p:spPr>
          <a:xfrm>
            <a:off x="4391031" y="2251174"/>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83387" y="4113428"/>
            <a:ext cx="1290538" cy="707886"/>
          </a:xfrm>
          <a:prstGeom prst="rect">
            <a:avLst/>
          </a:prstGeom>
          <a:solidFill>
            <a:schemeClr val="accent2">
              <a:lumMod val="25000"/>
              <a:lumOff val="75000"/>
            </a:schemeClr>
          </a:solidFill>
        </p:spPr>
        <p:txBody>
          <a:bodyPr wrap="square" rtlCol="0">
            <a:spAutoFit/>
          </a:bodyPr>
          <a:lstStyle/>
          <a:p>
            <a:r>
              <a:rPr lang="zh-CN" altLang="en-US" sz="2000" b="1" dirty="0"/>
              <a:t>高效快速传递信息</a:t>
            </a:r>
          </a:p>
        </p:txBody>
      </p:sp>
      <p:sp>
        <p:nvSpPr>
          <p:cNvPr id="7" name="文本框 6"/>
          <p:cNvSpPr txBox="1"/>
          <p:nvPr/>
        </p:nvSpPr>
        <p:spPr>
          <a:xfrm>
            <a:off x="6048775" y="4015171"/>
            <a:ext cx="3017399" cy="1289712"/>
          </a:xfrm>
          <a:prstGeom prst="rect">
            <a:avLst/>
          </a:prstGeom>
          <a:solidFill>
            <a:srgbClr val="F4BEE8"/>
          </a:solidFill>
        </p:spPr>
        <p:txBody>
          <a:bodyPr wrap="square" rtlCol="0">
            <a:spAutoFit/>
          </a:bodyPr>
          <a:lstStyle/>
          <a:p>
            <a:pPr>
              <a:lnSpc>
                <a:spcPct val="150000"/>
              </a:lnSpc>
              <a:spcBef>
                <a:spcPts val="0"/>
              </a:spcBef>
            </a:pPr>
            <a:r>
              <a:rPr lang="zh-CN" altLang="en-US" b="1" dirty="0">
                <a:latin typeface="Times New Roman" panose="02020603050405020304" pitchFamily="18" charset="0"/>
                <a:cs typeface="Times New Roman" panose="02020603050405020304" pitchFamily="18" charset="0"/>
              </a:rPr>
              <a:t>以正确的形式、在正确的时间把信息提供给正确的受众，并且使信息产生正确的影响</a:t>
            </a:r>
            <a:endParaRPr lang="en-US" altLang="zh-CN" b="1" dirty="0">
              <a:latin typeface="Times New Roman" panose="02020603050405020304" pitchFamily="18" charset="0"/>
              <a:cs typeface="Times New Roman" panose="02020603050405020304" pitchFamily="18" charset="0"/>
            </a:endParaRPr>
          </a:p>
        </p:txBody>
      </p:sp>
      <p:sp>
        <p:nvSpPr>
          <p:cNvPr id="6" name="下箭头 5"/>
          <p:cNvSpPr/>
          <p:nvPr/>
        </p:nvSpPr>
        <p:spPr>
          <a:xfrm rot="2165103">
            <a:off x="4607055" y="3610787"/>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19724144">
            <a:off x="6247893" y="3552402"/>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hlinkClick r:id="rId3" action="ppaction://hlinkfile"/>
            <a:extLst>
              <a:ext uri="{FF2B5EF4-FFF2-40B4-BE49-F238E27FC236}">
                <a16:creationId xmlns:a16="http://schemas.microsoft.com/office/drawing/2014/main" id="{8F7D005B-038C-410C-BA1A-250273941147}"/>
              </a:ext>
            </a:extLst>
          </p:cNvPr>
          <p:cNvSpPr txBox="1"/>
          <p:nvPr/>
        </p:nvSpPr>
        <p:spPr>
          <a:xfrm>
            <a:off x="179512" y="5104828"/>
            <a:ext cx="1980029" cy="400110"/>
          </a:xfrm>
          <a:prstGeom prst="rect">
            <a:avLst/>
          </a:prstGeom>
          <a:noFill/>
          <a:ln>
            <a:solidFill>
              <a:srgbClr val="7030A0"/>
            </a:solidFill>
          </a:ln>
        </p:spPr>
        <p:txBody>
          <a:bodyPr wrap="none" rtlCol="0">
            <a:spAutoFit/>
          </a:bodyPr>
          <a:lstStyle/>
          <a:p>
            <a:r>
              <a:rPr lang="zh-CN" altLang="en-US" sz="2000" dirty="0">
                <a:hlinkClick r:id="rId3" action="ppaction://hlinkfile"/>
              </a:rPr>
              <a:t>有效果沟通视频</a:t>
            </a:r>
            <a:endParaRPr lang="zh-CN" altLang="en-US" sz="2000" dirty="0"/>
          </a:p>
        </p:txBody>
      </p:sp>
    </p:spTree>
    <p:extLst>
      <p:ext uri="{BB962C8B-B14F-4D97-AF65-F5344CB8AC3E}">
        <p14:creationId xmlns:p14="http://schemas.microsoft.com/office/powerpoint/2010/main" val="1596597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6" grpId="0" animBg="1"/>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50C0113-C5AB-45C4-9178-58D7A18896F6}"/>
              </a:ext>
            </a:extLst>
          </p:cNvPr>
          <p:cNvPicPr>
            <a:picLocks noChangeAspect="1"/>
          </p:cNvPicPr>
          <p:nvPr/>
        </p:nvPicPr>
        <p:blipFill>
          <a:blip r:embed="rId3"/>
          <a:stretch>
            <a:fillRect/>
          </a:stretch>
        </p:blipFill>
        <p:spPr>
          <a:xfrm>
            <a:off x="1475656" y="3738082"/>
            <a:ext cx="3563960" cy="1937780"/>
          </a:xfrm>
          <a:prstGeom prst="rect">
            <a:avLst/>
          </a:prstGeom>
        </p:spPr>
      </p:pic>
      <p:sp>
        <p:nvSpPr>
          <p:cNvPr id="2" name="标题 1"/>
          <p:cNvSpPr>
            <a:spLocks noGrp="1"/>
          </p:cNvSpPr>
          <p:nvPr>
            <p:ph type="title"/>
          </p:nvPr>
        </p:nvSpPr>
        <p:spPr/>
        <p:txBody>
          <a:bodyPr/>
          <a:lstStyle/>
          <a:p>
            <a:r>
              <a:rPr lang="en-US" altLang="zh-CN" dirty="0"/>
              <a:t>11.2  </a:t>
            </a:r>
            <a:r>
              <a:rPr lang="zh-CN" altLang="en-US" dirty="0"/>
              <a:t>管理沟通</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112749152"/>
              </p:ext>
            </p:extLst>
          </p:nvPr>
        </p:nvGraphicFramePr>
        <p:xfrm>
          <a:off x="143508" y="748422"/>
          <a:ext cx="8820980" cy="3569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矩形 6">
            <a:extLst>
              <a:ext uri="{FF2B5EF4-FFF2-40B4-BE49-F238E27FC236}">
                <a16:creationId xmlns:a16="http://schemas.microsoft.com/office/drawing/2014/main" id="{1EBA2C67-7CE2-4D0C-BF5C-ED08A54A2412}"/>
              </a:ext>
            </a:extLst>
          </p:cNvPr>
          <p:cNvSpPr/>
          <p:nvPr/>
        </p:nvSpPr>
        <p:spPr>
          <a:xfrm>
            <a:off x="5372532" y="4508625"/>
            <a:ext cx="1508137" cy="874214"/>
          </a:xfrm>
          <a:prstGeom prst="rect">
            <a:avLst/>
          </a:prstGeom>
        </p:spPr>
        <p:txBody>
          <a:bodyPr wrap="square">
            <a:spAutoFit/>
          </a:bodyPr>
          <a:lstStyle/>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管理沟通的数据流向图</a:t>
            </a:r>
          </a:p>
        </p:txBody>
      </p:sp>
    </p:spTree>
    <p:extLst>
      <p:ext uri="{BB962C8B-B14F-4D97-AF65-F5344CB8AC3E}">
        <p14:creationId xmlns:p14="http://schemas.microsoft.com/office/powerpoint/2010/main" val="8931186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管理沟通</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1529050075"/>
              </p:ext>
            </p:extLst>
          </p:nvPr>
        </p:nvGraphicFramePr>
        <p:xfrm>
          <a:off x="143508" y="748422"/>
          <a:ext cx="8820980" cy="3569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48158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5EEC6F0B-20DD-4D42-ABFA-89D90E6FE991}"/>
              </a:ext>
            </a:extLst>
          </p:cNvPr>
          <p:cNvSpPr/>
          <p:nvPr/>
        </p:nvSpPr>
        <p:spPr>
          <a:xfrm>
            <a:off x="1058650" y="1575840"/>
            <a:ext cx="3017495" cy="3740270"/>
          </a:xfrm>
          <a:prstGeom prst="rect">
            <a:avLst/>
          </a:prstGeom>
          <a:blipFill>
            <a:blip r:embed="rId3" cstate="print"/>
            <a:stretch>
              <a:fillRect/>
            </a:stretch>
          </a:blipFill>
        </p:spPr>
        <p:txBody>
          <a:bodyPr wrap="square" lIns="0" tIns="0" rIns="0" bIns="0" rtlCol="0"/>
          <a:lstStyle/>
          <a:p>
            <a:endParaRPr dirty="0"/>
          </a:p>
        </p:txBody>
      </p:sp>
      <p:sp>
        <p:nvSpPr>
          <p:cNvPr id="2" name="标题 1"/>
          <p:cNvSpPr>
            <a:spLocks noGrp="1"/>
          </p:cNvSpPr>
          <p:nvPr>
            <p:ph type="title"/>
          </p:nvPr>
        </p:nvSpPr>
        <p:spPr/>
        <p:txBody>
          <a:bodyPr/>
          <a:lstStyle/>
          <a:p>
            <a:r>
              <a:rPr lang="en-US" altLang="zh-CN" dirty="0"/>
              <a:t>11.2  </a:t>
            </a:r>
            <a:r>
              <a:rPr lang="zh-CN" altLang="en-US" dirty="0"/>
              <a:t>过程工具与技术</a:t>
            </a:r>
          </a:p>
        </p:txBody>
      </p:sp>
      <p:sp>
        <p:nvSpPr>
          <p:cNvPr id="9" name="副标题 8"/>
          <p:cNvSpPr txBox="1">
            <a:spLocks/>
          </p:cNvSpPr>
          <p:nvPr/>
        </p:nvSpPr>
        <p:spPr>
          <a:xfrm>
            <a:off x="355275"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1</a:t>
            </a:r>
            <a:r>
              <a:rPr lang="zh-CN" altLang="en-US" sz="2400" b="1" dirty="0">
                <a:solidFill>
                  <a:srgbClr val="C00000"/>
                </a:solidFill>
                <a:latin typeface="Times New Roman" panose="02020603050405020304" pitchFamily="18" charset="0"/>
                <a:cs typeface="Times New Roman" panose="02020603050405020304" pitchFamily="18" charset="0"/>
              </a:rPr>
              <a:t>）沟通技术</a:t>
            </a:r>
            <a:endParaRPr lang="en-US" altLang="zh-CN" sz="24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950C808D-7E8C-4AC0-8E43-1F72FD266B12}"/>
              </a:ext>
            </a:extLst>
          </p:cNvPr>
          <p:cNvGraphicFramePr/>
          <p:nvPr>
            <p:extLst>
              <p:ext uri="{D42A27DB-BD31-4B8C-83A1-F6EECF244321}">
                <p14:modId xmlns:p14="http://schemas.microsoft.com/office/powerpoint/2010/main" val="3333299438"/>
              </p:ext>
            </p:extLst>
          </p:nvPr>
        </p:nvGraphicFramePr>
        <p:xfrm>
          <a:off x="4751154" y="1545457"/>
          <a:ext cx="4322009" cy="3569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object 6">
            <a:extLst>
              <a:ext uri="{FF2B5EF4-FFF2-40B4-BE49-F238E27FC236}">
                <a16:creationId xmlns:a16="http://schemas.microsoft.com/office/drawing/2014/main" id="{5E720F98-49A9-4DA3-9829-A8C1E0A01E2E}"/>
              </a:ext>
            </a:extLst>
          </p:cNvPr>
          <p:cNvSpPr txBox="1"/>
          <p:nvPr/>
        </p:nvSpPr>
        <p:spPr>
          <a:xfrm>
            <a:off x="162941" y="3170003"/>
            <a:ext cx="944880" cy="320601"/>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B85B21"/>
                </a:solidFill>
                <a:latin typeface="仿宋"/>
                <a:cs typeface="仿宋"/>
              </a:rPr>
              <a:t>发送者</a:t>
            </a:r>
            <a:endParaRPr sz="2000" dirty="0">
              <a:latin typeface="仿宋"/>
              <a:cs typeface="仿宋"/>
            </a:endParaRPr>
          </a:p>
        </p:txBody>
      </p:sp>
      <p:sp>
        <p:nvSpPr>
          <p:cNvPr id="7" name="object 7">
            <a:extLst>
              <a:ext uri="{FF2B5EF4-FFF2-40B4-BE49-F238E27FC236}">
                <a16:creationId xmlns:a16="http://schemas.microsoft.com/office/drawing/2014/main" id="{DB9A8EAD-1FA6-4FE2-8E11-AE5F5503AC5E}"/>
              </a:ext>
            </a:extLst>
          </p:cNvPr>
          <p:cNvSpPr txBox="1"/>
          <p:nvPr/>
        </p:nvSpPr>
        <p:spPr>
          <a:xfrm>
            <a:off x="4099560" y="3210892"/>
            <a:ext cx="944880" cy="320601"/>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B85B21"/>
                </a:solidFill>
                <a:latin typeface="仿宋"/>
                <a:cs typeface="仿宋"/>
              </a:rPr>
              <a:t>接收者</a:t>
            </a:r>
            <a:endParaRPr sz="2000" dirty="0">
              <a:latin typeface="仿宋"/>
              <a:cs typeface="仿宋"/>
            </a:endParaRPr>
          </a:p>
        </p:txBody>
      </p:sp>
      <p:sp>
        <p:nvSpPr>
          <p:cNvPr id="8" name="object 8">
            <a:extLst>
              <a:ext uri="{FF2B5EF4-FFF2-40B4-BE49-F238E27FC236}">
                <a16:creationId xmlns:a16="http://schemas.microsoft.com/office/drawing/2014/main" id="{40BFFBAC-E557-4530-8732-DFAF4EAB3B78}"/>
              </a:ext>
            </a:extLst>
          </p:cNvPr>
          <p:cNvSpPr txBox="1"/>
          <p:nvPr/>
        </p:nvSpPr>
        <p:spPr>
          <a:xfrm>
            <a:off x="2045299" y="2006894"/>
            <a:ext cx="634137" cy="363560"/>
          </a:xfrm>
          <a:prstGeom prst="rect">
            <a:avLst/>
          </a:prstGeom>
          <a:solidFill>
            <a:srgbClr val="FFFFFF"/>
          </a:solidFill>
        </p:spPr>
        <p:txBody>
          <a:bodyPr vert="horz" wrap="square" lIns="0" tIns="55244" rIns="0" bIns="0" rtlCol="0">
            <a:spAutoFit/>
          </a:bodyPr>
          <a:lstStyle/>
          <a:p>
            <a:pPr marL="91440">
              <a:lnSpc>
                <a:spcPct val="100000"/>
              </a:lnSpc>
              <a:spcBef>
                <a:spcPts val="434"/>
              </a:spcBef>
            </a:pPr>
            <a:r>
              <a:rPr sz="2000" b="1" dirty="0">
                <a:solidFill>
                  <a:srgbClr val="B85B21"/>
                </a:solidFill>
                <a:latin typeface="仿宋"/>
                <a:cs typeface="仿宋"/>
              </a:rPr>
              <a:t>信息</a:t>
            </a:r>
            <a:endParaRPr sz="2000" dirty="0">
              <a:latin typeface="仿宋"/>
              <a:cs typeface="仿宋"/>
            </a:endParaRPr>
          </a:p>
        </p:txBody>
      </p:sp>
      <p:sp>
        <p:nvSpPr>
          <p:cNvPr id="10" name="object 9">
            <a:extLst>
              <a:ext uri="{FF2B5EF4-FFF2-40B4-BE49-F238E27FC236}">
                <a16:creationId xmlns:a16="http://schemas.microsoft.com/office/drawing/2014/main" id="{9288FEED-3851-4D20-B286-E4B3BF49DECB}"/>
              </a:ext>
            </a:extLst>
          </p:cNvPr>
          <p:cNvSpPr txBox="1"/>
          <p:nvPr/>
        </p:nvSpPr>
        <p:spPr>
          <a:xfrm>
            <a:off x="1941292" y="4596647"/>
            <a:ext cx="669787" cy="363560"/>
          </a:xfrm>
          <a:prstGeom prst="rect">
            <a:avLst/>
          </a:prstGeom>
          <a:solidFill>
            <a:srgbClr val="FFFFFF"/>
          </a:solidFill>
        </p:spPr>
        <p:txBody>
          <a:bodyPr vert="horz" wrap="square" lIns="0" tIns="55244" rIns="0" bIns="0" rtlCol="0">
            <a:spAutoFit/>
          </a:bodyPr>
          <a:lstStyle/>
          <a:p>
            <a:pPr marL="92075">
              <a:lnSpc>
                <a:spcPct val="100000"/>
              </a:lnSpc>
              <a:spcBef>
                <a:spcPts val="434"/>
              </a:spcBef>
            </a:pPr>
            <a:r>
              <a:rPr sz="2000" b="1" dirty="0">
                <a:solidFill>
                  <a:srgbClr val="B85B21"/>
                </a:solidFill>
                <a:latin typeface="仿宋"/>
                <a:cs typeface="仿宋"/>
              </a:rPr>
              <a:t>反应</a:t>
            </a:r>
            <a:endParaRPr sz="2000" dirty="0">
              <a:latin typeface="仿宋"/>
              <a:cs typeface="仿宋"/>
            </a:endParaRPr>
          </a:p>
        </p:txBody>
      </p:sp>
      <p:sp>
        <p:nvSpPr>
          <p:cNvPr id="11" name="object 10">
            <a:extLst>
              <a:ext uri="{FF2B5EF4-FFF2-40B4-BE49-F238E27FC236}">
                <a16:creationId xmlns:a16="http://schemas.microsoft.com/office/drawing/2014/main" id="{BA47AB6C-E2D6-4FDF-864A-D789426D094E}"/>
              </a:ext>
            </a:extLst>
          </p:cNvPr>
          <p:cNvSpPr/>
          <p:nvPr/>
        </p:nvSpPr>
        <p:spPr>
          <a:xfrm>
            <a:off x="537190" y="2225293"/>
            <a:ext cx="1480775" cy="906493"/>
          </a:xfrm>
          <a:custGeom>
            <a:avLst/>
            <a:gdLst/>
            <a:ahLst/>
            <a:cxnLst/>
            <a:rect l="l" t="t" r="r" b="b"/>
            <a:pathLst>
              <a:path w="2364104" h="1404620">
                <a:moveTo>
                  <a:pt x="2295062" y="33370"/>
                </a:moveTo>
                <a:lnTo>
                  <a:pt x="0" y="1393570"/>
                </a:lnTo>
                <a:lnTo>
                  <a:pt x="6350" y="1404493"/>
                </a:lnTo>
                <a:lnTo>
                  <a:pt x="2301539" y="44291"/>
                </a:lnTo>
                <a:lnTo>
                  <a:pt x="2295062" y="33370"/>
                </a:lnTo>
                <a:close/>
              </a:path>
              <a:path w="2364104" h="1404620">
                <a:moveTo>
                  <a:pt x="2346522" y="26924"/>
                </a:moveTo>
                <a:lnTo>
                  <a:pt x="2305939" y="26924"/>
                </a:lnTo>
                <a:lnTo>
                  <a:pt x="2312416" y="37846"/>
                </a:lnTo>
                <a:lnTo>
                  <a:pt x="2301539" y="44291"/>
                </a:lnTo>
                <a:lnTo>
                  <a:pt x="2317750" y="71627"/>
                </a:lnTo>
                <a:lnTo>
                  <a:pt x="2346522" y="26924"/>
                </a:lnTo>
                <a:close/>
              </a:path>
              <a:path w="2364104" h="1404620">
                <a:moveTo>
                  <a:pt x="2305939" y="26924"/>
                </a:moveTo>
                <a:lnTo>
                  <a:pt x="2295062" y="33370"/>
                </a:lnTo>
                <a:lnTo>
                  <a:pt x="2301539" y="44291"/>
                </a:lnTo>
                <a:lnTo>
                  <a:pt x="2312416" y="37846"/>
                </a:lnTo>
                <a:lnTo>
                  <a:pt x="2305939" y="26924"/>
                </a:lnTo>
                <a:close/>
              </a:path>
              <a:path w="2364104" h="1404620">
                <a:moveTo>
                  <a:pt x="2363851" y="0"/>
                </a:moveTo>
                <a:lnTo>
                  <a:pt x="2278888" y="6096"/>
                </a:lnTo>
                <a:lnTo>
                  <a:pt x="2295062" y="33370"/>
                </a:lnTo>
                <a:lnTo>
                  <a:pt x="2305939" y="26924"/>
                </a:lnTo>
                <a:lnTo>
                  <a:pt x="2346522" y="26924"/>
                </a:lnTo>
                <a:lnTo>
                  <a:pt x="2363851" y="0"/>
                </a:lnTo>
                <a:close/>
              </a:path>
            </a:pathLst>
          </a:custGeom>
          <a:solidFill>
            <a:srgbClr val="000000"/>
          </a:solidFill>
        </p:spPr>
        <p:txBody>
          <a:bodyPr wrap="square" lIns="0" tIns="0" rIns="0" bIns="0" rtlCol="0"/>
          <a:lstStyle/>
          <a:p>
            <a:endParaRPr dirty="0"/>
          </a:p>
        </p:txBody>
      </p:sp>
      <p:sp>
        <p:nvSpPr>
          <p:cNvPr id="12" name="object 11">
            <a:extLst>
              <a:ext uri="{FF2B5EF4-FFF2-40B4-BE49-F238E27FC236}">
                <a16:creationId xmlns:a16="http://schemas.microsoft.com/office/drawing/2014/main" id="{D75F373F-E67F-417B-9F72-029BC6C23E0E}"/>
              </a:ext>
            </a:extLst>
          </p:cNvPr>
          <p:cNvSpPr/>
          <p:nvPr/>
        </p:nvSpPr>
        <p:spPr>
          <a:xfrm>
            <a:off x="2692974" y="2256903"/>
            <a:ext cx="1493390" cy="906493"/>
          </a:xfrm>
          <a:custGeom>
            <a:avLst/>
            <a:gdLst/>
            <a:ahLst/>
            <a:cxnLst/>
            <a:rect l="l" t="t" r="r" b="b"/>
            <a:pathLst>
              <a:path w="2907665" h="1236979">
                <a:moveTo>
                  <a:pt x="2834494" y="1207405"/>
                </a:moveTo>
                <a:lnTo>
                  <a:pt x="2822194" y="1236598"/>
                </a:lnTo>
                <a:lnTo>
                  <a:pt x="2907156" y="1231138"/>
                </a:lnTo>
                <a:lnTo>
                  <a:pt x="2891088" y="1212341"/>
                </a:lnTo>
                <a:lnTo>
                  <a:pt x="2846197" y="1212341"/>
                </a:lnTo>
                <a:lnTo>
                  <a:pt x="2834494" y="1207405"/>
                </a:lnTo>
                <a:close/>
              </a:path>
              <a:path w="2907665" h="1236979">
                <a:moveTo>
                  <a:pt x="2839421" y="1195710"/>
                </a:moveTo>
                <a:lnTo>
                  <a:pt x="2834494" y="1207405"/>
                </a:lnTo>
                <a:lnTo>
                  <a:pt x="2846197" y="1212341"/>
                </a:lnTo>
                <a:lnTo>
                  <a:pt x="2851150" y="1200657"/>
                </a:lnTo>
                <a:lnTo>
                  <a:pt x="2839421" y="1195710"/>
                </a:lnTo>
                <a:close/>
              </a:path>
              <a:path w="2907665" h="1236979">
                <a:moveTo>
                  <a:pt x="2851784" y="1166367"/>
                </a:moveTo>
                <a:lnTo>
                  <a:pt x="2839421" y="1195710"/>
                </a:lnTo>
                <a:lnTo>
                  <a:pt x="2851150" y="1200657"/>
                </a:lnTo>
                <a:lnTo>
                  <a:pt x="2846197" y="1212341"/>
                </a:lnTo>
                <a:lnTo>
                  <a:pt x="2891088" y="1212341"/>
                </a:lnTo>
                <a:lnTo>
                  <a:pt x="2851784" y="1166367"/>
                </a:lnTo>
                <a:close/>
              </a:path>
              <a:path w="2907665" h="1236979">
                <a:moveTo>
                  <a:pt x="4825" y="0"/>
                </a:moveTo>
                <a:lnTo>
                  <a:pt x="0" y="11683"/>
                </a:lnTo>
                <a:lnTo>
                  <a:pt x="2834494" y="1207405"/>
                </a:lnTo>
                <a:lnTo>
                  <a:pt x="2839421" y="1195710"/>
                </a:lnTo>
                <a:lnTo>
                  <a:pt x="4825" y="0"/>
                </a:lnTo>
                <a:close/>
              </a:path>
            </a:pathLst>
          </a:custGeom>
          <a:solidFill>
            <a:srgbClr val="000000"/>
          </a:solidFill>
        </p:spPr>
        <p:txBody>
          <a:bodyPr wrap="square" lIns="0" tIns="0" rIns="0" bIns="0" rtlCol="0"/>
          <a:lstStyle/>
          <a:p>
            <a:endParaRPr dirty="0"/>
          </a:p>
        </p:txBody>
      </p:sp>
      <p:sp>
        <p:nvSpPr>
          <p:cNvPr id="13" name="object 12">
            <a:extLst>
              <a:ext uri="{FF2B5EF4-FFF2-40B4-BE49-F238E27FC236}">
                <a16:creationId xmlns:a16="http://schemas.microsoft.com/office/drawing/2014/main" id="{B861858C-5440-4BBF-8308-78110509F637}"/>
              </a:ext>
            </a:extLst>
          </p:cNvPr>
          <p:cNvSpPr/>
          <p:nvPr/>
        </p:nvSpPr>
        <p:spPr>
          <a:xfrm>
            <a:off x="2692974" y="3708106"/>
            <a:ext cx="1493390" cy="1085493"/>
          </a:xfrm>
          <a:custGeom>
            <a:avLst/>
            <a:gdLst/>
            <a:ahLst/>
            <a:cxnLst/>
            <a:rect l="l" t="t" r="r" b="b"/>
            <a:pathLst>
              <a:path w="2907029" h="1064895">
                <a:moveTo>
                  <a:pt x="58801" y="992758"/>
                </a:moveTo>
                <a:lnTo>
                  <a:pt x="0" y="1054480"/>
                </a:lnTo>
                <a:lnTo>
                  <a:pt x="84582" y="1064386"/>
                </a:lnTo>
                <a:lnTo>
                  <a:pt x="75394" y="1038859"/>
                </a:lnTo>
                <a:lnTo>
                  <a:pt x="61849" y="1038859"/>
                </a:lnTo>
                <a:lnTo>
                  <a:pt x="57531" y="1026921"/>
                </a:lnTo>
                <a:lnTo>
                  <a:pt x="69537" y="1022588"/>
                </a:lnTo>
                <a:lnTo>
                  <a:pt x="58801" y="992758"/>
                </a:lnTo>
                <a:close/>
              </a:path>
              <a:path w="2907029" h="1064895">
                <a:moveTo>
                  <a:pt x="69537" y="1022588"/>
                </a:moveTo>
                <a:lnTo>
                  <a:pt x="57531" y="1026921"/>
                </a:lnTo>
                <a:lnTo>
                  <a:pt x="61849" y="1038859"/>
                </a:lnTo>
                <a:lnTo>
                  <a:pt x="73836" y="1034533"/>
                </a:lnTo>
                <a:lnTo>
                  <a:pt x="69537" y="1022588"/>
                </a:lnTo>
                <a:close/>
              </a:path>
              <a:path w="2907029" h="1064895">
                <a:moveTo>
                  <a:pt x="73836" y="1034533"/>
                </a:moveTo>
                <a:lnTo>
                  <a:pt x="61849" y="1038859"/>
                </a:lnTo>
                <a:lnTo>
                  <a:pt x="75394" y="1038859"/>
                </a:lnTo>
                <a:lnTo>
                  <a:pt x="73836" y="1034533"/>
                </a:lnTo>
                <a:close/>
              </a:path>
              <a:path w="2907029" h="1064895">
                <a:moveTo>
                  <a:pt x="2902585" y="0"/>
                </a:moveTo>
                <a:lnTo>
                  <a:pt x="69537" y="1022588"/>
                </a:lnTo>
                <a:lnTo>
                  <a:pt x="73836" y="1034533"/>
                </a:lnTo>
                <a:lnTo>
                  <a:pt x="2906903" y="11937"/>
                </a:lnTo>
                <a:lnTo>
                  <a:pt x="2902585" y="0"/>
                </a:lnTo>
                <a:close/>
              </a:path>
            </a:pathLst>
          </a:custGeom>
          <a:solidFill>
            <a:srgbClr val="000000"/>
          </a:solidFill>
        </p:spPr>
        <p:txBody>
          <a:bodyPr wrap="square" lIns="0" tIns="0" rIns="0" bIns="0" rtlCol="0"/>
          <a:lstStyle/>
          <a:p>
            <a:endParaRPr dirty="0"/>
          </a:p>
        </p:txBody>
      </p:sp>
      <p:sp>
        <p:nvSpPr>
          <p:cNvPr id="14" name="object 13">
            <a:extLst>
              <a:ext uri="{FF2B5EF4-FFF2-40B4-BE49-F238E27FC236}">
                <a16:creationId xmlns:a16="http://schemas.microsoft.com/office/drawing/2014/main" id="{4E633004-204B-47CD-AEC3-4AA3C74D6B7D}"/>
              </a:ext>
            </a:extLst>
          </p:cNvPr>
          <p:cNvSpPr/>
          <p:nvPr/>
        </p:nvSpPr>
        <p:spPr>
          <a:xfrm>
            <a:off x="467544" y="3564001"/>
            <a:ext cx="1440160" cy="1278587"/>
          </a:xfrm>
          <a:custGeom>
            <a:avLst/>
            <a:gdLst/>
            <a:ahLst/>
            <a:cxnLst/>
            <a:rect l="l" t="t" r="r" b="b"/>
            <a:pathLst>
              <a:path w="2905760" h="1062989">
                <a:moveTo>
                  <a:pt x="73813" y="29954"/>
                </a:moveTo>
                <a:lnTo>
                  <a:pt x="69510" y="41893"/>
                </a:lnTo>
                <a:lnTo>
                  <a:pt x="2901061" y="1062989"/>
                </a:lnTo>
                <a:lnTo>
                  <a:pt x="2905379" y="1051051"/>
                </a:lnTo>
                <a:lnTo>
                  <a:pt x="73813" y="29954"/>
                </a:lnTo>
                <a:close/>
              </a:path>
              <a:path w="2905760" h="1062989">
                <a:moveTo>
                  <a:pt x="84607" y="0"/>
                </a:moveTo>
                <a:lnTo>
                  <a:pt x="0" y="10032"/>
                </a:lnTo>
                <a:lnTo>
                  <a:pt x="58750" y="71754"/>
                </a:lnTo>
                <a:lnTo>
                  <a:pt x="69510" y="41893"/>
                </a:lnTo>
                <a:lnTo>
                  <a:pt x="57581" y="37591"/>
                </a:lnTo>
                <a:lnTo>
                  <a:pt x="61887" y="25653"/>
                </a:lnTo>
                <a:lnTo>
                  <a:pt x="75362" y="25653"/>
                </a:lnTo>
                <a:lnTo>
                  <a:pt x="84607" y="0"/>
                </a:lnTo>
                <a:close/>
              </a:path>
              <a:path w="2905760" h="1062989">
                <a:moveTo>
                  <a:pt x="61887" y="25653"/>
                </a:moveTo>
                <a:lnTo>
                  <a:pt x="57581" y="37591"/>
                </a:lnTo>
                <a:lnTo>
                  <a:pt x="69510" y="41893"/>
                </a:lnTo>
                <a:lnTo>
                  <a:pt x="73813" y="29954"/>
                </a:lnTo>
                <a:lnTo>
                  <a:pt x="61887" y="25653"/>
                </a:lnTo>
                <a:close/>
              </a:path>
              <a:path w="2905760" h="1062989">
                <a:moveTo>
                  <a:pt x="75362" y="25653"/>
                </a:moveTo>
                <a:lnTo>
                  <a:pt x="61887" y="25653"/>
                </a:lnTo>
                <a:lnTo>
                  <a:pt x="73813" y="29954"/>
                </a:lnTo>
                <a:lnTo>
                  <a:pt x="75362" y="25653"/>
                </a:lnTo>
                <a:close/>
              </a:path>
            </a:pathLst>
          </a:custGeom>
          <a:solidFill>
            <a:srgbClr val="000000"/>
          </a:solidFill>
        </p:spPr>
        <p:txBody>
          <a:bodyPr wrap="square" lIns="0" tIns="0" rIns="0" bIns="0" rtlCol="0"/>
          <a:lstStyle/>
          <a:p>
            <a:endParaRPr dirty="0"/>
          </a:p>
        </p:txBody>
      </p:sp>
    </p:spTree>
    <p:extLst>
      <p:ext uri="{BB962C8B-B14F-4D97-AF65-F5344CB8AC3E}">
        <p14:creationId xmlns:p14="http://schemas.microsoft.com/office/powerpoint/2010/main" val="1702126160"/>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过程工具与技术</a:t>
            </a:r>
          </a:p>
        </p:txBody>
      </p:sp>
      <p:sp>
        <p:nvSpPr>
          <p:cNvPr id="9" name="副标题 8"/>
          <p:cNvSpPr txBox="1">
            <a:spLocks/>
          </p:cNvSpPr>
          <p:nvPr/>
        </p:nvSpPr>
        <p:spPr>
          <a:xfrm>
            <a:off x="355275"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1</a:t>
            </a:r>
            <a:r>
              <a:rPr lang="zh-CN" altLang="en-US" sz="2400" b="1" dirty="0">
                <a:solidFill>
                  <a:srgbClr val="C00000"/>
                </a:solidFill>
                <a:latin typeface="Times New Roman" panose="02020603050405020304" pitchFamily="18" charset="0"/>
                <a:cs typeface="Times New Roman" panose="02020603050405020304" pitchFamily="18" charset="0"/>
              </a:rPr>
              <a:t>）沟通技术</a:t>
            </a:r>
            <a:endParaRPr lang="en-US" altLang="zh-CN" sz="2400" b="1" dirty="0">
              <a:solidFill>
                <a:srgbClr val="C00000"/>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B4D4222E-CE5F-40E0-89F9-63C31527A392}"/>
              </a:ext>
            </a:extLst>
          </p:cNvPr>
          <p:cNvSpPr txBox="1"/>
          <p:nvPr/>
        </p:nvSpPr>
        <p:spPr>
          <a:xfrm>
            <a:off x="1115616" y="1628299"/>
            <a:ext cx="7312082" cy="3350597"/>
          </a:xfrm>
          <a:prstGeom prst="rect">
            <a:avLst/>
          </a:prstGeom>
          <a:noFill/>
        </p:spPr>
        <p:txBody>
          <a:bodyPr wrap="square">
            <a:spAutoFit/>
          </a:bodyPr>
          <a:lstStyle/>
          <a:p>
            <a:pPr>
              <a:lnSpc>
                <a:spcPct val="150000"/>
              </a:lnSpc>
              <a:spcBef>
                <a:spcPts val="0"/>
              </a:spcBef>
            </a:pPr>
            <a:r>
              <a:rPr lang="zh-CN" altLang="en-US" sz="2400" b="1" dirty="0">
                <a:solidFill>
                  <a:srgbClr val="0070C0"/>
                </a:solidFill>
                <a:latin typeface="Times New Roman" panose="02020603050405020304" pitchFamily="18" charset="0"/>
                <a:cs typeface="Times New Roman" panose="02020603050405020304" pitchFamily="18" charset="0"/>
              </a:rPr>
              <a:t>影响沟通技术选择的可能因素：</a:t>
            </a:r>
          </a:p>
          <a:p>
            <a:pPr lvl="1">
              <a:lnSpc>
                <a:spcPct val="150000"/>
              </a:lnSpc>
              <a:spcBef>
                <a:spcPts val="0"/>
              </a:spcBef>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）信息需求的紧迫性</a:t>
            </a:r>
            <a:endParaRPr lang="en-US" altLang="zh-CN" sz="2400" b="1" dirty="0">
              <a:latin typeface="Times New Roman" panose="02020603050405020304" pitchFamily="18" charset="0"/>
              <a:cs typeface="Times New Roman" panose="02020603050405020304" pitchFamily="18" charset="0"/>
            </a:endParaRPr>
          </a:p>
          <a:p>
            <a:pPr lvl="1">
              <a:lnSpc>
                <a:spcPct val="150000"/>
              </a:lnSpc>
              <a:spcBef>
                <a:spcPts val="0"/>
              </a:spcBef>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）技术的可用性</a:t>
            </a:r>
            <a:endParaRPr lang="en-US" altLang="zh-CN" sz="2400" b="1" dirty="0">
              <a:latin typeface="Times New Roman" panose="02020603050405020304" pitchFamily="18" charset="0"/>
              <a:cs typeface="Times New Roman" panose="02020603050405020304" pitchFamily="18" charset="0"/>
            </a:endParaRPr>
          </a:p>
          <a:p>
            <a:pPr lvl="1">
              <a:lnSpc>
                <a:spcPct val="150000"/>
              </a:lnSpc>
              <a:spcBef>
                <a:spcPts val="0"/>
              </a:spcBef>
            </a:pP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）易用性</a:t>
            </a:r>
          </a:p>
          <a:p>
            <a:pPr lvl="1">
              <a:lnSpc>
                <a:spcPct val="150000"/>
              </a:lnSpc>
              <a:spcBef>
                <a:spcPts val="0"/>
              </a:spcBef>
            </a:pP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）项目环境</a:t>
            </a:r>
          </a:p>
          <a:p>
            <a:pPr lvl="1">
              <a:lnSpc>
                <a:spcPct val="150000"/>
              </a:lnSpc>
              <a:spcBef>
                <a:spcPts val="0"/>
              </a:spcBef>
            </a:pPr>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）信息的敏感性和保密性</a:t>
            </a:r>
            <a:endParaRPr lang="zh-CN" altLang="en-US" sz="2400" dirty="0"/>
          </a:p>
        </p:txBody>
      </p:sp>
    </p:spTree>
    <p:extLst>
      <p:ext uri="{BB962C8B-B14F-4D97-AF65-F5344CB8AC3E}">
        <p14:creationId xmlns:p14="http://schemas.microsoft.com/office/powerpoint/2010/main" val="1201042107"/>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过程工具与技术</a:t>
            </a:r>
          </a:p>
        </p:txBody>
      </p:sp>
      <p:sp>
        <p:nvSpPr>
          <p:cNvPr id="9" name="副标题 8"/>
          <p:cNvSpPr txBox="1">
            <a:spLocks/>
          </p:cNvSpPr>
          <p:nvPr/>
        </p:nvSpPr>
        <p:spPr>
          <a:xfrm>
            <a:off x="294126" y="788030"/>
            <a:ext cx="884987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2</a:t>
            </a:r>
            <a:r>
              <a:rPr lang="zh-CN" altLang="en-US" sz="2400" b="1" dirty="0">
                <a:solidFill>
                  <a:srgbClr val="C00000"/>
                </a:solidFill>
                <a:latin typeface="Times New Roman" panose="02020603050405020304" pitchFamily="18" charset="0"/>
                <a:cs typeface="Times New Roman" panose="02020603050405020304" pitchFamily="18" charset="0"/>
              </a:rPr>
              <a:t>）沟通模型</a:t>
            </a:r>
            <a:r>
              <a:rPr lang="zh-CN" altLang="en-US" sz="24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用于促进沟通和信息交换，可能因不同项目</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或阶段</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而异</a:t>
            </a:r>
            <a:endParaRPr lang="en-US" altLang="zh-CN" sz="18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724D72E-3C15-4A53-A655-6C48C7270BB8}"/>
              </a:ext>
            </a:extLst>
          </p:cNvPr>
          <p:cNvPicPr>
            <a:picLocks noChangeAspect="1"/>
          </p:cNvPicPr>
          <p:nvPr/>
        </p:nvPicPr>
        <p:blipFill rotWithShape="1">
          <a:blip r:embed="rId3">
            <a:extLst>
              <a:ext uri="{28A0092B-C50C-407E-A947-70E740481C1C}">
                <a14:useLocalDpi xmlns:a14="http://schemas.microsoft.com/office/drawing/2010/main" val="0"/>
              </a:ext>
            </a:extLst>
          </a:blip>
          <a:srcRect t="15981" b="2128"/>
          <a:stretch/>
        </p:blipFill>
        <p:spPr>
          <a:xfrm>
            <a:off x="1259632" y="1633364"/>
            <a:ext cx="6330368" cy="3752381"/>
          </a:xfrm>
          <a:prstGeom prst="rect">
            <a:avLst/>
          </a:prstGeom>
        </p:spPr>
      </p:pic>
    </p:spTree>
    <p:extLst>
      <p:ext uri="{BB962C8B-B14F-4D97-AF65-F5344CB8AC3E}">
        <p14:creationId xmlns:p14="http://schemas.microsoft.com/office/powerpoint/2010/main" val="3328994875"/>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过程工具与技术</a:t>
            </a:r>
          </a:p>
        </p:txBody>
      </p:sp>
      <p:sp>
        <p:nvSpPr>
          <p:cNvPr id="9" name="副标题 8"/>
          <p:cNvSpPr txBox="1">
            <a:spLocks/>
          </p:cNvSpPr>
          <p:nvPr/>
        </p:nvSpPr>
        <p:spPr>
          <a:xfrm>
            <a:off x="294126" y="788030"/>
            <a:ext cx="871296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2</a:t>
            </a:r>
            <a:r>
              <a:rPr lang="zh-CN" altLang="en-US" sz="2400" b="1" dirty="0">
                <a:solidFill>
                  <a:srgbClr val="C00000"/>
                </a:solidFill>
                <a:latin typeface="Times New Roman" panose="02020603050405020304" pitchFamily="18" charset="0"/>
                <a:cs typeface="Times New Roman" panose="02020603050405020304" pitchFamily="18" charset="0"/>
              </a:rPr>
              <a:t>）沟通模型：</a:t>
            </a:r>
            <a:r>
              <a:rPr lang="zh-CN" altLang="en-US" sz="2400" b="1" dirty="0">
                <a:solidFill>
                  <a:srgbClr val="0070C0"/>
                </a:solidFill>
              </a:rPr>
              <a:t>利用“电子邮件”进行沟通为例</a:t>
            </a: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7039C074-5A44-4CBB-BF84-C5D1C2EAD357}"/>
              </a:ext>
            </a:extLst>
          </p:cNvPr>
          <p:cNvGraphicFramePr/>
          <p:nvPr>
            <p:extLst>
              <p:ext uri="{D42A27DB-BD31-4B8C-83A1-F6EECF244321}">
                <p14:modId xmlns:p14="http://schemas.microsoft.com/office/powerpoint/2010/main" val="620746569"/>
              </p:ext>
            </p:extLst>
          </p:nvPr>
        </p:nvGraphicFramePr>
        <p:xfrm>
          <a:off x="71500" y="1640180"/>
          <a:ext cx="8935594"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圆角 6">
            <a:extLst>
              <a:ext uri="{FF2B5EF4-FFF2-40B4-BE49-F238E27FC236}">
                <a16:creationId xmlns:a16="http://schemas.microsoft.com/office/drawing/2014/main" id="{DE19CA3F-40BC-44C6-85C9-F9EF4EB125EF}"/>
              </a:ext>
            </a:extLst>
          </p:cNvPr>
          <p:cNvSpPr/>
          <p:nvPr/>
        </p:nvSpPr>
        <p:spPr>
          <a:xfrm>
            <a:off x="3568553" y="2689593"/>
            <a:ext cx="1577661" cy="2520279"/>
          </a:xfrm>
          <a:custGeom>
            <a:avLst/>
            <a:gdLst>
              <a:gd name="connsiteX0" fmla="*/ 0 w 1577661"/>
              <a:gd name="connsiteY0" fmla="*/ 262949 h 2520279"/>
              <a:gd name="connsiteX1" fmla="*/ 262949 w 1577661"/>
              <a:gd name="connsiteY1" fmla="*/ 0 h 2520279"/>
              <a:gd name="connsiteX2" fmla="*/ 767795 w 1577661"/>
              <a:gd name="connsiteY2" fmla="*/ 0 h 2520279"/>
              <a:gd name="connsiteX3" fmla="*/ 1314712 w 1577661"/>
              <a:gd name="connsiteY3" fmla="*/ 0 h 2520279"/>
              <a:gd name="connsiteX4" fmla="*/ 1577661 w 1577661"/>
              <a:gd name="connsiteY4" fmla="*/ 262949 h 2520279"/>
              <a:gd name="connsiteX5" fmla="*/ 1577661 w 1577661"/>
              <a:gd name="connsiteY5" fmla="*/ 967630 h 2520279"/>
              <a:gd name="connsiteX6" fmla="*/ 1577661 w 1577661"/>
              <a:gd name="connsiteY6" fmla="*/ 1572593 h 2520279"/>
              <a:gd name="connsiteX7" fmla="*/ 1577661 w 1577661"/>
              <a:gd name="connsiteY7" fmla="*/ 2257330 h 2520279"/>
              <a:gd name="connsiteX8" fmla="*/ 1314712 w 1577661"/>
              <a:gd name="connsiteY8" fmla="*/ 2520279 h 2520279"/>
              <a:gd name="connsiteX9" fmla="*/ 809866 w 1577661"/>
              <a:gd name="connsiteY9" fmla="*/ 2520279 h 2520279"/>
              <a:gd name="connsiteX10" fmla="*/ 262949 w 1577661"/>
              <a:gd name="connsiteY10" fmla="*/ 2520279 h 2520279"/>
              <a:gd name="connsiteX11" fmla="*/ 0 w 1577661"/>
              <a:gd name="connsiteY11" fmla="*/ 2257330 h 2520279"/>
              <a:gd name="connsiteX12" fmla="*/ 0 w 1577661"/>
              <a:gd name="connsiteY12" fmla="*/ 1552649 h 2520279"/>
              <a:gd name="connsiteX13" fmla="*/ 0 w 1577661"/>
              <a:gd name="connsiteY13" fmla="*/ 907799 h 2520279"/>
              <a:gd name="connsiteX14" fmla="*/ 0 w 1577661"/>
              <a:gd name="connsiteY14" fmla="*/ 262949 h 252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7661" h="2520279" extrusionOk="0">
                <a:moveTo>
                  <a:pt x="0" y="262949"/>
                </a:moveTo>
                <a:cubicBezTo>
                  <a:pt x="8777" y="94367"/>
                  <a:pt x="115828" y="-8371"/>
                  <a:pt x="262949" y="0"/>
                </a:cubicBezTo>
                <a:cubicBezTo>
                  <a:pt x="477912" y="18471"/>
                  <a:pt x="572813" y="15848"/>
                  <a:pt x="767795" y="0"/>
                </a:cubicBezTo>
                <a:cubicBezTo>
                  <a:pt x="962777" y="-15848"/>
                  <a:pt x="1101579" y="3122"/>
                  <a:pt x="1314712" y="0"/>
                </a:cubicBezTo>
                <a:cubicBezTo>
                  <a:pt x="1464623" y="-16384"/>
                  <a:pt x="1562453" y="132411"/>
                  <a:pt x="1577661" y="262949"/>
                </a:cubicBezTo>
                <a:cubicBezTo>
                  <a:pt x="1600081" y="410562"/>
                  <a:pt x="1565440" y="777047"/>
                  <a:pt x="1577661" y="967630"/>
                </a:cubicBezTo>
                <a:cubicBezTo>
                  <a:pt x="1589882" y="1158213"/>
                  <a:pt x="1586989" y="1343209"/>
                  <a:pt x="1577661" y="1572593"/>
                </a:cubicBezTo>
                <a:cubicBezTo>
                  <a:pt x="1568333" y="1801977"/>
                  <a:pt x="1561599" y="1972114"/>
                  <a:pt x="1577661" y="2257330"/>
                </a:cubicBezTo>
                <a:cubicBezTo>
                  <a:pt x="1573726" y="2373970"/>
                  <a:pt x="1445035" y="2550773"/>
                  <a:pt x="1314712" y="2520279"/>
                </a:cubicBezTo>
                <a:cubicBezTo>
                  <a:pt x="1107615" y="2528357"/>
                  <a:pt x="974186" y="2510376"/>
                  <a:pt x="809866" y="2520279"/>
                </a:cubicBezTo>
                <a:cubicBezTo>
                  <a:pt x="645546" y="2530182"/>
                  <a:pt x="530827" y="2516060"/>
                  <a:pt x="262949" y="2520279"/>
                </a:cubicBezTo>
                <a:cubicBezTo>
                  <a:pt x="110187" y="2545304"/>
                  <a:pt x="-25910" y="2384131"/>
                  <a:pt x="0" y="2257330"/>
                </a:cubicBezTo>
                <a:cubicBezTo>
                  <a:pt x="33187" y="2034528"/>
                  <a:pt x="34717" y="1730196"/>
                  <a:pt x="0" y="1552649"/>
                </a:cubicBezTo>
                <a:cubicBezTo>
                  <a:pt x="-34717" y="1375102"/>
                  <a:pt x="-8343" y="1227723"/>
                  <a:pt x="0" y="907799"/>
                </a:cubicBezTo>
                <a:cubicBezTo>
                  <a:pt x="8343" y="587875"/>
                  <a:pt x="-8309" y="393192"/>
                  <a:pt x="0" y="262949"/>
                </a:cubicBezTo>
                <a:close/>
              </a:path>
            </a:pathLst>
          </a:custGeom>
          <a:noFill/>
          <a:ln>
            <a:prstDash val="dash"/>
            <a:extLst>
              <a:ext uri="{C807C97D-BFC1-408E-A445-0C87EB9F89A2}">
                <ask:lineSketchStyleProps xmlns:ask="http://schemas.microsoft.com/office/drawing/2018/sketchyshapes" sd="28312118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b="1" dirty="0">
              <a:solidFill>
                <a:schemeClr val="tx1"/>
              </a:solidFill>
            </a:endParaRPr>
          </a:p>
          <a:p>
            <a:pPr algn="ctr"/>
            <a:endParaRPr lang="en-US" altLang="zh-CN" sz="2000" b="1" dirty="0">
              <a:solidFill>
                <a:schemeClr val="tx1"/>
              </a:solidFill>
            </a:endParaRPr>
          </a:p>
          <a:p>
            <a:pPr algn="ctr"/>
            <a:endParaRPr lang="en-US" altLang="zh-CN" sz="2000" b="1" dirty="0">
              <a:solidFill>
                <a:schemeClr val="tx1"/>
              </a:solidFill>
            </a:endParaRPr>
          </a:p>
          <a:p>
            <a:pPr algn="ctr"/>
            <a:endParaRPr lang="en-US" altLang="zh-CN" sz="2000" b="1" dirty="0">
              <a:solidFill>
                <a:schemeClr val="tx1"/>
              </a:solidFill>
            </a:endParaRPr>
          </a:p>
          <a:p>
            <a:pPr algn="ctr"/>
            <a:r>
              <a:rPr lang="zh-CN" altLang="en-US" sz="2000" b="1" dirty="0">
                <a:solidFill>
                  <a:srgbClr val="7030A0"/>
                </a:solidFill>
              </a:rPr>
              <a:t>噪声</a:t>
            </a:r>
            <a:endParaRPr lang="en-US" altLang="zh-CN" sz="2000" b="1" dirty="0">
              <a:solidFill>
                <a:srgbClr val="7030A0"/>
              </a:solidFill>
            </a:endParaRPr>
          </a:p>
          <a:p>
            <a:pPr algn="ctr"/>
            <a:r>
              <a:rPr lang="zh-CN" altLang="en-US" dirty="0">
                <a:solidFill>
                  <a:srgbClr val="7030A0"/>
                </a:solidFill>
              </a:rPr>
              <a:t>文件损坏</a:t>
            </a:r>
            <a:endParaRPr lang="en-US" altLang="zh-CN" dirty="0">
              <a:solidFill>
                <a:srgbClr val="7030A0"/>
              </a:solidFill>
            </a:endParaRPr>
          </a:p>
          <a:p>
            <a:pPr algn="ctr"/>
            <a:r>
              <a:rPr lang="zh-CN" altLang="en-US" dirty="0">
                <a:solidFill>
                  <a:srgbClr val="7030A0"/>
                </a:solidFill>
              </a:rPr>
              <a:t>邮件丢失</a:t>
            </a:r>
          </a:p>
        </p:txBody>
      </p:sp>
    </p:spTree>
    <p:extLst>
      <p:ext uri="{BB962C8B-B14F-4D97-AF65-F5344CB8AC3E}">
        <p14:creationId xmlns:p14="http://schemas.microsoft.com/office/powerpoint/2010/main" val="215239449"/>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过程工具与技术</a:t>
            </a:r>
          </a:p>
        </p:txBody>
      </p:sp>
      <p:sp>
        <p:nvSpPr>
          <p:cNvPr id="9" name="副标题 8"/>
          <p:cNvSpPr txBox="1">
            <a:spLocks/>
          </p:cNvSpPr>
          <p:nvPr/>
        </p:nvSpPr>
        <p:spPr>
          <a:xfrm>
            <a:off x="395536" y="1057300"/>
            <a:ext cx="842493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3</a:t>
            </a:r>
            <a:r>
              <a:rPr lang="zh-CN" altLang="en-US" sz="2400" b="1" dirty="0">
                <a:solidFill>
                  <a:srgbClr val="C00000"/>
                </a:solidFill>
                <a:latin typeface="Times New Roman" panose="02020603050405020304" pitchFamily="18" charset="0"/>
                <a:cs typeface="Times New Roman" panose="02020603050405020304" pitchFamily="18" charset="0"/>
              </a:rPr>
              <a:t>）沟通方法</a:t>
            </a:r>
            <a:r>
              <a:rPr lang="zh-CN" altLang="en-US" sz="2400" b="1" dirty="0">
                <a:latin typeface="Times New Roman" panose="02020603050405020304" pitchFamily="18" charset="0"/>
                <a:cs typeface="Times New Roman" panose="02020603050405020304" pitchFamily="18" charset="0"/>
              </a:rPr>
              <a:t>：在项目干系人之间共享信息</a:t>
            </a:r>
            <a:endParaRPr lang="zh-CN" altLang="en-US" sz="18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A1E6ACD1-2014-4D94-BB4D-33FC98D3DBAD}"/>
              </a:ext>
            </a:extLst>
          </p:cNvPr>
          <p:cNvSpPr txBox="1"/>
          <p:nvPr/>
        </p:nvSpPr>
        <p:spPr>
          <a:xfrm>
            <a:off x="433017" y="1993404"/>
            <a:ext cx="8277966" cy="872547"/>
          </a:xfrm>
          <a:prstGeom prst="rect">
            <a:avLst/>
          </a:prstGeom>
          <a:noFill/>
        </p:spPr>
        <p:txBody>
          <a:bodyPr wrap="square">
            <a:spAutoFit/>
          </a:bodyPr>
          <a:lstStyle/>
          <a:p>
            <a:pPr>
              <a:lnSpc>
                <a:spcPct val="150000"/>
              </a:lnSpc>
            </a:pPr>
            <a:br>
              <a:rPr lang="zh-CN" altLang="en-US" dirty="0"/>
            </a:br>
            <a:endParaRPr lang="zh-CN" altLang="en-US" dirty="0"/>
          </a:p>
        </p:txBody>
      </p:sp>
      <p:graphicFrame>
        <p:nvGraphicFramePr>
          <p:cNvPr id="3" name="图示 2">
            <a:extLst>
              <a:ext uri="{FF2B5EF4-FFF2-40B4-BE49-F238E27FC236}">
                <a16:creationId xmlns:a16="http://schemas.microsoft.com/office/drawing/2014/main" id="{772C81DD-9E6A-4717-AD69-1C9A4F3DD1E3}"/>
              </a:ext>
            </a:extLst>
          </p:cNvPr>
          <p:cNvGraphicFramePr/>
          <p:nvPr>
            <p:extLst>
              <p:ext uri="{D42A27DB-BD31-4B8C-83A1-F6EECF244321}">
                <p14:modId xmlns:p14="http://schemas.microsoft.com/office/powerpoint/2010/main" val="42204179"/>
              </p:ext>
            </p:extLst>
          </p:nvPr>
        </p:nvGraphicFramePr>
        <p:xfrm>
          <a:off x="323528" y="2019912"/>
          <a:ext cx="8496944" cy="3127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959357"/>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305959"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沟通漏斗现象</a:t>
            </a:r>
            <a:endPar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8" name="图片 7">
            <a:extLst>
              <a:ext uri="{FF2B5EF4-FFF2-40B4-BE49-F238E27FC236}">
                <a16:creationId xmlns:a16="http://schemas.microsoft.com/office/drawing/2014/main" id="{F8E666FC-9ACB-4926-83BF-D5327431EA36}"/>
              </a:ext>
            </a:extLst>
          </p:cNvPr>
          <p:cNvPicPr>
            <a:picLocks noChangeAspect="1"/>
          </p:cNvPicPr>
          <p:nvPr/>
        </p:nvPicPr>
        <p:blipFill>
          <a:blip r:embed="rId3"/>
          <a:stretch>
            <a:fillRect/>
          </a:stretch>
        </p:blipFill>
        <p:spPr>
          <a:xfrm>
            <a:off x="190558" y="1654713"/>
            <a:ext cx="4464496" cy="3003637"/>
          </a:xfrm>
          <a:prstGeom prst="rect">
            <a:avLst/>
          </a:prstGeom>
        </p:spPr>
      </p:pic>
      <p:pic>
        <p:nvPicPr>
          <p:cNvPr id="12" name="图片 11">
            <a:extLst>
              <a:ext uri="{FF2B5EF4-FFF2-40B4-BE49-F238E27FC236}">
                <a16:creationId xmlns:a16="http://schemas.microsoft.com/office/drawing/2014/main" id="{7E2B810E-1375-47D8-8EC3-60B8EF64CEC7}"/>
              </a:ext>
            </a:extLst>
          </p:cNvPr>
          <p:cNvPicPr>
            <a:picLocks noChangeAspect="1"/>
          </p:cNvPicPr>
          <p:nvPr/>
        </p:nvPicPr>
        <p:blipFill>
          <a:blip r:embed="rId4"/>
          <a:stretch>
            <a:fillRect/>
          </a:stretch>
        </p:blipFill>
        <p:spPr>
          <a:xfrm>
            <a:off x="4993003" y="1356263"/>
            <a:ext cx="3960439" cy="3468458"/>
          </a:xfrm>
          <a:prstGeom prst="rect">
            <a:avLst/>
          </a:prstGeom>
        </p:spPr>
      </p:pic>
      <p:sp>
        <p:nvSpPr>
          <p:cNvPr id="13" name="文本框 12">
            <a:extLst>
              <a:ext uri="{FF2B5EF4-FFF2-40B4-BE49-F238E27FC236}">
                <a16:creationId xmlns:a16="http://schemas.microsoft.com/office/drawing/2014/main" id="{EBCD3B92-A9C0-4B0F-A194-992A17FA7632}"/>
              </a:ext>
            </a:extLst>
          </p:cNvPr>
          <p:cNvSpPr txBox="1"/>
          <p:nvPr/>
        </p:nvSpPr>
        <p:spPr>
          <a:xfrm>
            <a:off x="174737" y="4977740"/>
            <a:ext cx="4330032" cy="369332"/>
          </a:xfrm>
          <a:prstGeom prst="rect">
            <a:avLst/>
          </a:prstGeom>
          <a:noFill/>
        </p:spPr>
        <p:txBody>
          <a:bodyPr wrap="none" rtlCol="0">
            <a:spAutoFit/>
          </a:bodyPr>
          <a:lstStyle/>
          <a:p>
            <a:r>
              <a:rPr lang="zh-CN" altLang="en-US" b="1" dirty="0">
                <a:solidFill>
                  <a:srgbClr val="7030A0"/>
                </a:solidFill>
              </a:rPr>
              <a:t>消息在传递过程中出现丢失</a:t>
            </a:r>
            <a:r>
              <a:rPr lang="en-US" altLang="zh-CN" b="1" dirty="0">
                <a:solidFill>
                  <a:srgbClr val="7030A0"/>
                </a:solidFill>
              </a:rPr>
              <a:t>/</a:t>
            </a:r>
            <a:r>
              <a:rPr lang="zh-CN" altLang="en-US" b="1" dirty="0">
                <a:solidFill>
                  <a:srgbClr val="7030A0"/>
                </a:solidFill>
              </a:rPr>
              <a:t>失真</a:t>
            </a:r>
            <a:r>
              <a:rPr lang="en-US" altLang="zh-CN" b="1" dirty="0">
                <a:solidFill>
                  <a:srgbClr val="7030A0"/>
                </a:solidFill>
              </a:rPr>
              <a:t>/</a:t>
            </a:r>
            <a:r>
              <a:rPr lang="zh-CN" altLang="en-US" b="1" dirty="0">
                <a:solidFill>
                  <a:srgbClr val="7030A0"/>
                </a:solidFill>
              </a:rPr>
              <a:t>阻断等</a:t>
            </a:r>
          </a:p>
        </p:txBody>
      </p:sp>
      <p:sp>
        <p:nvSpPr>
          <p:cNvPr id="14" name="文本框 13">
            <a:extLst>
              <a:ext uri="{FF2B5EF4-FFF2-40B4-BE49-F238E27FC236}">
                <a16:creationId xmlns:a16="http://schemas.microsoft.com/office/drawing/2014/main" id="{7EB0CAF2-0AEF-44A6-831E-6FF5B656F704}"/>
              </a:ext>
            </a:extLst>
          </p:cNvPr>
          <p:cNvSpPr txBox="1"/>
          <p:nvPr/>
        </p:nvSpPr>
        <p:spPr>
          <a:xfrm>
            <a:off x="6012160" y="4986660"/>
            <a:ext cx="2262158" cy="369332"/>
          </a:xfrm>
          <a:prstGeom prst="rect">
            <a:avLst/>
          </a:prstGeom>
          <a:noFill/>
        </p:spPr>
        <p:txBody>
          <a:bodyPr wrap="none" rtlCol="0">
            <a:spAutoFit/>
          </a:bodyPr>
          <a:lstStyle/>
          <a:p>
            <a:r>
              <a:rPr lang="zh-CN" altLang="en-US" b="1" dirty="0">
                <a:solidFill>
                  <a:srgbClr val="0070C0"/>
                </a:solidFill>
              </a:rPr>
              <a:t>消息传递的层数太多</a:t>
            </a:r>
          </a:p>
        </p:txBody>
      </p:sp>
      <p:sp>
        <p:nvSpPr>
          <p:cNvPr id="3" name="文本框 2">
            <a:extLst>
              <a:ext uri="{FF2B5EF4-FFF2-40B4-BE49-F238E27FC236}">
                <a16:creationId xmlns:a16="http://schemas.microsoft.com/office/drawing/2014/main" id="{D23DFFD3-9CAA-4A83-A120-AAFF82416F77}"/>
              </a:ext>
            </a:extLst>
          </p:cNvPr>
          <p:cNvSpPr txBox="1"/>
          <p:nvPr/>
        </p:nvSpPr>
        <p:spPr>
          <a:xfrm>
            <a:off x="4189191" y="3090492"/>
            <a:ext cx="1269524" cy="735747"/>
          </a:xfrm>
          <a:prstGeom prst="ellipse">
            <a:avLst/>
          </a:prstGeom>
          <a:noFill/>
          <a:ln>
            <a:solidFill>
              <a:srgbClr val="E76FCD"/>
            </a:solidFill>
          </a:ln>
        </p:spPr>
        <p:txBody>
          <a:bodyPr wrap="none" rtlCol="0">
            <a:spAutoFit/>
          </a:bodyPr>
          <a:lstStyle/>
          <a:p>
            <a:r>
              <a:rPr lang="zh-CN" altLang="en-US" sz="2800" b="1" dirty="0">
                <a:solidFill>
                  <a:srgbClr val="E76FCD"/>
                </a:solidFill>
              </a:rPr>
              <a:t>倾听</a:t>
            </a:r>
          </a:p>
        </p:txBody>
      </p:sp>
    </p:spTree>
    <p:extLst>
      <p:ext uri="{BB962C8B-B14F-4D97-AF65-F5344CB8AC3E}">
        <p14:creationId xmlns:p14="http://schemas.microsoft.com/office/powerpoint/2010/main" val="40441432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过程工具与技术</a:t>
            </a:r>
          </a:p>
        </p:txBody>
      </p:sp>
      <p:sp>
        <p:nvSpPr>
          <p:cNvPr id="9" name="副标题 8"/>
          <p:cNvSpPr txBox="1">
            <a:spLocks/>
          </p:cNvSpPr>
          <p:nvPr/>
        </p:nvSpPr>
        <p:spPr>
          <a:xfrm>
            <a:off x="395536" y="1057300"/>
            <a:ext cx="842493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3</a:t>
            </a:r>
            <a:r>
              <a:rPr lang="zh-CN" altLang="en-US" sz="2400" b="1" dirty="0">
                <a:solidFill>
                  <a:srgbClr val="C00000"/>
                </a:solidFill>
                <a:latin typeface="Times New Roman" panose="02020603050405020304" pitchFamily="18" charset="0"/>
                <a:cs typeface="Times New Roman" panose="02020603050405020304" pitchFamily="18" charset="0"/>
              </a:rPr>
              <a:t>）沟通方法</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分类</a:t>
            </a:r>
            <a:endParaRPr lang="zh-CN" altLang="en-US" sz="18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3" name="图示 2"/>
          <p:cNvGraphicFramePr/>
          <p:nvPr>
            <p:extLst>
              <p:ext uri="{D42A27DB-BD31-4B8C-83A1-F6EECF244321}">
                <p14:modId xmlns:p14="http://schemas.microsoft.com/office/powerpoint/2010/main" val="2648233408"/>
              </p:ext>
            </p:extLst>
          </p:nvPr>
        </p:nvGraphicFramePr>
        <p:xfrm>
          <a:off x="193102" y="1777380"/>
          <a:ext cx="8640960" cy="3638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1073362"/>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395536"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4</a:t>
            </a:r>
            <a:r>
              <a:rPr lang="zh-CN" altLang="en-US" sz="2400" b="1" dirty="0">
                <a:solidFill>
                  <a:srgbClr val="C00000"/>
                </a:solidFill>
                <a:latin typeface="Times New Roman" panose="02020603050405020304" pitchFamily="18" charset="0"/>
                <a:cs typeface="Times New Roman" panose="02020603050405020304" pitchFamily="18" charset="0"/>
              </a:rPr>
              <a:t>）报告绩效</a:t>
            </a:r>
            <a:r>
              <a:rPr lang="zh-CN" altLang="en-US" sz="2400" b="1" dirty="0">
                <a:latin typeface="Times New Roman" panose="02020603050405020304" pitchFamily="18" charset="0"/>
                <a:cs typeface="Times New Roman" panose="02020603050405020304" pitchFamily="18" charset="0"/>
              </a:rPr>
              <a:t>：收集和发布绩效信息</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a:solidFill>
                  <a:srgbClr val="7030A0"/>
                </a:solidFill>
                <a:latin typeface="Times New Roman" panose="02020603050405020304" pitchFamily="18" charset="0"/>
                <a:cs typeface="Times New Roman" panose="02020603050405020304" pitchFamily="18" charset="0"/>
              </a:rPr>
              <a:t>周转率</a:t>
            </a:r>
            <a:r>
              <a:rPr lang="zh-CN" altLang="en-US" sz="1800" b="1" dirty="0">
                <a:latin typeface="Times New Roman" panose="02020603050405020304" pitchFamily="18" charset="0"/>
                <a:cs typeface="Times New Roman" panose="02020603050405020304" pitchFamily="18" charset="0"/>
              </a:rPr>
              <a:t>：在一个迭代周期内对软件项目团队的产出的度量（开发的产品数量与消耗的工作量的比率）。</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a:solidFill>
                  <a:srgbClr val="7030A0"/>
                </a:solidFill>
                <a:latin typeface="Times New Roman" panose="02020603050405020304" pitchFamily="18" charset="0"/>
                <a:cs typeface="Times New Roman" panose="02020603050405020304" pitchFamily="18" charset="0"/>
              </a:rPr>
              <a:t>历史周转率</a:t>
            </a:r>
            <a:r>
              <a:rPr lang="zh-CN" altLang="en-US" sz="1800" b="1" dirty="0">
                <a:latin typeface="Times New Roman" panose="02020603050405020304" pitchFamily="18" charset="0"/>
                <a:cs typeface="Times New Roman" panose="02020603050405020304" pitchFamily="18" charset="0"/>
              </a:rPr>
              <a:t>：（也称为“</a:t>
            </a:r>
            <a:r>
              <a:rPr lang="zh-CN" altLang="en-US" sz="1800" b="1" dirty="0">
                <a:solidFill>
                  <a:srgbClr val="7030A0"/>
                </a:solidFill>
                <a:latin typeface="Times New Roman" panose="02020603050405020304" pitchFamily="18" charset="0"/>
                <a:cs typeface="Times New Roman" panose="02020603050405020304" pitchFamily="18" charset="0"/>
              </a:rPr>
              <a:t>昨日天气</a:t>
            </a:r>
            <a:r>
              <a:rPr lang="zh-CN" altLang="en-US" sz="1800" b="1" dirty="0">
                <a:latin typeface="Times New Roman" panose="02020603050405020304" pitchFamily="18" charset="0"/>
                <a:cs typeface="Times New Roman" panose="02020603050405020304" pitchFamily="18" charset="0"/>
              </a:rPr>
              <a:t>”）描述在最近结束的几个迭代内团队的周转率。</a:t>
            </a: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7078354-88A6-4DE9-B6A8-62E9A837ACD0}"/>
              </a:ext>
            </a:extLst>
          </p:cNvPr>
          <p:cNvPicPr>
            <a:picLocks noChangeAspect="1"/>
          </p:cNvPicPr>
          <p:nvPr/>
        </p:nvPicPr>
        <p:blipFill>
          <a:blip r:embed="rId3"/>
          <a:stretch>
            <a:fillRect/>
          </a:stretch>
        </p:blipFill>
        <p:spPr>
          <a:xfrm>
            <a:off x="4120464" y="2788354"/>
            <a:ext cx="4640171" cy="2846492"/>
          </a:xfrm>
          <a:prstGeom prst="rect">
            <a:avLst/>
          </a:prstGeom>
        </p:spPr>
      </p:pic>
    </p:spTree>
    <p:extLst>
      <p:ext uri="{BB962C8B-B14F-4D97-AF65-F5344CB8AC3E}">
        <p14:creationId xmlns:p14="http://schemas.microsoft.com/office/powerpoint/2010/main" val="3517929783"/>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283172" y="733466"/>
            <a:ext cx="8522071"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5</a:t>
            </a:r>
            <a:r>
              <a:rPr lang="zh-CN" altLang="en-US" sz="2400" b="1" dirty="0">
                <a:solidFill>
                  <a:srgbClr val="C00000"/>
                </a:solidFill>
                <a:latin typeface="Times New Roman" panose="02020603050405020304" pitchFamily="18" charset="0"/>
                <a:cs typeface="Times New Roman" panose="02020603050405020304" pitchFamily="18" charset="0"/>
              </a:rPr>
              <a:t>）信息发射源</a:t>
            </a:r>
            <a:r>
              <a:rPr lang="zh-CN" altLang="en-US" sz="1800" b="1" dirty="0">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显示软件项目状态的大型图表</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被频繁地更新，并放置在项目团队和其他人员可以轻易看到的地方</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AAFEC23-DF50-43F4-9D5E-BAA73640454B}"/>
              </a:ext>
            </a:extLst>
          </p:cNvPr>
          <p:cNvPicPr>
            <a:picLocks noChangeAspect="1"/>
          </p:cNvPicPr>
          <p:nvPr/>
        </p:nvPicPr>
        <p:blipFill>
          <a:blip r:embed="rId2"/>
          <a:stretch>
            <a:fillRect/>
          </a:stretch>
        </p:blipFill>
        <p:spPr>
          <a:xfrm>
            <a:off x="432545" y="1923668"/>
            <a:ext cx="3724132" cy="1296144"/>
          </a:xfrm>
          <a:prstGeom prst="rect">
            <a:avLst/>
          </a:prstGeom>
        </p:spPr>
      </p:pic>
      <p:sp>
        <p:nvSpPr>
          <p:cNvPr id="3" name="矩形 2"/>
          <p:cNvSpPr/>
          <p:nvPr/>
        </p:nvSpPr>
        <p:spPr>
          <a:xfrm>
            <a:off x="1856029" y="3214482"/>
            <a:ext cx="877163" cy="369332"/>
          </a:xfrm>
          <a:prstGeom prst="rect">
            <a:avLst/>
          </a:prstGeom>
        </p:spPr>
        <p:txBody>
          <a:bodyPr wrap="none">
            <a:spAutoFit/>
          </a:bodyPr>
          <a:lstStyle/>
          <a:p>
            <a:r>
              <a:rPr lang="zh-CN" altLang="en-US" b="1" dirty="0">
                <a:solidFill>
                  <a:srgbClr val="0070C0"/>
                </a:solidFill>
                <a:latin typeface="Times New Roman" panose="02020603050405020304" pitchFamily="18" charset="0"/>
                <a:cs typeface="Times New Roman" panose="02020603050405020304" pitchFamily="18" charset="0"/>
              </a:rPr>
              <a:t>故事板</a:t>
            </a:r>
            <a:endParaRPr lang="zh-CN" altLang="en-US" dirty="0">
              <a:solidFill>
                <a:srgbClr val="0070C0"/>
              </a:solidFill>
            </a:endParaRPr>
          </a:p>
        </p:txBody>
      </p:sp>
      <p:pic>
        <p:nvPicPr>
          <p:cNvPr id="6" name="图片 5">
            <a:extLst>
              <a:ext uri="{FF2B5EF4-FFF2-40B4-BE49-F238E27FC236}">
                <a16:creationId xmlns:a16="http://schemas.microsoft.com/office/drawing/2014/main" id="{0186BA3D-7721-48B4-ADCB-2FF65129571A}"/>
              </a:ext>
            </a:extLst>
          </p:cNvPr>
          <p:cNvPicPr>
            <a:picLocks noChangeAspect="1"/>
          </p:cNvPicPr>
          <p:nvPr/>
        </p:nvPicPr>
        <p:blipFill>
          <a:blip r:embed="rId3"/>
          <a:stretch>
            <a:fillRect/>
          </a:stretch>
        </p:blipFill>
        <p:spPr>
          <a:xfrm>
            <a:off x="284257" y="3636798"/>
            <a:ext cx="3820355" cy="1956634"/>
          </a:xfrm>
          <a:prstGeom prst="rect">
            <a:avLst/>
          </a:prstGeom>
        </p:spPr>
      </p:pic>
      <p:sp>
        <p:nvSpPr>
          <p:cNvPr id="5" name="矩形 4"/>
          <p:cNvSpPr/>
          <p:nvPr/>
        </p:nvSpPr>
        <p:spPr>
          <a:xfrm>
            <a:off x="1737673" y="5187701"/>
            <a:ext cx="2262158" cy="458715"/>
          </a:xfrm>
          <a:prstGeom prst="rect">
            <a:avLst/>
          </a:prstGeom>
        </p:spPr>
        <p:txBody>
          <a:bodyPr wrap="none">
            <a:spAutoFit/>
          </a:bodyPr>
          <a:lstStyle/>
          <a:p>
            <a:pPr algn="ctr">
              <a:lnSpc>
                <a:spcPct val="150000"/>
              </a:lnSpc>
            </a:pPr>
            <a:r>
              <a:rPr lang="zh-CN" altLang="en-US" b="1" dirty="0">
                <a:solidFill>
                  <a:srgbClr val="0070C0"/>
                </a:solidFill>
                <a:latin typeface="Times New Roman" panose="02020603050405020304" pitchFamily="18" charset="0"/>
                <a:cs typeface="Times New Roman" panose="02020603050405020304" pitchFamily="18" charset="0"/>
              </a:rPr>
              <a:t>软件项目迭代燃尽图</a:t>
            </a:r>
          </a:p>
        </p:txBody>
      </p:sp>
      <p:pic>
        <p:nvPicPr>
          <p:cNvPr id="8" name="图片 7">
            <a:extLst>
              <a:ext uri="{FF2B5EF4-FFF2-40B4-BE49-F238E27FC236}">
                <a16:creationId xmlns:a16="http://schemas.microsoft.com/office/drawing/2014/main" id="{C8F5BDEA-DC23-42FC-A761-894FB877636A}"/>
              </a:ext>
            </a:extLst>
          </p:cNvPr>
          <p:cNvPicPr>
            <a:picLocks noChangeAspect="1"/>
          </p:cNvPicPr>
          <p:nvPr/>
        </p:nvPicPr>
        <p:blipFill>
          <a:blip r:embed="rId4"/>
          <a:stretch>
            <a:fillRect/>
          </a:stretch>
        </p:blipFill>
        <p:spPr>
          <a:xfrm>
            <a:off x="4386923" y="1889687"/>
            <a:ext cx="4697612" cy="3298014"/>
          </a:xfrm>
          <a:prstGeom prst="rect">
            <a:avLst/>
          </a:prstGeom>
        </p:spPr>
      </p:pic>
      <p:sp>
        <p:nvSpPr>
          <p:cNvPr id="7" name="矩形 6"/>
          <p:cNvSpPr/>
          <p:nvPr/>
        </p:nvSpPr>
        <p:spPr>
          <a:xfrm>
            <a:off x="5913013" y="5187700"/>
            <a:ext cx="2031325" cy="458715"/>
          </a:xfrm>
          <a:prstGeom prst="rect">
            <a:avLst/>
          </a:prstGeom>
        </p:spPr>
        <p:txBody>
          <a:bodyPr wrap="none">
            <a:spAutoFit/>
          </a:bodyPr>
          <a:lstStyle/>
          <a:p>
            <a:pPr algn="r">
              <a:lnSpc>
                <a:spcPct val="150000"/>
              </a:lnSpc>
            </a:pPr>
            <a:r>
              <a:rPr lang="zh-CN" altLang="en-US" b="1" dirty="0">
                <a:solidFill>
                  <a:srgbClr val="0070C0"/>
                </a:solidFill>
                <a:latin typeface="Times New Roman" panose="02020603050405020304" pitchFamily="18" charset="0"/>
                <a:cs typeface="Times New Roman" panose="02020603050405020304" pitchFamily="18" charset="0"/>
              </a:rPr>
              <a:t>软件项目停车场图</a:t>
            </a:r>
          </a:p>
        </p:txBody>
      </p:sp>
    </p:spTree>
    <p:extLst>
      <p:ext uri="{BB962C8B-B14F-4D97-AF65-F5344CB8AC3E}">
        <p14:creationId xmlns:p14="http://schemas.microsoft.com/office/powerpoint/2010/main" val="2723345744"/>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107504" y="775056"/>
            <a:ext cx="9036496" cy="45307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6</a:t>
            </a:r>
            <a:r>
              <a:rPr lang="zh-CN" altLang="en-US" sz="2400" b="1" dirty="0">
                <a:solidFill>
                  <a:srgbClr val="C00000"/>
                </a:solidFill>
                <a:latin typeface="Times New Roman" panose="02020603050405020304" pitchFamily="18" charset="0"/>
                <a:cs typeface="Times New Roman" panose="02020603050405020304" pitchFamily="18" charset="0"/>
              </a:rPr>
              <a:t>）项目管理信息系统 </a:t>
            </a:r>
            <a:r>
              <a:rPr lang="en-US" altLang="zh-CN" sz="2400" b="1" dirty="0">
                <a:solidFill>
                  <a:srgbClr val="C00000"/>
                </a:solidFill>
                <a:latin typeface="Times New Roman" panose="02020603050405020304" pitchFamily="18" charset="0"/>
                <a:cs typeface="Times New Roman" panose="02020603050405020304" pitchFamily="18" charset="0"/>
              </a:rPr>
              <a:t>(PMIS)</a:t>
            </a:r>
            <a:r>
              <a:rPr lang="zh-CN" altLang="en-US" sz="2400" b="1" dirty="0">
                <a:solidFill>
                  <a:srgbClr val="C00000"/>
                </a:solidFill>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确保相关方及时便利地获取所需信息</a:t>
            </a:r>
            <a:endParaRPr lang="en-US" altLang="zh-CN" sz="2400" b="1" dirty="0">
              <a:latin typeface="Times New Roman" panose="02020603050405020304" pitchFamily="18" charset="0"/>
              <a:cs typeface="Times New Roman" panose="02020603050405020304" pitchFamily="18" charset="0"/>
            </a:endParaRPr>
          </a:p>
          <a:p>
            <a:pPr lvl="1">
              <a:lnSpc>
                <a:spcPct val="200000"/>
              </a:lnSpc>
              <a:spcBef>
                <a:spcPts val="0"/>
              </a:spcBef>
              <a:buFont typeface="Wingdings" panose="05000000000000000000" pitchFamily="2" charset="2"/>
              <a:buChar char="u"/>
            </a:pPr>
            <a:r>
              <a:rPr lang="zh-CN" altLang="en-US" sz="2000" b="1" dirty="0">
                <a:latin typeface="Times New Roman" panose="02020603050405020304" pitchFamily="18" charset="0"/>
                <a:cs typeface="Times New Roman" panose="02020603050405020304" pitchFamily="18" charset="0"/>
              </a:rPr>
              <a:t>电子项目管理工具。 </a:t>
            </a:r>
            <a:r>
              <a:rPr lang="zh-CN" altLang="en-US" sz="2000" dirty="0">
                <a:latin typeface="Times New Roman" panose="02020603050405020304" pitchFamily="18" charset="0"/>
                <a:cs typeface="Times New Roman" panose="02020603050405020304" pitchFamily="18" charset="0"/>
              </a:rPr>
              <a:t>项目管理软件、会议和虚拟办公支持软件、网络界面、专门的项目门户网站和状态仪表盘，以及协同工作管理工具。</a:t>
            </a:r>
          </a:p>
          <a:p>
            <a:pPr lvl="1">
              <a:lnSpc>
                <a:spcPct val="200000"/>
              </a:lnSpc>
              <a:spcBef>
                <a:spcPts val="0"/>
              </a:spcBef>
              <a:buFont typeface="Wingdings" panose="05000000000000000000" pitchFamily="2" charset="2"/>
              <a:buChar char="u"/>
            </a:pPr>
            <a:r>
              <a:rPr lang="zh-CN" altLang="en-US" sz="2000" b="1" dirty="0">
                <a:latin typeface="Times New Roman" panose="02020603050405020304" pitchFamily="18" charset="0"/>
                <a:cs typeface="Times New Roman" panose="02020603050405020304" pitchFamily="18" charset="0"/>
              </a:rPr>
              <a:t>电子沟通管理。 </a:t>
            </a:r>
            <a:r>
              <a:rPr lang="zh-CN" altLang="en-US" sz="2000" dirty="0">
                <a:latin typeface="Times New Roman" panose="02020603050405020304" pitchFamily="18" charset="0"/>
                <a:cs typeface="Times New Roman" panose="02020603050405020304" pitchFamily="18" charset="0"/>
              </a:rPr>
              <a:t>电子邮件、传真和语音邮件，音频、视频和网络会议，以及网站和网络发布。</a:t>
            </a:r>
          </a:p>
          <a:p>
            <a:pPr lvl="1">
              <a:lnSpc>
                <a:spcPct val="200000"/>
              </a:lnSpc>
              <a:spcBef>
                <a:spcPts val="0"/>
              </a:spcBef>
              <a:buFont typeface="Wingdings" panose="05000000000000000000" pitchFamily="2" charset="2"/>
              <a:buChar char="u"/>
            </a:pPr>
            <a:r>
              <a:rPr lang="zh-CN" altLang="en-US" sz="2000" b="1" dirty="0">
                <a:latin typeface="Times New Roman" panose="02020603050405020304" pitchFamily="18" charset="0"/>
                <a:cs typeface="Times New Roman" panose="02020603050405020304" pitchFamily="18" charset="0"/>
              </a:rPr>
              <a:t>社交媒体管理。 </a:t>
            </a:r>
            <a:r>
              <a:rPr lang="zh-CN" altLang="en-US" sz="2000" dirty="0">
                <a:latin typeface="Times New Roman" panose="02020603050405020304" pitchFamily="18" charset="0"/>
                <a:cs typeface="Times New Roman" panose="02020603050405020304" pitchFamily="18" charset="0"/>
              </a:rPr>
              <a:t>网站和网络发布；以及为促进相关方参与和形成在线社区而建立博客和应用程序。</a:t>
            </a:r>
          </a:p>
        </p:txBody>
      </p:sp>
    </p:spTree>
    <p:extLst>
      <p:ext uri="{BB962C8B-B14F-4D97-AF65-F5344CB8AC3E}">
        <p14:creationId xmlns:p14="http://schemas.microsoft.com/office/powerpoint/2010/main" val="3535599096"/>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583264C-7B45-42BD-B459-EABD3A509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425452"/>
            <a:ext cx="2829013" cy="2879632"/>
          </a:xfrm>
          <a:prstGeom prst="rect">
            <a:avLst/>
          </a:prstGeom>
        </p:spPr>
      </p:pic>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395536"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7</a:t>
            </a:r>
            <a:r>
              <a:rPr lang="zh-CN" altLang="en-US" sz="2400" b="1" dirty="0">
                <a:solidFill>
                  <a:srgbClr val="C00000"/>
                </a:solidFill>
                <a:latin typeface="Times New Roman" panose="02020603050405020304" pitchFamily="18" charset="0"/>
                <a:cs typeface="Times New Roman" panose="02020603050405020304" pitchFamily="18" charset="0"/>
              </a:rPr>
              <a:t>）冲突管理</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200000"/>
              </a:lnSpc>
              <a:spcBef>
                <a:spcPts val="0"/>
              </a:spcBef>
              <a:buNone/>
            </a:pPr>
            <a:r>
              <a:rPr lang="en-US" altLang="zh-CN" sz="2400" b="1" dirty="0">
                <a:solidFill>
                  <a:srgbClr val="7030A0"/>
                </a:solidFill>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冲突和冲突管理过程的</a:t>
            </a:r>
            <a:r>
              <a:rPr lang="zh-CN" altLang="en-US" sz="2400" b="1" dirty="0">
                <a:solidFill>
                  <a:srgbClr val="7030A0"/>
                </a:solidFill>
                <a:latin typeface="Times New Roman" panose="02020603050405020304" pitchFamily="18" charset="0"/>
                <a:cs typeface="Times New Roman" panose="02020603050405020304" pitchFamily="18" charset="0"/>
              </a:rPr>
              <a:t>特征</a:t>
            </a:r>
          </a:p>
          <a:p>
            <a:pPr marL="457200" lvl="1" indent="0">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、正常现象（不可避免，而且</a:t>
            </a:r>
            <a:r>
              <a:rPr lang="zh-CN" altLang="en-US" sz="2400" dirty="0">
                <a:solidFill>
                  <a:srgbClr val="0070C0"/>
                </a:solidFill>
                <a:latin typeface="Times New Roman" panose="02020603050405020304" pitchFamily="18" charset="0"/>
                <a:cs typeface="Times New Roman" panose="02020603050405020304" pitchFamily="18" charset="0"/>
              </a:rPr>
              <a:t>往往是有利的</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、因团队而存在</a:t>
            </a:r>
            <a:endParaRPr lang="en-US" altLang="zh-CN" sz="2400"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、开诚布公</a:t>
            </a:r>
          </a:p>
          <a:p>
            <a:pPr marL="457200" lvl="1" indent="0">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、对事不对人</a:t>
            </a:r>
          </a:p>
          <a:p>
            <a:pPr marL="457200" lvl="1" indent="0">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、着眼于现在而非过去</a:t>
            </a:r>
          </a:p>
        </p:txBody>
      </p:sp>
    </p:spTree>
    <p:extLst>
      <p:ext uri="{BB962C8B-B14F-4D97-AF65-F5344CB8AC3E}">
        <p14:creationId xmlns:p14="http://schemas.microsoft.com/office/powerpoint/2010/main" val="52636687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arn(inVertical)">
                                      <p:cBhvr>
                                        <p:cTn id="7" dur="500"/>
                                        <p:tgtEl>
                                          <p:spTgt spid="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arn(inVertical)">
                                      <p:cBhvr>
                                        <p:cTn id="10" dur="500"/>
                                        <p:tgtEl>
                                          <p:spTgt spid="9">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barn(inVertical)">
                                      <p:cBhvr>
                                        <p:cTn id="13" dur="500"/>
                                        <p:tgtEl>
                                          <p:spTgt spid="9">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9">
                                            <p:txEl>
                                              <p:pRg st="5" end="5"/>
                                            </p:txEl>
                                          </p:spTgt>
                                        </p:tgtEl>
                                        <p:attrNameLst>
                                          <p:attrName>style.visibility</p:attrName>
                                        </p:attrNameLst>
                                      </p:cBhvr>
                                      <p:to>
                                        <p:strVal val="visible"/>
                                      </p:to>
                                    </p:set>
                                    <p:animEffect transition="in" filter="barn(inVertical)">
                                      <p:cBhvr>
                                        <p:cTn id="16" dur="500"/>
                                        <p:tgtEl>
                                          <p:spTgt spid="9">
                                            <p:txEl>
                                              <p:pRg st="5" end="5"/>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Effect transition="in" filter="barn(inVertical)">
                                      <p:cBhvr>
                                        <p:cTn id="19"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5" name="文本框 4">
            <a:extLst>
              <a:ext uri="{FF2B5EF4-FFF2-40B4-BE49-F238E27FC236}">
                <a16:creationId xmlns:a16="http://schemas.microsoft.com/office/drawing/2014/main" id="{02AF3726-D2CB-447F-ADCE-260321B8AC59}"/>
              </a:ext>
            </a:extLst>
          </p:cNvPr>
          <p:cNvSpPr txBox="1"/>
          <p:nvPr/>
        </p:nvSpPr>
        <p:spPr>
          <a:xfrm>
            <a:off x="570123" y="2803124"/>
            <a:ext cx="1913646" cy="830997"/>
          </a:xfrm>
          <a:prstGeom prst="rect">
            <a:avLst/>
          </a:prstGeom>
          <a:noFill/>
        </p:spPr>
        <p:txBody>
          <a:bodyPr wrap="square" rtlCol="0">
            <a:spAutoFit/>
          </a:bodyPr>
          <a:lstStyle/>
          <a:p>
            <a:r>
              <a:rPr lang="zh-CN" altLang="en-US" sz="2400" dirty="0"/>
              <a:t>冲突与绩效的关系</a:t>
            </a:r>
          </a:p>
        </p:txBody>
      </p:sp>
      <p:pic>
        <p:nvPicPr>
          <p:cNvPr id="6" name="图片 5">
            <a:extLst>
              <a:ext uri="{FF2B5EF4-FFF2-40B4-BE49-F238E27FC236}">
                <a16:creationId xmlns:a16="http://schemas.microsoft.com/office/drawing/2014/main" id="{6196707A-F5A4-45F3-A369-F75356624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315" y="1345332"/>
            <a:ext cx="5453179" cy="3450840"/>
          </a:xfrm>
          <a:prstGeom prst="rect">
            <a:avLst/>
          </a:prstGeom>
          <a:ln>
            <a:solidFill>
              <a:schemeClr val="tx1"/>
            </a:solidFill>
          </a:ln>
        </p:spPr>
      </p:pic>
    </p:spTree>
    <p:extLst>
      <p:ext uri="{BB962C8B-B14F-4D97-AF65-F5344CB8AC3E}">
        <p14:creationId xmlns:p14="http://schemas.microsoft.com/office/powerpoint/2010/main" val="2526773021"/>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B3527F42-EBDC-46FC-97F9-40D3D92DA58D}"/>
              </a:ext>
            </a:extLst>
          </p:cNvPr>
          <p:cNvPicPr>
            <a:picLocks noChangeAspect="1"/>
          </p:cNvPicPr>
          <p:nvPr/>
        </p:nvPicPr>
        <p:blipFill>
          <a:blip r:embed="rId3"/>
          <a:stretch>
            <a:fillRect/>
          </a:stretch>
        </p:blipFill>
        <p:spPr>
          <a:xfrm>
            <a:off x="3307524" y="876301"/>
            <a:ext cx="5440940" cy="4702222"/>
          </a:xfrm>
          <a:prstGeom prst="rect">
            <a:avLst/>
          </a:prstGeom>
        </p:spPr>
      </p:pic>
      <p:sp>
        <p:nvSpPr>
          <p:cNvPr id="5" name="文本框 4">
            <a:extLst>
              <a:ext uri="{FF2B5EF4-FFF2-40B4-BE49-F238E27FC236}">
                <a16:creationId xmlns:a16="http://schemas.microsoft.com/office/drawing/2014/main" id="{02AF3726-D2CB-447F-ADCE-260321B8AC59}"/>
              </a:ext>
            </a:extLst>
          </p:cNvPr>
          <p:cNvSpPr txBox="1"/>
          <p:nvPr/>
        </p:nvSpPr>
        <p:spPr>
          <a:xfrm>
            <a:off x="539552" y="2627247"/>
            <a:ext cx="1656184" cy="1200329"/>
          </a:xfrm>
          <a:prstGeom prst="rect">
            <a:avLst/>
          </a:prstGeom>
          <a:noFill/>
        </p:spPr>
        <p:txBody>
          <a:bodyPr wrap="square" rtlCol="0">
            <a:spAutoFit/>
          </a:bodyPr>
          <a:lstStyle/>
          <a:p>
            <a:r>
              <a:rPr lang="zh-CN" altLang="en-US" sz="2400" dirty="0">
                <a:solidFill>
                  <a:srgbClr val="7030A0"/>
                </a:solidFill>
              </a:rPr>
              <a:t>冲突来源 </a:t>
            </a:r>
            <a:endParaRPr lang="en-US" altLang="zh-CN" sz="2400" dirty="0">
              <a:solidFill>
                <a:srgbClr val="7030A0"/>
              </a:solidFill>
            </a:endParaRPr>
          </a:p>
          <a:p>
            <a:r>
              <a:rPr lang="en-US" altLang="zh-CN" sz="2400" dirty="0"/>
              <a:t>       vs. </a:t>
            </a:r>
          </a:p>
          <a:p>
            <a:r>
              <a:rPr lang="zh-CN" altLang="en-US" sz="2400" dirty="0">
                <a:solidFill>
                  <a:srgbClr val="0070C0"/>
                </a:solidFill>
              </a:rPr>
              <a:t>冲击强度</a:t>
            </a:r>
          </a:p>
        </p:txBody>
      </p:sp>
    </p:spTree>
    <p:extLst>
      <p:ext uri="{BB962C8B-B14F-4D97-AF65-F5344CB8AC3E}">
        <p14:creationId xmlns:p14="http://schemas.microsoft.com/office/powerpoint/2010/main" val="371517046"/>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415009" y="670444"/>
            <a:ext cx="8700803"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spcAft>
                <a:spcPts val="1200"/>
              </a:spcAft>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五种常用的冲突解决方法：</a:t>
            </a:r>
          </a:p>
          <a:p>
            <a:pPr marL="457200" lvl="1" indent="0">
              <a:lnSpc>
                <a:spcPct val="150000"/>
              </a:lnSpc>
              <a:spcBef>
                <a:spcPts val="0"/>
              </a:spcBef>
              <a:buNone/>
            </a:pPr>
            <a:r>
              <a:rPr lang="zh-CN" altLang="en-US" sz="2000" b="1" dirty="0">
                <a:solidFill>
                  <a:srgbClr val="0070C0"/>
                </a:solidFill>
                <a:latin typeface="Times New Roman" panose="02020603050405020304" pitchFamily="18" charset="0"/>
                <a:cs typeface="Times New Roman" panose="02020603050405020304" pitchFamily="18" charset="0"/>
              </a:rPr>
              <a:t>强迫</a:t>
            </a:r>
            <a:r>
              <a:rPr lang="en-US" altLang="zh-CN" sz="2000" b="1" dirty="0">
                <a:solidFill>
                  <a:srgbClr val="0070C0"/>
                </a:solidFill>
                <a:latin typeface="Times New Roman" panose="02020603050405020304" pitchFamily="18" charset="0"/>
                <a:cs typeface="Times New Roman" panose="02020603050405020304" pitchFamily="18" charset="0"/>
              </a:rPr>
              <a:t>/</a:t>
            </a:r>
            <a:r>
              <a:rPr lang="zh-CN" altLang="en-US" sz="2000" b="1" dirty="0">
                <a:solidFill>
                  <a:srgbClr val="0070C0"/>
                </a:solidFill>
                <a:latin typeface="Times New Roman" panose="02020603050405020304" pitchFamily="18" charset="0"/>
                <a:cs typeface="Times New Roman" panose="02020603050405020304" pitchFamily="18" charset="0"/>
              </a:rPr>
              <a:t>命令</a:t>
            </a:r>
            <a:r>
              <a:rPr lang="en-US" altLang="zh-CN" sz="2000" b="1" dirty="0">
                <a:solidFill>
                  <a:srgbClr val="0070C0"/>
                </a:solidFill>
                <a:latin typeface="Times New Roman" panose="02020603050405020304" pitchFamily="18" charset="0"/>
                <a:cs typeface="Times New Roman" panose="02020603050405020304" pitchFamily="18" charset="0"/>
              </a:rPr>
              <a:t>(/</a:t>
            </a:r>
            <a:r>
              <a:rPr lang="zh-CN" altLang="en-US" sz="2000" b="1" dirty="0">
                <a:solidFill>
                  <a:srgbClr val="0070C0"/>
                </a:solidFill>
                <a:latin typeface="Times New Roman" panose="02020603050405020304" pitchFamily="18" charset="0"/>
                <a:cs typeface="Times New Roman" panose="02020603050405020304" pitchFamily="18" charset="0"/>
              </a:rPr>
              <a:t>竞争</a:t>
            </a:r>
            <a:r>
              <a:rPr lang="en-US" altLang="zh-CN" sz="2000" b="1" dirty="0">
                <a:solidFill>
                  <a:srgbClr val="0070C0"/>
                </a:solidFill>
                <a:latin typeface="Times New Roman" panose="02020603050405020304" pitchFamily="18" charset="0"/>
                <a:cs typeface="Times New Roman" panose="02020603050405020304" pitchFamily="18" charset="0"/>
              </a:rPr>
              <a:t>)</a:t>
            </a:r>
            <a:r>
              <a:rPr lang="zh-CN" altLang="en-US" sz="1800" b="1" dirty="0">
                <a:solidFill>
                  <a:srgbClr val="0070C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牺牲其他方为代价，通常利用权力来强行解决其</a:t>
            </a:r>
            <a:r>
              <a:rPr lang="zh-CN" alt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紧急</a:t>
            </a:r>
            <a:r>
              <a:rPr lang="zh-CN" altLang="en-US" sz="1800" b="1" dirty="0">
                <a:latin typeface="Times New Roman" panose="02020603050405020304" pitchFamily="18" charset="0"/>
                <a:cs typeface="Times New Roman" panose="02020603050405020304" pitchFamily="18" charset="0"/>
              </a:rPr>
              <a:t>问题</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1800" b="1" dirty="0">
                <a:latin typeface="Times New Roman" panose="02020603050405020304" pitchFamily="18" charset="0"/>
                <a:cs typeface="Times New Roman" panose="02020603050405020304" pitchFamily="18" charset="0"/>
              </a:rPr>
              <a:t>		</a:t>
            </a:r>
            <a:endParaRPr lang="en-US" altLang="zh-CN" sz="1800" b="1" dirty="0">
              <a:solidFill>
                <a:srgbClr val="7030A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0070C0"/>
                </a:solidFill>
                <a:latin typeface="Times New Roman" panose="02020603050405020304" pitchFamily="18" charset="0"/>
                <a:cs typeface="Times New Roman" panose="02020603050405020304" pitchFamily="18" charset="0"/>
              </a:rPr>
              <a:t>撤退</a:t>
            </a:r>
            <a:r>
              <a:rPr lang="en-US" altLang="zh-CN" sz="2000" b="1" dirty="0">
                <a:solidFill>
                  <a:srgbClr val="0070C0"/>
                </a:solidFill>
                <a:latin typeface="Times New Roman" panose="02020603050405020304" pitchFamily="18" charset="0"/>
                <a:cs typeface="Times New Roman" panose="02020603050405020304" pitchFamily="18" charset="0"/>
              </a:rPr>
              <a:t>/</a:t>
            </a:r>
            <a:r>
              <a:rPr lang="zh-CN" altLang="en-US" sz="2000" b="1" dirty="0">
                <a:solidFill>
                  <a:srgbClr val="0070C0"/>
                </a:solidFill>
                <a:latin typeface="Times New Roman" panose="02020603050405020304" pitchFamily="18" charset="0"/>
                <a:cs typeface="Times New Roman" panose="02020603050405020304" pitchFamily="18" charset="0"/>
              </a:rPr>
              <a:t>回避</a:t>
            </a:r>
            <a:r>
              <a:rPr lang="zh-CN" altLang="en-US" sz="1800" b="1" dirty="0">
                <a:solidFill>
                  <a:srgbClr val="0070C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从当前实际或潜在冲突中退出，或者将问题推给其他人员解决</a:t>
            </a:r>
          </a:p>
          <a:p>
            <a:pPr marL="457200" lvl="1" indent="0">
              <a:lnSpc>
                <a:spcPct val="150000"/>
              </a:lnSpc>
              <a:spcBef>
                <a:spcPts val="0"/>
              </a:spcBef>
              <a:buNone/>
            </a:pPr>
            <a:endParaRPr lang="en-US" altLang="zh-CN" sz="1800" b="1" dirty="0">
              <a:solidFill>
                <a:srgbClr val="FFC00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FFC000"/>
                </a:solidFill>
                <a:latin typeface="Times New Roman" panose="02020603050405020304" pitchFamily="18" charset="0"/>
                <a:cs typeface="Times New Roman" panose="02020603050405020304" pitchFamily="18" charset="0"/>
              </a:rPr>
              <a:t>缓解</a:t>
            </a:r>
            <a:r>
              <a:rPr lang="en-US" altLang="zh-CN" sz="2000" b="1" dirty="0">
                <a:solidFill>
                  <a:srgbClr val="FFC000"/>
                </a:solidFill>
                <a:latin typeface="Times New Roman" panose="02020603050405020304" pitchFamily="18" charset="0"/>
                <a:cs typeface="Times New Roman" panose="02020603050405020304" pitchFamily="18" charset="0"/>
              </a:rPr>
              <a:t>/</a:t>
            </a:r>
            <a:r>
              <a:rPr lang="zh-CN" altLang="en-US" sz="2000" b="1" dirty="0">
                <a:solidFill>
                  <a:srgbClr val="FFC000"/>
                </a:solidFill>
                <a:latin typeface="Times New Roman" panose="02020603050405020304" pitchFamily="18" charset="0"/>
                <a:cs typeface="Times New Roman" panose="02020603050405020304" pitchFamily="18" charset="0"/>
              </a:rPr>
              <a:t>包容</a:t>
            </a:r>
            <a:r>
              <a:rPr lang="zh-CN" altLang="en-US" sz="1800" b="1" dirty="0">
                <a:solidFill>
                  <a:srgbClr val="FFC00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强调一致而非差异，为维持和谐与关系而退让一步</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en-US" altLang="zh-CN" sz="1800" b="1" dirty="0">
              <a:solidFill>
                <a:srgbClr val="FFC00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FFC000"/>
                </a:solidFill>
                <a:latin typeface="Times New Roman" panose="02020603050405020304" pitchFamily="18" charset="0"/>
                <a:cs typeface="Times New Roman" panose="02020603050405020304" pitchFamily="18" charset="0"/>
              </a:rPr>
              <a:t>合作</a:t>
            </a:r>
            <a:r>
              <a:rPr lang="en-US" altLang="zh-CN" sz="2000" b="1" dirty="0">
                <a:solidFill>
                  <a:srgbClr val="FFC000"/>
                </a:solidFill>
                <a:latin typeface="Times New Roman" panose="02020603050405020304" pitchFamily="18" charset="0"/>
                <a:cs typeface="Times New Roman" panose="02020603050405020304" pitchFamily="18" charset="0"/>
              </a:rPr>
              <a:t>/</a:t>
            </a:r>
            <a:r>
              <a:rPr lang="zh-CN" altLang="en-US" sz="2000" b="1" dirty="0">
                <a:solidFill>
                  <a:srgbClr val="FFC000"/>
                </a:solidFill>
                <a:latin typeface="Times New Roman" panose="02020603050405020304" pitchFamily="18" charset="0"/>
                <a:cs typeface="Times New Roman" panose="02020603050405020304" pitchFamily="18" charset="0"/>
              </a:rPr>
              <a:t>解决问题</a:t>
            </a:r>
            <a:r>
              <a:rPr lang="zh-CN" altLang="en-US" sz="1800" b="1" dirty="0">
                <a:solidFill>
                  <a:srgbClr val="FFC00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采用合作的态度和开放式对话，引导各方达成共识和承诺</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1800" b="1" dirty="0">
                <a:latin typeface="Times New Roman" panose="02020603050405020304" pitchFamily="18" charset="0"/>
                <a:cs typeface="Times New Roman" panose="02020603050405020304" pitchFamily="18" charset="0"/>
              </a:rPr>
              <a:t>		</a:t>
            </a:r>
            <a:endParaRPr lang="en-US" altLang="zh-CN" sz="1800" b="1" dirty="0">
              <a:solidFill>
                <a:srgbClr val="7030A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E76FCD"/>
                </a:solidFill>
                <a:latin typeface="Times New Roman" panose="02020603050405020304" pitchFamily="18" charset="0"/>
                <a:cs typeface="Times New Roman" panose="02020603050405020304" pitchFamily="18" charset="0"/>
              </a:rPr>
              <a:t>妥协</a:t>
            </a:r>
            <a:r>
              <a:rPr lang="en-US" altLang="zh-CN" sz="2000" b="1" dirty="0">
                <a:solidFill>
                  <a:srgbClr val="E76FCD"/>
                </a:solidFill>
                <a:latin typeface="Times New Roman" panose="02020603050405020304" pitchFamily="18" charset="0"/>
                <a:cs typeface="Times New Roman" panose="02020603050405020304" pitchFamily="18" charset="0"/>
              </a:rPr>
              <a:t>/</a:t>
            </a:r>
            <a:r>
              <a:rPr lang="zh-CN" altLang="en-US" sz="2000" b="1" dirty="0">
                <a:solidFill>
                  <a:srgbClr val="E76FCD"/>
                </a:solidFill>
                <a:latin typeface="Times New Roman" panose="02020603050405020304" pitchFamily="18" charset="0"/>
                <a:cs typeface="Times New Roman" panose="02020603050405020304" pitchFamily="18" charset="0"/>
              </a:rPr>
              <a:t>调解</a:t>
            </a:r>
            <a:r>
              <a:rPr lang="zh-CN" altLang="en-US" sz="1800" b="1" dirty="0">
                <a:solidFill>
                  <a:srgbClr val="E76FCD"/>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为暂时或部分解决冲突，各让一步，寻找能让各方都在一定程度上</a:t>
            </a:r>
            <a:r>
              <a:rPr lang="en-US" altLang="zh-CN" sz="1800" b="1" dirty="0">
                <a:latin typeface="Times New Roman" panose="02020603050405020304" pitchFamily="18" charset="0"/>
                <a:cs typeface="Times New Roman" panose="02020603050405020304" pitchFamily="18" charset="0"/>
              </a:rPr>
              <a:t>		</a:t>
            </a:r>
            <a:r>
              <a:rPr lang="zh-CN" altLang="en-US" sz="1800" b="1" dirty="0">
                <a:latin typeface="Times New Roman" panose="02020603050405020304" pitchFamily="18" charset="0"/>
                <a:cs typeface="Times New Roman" panose="02020603050405020304" pitchFamily="18" charset="0"/>
              </a:rPr>
              <a:t>满意的方案</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1800" b="1" dirty="0">
                <a:latin typeface="Times New Roman" panose="02020603050405020304" pitchFamily="18" charset="0"/>
                <a:cs typeface="Times New Roman" panose="02020603050405020304" pitchFamily="18" charset="0"/>
              </a:rPr>
              <a:t>		</a:t>
            </a:r>
            <a:endParaRPr lang="zh-CN" altLang="en-US" sz="1800" b="1" dirty="0">
              <a:latin typeface="Times New Roman" panose="02020603050405020304" pitchFamily="18" charset="0"/>
              <a:cs typeface="Times New Roman" panose="02020603050405020304" pitchFamily="18" charset="0"/>
            </a:endParaRPr>
          </a:p>
        </p:txBody>
      </p:sp>
      <p:sp>
        <p:nvSpPr>
          <p:cNvPr id="3" name="左大括号 2"/>
          <p:cNvSpPr/>
          <p:nvPr/>
        </p:nvSpPr>
        <p:spPr>
          <a:xfrm>
            <a:off x="689595" y="1432146"/>
            <a:ext cx="205601" cy="12654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p:cNvSpPr/>
          <p:nvPr/>
        </p:nvSpPr>
        <p:spPr>
          <a:xfrm>
            <a:off x="684840" y="3149355"/>
            <a:ext cx="205601" cy="13828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 name="文本框 3"/>
          <p:cNvSpPr txBox="1"/>
          <p:nvPr/>
        </p:nvSpPr>
        <p:spPr>
          <a:xfrm>
            <a:off x="22696" y="1704933"/>
            <a:ext cx="697627" cy="707886"/>
          </a:xfrm>
          <a:prstGeom prst="rect">
            <a:avLst/>
          </a:prstGeom>
          <a:noFill/>
        </p:spPr>
        <p:txBody>
          <a:bodyPr wrap="none" rtlCol="0">
            <a:spAutoFit/>
          </a:bodyPr>
          <a:lstStyle/>
          <a:p>
            <a:r>
              <a:rPr lang="zh-CN" altLang="en-US" sz="2000" b="1" dirty="0">
                <a:solidFill>
                  <a:srgbClr val="0070C0"/>
                </a:solidFill>
              </a:rPr>
              <a:t>消极</a:t>
            </a:r>
            <a:endParaRPr lang="en-US" altLang="zh-CN" sz="2000" b="1" dirty="0">
              <a:solidFill>
                <a:srgbClr val="0070C0"/>
              </a:solidFill>
            </a:endParaRPr>
          </a:p>
          <a:p>
            <a:r>
              <a:rPr lang="zh-CN" altLang="en-US" sz="2000" b="1" dirty="0">
                <a:solidFill>
                  <a:srgbClr val="0070C0"/>
                </a:solidFill>
              </a:rPr>
              <a:t>策略</a:t>
            </a:r>
          </a:p>
        </p:txBody>
      </p:sp>
      <p:sp>
        <p:nvSpPr>
          <p:cNvPr id="7" name="文本框 6"/>
          <p:cNvSpPr txBox="1"/>
          <p:nvPr/>
        </p:nvSpPr>
        <p:spPr>
          <a:xfrm>
            <a:off x="15192" y="3502046"/>
            <a:ext cx="697627" cy="707886"/>
          </a:xfrm>
          <a:prstGeom prst="rect">
            <a:avLst/>
          </a:prstGeom>
          <a:noFill/>
        </p:spPr>
        <p:txBody>
          <a:bodyPr wrap="none" rtlCol="0">
            <a:spAutoFit/>
          </a:bodyPr>
          <a:lstStyle/>
          <a:p>
            <a:r>
              <a:rPr lang="zh-CN" altLang="en-US" sz="2000" b="1" dirty="0">
                <a:solidFill>
                  <a:srgbClr val="FFC000"/>
                </a:solidFill>
              </a:rPr>
              <a:t>积极</a:t>
            </a:r>
            <a:endParaRPr lang="en-US" altLang="zh-CN" sz="2000" b="1" dirty="0">
              <a:solidFill>
                <a:srgbClr val="FFC000"/>
              </a:solidFill>
            </a:endParaRPr>
          </a:p>
          <a:p>
            <a:r>
              <a:rPr lang="zh-CN" altLang="en-US" sz="2000" b="1" dirty="0">
                <a:solidFill>
                  <a:srgbClr val="FFC000"/>
                </a:solidFill>
              </a:rPr>
              <a:t>策略</a:t>
            </a:r>
          </a:p>
        </p:txBody>
      </p:sp>
      <p:sp>
        <p:nvSpPr>
          <p:cNvPr id="8" name="文本框 7">
            <a:extLst>
              <a:ext uri="{FF2B5EF4-FFF2-40B4-BE49-F238E27FC236}">
                <a16:creationId xmlns:a16="http://schemas.microsoft.com/office/drawing/2014/main" id="{EBCF9C3A-A463-447F-9BE6-8E44EF2B67B4}"/>
              </a:ext>
            </a:extLst>
          </p:cNvPr>
          <p:cNvSpPr txBox="1"/>
          <p:nvPr/>
        </p:nvSpPr>
        <p:spPr>
          <a:xfrm>
            <a:off x="28188" y="4879157"/>
            <a:ext cx="697627" cy="707886"/>
          </a:xfrm>
          <a:prstGeom prst="rect">
            <a:avLst/>
          </a:prstGeom>
          <a:noFill/>
        </p:spPr>
        <p:txBody>
          <a:bodyPr wrap="none" rtlCol="0">
            <a:spAutoFit/>
          </a:bodyPr>
          <a:lstStyle/>
          <a:p>
            <a:r>
              <a:rPr lang="zh-CN" altLang="en-US" sz="2000" b="1" dirty="0">
                <a:solidFill>
                  <a:srgbClr val="E76FCD"/>
                </a:solidFill>
              </a:rPr>
              <a:t>中间</a:t>
            </a:r>
            <a:endParaRPr lang="en-US" altLang="zh-CN" sz="2000" b="1" dirty="0">
              <a:solidFill>
                <a:srgbClr val="E76FCD"/>
              </a:solidFill>
            </a:endParaRPr>
          </a:p>
          <a:p>
            <a:r>
              <a:rPr lang="zh-CN" altLang="en-US" sz="2000" b="1" dirty="0">
                <a:solidFill>
                  <a:srgbClr val="E76FCD"/>
                </a:solidFill>
              </a:rPr>
              <a:t>策略</a:t>
            </a:r>
          </a:p>
        </p:txBody>
      </p:sp>
      <p:cxnSp>
        <p:nvCxnSpPr>
          <p:cNvPr id="10" name="直接箭头连接符 9">
            <a:extLst>
              <a:ext uri="{FF2B5EF4-FFF2-40B4-BE49-F238E27FC236}">
                <a16:creationId xmlns:a16="http://schemas.microsoft.com/office/drawing/2014/main" id="{A124DE64-5120-43A1-AA08-D24235438DAB}"/>
              </a:ext>
            </a:extLst>
          </p:cNvPr>
          <p:cNvCxnSpPr>
            <a:cxnSpLocks/>
            <a:stCxn id="8" idx="3"/>
          </p:cNvCxnSpPr>
          <p:nvPr/>
        </p:nvCxnSpPr>
        <p:spPr>
          <a:xfrm>
            <a:off x="725815" y="5233100"/>
            <a:ext cx="165650" cy="6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038077"/>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294126" y="985292"/>
            <a:ext cx="8700803"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影响冲突解决方法的因素包括：</a:t>
            </a:r>
          </a:p>
          <a:p>
            <a:pPr marL="457200" lvl="1" indent="0">
              <a:lnSpc>
                <a:spcPct val="200000"/>
              </a:lnSpc>
              <a:spcBef>
                <a:spcPts val="0"/>
              </a:spcBef>
              <a:buNone/>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、冲突的相对</a:t>
            </a:r>
            <a:r>
              <a:rPr lang="zh-CN" altLang="en-US" sz="2400" b="1" dirty="0">
                <a:solidFill>
                  <a:srgbClr val="7030A0"/>
                </a:solidFill>
                <a:latin typeface="Times New Roman" panose="02020603050405020304" pitchFamily="18" charset="0"/>
                <a:cs typeface="Times New Roman" panose="02020603050405020304" pitchFamily="18" charset="0"/>
              </a:rPr>
              <a:t>重要性</a:t>
            </a:r>
            <a:r>
              <a:rPr lang="zh-CN" altLang="en-US" sz="2400" dirty="0">
                <a:latin typeface="Times New Roman" panose="02020603050405020304" pitchFamily="18" charset="0"/>
                <a:cs typeface="Times New Roman" panose="02020603050405020304" pitchFamily="18" charset="0"/>
              </a:rPr>
              <a:t>与激烈程度</a:t>
            </a:r>
          </a:p>
          <a:p>
            <a:pPr marL="457200" lvl="1" indent="0">
              <a:lnSpc>
                <a:spcPct val="200000"/>
              </a:lnSpc>
              <a:spcBef>
                <a:spcPts val="0"/>
              </a:spcBef>
              <a:buNone/>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、解决冲突的</a:t>
            </a:r>
            <a:r>
              <a:rPr lang="zh-CN" altLang="en-US" sz="2400" b="1" dirty="0">
                <a:solidFill>
                  <a:srgbClr val="0070C0"/>
                </a:solidFill>
                <a:latin typeface="Times New Roman" panose="02020603050405020304" pitchFamily="18" charset="0"/>
                <a:cs typeface="Times New Roman" panose="02020603050405020304" pitchFamily="18" charset="0"/>
              </a:rPr>
              <a:t>紧迫性</a:t>
            </a:r>
          </a:p>
          <a:p>
            <a:pPr marL="457200" lvl="1" indent="0">
              <a:lnSpc>
                <a:spcPct val="200000"/>
              </a:lnSpc>
              <a:spcBef>
                <a:spcPts val="0"/>
              </a:spcBef>
              <a:buNone/>
            </a:pP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、冲突各方的立场</a:t>
            </a:r>
          </a:p>
          <a:p>
            <a:pPr marL="457200" lvl="1" indent="0">
              <a:lnSpc>
                <a:spcPct val="200000"/>
              </a:lnSpc>
              <a:spcBef>
                <a:spcPts val="0"/>
              </a:spcBef>
              <a:buNone/>
            </a:pP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、永久或暂时解决冲突的动机</a:t>
            </a:r>
          </a:p>
          <a:p>
            <a:pPr>
              <a:lnSpc>
                <a:spcPct val="200000"/>
              </a:lnSpc>
            </a:pPr>
            <a:endParaRPr lang="zh-CN" altLang="en-US" sz="4000" dirty="0"/>
          </a:p>
        </p:txBody>
      </p:sp>
    </p:spTree>
    <p:extLst>
      <p:ext uri="{BB962C8B-B14F-4D97-AF65-F5344CB8AC3E}">
        <p14:creationId xmlns:p14="http://schemas.microsoft.com/office/powerpoint/2010/main" val="4281859585"/>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395535" y="769268"/>
            <a:ext cx="8700803"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spcAft>
                <a:spcPts val="1200"/>
              </a:spcAft>
              <a:buFont typeface="Wingdings" panose="05000000000000000000" pitchFamily="2" charset="2"/>
              <a:buChar char="n"/>
            </a:pP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0C8CC44-ED6E-42FC-BC55-1D73A8884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393" y="1129308"/>
            <a:ext cx="5088416" cy="4221796"/>
          </a:xfrm>
          <a:prstGeom prst="rect">
            <a:avLst/>
          </a:prstGeom>
        </p:spPr>
      </p:pic>
      <p:sp>
        <p:nvSpPr>
          <p:cNvPr id="5" name="文本框 4">
            <a:extLst>
              <a:ext uri="{FF2B5EF4-FFF2-40B4-BE49-F238E27FC236}">
                <a16:creationId xmlns:a16="http://schemas.microsoft.com/office/drawing/2014/main" id="{B5ED22A8-A1F9-4E53-BDA2-F26A40D818FF}"/>
              </a:ext>
            </a:extLst>
          </p:cNvPr>
          <p:cNvSpPr txBox="1"/>
          <p:nvPr/>
        </p:nvSpPr>
        <p:spPr>
          <a:xfrm>
            <a:off x="8142839" y="2867761"/>
            <a:ext cx="800219" cy="461665"/>
          </a:xfrm>
          <a:prstGeom prst="rect">
            <a:avLst/>
          </a:prstGeom>
          <a:noFill/>
        </p:spPr>
        <p:txBody>
          <a:bodyPr wrap="none" rtlCol="0">
            <a:spAutoFit/>
          </a:bodyPr>
          <a:lstStyle/>
          <a:p>
            <a:r>
              <a:rPr lang="zh-CN" altLang="en-US" sz="2400" dirty="0"/>
              <a:t>紧急</a:t>
            </a:r>
          </a:p>
        </p:txBody>
      </p:sp>
      <p:sp>
        <p:nvSpPr>
          <p:cNvPr id="21" name="文本框 20">
            <a:extLst>
              <a:ext uri="{FF2B5EF4-FFF2-40B4-BE49-F238E27FC236}">
                <a16:creationId xmlns:a16="http://schemas.microsoft.com/office/drawing/2014/main" id="{C4D96DA2-19D1-4D36-9636-440292986C4A}"/>
              </a:ext>
            </a:extLst>
          </p:cNvPr>
          <p:cNvSpPr txBox="1"/>
          <p:nvPr/>
        </p:nvSpPr>
        <p:spPr>
          <a:xfrm>
            <a:off x="3156255" y="2867762"/>
            <a:ext cx="1107996" cy="461665"/>
          </a:xfrm>
          <a:prstGeom prst="rect">
            <a:avLst/>
          </a:prstGeom>
          <a:noFill/>
        </p:spPr>
        <p:txBody>
          <a:bodyPr wrap="none" rtlCol="0">
            <a:spAutoFit/>
          </a:bodyPr>
          <a:lstStyle/>
          <a:p>
            <a:r>
              <a:rPr lang="zh-CN" altLang="en-US" sz="2400" dirty="0"/>
              <a:t>不紧急</a:t>
            </a:r>
          </a:p>
        </p:txBody>
      </p:sp>
      <p:sp>
        <p:nvSpPr>
          <p:cNvPr id="24" name="文本框 23">
            <a:extLst>
              <a:ext uri="{FF2B5EF4-FFF2-40B4-BE49-F238E27FC236}">
                <a16:creationId xmlns:a16="http://schemas.microsoft.com/office/drawing/2014/main" id="{790D3ED5-268B-4C1D-927C-110549DFCE39}"/>
              </a:ext>
            </a:extLst>
          </p:cNvPr>
          <p:cNvSpPr txBox="1"/>
          <p:nvPr/>
        </p:nvSpPr>
        <p:spPr>
          <a:xfrm>
            <a:off x="5830423" y="783135"/>
            <a:ext cx="800219" cy="461665"/>
          </a:xfrm>
          <a:prstGeom prst="rect">
            <a:avLst/>
          </a:prstGeom>
          <a:noFill/>
        </p:spPr>
        <p:txBody>
          <a:bodyPr wrap="none" rtlCol="0">
            <a:spAutoFit/>
          </a:bodyPr>
          <a:lstStyle/>
          <a:p>
            <a:r>
              <a:rPr lang="zh-CN" altLang="en-US" sz="2400" dirty="0"/>
              <a:t>重要</a:t>
            </a:r>
          </a:p>
        </p:txBody>
      </p:sp>
      <p:sp>
        <p:nvSpPr>
          <p:cNvPr id="25" name="文本框 24">
            <a:extLst>
              <a:ext uri="{FF2B5EF4-FFF2-40B4-BE49-F238E27FC236}">
                <a16:creationId xmlns:a16="http://schemas.microsoft.com/office/drawing/2014/main" id="{107E5C27-4788-44B3-959D-122ADB29CAA1}"/>
              </a:ext>
            </a:extLst>
          </p:cNvPr>
          <p:cNvSpPr txBox="1"/>
          <p:nvPr/>
        </p:nvSpPr>
        <p:spPr>
          <a:xfrm>
            <a:off x="5664511" y="5120271"/>
            <a:ext cx="1132041" cy="461665"/>
          </a:xfrm>
          <a:prstGeom prst="rect">
            <a:avLst/>
          </a:prstGeom>
          <a:noFill/>
        </p:spPr>
        <p:txBody>
          <a:bodyPr wrap="none" rtlCol="0">
            <a:spAutoFit/>
          </a:bodyPr>
          <a:lstStyle/>
          <a:p>
            <a:r>
              <a:rPr lang="zh-CN" altLang="en-US" sz="2400" dirty="0"/>
              <a:t>不重要</a:t>
            </a:r>
          </a:p>
        </p:txBody>
      </p:sp>
      <p:sp>
        <p:nvSpPr>
          <p:cNvPr id="26" name="文本框 25">
            <a:extLst>
              <a:ext uri="{FF2B5EF4-FFF2-40B4-BE49-F238E27FC236}">
                <a16:creationId xmlns:a16="http://schemas.microsoft.com/office/drawing/2014/main" id="{C2EB3786-E94B-4A69-B93A-461202186F43}"/>
              </a:ext>
            </a:extLst>
          </p:cNvPr>
          <p:cNvSpPr txBox="1"/>
          <p:nvPr/>
        </p:nvSpPr>
        <p:spPr>
          <a:xfrm>
            <a:off x="395535" y="2498428"/>
            <a:ext cx="1725575" cy="1200329"/>
          </a:xfrm>
          <a:prstGeom prst="rect">
            <a:avLst/>
          </a:prstGeom>
          <a:noFill/>
        </p:spPr>
        <p:txBody>
          <a:bodyPr wrap="square" rtlCol="0">
            <a:spAutoFit/>
          </a:bodyPr>
          <a:lstStyle/>
          <a:p>
            <a:r>
              <a:rPr lang="zh-CN" altLang="en-US" sz="2400" dirty="0"/>
              <a:t>冲突类型与解决方法之间的匹配</a:t>
            </a:r>
          </a:p>
        </p:txBody>
      </p:sp>
    </p:spTree>
    <p:extLst>
      <p:ext uri="{BB962C8B-B14F-4D97-AF65-F5344CB8AC3E}">
        <p14:creationId xmlns:p14="http://schemas.microsoft.com/office/powerpoint/2010/main" val="393705937"/>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395536" y="790253"/>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通用的沟通技能</a:t>
            </a:r>
          </a:p>
        </p:txBody>
      </p:sp>
      <p:graphicFrame>
        <p:nvGraphicFramePr>
          <p:cNvPr id="5" name="图示 4">
            <a:extLst>
              <a:ext uri="{FF2B5EF4-FFF2-40B4-BE49-F238E27FC236}">
                <a16:creationId xmlns:a16="http://schemas.microsoft.com/office/drawing/2014/main" id="{48FF5F5D-966A-44AA-9678-2F9B01CAEC20}"/>
              </a:ext>
            </a:extLst>
          </p:cNvPr>
          <p:cNvGraphicFramePr/>
          <p:nvPr>
            <p:extLst>
              <p:ext uri="{D42A27DB-BD31-4B8C-83A1-F6EECF244321}">
                <p14:modId xmlns:p14="http://schemas.microsoft.com/office/powerpoint/2010/main" val="2354558393"/>
              </p:ext>
            </p:extLst>
          </p:nvPr>
        </p:nvGraphicFramePr>
        <p:xfrm>
          <a:off x="1259632" y="1526490"/>
          <a:ext cx="6984776"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8818545"/>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7" name="图片 6">
            <a:extLst>
              <a:ext uri="{FF2B5EF4-FFF2-40B4-BE49-F238E27FC236}">
                <a16:creationId xmlns:a16="http://schemas.microsoft.com/office/drawing/2014/main" id="{1F6DE962-0D74-4804-B7A5-6AB899407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6968"/>
            <a:ext cx="9144000" cy="4008208"/>
          </a:xfrm>
          <a:prstGeom prst="rect">
            <a:avLst/>
          </a:prstGeom>
        </p:spPr>
      </p:pic>
      <p:sp>
        <p:nvSpPr>
          <p:cNvPr id="4" name="副标题 8">
            <a:extLst>
              <a:ext uri="{FF2B5EF4-FFF2-40B4-BE49-F238E27FC236}">
                <a16:creationId xmlns:a16="http://schemas.microsoft.com/office/drawing/2014/main" id="{7F3F8A3D-16C6-4462-9FE9-985567000D0F}"/>
              </a:ext>
            </a:extLst>
          </p:cNvPr>
          <p:cNvSpPr txBox="1">
            <a:spLocks/>
          </p:cNvSpPr>
          <p:nvPr/>
        </p:nvSpPr>
        <p:spPr>
          <a:xfrm>
            <a:off x="395535" y="769268"/>
            <a:ext cx="8700803"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spcAft>
                <a:spcPts val="1200"/>
              </a:spcAft>
              <a:buNone/>
            </a:pPr>
            <a:r>
              <a:rPr lang="zh-CN" altLang="en-US" sz="2400" b="1" dirty="0">
                <a:solidFill>
                  <a:srgbClr val="C00000"/>
                </a:solidFill>
                <a:latin typeface="Times New Roman" panose="02020603050405020304" pitchFamily="18" charset="0"/>
                <a:cs typeface="Times New Roman" panose="02020603050405020304" pitchFamily="18" charset="0"/>
              </a:rPr>
              <a:t>托马斯</a:t>
            </a:r>
            <a:r>
              <a:rPr lang="en-US" altLang="zh-CN" sz="2400" b="1" dirty="0">
                <a:solidFill>
                  <a:srgbClr val="C00000"/>
                </a:solidFill>
                <a:latin typeface="Times New Roman" panose="02020603050405020304" pitchFamily="18" charset="0"/>
                <a:cs typeface="Times New Roman" panose="02020603050405020304" pitchFamily="18" charset="0"/>
              </a:rPr>
              <a:t>-</a:t>
            </a:r>
            <a:r>
              <a:rPr lang="zh-CN" altLang="en-US" sz="2400" b="1" dirty="0">
                <a:solidFill>
                  <a:srgbClr val="C00000"/>
                </a:solidFill>
                <a:latin typeface="Times New Roman" panose="02020603050405020304" pitchFamily="18" charset="0"/>
                <a:cs typeface="Times New Roman" panose="02020603050405020304" pitchFamily="18" charset="0"/>
              </a:rPr>
              <a:t>克尔曼解决冲突二维模式</a:t>
            </a:r>
          </a:p>
        </p:txBody>
      </p:sp>
    </p:spTree>
    <p:extLst>
      <p:ext uri="{BB962C8B-B14F-4D97-AF65-F5344CB8AC3E}">
        <p14:creationId xmlns:p14="http://schemas.microsoft.com/office/powerpoint/2010/main" val="1121717884"/>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395535" y="769268"/>
            <a:ext cx="8700803"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spcAft>
                <a:spcPts val="1200"/>
              </a:spcAft>
              <a:buNone/>
            </a:pPr>
            <a:r>
              <a:rPr lang="zh-CN" altLang="en-US" sz="2400" b="1" dirty="0">
                <a:solidFill>
                  <a:srgbClr val="C00000"/>
                </a:solidFill>
                <a:latin typeface="Times New Roman" panose="02020603050405020304" pitchFamily="18" charset="0"/>
                <a:cs typeface="Times New Roman" panose="02020603050405020304" pitchFamily="18" charset="0"/>
              </a:rPr>
              <a:t>托马斯</a:t>
            </a:r>
            <a:r>
              <a:rPr lang="en-US" altLang="zh-CN" sz="2400" b="1" dirty="0">
                <a:solidFill>
                  <a:srgbClr val="C00000"/>
                </a:solidFill>
                <a:latin typeface="Times New Roman" panose="02020603050405020304" pitchFamily="18" charset="0"/>
                <a:cs typeface="Times New Roman" panose="02020603050405020304" pitchFamily="18" charset="0"/>
              </a:rPr>
              <a:t>-</a:t>
            </a:r>
            <a:r>
              <a:rPr lang="zh-CN" altLang="en-US" sz="2400" b="1" dirty="0">
                <a:solidFill>
                  <a:srgbClr val="C00000"/>
                </a:solidFill>
                <a:latin typeface="Times New Roman" panose="02020603050405020304" pitchFamily="18" charset="0"/>
                <a:cs typeface="Times New Roman" panose="02020603050405020304" pitchFamily="18" charset="0"/>
              </a:rPr>
              <a:t>克尔曼解决冲突二维模式</a:t>
            </a:r>
          </a:p>
        </p:txBody>
      </p:sp>
      <p:cxnSp>
        <p:nvCxnSpPr>
          <p:cNvPr id="11" name="直接箭头连接符 10">
            <a:extLst>
              <a:ext uri="{FF2B5EF4-FFF2-40B4-BE49-F238E27FC236}">
                <a16:creationId xmlns:a16="http://schemas.microsoft.com/office/drawing/2014/main" id="{0E2B31DD-6DE9-4869-9E53-41F5040186E6}"/>
              </a:ext>
            </a:extLst>
          </p:cNvPr>
          <p:cNvCxnSpPr/>
          <p:nvPr/>
        </p:nvCxnSpPr>
        <p:spPr>
          <a:xfrm>
            <a:off x="2814233" y="4826104"/>
            <a:ext cx="439248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51374148-F949-4D9A-8A52-75332FE0ED1C}"/>
              </a:ext>
            </a:extLst>
          </p:cNvPr>
          <p:cNvCxnSpPr>
            <a:cxnSpLocks/>
          </p:cNvCxnSpPr>
          <p:nvPr/>
        </p:nvCxnSpPr>
        <p:spPr>
          <a:xfrm flipV="1">
            <a:off x="2814233" y="1721376"/>
            <a:ext cx="0" cy="31047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A89AA65-D651-4A46-A3BA-37ED4FD51672}"/>
              </a:ext>
            </a:extLst>
          </p:cNvPr>
          <p:cNvSpPr txBox="1"/>
          <p:nvPr/>
        </p:nvSpPr>
        <p:spPr>
          <a:xfrm>
            <a:off x="1912050" y="1993593"/>
            <a:ext cx="697627" cy="400110"/>
          </a:xfrm>
          <a:prstGeom prst="rect">
            <a:avLst/>
          </a:prstGeom>
          <a:noFill/>
        </p:spPr>
        <p:txBody>
          <a:bodyPr wrap="none" rtlCol="0">
            <a:spAutoFit/>
          </a:bodyPr>
          <a:lstStyle/>
          <a:p>
            <a:r>
              <a:rPr lang="zh-CN" altLang="en-US" sz="2000" dirty="0"/>
              <a:t>强硬</a:t>
            </a:r>
          </a:p>
        </p:txBody>
      </p:sp>
      <p:sp>
        <p:nvSpPr>
          <p:cNvPr id="15" name="文本框 14">
            <a:extLst>
              <a:ext uri="{FF2B5EF4-FFF2-40B4-BE49-F238E27FC236}">
                <a16:creationId xmlns:a16="http://schemas.microsoft.com/office/drawing/2014/main" id="{2907C1CF-0140-47A3-BB0C-B1AE78BDDDA0}"/>
              </a:ext>
            </a:extLst>
          </p:cNvPr>
          <p:cNvSpPr txBox="1"/>
          <p:nvPr/>
        </p:nvSpPr>
        <p:spPr>
          <a:xfrm>
            <a:off x="1689405" y="3923508"/>
            <a:ext cx="954107" cy="400110"/>
          </a:xfrm>
          <a:prstGeom prst="rect">
            <a:avLst/>
          </a:prstGeom>
          <a:noFill/>
        </p:spPr>
        <p:txBody>
          <a:bodyPr wrap="none" rtlCol="0">
            <a:spAutoFit/>
          </a:bodyPr>
          <a:lstStyle/>
          <a:p>
            <a:r>
              <a:rPr lang="zh-CN" altLang="en-US" sz="2000" dirty="0"/>
              <a:t>不强硬</a:t>
            </a:r>
          </a:p>
        </p:txBody>
      </p:sp>
      <p:sp>
        <p:nvSpPr>
          <p:cNvPr id="16" name="文本框 15">
            <a:extLst>
              <a:ext uri="{FF2B5EF4-FFF2-40B4-BE49-F238E27FC236}">
                <a16:creationId xmlns:a16="http://schemas.microsoft.com/office/drawing/2014/main" id="{F95A1460-C082-45DD-A71A-19A8E4B49246}"/>
              </a:ext>
            </a:extLst>
          </p:cNvPr>
          <p:cNvSpPr txBox="1"/>
          <p:nvPr/>
        </p:nvSpPr>
        <p:spPr>
          <a:xfrm>
            <a:off x="3207382" y="5012301"/>
            <a:ext cx="954107" cy="400110"/>
          </a:xfrm>
          <a:prstGeom prst="rect">
            <a:avLst/>
          </a:prstGeom>
          <a:noFill/>
        </p:spPr>
        <p:txBody>
          <a:bodyPr wrap="none" rtlCol="0">
            <a:spAutoFit/>
          </a:bodyPr>
          <a:lstStyle/>
          <a:p>
            <a:r>
              <a:rPr lang="zh-CN" altLang="en-US" sz="2000" dirty="0"/>
              <a:t>不合作</a:t>
            </a:r>
          </a:p>
        </p:txBody>
      </p:sp>
      <p:sp>
        <p:nvSpPr>
          <p:cNvPr id="17" name="文本框 16">
            <a:extLst>
              <a:ext uri="{FF2B5EF4-FFF2-40B4-BE49-F238E27FC236}">
                <a16:creationId xmlns:a16="http://schemas.microsoft.com/office/drawing/2014/main" id="{B3A2951A-F239-4BF5-8EAC-3854A10E2B9A}"/>
              </a:ext>
            </a:extLst>
          </p:cNvPr>
          <p:cNvSpPr txBox="1"/>
          <p:nvPr/>
        </p:nvSpPr>
        <p:spPr>
          <a:xfrm>
            <a:off x="6075908" y="5012301"/>
            <a:ext cx="697627" cy="400110"/>
          </a:xfrm>
          <a:prstGeom prst="rect">
            <a:avLst/>
          </a:prstGeom>
          <a:noFill/>
        </p:spPr>
        <p:txBody>
          <a:bodyPr wrap="none" rtlCol="0">
            <a:spAutoFit/>
          </a:bodyPr>
          <a:lstStyle/>
          <a:p>
            <a:r>
              <a:rPr lang="zh-CN" altLang="en-US" sz="2000" dirty="0"/>
              <a:t>合作</a:t>
            </a:r>
          </a:p>
        </p:txBody>
      </p:sp>
      <p:sp>
        <p:nvSpPr>
          <p:cNvPr id="18" name="文本框 17">
            <a:extLst>
              <a:ext uri="{FF2B5EF4-FFF2-40B4-BE49-F238E27FC236}">
                <a16:creationId xmlns:a16="http://schemas.microsoft.com/office/drawing/2014/main" id="{C6536755-8D57-49AC-B109-6B6AEB8AD22F}"/>
              </a:ext>
            </a:extLst>
          </p:cNvPr>
          <p:cNvSpPr txBox="1"/>
          <p:nvPr/>
        </p:nvSpPr>
        <p:spPr>
          <a:xfrm>
            <a:off x="3230216" y="1802030"/>
            <a:ext cx="882011" cy="707886"/>
          </a:xfrm>
          <a:prstGeom prst="rect">
            <a:avLst/>
          </a:prstGeom>
          <a:solidFill>
            <a:schemeClr val="accent5">
              <a:lumMod val="20000"/>
              <a:lumOff val="80000"/>
            </a:schemeClr>
          </a:solidFill>
        </p:spPr>
        <p:txBody>
          <a:bodyPr wrap="square" rtlCol="0">
            <a:spAutoFit/>
          </a:bodyPr>
          <a:lstStyle/>
          <a:p>
            <a:r>
              <a:rPr lang="zh-CN" altLang="en-US" sz="2000" b="1" dirty="0">
                <a:solidFill>
                  <a:srgbClr val="0070C0"/>
                </a:solidFill>
              </a:rPr>
              <a:t>强迫</a:t>
            </a:r>
            <a:r>
              <a:rPr lang="en-US" altLang="zh-CN" sz="2000" b="1" dirty="0">
                <a:solidFill>
                  <a:srgbClr val="0070C0"/>
                </a:solidFill>
              </a:rPr>
              <a:t>/</a:t>
            </a:r>
          </a:p>
          <a:p>
            <a:r>
              <a:rPr lang="zh-CN" altLang="en-US" sz="2000" b="1" dirty="0">
                <a:solidFill>
                  <a:srgbClr val="0070C0"/>
                </a:solidFill>
              </a:rPr>
              <a:t>竞争</a:t>
            </a:r>
          </a:p>
        </p:txBody>
      </p:sp>
      <p:sp>
        <p:nvSpPr>
          <p:cNvPr id="19" name="文本框 18">
            <a:extLst>
              <a:ext uri="{FF2B5EF4-FFF2-40B4-BE49-F238E27FC236}">
                <a16:creationId xmlns:a16="http://schemas.microsoft.com/office/drawing/2014/main" id="{0BF36BB5-D1E5-49AE-A14B-DE022570CDC5}"/>
              </a:ext>
            </a:extLst>
          </p:cNvPr>
          <p:cNvSpPr txBox="1"/>
          <p:nvPr/>
        </p:nvSpPr>
        <p:spPr>
          <a:xfrm>
            <a:off x="5980954" y="1955918"/>
            <a:ext cx="697627" cy="400110"/>
          </a:xfrm>
          <a:prstGeom prst="rect">
            <a:avLst/>
          </a:prstGeom>
          <a:solidFill>
            <a:schemeClr val="bg1">
              <a:lumMod val="95000"/>
            </a:schemeClr>
          </a:solidFill>
        </p:spPr>
        <p:txBody>
          <a:bodyPr wrap="none" rtlCol="0">
            <a:spAutoFit/>
          </a:bodyPr>
          <a:lstStyle/>
          <a:p>
            <a:r>
              <a:rPr lang="zh-CN" altLang="en-US" sz="2000" b="1" dirty="0">
                <a:solidFill>
                  <a:srgbClr val="FFC000"/>
                </a:solidFill>
              </a:rPr>
              <a:t>合作</a:t>
            </a:r>
          </a:p>
        </p:txBody>
      </p:sp>
      <p:sp>
        <p:nvSpPr>
          <p:cNvPr id="20" name="文本框 19">
            <a:extLst>
              <a:ext uri="{FF2B5EF4-FFF2-40B4-BE49-F238E27FC236}">
                <a16:creationId xmlns:a16="http://schemas.microsoft.com/office/drawing/2014/main" id="{9D6D1059-4524-41CA-99D0-271C48EF8067}"/>
              </a:ext>
            </a:extLst>
          </p:cNvPr>
          <p:cNvSpPr txBox="1"/>
          <p:nvPr/>
        </p:nvSpPr>
        <p:spPr>
          <a:xfrm>
            <a:off x="4536032" y="3001516"/>
            <a:ext cx="697627" cy="400110"/>
          </a:xfrm>
          <a:prstGeom prst="rect">
            <a:avLst/>
          </a:prstGeom>
          <a:solidFill>
            <a:schemeClr val="bg2">
              <a:lumMod val="90000"/>
            </a:schemeClr>
          </a:solidFill>
        </p:spPr>
        <p:txBody>
          <a:bodyPr wrap="none" rtlCol="0">
            <a:spAutoFit/>
          </a:bodyPr>
          <a:lstStyle/>
          <a:p>
            <a:r>
              <a:rPr lang="zh-CN" altLang="en-US" sz="2000" b="1" dirty="0">
                <a:solidFill>
                  <a:srgbClr val="E76FCD"/>
                </a:solidFill>
              </a:rPr>
              <a:t>妥协</a:t>
            </a:r>
          </a:p>
        </p:txBody>
      </p:sp>
      <p:sp>
        <p:nvSpPr>
          <p:cNvPr id="22" name="文本框 21">
            <a:extLst>
              <a:ext uri="{FF2B5EF4-FFF2-40B4-BE49-F238E27FC236}">
                <a16:creationId xmlns:a16="http://schemas.microsoft.com/office/drawing/2014/main" id="{2115232C-3E8C-4831-B12B-FBB2FB7A974A}"/>
              </a:ext>
            </a:extLst>
          </p:cNvPr>
          <p:cNvSpPr txBox="1"/>
          <p:nvPr/>
        </p:nvSpPr>
        <p:spPr>
          <a:xfrm>
            <a:off x="3335623" y="3942789"/>
            <a:ext cx="697627" cy="400110"/>
          </a:xfrm>
          <a:prstGeom prst="rect">
            <a:avLst/>
          </a:prstGeom>
          <a:solidFill>
            <a:schemeClr val="accent5">
              <a:lumMod val="20000"/>
              <a:lumOff val="80000"/>
            </a:schemeClr>
          </a:solidFill>
        </p:spPr>
        <p:txBody>
          <a:bodyPr wrap="none" rtlCol="0">
            <a:spAutoFit/>
          </a:bodyPr>
          <a:lstStyle/>
          <a:p>
            <a:r>
              <a:rPr lang="zh-CN" altLang="en-US" sz="2000" b="1" dirty="0">
                <a:solidFill>
                  <a:srgbClr val="0070C0"/>
                </a:solidFill>
              </a:rPr>
              <a:t>回避</a:t>
            </a:r>
          </a:p>
        </p:txBody>
      </p:sp>
      <p:sp>
        <p:nvSpPr>
          <p:cNvPr id="23" name="文本框 22">
            <a:extLst>
              <a:ext uri="{FF2B5EF4-FFF2-40B4-BE49-F238E27FC236}">
                <a16:creationId xmlns:a16="http://schemas.microsoft.com/office/drawing/2014/main" id="{BB3E58A6-7C47-4DA4-B7C8-9C9BA0C432C8}"/>
              </a:ext>
            </a:extLst>
          </p:cNvPr>
          <p:cNvSpPr txBox="1"/>
          <p:nvPr/>
        </p:nvSpPr>
        <p:spPr>
          <a:xfrm>
            <a:off x="5643521" y="3769620"/>
            <a:ext cx="1334020" cy="707886"/>
          </a:xfrm>
          <a:prstGeom prst="rect">
            <a:avLst/>
          </a:prstGeom>
          <a:solidFill>
            <a:schemeClr val="bg1">
              <a:lumMod val="95000"/>
            </a:schemeClr>
          </a:solidFill>
        </p:spPr>
        <p:txBody>
          <a:bodyPr wrap="none" rtlCol="0">
            <a:spAutoFit/>
          </a:bodyPr>
          <a:lstStyle/>
          <a:p>
            <a:r>
              <a:rPr lang="zh-CN" altLang="en-US" sz="2000" b="1" dirty="0">
                <a:solidFill>
                  <a:srgbClr val="FFC000"/>
                </a:solidFill>
              </a:rPr>
              <a:t>顺应</a:t>
            </a:r>
            <a:r>
              <a:rPr lang="en-US" altLang="zh-CN" sz="2000" b="1" dirty="0">
                <a:solidFill>
                  <a:srgbClr val="FFC000"/>
                </a:solidFill>
              </a:rPr>
              <a:t>/</a:t>
            </a:r>
            <a:r>
              <a:rPr lang="zh-CN" altLang="en-US" sz="2000" b="1" dirty="0">
                <a:solidFill>
                  <a:srgbClr val="FFC000"/>
                </a:solidFill>
              </a:rPr>
              <a:t>克制</a:t>
            </a:r>
            <a:endParaRPr lang="en-US" altLang="zh-CN" sz="2000" b="1" dirty="0">
              <a:solidFill>
                <a:srgbClr val="FFC000"/>
              </a:solidFill>
            </a:endParaRPr>
          </a:p>
          <a:p>
            <a:r>
              <a:rPr lang="zh-CN" altLang="en-US" sz="2000" b="1" dirty="0">
                <a:solidFill>
                  <a:srgbClr val="FFC000"/>
                </a:solidFill>
              </a:rPr>
              <a:t>缓解</a:t>
            </a:r>
            <a:r>
              <a:rPr lang="en-US" altLang="zh-CN" sz="2000" b="1" dirty="0">
                <a:solidFill>
                  <a:srgbClr val="FFC000"/>
                </a:solidFill>
              </a:rPr>
              <a:t>/</a:t>
            </a:r>
            <a:r>
              <a:rPr lang="zh-CN" altLang="en-US" sz="2000" b="1" dirty="0">
                <a:solidFill>
                  <a:srgbClr val="FFC000"/>
                </a:solidFill>
              </a:rPr>
              <a:t>包容</a:t>
            </a:r>
          </a:p>
        </p:txBody>
      </p:sp>
    </p:spTree>
    <p:extLst>
      <p:ext uri="{BB962C8B-B14F-4D97-AF65-F5344CB8AC3E}">
        <p14:creationId xmlns:p14="http://schemas.microsoft.com/office/powerpoint/2010/main" val="1020055962"/>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88A62C76-2ECD-4220-B10C-92067E83C0EC}"/>
              </a:ext>
            </a:extLst>
          </p:cNvPr>
          <p:cNvPicPr>
            <a:picLocks noChangeAspect="1"/>
          </p:cNvPicPr>
          <p:nvPr/>
        </p:nvPicPr>
        <p:blipFill rotWithShape="1">
          <a:blip r:embed="rId3">
            <a:extLst>
              <a:ext uri="{28A0092B-C50C-407E-A947-70E740481C1C}">
                <a14:useLocalDpi xmlns:a14="http://schemas.microsoft.com/office/drawing/2010/main" val="0"/>
              </a:ext>
            </a:extLst>
          </a:blip>
          <a:srcRect r="53048" b="1890"/>
          <a:stretch/>
        </p:blipFill>
        <p:spPr>
          <a:xfrm>
            <a:off x="786490" y="1493387"/>
            <a:ext cx="1584176" cy="2728225"/>
          </a:xfrm>
          <a:prstGeom prst="rect">
            <a:avLst/>
          </a:prstGeom>
        </p:spPr>
      </p:pic>
      <p:pic>
        <p:nvPicPr>
          <p:cNvPr id="6" name="图片 5">
            <a:extLst>
              <a:ext uri="{FF2B5EF4-FFF2-40B4-BE49-F238E27FC236}">
                <a16:creationId xmlns:a16="http://schemas.microsoft.com/office/drawing/2014/main" id="{FB40A477-95CC-4297-8416-94E961F795A9}"/>
              </a:ext>
            </a:extLst>
          </p:cNvPr>
          <p:cNvPicPr>
            <a:picLocks noChangeAspect="1"/>
          </p:cNvPicPr>
          <p:nvPr/>
        </p:nvPicPr>
        <p:blipFill rotWithShape="1">
          <a:blip r:embed="rId3">
            <a:extLst>
              <a:ext uri="{28A0092B-C50C-407E-A947-70E740481C1C}">
                <a14:useLocalDpi xmlns:a14="http://schemas.microsoft.com/office/drawing/2010/main" val="0"/>
              </a:ext>
            </a:extLst>
          </a:blip>
          <a:srcRect l="51392" t="-1890" b="-1"/>
          <a:stretch/>
        </p:blipFill>
        <p:spPr>
          <a:xfrm>
            <a:off x="6881346" y="1611314"/>
            <a:ext cx="1512168" cy="2612382"/>
          </a:xfrm>
          <a:prstGeom prst="rect">
            <a:avLst/>
          </a:prstGeom>
        </p:spPr>
      </p:pic>
      <p:pic>
        <p:nvPicPr>
          <p:cNvPr id="26" name="图片 25">
            <a:extLst>
              <a:ext uri="{FF2B5EF4-FFF2-40B4-BE49-F238E27FC236}">
                <a16:creationId xmlns:a16="http://schemas.microsoft.com/office/drawing/2014/main" id="{0BEE27A6-479A-40E0-A90A-9BCB64E06514}"/>
              </a:ext>
            </a:extLst>
          </p:cNvPr>
          <p:cNvPicPr>
            <a:picLocks noChangeAspect="1"/>
          </p:cNvPicPr>
          <p:nvPr/>
        </p:nvPicPr>
        <p:blipFill rotWithShape="1">
          <a:blip r:embed="rId4">
            <a:extLst>
              <a:ext uri="{28A0092B-C50C-407E-A947-70E740481C1C}">
                <a14:useLocalDpi xmlns:a14="http://schemas.microsoft.com/office/drawing/2010/main" val="0"/>
              </a:ext>
            </a:extLst>
          </a:blip>
          <a:srcRect l="23226" t="19517" r="24800" b="14436"/>
          <a:stretch/>
        </p:blipFill>
        <p:spPr>
          <a:xfrm>
            <a:off x="3635896" y="2137420"/>
            <a:ext cx="1980220" cy="1560173"/>
          </a:xfrm>
          <a:prstGeom prst="rect">
            <a:avLst/>
          </a:prstGeom>
        </p:spPr>
      </p:pic>
      <p:sp>
        <p:nvSpPr>
          <p:cNvPr id="29" name="文本框 28">
            <a:extLst>
              <a:ext uri="{FF2B5EF4-FFF2-40B4-BE49-F238E27FC236}">
                <a16:creationId xmlns:a16="http://schemas.microsoft.com/office/drawing/2014/main" id="{6DD02198-E3C9-434E-977A-BB5296E712D8}"/>
              </a:ext>
            </a:extLst>
          </p:cNvPr>
          <p:cNvSpPr txBox="1"/>
          <p:nvPr/>
        </p:nvSpPr>
        <p:spPr>
          <a:xfrm>
            <a:off x="5361170" y="4935848"/>
            <a:ext cx="936104"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妈妈</a:t>
            </a:r>
            <a:endParaRPr lang="zh-CN" altLang="en-US" sz="2000" dirty="0"/>
          </a:p>
        </p:txBody>
      </p:sp>
      <p:sp>
        <p:nvSpPr>
          <p:cNvPr id="8" name="文本框 7">
            <a:extLst>
              <a:ext uri="{FF2B5EF4-FFF2-40B4-BE49-F238E27FC236}">
                <a16:creationId xmlns:a16="http://schemas.microsoft.com/office/drawing/2014/main" id="{30D51B4B-3B6C-4384-8CA4-D9F543F13F66}"/>
              </a:ext>
            </a:extLst>
          </p:cNvPr>
          <p:cNvSpPr txBox="1"/>
          <p:nvPr/>
        </p:nvSpPr>
        <p:spPr>
          <a:xfrm>
            <a:off x="7092280" y="81900"/>
            <a:ext cx="1980221" cy="1374735"/>
          </a:xfrm>
          <a:prstGeom prst="rect">
            <a:avLst/>
          </a:prstGeom>
          <a:solidFill>
            <a:schemeClr val="accent5">
              <a:lumMod val="20000"/>
              <a:lumOff val="80000"/>
            </a:schemeClr>
          </a:solidFill>
        </p:spPr>
        <p:txBody>
          <a:bodyPr wrap="square">
            <a:spAutoFit/>
          </a:bodyPr>
          <a:lstStyle/>
          <a:p>
            <a:pPr>
              <a:lnSpc>
                <a:spcPts val="2000"/>
              </a:lnSpc>
            </a:pPr>
            <a:r>
              <a:rPr lang="en-US" altLang="zh-CN"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强迫</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命令</a:t>
            </a:r>
            <a:endParaRPr lang="en-US" altLang="zh-CN" sz="1800" b="1" dirty="0">
              <a:latin typeface="Times New Roman" panose="02020603050405020304" pitchFamily="18" charset="0"/>
              <a:cs typeface="Times New Roman" panose="02020603050405020304" pitchFamily="18" charset="0"/>
            </a:endParaRPr>
          </a:p>
          <a:p>
            <a:pPr>
              <a:lnSpc>
                <a:spcPts val="2000"/>
              </a:lnSpc>
            </a:pPr>
            <a:r>
              <a:rPr lang="en-US" altLang="zh-CN" sz="1800"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撤退</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回避</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缓解</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包容</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dirty="0"/>
              <a:t>4 </a:t>
            </a:r>
            <a:r>
              <a:rPr lang="zh-CN" altLang="en-US" b="1" dirty="0">
                <a:latin typeface="Times New Roman" panose="02020603050405020304" pitchFamily="18" charset="0"/>
                <a:cs typeface="Times New Roman" panose="02020603050405020304" pitchFamily="18" charset="0"/>
              </a:rPr>
              <a:t>合作</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解决问题</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妥协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调解</a:t>
            </a:r>
            <a:r>
              <a:rPr lang="en-US" altLang="zh-CN"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 </a:t>
            </a:r>
            <a:endParaRPr lang="zh-CN" altLang="en-US" dirty="0"/>
          </a:p>
        </p:txBody>
      </p:sp>
      <p:pic>
        <p:nvPicPr>
          <p:cNvPr id="5" name="图片 4">
            <a:extLst>
              <a:ext uri="{FF2B5EF4-FFF2-40B4-BE49-F238E27FC236}">
                <a16:creationId xmlns:a16="http://schemas.microsoft.com/office/drawing/2014/main" id="{506B5E6A-5CF5-4533-B125-391F1635995B}"/>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664638" y="3920381"/>
            <a:ext cx="1921395" cy="1921395"/>
          </a:xfrm>
          <a:prstGeom prst="rect">
            <a:avLst/>
          </a:prstGeom>
        </p:spPr>
      </p:pic>
      <p:sp>
        <p:nvSpPr>
          <p:cNvPr id="11" name="文本框 10">
            <a:extLst>
              <a:ext uri="{FF2B5EF4-FFF2-40B4-BE49-F238E27FC236}">
                <a16:creationId xmlns:a16="http://schemas.microsoft.com/office/drawing/2014/main" id="{47E67283-6885-489F-8C2E-AB806B199462}"/>
              </a:ext>
            </a:extLst>
          </p:cNvPr>
          <p:cNvSpPr txBox="1"/>
          <p:nvPr/>
        </p:nvSpPr>
        <p:spPr>
          <a:xfrm>
            <a:off x="1259632" y="4480969"/>
            <a:ext cx="936104"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哥哥</a:t>
            </a:r>
            <a:endParaRPr lang="zh-CN" altLang="en-US" sz="2000" dirty="0"/>
          </a:p>
        </p:txBody>
      </p:sp>
      <p:sp>
        <p:nvSpPr>
          <p:cNvPr id="12" name="文本框 11">
            <a:extLst>
              <a:ext uri="{FF2B5EF4-FFF2-40B4-BE49-F238E27FC236}">
                <a16:creationId xmlns:a16="http://schemas.microsoft.com/office/drawing/2014/main" id="{E7BEBE63-59AE-4ED9-923B-CD2A97E8CB5D}"/>
              </a:ext>
            </a:extLst>
          </p:cNvPr>
          <p:cNvSpPr txBox="1"/>
          <p:nvPr/>
        </p:nvSpPr>
        <p:spPr>
          <a:xfrm>
            <a:off x="7416316" y="4427014"/>
            <a:ext cx="936104"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妹妹</a:t>
            </a:r>
            <a:endParaRPr lang="zh-CN" altLang="en-US" sz="2000" dirty="0"/>
          </a:p>
        </p:txBody>
      </p:sp>
    </p:spTree>
    <p:extLst>
      <p:ext uri="{BB962C8B-B14F-4D97-AF65-F5344CB8AC3E}">
        <p14:creationId xmlns:p14="http://schemas.microsoft.com/office/powerpoint/2010/main" val="122547502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randombar(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88A62C76-2ECD-4220-B10C-92067E83C0EC}"/>
              </a:ext>
            </a:extLst>
          </p:cNvPr>
          <p:cNvPicPr>
            <a:picLocks noChangeAspect="1"/>
          </p:cNvPicPr>
          <p:nvPr/>
        </p:nvPicPr>
        <p:blipFill rotWithShape="1">
          <a:blip r:embed="rId3">
            <a:extLst>
              <a:ext uri="{28A0092B-C50C-407E-A947-70E740481C1C}">
                <a14:useLocalDpi xmlns:a14="http://schemas.microsoft.com/office/drawing/2010/main" val="0"/>
              </a:ext>
            </a:extLst>
          </a:blip>
          <a:srcRect r="53048" b="1890"/>
          <a:stretch/>
        </p:blipFill>
        <p:spPr>
          <a:xfrm>
            <a:off x="786490" y="1493387"/>
            <a:ext cx="1584176" cy="2728225"/>
          </a:xfrm>
          <a:prstGeom prst="rect">
            <a:avLst/>
          </a:prstGeom>
        </p:spPr>
      </p:pic>
      <p:pic>
        <p:nvPicPr>
          <p:cNvPr id="6" name="图片 5">
            <a:extLst>
              <a:ext uri="{FF2B5EF4-FFF2-40B4-BE49-F238E27FC236}">
                <a16:creationId xmlns:a16="http://schemas.microsoft.com/office/drawing/2014/main" id="{FB40A477-95CC-4297-8416-94E961F795A9}"/>
              </a:ext>
            </a:extLst>
          </p:cNvPr>
          <p:cNvPicPr>
            <a:picLocks noChangeAspect="1"/>
          </p:cNvPicPr>
          <p:nvPr/>
        </p:nvPicPr>
        <p:blipFill rotWithShape="1">
          <a:blip r:embed="rId3">
            <a:extLst>
              <a:ext uri="{28A0092B-C50C-407E-A947-70E740481C1C}">
                <a14:useLocalDpi xmlns:a14="http://schemas.microsoft.com/office/drawing/2010/main" val="0"/>
              </a:ext>
            </a:extLst>
          </a:blip>
          <a:srcRect l="51392" t="-1890" b="-1"/>
          <a:stretch/>
        </p:blipFill>
        <p:spPr>
          <a:xfrm>
            <a:off x="6881346" y="1611314"/>
            <a:ext cx="1512168" cy="2612382"/>
          </a:xfrm>
          <a:prstGeom prst="rect">
            <a:avLst/>
          </a:prstGeom>
        </p:spPr>
      </p:pic>
      <p:pic>
        <p:nvPicPr>
          <p:cNvPr id="26" name="图片 25">
            <a:extLst>
              <a:ext uri="{FF2B5EF4-FFF2-40B4-BE49-F238E27FC236}">
                <a16:creationId xmlns:a16="http://schemas.microsoft.com/office/drawing/2014/main" id="{0BEE27A6-479A-40E0-A90A-9BCB64E06514}"/>
              </a:ext>
            </a:extLst>
          </p:cNvPr>
          <p:cNvPicPr>
            <a:picLocks noChangeAspect="1"/>
          </p:cNvPicPr>
          <p:nvPr/>
        </p:nvPicPr>
        <p:blipFill rotWithShape="1">
          <a:blip r:embed="rId4">
            <a:extLst>
              <a:ext uri="{28A0092B-C50C-407E-A947-70E740481C1C}">
                <a14:useLocalDpi xmlns:a14="http://schemas.microsoft.com/office/drawing/2010/main" val="0"/>
              </a:ext>
            </a:extLst>
          </a:blip>
          <a:srcRect l="23226" t="19517" r="24800" b="14436"/>
          <a:stretch/>
        </p:blipFill>
        <p:spPr>
          <a:xfrm>
            <a:off x="3635896" y="2137420"/>
            <a:ext cx="1980220" cy="1560173"/>
          </a:xfrm>
          <a:prstGeom prst="rect">
            <a:avLst/>
          </a:prstGeom>
        </p:spPr>
      </p:pic>
      <p:sp>
        <p:nvSpPr>
          <p:cNvPr id="28" name="文本框 27">
            <a:extLst>
              <a:ext uri="{FF2B5EF4-FFF2-40B4-BE49-F238E27FC236}">
                <a16:creationId xmlns:a16="http://schemas.microsoft.com/office/drawing/2014/main" id="{A353A210-556A-4545-B746-20F8428332D0}"/>
              </a:ext>
            </a:extLst>
          </p:cNvPr>
          <p:cNvSpPr txBox="1"/>
          <p:nvPr/>
        </p:nvSpPr>
        <p:spPr>
          <a:xfrm>
            <a:off x="4157953" y="5065745"/>
            <a:ext cx="1460499" cy="400110"/>
          </a:xfrm>
          <a:prstGeom prst="rect">
            <a:avLst/>
          </a:prstGeom>
          <a:solidFill>
            <a:srgbClr val="FFFF00"/>
          </a:solidFill>
        </p:spPr>
        <p:txBody>
          <a:bodyPr wrap="square">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2 </a:t>
            </a:r>
            <a:r>
              <a:rPr lang="zh-CN" altLang="en-US" sz="2000" b="1" dirty="0">
                <a:solidFill>
                  <a:srgbClr val="C00000"/>
                </a:solidFill>
                <a:latin typeface="Times New Roman" panose="02020603050405020304" pitchFamily="18" charset="0"/>
                <a:cs typeface="Times New Roman" panose="02020603050405020304" pitchFamily="18" charset="0"/>
              </a:rPr>
              <a:t>撤退</a:t>
            </a:r>
            <a:r>
              <a:rPr lang="en-US" altLang="zh-CN" sz="2000" b="1" dirty="0">
                <a:solidFill>
                  <a:srgbClr val="C00000"/>
                </a:solidFill>
                <a:latin typeface="Times New Roman" panose="02020603050405020304" pitchFamily="18" charset="0"/>
                <a:cs typeface="Times New Roman" panose="02020603050405020304" pitchFamily="18" charset="0"/>
              </a:rPr>
              <a:t>/</a:t>
            </a:r>
            <a:r>
              <a:rPr lang="zh-CN" altLang="en-US" sz="2000" b="1" dirty="0">
                <a:solidFill>
                  <a:srgbClr val="C00000"/>
                </a:solidFill>
                <a:latin typeface="Times New Roman" panose="02020603050405020304" pitchFamily="18" charset="0"/>
                <a:cs typeface="Times New Roman" panose="02020603050405020304" pitchFamily="18" charset="0"/>
              </a:rPr>
              <a:t>回避</a:t>
            </a:r>
            <a:endParaRPr lang="zh-CN" altLang="en-US" sz="2000" dirty="0">
              <a:solidFill>
                <a:srgbClr val="C00000"/>
              </a:solidFill>
            </a:endParaRPr>
          </a:p>
        </p:txBody>
      </p:sp>
      <p:sp>
        <p:nvSpPr>
          <p:cNvPr id="29" name="文本框 28">
            <a:extLst>
              <a:ext uri="{FF2B5EF4-FFF2-40B4-BE49-F238E27FC236}">
                <a16:creationId xmlns:a16="http://schemas.microsoft.com/office/drawing/2014/main" id="{6DD02198-E3C9-434E-977A-BB5296E712D8}"/>
              </a:ext>
            </a:extLst>
          </p:cNvPr>
          <p:cNvSpPr txBox="1"/>
          <p:nvPr/>
        </p:nvSpPr>
        <p:spPr>
          <a:xfrm>
            <a:off x="2897814" y="4441676"/>
            <a:ext cx="4050450"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妈妈：</a:t>
            </a:r>
            <a:r>
              <a:rPr lang="zh-CN" altLang="en-US" sz="2000" b="1" dirty="0">
                <a:solidFill>
                  <a:srgbClr val="0070C0"/>
                </a:solidFill>
                <a:latin typeface="Times New Roman" panose="02020603050405020304" pitchFamily="18" charset="0"/>
                <a:cs typeface="Times New Roman" panose="02020603050405020304" pitchFamily="18" charset="0"/>
              </a:rPr>
              <a:t>“你们先出去玩，等会再吃”</a:t>
            </a:r>
            <a:endParaRPr lang="zh-CN" altLang="en-US" sz="2000" dirty="0"/>
          </a:p>
        </p:txBody>
      </p:sp>
      <p:sp>
        <p:nvSpPr>
          <p:cNvPr id="8" name="文本框 7">
            <a:extLst>
              <a:ext uri="{FF2B5EF4-FFF2-40B4-BE49-F238E27FC236}">
                <a16:creationId xmlns:a16="http://schemas.microsoft.com/office/drawing/2014/main" id="{30D51B4B-3B6C-4384-8CA4-D9F543F13F66}"/>
              </a:ext>
            </a:extLst>
          </p:cNvPr>
          <p:cNvSpPr txBox="1"/>
          <p:nvPr/>
        </p:nvSpPr>
        <p:spPr>
          <a:xfrm>
            <a:off x="7092280" y="81900"/>
            <a:ext cx="1980221" cy="1374735"/>
          </a:xfrm>
          <a:prstGeom prst="rect">
            <a:avLst/>
          </a:prstGeom>
          <a:solidFill>
            <a:schemeClr val="accent5">
              <a:lumMod val="20000"/>
              <a:lumOff val="80000"/>
            </a:schemeClr>
          </a:solidFill>
        </p:spPr>
        <p:txBody>
          <a:bodyPr wrap="square">
            <a:spAutoFit/>
          </a:bodyPr>
          <a:lstStyle/>
          <a:p>
            <a:pPr>
              <a:lnSpc>
                <a:spcPts val="2000"/>
              </a:lnSpc>
            </a:pPr>
            <a:r>
              <a:rPr lang="en-US" altLang="zh-CN"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强迫</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命令</a:t>
            </a:r>
            <a:endParaRPr lang="en-US" altLang="zh-CN" sz="1800" b="1" dirty="0">
              <a:latin typeface="Times New Roman" panose="02020603050405020304" pitchFamily="18" charset="0"/>
              <a:cs typeface="Times New Roman" panose="02020603050405020304" pitchFamily="18" charset="0"/>
            </a:endParaRPr>
          </a:p>
          <a:p>
            <a:pPr>
              <a:lnSpc>
                <a:spcPts val="2000"/>
              </a:lnSpc>
            </a:pPr>
            <a:r>
              <a:rPr lang="en-US" altLang="zh-CN" sz="1800"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撤退</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回避</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缓解</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包容</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dirty="0"/>
              <a:t>4 </a:t>
            </a:r>
            <a:r>
              <a:rPr lang="zh-CN" altLang="en-US" b="1" dirty="0">
                <a:latin typeface="Times New Roman" panose="02020603050405020304" pitchFamily="18" charset="0"/>
                <a:cs typeface="Times New Roman" panose="02020603050405020304" pitchFamily="18" charset="0"/>
              </a:rPr>
              <a:t>合作</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解决问题</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妥协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调解</a:t>
            </a:r>
            <a:r>
              <a:rPr lang="en-US" altLang="zh-CN"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337589163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88A62C76-2ECD-4220-B10C-92067E83C0EC}"/>
              </a:ext>
            </a:extLst>
          </p:cNvPr>
          <p:cNvPicPr>
            <a:picLocks noChangeAspect="1"/>
          </p:cNvPicPr>
          <p:nvPr/>
        </p:nvPicPr>
        <p:blipFill rotWithShape="1">
          <a:blip r:embed="rId3">
            <a:extLst>
              <a:ext uri="{28A0092B-C50C-407E-A947-70E740481C1C}">
                <a14:useLocalDpi xmlns:a14="http://schemas.microsoft.com/office/drawing/2010/main" val="0"/>
              </a:ext>
            </a:extLst>
          </a:blip>
          <a:srcRect r="53048" b="1890"/>
          <a:stretch/>
        </p:blipFill>
        <p:spPr>
          <a:xfrm>
            <a:off x="786490" y="1493387"/>
            <a:ext cx="1584176" cy="2728225"/>
          </a:xfrm>
          <a:prstGeom prst="rect">
            <a:avLst/>
          </a:prstGeom>
        </p:spPr>
      </p:pic>
      <p:pic>
        <p:nvPicPr>
          <p:cNvPr id="6" name="图片 5">
            <a:extLst>
              <a:ext uri="{FF2B5EF4-FFF2-40B4-BE49-F238E27FC236}">
                <a16:creationId xmlns:a16="http://schemas.microsoft.com/office/drawing/2014/main" id="{FB40A477-95CC-4297-8416-94E961F795A9}"/>
              </a:ext>
            </a:extLst>
          </p:cNvPr>
          <p:cNvPicPr>
            <a:picLocks noChangeAspect="1"/>
          </p:cNvPicPr>
          <p:nvPr/>
        </p:nvPicPr>
        <p:blipFill rotWithShape="1">
          <a:blip r:embed="rId3">
            <a:extLst>
              <a:ext uri="{28A0092B-C50C-407E-A947-70E740481C1C}">
                <a14:useLocalDpi xmlns:a14="http://schemas.microsoft.com/office/drawing/2010/main" val="0"/>
              </a:ext>
            </a:extLst>
          </a:blip>
          <a:srcRect l="51392" t="-1890" b="-1"/>
          <a:stretch/>
        </p:blipFill>
        <p:spPr>
          <a:xfrm>
            <a:off x="6881346" y="1611314"/>
            <a:ext cx="1512168" cy="2612382"/>
          </a:xfrm>
          <a:prstGeom prst="rect">
            <a:avLst/>
          </a:prstGeom>
        </p:spPr>
      </p:pic>
      <p:pic>
        <p:nvPicPr>
          <p:cNvPr id="26" name="图片 25">
            <a:extLst>
              <a:ext uri="{FF2B5EF4-FFF2-40B4-BE49-F238E27FC236}">
                <a16:creationId xmlns:a16="http://schemas.microsoft.com/office/drawing/2014/main" id="{0BEE27A6-479A-40E0-A90A-9BCB64E06514}"/>
              </a:ext>
            </a:extLst>
          </p:cNvPr>
          <p:cNvPicPr>
            <a:picLocks noChangeAspect="1"/>
          </p:cNvPicPr>
          <p:nvPr/>
        </p:nvPicPr>
        <p:blipFill rotWithShape="1">
          <a:blip r:embed="rId4">
            <a:extLst>
              <a:ext uri="{28A0092B-C50C-407E-A947-70E740481C1C}">
                <a14:useLocalDpi xmlns:a14="http://schemas.microsoft.com/office/drawing/2010/main" val="0"/>
              </a:ext>
            </a:extLst>
          </a:blip>
          <a:srcRect l="23226" t="19517" r="24800" b="14436"/>
          <a:stretch/>
        </p:blipFill>
        <p:spPr>
          <a:xfrm>
            <a:off x="3635896" y="2137420"/>
            <a:ext cx="1980220" cy="1560173"/>
          </a:xfrm>
          <a:prstGeom prst="rect">
            <a:avLst/>
          </a:prstGeom>
        </p:spPr>
      </p:pic>
      <p:sp>
        <p:nvSpPr>
          <p:cNvPr id="28" name="文本框 27">
            <a:extLst>
              <a:ext uri="{FF2B5EF4-FFF2-40B4-BE49-F238E27FC236}">
                <a16:creationId xmlns:a16="http://schemas.microsoft.com/office/drawing/2014/main" id="{A353A210-556A-4545-B746-20F8428332D0}"/>
              </a:ext>
            </a:extLst>
          </p:cNvPr>
          <p:cNvSpPr txBox="1"/>
          <p:nvPr/>
        </p:nvSpPr>
        <p:spPr>
          <a:xfrm>
            <a:off x="4157953" y="5065745"/>
            <a:ext cx="1522317" cy="400110"/>
          </a:xfrm>
          <a:prstGeom prst="rect">
            <a:avLst/>
          </a:prstGeom>
          <a:solidFill>
            <a:srgbClr val="FFFF00"/>
          </a:solidFill>
        </p:spPr>
        <p:txBody>
          <a:bodyPr wrap="square">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3 </a:t>
            </a:r>
            <a:r>
              <a:rPr lang="zh-CN" altLang="en-US" sz="2000" b="1" dirty="0">
                <a:solidFill>
                  <a:srgbClr val="C00000"/>
                </a:solidFill>
                <a:latin typeface="Times New Roman" panose="02020603050405020304" pitchFamily="18" charset="0"/>
                <a:cs typeface="Times New Roman" panose="02020603050405020304" pitchFamily="18" charset="0"/>
              </a:rPr>
              <a:t>缓解</a:t>
            </a:r>
            <a:r>
              <a:rPr lang="en-US" altLang="zh-CN" sz="2000" b="1" dirty="0">
                <a:solidFill>
                  <a:srgbClr val="C00000"/>
                </a:solidFill>
                <a:latin typeface="Times New Roman" panose="02020603050405020304" pitchFamily="18" charset="0"/>
                <a:cs typeface="Times New Roman" panose="02020603050405020304" pitchFamily="18" charset="0"/>
              </a:rPr>
              <a:t>/</a:t>
            </a:r>
            <a:r>
              <a:rPr lang="zh-CN" altLang="en-US" sz="2000" b="1" dirty="0">
                <a:solidFill>
                  <a:srgbClr val="C00000"/>
                </a:solidFill>
                <a:latin typeface="Times New Roman" panose="02020603050405020304" pitchFamily="18" charset="0"/>
                <a:cs typeface="Times New Roman" panose="02020603050405020304" pitchFamily="18" charset="0"/>
              </a:rPr>
              <a:t>包容</a:t>
            </a:r>
            <a:endParaRPr lang="zh-CN" altLang="en-US" sz="2000" dirty="0">
              <a:solidFill>
                <a:srgbClr val="C00000"/>
              </a:solidFill>
            </a:endParaRPr>
          </a:p>
        </p:txBody>
      </p:sp>
      <p:sp>
        <p:nvSpPr>
          <p:cNvPr id="29" name="文本框 28">
            <a:extLst>
              <a:ext uri="{FF2B5EF4-FFF2-40B4-BE49-F238E27FC236}">
                <a16:creationId xmlns:a16="http://schemas.microsoft.com/office/drawing/2014/main" id="{6DD02198-E3C9-434E-977A-BB5296E712D8}"/>
              </a:ext>
            </a:extLst>
          </p:cNvPr>
          <p:cNvSpPr txBox="1"/>
          <p:nvPr/>
        </p:nvSpPr>
        <p:spPr>
          <a:xfrm>
            <a:off x="3491880" y="4441676"/>
            <a:ext cx="3024336"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哥哥：</a:t>
            </a:r>
            <a:r>
              <a:rPr lang="zh-CN" altLang="en-US" sz="2000" b="1" dirty="0">
                <a:solidFill>
                  <a:srgbClr val="0070C0"/>
                </a:solidFill>
                <a:latin typeface="Times New Roman" panose="02020603050405020304" pitchFamily="18" charset="0"/>
                <a:cs typeface="Times New Roman" panose="02020603050405020304" pitchFamily="18" charset="0"/>
              </a:rPr>
              <a:t>“妹妹，你吃吧”</a:t>
            </a:r>
            <a:endParaRPr lang="zh-CN" altLang="en-US" sz="2000" dirty="0"/>
          </a:p>
        </p:txBody>
      </p:sp>
      <p:sp>
        <p:nvSpPr>
          <p:cNvPr id="8" name="文本框 7">
            <a:extLst>
              <a:ext uri="{FF2B5EF4-FFF2-40B4-BE49-F238E27FC236}">
                <a16:creationId xmlns:a16="http://schemas.microsoft.com/office/drawing/2014/main" id="{B2F16B10-E3F2-41F3-9753-CBB94A7B4CE3}"/>
              </a:ext>
            </a:extLst>
          </p:cNvPr>
          <p:cNvSpPr txBox="1"/>
          <p:nvPr/>
        </p:nvSpPr>
        <p:spPr>
          <a:xfrm>
            <a:off x="7092280" y="81900"/>
            <a:ext cx="1980221" cy="1374735"/>
          </a:xfrm>
          <a:prstGeom prst="rect">
            <a:avLst/>
          </a:prstGeom>
          <a:solidFill>
            <a:schemeClr val="accent5">
              <a:lumMod val="20000"/>
              <a:lumOff val="80000"/>
            </a:schemeClr>
          </a:solidFill>
        </p:spPr>
        <p:txBody>
          <a:bodyPr wrap="square">
            <a:spAutoFit/>
          </a:bodyPr>
          <a:lstStyle/>
          <a:p>
            <a:pPr>
              <a:lnSpc>
                <a:spcPts val="2000"/>
              </a:lnSpc>
            </a:pPr>
            <a:r>
              <a:rPr lang="en-US" altLang="zh-CN"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强迫</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命令</a:t>
            </a:r>
            <a:endParaRPr lang="en-US" altLang="zh-CN" sz="1800" b="1" dirty="0">
              <a:latin typeface="Times New Roman" panose="02020603050405020304" pitchFamily="18" charset="0"/>
              <a:cs typeface="Times New Roman" panose="02020603050405020304" pitchFamily="18" charset="0"/>
            </a:endParaRPr>
          </a:p>
          <a:p>
            <a:pPr>
              <a:lnSpc>
                <a:spcPts val="2000"/>
              </a:lnSpc>
            </a:pPr>
            <a:r>
              <a:rPr lang="en-US" altLang="zh-CN" sz="1800"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撤退</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回避</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缓解</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包容</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dirty="0"/>
              <a:t>4 </a:t>
            </a:r>
            <a:r>
              <a:rPr lang="zh-CN" altLang="en-US" b="1" dirty="0">
                <a:latin typeface="Times New Roman" panose="02020603050405020304" pitchFamily="18" charset="0"/>
                <a:cs typeface="Times New Roman" panose="02020603050405020304" pitchFamily="18" charset="0"/>
              </a:rPr>
              <a:t>合作</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解决问题</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妥协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调解</a:t>
            </a:r>
            <a:r>
              <a:rPr lang="en-US" altLang="zh-CN"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53390432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88A62C76-2ECD-4220-B10C-92067E83C0EC}"/>
              </a:ext>
            </a:extLst>
          </p:cNvPr>
          <p:cNvPicPr>
            <a:picLocks noChangeAspect="1"/>
          </p:cNvPicPr>
          <p:nvPr/>
        </p:nvPicPr>
        <p:blipFill rotWithShape="1">
          <a:blip r:embed="rId3">
            <a:extLst>
              <a:ext uri="{28A0092B-C50C-407E-A947-70E740481C1C}">
                <a14:useLocalDpi xmlns:a14="http://schemas.microsoft.com/office/drawing/2010/main" val="0"/>
              </a:ext>
            </a:extLst>
          </a:blip>
          <a:srcRect r="53048" b="1890"/>
          <a:stretch/>
        </p:blipFill>
        <p:spPr>
          <a:xfrm>
            <a:off x="786490" y="1493387"/>
            <a:ext cx="1584176" cy="2728225"/>
          </a:xfrm>
          <a:prstGeom prst="rect">
            <a:avLst/>
          </a:prstGeom>
        </p:spPr>
      </p:pic>
      <p:pic>
        <p:nvPicPr>
          <p:cNvPr id="6" name="图片 5">
            <a:extLst>
              <a:ext uri="{FF2B5EF4-FFF2-40B4-BE49-F238E27FC236}">
                <a16:creationId xmlns:a16="http://schemas.microsoft.com/office/drawing/2014/main" id="{FB40A477-95CC-4297-8416-94E961F795A9}"/>
              </a:ext>
            </a:extLst>
          </p:cNvPr>
          <p:cNvPicPr>
            <a:picLocks noChangeAspect="1"/>
          </p:cNvPicPr>
          <p:nvPr/>
        </p:nvPicPr>
        <p:blipFill rotWithShape="1">
          <a:blip r:embed="rId3">
            <a:extLst>
              <a:ext uri="{28A0092B-C50C-407E-A947-70E740481C1C}">
                <a14:useLocalDpi xmlns:a14="http://schemas.microsoft.com/office/drawing/2010/main" val="0"/>
              </a:ext>
            </a:extLst>
          </a:blip>
          <a:srcRect l="51392" t="-1890" b="-1"/>
          <a:stretch/>
        </p:blipFill>
        <p:spPr>
          <a:xfrm>
            <a:off x="6881346" y="1611314"/>
            <a:ext cx="1512168" cy="2612382"/>
          </a:xfrm>
          <a:prstGeom prst="rect">
            <a:avLst/>
          </a:prstGeom>
        </p:spPr>
      </p:pic>
      <p:pic>
        <p:nvPicPr>
          <p:cNvPr id="26" name="图片 25">
            <a:extLst>
              <a:ext uri="{FF2B5EF4-FFF2-40B4-BE49-F238E27FC236}">
                <a16:creationId xmlns:a16="http://schemas.microsoft.com/office/drawing/2014/main" id="{0BEE27A6-479A-40E0-A90A-9BCB64E06514}"/>
              </a:ext>
            </a:extLst>
          </p:cNvPr>
          <p:cNvPicPr>
            <a:picLocks noChangeAspect="1"/>
          </p:cNvPicPr>
          <p:nvPr/>
        </p:nvPicPr>
        <p:blipFill rotWithShape="1">
          <a:blip r:embed="rId4">
            <a:extLst>
              <a:ext uri="{28A0092B-C50C-407E-A947-70E740481C1C}">
                <a14:useLocalDpi xmlns:a14="http://schemas.microsoft.com/office/drawing/2010/main" val="0"/>
              </a:ext>
            </a:extLst>
          </a:blip>
          <a:srcRect l="23226" t="19517" r="24800" b="14436"/>
          <a:stretch/>
        </p:blipFill>
        <p:spPr>
          <a:xfrm>
            <a:off x="3635896" y="2137420"/>
            <a:ext cx="1980220" cy="1560173"/>
          </a:xfrm>
          <a:prstGeom prst="rect">
            <a:avLst/>
          </a:prstGeom>
        </p:spPr>
      </p:pic>
      <p:sp>
        <p:nvSpPr>
          <p:cNvPr id="28" name="文本框 27">
            <a:extLst>
              <a:ext uri="{FF2B5EF4-FFF2-40B4-BE49-F238E27FC236}">
                <a16:creationId xmlns:a16="http://schemas.microsoft.com/office/drawing/2014/main" id="{A353A210-556A-4545-B746-20F8428332D0}"/>
              </a:ext>
            </a:extLst>
          </p:cNvPr>
          <p:cNvSpPr txBox="1"/>
          <p:nvPr/>
        </p:nvSpPr>
        <p:spPr>
          <a:xfrm>
            <a:off x="3929918" y="5027395"/>
            <a:ext cx="1532211" cy="400110"/>
          </a:xfrm>
          <a:prstGeom prst="rect">
            <a:avLst/>
          </a:prstGeom>
          <a:solidFill>
            <a:srgbClr val="FFFF00"/>
          </a:solidFill>
        </p:spPr>
        <p:txBody>
          <a:bodyPr wrap="square">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5 </a:t>
            </a:r>
            <a:r>
              <a:rPr lang="zh-CN" altLang="en-US" sz="2000" b="1" dirty="0">
                <a:solidFill>
                  <a:srgbClr val="C00000"/>
                </a:solidFill>
                <a:latin typeface="Times New Roman" panose="02020603050405020304" pitchFamily="18" charset="0"/>
                <a:cs typeface="Times New Roman" panose="02020603050405020304" pitchFamily="18" charset="0"/>
              </a:rPr>
              <a:t>妥协</a:t>
            </a:r>
            <a:r>
              <a:rPr lang="en-US" altLang="zh-CN" sz="2000" b="1" dirty="0">
                <a:solidFill>
                  <a:srgbClr val="C00000"/>
                </a:solidFill>
                <a:latin typeface="Times New Roman" panose="02020603050405020304" pitchFamily="18" charset="0"/>
                <a:cs typeface="Times New Roman" panose="02020603050405020304" pitchFamily="18" charset="0"/>
              </a:rPr>
              <a:t>/</a:t>
            </a:r>
            <a:r>
              <a:rPr lang="zh-CN" altLang="en-US" sz="2000" b="1" dirty="0">
                <a:solidFill>
                  <a:srgbClr val="C00000"/>
                </a:solidFill>
                <a:latin typeface="Times New Roman" panose="02020603050405020304" pitchFamily="18" charset="0"/>
                <a:cs typeface="Times New Roman" panose="02020603050405020304" pitchFamily="18" charset="0"/>
              </a:rPr>
              <a:t>调解</a:t>
            </a:r>
            <a:endParaRPr lang="zh-CN" altLang="en-US" sz="2000" dirty="0">
              <a:solidFill>
                <a:srgbClr val="C00000"/>
              </a:solidFill>
            </a:endParaRPr>
          </a:p>
        </p:txBody>
      </p:sp>
      <p:sp>
        <p:nvSpPr>
          <p:cNvPr id="29" name="文本框 28">
            <a:extLst>
              <a:ext uri="{FF2B5EF4-FFF2-40B4-BE49-F238E27FC236}">
                <a16:creationId xmlns:a16="http://schemas.microsoft.com/office/drawing/2014/main" id="{6DD02198-E3C9-434E-977A-BB5296E712D8}"/>
              </a:ext>
            </a:extLst>
          </p:cNvPr>
          <p:cNvSpPr txBox="1"/>
          <p:nvPr/>
        </p:nvSpPr>
        <p:spPr>
          <a:xfrm>
            <a:off x="2879121" y="4403326"/>
            <a:ext cx="3774190"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哥哥：</a:t>
            </a:r>
            <a:r>
              <a:rPr lang="zh-CN" altLang="en-US" sz="2000" b="1" dirty="0">
                <a:solidFill>
                  <a:srgbClr val="0070C0"/>
                </a:solidFill>
                <a:latin typeface="Times New Roman" panose="02020603050405020304" pitchFamily="18" charset="0"/>
                <a:cs typeface="Times New Roman" panose="02020603050405020304" pitchFamily="18" charset="0"/>
              </a:rPr>
              <a:t>“那咱们俩一人吃一半吧”</a:t>
            </a:r>
            <a:endParaRPr lang="zh-CN" altLang="en-US" sz="2000" dirty="0"/>
          </a:p>
        </p:txBody>
      </p:sp>
      <p:sp>
        <p:nvSpPr>
          <p:cNvPr id="9" name="文本框 8">
            <a:extLst>
              <a:ext uri="{FF2B5EF4-FFF2-40B4-BE49-F238E27FC236}">
                <a16:creationId xmlns:a16="http://schemas.microsoft.com/office/drawing/2014/main" id="{748C18E2-8057-49C7-BB59-9AC48A1A8F60}"/>
              </a:ext>
            </a:extLst>
          </p:cNvPr>
          <p:cNvSpPr txBox="1"/>
          <p:nvPr/>
        </p:nvSpPr>
        <p:spPr>
          <a:xfrm>
            <a:off x="5784124" y="4938012"/>
            <a:ext cx="3350435" cy="499432"/>
          </a:xfrm>
          <a:prstGeom prst="rect">
            <a:avLst/>
          </a:prstGeom>
          <a:noFill/>
        </p:spPr>
        <p:txBody>
          <a:bodyPr wrap="square">
            <a:spAutoFit/>
          </a:bodyPr>
          <a:lstStyle/>
          <a:p>
            <a:pPr lvl="1" indent="-457200">
              <a:lnSpc>
                <a:spcPct val="150000"/>
              </a:lnSpc>
            </a:pPr>
            <a:r>
              <a:rPr lang="zh-CN" altLang="en-US" sz="2000" b="1" dirty="0">
                <a:solidFill>
                  <a:srgbClr val="E76FCD"/>
                </a:solidFill>
                <a:latin typeface="Times New Roman" panose="02020603050405020304" pitchFamily="18" charset="0"/>
                <a:cs typeface="Times New Roman" panose="02020603050405020304" pitchFamily="18" charset="0"/>
              </a:rPr>
              <a:t>有时可能造成“双输”局面</a:t>
            </a:r>
          </a:p>
        </p:txBody>
      </p:sp>
      <p:sp>
        <p:nvSpPr>
          <p:cNvPr id="10" name="文本框 9">
            <a:extLst>
              <a:ext uri="{FF2B5EF4-FFF2-40B4-BE49-F238E27FC236}">
                <a16:creationId xmlns:a16="http://schemas.microsoft.com/office/drawing/2014/main" id="{26F19787-316C-48FB-B7E4-F50E30B6C784}"/>
              </a:ext>
            </a:extLst>
          </p:cNvPr>
          <p:cNvSpPr txBox="1"/>
          <p:nvPr/>
        </p:nvSpPr>
        <p:spPr>
          <a:xfrm>
            <a:off x="7092280" y="81900"/>
            <a:ext cx="1980221" cy="1374735"/>
          </a:xfrm>
          <a:prstGeom prst="rect">
            <a:avLst/>
          </a:prstGeom>
          <a:solidFill>
            <a:schemeClr val="accent5">
              <a:lumMod val="20000"/>
              <a:lumOff val="80000"/>
            </a:schemeClr>
          </a:solidFill>
        </p:spPr>
        <p:txBody>
          <a:bodyPr wrap="square">
            <a:spAutoFit/>
          </a:bodyPr>
          <a:lstStyle/>
          <a:p>
            <a:pPr>
              <a:lnSpc>
                <a:spcPts val="2000"/>
              </a:lnSpc>
            </a:pPr>
            <a:r>
              <a:rPr lang="en-US" altLang="zh-CN"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强迫</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命令</a:t>
            </a:r>
            <a:endParaRPr lang="en-US" altLang="zh-CN" sz="1800" b="1" dirty="0">
              <a:latin typeface="Times New Roman" panose="02020603050405020304" pitchFamily="18" charset="0"/>
              <a:cs typeface="Times New Roman" panose="02020603050405020304" pitchFamily="18" charset="0"/>
            </a:endParaRPr>
          </a:p>
          <a:p>
            <a:pPr>
              <a:lnSpc>
                <a:spcPts val="2000"/>
              </a:lnSpc>
            </a:pPr>
            <a:r>
              <a:rPr lang="en-US" altLang="zh-CN" sz="1800"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撤退</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回避</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缓解</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包容</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dirty="0"/>
              <a:t>4 </a:t>
            </a:r>
            <a:r>
              <a:rPr lang="zh-CN" altLang="en-US" b="1" dirty="0">
                <a:latin typeface="Times New Roman" panose="02020603050405020304" pitchFamily="18" charset="0"/>
                <a:cs typeface="Times New Roman" panose="02020603050405020304" pitchFamily="18" charset="0"/>
              </a:rPr>
              <a:t>合作</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解决问题</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妥协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调解</a:t>
            </a:r>
            <a:r>
              <a:rPr lang="en-US" altLang="zh-CN"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278292479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88A62C76-2ECD-4220-B10C-92067E83C0EC}"/>
              </a:ext>
            </a:extLst>
          </p:cNvPr>
          <p:cNvPicPr>
            <a:picLocks noChangeAspect="1"/>
          </p:cNvPicPr>
          <p:nvPr/>
        </p:nvPicPr>
        <p:blipFill rotWithShape="1">
          <a:blip r:embed="rId3">
            <a:extLst>
              <a:ext uri="{28A0092B-C50C-407E-A947-70E740481C1C}">
                <a14:useLocalDpi xmlns:a14="http://schemas.microsoft.com/office/drawing/2010/main" val="0"/>
              </a:ext>
            </a:extLst>
          </a:blip>
          <a:srcRect r="53048" b="1890"/>
          <a:stretch/>
        </p:blipFill>
        <p:spPr>
          <a:xfrm>
            <a:off x="786490" y="1493387"/>
            <a:ext cx="1584176" cy="2728225"/>
          </a:xfrm>
          <a:prstGeom prst="rect">
            <a:avLst/>
          </a:prstGeom>
        </p:spPr>
      </p:pic>
      <p:pic>
        <p:nvPicPr>
          <p:cNvPr id="6" name="图片 5">
            <a:extLst>
              <a:ext uri="{FF2B5EF4-FFF2-40B4-BE49-F238E27FC236}">
                <a16:creationId xmlns:a16="http://schemas.microsoft.com/office/drawing/2014/main" id="{FB40A477-95CC-4297-8416-94E961F795A9}"/>
              </a:ext>
            </a:extLst>
          </p:cNvPr>
          <p:cNvPicPr>
            <a:picLocks noChangeAspect="1"/>
          </p:cNvPicPr>
          <p:nvPr/>
        </p:nvPicPr>
        <p:blipFill rotWithShape="1">
          <a:blip r:embed="rId3">
            <a:extLst>
              <a:ext uri="{28A0092B-C50C-407E-A947-70E740481C1C}">
                <a14:useLocalDpi xmlns:a14="http://schemas.microsoft.com/office/drawing/2010/main" val="0"/>
              </a:ext>
            </a:extLst>
          </a:blip>
          <a:srcRect l="51392" t="-1890" b="-1"/>
          <a:stretch/>
        </p:blipFill>
        <p:spPr>
          <a:xfrm>
            <a:off x="6881346" y="1611314"/>
            <a:ext cx="1512168" cy="2612382"/>
          </a:xfrm>
          <a:prstGeom prst="rect">
            <a:avLst/>
          </a:prstGeom>
        </p:spPr>
      </p:pic>
      <p:pic>
        <p:nvPicPr>
          <p:cNvPr id="26" name="图片 25">
            <a:extLst>
              <a:ext uri="{FF2B5EF4-FFF2-40B4-BE49-F238E27FC236}">
                <a16:creationId xmlns:a16="http://schemas.microsoft.com/office/drawing/2014/main" id="{0BEE27A6-479A-40E0-A90A-9BCB64E06514}"/>
              </a:ext>
            </a:extLst>
          </p:cNvPr>
          <p:cNvPicPr>
            <a:picLocks noChangeAspect="1"/>
          </p:cNvPicPr>
          <p:nvPr/>
        </p:nvPicPr>
        <p:blipFill rotWithShape="1">
          <a:blip r:embed="rId4">
            <a:extLst>
              <a:ext uri="{28A0092B-C50C-407E-A947-70E740481C1C}">
                <a14:useLocalDpi xmlns:a14="http://schemas.microsoft.com/office/drawing/2010/main" val="0"/>
              </a:ext>
            </a:extLst>
          </a:blip>
          <a:srcRect l="23226" t="19517" r="24800" b="14436"/>
          <a:stretch/>
        </p:blipFill>
        <p:spPr>
          <a:xfrm>
            <a:off x="3635896" y="2137420"/>
            <a:ext cx="1980220" cy="1560173"/>
          </a:xfrm>
          <a:prstGeom prst="rect">
            <a:avLst/>
          </a:prstGeom>
        </p:spPr>
      </p:pic>
      <p:sp>
        <p:nvSpPr>
          <p:cNvPr id="28" name="文本框 27">
            <a:extLst>
              <a:ext uri="{FF2B5EF4-FFF2-40B4-BE49-F238E27FC236}">
                <a16:creationId xmlns:a16="http://schemas.microsoft.com/office/drawing/2014/main" id="{A353A210-556A-4545-B746-20F8428332D0}"/>
              </a:ext>
            </a:extLst>
          </p:cNvPr>
          <p:cNvSpPr txBox="1"/>
          <p:nvPr/>
        </p:nvSpPr>
        <p:spPr>
          <a:xfrm>
            <a:off x="4157953" y="5065745"/>
            <a:ext cx="1522317" cy="400110"/>
          </a:xfrm>
          <a:prstGeom prst="rect">
            <a:avLst/>
          </a:prstGeom>
          <a:solidFill>
            <a:srgbClr val="FFFF00"/>
          </a:solidFill>
        </p:spPr>
        <p:txBody>
          <a:bodyPr wrap="square">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1 </a:t>
            </a:r>
            <a:r>
              <a:rPr lang="zh-CN" altLang="en-US" sz="2000" b="1" dirty="0">
                <a:solidFill>
                  <a:srgbClr val="C00000"/>
                </a:solidFill>
                <a:latin typeface="Times New Roman" panose="02020603050405020304" pitchFamily="18" charset="0"/>
                <a:cs typeface="Times New Roman" panose="02020603050405020304" pitchFamily="18" charset="0"/>
              </a:rPr>
              <a:t>强迫</a:t>
            </a:r>
            <a:r>
              <a:rPr lang="en-US" altLang="zh-CN" sz="2000" b="1" dirty="0">
                <a:solidFill>
                  <a:srgbClr val="C00000"/>
                </a:solidFill>
                <a:latin typeface="Times New Roman" panose="02020603050405020304" pitchFamily="18" charset="0"/>
                <a:cs typeface="Times New Roman" panose="02020603050405020304" pitchFamily="18" charset="0"/>
              </a:rPr>
              <a:t>/</a:t>
            </a:r>
            <a:r>
              <a:rPr lang="zh-CN" altLang="en-US" sz="2000" b="1" dirty="0">
                <a:solidFill>
                  <a:srgbClr val="C00000"/>
                </a:solidFill>
                <a:latin typeface="Times New Roman" panose="02020603050405020304" pitchFamily="18" charset="0"/>
                <a:cs typeface="Times New Roman" panose="02020603050405020304" pitchFamily="18" charset="0"/>
              </a:rPr>
              <a:t>命令</a:t>
            </a:r>
            <a:endParaRPr lang="zh-CN" altLang="en-US" sz="2000" dirty="0">
              <a:solidFill>
                <a:srgbClr val="C00000"/>
              </a:solidFill>
            </a:endParaRPr>
          </a:p>
        </p:txBody>
      </p:sp>
      <p:sp>
        <p:nvSpPr>
          <p:cNvPr id="29" name="文本框 28">
            <a:extLst>
              <a:ext uri="{FF2B5EF4-FFF2-40B4-BE49-F238E27FC236}">
                <a16:creationId xmlns:a16="http://schemas.microsoft.com/office/drawing/2014/main" id="{6DD02198-E3C9-434E-977A-BB5296E712D8}"/>
              </a:ext>
            </a:extLst>
          </p:cNvPr>
          <p:cNvSpPr txBox="1"/>
          <p:nvPr/>
        </p:nvSpPr>
        <p:spPr>
          <a:xfrm>
            <a:off x="3347864" y="4447076"/>
            <a:ext cx="3024336"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妈妈：</a:t>
            </a:r>
            <a:r>
              <a:rPr lang="zh-CN" altLang="en-US" sz="2000" b="1" dirty="0">
                <a:solidFill>
                  <a:srgbClr val="0070C0"/>
                </a:solidFill>
                <a:latin typeface="Times New Roman" panose="02020603050405020304" pitchFamily="18" charset="0"/>
                <a:cs typeface="Times New Roman" panose="02020603050405020304" pitchFamily="18" charset="0"/>
              </a:rPr>
              <a:t>“把橘子给妹妹吃”</a:t>
            </a:r>
            <a:endParaRPr lang="zh-CN" altLang="en-US" sz="2000" dirty="0"/>
          </a:p>
        </p:txBody>
      </p:sp>
      <p:sp>
        <p:nvSpPr>
          <p:cNvPr id="31" name="文本框 30">
            <a:extLst>
              <a:ext uri="{FF2B5EF4-FFF2-40B4-BE49-F238E27FC236}">
                <a16:creationId xmlns:a16="http://schemas.microsoft.com/office/drawing/2014/main" id="{54D19213-5C1C-4829-A601-5EFC9A4BEDAD}"/>
              </a:ext>
            </a:extLst>
          </p:cNvPr>
          <p:cNvSpPr txBox="1"/>
          <p:nvPr/>
        </p:nvSpPr>
        <p:spPr>
          <a:xfrm>
            <a:off x="6126601" y="5065745"/>
            <a:ext cx="2415123" cy="400110"/>
          </a:xfrm>
          <a:prstGeom prst="rect">
            <a:avLst/>
          </a:prstGeom>
          <a:noFill/>
        </p:spPr>
        <p:txBody>
          <a:bodyPr wrap="square">
            <a:spAutoFit/>
          </a:bodyPr>
          <a:lstStyle/>
          <a:p>
            <a:r>
              <a:rPr lang="zh-CN" altLang="en-US" sz="2000" b="1" dirty="0">
                <a:solidFill>
                  <a:srgbClr val="E76FCD"/>
                </a:solidFill>
                <a:latin typeface="Times New Roman" panose="02020603050405020304" pitchFamily="18" charset="0"/>
                <a:cs typeface="Times New Roman" panose="02020603050405020304" pitchFamily="18" charset="0"/>
              </a:rPr>
              <a:t>造成“赢输”局面</a:t>
            </a:r>
            <a:endParaRPr lang="zh-CN" altLang="en-US" sz="2000" dirty="0">
              <a:solidFill>
                <a:srgbClr val="E76FCD"/>
              </a:solidFill>
            </a:endParaRPr>
          </a:p>
        </p:txBody>
      </p:sp>
      <p:sp>
        <p:nvSpPr>
          <p:cNvPr id="33" name="文本框 32">
            <a:extLst>
              <a:ext uri="{FF2B5EF4-FFF2-40B4-BE49-F238E27FC236}">
                <a16:creationId xmlns:a16="http://schemas.microsoft.com/office/drawing/2014/main" id="{218E02D0-C361-4F9A-933A-0F43AD68896F}"/>
              </a:ext>
            </a:extLst>
          </p:cNvPr>
          <p:cNvSpPr txBox="1"/>
          <p:nvPr/>
        </p:nvSpPr>
        <p:spPr>
          <a:xfrm>
            <a:off x="7092280" y="81900"/>
            <a:ext cx="1980221" cy="1374735"/>
          </a:xfrm>
          <a:prstGeom prst="rect">
            <a:avLst/>
          </a:prstGeom>
          <a:solidFill>
            <a:schemeClr val="accent5">
              <a:lumMod val="20000"/>
              <a:lumOff val="80000"/>
            </a:schemeClr>
          </a:solidFill>
        </p:spPr>
        <p:txBody>
          <a:bodyPr wrap="square">
            <a:spAutoFit/>
          </a:bodyPr>
          <a:lstStyle/>
          <a:p>
            <a:pPr>
              <a:lnSpc>
                <a:spcPts val="2000"/>
              </a:lnSpc>
            </a:pPr>
            <a:r>
              <a:rPr lang="en-US" altLang="zh-CN"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强迫</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命令</a:t>
            </a:r>
            <a:endParaRPr lang="en-US" altLang="zh-CN" sz="1800" b="1" dirty="0">
              <a:latin typeface="Times New Roman" panose="02020603050405020304" pitchFamily="18" charset="0"/>
              <a:cs typeface="Times New Roman" panose="02020603050405020304" pitchFamily="18" charset="0"/>
            </a:endParaRPr>
          </a:p>
          <a:p>
            <a:pPr>
              <a:lnSpc>
                <a:spcPts val="2000"/>
              </a:lnSpc>
            </a:pPr>
            <a:r>
              <a:rPr lang="en-US" altLang="zh-CN" sz="1800"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撤退</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回避</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缓解</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包容</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dirty="0"/>
              <a:t>4 </a:t>
            </a:r>
            <a:r>
              <a:rPr lang="zh-CN" altLang="en-US" b="1" dirty="0">
                <a:latin typeface="Times New Roman" panose="02020603050405020304" pitchFamily="18" charset="0"/>
                <a:cs typeface="Times New Roman" panose="02020603050405020304" pitchFamily="18" charset="0"/>
              </a:rPr>
              <a:t>合作</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解决问题</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妥协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调解</a:t>
            </a:r>
            <a:r>
              <a:rPr lang="en-US" altLang="zh-CN"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410753585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randombar(horizontal)">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88A62C76-2ECD-4220-B10C-92067E83C0EC}"/>
              </a:ext>
            </a:extLst>
          </p:cNvPr>
          <p:cNvPicPr>
            <a:picLocks noChangeAspect="1"/>
          </p:cNvPicPr>
          <p:nvPr/>
        </p:nvPicPr>
        <p:blipFill rotWithShape="1">
          <a:blip r:embed="rId3">
            <a:extLst>
              <a:ext uri="{28A0092B-C50C-407E-A947-70E740481C1C}">
                <a14:useLocalDpi xmlns:a14="http://schemas.microsoft.com/office/drawing/2010/main" val="0"/>
              </a:ext>
            </a:extLst>
          </a:blip>
          <a:srcRect r="53048" b="1890"/>
          <a:stretch/>
        </p:blipFill>
        <p:spPr>
          <a:xfrm>
            <a:off x="786490" y="1493387"/>
            <a:ext cx="1584176" cy="2728225"/>
          </a:xfrm>
          <a:prstGeom prst="rect">
            <a:avLst/>
          </a:prstGeom>
        </p:spPr>
      </p:pic>
      <p:pic>
        <p:nvPicPr>
          <p:cNvPr id="6" name="图片 5">
            <a:extLst>
              <a:ext uri="{FF2B5EF4-FFF2-40B4-BE49-F238E27FC236}">
                <a16:creationId xmlns:a16="http://schemas.microsoft.com/office/drawing/2014/main" id="{FB40A477-95CC-4297-8416-94E961F795A9}"/>
              </a:ext>
            </a:extLst>
          </p:cNvPr>
          <p:cNvPicPr>
            <a:picLocks noChangeAspect="1"/>
          </p:cNvPicPr>
          <p:nvPr/>
        </p:nvPicPr>
        <p:blipFill rotWithShape="1">
          <a:blip r:embed="rId3">
            <a:extLst>
              <a:ext uri="{28A0092B-C50C-407E-A947-70E740481C1C}">
                <a14:useLocalDpi xmlns:a14="http://schemas.microsoft.com/office/drawing/2010/main" val="0"/>
              </a:ext>
            </a:extLst>
          </a:blip>
          <a:srcRect l="51392" t="-1890" b="-1"/>
          <a:stretch/>
        </p:blipFill>
        <p:spPr>
          <a:xfrm>
            <a:off x="6881346" y="1611314"/>
            <a:ext cx="1512168" cy="2612382"/>
          </a:xfrm>
          <a:prstGeom prst="rect">
            <a:avLst/>
          </a:prstGeom>
        </p:spPr>
      </p:pic>
      <p:pic>
        <p:nvPicPr>
          <p:cNvPr id="26" name="图片 25">
            <a:extLst>
              <a:ext uri="{FF2B5EF4-FFF2-40B4-BE49-F238E27FC236}">
                <a16:creationId xmlns:a16="http://schemas.microsoft.com/office/drawing/2014/main" id="{0BEE27A6-479A-40E0-A90A-9BCB64E06514}"/>
              </a:ext>
            </a:extLst>
          </p:cNvPr>
          <p:cNvPicPr>
            <a:picLocks noChangeAspect="1"/>
          </p:cNvPicPr>
          <p:nvPr/>
        </p:nvPicPr>
        <p:blipFill rotWithShape="1">
          <a:blip r:embed="rId4">
            <a:extLst>
              <a:ext uri="{28A0092B-C50C-407E-A947-70E740481C1C}">
                <a14:useLocalDpi xmlns:a14="http://schemas.microsoft.com/office/drawing/2010/main" val="0"/>
              </a:ext>
            </a:extLst>
          </a:blip>
          <a:srcRect l="23226" t="19517" r="24800" b="14436"/>
          <a:stretch/>
        </p:blipFill>
        <p:spPr>
          <a:xfrm>
            <a:off x="3635896" y="2137420"/>
            <a:ext cx="1980220" cy="1560173"/>
          </a:xfrm>
          <a:prstGeom prst="rect">
            <a:avLst/>
          </a:prstGeom>
        </p:spPr>
      </p:pic>
      <p:sp>
        <p:nvSpPr>
          <p:cNvPr id="28" name="文本框 27">
            <a:extLst>
              <a:ext uri="{FF2B5EF4-FFF2-40B4-BE49-F238E27FC236}">
                <a16:creationId xmlns:a16="http://schemas.microsoft.com/office/drawing/2014/main" id="{A353A210-556A-4545-B746-20F8428332D0}"/>
              </a:ext>
            </a:extLst>
          </p:cNvPr>
          <p:cNvSpPr txBox="1"/>
          <p:nvPr/>
        </p:nvSpPr>
        <p:spPr>
          <a:xfrm>
            <a:off x="3938161" y="5054876"/>
            <a:ext cx="2099385" cy="400110"/>
          </a:xfrm>
          <a:prstGeom prst="rect">
            <a:avLst/>
          </a:prstGeom>
          <a:solidFill>
            <a:srgbClr val="FFFF00"/>
          </a:solidFill>
        </p:spPr>
        <p:txBody>
          <a:bodyPr wrap="square">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4 </a:t>
            </a:r>
            <a:r>
              <a:rPr lang="zh-CN" altLang="en-US" sz="2000" b="1" dirty="0">
                <a:solidFill>
                  <a:srgbClr val="C00000"/>
                </a:solidFill>
                <a:latin typeface="Times New Roman" panose="02020603050405020304" pitchFamily="18" charset="0"/>
                <a:cs typeface="Times New Roman" panose="02020603050405020304" pitchFamily="18" charset="0"/>
              </a:rPr>
              <a:t>合作</a:t>
            </a:r>
            <a:r>
              <a:rPr lang="en-US" altLang="zh-CN" sz="2000" b="1" dirty="0">
                <a:solidFill>
                  <a:srgbClr val="C00000"/>
                </a:solidFill>
                <a:latin typeface="Times New Roman" panose="02020603050405020304" pitchFamily="18" charset="0"/>
                <a:cs typeface="Times New Roman" panose="02020603050405020304" pitchFamily="18" charset="0"/>
              </a:rPr>
              <a:t>/</a:t>
            </a:r>
            <a:r>
              <a:rPr lang="zh-CN" altLang="en-US" sz="2000" b="1" dirty="0">
                <a:solidFill>
                  <a:srgbClr val="C00000"/>
                </a:solidFill>
                <a:latin typeface="Times New Roman" panose="02020603050405020304" pitchFamily="18" charset="0"/>
                <a:cs typeface="Times New Roman" panose="02020603050405020304" pitchFamily="18" charset="0"/>
              </a:rPr>
              <a:t>解决问题</a:t>
            </a:r>
            <a:endParaRPr lang="zh-CN" altLang="en-US" sz="2000" dirty="0">
              <a:solidFill>
                <a:srgbClr val="C00000"/>
              </a:solidFill>
            </a:endParaRPr>
          </a:p>
        </p:txBody>
      </p:sp>
      <p:sp>
        <p:nvSpPr>
          <p:cNvPr id="29" name="文本框 28">
            <a:extLst>
              <a:ext uri="{FF2B5EF4-FFF2-40B4-BE49-F238E27FC236}">
                <a16:creationId xmlns:a16="http://schemas.microsoft.com/office/drawing/2014/main" id="{6DD02198-E3C9-434E-977A-BB5296E712D8}"/>
              </a:ext>
            </a:extLst>
          </p:cNvPr>
          <p:cNvSpPr txBox="1"/>
          <p:nvPr/>
        </p:nvSpPr>
        <p:spPr>
          <a:xfrm>
            <a:off x="1883955" y="4437147"/>
            <a:ext cx="5832474"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哥哥：</a:t>
            </a:r>
            <a:r>
              <a:rPr lang="zh-CN" altLang="en-US" sz="2000" b="1" dirty="0">
                <a:solidFill>
                  <a:srgbClr val="0070C0"/>
                </a:solidFill>
                <a:latin typeface="Times New Roman" panose="02020603050405020304" pitchFamily="18" charset="0"/>
                <a:cs typeface="Times New Roman" panose="02020603050405020304" pitchFamily="18" charset="0"/>
              </a:rPr>
              <a:t>“妹妹你吃橘子，我拿橘子皮做个手工灯笼”</a:t>
            </a:r>
            <a:endParaRPr lang="zh-CN" altLang="en-US" sz="2000" dirty="0"/>
          </a:p>
        </p:txBody>
      </p:sp>
      <p:sp>
        <p:nvSpPr>
          <p:cNvPr id="9" name="文本框 8">
            <a:extLst>
              <a:ext uri="{FF2B5EF4-FFF2-40B4-BE49-F238E27FC236}">
                <a16:creationId xmlns:a16="http://schemas.microsoft.com/office/drawing/2014/main" id="{C3584FBA-6BA5-4DA1-9D22-F63243EF2E5C}"/>
              </a:ext>
            </a:extLst>
          </p:cNvPr>
          <p:cNvSpPr txBox="1"/>
          <p:nvPr/>
        </p:nvSpPr>
        <p:spPr>
          <a:xfrm>
            <a:off x="6506280" y="5050708"/>
            <a:ext cx="2420298" cy="400110"/>
          </a:xfrm>
          <a:prstGeom prst="rect">
            <a:avLst/>
          </a:prstGeom>
          <a:noFill/>
        </p:spPr>
        <p:txBody>
          <a:bodyPr wrap="square">
            <a:spAutoFit/>
          </a:bodyPr>
          <a:lstStyle/>
          <a:p>
            <a:r>
              <a:rPr lang="zh-CN" altLang="en-US" sz="2000" b="1" dirty="0">
                <a:solidFill>
                  <a:srgbClr val="E76FCD"/>
                </a:solidFill>
                <a:latin typeface="Times New Roman" panose="02020603050405020304" pitchFamily="18" charset="0"/>
                <a:cs typeface="Times New Roman" panose="02020603050405020304" pitchFamily="18" charset="0"/>
              </a:rPr>
              <a:t> 造成“双赢”局面</a:t>
            </a:r>
            <a:endParaRPr lang="zh-CN" altLang="en-US" sz="2000" dirty="0">
              <a:solidFill>
                <a:srgbClr val="E76FCD"/>
              </a:solidFill>
            </a:endParaRPr>
          </a:p>
        </p:txBody>
      </p:sp>
      <p:sp>
        <p:nvSpPr>
          <p:cNvPr id="10" name="文本框 9">
            <a:extLst>
              <a:ext uri="{FF2B5EF4-FFF2-40B4-BE49-F238E27FC236}">
                <a16:creationId xmlns:a16="http://schemas.microsoft.com/office/drawing/2014/main" id="{F8A15842-7844-4071-A826-F274DDE8E7D7}"/>
              </a:ext>
            </a:extLst>
          </p:cNvPr>
          <p:cNvSpPr txBox="1"/>
          <p:nvPr/>
        </p:nvSpPr>
        <p:spPr>
          <a:xfrm>
            <a:off x="7092280" y="81900"/>
            <a:ext cx="1980221" cy="1374735"/>
          </a:xfrm>
          <a:prstGeom prst="rect">
            <a:avLst/>
          </a:prstGeom>
          <a:solidFill>
            <a:schemeClr val="accent5">
              <a:lumMod val="20000"/>
              <a:lumOff val="80000"/>
            </a:schemeClr>
          </a:solidFill>
        </p:spPr>
        <p:txBody>
          <a:bodyPr wrap="square">
            <a:spAutoFit/>
          </a:bodyPr>
          <a:lstStyle/>
          <a:p>
            <a:pPr>
              <a:lnSpc>
                <a:spcPts val="2000"/>
              </a:lnSpc>
            </a:pPr>
            <a:r>
              <a:rPr lang="en-US" altLang="zh-CN"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强迫</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命令</a:t>
            </a:r>
            <a:endParaRPr lang="en-US" altLang="zh-CN" sz="1800" b="1" dirty="0">
              <a:latin typeface="Times New Roman" panose="02020603050405020304" pitchFamily="18" charset="0"/>
              <a:cs typeface="Times New Roman" panose="02020603050405020304" pitchFamily="18" charset="0"/>
            </a:endParaRPr>
          </a:p>
          <a:p>
            <a:pPr>
              <a:lnSpc>
                <a:spcPts val="2000"/>
              </a:lnSpc>
            </a:pPr>
            <a:r>
              <a:rPr lang="en-US" altLang="zh-CN" sz="1800"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撤退</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回避</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缓解</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包容</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dirty="0"/>
              <a:t>4 </a:t>
            </a:r>
            <a:r>
              <a:rPr lang="zh-CN" altLang="en-US" b="1" dirty="0">
                <a:latin typeface="Times New Roman" panose="02020603050405020304" pitchFamily="18" charset="0"/>
                <a:cs typeface="Times New Roman" panose="02020603050405020304" pitchFamily="18" charset="0"/>
              </a:rPr>
              <a:t>合作</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解决问题</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妥协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调解</a:t>
            </a:r>
            <a:r>
              <a:rPr lang="en-US" altLang="zh-CN"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23930818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395535" y="769268"/>
            <a:ext cx="8700803"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spcAft>
                <a:spcPts val="1200"/>
              </a:spcAft>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冲突解决方法的使用率</a:t>
            </a:r>
          </a:p>
        </p:txBody>
      </p:sp>
      <p:pic>
        <p:nvPicPr>
          <p:cNvPr id="4" name="图片 3">
            <a:extLst>
              <a:ext uri="{FF2B5EF4-FFF2-40B4-BE49-F238E27FC236}">
                <a16:creationId xmlns:a16="http://schemas.microsoft.com/office/drawing/2014/main" id="{B2DA69BA-1CBF-4DF9-BB08-40ABD6A7C334}"/>
              </a:ext>
            </a:extLst>
          </p:cNvPr>
          <p:cNvPicPr>
            <a:picLocks noChangeAspect="1"/>
          </p:cNvPicPr>
          <p:nvPr/>
        </p:nvPicPr>
        <p:blipFill>
          <a:blip r:embed="rId3"/>
          <a:stretch>
            <a:fillRect/>
          </a:stretch>
        </p:blipFill>
        <p:spPr>
          <a:xfrm>
            <a:off x="2339752" y="1416968"/>
            <a:ext cx="4252596" cy="3956248"/>
          </a:xfrm>
          <a:prstGeom prst="rect">
            <a:avLst/>
          </a:prstGeom>
        </p:spPr>
      </p:pic>
    </p:spTree>
    <p:extLst>
      <p:ext uri="{BB962C8B-B14F-4D97-AF65-F5344CB8AC3E}">
        <p14:creationId xmlns:p14="http://schemas.microsoft.com/office/powerpoint/2010/main" val="3366636244"/>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管理沟通</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E2652E52-1EAD-40DB-9BBC-943B64F5F4FD}"/>
              </a:ext>
            </a:extLst>
          </p:cNvPr>
          <p:cNvGraphicFramePr/>
          <p:nvPr>
            <p:extLst>
              <p:ext uri="{D42A27DB-BD31-4B8C-83A1-F6EECF244321}">
                <p14:modId xmlns:p14="http://schemas.microsoft.com/office/powerpoint/2010/main" val="413905068"/>
              </p:ext>
            </p:extLst>
          </p:nvPr>
        </p:nvGraphicFramePr>
        <p:xfrm>
          <a:off x="143508" y="748422"/>
          <a:ext cx="8820980" cy="3569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圆角矩形标注 6">
            <a:extLst>
              <a:ext uri="{FF2B5EF4-FFF2-40B4-BE49-F238E27FC236}">
                <a16:creationId xmlns:a16="http://schemas.microsoft.com/office/drawing/2014/main" id="{D0604D34-B132-41DA-910A-D2AE8180D10D}"/>
              </a:ext>
            </a:extLst>
          </p:cNvPr>
          <p:cNvSpPr/>
          <p:nvPr/>
        </p:nvSpPr>
        <p:spPr>
          <a:xfrm>
            <a:off x="1043608" y="4487549"/>
            <a:ext cx="7488832" cy="1089982"/>
          </a:xfrm>
          <a:prstGeom prst="wedgeRoundRectCallout">
            <a:avLst>
              <a:gd name="adj1" fmla="val 38594"/>
              <a:gd name="adj2" fmla="val -189707"/>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zh-CN" altLang="en-US" sz="2000" b="1" dirty="0">
                <a:solidFill>
                  <a:srgbClr val="C00000"/>
                </a:solidFill>
              </a:rPr>
              <a:t>项目沟通记录：</a:t>
            </a:r>
            <a:endParaRPr lang="en-US" altLang="zh-CN" sz="2000" b="1" dirty="0">
              <a:solidFill>
                <a:srgbClr val="C00000"/>
              </a:solidFill>
            </a:endParaRPr>
          </a:p>
          <a:p>
            <a:pPr lvl="0">
              <a:lnSpc>
                <a:spcPct val="150000"/>
              </a:lnSpc>
            </a:pPr>
            <a:r>
              <a:rPr lang="zh-CN" altLang="en-US" sz="2000" b="1" dirty="0">
                <a:solidFill>
                  <a:schemeClr val="tx1"/>
                </a:solidFill>
              </a:rPr>
              <a:t>绩效报告、可交付成果状态、进度进展情况和已发生的成本等</a:t>
            </a:r>
          </a:p>
        </p:txBody>
      </p:sp>
    </p:spTree>
    <p:extLst>
      <p:ext uri="{BB962C8B-B14F-4D97-AF65-F5344CB8AC3E}">
        <p14:creationId xmlns:p14="http://schemas.microsoft.com/office/powerpoint/2010/main" val="40639403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395536" y="790253"/>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通用的沟通技能</a:t>
            </a:r>
          </a:p>
        </p:txBody>
      </p:sp>
      <p:graphicFrame>
        <p:nvGraphicFramePr>
          <p:cNvPr id="3" name="图示 2"/>
          <p:cNvGraphicFramePr/>
          <p:nvPr>
            <p:extLst>
              <p:ext uri="{D42A27DB-BD31-4B8C-83A1-F6EECF244321}">
                <p14:modId xmlns:p14="http://schemas.microsoft.com/office/powerpoint/2010/main" val="2043324757"/>
              </p:ext>
            </p:extLst>
          </p:nvPr>
        </p:nvGraphicFramePr>
        <p:xfrm>
          <a:off x="1259632" y="1526490"/>
          <a:ext cx="6984776"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AA132735-FD21-4D7B-80E3-27D06727FCA1}"/>
              </a:ext>
            </a:extLst>
          </p:cNvPr>
          <p:cNvSpPr txBox="1"/>
          <p:nvPr/>
        </p:nvSpPr>
        <p:spPr>
          <a:xfrm>
            <a:off x="0" y="1559451"/>
            <a:ext cx="1187624" cy="1569660"/>
          </a:xfrm>
          <a:prstGeom prst="rect">
            <a:avLst/>
          </a:prstGeom>
          <a:noFill/>
          <a:ln>
            <a:solidFill>
              <a:srgbClr val="0070C0"/>
            </a:solidFill>
          </a:ln>
        </p:spPr>
        <p:txBody>
          <a:bodyPr wrap="square">
            <a:spAutoFit/>
          </a:bodyPr>
          <a:lstStyle/>
          <a:p>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可能是最重要的沟通技能</a:t>
            </a:r>
            <a:endParaRPr lang="zh-CN" altLang="en-US" sz="2400" dirty="0">
              <a:solidFill>
                <a:srgbClr val="0070C0"/>
              </a:solidFill>
            </a:endParaRPr>
          </a:p>
        </p:txBody>
      </p:sp>
      <p:sp>
        <p:nvSpPr>
          <p:cNvPr id="4" name="箭头: 下 3">
            <a:extLst>
              <a:ext uri="{FF2B5EF4-FFF2-40B4-BE49-F238E27FC236}">
                <a16:creationId xmlns:a16="http://schemas.microsoft.com/office/drawing/2014/main" id="{A98543F5-21B7-4F2D-8A1C-533E0378D9A6}"/>
              </a:ext>
            </a:extLst>
          </p:cNvPr>
          <p:cNvSpPr/>
          <p:nvPr/>
        </p:nvSpPr>
        <p:spPr>
          <a:xfrm rot="5400000">
            <a:off x="1181317" y="2040068"/>
            <a:ext cx="304491" cy="4991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193701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latin typeface="方正粗宋简体"/>
                <a:ea typeface="方正粗宋简体"/>
              </a:rPr>
              <a:t>控制沟通</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11.3</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  </a:t>
            </a:r>
            <a:r>
              <a:rPr lang="zh-CN" altLang="en-US" dirty="0"/>
              <a:t>控制沟通</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控制沟通：</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）在整个项目生命周期中对沟通进行</a:t>
            </a:r>
            <a:r>
              <a:rPr lang="zh-CN" altLang="en-US" sz="2400" b="1" dirty="0">
                <a:solidFill>
                  <a:srgbClr val="7030A0"/>
                </a:solidFill>
                <a:latin typeface="Times New Roman" panose="02020603050405020304" pitchFamily="18" charset="0"/>
                <a:cs typeface="Times New Roman" panose="02020603050405020304" pitchFamily="18" charset="0"/>
              </a:rPr>
              <a:t>监督和控制</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）确保项目干系人对信息的</a:t>
            </a:r>
            <a:r>
              <a:rPr lang="zh-CN" altLang="en-US" sz="2400" b="1" dirty="0">
                <a:solidFill>
                  <a:srgbClr val="0070C0"/>
                </a:solidFill>
                <a:latin typeface="Times New Roman" panose="02020603050405020304" pitchFamily="18" charset="0"/>
                <a:cs typeface="Times New Roman" panose="02020603050405020304" pitchFamily="18" charset="0"/>
              </a:rPr>
              <a:t>需求得到满足</a:t>
            </a:r>
            <a:endParaRPr lang="en-US" altLang="zh-CN" sz="2400" b="1" dirty="0">
              <a:solidFill>
                <a:srgbClr val="0070C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400" b="1" dirty="0">
              <a:solidFill>
                <a:srgbClr val="0070C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作用：</a:t>
            </a:r>
            <a:r>
              <a:rPr lang="zh-CN" altLang="en-US" sz="2400" b="1" dirty="0">
                <a:solidFill>
                  <a:srgbClr val="7030A0"/>
                </a:solidFill>
                <a:latin typeface="Times New Roman" panose="02020603050405020304" pitchFamily="18" charset="0"/>
                <a:cs typeface="Times New Roman" panose="02020603050405020304" pitchFamily="18" charset="0"/>
              </a:rPr>
              <a:t>随时</a:t>
            </a:r>
            <a:r>
              <a:rPr lang="zh-CN" altLang="en-US" sz="2400" b="1" dirty="0">
                <a:latin typeface="Times New Roman" panose="02020603050405020304" pitchFamily="18" charset="0"/>
                <a:cs typeface="Times New Roman" panose="02020603050405020304" pitchFamily="18" charset="0"/>
              </a:rPr>
              <a:t>确保所有沟通参与者之间的</a:t>
            </a:r>
            <a:r>
              <a:rPr lang="zh-CN" altLang="en-US" sz="2400" b="1" dirty="0">
                <a:solidFill>
                  <a:srgbClr val="FFC000"/>
                </a:solidFill>
                <a:latin typeface="Times New Roman" panose="02020603050405020304" pitchFamily="18" charset="0"/>
                <a:cs typeface="Times New Roman" panose="02020603050405020304" pitchFamily="18" charset="0"/>
              </a:rPr>
              <a:t>信息流动的最优化</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2267744" y="4297660"/>
            <a:ext cx="5472608" cy="1134862"/>
          </a:xfrm>
          <a:prstGeom prst="rect">
            <a:avLst/>
          </a:prstGeom>
          <a:solidFill>
            <a:schemeClr val="accent2">
              <a:lumMod val="10000"/>
              <a:lumOff val="90000"/>
            </a:schemeClr>
          </a:solidFill>
        </p:spPr>
        <p:txBody>
          <a:bodyPr wrap="square">
            <a:spAutoFit/>
          </a:bodyPr>
          <a:lstStyle/>
          <a:p>
            <a:pPr>
              <a:lnSpc>
                <a:spcPct val="150000"/>
              </a:lnSpc>
            </a:pPr>
            <a:r>
              <a:rPr lang="zh-CN" altLang="en-US" sz="2400" b="1" dirty="0">
                <a:latin typeface="Times New Roman" panose="02020603050405020304" pitchFamily="18" charset="0"/>
                <a:cs typeface="Times New Roman" panose="02020603050405020304" pitchFamily="18" charset="0"/>
              </a:rPr>
              <a:t>确保在正确的</a:t>
            </a:r>
            <a:r>
              <a:rPr lang="zh-CN" altLang="en-US" sz="2400" b="1" dirty="0">
                <a:solidFill>
                  <a:srgbClr val="E76FCD"/>
                </a:solidFill>
                <a:latin typeface="Times New Roman" panose="02020603050405020304" pitchFamily="18" charset="0"/>
                <a:cs typeface="Times New Roman" panose="02020603050405020304" pitchFamily="18" charset="0"/>
              </a:rPr>
              <a:t>时间</a:t>
            </a:r>
            <a:r>
              <a:rPr lang="zh-CN" altLang="en-US" sz="2400" b="1" dirty="0">
                <a:latin typeface="Times New Roman" panose="02020603050405020304" pitchFamily="18" charset="0"/>
                <a:cs typeface="Times New Roman" panose="02020603050405020304" pitchFamily="18" charset="0"/>
              </a:rPr>
              <a:t>，通过正确的</a:t>
            </a:r>
            <a:r>
              <a:rPr lang="zh-CN" altLang="en-US" sz="2400" b="1" dirty="0">
                <a:solidFill>
                  <a:srgbClr val="E76FCD"/>
                </a:solidFill>
                <a:latin typeface="Times New Roman" panose="02020603050405020304" pitchFamily="18" charset="0"/>
                <a:cs typeface="Times New Roman" panose="02020603050405020304" pitchFamily="18" charset="0"/>
              </a:rPr>
              <a:t>渠道</a:t>
            </a:r>
            <a:r>
              <a:rPr lang="zh-CN" altLang="en-US" sz="2400" b="1" dirty="0">
                <a:latin typeface="Times New Roman" panose="02020603050405020304" pitchFamily="18" charset="0"/>
                <a:cs typeface="Times New Roman" panose="02020603050405020304" pitchFamily="18" charset="0"/>
              </a:rPr>
              <a:t>，将正确的</a:t>
            </a:r>
            <a:r>
              <a:rPr lang="zh-CN" altLang="en-US" sz="2400" b="1" dirty="0">
                <a:solidFill>
                  <a:srgbClr val="E76FCD"/>
                </a:solidFill>
                <a:latin typeface="Times New Roman" panose="02020603050405020304" pitchFamily="18" charset="0"/>
                <a:cs typeface="Times New Roman" panose="02020603050405020304" pitchFamily="18" charset="0"/>
              </a:rPr>
              <a:t>内容</a:t>
            </a:r>
            <a:r>
              <a:rPr lang="zh-CN" altLang="en-US" sz="2400" b="1" dirty="0">
                <a:latin typeface="Times New Roman" panose="02020603050405020304" pitchFamily="18" charset="0"/>
                <a:cs typeface="Times New Roman" panose="02020603050405020304" pitchFamily="18" charset="0"/>
              </a:rPr>
              <a:t>传递给正确的</a:t>
            </a:r>
            <a:r>
              <a:rPr lang="zh-CN" altLang="en-US" sz="2400" b="1" dirty="0">
                <a:solidFill>
                  <a:srgbClr val="E76FCD"/>
                </a:solidFill>
                <a:latin typeface="Times New Roman" panose="02020603050405020304" pitchFamily="18" charset="0"/>
                <a:cs typeface="Times New Roman" panose="02020603050405020304" pitchFamily="18" charset="0"/>
              </a:rPr>
              <a:t>受众</a:t>
            </a:r>
            <a:endParaRPr lang="en-US" altLang="zh-CN" sz="2400" b="1" dirty="0">
              <a:solidFill>
                <a:srgbClr val="E76FCD"/>
              </a:solidFill>
              <a:latin typeface="Times New Roman" panose="02020603050405020304" pitchFamily="18" charset="0"/>
              <a:cs typeface="Times New Roman" panose="02020603050405020304" pitchFamily="18" charset="0"/>
            </a:endParaRPr>
          </a:p>
        </p:txBody>
      </p:sp>
      <p:sp>
        <p:nvSpPr>
          <p:cNvPr id="4" name="箭头: 下 3">
            <a:extLst>
              <a:ext uri="{FF2B5EF4-FFF2-40B4-BE49-F238E27FC236}">
                <a16:creationId xmlns:a16="http://schemas.microsoft.com/office/drawing/2014/main" id="{665D55E2-2FF5-4532-9A5D-B48D74B0C4ED}"/>
              </a:ext>
            </a:extLst>
          </p:cNvPr>
          <p:cNvSpPr/>
          <p:nvPr/>
        </p:nvSpPr>
        <p:spPr>
          <a:xfrm>
            <a:off x="7056276" y="3793604"/>
            <a:ext cx="504056" cy="409973"/>
          </a:xfrm>
          <a:prstGeom prst="downArrow">
            <a:avLst/>
          </a:prstGeom>
          <a:solidFill>
            <a:schemeClr val="accent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43853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控制沟通</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766697817"/>
              </p:ext>
            </p:extLst>
          </p:nvPr>
        </p:nvGraphicFramePr>
        <p:xfrm>
          <a:off x="143508" y="769268"/>
          <a:ext cx="8856984" cy="2705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图片 6">
            <a:extLst>
              <a:ext uri="{FF2B5EF4-FFF2-40B4-BE49-F238E27FC236}">
                <a16:creationId xmlns:a16="http://schemas.microsoft.com/office/drawing/2014/main" id="{1C4C36A7-C7FA-4951-A0F9-F2EC3EE8189F}"/>
              </a:ext>
            </a:extLst>
          </p:cNvPr>
          <p:cNvPicPr>
            <a:picLocks noChangeAspect="1"/>
          </p:cNvPicPr>
          <p:nvPr/>
        </p:nvPicPr>
        <p:blipFill>
          <a:blip r:embed="rId8"/>
          <a:stretch>
            <a:fillRect/>
          </a:stretch>
        </p:blipFill>
        <p:spPr>
          <a:xfrm>
            <a:off x="899592" y="3474436"/>
            <a:ext cx="3899044" cy="2196961"/>
          </a:xfrm>
          <a:prstGeom prst="rect">
            <a:avLst/>
          </a:prstGeom>
        </p:spPr>
      </p:pic>
      <p:sp>
        <p:nvSpPr>
          <p:cNvPr id="10" name="矩形 9">
            <a:extLst>
              <a:ext uri="{FF2B5EF4-FFF2-40B4-BE49-F238E27FC236}">
                <a16:creationId xmlns:a16="http://schemas.microsoft.com/office/drawing/2014/main" id="{8168C43A-B3A3-4BB9-BBE3-5E489363699B}"/>
              </a:ext>
            </a:extLst>
          </p:cNvPr>
          <p:cNvSpPr/>
          <p:nvPr/>
        </p:nvSpPr>
        <p:spPr>
          <a:xfrm>
            <a:off x="5189374" y="4344548"/>
            <a:ext cx="1440160" cy="874214"/>
          </a:xfrm>
          <a:prstGeom prst="rect">
            <a:avLst/>
          </a:prstGeom>
        </p:spPr>
        <p:txBody>
          <a:bodyPr wrap="square">
            <a:spAutoFit/>
          </a:bodyPr>
          <a:lstStyle/>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控制沟通的数据流向图</a:t>
            </a:r>
          </a:p>
        </p:txBody>
      </p:sp>
    </p:spTree>
    <p:extLst>
      <p:ext uri="{BB962C8B-B14F-4D97-AF65-F5344CB8AC3E}">
        <p14:creationId xmlns:p14="http://schemas.microsoft.com/office/powerpoint/2010/main" val="20769670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干系人参与评估矩阵：</a:t>
            </a:r>
            <a:r>
              <a:rPr lang="zh-CN" altLang="en-US" sz="2400" b="1" dirty="0">
                <a:latin typeface="Times New Roman" panose="02020603050405020304" pitchFamily="18" charset="0"/>
                <a:cs typeface="Times New Roman" panose="02020603050405020304" pitchFamily="18" charset="0"/>
              </a:rPr>
              <a:t>记录干系人的当前参与程度</a:t>
            </a:r>
            <a:endParaRPr lang="en-US" altLang="zh-CN" sz="2400" b="1"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885820503"/>
              </p:ext>
            </p:extLst>
          </p:nvPr>
        </p:nvGraphicFramePr>
        <p:xfrm>
          <a:off x="1240627" y="1777380"/>
          <a:ext cx="6864426" cy="1836000"/>
        </p:xfrm>
        <a:graphic>
          <a:graphicData uri="http://schemas.openxmlformats.org/drawingml/2006/table">
            <a:tbl>
              <a:tblPr firstRow="1" bandRow="1">
                <a:tableStyleId>{5C22544A-7EE6-4342-B048-85BDC9FD1C3A}</a:tableStyleId>
              </a:tblPr>
              <a:tblGrid>
                <a:gridCol w="1144071">
                  <a:extLst>
                    <a:ext uri="{9D8B030D-6E8A-4147-A177-3AD203B41FA5}">
                      <a16:colId xmlns:a16="http://schemas.microsoft.com/office/drawing/2014/main" val="1963757512"/>
                    </a:ext>
                  </a:extLst>
                </a:gridCol>
                <a:gridCol w="1144071">
                  <a:extLst>
                    <a:ext uri="{9D8B030D-6E8A-4147-A177-3AD203B41FA5}">
                      <a16:colId xmlns:a16="http://schemas.microsoft.com/office/drawing/2014/main" val="4120273839"/>
                    </a:ext>
                  </a:extLst>
                </a:gridCol>
                <a:gridCol w="1144071">
                  <a:extLst>
                    <a:ext uri="{9D8B030D-6E8A-4147-A177-3AD203B41FA5}">
                      <a16:colId xmlns:a16="http://schemas.microsoft.com/office/drawing/2014/main" val="3535101739"/>
                    </a:ext>
                  </a:extLst>
                </a:gridCol>
                <a:gridCol w="1144071">
                  <a:extLst>
                    <a:ext uri="{9D8B030D-6E8A-4147-A177-3AD203B41FA5}">
                      <a16:colId xmlns:a16="http://schemas.microsoft.com/office/drawing/2014/main" val="3140208684"/>
                    </a:ext>
                  </a:extLst>
                </a:gridCol>
                <a:gridCol w="1144071">
                  <a:extLst>
                    <a:ext uri="{9D8B030D-6E8A-4147-A177-3AD203B41FA5}">
                      <a16:colId xmlns:a16="http://schemas.microsoft.com/office/drawing/2014/main" val="1909396327"/>
                    </a:ext>
                  </a:extLst>
                </a:gridCol>
                <a:gridCol w="1144071">
                  <a:extLst>
                    <a:ext uri="{9D8B030D-6E8A-4147-A177-3AD203B41FA5}">
                      <a16:colId xmlns:a16="http://schemas.microsoft.com/office/drawing/2014/main" val="3045595186"/>
                    </a:ext>
                  </a:extLst>
                </a:gridCol>
              </a:tblGrid>
              <a:tr h="459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latin typeface="Times New Roman" panose="02020603050405020304" pitchFamily="18" charset="0"/>
                          <a:cs typeface="Times New Roman" panose="02020603050405020304" pitchFamily="18" charset="0"/>
                        </a:rPr>
                        <a:t>干系人</a:t>
                      </a:r>
                      <a:endParaRPr lang="zh-CN" altLang="en-US" sz="2000" dirty="0"/>
                    </a:p>
                  </a:txBody>
                  <a:tcPr/>
                </a:tc>
                <a:tc>
                  <a:txBody>
                    <a:bodyPr/>
                    <a:lstStyle/>
                    <a:p>
                      <a:r>
                        <a:rPr lang="zh-CN" altLang="en-US" sz="2000" b="1" dirty="0">
                          <a:latin typeface="Times New Roman" panose="02020603050405020304" pitchFamily="18" charset="0"/>
                          <a:cs typeface="Times New Roman" panose="02020603050405020304" pitchFamily="18" charset="0"/>
                        </a:rPr>
                        <a:t>不知晓</a:t>
                      </a:r>
                      <a:endParaRPr lang="zh-CN" altLang="en-US" sz="2000" dirty="0"/>
                    </a:p>
                  </a:txBody>
                  <a:tcPr/>
                </a:tc>
                <a:tc>
                  <a:txBody>
                    <a:bodyPr/>
                    <a:lstStyle/>
                    <a:p>
                      <a:r>
                        <a:rPr lang="zh-CN" altLang="en-US" sz="2000" b="1" dirty="0">
                          <a:latin typeface="Times New Roman" panose="02020603050405020304" pitchFamily="18" charset="0"/>
                          <a:cs typeface="Times New Roman" panose="02020603050405020304" pitchFamily="18" charset="0"/>
                        </a:rPr>
                        <a:t>抵制</a:t>
                      </a:r>
                      <a:endParaRPr lang="zh-CN" altLang="en-US" sz="2000" dirty="0"/>
                    </a:p>
                  </a:txBody>
                  <a:tcPr/>
                </a:tc>
                <a:tc>
                  <a:txBody>
                    <a:bodyPr/>
                    <a:lstStyle/>
                    <a:p>
                      <a:r>
                        <a:rPr lang="zh-CN" altLang="en-US" sz="2000" b="1" dirty="0">
                          <a:latin typeface="Times New Roman" panose="02020603050405020304" pitchFamily="18" charset="0"/>
                          <a:cs typeface="Times New Roman" panose="02020603050405020304" pitchFamily="18" charset="0"/>
                        </a:rPr>
                        <a:t>中立</a:t>
                      </a:r>
                      <a:endParaRPr lang="zh-CN" altLang="en-US" sz="2000" dirty="0"/>
                    </a:p>
                  </a:txBody>
                  <a:tcPr/>
                </a:tc>
                <a:tc>
                  <a:txBody>
                    <a:bodyPr/>
                    <a:lstStyle/>
                    <a:p>
                      <a:r>
                        <a:rPr lang="zh-CN" altLang="en-US" sz="2000" b="1" dirty="0">
                          <a:latin typeface="Times New Roman" panose="02020603050405020304" pitchFamily="18" charset="0"/>
                          <a:cs typeface="Times New Roman" panose="02020603050405020304" pitchFamily="18" charset="0"/>
                        </a:rPr>
                        <a:t>支持</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latin typeface="Times New Roman" panose="02020603050405020304" pitchFamily="18" charset="0"/>
                          <a:cs typeface="Times New Roman" panose="02020603050405020304" pitchFamily="18" charset="0"/>
                        </a:rPr>
                        <a:t>领导</a:t>
                      </a:r>
                      <a:endParaRPr lang="zh-CN" altLang="en-US" sz="2000" dirty="0"/>
                    </a:p>
                  </a:txBody>
                  <a:tcPr/>
                </a:tc>
                <a:extLst>
                  <a:ext uri="{0D108BD9-81ED-4DB2-BD59-A6C34878D82A}">
                    <a16:rowId xmlns:a16="http://schemas.microsoft.com/office/drawing/2014/main" val="1636536221"/>
                  </a:ext>
                </a:extLst>
              </a:tr>
              <a:tr h="459000">
                <a:tc>
                  <a:txBody>
                    <a:bodyPr/>
                    <a:lstStyle/>
                    <a:p>
                      <a:r>
                        <a:rPr lang="zh-CN" altLang="en-US" sz="2000" b="1" dirty="0">
                          <a:latin typeface="Times New Roman" panose="02020603050405020304" pitchFamily="18" charset="0"/>
                          <a:cs typeface="Times New Roman" panose="02020603050405020304" pitchFamily="18" charset="0"/>
                        </a:rPr>
                        <a:t>干系人</a:t>
                      </a:r>
                      <a:r>
                        <a:rPr lang="en-US" altLang="zh-CN" sz="2000" b="1" dirty="0">
                          <a:latin typeface="Times New Roman" panose="02020603050405020304" pitchFamily="18" charset="0"/>
                          <a:cs typeface="Times New Roman" panose="02020603050405020304" pitchFamily="18" charset="0"/>
                        </a:rPr>
                        <a:t>1</a:t>
                      </a:r>
                      <a:endParaRPr lang="zh-CN" altLang="en-US" sz="2000" dirty="0"/>
                    </a:p>
                  </a:txBody>
                  <a:tcPr/>
                </a:tc>
                <a:tc>
                  <a:txBody>
                    <a:bodyPr/>
                    <a:lstStyle/>
                    <a:p>
                      <a:r>
                        <a:rPr lang="en-US" altLang="zh-CN" sz="2000" dirty="0">
                          <a:solidFill>
                            <a:srgbClr val="FF66FF"/>
                          </a:solidFill>
                        </a:rPr>
                        <a:t>C</a:t>
                      </a:r>
                      <a:endParaRPr lang="zh-CN" altLang="en-US" sz="2000" dirty="0">
                        <a:solidFill>
                          <a:srgbClr val="FF66FF"/>
                        </a:solidFill>
                      </a:endParaRPr>
                    </a:p>
                  </a:txBody>
                  <a:tcPr/>
                </a:tc>
                <a:tc>
                  <a:txBody>
                    <a:bodyPr/>
                    <a:lstStyle/>
                    <a:p>
                      <a:endParaRPr lang="zh-CN" altLang="en-US" sz="2000">
                        <a:solidFill>
                          <a:srgbClr val="C00000"/>
                        </a:solidFill>
                      </a:endParaRPr>
                    </a:p>
                  </a:txBody>
                  <a:tcPr/>
                </a:tc>
                <a:tc>
                  <a:txBody>
                    <a:bodyPr/>
                    <a:lstStyle/>
                    <a:p>
                      <a:endParaRPr lang="zh-CN" altLang="en-US" sz="2000">
                        <a:solidFill>
                          <a:srgbClr val="C00000"/>
                        </a:solidFill>
                      </a:endParaRPr>
                    </a:p>
                  </a:txBody>
                  <a:tcPr/>
                </a:tc>
                <a:tc>
                  <a:txBody>
                    <a:bodyPr/>
                    <a:lstStyle/>
                    <a:p>
                      <a:r>
                        <a:rPr lang="en-US" altLang="zh-CN" sz="2000" dirty="0">
                          <a:solidFill>
                            <a:srgbClr val="C00000"/>
                          </a:solidFill>
                        </a:rPr>
                        <a:t>D</a:t>
                      </a:r>
                      <a:endParaRPr lang="zh-CN" altLang="en-US" sz="2000" dirty="0">
                        <a:solidFill>
                          <a:srgbClr val="C00000"/>
                        </a:solidFill>
                      </a:endParaRPr>
                    </a:p>
                  </a:txBody>
                  <a:tcPr/>
                </a:tc>
                <a:tc>
                  <a:txBody>
                    <a:bodyPr/>
                    <a:lstStyle/>
                    <a:p>
                      <a:endParaRPr lang="zh-CN" altLang="en-US" sz="2000" dirty="0"/>
                    </a:p>
                  </a:txBody>
                  <a:tcPr/>
                </a:tc>
                <a:extLst>
                  <a:ext uri="{0D108BD9-81ED-4DB2-BD59-A6C34878D82A}">
                    <a16:rowId xmlns:a16="http://schemas.microsoft.com/office/drawing/2014/main" val="3018642494"/>
                  </a:ext>
                </a:extLst>
              </a:tr>
              <a:tr h="459000">
                <a:tc>
                  <a:txBody>
                    <a:bodyPr/>
                    <a:lstStyle/>
                    <a:p>
                      <a:r>
                        <a:rPr lang="zh-CN" altLang="en-US" sz="2000" b="1" dirty="0">
                          <a:latin typeface="Times New Roman" panose="02020603050405020304" pitchFamily="18" charset="0"/>
                          <a:cs typeface="Times New Roman" panose="02020603050405020304" pitchFamily="18" charset="0"/>
                        </a:rPr>
                        <a:t>干系人</a:t>
                      </a:r>
                      <a:r>
                        <a:rPr lang="en-US" altLang="zh-CN" sz="2000" b="1" dirty="0">
                          <a:latin typeface="Times New Roman" panose="02020603050405020304" pitchFamily="18" charset="0"/>
                          <a:cs typeface="Times New Roman" panose="02020603050405020304" pitchFamily="18" charset="0"/>
                        </a:rPr>
                        <a:t>2</a:t>
                      </a:r>
                      <a:endParaRPr lang="zh-CN" altLang="en-US" sz="2000" dirty="0"/>
                    </a:p>
                  </a:txBody>
                  <a:tcPr/>
                </a:tc>
                <a:tc>
                  <a:txBody>
                    <a:bodyPr/>
                    <a:lstStyle/>
                    <a:p>
                      <a:endParaRPr lang="zh-CN" altLang="en-US" sz="2000">
                        <a:solidFill>
                          <a:srgbClr val="C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66FF"/>
                          </a:solidFill>
                        </a:rPr>
                        <a:t>C</a:t>
                      </a:r>
                      <a:endParaRPr lang="zh-CN" altLang="en-US" sz="2000" dirty="0">
                        <a:solidFill>
                          <a:srgbClr val="FF66FF"/>
                        </a:solidFill>
                      </a:endParaRPr>
                    </a:p>
                  </a:txBody>
                  <a:tcPr/>
                </a:tc>
                <a:tc>
                  <a:txBody>
                    <a:bodyPr/>
                    <a:lstStyle/>
                    <a:p>
                      <a:endParaRPr lang="zh-CN" altLang="en-US" sz="2000" dirty="0">
                        <a:solidFill>
                          <a:srgbClr val="FF66FF"/>
                        </a:solidFill>
                      </a:endParaRPr>
                    </a:p>
                  </a:txBody>
                  <a:tcPr/>
                </a:tc>
                <a:tc>
                  <a:txBody>
                    <a:bodyPr/>
                    <a:lstStyle/>
                    <a:p>
                      <a:r>
                        <a:rPr lang="en-US" altLang="zh-CN" sz="2000" dirty="0">
                          <a:solidFill>
                            <a:srgbClr val="C00000"/>
                          </a:solidFill>
                        </a:rPr>
                        <a:t>D</a:t>
                      </a:r>
                      <a:endParaRPr lang="zh-CN" altLang="en-US" sz="2000" dirty="0">
                        <a:solidFill>
                          <a:srgbClr val="C00000"/>
                        </a:solidFill>
                      </a:endParaRPr>
                    </a:p>
                  </a:txBody>
                  <a:tcPr/>
                </a:tc>
                <a:tc>
                  <a:txBody>
                    <a:bodyPr/>
                    <a:lstStyle/>
                    <a:p>
                      <a:endParaRPr lang="zh-CN" altLang="en-US" sz="2000"/>
                    </a:p>
                  </a:txBody>
                  <a:tcPr/>
                </a:tc>
                <a:extLst>
                  <a:ext uri="{0D108BD9-81ED-4DB2-BD59-A6C34878D82A}">
                    <a16:rowId xmlns:a16="http://schemas.microsoft.com/office/drawing/2014/main" val="2823217761"/>
                  </a:ext>
                </a:extLst>
              </a:tr>
              <a:tr h="459000">
                <a:tc>
                  <a:txBody>
                    <a:bodyPr/>
                    <a:lstStyle/>
                    <a:p>
                      <a:r>
                        <a:rPr lang="zh-CN" altLang="en-US" sz="2000" b="1" dirty="0">
                          <a:latin typeface="Times New Roman" panose="02020603050405020304" pitchFamily="18" charset="0"/>
                          <a:cs typeface="Times New Roman" panose="02020603050405020304" pitchFamily="18" charset="0"/>
                        </a:rPr>
                        <a:t>干系人</a:t>
                      </a:r>
                      <a:r>
                        <a:rPr lang="en-US" altLang="zh-CN" sz="2000" b="1" dirty="0">
                          <a:latin typeface="Times New Roman" panose="02020603050405020304" pitchFamily="18" charset="0"/>
                          <a:cs typeface="Times New Roman" panose="02020603050405020304" pitchFamily="18" charset="0"/>
                        </a:rPr>
                        <a:t>3</a:t>
                      </a:r>
                      <a:endParaRPr lang="zh-CN" altLang="en-US" sz="2000" dirty="0"/>
                    </a:p>
                  </a:txBody>
                  <a:tcPr/>
                </a:tc>
                <a:tc>
                  <a:txBody>
                    <a:bodyPr/>
                    <a:lstStyle/>
                    <a:p>
                      <a:endParaRPr lang="zh-CN" altLang="en-US" sz="2000" dirty="0">
                        <a:solidFill>
                          <a:srgbClr val="C00000"/>
                        </a:solidFill>
                      </a:endParaRPr>
                    </a:p>
                  </a:txBody>
                  <a:tcPr/>
                </a:tc>
                <a:tc>
                  <a:txBody>
                    <a:bodyPr/>
                    <a:lstStyle/>
                    <a:p>
                      <a:endParaRPr lang="zh-CN" altLang="en-US" sz="2000">
                        <a:solidFill>
                          <a:srgbClr val="C00000"/>
                        </a:solidFill>
                      </a:endParaRPr>
                    </a:p>
                  </a:txBody>
                  <a:tcPr/>
                </a:tc>
                <a:tc>
                  <a:txBody>
                    <a:bodyPr/>
                    <a:lstStyle/>
                    <a:p>
                      <a:endParaRPr lang="zh-CN" altLang="en-US" sz="2000">
                        <a:solidFill>
                          <a:srgbClr val="C00000"/>
                        </a:solidFill>
                      </a:endParaRPr>
                    </a:p>
                  </a:txBody>
                  <a:tcPr/>
                </a:tc>
                <a:tc>
                  <a:txBody>
                    <a:bodyPr/>
                    <a:lstStyle/>
                    <a:p>
                      <a:r>
                        <a:rPr lang="en-US" altLang="zh-CN" sz="2000" dirty="0">
                          <a:solidFill>
                            <a:srgbClr val="FF66FF"/>
                          </a:solidFill>
                        </a:rPr>
                        <a:t>C</a:t>
                      </a:r>
                      <a:r>
                        <a:rPr lang="en-US" altLang="zh-CN" sz="2000" dirty="0">
                          <a:solidFill>
                            <a:srgbClr val="C00000"/>
                          </a:solidFill>
                        </a:rPr>
                        <a:t>D</a:t>
                      </a:r>
                      <a:endParaRPr lang="zh-CN" altLang="en-US" sz="2000" dirty="0">
                        <a:solidFill>
                          <a:srgbClr val="C00000"/>
                        </a:solidFill>
                      </a:endParaRPr>
                    </a:p>
                  </a:txBody>
                  <a:tcPr/>
                </a:tc>
                <a:tc>
                  <a:txBody>
                    <a:bodyPr/>
                    <a:lstStyle/>
                    <a:p>
                      <a:endParaRPr lang="zh-CN" altLang="en-US" sz="2000" dirty="0"/>
                    </a:p>
                  </a:txBody>
                  <a:tcPr/>
                </a:tc>
                <a:extLst>
                  <a:ext uri="{0D108BD9-81ED-4DB2-BD59-A6C34878D82A}">
                    <a16:rowId xmlns:a16="http://schemas.microsoft.com/office/drawing/2014/main" val="862974832"/>
                  </a:ext>
                </a:extLst>
              </a:tr>
            </a:tbl>
          </a:graphicData>
        </a:graphic>
      </p:graphicFrame>
      <p:sp>
        <p:nvSpPr>
          <p:cNvPr id="6" name="矩形 5"/>
          <p:cNvSpPr/>
          <p:nvPr/>
        </p:nvSpPr>
        <p:spPr>
          <a:xfrm>
            <a:off x="1411504" y="3628067"/>
            <a:ext cx="6540895" cy="458715"/>
          </a:xfrm>
          <a:prstGeom prst="rect">
            <a:avLst/>
          </a:prstGeom>
          <a:solidFill>
            <a:schemeClr val="accent2">
              <a:lumMod val="10000"/>
              <a:lumOff val="90000"/>
            </a:schemeClr>
          </a:solidFill>
        </p:spPr>
        <p:txBody>
          <a:bodyPr wrap="square">
            <a:spAutoFit/>
          </a:bodyPr>
          <a:lstStyle/>
          <a:p>
            <a:pPr>
              <a:lnSpc>
                <a:spcPct val="150000"/>
              </a:lnSpc>
              <a:spcBef>
                <a:spcPts val="0"/>
              </a:spcBef>
            </a:pPr>
            <a:r>
              <a:rPr lang="en-US" altLang="zh-CN" b="1" dirty="0">
                <a:solidFill>
                  <a:srgbClr val="FF66FF"/>
                </a:solidFill>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“当前”参与程度，</a:t>
            </a:r>
            <a:r>
              <a:rPr lang="en-US" altLang="zh-CN" b="1" dirty="0">
                <a:solidFill>
                  <a:srgbClr val="C00000"/>
                </a:solidFill>
                <a:latin typeface="Times New Roman" panose="02020603050405020304" pitchFamily="18" charset="0"/>
                <a:cs typeface="Times New Roman" panose="02020603050405020304" pitchFamily="18" charset="0"/>
              </a:rPr>
              <a:t>D</a:t>
            </a:r>
            <a:r>
              <a:rPr lang="zh-CN" altLang="en-US" b="1" dirty="0">
                <a:solidFill>
                  <a:srgbClr val="C00000"/>
                </a:solidFill>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项目团队“期望”干系人参与程度</a:t>
            </a:r>
            <a:endParaRPr lang="en-US" altLang="zh-CN" b="1" dirty="0">
              <a:latin typeface="Times New Roman" panose="02020603050405020304" pitchFamily="18" charset="0"/>
              <a:cs typeface="Times New Roman" panose="02020603050405020304" pitchFamily="18" charset="0"/>
            </a:endParaRPr>
          </a:p>
        </p:txBody>
      </p:sp>
      <p:sp>
        <p:nvSpPr>
          <p:cNvPr id="3" name="箭头: 左弧形 2">
            <a:extLst>
              <a:ext uri="{FF2B5EF4-FFF2-40B4-BE49-F238E27FC236}">
                <a16:creationId xmlns:a16="http://schemas.microsoft.com/office/drawing/2014/main" id="{F9098C57-BF2A-4D10-AA8C-1261F023B018}"/>
              </a:ext>
            </a:extLst>
          </p:cNvPr>
          <p:cNvSpPr/>
          <p:nvPr/>
        </p:nvSpPr>
        <p:spPr>
          <a:xfrm>
            <a:off x="438713" y="2601953"/>
            <a:ext cx="684075" cy="2487795"/>
          </a:xfrm>
          <a:prstGeom prst="curvedRigh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矩形: 圆角 4">
            <a:extLst>
              <a:ext uri="{FF2B5EF4-FFF2-40B4-BE49-F238E27FC236}">
                <a16:creationId xmlns:a16="http://schemas.microsoft.com/office/drawing/2014/main" id="{51F58DC8-276E-452F-B84D-32B2F84BB4C5}"/>
              </a:ext>
            </a:extLst>
          </p:cNvPr>
          <p:cNvSpPr/>
          <p:nvPr/>
        </p:nvSpPr>
        <p:spPr>
          <a:xfrm>
            <a:off x="1324468" y="4627364"/>
            <a:ext cx="6696744" cy="719708"/>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C000"/>
                </a:solidFill>
              </a:rPr>
              <a:t>规划应对措施</a:t>
            </a:r>
            <a:r>
              <a:rPr lang="zh-CN" altLang="en-US" sz="2400" dirty="0"/>
              <a:t>：定期拜访、会议沟通、</a:t>
            </a:r>
            <a:r>
              <a:rPr lang="en-US" altLang="zh-CN" sz="2400" dirty="0"/>
              <a:t>……</a:t>
            </a:r>
            <a:endParaRPr lang="zh-CN" altLang="en-US" sz="2400" dirty="0"/>
          </a:p>
        </p:txBody>
      </p:sp>
    </p:spTree>
    <p:extLst>
      <p:ext uri="{BB962C8B-B14F-4D97-AF65-F5344CB8AC3E}">
        <p14:creationId xmlns:p14="http://schemas.microsoft.com/office/powerpoint/2010/main" val="423433354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考虑周到的沟通：</a:t>
            </a:r>
            <a:r>
              <a:rPr lang="zh-CN" altLang="en-US" sz="2400" b="1" dirty="0">
                <a:latin typeface="Times New Roman" panose="02020603050405020304" pitchFamily="18" charset="0"/>
                <a:cs typeface="Times New Roman" panose="02020603050405020304" pitchFamily="18" charset="0"/>
              </a:rPr>
              <a:t>平衡流畅工作状态和沟通</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C0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图示 3"/>
          <p:cNvGraphicFramePr/>
          <p:nvPr>
            <p:extLst>
              <p:ext uri="{D42A27DB-BD31-4B8C-83A1-F6EECF244321}">
                <p14:modId xmlns:p14="http://schemas.microsoft.com/office/powerpoint/2010/main" val="4069883242"/>
              </p:ext>
            </p:extLst>
          </p:nvPr>
        </p:nvGraphicFramePr>
        <p:xfrm>
          <a:off x="383704" y="1633364"/>
          <a:ext cx="8376592" cy="38160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5565524"/>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目  录</a:t>
            </a:r>
          </a:p>
        </p:txBody>
      </p:sp>
      <p:sp>
        <p:nvSpPr>
          <p:cNvPr id="2" name="右大括号 1">
            <a:extLst>
              <a:ext uri="{FF2B5EF4-FFF2-40B4-BE49-F238E27FC236}">
                <a16:creationId xmlns:a16="http://schemas.microsoft.com/office/drawing/2014/main" id="{169D5385-9497-45AD-A94A-957982DF4A6E}"/>
              </a:ext>
            </a:extLst>
          </p:cNvPr>
          <p:cNvSpPr/>
          <p:nvPr/>
        </p:nvSpPr>
        <p:spPr>
          <a:xfrm>
            <a:off x="5361312" y="2037610"/>
            <a:ext cx="360040" cy="450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6012160" y="2046206"/>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5366141" y="3555706"/>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6012160" y="3555706"/>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339538" y="1759058"/>
            <a:ext cx="4816650" cy="2196883"/>
          </a:xfrm>
          <a:prstGeom prst="rect">
            <a:avLst/>
          </a:prstGeom>
          <a:noFill/>
        </p:spPr>
        <p:txBody>
          <a:bodyPr wrap="square">
            <a:spAutoFit/>
          </a:bodyPr>
          <a:lstStyle/>
          <a:p>
            <a:pPr>
              <a:lnSpc>
                <a:spcPct val="200000"/>
              </a:lnSpc>
            </a:pPr>
            <a:r>
              <a:rPr lang="en-US" altLang="zh-CN" sz="2400" b="1" i="1" dirty="0">
                <a:solidFill>
                  <a:srgbClr val="0255A0"/>
                </a:solidFill>
                <a:latin typeface="微软雅黑" panose="020B0503020204020204" pitchFamily="34" charset="-122"/>
                <a:ea typeface="微软雅黑" panose="020B0503020204020204" pitchFamily="34" charset="-122"/>
              </a:rPr>
              <a:t>11.1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规划沟通管理</a:t>
            </a:r>
          </a:p>
          <a:p>
            <a:pPr>
              <a:lnSpc>
                <a:spcPct val="200000"/>
              </a:lnSpc>
            </a:pPr>
            <a:r>
              <a:rPr lang="en-US" altLang="zh-CN" sz="2400" b="1" i="1" dirty="0">
                <a:solidFill>
                  <a:srgbClr val="0255A0"/>
                </a:solidFill>
                <a:latin typeface="微软雅黑" panose="020B0503020204020204" pitchFamily="34" charset="-122"/>
                <a:ea typeface="微软雅黑" panose="020B0503020204020204" pitchFamily="34" charset="-122"/>
              </a:rPr>
              <a:t>11.2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管理沟通</a:t>
            </a:r>
            <a:endParaRPr lang="en-US" altLang="zh-CN" sz="2400" b="1" dirty="0">
              <a:solidFill>
                <a:srgbClr val="0255A0"/>
              </a:solidFill>
              <a:latin typeface="微软雅黑" panose="020B0503020204020204" pitchFamily="34" charset="-122"/>
              <a:ea typeface="微软雅黑" panose="020B0503020204020204" pitchFamily="34" charset="-122"/>
            </a:endParaRPr>
          </a:p>
          <a:p>
            <a:pPr>
              <a:lnSpc>
                <a:spcPct val="200000"/>
              </a:lnSpc>
            </a:pPr>
            <a:r>
              <a:rPr lang="en-US" altLang="zh-CN" sz="2400" b="1" i="1" dirty="0">
                <a:solidFill>
                  <a:srgbClr val="0255A0"/>
                </a:solidFill>
                <a:latin typeface="微软雅黑" panose="020B0503020204020204" pitchFamily="34" charset="-122"/>
                <a:ea typeface="微软雅黑" panose="020B0503020204020204" pitchFamily="34" charset="-122"/>
              </a:rPr>
              <a:t>11.3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控制沟通</a:t>
            </a:r>
          </a:p>
        </p:txBody>
      </p:sp>
      <p:sp>
        <p:nvSpPr>
          <p:cNvPr id="15" name="右大括号 14">
            <a:extLst>
              <a:ext uri="{FF2B5EF4-FFF2-40B4-BE49-F238E27FC236}">
                <a16:creationId xmlns:a16="http://schemas.microsoft.com/office/drawing/2014/main" id="{9C407EEF-4208-49FF-9526-FA507D4D5A6B}"/>
              </a:ext>
            </a:extLst>
          </p:cNvPr>
          <p:cNvSpPr/>
          <p:nvPr/>
        </p:nvSpPr>
        <p:spPr>
          <a:xfrm>
            <a:off x="5344798" y="2743235"/>
            <a:ext cx="360040" cy="5200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AB97AD-5070-4081-909C-034003DD32DF}"/>
              </a:ext>
            </a:extLst>
          </p:cNvPr>
          <p:cNvSpPr txBox="1"/>
          <p:nvPr/>
        </p:nvSpPr>
        <p:spPr>
          <a:xfrm>
            <a:off x="6013058" y="2863150"/>
            <a:ext cx="1467068" cy="400110"/>
          </a:xfrm>
          <a:prstGeom prst="rect">
            <a:avLst/>
          </a:prstGeom>
          <a:noFill/>
        </p:spPr>
        <p:txBody>
          <a:bodyPr wrap="none" rtlCol="0">
            <a:spAutoFit/>
          </a:bodyPr>
          <a:lstStyle/>
          <a:p>
            <a:r>
              <a:rPr lang="zh-CN" altLang="en-US" sz="2000" b="1" dirty="0">
                <a:solidFill>
                  <a:srgbClr val="7030A0"/>
                </a:solidFill>
              </a:rPr>
              <a:t>执行</a:t>
            </a:r>
            <a:r>
              <a:rPr lang="zh-CN" altLang="en-US" sz="2000" b="1" dirty="0"/>
              <a:t>过程组</a:t>
            </a:r>
          </a:p>
        </p:txBody>
      </p:sp>
    </p:spTree>
    <p:extLst>
      <p:ext uri="{BB962C8B-B14F-4D97-AF65-F5344CB8AC3E}">
        <p14:creationId xmlns:p14="http://schemas.microsoft.com/office/powerpoint/2010/main" val="1391363196"/>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项目沟通管理各过程的数据关系</a:t>
            </a:r>
          </a:p>
        </p:txBody>
      </p:sp>
      <p:pic>
        <p:nvPicPr>
          <p:cNvPr id="3" name="图片 2">
            <a:extLst>
              <a:ext uri="{FF2B5EF4-FFF2-40B4-BE49-F238E27FC236}">
                <a16:creationId xmlns:a16="http://schemas.microsoft.com/office/drawing/2014/main" id="{19EB8E7A-3772-41C4-A7E2-7624F2C22F01}"/>
              </a:ext>
            </a:extLst>
          </p:cNvPr>
          <p:cNvPicPr>
            <a:picLocks noChangeAspect="1"/>
          </p:cNvPicPr>
          <p:nvPr/>
        </p:nvPicPr>
        <p:blipFill>
          <a:blip r:embed="rId2"/>
          <a:stretch>
            <a:fillRect/>
          </a:stretch>
        </p:blipFill>
        <p:spPr>
          <a:xfrm>
            <a:off x="634660" y="1057300"/>
            <a:ext cx="7874680" cy="3042184"/>
          </a:xfrm>
          <a:prstGeom prst="rect">
            <a:avLst/>
          </a:prstGeom>
        </p:spPr>
      </p:pic>
      <p:sp>
        <p:nvSpPr>
          <p:cNvPr id="4" name="文本框 3"/>
          <p:cNvSpPr txBox="1"/>
          <p:nvPr/>
        </p:nvSpPr>
        <p:spPr>
          <a:xfrm>
            <a:off x="4240169" y="1289464"/>
            <a:ext cx="319318"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6" name="文本框 5"/>
          <p:cNvSpPr txBox="1"/>
          <p:nvPr/>
        </p:nvSpPr>
        <p:spPr>
          <a:xfrm>
            <a:off x="1115616" y="2359506"/>
            <a:ext cx="319318"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7" name="文本框 6"/>
          <p:cNvSpPr txBox="1"/>
          <p:nvPr/>
        </p:nvSpPr>
        <p:spPr>
          <a:xfrm>
            <a:off x="4388492" y="2348853"/>
            <a:ext cx="319318" cy="369332"/>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spTree>
    <p:extLst>
      <p:ext uri="{BB962C8B-B14F-4D97-AF65-F5344CB8AC3E}">
        <p14:creationId xmlns:p14="http://schemas.microsoft.com/office/powerpoint/2010/main" val="24053758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345332"/>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、理解项目沟通管理</a:t>
            </a:r>
            <a:r>
              <a:rPr lang="zh-CN" altLang="en-US" sz="2400" dirty="0">
                <a:solidFill>
                  <a:srgbClr val="7030A0"/>
                </a:solidFill>
              </a:rPr>
              <a:t>各个过程的作用</a:t>
            </a:r>
            <a:endParaRPr lang="en-US" altLang="zh-CN" sz="2400" dirty="0"/>
          </a:p>
          <a:p>
            <a:pPr marL="0" indent="0">
              <a:lnSpc>
                <a:spcPct val="150000"/>
              </a:lnSpc>
              <a:buNone/>
            </a:pPr>
            <a:r>
              <a:rPr lang="en-US" altLang="zh-CN" sz="2400" dirty="0"/>
              <a:t>2</a:t>
            </a:r>
            <a:r>
              <a:rPr lang="zh-CN" altLang="en-US" sz="2400" dirty="0"/>
              <a:t>、了解项目沟通管理各个过程的</a:t>
            </a:r>
            <a:r>
              <a:rPr lang="zh-CN" altLang="en-US" sz="2400" dirty="0">
                <a:solidFill>
                  <a:srgbClr val="FF0000"/>
                </a:solidFill>
              </a:rPr>
              <a:t>重要输入和输出</a:t>
            </a:r>
            <a:endParaRPr lang="en-US" altLang="zh-CN" sz="2400" dirty="0">
              <a:solidFill>
                <a:srgbClr val="7030A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常用的沟通</a:t>
            </a:r>
            <a:r>
              <a:rPr lang="zh-CN" altLang="en-US" sz="2400" dirty="0"/>
              <a:t>技术</a:t>
            </a:r>
          </a:p>
          <a:p>
            <a:pPr marL="0" indent="0">
              <a:lnSpc>
                <a:spcPct val="150000"/>
              </a:lnSpc>
              <a:buNone/>
            </a:pPr>
            <a:r>
              <a:rPr lang="en-US" altLang="zh-CN" sz="2400" dirty="0"/>
              <a:t>4</a:t>
            </a:r>
            <a:r>
              <a:rPr lang="zh-CN" altLang="en-US" sz="2400" dirty="0"/>
              <a:t>、重点掌握</a:t>
            </a:r>
            <a:r>
              <a:rPr lang="zh-CN" altLang="en-US" sz="2400" dirty="0">
                <a:solidFill>
                  <a:srgbClr val="FF0000"/>
                </a:solidFill>
              </a:rPr>
              <a:t>冲突管理</a:t>
            </a:r>
            <a:r>
              <a:rPr lang="zh-CN" altLang="en-US" sz="2400" dirty="0"/>
              <a:t>的方法</a:t>
            </a:r>
            <a:endParaRPr lang="en-US" altLang="zh-CN" sz="2400" dirty="0"/>
          </a:p>
        </p:txBody>
      </p:sp>
    </p:spTree>
    <p:extLst>
      <p:ext uri="{BB962C8B-B14F-4D97-AF65-F5344CB8AC3E}">
        <p14:creationId xmlns:p14="http://schemas.microsoft.com/office/powerpoint/2010/main" val="508632406"/>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案  例</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571933" y="2425452"/>
            <a:ext cx="8042859"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2</a:t>
            </a:r>
            <a:r>
              <a:rPr lang="zh-CN" altLang="en-US" sz="2400" dirty="0"/>
              <a:t>、</a:t>
            </a:r>
            <a:r>
              <a:rPr lang="zh-CN" altLang="en-US" sz="2400" dirty="0">
                <a:solidFill>
                  <a:srgbClr val="7030A0"/>
                </a:solidFill>
              </a:rPr>
              <a:t>客户方的一个负责人</a:t>
            </a:r>
            <a:r>
              <a:rPr lang="zh-CN" altLang="en-US" sz="2400" dirty="0"/>
              <a:t>突然提出修改进度计划，</a:t>
            </a:r>
            <a:r>
              <a:rPr lang="zh-CN" altLang="en-US" sz="2400" dirty="0">
                <a:solidFill>
                  <a:srgbClr val="7030A0"/>
                </a:solidFill>
              </a:rPr>
              <a:t>提前上线部分功能</a:t>
            </a:r>
            <a:r>
              <a:rPr lang="zh-CN" altLang="en-US" sz="2400" dirty="0"/>
              <a:t>。</a:t>
            </a:r>
            <a:endParaRPr lang="en-US" altLang="zh-CN" sz="2400" dirty="0"/>
          </a:p>
        </p:txBody>
      </p:sp>
      <p:sp>
        <p:nvSpPr>
          <p:cNvPr id="4" name="副标题 8">
            <a:extLst>
              <a:ext uri="{FF2B5EF4-FFF2-40B4-BE49-F238E27FC236}">
                <a16:creationId xmlns:a16="http://schemas.microsoft.com/office/drawing/2014/main" id="{B93AE466-11DB-4896-9D83-A2C14B8C4461}"/>
              </a:ext>
            </a:extLst>
          </p:cNvPr>
          <p:cNvSpPr txBox="1">
            <a:spLocks/>
          </p:cNvSpPr>
          <p:nvPr/>
        </p:nvSpPr>
        <p:spPr>
          <a:xfrm>
            <a:off x="539550" y="985292"/>
            <a:ext cx="8064897"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、一个客户高度关注的大型软件项目，</a:t>
            </a:r>
            <a:r>
              <a:rPr lang="zh-CN" altLang="en-US" sz="2400" dirty="0">
                <a:solidFill>
                  <a:srgbClr val="C00000"/>
                </a:solidFill>
              </a:rPr>
              <a:t>进度已经相对滞后</a:t>
            </a:r>
            <a:r>
              <a:rPr lang="zh-CN" altLang="en-US" sz="2400" dirty="0"/>
              <a:t>，项目团队正在紧张追赶进度。</a:t>
            </a:r>
            <a:endParaRPr lang="en-US" altLang="zh-CN" sz="2400" dirty="0"/>
          </a:p>
        </p:txBody>
      </p:sp>
      <p:sp>
        <p:nvSpPr>
          <p:cNvPr id="5" name="副标题 8">
            <a:extLst>
              <a:ext uri="{FF2B5EF4-FFF2-40B4-BE49-F238E27FC236}">
                <a16:creationId xmlns:a16="http://schemas.microsoft.com/office/drawing/2014/main" id="{D523DF6F-F41F-4DA9-8CA5-4A5794996804}"/>
              </a:ext>
            </a:extLst>
          </p:cNvPr>
          <p:cNvSpPr txBox="1">
            <a:spLocks/>
          </p:cNvSpPr>
          <p:nvPr/>
        </p:nvSpPr>
        <p:spPr>
          <a:xfrm>
            <a:off x="571933" y="3879507"/>
            <a:ext cx="8042859"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3</a:t>
            </a:r>
            <a:r>
              <a:rPr lang="zh-CN" altLang="en-US" sz="2400" dirty="0"/>
              <a:t>、</a:t>
            </a:r>
            <a:r>
              <a:rPr lang="zh-CN" altLang="en-US" sz="2400" dirty="0">
                <a:solidFill>
                  <a:srgbClr val="C00000"/>
                </a:solidFill>
              </a:rPr>
              <a:t>项目经理</a:t>
            </a:r>
            <a:r>
              <a:rPr lang="zh-CN" altLang="en-US" sz="2400" dirty="0"/>
              <a:t>分析认为此举将造成工作量会加大，</a:t>
            </a:r>
            <a:r>
              <a:rPr lang="zh-CN" altLang="en-US" sz="2400" dirty="0">
                <a:solidFill>
                  <a:srgbClr val="C00000"/>
                </a:solidFill>
              </a:rPr>
              <a:t>最终交付风险巨大</a:t>
            </a:r>
            <a:r>
              <a:rPr lang="zh-CN" altLang="en-US" sz="2400" dirty="0"/>
              <a:t>。</a:t>
            </a:r>
            <a:endParaRPr lang="en-US" altLang="zh-CN" sz="2400" dirty="0"/>
          </a:p>
        </p:txBody>
      </p:sp>
    </p:spTree>
    <p:extLst>
      <p:ext uri="{BB962C8B-B14F-4D97-AF65-F5344CB8AC3E}">
        <p14:creationId xmlns:p14="http://schemas.microsoft.com/office/powerpoint/2010/main" val="316563178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案  例</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545093" y="2072038"/>
            <a:ext cx="8042859"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5</a:t>
            </a:r>
            <a:r>
              <a:rPr lang="zh-CN" altLang="en-US" sz="2400" dirty="0"/>
              <a:t>、项目经理和总监分析认为</a:t>
            </a:r>
            <a:r>
              <a:rPr lang="zh-CN" altLang="en-US" sz="2400" dirty="0">
                <a:solidFill>
                  <a:srgbClr val="7030A0"/>
                </a:solidFill>
              </a:rPr>
              <a:t>该决策不是此人做出，而是客户方更高的部门经理决定的</a:t>
            </a:r>
            <a:r>
              <a:rPr lang="zh-CN" altLang="en-US" sz="2400" dirty="0"/>
              <a:t>，跟此人解释无法改变决定。</a:t>
            </a:r>
            <a:endParaRPr lang="en-US" altLang="zh-CN" sz="2400" dirty="0"/>
          </a:p>
        </p:txBody>
      </p:sp>
      <p:sp>
        <p:nvSpPr>
          <p:cNvPr id="4" name="副标题 8">
            <a:extLst>
              <a:ext uri="{FF2B5EF4-FFF2-40B4-BE49-F238E27FC236}">
                <a16:creationId xmlns:a16="http://schemas.microsoft.com/office/drawing/2014/main" id="{B93AE466-11DB-4896-9D83-A2C14B8C4461}"/>
              </a:ext>
            </a:extLst>
          </p:cNvPr>
          <p:cNvSpPr txBox="1">
            <a:spLocks/>
          </p:cNvSpPr>
          <p:nvPr/>
        </p:nvSpPr>
        <p:spPr>
          <a:xfrm>
            <a:off x="550570" y="769268"/>
            <a:ext cx="8064897"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4</a:t>
            </a:r>
            <a:r>
              <a:rPr lang="zh-CN" altLang="en-US" sz="2400" dirty="0"/>
              <a:t>、无论项目经理如何解释，</a:t>
            </a:r>
            <a:r>
              <a:rPr lang="zh-CN" altLang="en-US" sz="2400" dirty="0">
                <a:solidFill>
                  <a:srgbClr val="C00000"/>
                </a:solidFill>
              </a:rPr>
              <a:t>客户方负责人仍要求增加人手</a:t>
            </a:r>
            <a:r>
              <a:rPr lang="zh-CN" altLang="en-US" sz="2400" dirty="0"/>
              <a:t>，部分系统提前上线。</a:t>
            </a:r>
            <a:endParaRPr lang="en-US" altLang="zh-CN" sz="2400" dirty="0"/>
          </a:p>
        </p:txBody>
      </p:sp>
      <p:sp>
        <p:nvSpPr>
          <p:cNvPr id="5" name="副标题 8">
            <a:extLst>
              <a:ext uri="{FF2B5EF4-FFF2-40B4-BE49-F238E27FC236}">
                <a16:creationId xmlns:a16="http://schemas.microsoft.com/office/drawing/2014/main" id="{D523DF6F-F41F-4DA9-8CA5-4A5794996804}"/>
              </a:ext>
            </a:extLst>
          </p:cNvPr>
          <p:cNvSpPr txBox="1">
            <a:spLocks/>
          </p:cNvSpPr>
          <p:nvPr/>
        </p:nvSpPr>
        <p:spPr>
          <a:xfrm>
            <a:off x="484071" y="3505572"/>
            <a:ext cx="8197894"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6</a:t>
            </a:r>
            <a:r>
              <a:rPr lang="zh-CN" altLang="en-US" sz="2400" dirty="0"/>
              <a:t>、</a:t>
            </a:r>
            <a:r>
              <a:rPr lang="zh-CN" altLang="en-US" sz="2400" dirty="0">
                <a:solidFill>
                  <a:srgbClr val="C00000"/>
                </a:solidFill>
              </a:rPr>
              <a:t>项目经理与客户部门经理沟通</a:t>
            </a:r>
            <a:r>
              <a:rPr lang="zh-CN" altLang="en-US" sz="2400" dirty="0"/>
              <a:t>，获知变更的真正原因是客户方的高层忧心是否能按期完成项目。</a:t>
            </a:r>
            <a:endParaRPr lang="en-US" altLang="zh-CN" sz="2400" dirty="0"/>
          </a:p>
          <a:p>
            <a:pPr marL="0" indent="0">
              <a:lnSpc>
                <a:spcPct val="150000"/>
              </a:lnSpc>
              <a:buNone/>
            </a:pPr>
            <a:r>
              <a:rPr lang="en-US" altLang="zh-CN" sz="2400" dirty="0"/>
              <a:t>    </a:t>
            </a:r>
            <a:r>
              <a:rPr lang="zh-CN" altLang="en-US" sz="2400" dirty="0"/>
              <a:t>部门经理不得不通过提前上线部分项目展示项目的执行力。</a:t>
            </a:r>
            <a:endParaRPr lang="en-US" altLang="zh-CN" sz="2400" dirty="0"/>
          </a:p>
        </p:txBody>
      </p:sp>
      <p:sp>
        <p:nvSpPr>
          <p:cNvPr id="3" name="椭圆 2">
            <a:extLst>
              <a:ext uri="{FF2B5EF4-FFF2-40B4-BE49-F238E27FC236}">
                <a16:creationId xmlns:a16="http://schemas.microsoft.com/office/drawing/2014/main" id="{077DA095-67B8-46A6-8DE8-DFAE8EC8B376}"/>
              </a:ext>
            </a:extLst>
          </p:cNvPr>
          <p:cNvSpPr/>
          <p:nvPr/>
        </p:nvSpPr>
        <p:spPr>
          <a:xfrm>
            <a:off x="6012160" y="1351958"/>
            <a:ext cx="1656184" cy="720080"/>
          </a:xfrm>
          <a:prstGeom prst="ellips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rPr>
              <a:t>冲突</a:t>
            </a:r>
          </a:p>
        </p:txBody>
      </p:sp>
    </p:spTree>
    <p:extLst>
      <p:ext uri="{BB962C8B-B14F-4D97-AF65-F5344CB8AC3E}">
        <p14:creationId xmlns:p14="http://schemas.microsoft.com/office/powerpoint/2010/main" val="229865240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移情倾听</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以理解为目的的聆听，听着</a:t>
            </a:r>
            <a:r>
              <a:rPr lang="zh-CN" altLang="en-US" sz="2800" u="sng" dirty="0">
                <a:latin typeface="Times New Roman" panose="02020603050405020304" pitchFamily="18" charset="0"/>
                <a:ea typeface="楷体" panose="02010609060101010101" pitchFamily="49" charset="-122"/>
                <a:cs typeface="Times New Roman" panose="02020603050405020304" pitchFamily="18" charset="0"/>
              </a:rPr>
              <a:t>站在说话者的角度</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看问题，理解他们的思维模式和感受</a:t>
            </a:r>
          </a:p>
        </p:txBody>
      </p:sp>
      <p:graphicFrame>
        <p:nvGraphicFramePr>
          <p:cNvPr id="6" name="图示 5">
            <a:extLst>
              <a:ext uri="{FF2B5EF4-FFF2-40B4-BE49-F238E27FC236}">
                <a16:creationId xmlns:a16="http://schemas.microsoft.com/office/drawing/2014/main" id="{AE1B6F0C-62F8-4817-B39F-0F032573331B}"/>
              </a:ext>
            </a:extLst>
          </p:cNvPr>
          <p:cNvGraphicFramePr/>
          <p:nvPr>
            <p:extLst>
              <p:ext uri="{D42A27DB-BD31-4B8C-83A1-F6EECF244321}">
                <p14:modId xmlns:p14="http://schemas.microsoft.com/office/powerpoint/2010/main" val="1413225715"/>
              </p:ext>
            </p:extLst>
          </p:nvPr>
        </p:nvGraphicFramePr>
        <p:xfrm>
          <a:off x="2123728" y="2374743"/>
          <a:ext cx="4727848" cy="318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93765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案  例</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561589" y="2425453"/>
            <a:ext cx="8042859"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8</a:t>
            </a:r>
            <a:r>
              <a:rPr lang="zh-CN" altLang="en-US" sz="2400" dirty="0"/>
              <a:t>、</a:t>
            </a:r>
            <a:r>
              <a:rPr lang="zh-CN" altLang="en-US" sz="2400" dirty="0">
                <a:solidFill>
                  <a:srgbClr val="7030A0"/>
                </a:solidFill>
              </a:rPr>
              <a:t>项目总监再次与客户部门经理沟通</a:t>
            </a:r>
            <a:r>
              <a:rPr lang="zh-CN" altLang="en-US" sz="2400" dirty="0"/>
              <a:t>，告知客户高层的真正担忧，部门经理非常感谢总监的反馈，拉近了两人距离。</a:t>
            </a:r>
            <a:endParaRPr lang="en-US" altLang="zh-CN" sz="2400" dirty="0"/>
          </a:p>
        </p:txBody>
      </p:sp>
      <p:sp>
        <p:nvSpPr>
          <p:cNvPr id="4" name="副标题 8">
            <a:extLst>
              <a:ext uri="{FF2B5EF4-FFF2-40B4-BE49-F238E27FC236}">
                <a16:creationId xmlns:a16="http://schemas.microsoft.com/office/drawing/2014/main" id="{B93AE466-11DB-4896-9D83-A2C14B8C4461}"/>
              </a:ext>
            </a:extLst>
          </p:cNvPr>
          <p:cNvSpPr txBox="1">
            <a:spLocks/>
          </p:cNvSpPr>
          <p:nvPr/>
        </p:nvSpPr>
        <p:spPr>
          <a:xfrm>
            <a:off x="539551" y="841276"/>
            <a:ext cx="8064897"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7</a:t>
            </a:r>
            <a:r>
              <a:rPr lang="zh-CN" altLang="en-US" sz="2400" dirty="0"/>
              <a:t>、</a:t>
            </a:r>
            <a:r>
              <a:rPr lang="zh-CN" altLang="en-US" sz="2400" dirty="0">
                <a:solidFill>
                  <a:srgbClr val="C00000"/>
                </a:solidFill>
              </a:rPr>
              <a:t>项目总监要求公司高层与客户高层进行沟通</a:t>
            </a:r>
            <a:r>
              <a:rPr lang="zh-CN" altLang="en-US" sz="2400" dirty="0"/>
              <a:t>，了解到真正的担忧不是延期本身，而是信息和过程不透明。</a:t>
            </a:r>
            <a:endParaRPr lang="en-US" altLang="zh-CN" sz="2400" dirty="0"/>
          </a:p>
        </p:txBody>
      </p:sp>
      <p:sp>
        <p:nvSpPr>
          <p:cNvPr id="5" name="副标题 8">
            <a:extLst>
              <a:ext uri="{FF2B5EF4-FFF2-40B4-BE49-F238E27FC236}">
                <a16:creationId xmlns:a16="http://schemas.microsoft.com/office/drawing/2014/main" id="{D523DF6F-F41F-4DA9-8CA5-4A5794996804}"/>
              </a:ext>
            </a:extLst>
          </p:cNvPr>
          <p:cNvSpPr txBox="1">
            <a:spLocks/>
          </p:cNvSpPr>
          <p:nvPr/>
        </p:nvSpPr>
        <p:spPr>
          <a:xfrm>
            <a:off x="561589" y="4018657"/>
            <a:ext cx="8042859"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9</a:t>
            </a:r>
            <a:r>
              <a:rPr lang="zh-CN" altLang="en-US" sz="2400" dirty="0"/>
              <a:t>、</a:t>
            </a:r>
            <a:r>
              <a:rPr lang="zh-CN" altLang="en-US" sz="2400" dirty="0">
                <a:solidFill>
                  <a:srgbClr val="C00000"/>
                </a:solidFill>
              </a:rPr>
              <a:t>项目总监告知客户部门经理</a:t>
            </a:r>
            <a:r>
              <a:rPr lang="zh-CN" altLang="en-US" sz="2400" dirty="0"/>
              <a:t>，提前上线会使项目风险更大，可能导致其处境更为严峻。</a:t>
            </a:r>
            <a:endParaRPr lang="en-US" altLang="zh-CN" sz="2400" dirty="0"/>
          </a:p>
        </p:txBody>
      </p:sp>
    </p:spTree>
    <p:extLst>
      <p:ext uri="{BB962C8B-B14F-4D97-AF65-F5344CB8AC3E}">
        <p14:creationId xmlns:p14="http://schemas.microsoft.com/office/powerpoint/2010/main" val="60561899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案  例</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560443" y="2497462"/>
            <a:ext cx="8258884"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11</a:t>
            </a:r>
            <a:r>
              <a:rPr lang="zh-CN" altLang="en-US" sz="2400" dirty="0"/>
              <a:t>、</a:t>
            </a:r>
            <a:r>
              <a:rPr lang="zh-CN" altLang="en-US" sz="2400" dirty="0">
                <a:solidFill>
                  <a:srgbClr val="7030A0"/>
                </a:solidFill>
              </a:rPr>
              <a:t>客户接受了建议</a:t>
            </a:r>
            <a:r>
              <a:rPr lang="zh-CN" altLang="en-US" sz="2400" dirty="0"/>
              <a:t>，沟通和透明</a:t>
            </a:r>
            <a:r>
              <a:rPr lang="zh-CN" altLang="en-US" sz="2400" dirty="0">
                <a:solidFill>
                  <a:srgbClr val="7030A0"/>
                </a:solidFill>
              </a:rPr>
              <a:t>增强了客户高层信心</a:t>
            </a:r>
            <a:r>
              <a:rPr lang="zh-CN" altLang="en-US" sz="2400" dirty="0"/>
              <a:t>，改变了项目处境，而且</a:t>
            </a:r>
            <a:r>
              <a:rPr lang="zh-CN" altLang="en-US" sz="2400" dirty="0">
                <a:solidFill>
                  <a:srgbClr val="7030A0"/>
                </a:solidFill>
              </a:rPr>
              <a:t>项目组还获得了更多意想不到的资源</a:t>
            </a:r>
            <a:r>
              <a:rPr lang="zh-CN" altLang="en-US" sz="2400" dirty="0"/>
              <a:t>。</a:t>
            </a:r>
            <a:endParaRPr lang="en-US" altLang="zh-CN" sz="2400" dirty="0"/>
          </a:p>
        </p:txBody>
      </p:sp>
      <p:sp>
        <p:nvSpPr>
          <p:cNvPr id="4" name="副标题 8">
            <a:extLst>
              <a:ext uri="{FF2B5EF4-FFF2-40B4-BE49-F238E27FC236}">
                <a16:creationId xmlns:a16="http://schemas.microsoft.com/office/drawing/2014/main" id="{B93AE466-11DB-4896-9D83-A2C14B8C4461}"/>
              </a:ext>
            </a:extLst>
          </p:cNvPr>
          <p:cNvSpPr txBox="1">
            <a:spLocks/>
          </p:cNvSpPr>
          <p:nvPr/>
        </p:nvSpPr>
        <p:spPr>
          <a:xfrm>
            <a:off x="539550" y="985292"/>
            <a:ext cx="8064897"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10</a:t>
            </a:r>
            <a:r>
              <a:rPr lang="zh-CN" altLang="en-US" sz="2400" dirty="0"/>
              <a:t>、</a:t>
            </a:r>
            <a:r>
              <a:rPr lang="zh-CN" altLang="en-US" sz="2400" dirty="0">
                <a:solidFill>
                  <a:srgbClr val="C00000"/>
                </a:solidFill>
              </a:rPr>
              <a:t>项目总监建议客户部门经理不做计划变更，而是主动向高层汇报项目进展情况</a:t>
            </a:r>
            <a:r>
              <a:rPr lang="zh-CN" altLang="en-US" sz="2400" dirty="0"/>
              <a:t>，使过程更透明。</a:t>
            </a:r>
            <a:endParaRPr lang="en-US" altLang="zh-CN" sz="2400" dirty="0"/>
          </a:p>
        </p:txBody>
      </p:sp>
      <p:sp>
        <p:nvSpPr>
          <p:cNvPr id="6" name="椭圆 5">
            <a:extLst>
              <a:ext uri="{FF2B5EF4-FFF2-40B4-BE49-F238E27FC236}">
                <a16:creationId xmlns:a16="http://schemas.microsoft.com/office/drawing/2014/main" id="{4C8D4D75-01A8-4D8D-99BD-57DBFC2CD423}"/>
              </a:ext>
            </a:extLst>
          </p:cNvPr>
          <p:cNvSpPr/>
          <p:nvPr/>
        </p:nvSpPr>
        <p:spPr>
          <a:xfrm>
            <a:off x="1727682" y="4225652"/>
            <a:ext cx="2160240" cy="792086"/>
          </a:xfrm>
          <a:prstGeom prst="ellips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rPr>
              <a:t>冲突</a:t>
            </a:r>
          </a:p>
        </p:txBody>
      </p:sp>
      <p:cxnSp>
        <p:nvCxnSpPr>
          <p:cNvPr id="3" name="直接箭头连接符 2">
            <a:extLst>
              <a:ext uri="{FF2B5EF4-FFF2-40B4-BE49-F238E27FC236}">
                <a16:creationId xmlns:a16="http://schemas.microsoft.com/office/drawing/2014/main" id="{226BAA89-D19B-4FBB-B16D-E0B4BF5F5BD9}"/>
              </a:ext>
            </a:extLst>
          </p:cNvPr>
          <p:cNvCxnSpPr>
            <a:cxnSpLocks/>
            <a:stCxn id="6" idx="6"/>
            <a:endCxn id="9" idx="2"/>
          </p:cNvCxnSpPr>
          <p:nvPr/>
        </p:nvCxnSpPr>
        <p:spPr>
          <a:xfrm>
            <a:off x="3887922" y="4621695"/>
            <a:ext cx="1332150"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03A83A53-1EC5-436D-8359-C9A507817A61}"/>
              </a:ext>
            </a:extLst>
          </p:cNvPr>
          <p:cNvSpPr/>
          <p:nvPr/>
        </p:nvSpPr>
        <p:spPr>
          <a:xfrm>
            <a:off x="5220072" y="4225652"/>
            <a:ext cx="2484274" cy="792086"/>
          </a:xfrm>
          <a:prstGeom prst="ellips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rPr>
              <a:t>合作共赢</a:t>
            </a:r>
          </a:p>
        </p:txBody>
      </p:sp>
    </p:spTree>
    <p:extLst>
      <p:ext uri="{BB962C8B-B14F-4D97-AF65-F5344CB8AC3E}">
        <p14:creationId xmlns:p14="http://schemas.microsoft.com/office/powerpoint/2010/main" val="232180247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 grpId="0" animBg="1"/>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案  例</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561589" y="2281436"/>
            <a:ext cx="2354228" cy="6480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a:p>
        </p:txBody>
      </p:sp>
      <p:sp>
        <p:nvSpPr>
          <p:cNvPr id="4" name="副标题 8">
            <a:extLst>
              <a:ext uri="{FF2B5EF4-FFF2-40B4-BE49-F238E27FC236}">
                <a16:creationId xmlns:a16="http://schemas.microsoft.com/office/drawing/2014/main" id="{B93AE466-11DB-4896-9D83-A2C14B8C4461}"/>
              </a:ext>
            </a:extLst>
          </p:cNvPr>
          <p:cNvSpPr txBox="1">
            <a:spLocks/>
          </p:cNvSpPr>
          <p:nvPr/>
        </p:nvSpPr>
        <p:spPr>
          <a:xfrm>
            <a:off x="539551" y="553244"/>
            <a:ext cx="8064897"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a:p>
        </p:txBody>
      </p:sp>
      <p:sp>
        <p:nvSpPr>
          <p:cNvPr id="6" name="文本框 5">
            <a:extLst>
              <a:ext uri="{FF2B5EF4-FFF2-40B4-BE49-F238E27FC236}">
                <a16:creationId xmlns:a16="http://schemas.microsoft.com/office/drawing/2014/main" id="{901CB6DC-3567-4681-B3DE-922B2E83B7D4}"/>
              </a:ext>
            </a:extLst>
          </p:cNvPr>
          <p:cNvSpPr txBox="1"/>
          <p:nvPr/>
        </p:nvSpPr>
        <p:spPr>
          <a:xfrm>
            <a:off x="570672" y="1002814"/>
            <a:ext cx="1490132" cy="1134606"/>
          </a:xfrm>
          <a:prstGeom prst="rect">
            <a:avLst/>
          </a:prstGeom>
          <a:noFill/>
        </p:spPr>
        <p:txBody>
          <a:bodyPr wrap="square">
            <a:spAutoFit/>
          </a:bodyPr>
          <a:lstStyle/>
          <a:p>
            <a:pPr>
              <a:lnSpc>
                <a:spcPct val="150000"/>
              </a:lnSpc>
            </a:pPr>
            <a:r>
              <a:rPr lang="zh-CN" altLang="en-US" sz="2400" dirty="0"/>
              <a:t>客户变更项目需求</a:t>
            </a:r>
            <a:endParaRPr lang="en-US" altLang="zh-CN" sz="2400" dirty="0"/>
          </a:p>
        </p:txBody>
      </p:sp>
      <p:sp>
        <p:nvSpPr>
          <p:cNvPr id="3" name="左大括号 2">
            <a:extLst>
              <a:ext uri="{FF2B5EF4-FFF2-40B4-BE49-F238E27FC236}">
                <a16:creationId xmlns:a16="http://schemas.microsoft.com/office/drawing/2014/main" id="{056A8F5F-8B1B-4328-89A5-90C0DB3129F4}"/>
              </a:ext>
            </a:extLst>
          </p:cNvPr>
          <p:cNvSpPr/>
          <p:nvPr/>
        </p:nvSpPr>
        <p:spPr>
          <a:xfrm>
            <a:off x="2069886" y="801957"/>
            <a:ext cx="360040" cy="15841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A5B83E5-D60B-4E8B-9CCF-C2C5227F4802}"/>
              </a:ext>
            </a:extLst>
          </p:cNvPr>
          <p:cNvSpPr txBox="1"/>
          <p:nvPr/>
        </p:nvSpPr>
        <p:spPr>
          <a:xfrm>
            <a:off x="2388214" y="705283"/>
            <a:ext cx="5977919" cy="400110"/>
          </a:xfrm>
          <a:prstGeom prst="rect">
            <a:avLst/>
          </a:prstGeom>
          <a:noFill/>
        </p:spPr>
        <p:txBody>
          <a:bodyPr wrap="none" rtlCol="0">
            <a:spAutoFit/>
          </a:bodyPr>
          <a:lstStyle/>
          <a:p>
            <a:r>
              <a:rPr lang="zh-CN" altLang="en-US" sz="2000" b="1" dirty="0"/>
              <a:t>（</a:t>
            </a:r>
            <a:r>
              <a:rPr lang="en-US" altLang="zh-CN" sz="2000" b="1" dirty="0"/>
              <a:t>1</a:t>
            </a:r>
            <a:r>
              <a:rPr lang="zh-CN" altLang="en-US" sz="2000" b="1" dirty="0"/>
              <a:t>）负  责  人</a:t>
            </a:r>
            <a:r>
              <a:rPr lang="zh-CN" altLang="en-US" sz="2000" dirty="0"/>
              <a:t>：执行者，坚决贯彻部门经理的决策</a:t>
            </a:r>
          </a:p>
        </p:txBody>
      </p:sp>
      <p:sp>
        <p:nvSpPr>
          <p:cNvPr id="10" name="文本框 9">
            <a:extLst>
              <a:ext uri="{FF2B5EF4-FFF2-40B4-BE49-F238E27FC236}">
                <a16:creationId xmlns:a16="http://schemas.microsoft.com/office/drawing/2014/main" id="{E27EF0EB-5050-479F-A047-6254B7383649}"/>
              </a:ext>
            </a:extLst>
          </p:cNvPr>
          <p:cNvSpPr txBox="1"/>
          <p:nvPr/>
        </p:nvSpPr>
        <p:spPr>
          <a:xfrm>
            <a:off x="2388214" y="1389769"/>
            <a:ext cx="6234399" cy="400110"/>
          </a:xfrm>
          <a:prstGeom prst="rect">
            <a:avLst/>
          </a:prstGeom>
          <a:noFill/>
        </p:spPr>
        <p:txBody>
          <a:bodyPr wrap="none" rtlCol="0">
            <a:spAutoFit/>
          </a:bodyPr>
          <a:lstStyle/>
          <a:p>
            <a:r>
              <a:rPr lang="zh-CN" altLang="en-US" sz="2000" b="1" dirty="0"/>
              <a:t>（</a:t>
            </a:r>
            <a:r>
              <a:rPr lang="en-US" altLang="zh-CN" sz="2000" b="1" dirty="0"/>
              <a:t>2</a:t>
            </a:r>
            <a:r>
              <a:rPr lang="zh-CN" altLang="en-US" sz="2000" b="1" dirty="0"/>
              <a:t>）部门经理</a:t>
            </a:r>
            <a:r>
              <a:rPr lang="zh-CN" altLang="en-US" sz="2000" dirty="0"/>
              <a:t>：决策者，证明执行力，增强高层信心</a:t>
            </a:r>
          </a:p>
        </p:txBody>
      </p:sp>
      <p:sp>
        <p:nvSpPr>
          <p:cNvPr id="11" name="文本框 10">
            <a:extLst>
              <a:ext uri="{FF2B5EF4-FFF2-40B4-BE49-F238E27FC236}">
                <a16:creationId xmlns:a16="http://schemas.microsoft.com/office/drawing/2014/main" id="{206ECCD1-6D42-42BB-A852-A343F185BBC0}"/>
              </a:ext>
            </a:extLst>
          </p:cNvPr>
          <p:cNvSpPr txBox="1"/>
          <p:nvPr/>
        </p:nvSpPr>
        <p:spPr>
          <a:xfrm>
            <a:off x="2405943" y="2039174"/>
            <a:ext cx="6622326" cy="400110"/>
          </a:xfrm>
          <a:prstGeom prst="rect">
            <a:avLst/>
          </a:prstGeom>
          <a:noFill/>
        </p:spPr>
        <p:txBody>
          <a:bodyPr wrap="none" rtlCol="0">
            <a:spAutoFit/>
          </a:bodyPr>
          <a:lstStyle/>
          <a:p>
            <a:r>
              <a:rPr lang="zh-CN" altLang="en-US" sz="2000" b="1" dirty="0"/>
              <a:t>（</a:t>
            </a:r>
            <a:r>
              <a:rPr lang="en-US" altLang="zh-CN" sz="2000" b="1" dirty="0"/>
              <a:t>3</a:t>
            </a:r>
            <a:r>
              <a:rPr lang="zh-CN" altLang="en-US" sz="2000" b="1" dirty="0"/>
              <a:t>）客户高层</a:t>
            </a:r>
            <a:r>
              <a:rPr lang="zh-CN" altLang="en-US" sz="2000" dirty="0"/>
              <a:t>：决策的影响者，担忧的内容会影响决策</a:t>
            </a:r>
          </a:p>
        </p:txBody>
      </p:sp>
      <p:sp>
        <p:nvSpPr>
          <p:cNvPr id="12" name="文本框 11">
            <a:extLst>
              <a:ext uri="{FF2B5EF4-FFF2-40B4-BE49-F238E27FC236}">
                <a16:creationId xmlns:a16="http://schemas.microsoft.com/office/drawing/2014/main" id="{20DBF5D5-3BDD-46CB-B9C2-04EF520D7D6A}"/>
              </a:ext>
            </a:extLst>
          </p:cNvPr>
          <p:cNvSpPr txBox="1"/>
          <p:nvPr/>
        </p:nvSpPr>
        <p:spPr>
          <a:xfrm>
            <a:off x="539551" y="3505573"/>
            <a:ext cx="1527788" cy="1132618"/>
          </a:xfrm>
          <a:prstGeom prst="rect">
            <a:avLst/>
          </a:prstGeom>
          <a:noFill/>
        </p:spPr>
        <p:txBody>
          <a:bodyPr wrap="square">
            <a:spAutoFit/>
          </a:bodyPr>
          <a:lstStyle/>
          <a:p>
            <a:pPr marL="0" indent="0" algn="ctr">
              <a:lnSpc>
                <a:spcPct val="150000"/>
              </a:lnSpc>
              <a:buNone/>
            </a:pPr>
            <a:r>
              <a:rPr lang="zh-CN" altLang="en-US" sz="2400" dirty="0"/>
              <a:t>项目经理决策</a:t>
            </a:r>
            <a:endParaRPr lang="en-US" altLang="zh-CN" sz="2400" dirty="0"/>
          </a:p>
        </p:txBody>
      </p:sp>
      <p:cxnSp>
        <p:nvCxnSpPr>
          <p:cNvPr id="9" name="直接箭头连接符 8">
            <a:extLst>
              <a:ext uri="{FF2B5EF4-FFF2-40B4-BE49-F238E27FC236}">
                <a16:creationId xmlns:a16="http://schemas.microsoft.com/office/drawing/2014/main" id="{3F844D3A-933C-4BED-83E2-D9F800478B87}"/>
              </a:ext>
            </a:extLst>
          </p:cNvPr>
          <p:cNvCxnSpPr>
            <a:cxnSpLocks/>
          </p:cNvCxnSpPr>
          <p:nvPr/>
        </p:nvCxnSpPr>
        <p:spPr>
          <a:xfrm flipV="1">
            <a:off x="2067339" y="3222658"/>
            <a:ext cx="560445" cy="684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0C02E0F-DF32-49A7-A4C1-C08FDC4C7906}"/>
              </a:ext>
            </a:extLst>
          </p:cNvPr>
          <p:cNvCxnSpPr>
            <a:cxnSpLocks/>
          </p:cNvCxnSpPr>
          <p:nvPr/>
        </p:nvCxnSpPr>
        <p:spPr>
          <a:xfrm>
            <a:off x="2067339" y="3906977"/>
            <a:ext cx="560445" cy="863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79A3790D-6208-4B2F-B02F-F7085D2871A5}"/>
              </a:ext>
            </a:extLst>
          </p:cNvPr>
          <p:cNvSpPr txBox="1"/>
          <p:nvPr/>
        </p:nvSpPr>
        <p:spPr>
          <a:xfrm>
            <a:off x="2539675" y="2971715"/>
            <a:ext cx="3669594" cy="400110"/>
          </a:xfrm>
          <a:prstGeom prst="rect">
            <a:avLst/>
          </a:prstGeom>
          <a:noFill/>
        </p:spPr>
        <p:txBody>
          <a:bodyPr wrap="none" rtlCol="0">
            <a:spAutoFit/>
          </a:bodyPr>
          <a:lstStyle/>
          <a:p>
            <a:r>
              <a:rPr lang="zh-CN" altLang="en-US" sz="2000" b="1" dirty="0"/>
              <a:t>（</a:t>
            </a:r>
            <a:r>
              <a:rPr lang="en-US" altLang="zh-CN" sz="2000" b="1" dirty="0"/>
              <a:t>1</a:t>
            </a:r>
            <a:r>
              <a:rPr lang="zh-CN" altLang="en-US" sz="2000" b="1" dirty="0"/>
              <a:t>）匆忙决策，满足客户需求</a:t>
            </a:r>
          </a:p>
        </p:txBody>
      </p:sp>
      <p:sp>
        <p:nvSpPr>
          <p:cNvPr id="21" name="文本框 20">
            <a:extLst>
              <a:ext uri="{FF2B5EF4-FFF2-40B4-BE49-F238E27FC236}">
                <a16:creationId xmlns:a16="http://schemas.microsoft.com/office/drawing/2014/main" id="{2D5D49A5-AD9D-4783-9B79-240FF9175B62}"/>
              </a:ext>
            </a:extLst>
          </p:cNvPr>
          <p:cNvSpPr txBox="1"/>
          <p:nvPr/>
        </p:nvSpPr>
        <p:spPr>
          <a:xfrm>
            <a:off x="2589043" y="4508006"/>
            <a:ext cx="3669594" cy="400110"/>
          </a:xfrm>
          <a:prstGeom prst="rect">
            <a:avLst/>
          </a:prstGeom>
          <a:noFill/>
        </p:spPr>
        <p:txBody>
          <a:bodyPr wrap="none" rtlCol="0">
            <a:spAutoFit/>
          </a:bodyPr>
          <a:lstStyle/>
          <a:p>
            <a:r>
              <a:rPr lang="zh-CN" altLang="en-US" sz="2000" b="1" dirty="0"/>
              <a:t>（</a:t>
            </a:r>
            <a:r>
              <a:rPr lang="en-US" altLang="zh-CN" sz="2000" b="1" dirty="0"/>
              <a:t>2</a:t>
            </a:r>
            <a:r>
              <a:rPr lang="zh-CN" altLang="en-US" sz="2000" b="1" dirty="0"/>
              <a:t>）聚焦项目目标，</a:t>
            </a:r>
            <a:r>
              <a:rPr lang="zh-CN" altLang="en-US" sz="2000" b="1" u="sng" dirty="0"/>
              <a:t>善于沟通</a:t>
            </a:r>
          </a:p>
        </p:txBody>
      </p:sp>
      <p:sp>
        <p:nvSpPr>
          <p:cNvPr id="17" name="箭头: 下 16">
            <a:extLst>
              <a:ext uri="{FF2B5EF4-FFF2-40B4-BE49-F238E27FC236}">
                <a16:creationId xmlns:a16="http://schemas.microsoft.com/office/drawing/2014/main" id="{60775E61-F646-4E33-85C4-74D29BC9820E}"/>
              </a:ext>
            </a:extLst>
          </p:cNvPr>
          <p:cNvSpPr/>
          <p:nvPr/>
        </p:nvSpPr>
        <p:spPr>
          <a:xfrm>
            <a:off x="4804550" y="3374950"/>
            <a:ext cx="265996" cy="262344"/>
          </a:xfrm>
          <a:prstGeom prst="downArrow">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9FB217A6-C583-41C3-B194-9415E5901535}"/>
              </a:ext>
            </a:extLst>
          </p:cNvPr>
          <p:cNvSpPr txBox="1"/>
          <p:nvPr/>
        </p:nvSpPr>
        <p:spPr>
          <a:xfrm>
            <a:off x="2578152" y="3619860"/>
            <a:ext cx="6340197" cy="400110"/>
          </a:xfrm>
          <a:prstGeom prst="rect">
            <a:avLst/>
          </a:prstGeom>
          <a:noFill/>
        </p:spPr>
        <p:txBody>
          <a:bodyPr wrap="none" rtlCol="0">
            <a:spAutoFit/>
          </a:bodyPr>
          <a:lstStyle/>
          <a:p>
            <a:r>
              <a:rPr lang="zh-CN" altLang="en-US" sz="2000" dirty="0"/>
              <a:t>向公司施压要人，提前上线部分功能，但整体项目延期</a:t>
            </a:r>
          </a:p>
        </p:txBody>
      </p:sp>
      <p:sp>
        <p:nvSpPr>
          <p:cNvPr id="23" name="文本框 22">
            <a:extLst>
              <a:ext uri="{FF2B5EF4-FFF2-40B4-BE49-F238E27FC236}">
                <a16:creationId xmlns:a16="http://schemas.microsoft.com/office/drawing/2014/main" id="{29760C82-DD38-497C-AB0A-8132192CA056}"/>
              </a:ext>
            </a:extLst>
          </p:cNvPr>
          <p:cNvSpPr txBox="1"/>
          <p:nvPr/>
        </p:nvSpPr>
        <p:spPr>
          <a:xfrm>
            <a:off x="2591795" y="5133829"/>
            <a:ext cx="5827236" cy="400110"/>
          </a:xfrm>
          <a:prstGeom prst="rect">
            <a:avLst/>
          </a:prstGeom>
          <a:noFill/>
        </p:spPr>
        <p:txBody>
          <a:bodyPr wrap="none" rtlCol="0">
            <a:spAutoFit/>
          </a:bodyPr>
          <a:lstStyle/>
          <a:p>
            <a:r>
              <a:rPr lang="zh-CN" altLang="en-US" sz="2000" dirty="0"/>
              <a:t>增加项目的透明度，满足所有人的需求，按期完工</a:t>
            </a:r>
          </a:p>
        </p:txBody>
      </p:sp>
      <p:sp>
        <p:nvSpPr>
          <p:cNvPr id="28" name="箭头: 下 27">
            <a:extLst>
              <a:ext uri="{FF2B5EF4-FFF2-40B4-BE49-F238E27FC236}">
                <a16:creationId xmlns:a16="http://schemas.microsoft.com/office/drawing/2014/main" id="{DC2FBA19-1DE2-46A3-9320-AC3C661CDC87}"/>
              </a:ext>
            </a:extLst>
          </p:cNvPr>
          <p:cNvSpPr/>
          <p:nvPr/>
        </p:nvSpPr>
        <p:spPr>
          <a:xfrm>
            <a:off x="4804550" y="4899412"/>
            <a:ext cx="265996" cy="262344"/>
          </a:xfrm>
          <a:prstGeom prst="downArrow">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D920056C-F0C6-473E-AC48-B94A5FF8372A}"/>
              </a:ext>
            </a:extLst>
          </p:cNvPr>
          <p:cNvSpPr/>
          <p:nvPr/>
        </p:nvSpPr>
        <p:spPr>
          <a:xfrm>
            <a:off x="984102" y="2379682"/>
            <a:ext cx="626914" cy="1132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33812CBF-3DEA-4861-835F-B47302C47C1D}"/>
              </a:ext>
            </a:extLst>
          </p:cNvPr>
          <p:cNvSpPr/>
          <p:nvPr/>
        </p:nvSpPr>
        <p:spPr>
          <a:xfrm>
            <a:off x="6173458" y="2978730"/>
            <a:ext cx="2901668" cy="1929386"/>
          </a:xfrm>
          <a:prstGeom prst="roundRect">
            <a:avLst/>
          </a:prstGeom>
          <a:solidFill>
            <a:schemeClr val="accent5">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体现</a:t>
            </a:r>
            <a:r>
              <a:rPr lang="zh-CN" altLang="en-US" sz="2400" b="1" dirty="0">
                <a:solidFill>
                  <a:srgbClr val="7030A0"/>
                </a:solidFill>
              </a:rPr>
              <a:t>普通</a:t>
            </a:r>
            <a:r>
              <a:rPr lang="zh-CN" altLang="en-US" sz="2400" b="1" dirty="0">
                <a:solidFill>
                  <a:schemeClr val="tx1"/>
                </a:solidFill>
              </a:rPr>
              <a:t>项目经理和</a:t>
            </a:r>
            <a:r>
              <a:rPr lang="zh-CN" altLang="en-US" sz="2400" b="1" dirty="0">
                <a:solidFill>
                  <a:srgbClr val="C00000"/>
                </a:solidFill>
              </a:rPr>
              <a:t>优秀</a:t>
            </a:r>
            <a:r>
              <a:rPr lang="zh-CN" altLang="en-US" sz="2400" b="1" dirty="0">
                <a:solidFill>
                  <a:schemeClr val="tx1"/>
                </a:solidFill>
              </a:rPr>
              <a:t>项目经理的本质区别</a:t>
            </a:r>
          </a:p>
        </p:txBody>
      </p:sp>
      <p:sp>
        <p:nvSpPr>
          <p:cNvPr id="40" name="文本框 39">
            <a:extLst>
              <a:ext uri="{FF2B5EF4-FFF2-40B4-BE49-F238E27FC236}">
                <a16:creationId xmlns:a16="http://schemas.microsoft.com/office/drawing/2014/main" id="{55901DA6-BBBC-4A7F-BE46-C0EF307C05C9}"/>
              </a:ext>
            </a:extLst>
          </p:cNvPr>
          <p:cNvSpPr txBox="1"/>
          <p:nvPr/>
        </p:nvSpPr>
        <p:spPr>
          <a:xfrm>
            <a:off x="1468608" y="2376936"/>
            <a:ext cx="462730" cy="830997"/>
          </a:xfrm>
          <a:prstGeom prst="rect">
            <a:avLst/>
          </a:prstGeom>
          <a:noFill/>
        </p:spPr>
        <p:txBody>
          <a:bodyPr wrap="square" rtlCol="0">
            <a:spAutoFit/>
          </a:bodyPr>
          <a:lstStyle/>
          <a:p>
            <a:r>
              <a:rPr lang="zh-CN" altLang="en-US" sz="2400" b="1" dirty="0">
                <a:solidFill>
                  <a:srgbClr val="FF0000"/>
                </a:solidFill>
              </a:rPr>
              <a:t>沟通</a:t>
            </a:r>
          </a:p>
        </p:txBody>
      </p:sp>
      <p:sp>
        <p:nvSpPr>
          <p:cNvPr id="41" name="文本框 40">
            <a:extLst>
              <a:ext uri="{FF2B5EF4-FFF2-40B4-BE49-F238E27FC236}">
                <a16:creationId xmlns:a16="http://schemas.microsoft.com/office/drawing/2014/main" id="{1D67CDDB-2933-4D3B-A219-B2D07C712BED}"/>
              </a:ext>
            </a:extLst>
          </p:cNvPr>
          <p:cNvSpPr txBox="1"/>
          <p:nvPr/>
        </p:nvSpPr>
        <p:spPr>
          <a:xfrm>
            <a:off x="4696130" y="1020437"/>
            <a:ext cx="2954655" cy="369332"/>
          </a:xfrm>
          <a:prstGeom prst="rect">
            <a:avLst/>
          </a:prstGeom>
          <a:noFill/>
        </p:spPr>
        <p:txBody>
          <a:bodyPr wrap="none" rtlCol="0">
            <a:spAutoFit/>
          </a:bodyPr>
          <a:lstStyle/>
          <a:p>
            <a:r>
              <a:rPr lang="zh-CN" altLang="en-US" i="1" dirty="0"/>
              <a:t>（要求提前上线部分项目）</a:t>
            </a:r>
          </a:p>
        </p:txBody>
      </p:sp>
      <p:sp>
        <p:nvSpPr>
          <p:cNvPr id="42" name="文本框 41">
            <a:extLst>
              <a:ext uri="{FF2B5EF4-FFF2-40B4-BE49-F238E27FC236}">
                <a16:creationId xmlns:a16="http://schemas.microsoft.com/office/drawing/2014/main" id="{89F6B882-28E1-46E3-9CF0-52F0B4D104E3}"/>
              </a:ext>
            </a:extLst>
          </p:cNvPr>
          <p:cNvSpPr txBox="1"/>
          <p:nvPr/>
        </p:nvSpPr>
        <p:spPr>
          <a:xfrm>
            <a:off x="4614997" y="1693985"/>
            <a:ext cx="3416320" cy="369332"/>
          </a:xfrm>
          <a:prstGeom prst="rect">
            <a:avLst/>
          </a:prstGeom>
          <a:noFill/>
        </p:spPr>
        <p:txBody>
          <a:bodyPr wrap="none" rtlCol="0">
            <a:spAutoFit/>
          </a:bodyPr>
          <a:lstStyle/>
          <a:p>
            <a:r>
              <a:rPr lang="zh-CN" altLang="en-US" i="1" dirty="0"/>
              <a:t>（高层忧心能够按期完成项目）</a:t>
            </a:r>
          </a:p>
        </p:txBody>
      </p:sp>
      <p:sp>
        <p:nvSpPr>
          <p:cNvPr id="43" name="文本框 42">
            <a:extLst>
              <a:ext uri="{FF2B5EF4-FFF2-40B4-BE49-F238E27FC236}">
                <a16:creationId xmlns:a16="http://schemas.microsoft.com/office/drawing/2014/main" id="{148FD3F7-F591-4471-9FBA-44A9EE224789}"/>
              </a:ext>
            </a:extLst>
          </p:cNvPr>
          <p:cNvSpPr txBox="1"/>
          <p:nvPr/>
        </p:nvSpPr>
        <p:spPr>
          <a:xfrm>
            <a:off x="4918482" y="2378420"/>
            <a:ext cx="2492990" cy="369332"/>
          </a:xfrm>
          <a:prstGeom prst="rect">
            <a:avLst/>
          </a:prstGeom>
          <a:noFill/>
        </p:spPr>
        <p:txBody>
          <a:bodyPr wrap="none" rtlCol="0">
            <a:spAutoFit/>
          </a:bodyPr>
          <a:lstStyle/>
          <a:p>
            <a:r>
              <a:rPr lang="zh-CN" altLang="en-US" i="1" dirty="0"/>
              <a:t>（信息和过程不透明）</a:t>
            </a:r>
          </a:p>
        </p:txBody>
      </p:sp>
    </p:spTree>
    <p:extLst>
      <p:ext uri="{BB962C8B-B14F-4D97-AF65-F5344CB8AC3E}">
        <p14:creationId xmlns:p14="http://schemas.microsoft.com/office/powerpoint/2010/main" val="12524656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randombar(horizontal)">
                                      <p:cBhvr>
                                        <p:cTn id="32" dur="500"/>
                                        <p:tgtEl>
                                          <p:spTgt spid="16"/>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randombar(horizontal)">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randombar(horizontal)">
                                      <p:cBhvr>
                                        <p:cTn id="40" dur="500"/>
                                        <p:tgtEl>
                                          <p:spTgt spid="17"/>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randombar(horizontal)">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arn(inVertical)">
                                      <p:cBhvr>
                                        <p:cTn id="5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P spid="21" grpId="0"/>
      <p:bldP spid="17" grpId="0" animBg="1"/>
      <p:bldP spid="22" grpId="0"/>
      <p:bldP spid="23" grpId="0"/>
      <p:bldP spid="28" grpId="0" animBg="1"/>
      <p:bldP spid="29" grpId="0" animBg="1"/>
      <p:bldP spid="37"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主动式倾听：</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倾听者依据已有的知识经验</a:t>
            </a:r>
            <a:r>
              <a:rPr lang="zh-CN" altLang="en-US" sz="2800" b="1" u="sng" dirty="0">
                <a:latin typeface="Times New Roman" panose="02020603050405020304" pitchFamily="18" charset="0"/>
                <a:ea typeface="楷体" panose="02010609060101010101" pitchFamily="49" charset="-122"/>
                <a:cs typeface="Times New Roman" panose="02020603050405020304" pitchFamily="18" charset="0"/>
              </a:rPr>
              <a:t>主动地从发言者话语中寻找所需信息</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，构建完整的知识体系的方法</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重述</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刚刚所听到的话，但不是像鹦鹉一样，对方说什么你就说什么，而是</a:t>
            </a:r>
            <a:r>
              <a:rPr lang="zh-CN" altLang="en-US" sz="2800" b="1" u="sng" dirty="0">
                <a:latin typeface="Times New Roman" panose="02020603050405020304" pitchFamily="18" charset="0"/>
                <a:ea typeface="楷体" panose="02010609060101010101" pitchFamily="49" charset="-122"/>
                <a:cs typeface="Times New Roman" panose="02020603050405020304" pitchFamily="18" charset="0"/>
              </a:rPr>
              <a:t>应该用自己的话，简要的述说对方的重点</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69035395"/>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2810</TotalTime>
  <Words>6052</Words>
  <Application>Microsoft Office PowerPoint</Application>
  <PresentationFormat>全屏显示(16:10)</PresentationFormat>
  <Paragraphs>868</Paragraphs>
  <Slides>82</Slides>
  <Notes>72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97" baseType="lpstr">
      <vt:lpstr>Adobe Gothic Std B</vt:lpstr>
      <vt:lpstr>SourceHanSansSC-Bold-Identity-H</vt:lpstr>
      <vt:lpstr>SourceHanSansSC-Regular-Identity-H</vt:lpstr>
      <vt:lpstr>Wingdings-Regular</vt:lpstr>
      <vt:lpstr>方正粗宋简体</vt:lpstr>
      <vt:lpstr>仿宋</vt:lpstr>
      <vt:lpstr>楷体</vt:lpstr>
      <vt:lpstr>微软雅黑</vt:lpstr>
      <vt:lpstr>Arial</vt:lpstr>
      <vt:lpstr>Calibri</vt:lpstr>
      <vt:lpstr>Franklin Gothic Medium</vt:lpstr>
      <vt:lpstr>Times New Roman</vt:lpstr>
      <vt:lpstr>Wingdings</vt:lpstr>
      <vt:lpstr>Office 主题​​</vt:lpstr>
      <vt:lpstr>Equation</vt:lpstr>
      <vt:lpstr>PowerPoint 演示文稿</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目  录</vt:lpstr>
      <vt:lpstr>11  项目沟通管理</vt:lpstr>
      <vt:lpstr>学习目标</vt:lpstr>
      <vt:lpstr>PowerPoint 演示文稿</vt:lpstr>
      <vt:lpstr>11.1  规划沟通管理</vt:lpstr>
      <vt:lpstr>11.1  规划沟通管理</vt:lpstr>
      <vt:lpstr>11.1  规划沟通管理</vt:lpstr>
      <vt:lpstr>11.1  规划沟通管理</vt:lpstr>
      <vt:lpstr>11.1  过程工具与技术</vt:lpstr>
      <vt:lpstr>11.1  过程工具与技术</vt:lpstr>
      <vt:lpstr>11.1  过程工具与技术</vt:lpstr>
      <vt:lpstr>11.1  规划沟通管理</vt:lpstr>
      <vt:lpstr>11.1  输出：沟通管理计划</vt:lpstr>
      <vt:lpstr>11.1  输出：沟通管理计划</vt:lpstr>
      <vt:lpstr>PowerPoint 演示文稿</vt:lpstr>
      <vt:lpstr>11.2  管理沟通</vt:lpstr>
      <vt:lpstr>11.2  管理沟通</vt:lpstr>
      <vt:lpstr>11.2  管理沟通</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管理沟通</vt:lpstr>
      <vt:lpstr>PowerPoint 演示文稿</vt:lpstr>
      <vt:lpstr>11.3  控制沟通</vt:lpstr>
      <vt:lpstr>11.3  控制沟通</vt:lpstr>
      <vt:lpstr>11.3  过程工具与技术</vt:lpstr>
      <vt:lpstr>11.3  过程工具与技术</vt:lpstr>
      <vt:lpstr>目  录</vt:lpstr>
      <vt:lpstr>11  项目沟通管理</vt:lpstr>
      <vt:lpstr>学习目标</vt:lpstr>
      <vt:lpstr>案  例</vt:lpstr>
      <vt:lpstr>案  例</vt:lpstr>
      <vt:lpstr>案  例</vt:lpstr>
      <vt:lpstr>案  例</vt:lpstr>
      <vt:lpstr>案  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DI XF</cp:lastModifiedBy>
  <cp:revision>314</cp:revision>
  <dcterms:created xsi:type="dcterms:W3CDTF">2011-06-03T14:53:06Z</dcterms:created>
  <dcterms:modified xsi:type="dcterms:W3CDTF">2022-11-07T02:04:40Z</dcterms:modified>
</cp:coreProperties>
</file>