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23" r:id="rId2"/>
    <p:sldId id="257" r:id="rId3"/>
    <p:sldId id="518" r:id="rId4"/>
    <p:sldId id="519" r:id="rId5"/>
    <p:sldId id="449" r:id="rId6"/>
    <p:sldId id="515" r:id="rId7"/>
    <p:sldId id="516" r:id="rId8"/>
    <p:sldId id="521" r:id="rId9"/>
    <p:sldId id="453" r:id="rId10"/>
    <p:sldId id="520" r:id="rId11"/>
    <p:sldId id="435" r:id="rId12"/>
    <p:sldId id="517" r:id="rId13"/>
    <p:sldId id="437" r:id="rId14"/>
    <p:sldId id="433" r:id="rId15"/>
    <p:sldId id="436" r:id="rId16"/>
    <p:sldId id="522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6E0"/>
    <a:srgbClr val="7E102F"/>
    <a:srgbClr val="026BCA"/>
    <a:srgbClr val="026DCE"/>
    <a:srgbClr val="02539C"/>
    <a:srgbClr val="026AC8"/>
    <a:srgbClr val="0255A0"/>
    <a:srgbClr val="0000CC"/>
    <a:srgbClr val="016BBB"/>
    <a:srgbClr val="F0F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048" autoAdjust="0"/>
  </p:normalViewPr>
  <p:slideViewPr>
    <p:cSldViewPr>
      <p:cViewPr varScale="1">
        <p:scale>
          <a:sx n="108" d="100"/>
          <a:sy n="108" d="100"/>
        </p:scale>
        <p:origin x="306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24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7889fc66a80f19" providerId="LiveId" clId="{5222CAD6-88F4-4EF8-B035-9E41A274A385}"/>
    <pc:docChg chg="modSld sldOrd">
      <pc:chgData name="" userId="2a7889fc66a80f19" providerId="LiveId" clId="{5222CAD6-88F4-4EF8-B035-9E41A274A385}" dt="2022-03-02T01:33:24.923" v="17" actId="20577"/>
      <pc:docMkLst>
        <pc:docMk/>
      </pc:docMkLst>
      <pc:sldChg chg="modSp ord">
        <pc:chgData name="" userId="2a7889fc66a80f19" providerId="LiveId" clId="{5222CAD6-88F4-4EF8-B035-9E41A274A385}" dt="2022-03-02T01:33:24.923" v="17" actId="20577"/>
        <pc:sldMkLst>
          <pc:docMk/>
          <pc:sldMk cId="642742825" sldId="437"/>
        </pc:sldMkLst>
        <pc:spChg chg="mod">
          <ac:chgData name="" userId="2a7889fc66a80f19" providerId="LiveId" clId="{5222CAD6-88F4-4EF8-B035-9E41A274A385}" dt="2022-03-02T01:33:24.923" v="17" actId="20577"/>
          <ac:spMkLst>
            <pc:docMk/>
            <pc:sldMk cId="642742825" sldId="437"/>
            <ac:spMk id="4" creationId="{00000000-0000-0000-0000-000000000000}"/>
          </ac:spMkLst>
        </pc:spChg>
      </pc:sldChg>
    </pc:docChg>
  </pc:docChgLst>
  <pc:docChgLst>
    <pc:chgData name="DI XF" userId="2a7889fc66a80f19" providerId="LiveId" clId="{2DF0EDA0-B257-4D91-80D2-06BC491FDC54}"/>
    <pc:docChg chg="undo redo custSel addSld delSld modSld sldOrd">
      <pc:chgData name="DI XF" userId="2a7889fc66a80f19" providerId="LiveId" clId="{2DF0EDA0-B257-4D91-80D2-06BC491FDC54}" dt="2022-08-29T02:09:37.948" v="3332" actId="14100"/>
      <pc:docMkLst>
        <pc:docMk/>
      </pc:docMkLst>
      <pc:sldChg chg="delSp modSp mod">
        <pc:chgData name="DI XF" userId="2a7889fc66a80f19" providerId="LiveId" clId="{2DF0EDA0-B257-4D91-80D2-06BC491FDC54}" dt="2022-08-16T10:32:26.210" v="2238" actId="478"/>
        <pc:sldMkLst>
          <pc:docMk/>
          <pc:sldMk cId="4174252970" sldId="257"/>
        </pc:sldMkLst>
        <pc:spChg chg="mod">
          <ac:chgData name="DI XF" userId="2a7889fc66a80f19" providerId="LiveId" clId="{2DF0EDA0-B257-4D91-80D2-06BC491FDC54}" dt="2022-08-16T10:31:48.070" v="2231" actId="14100"/>
          <ac:spMkLst>
            <pc:docMk/>
            <pc:sldMk cId="4174252970" sldId="257"/>
            <ac:spMk id="7" creationId="{00000000-0000-0000-0000-000000000000}"/>
          </ac:spMkLst>
        </pc:spChg>
        <pc:spChg chg="del mod">
          <ac:chgData name="DI XF" userId="2a7889fc66a80f19" providerId="LiveId" clId="{2DF0EDA0-B257-4D91-80D2-06BC491FDC54}" dt="2022-08-16T10:32:26.210" v="2238" actId="478"/>
          <ac:spMkLst>
            <pc:docMk/>
            <pc:sldMk cId="4174252970" sldId="257"/>
            <ac:spMk id="10" creationId="{00000000-0000-0000-0000-000000000000}"/>
          </ac:spMkLst>
        </pc:spChg>
        <pc:spChg chg="mod">
          <ac:chgData name="DI XF" userId="2a7889fc66a80f19" providerId="LiveId" clId="{2DF0EDA0-B257-4D91-80D2-06BC491FDC54}" dt="2022-08-16T10:31:54.662" v="2236"/>
          <ac:spMkLst>
            <pc:docMk/>
            <pc:sldMk cId="4174252970" sldId="257"/>
            <ac:spMk id="11" creationId="{00000000-0000-0000-0000-000000000000}"/>
          </ac:spMkLst>
        </pc:spChg>
        <pc:cxnChg chg="mod">
          <ac:chgData name="DI XF" userId="2a7889fc66a80f19" providerId="LiveId" clId="{2DF0EDA0-B257-4D91-80D2-06BC491FDC54}" dt="2022-08-16T10:31:57.640" v="2237" actId="14100"/>
          <ac:cxnSpMkLst>
            <pc:docMk/>
            <pc:sldMk cId="4174252970" sldId="257"/>
            <ac:cxnSpMk id="16" creationId="{00000000-0000-0000-0000-000000000000}"/>
          </ac:cxnSpMkLst>
        </pc:cxnChg>
      </pc:sldChg>
      <pc:sldChg chg="modSp del mod">
        <pc:chgData name="DI XF" userId="2a7889fc66a80f19" providerId="LiveId" clId="{2DF0EDA0-B257-4D91-80D2-06BC491FDC54}" dt="2022-08-24T03:09:37.618" v="2482" actId="2696"/>
        <pc:sldMkLst>
          <pc:docMk/>
          <pc:sldMk cId="1514212687" sldId="433"/>
        </pc:sldMkLst>
        <pc:spChg chg="mod">
          <ac:chgData name="DI XF" userId="2a7889fc66a80f19" providerId="LiveId" clId="{2DF0EDA0-B257-4D91-80D2-06BC491FDC54}" dt="2022-08-16T10:31:09.318" v="2214" actId="403"/>
          <ac:spMkLst>
            <pc:docMk/>
            <pc:sldMk cId="1514212687" sldId="433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15T08:35:00.443" v="1980" actId="1076"/>
          <ac:spMkLst>
            <pc:docMk/>
            <pc:sldMk cId="1514212687" sldId="433"/>
            <ac:spMk id="4" creationId="{00000000-0000-0000-0000-000000000000}"/>
          </ac:spMkLst>
        </pc:spChg>
      </pc:sldChg>
      <pc:sldChg chg="addSp modSp add mod">
        <pc:chgData name="DI XF" userId="2a7889fc66a80f19" providerId="LiveId" clId="{2DF0EDA0-B257-4D91-80D2-06BC491FDC54}" dt="2022-08-29T01:41:59.727" v="3292" actId="14100"/>
        <pc:sldMkLst>
          <pc:docMk/>
          <pc:sldMk cId="4199972759" sldId="433"/>
        </pc:sldMkLst>
        <pc:spChg chg="mod">
          <ac:chgData name="DI XF" userId="2a7889fc66a80f19" providerId="LiveId" clId="{2DF0EDA0-B257-4D91-80D2-06BC491FDC54}" dt="2022-08-24T03:09:48.209" v="2485" actId="20577"/>
          <ac:spMkLst>
            <pc:docMk/>
            <pc:sldMk cId="4199972759" sldId="433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8T06:03:09.442" v="3096" actId="20577"/>
          <ac:spMkLst>
            <pc:docMk/>
            <pc:sldMk cId="4199972759" sldId="433"/>
            <ac:spMk id="4" creationId="{00000000-0000-0000-0000-000000000000}"/>
          </ac:spMkLst>
        </pc:spChg>
        <pc:spChg chg="add mod">
          <ac:chgData name="DI XF" userId="2a7889fc66a80f19" providerId="LiveId" clId="{2DF0EDA0-B257-4D91-80D2-06BC491FDC54}" dt="2022-08-29T01:41:59.727" v="3292" actId="14100"/>
          <ac:spMkLst>
            <pc:docMk/>
            <pc:sldMk cId="4199972759" sldId="433"/>
            <ac:spMk id="6" creationId="{150FE981-5047-40B9-87F5-ADB6D60DB6D0}"/>
          </ac:spMkLst>
        </pc:spChg>
        <pc:spChg chg="add mod">
          <ac:chgData name="DI XF" userId="2a7889fc66a80f19" providerId="LiveId" clId="{2DF0EDA0-B257-4D91-80D2-06BC491FDC54}" dt="2022-08-24T04:19:19.585" v="3062" actId="1076"/>
          <ac:spMkLst>
            <pc:docMk/>
            <pc:sldMk cId="4199972759" sldId="433"/>
            <ac:spMk id="7" creationId="{18BD9C76-5311-4E52-881F-EDDB5A8392A8}"/>
          </ac:spMkLst>
        </pc:spChg>
        <pc:spChg chg="add mod">
          <ac:chgData name="DI XF" userId="2a7889fc66a80f19" providerId="LiveId" clId="{2DF0EDA0-B257-4D91-80D2-06BC491FDC54}" dt="2022-08-24T04:19:19.585" v="3062" actId="1076"/>
          <ac:spMkLst>
            <pc:docMk/>
            <pc:sldMk cId="4199972759" sldId="433"/>
            <ac:spMk id="8" creationId="{DCA27FE5-56CF-455C-A4B8-120F2667E957}"/>
          </ac:spMkLst>
        </pc:spChg>
      </pc:sldChg>
      <pc:sldChg chg="del">
        <pc:chgData name="DI XF" userId="2a7889fc66a80f19" providerId="LiveId" clId="{2DF0EDA0-B257-4D91-80D2-06BC491FDC54}" dt="2022-08-15T08:26:13.027" v="1734" actId="47"/>
        <pc:sldMkLst>
          <pc:docMk/>
          <pc:sldMk cId="1255906908" sldId="434"/>
        </pc:sldMkLst>
      </pc:sldChg>
      <pc:sldChg chg="addSp modSp mod">
        <pc:chgData name="DI XF" userId="2a7889fc66a80f19" providerId="LiveId" clId="{2DF0EDA0-B257-4D91-80D2-06BC491FDC54}" dt="2022-08-24T04:14:05.563" v="2896" actId="403"/>
        <pc:sldMkLst>
          <pc:docMk/>
          <pc:sldMk cId="7023761" sldId="435"/>
        </pc:sldMkLst>
        <pc:spChg chg="mod">
          <ac:chgData name="DI XF" userId="2a7889fc66a80f19" providerId="LiveId" clId="{2DF0EDA0-B257-4D91-80D2-06BC491FDC54}" dt="2022-08-24T04:14:05.563" v="2896" actId="403"/>
          <ac:spMkLst>
            <pc:docMk/>
            <pc:sldMk cId="7023761" sldId="435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4T04:10:59.698" v="2834" actId="1076"/>
          <ac:spMkLst>
            <pc:docMk/>
            <pc:sldMk cId="7023761" sldId="435"/>
            <ac:spMk id="4" creationId="{00000000-0000-0000-0000-000000000000}"/>
          </ac:spMkLst>
        </pc:spChg>
        <pc:spChg chg="add mod">
          <ac:chgData name="DI XF" userId="2a7889fc66a80f19" providerId="LiveId" clId="{2DF0EDA0-B257-4D91-80D2-06BC491FDC54}" dt="2022-08-24T04:11:07.065" v="2835" actId="1076"/>
          <ac:spMkLst>
            <pc:docMk/>
            <pc:sldMk cId="7023761" sldId="435"/>
            <ac:spMk id="6" creationId="{6EC07D13-FD36-4EC9-BB02-28A18662FB0F}"/>
          </ac:spMkLst>
        </pc:spChg>
        <pc:spChg chg="mod">
          <ac:chgData name="DI XF" userId="2a7889fc66a80f19" providerId="LiveId" clId="{2DF0EDA0-B257-4D91-80D2-06BC491FDC54}" dt="2022-08-15T08:39:47.949" v="2123" actId="1076"/>
          <ac:spMkLst>
            <pc:docMk/>
            <pc:sldMk cId="7023761" sldId="435"/>
            <ac:spMk id="9" creationId="{00000000-0000-0000-0000-000000000000}"/>
          </ac:spMkLst>
        </pc:spChg>
      </pc:sldChg>
      <pc:sldChg chg="addSp delSp modSp mod ord">
        <pc:chgData name="DI XF" userId="2a7889fc66a80f19" providerId="LiveId" clId="{2DF0EDA0-B257-4D91-80D2-06BC491FDC54}" dt="2022-08-24T04:13:52.635" v="2893" actId="403"/>
        <pc:sldMkLst>
          <pc:docMk/>
          <pc:sldMk cId="3525135164" sldId="436"/>
        </pc:sldMkLst>
        <pc:spChg chg="mod">
          <ac:chgData name="DI XF" userId="2a7889fc66a80f19" providerId="LiveId" clId="{2DF0EDA0-B257-4D91-80D2-06BC491FDC54}" dt="2022-08-24T04:13:52.635" v="2893" actId="403"/>
          <ac:spMkLst>
            <pc:docMk/>
            <pc:sldMk cId="3525135164" sldId="436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15T08:31:33.591" v="1921" actId="20577"/>
          <ac:spMkLst>
            <pc:docMk/>
            <pc:sldMk cId="3525135164" sldId="436"/>
            <ac:spMk id="3" creationId="{00000000-0000-0000-0000-000000000000}"/>
          </ac:spMkLst>
        </pc:spChg>
        <pc:graphicFrameChg chg="add del mod">
          <ac:chgData name="DI XF" userId="2a7889fc66a80f19" providerId="LiveId" clId="{2DF0EDA0-B257-4D91-80D2-06BC491FDC54}" dt="2022-08-15T07:32:28.041" v="310"/>
          <ac:graphicFrameMkLst>
            <pc:docMk/>
            <pc:sldMk cId="3525135164" sldId="436"/>
            <ac:graphicFrameMk id="4" creationId="{E9058A96-66EB-465B-A0DE-74799FF57A38}"/>
          </ac:graphicFrameMkLst>
        </pc:graphicFrameChg>
      </pc:sldChg>
      <pc:sldChg chg="modSp del mod">
        <pc:chgData name="DI XF" userId="2a7889fc66a80f19" providerId="LiveId" clId="{2DF0EDA0-B257-4D91-80D2-06BC491FDC54}" dt="2022-08-16T10:29:24.541" v="2164" actId="2696"/>
        <pc:sldMkLst>
          <pc:docMk/>
          <pc:sldMk cId="642742825" sldId="437"/>
        </pc:sldMkLst>
        <pc:spChg chg="mod">
          <ac:chgData name="DI XF" userId="2a7889fc66a80f19" providerId="LiveId" clId="{2DF0EDA0-B257-4D91-80D2-06BC491FDC54}" dt="2022-08-15T08:34:54.776" v="1979" actId="20577"/>
          <ac:spMkLst>
            <pc:docMk/>
            <pc:sldMk cId="642742825" sldId="437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15T08:40:53.322" v="2157" actId="20577"/>
          <ac:spMkLst>
            <pc:docMk/>
            <pc:sldMk cId="642742825" sldId="437"/>
            <ac:spMk id="4" creationId="{00000000-0000-0000-0000-000000000000}"/>
          </ac:spMkLst>
        </pc:spChg>
      </pc:sldChg>
      <pc:sldChg chg="modSp add mod">
        <pc:chgData name="DI XF" userId="2a7889fc66a80f19" providerId="LiveId" clId="{2DF0EDA0-B257-4D91-80D2-06BC491FDC54}" dt="2022-08-24T04:13:56.916" v="2894" actId="403"/>
        <pc:sldMkLst>
          <pc:docMk/>
          <pc:sldMk cId="1947004378" sldId="437"/>
        </pc:sldMkLst>
        <pc:spChg chg="mod">
          <ac:chgData name="DI XF" userId="2a7889fc66a80f19" providerId="LiveId" clId="{2DF0EDA0-B257-4D91-80D2-06BC491FDC54}" dt="2022-08-24T04:13:56.916" v="2894" actId="403"/>
          <ac:spMkLst>
            <pc:docMk/>
            <pc:sldMk cId="1947004378" sldId="437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4T04:13:38.401" v="2892" actId="207"/>
          <ac:spMkLst>
            <pc:docMk/>
            <pc:sldMk cId="1947004378" sldId="437"/>
            <ac:spMk id="4" creationId="{00000000-0000-0000-0000-000000000000}"/>
          </ac:spMkLst>
        </pc:spChg>
      </pc:sldChg>
      <pc:sldChg chg="add del">
        <pc:chgData name="DI XF" userId="2a7889fc66a80f19" providerId="LiveId" clId="{2DF0EDA0-B257-4D91-80D2-06BC491FDC54}" dt="2022-08-15T07:58:26.631" v="1092" actId="47"/>
        <pc:sldMkLst>
          <pc:docMk/>
          <pc:sldMk cId="827924946" sldId="446"/>
        </pc:sldMkLst>
      </pc:sldChg>
      <pc:sldChg chg="add del ord">
        <pc:chgData name="DI XF" userId="2a7889fc66a80f19" providerId="LiveId" clId="{2DF0EDA0-B257-4D91-80D2-06BC491FDC54}" dt="2022-08-15T08:03:00.850" v="1183" actId="47"/>
        <pc:sldMkLst>
          <pc:docMk/>
          <pc:sldMk cId="236955351" sldId="448"/>
        </pc:sldMkLst>
      </pc:sldChg>
      <pc:sldChg chg="addSp delSp modSp add mod modAnim modNotesTx">
        <pc:chgData name="DI XF" userId="2a7889fc66a80f19" providerId="LiveId" clId="{2DF0EDA0-B257-4D91-80D2-06BC491FDC54}" dt="2022-08-29T01:35:23.704" v="3225" actId="113"/>
        <pc:sldMkLst>
          <pc:docMk/>
          <pc:sldMk cId="1402091938" sldId="449"/>
        </pc:sldMkLst>
        <pc:spChg chg="mod">
          <ac:chgData name="DI XF" userId="2a7889fc66a80f19" providerId="LiveId" clId="{2DF0EDA0-B257-4D91-80D2-06BC491FDC54}" dt="2022-08-24T04:14:28.563" v="2901" actId="403"/>
          <ac:spMkLst>
            <pc:docMk/>
            <pc:sldMk cId="1402091938" sldId="449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9T01:34:45.702" v="3222" actId="1076"/>
          <ac:spMkLst>
            <pc:docMk/>
            <pc:sldMk cId="1402091938" sldId="449"/>
            <ac:spMk id="3" creationId="{00000000-0000-0000-0000-000000000000}"/>
          </ac:spMkLst>
        </pc:spChg>
        <pc:spChg chg="add mod">
          <ac:chgData name="DI XF" userId="2a7889fc66a80f19" providerId="LiveId" clId="{2DF0EDA0-B257-4D91-80D2-06BC491FDC54}" dt="2022-08-15T08:00:05.431" v="1166" actId="14100"/>
          <ac:spMkLst>
            <pc:docMk/>
            <pc:sldMk cId="1402091938" sldId="449"/>
            <ac:spMk id="4" creationId="{9B75EABF-CDDE-4E5C-AFC0-A1FDAED2D845}"/>
          </ac:spMkLst>
        </pc:spChg>
        <pc:spChg chg="add del mod">
          <ac:chgData name="DI XF" userId="2a7889fc66a80f19" providerId="LiveId" clId="{2DF0EDA0-B257-4D91-80D2-06BC491FDC54}" dt="2022-08-15T07:34:58.175" v="347"/>
          <ac:spMkLst>
            <pc:docMk/>
            <pc:sldMk cId="1402091938" sldId="449"/>
            <ac:spMk id="5" creationId="{AE200305-AFCE-4851-9689-7FA639C9BFFD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6" creationId="{7F67956D-9034-4750-B938-B70174E2A46A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7" creationId="{0DA544A5-745F-4D69-969E-E1D766D09932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8" creationId="{39CF4200-8695-490E-A6F0-6425068137DE}"/>
          </ac:spMkLst>
        </pc:spChg>
        <pc:spChg chg="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9" creationId="{00000000-0000-0000-0000-000000000000}"/>
          </ac:spMkLst>
        </pc:spChg>
        <pc:spChg chg="add mod">
          <ac:chgData name="DI XF" userId="2a7889fc66a80f19" providerId="LiveId" clId="{2DF0EDA0-B257-4D91-80D2-06BC491FDC54}" dt="2022-08-15T08:32:38.462" v="1947" actId="207"/>
          <ac:spMkLst>
            <pc:docMk/>
            <pc:sldMk cId="1402091938" sldId="449"/>
            <ac:spMk id="10" creationId="{CD1AC5D1-8C4A-4C3D-AD68-E447EDC86D71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11" creationId="{662568CE-4C6C-486F-B35D-9822C711FDC5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12" creationId="{90F7F900-7DA1-4E23-80A1-CB7C80415C6A}"/>
          </ac:spMkLst>
        </pc:spChg>
        <pc:spChg chg="add mod">
          <ac:chgData name="DI XF" userId="2a7889fc66a80f19" providerId="LiveId" clId="{2DF0EDA0-B257-4D91-80D2-06BC491FDC54}" dt="2022-08-28T12:14:51.190" v="3208" actId="14100"/>
          <ac:spMkLst>
            <pc:docMk/>
            <pc:sldMk cId="1402091938" sldId="449"/>
            <ac:spMk id="13" creationId="{1C29E54F-C122-42C8-82BC-EA8E7FE758A5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14" creationId="{C91B2647-8678-42F7-9B6D-AB11DAB8D2F9}"/>
          </ac:spMkLst>
        </pc:spChg>
        <pc:spChg chg="add mod">
          <ac:chgData name="DI XF" userId="2a7889fc66a80f19" providerId="LiveId" clId="{2DF0EDA0-B257-4D91-80D2-06BC491FDC54}" dt="2022-08-28T12:14:47.037" v="3207" actId="1076"/>
          <ac:spMkLst>
            <pc:docMk/>
            <pc:sldMk cId="1402091938" sldId="449"/>
            <ac:spMk id="15" creationId="{972A68FF-A43B-4410-9CA2-0D49F28C8810}"/>
          </ac:spMkLst>
        </pc:spChg>
        <pc:spChg chg="add mod">
          <ac:chgData name="DI XF" userId="2a7889fc66a80f19" providerId="LiveId" clId="{2DF0EDA0-B257-4D91-80D2-06BC491FDC54}" dt="2022-08-15T07:51:00.524" v="893" actId="1076"/>
          <ac:spMkLst>
            <pc:docMk/>
            <pc:sldMk cId="1402091938" sldId="449"/>
            <ac:spMk id="16" creationId="{424FC4CC-9DE8-479C-9DC6-A78CA3EE6B94}"/>
          </ac:spMkLst>
        </pc:spChg>
        <pc:spChg chg="add mod">
          <ac:chgData name="DI XF" userId="2a7889fc66a80f19" providerId="LiveId" clId="{2DF0EDA0-B257-4D91-80D2-06BC491FDC54}" dt="2022-08-15T08:32:44.800" v="1948" actId="207"/>
          <ac:spMkLst>
            <pc:docMk/>
            <pc:sldMk cId="1402091938" sldId="449"/>
            <ac:spMk id="17" creationId="{257A4CF3-18C2-409C-952F-12F0A2AEA2FF}"/>
          </ac:spMkLst>
        </pc:spChg>
        <pc:spChg chg="add mod">
          <ac:chgData name="DI XF" userId="2a7889fc66a80f19" providerId="LiveId" clId="{2DF0EDA0-B257-4D91-80D2-06BC491FDC54}" dt="2022-08-29T01:35:14.913" v="3223" actId="113"/>
          <ac:spMkLst>
            <pc:docMk/>
            <pc:sldMk cId="1402091938" sldId="449"/>
            <ac:spMk id="20" creationId="{08150AFC-F7A8-41F8-8B4F-5153D9C752B5}"/>
          </ac:spMkLst>
        </pc:spChg>
        <pc:spChg chg="add mod">
          <ac:chgData name="DI XF" userId="2a7889fc66a80f19" providerId="LiveId" clId="{2DF0EDA0-B257-4D91-80D2-06BC491FDC54}" dt="2022-08-29T01:35:20.880" v="3224" actId="113"/>
          <ac:spMkLst>
            <pc:docMk/>
            <pc:sldMk cId="1402091938" sldId="449"/>
            <ac:spMk id="22" creationId="{5853DF4E-1333-49F1-96B7-AB1561FF6CBD}"/>
          </ac:spMkLst>
        </pc:spChg>
        <pc:spChg chg="add mod">
          <ac:chgData name="DI XF" userId="2a7889fc66a80f19" providerId="LiveId" clId="{2DF0EDA0-B257-4D91-80D2-06BC491FDC54}" dt="2022-08-29T01:35:23.704" v="3225" actId="113"/>
          <ac:spMkLst>
            <pc:docMk/>
            <pc:sldMk cId="1402091938" sldId="449"/>
            <ac:spMk id="23" creationId="{AECA1A2D-3B62-40C9-AFBF-0FCF0145C394}"/>
          </ac:spMkLst>
        </pc:spChg>
        <pc:cxnChg chg="add mod">
          <ac:chgData name="DI XF" userId="2a7889fc66a80f19" providerId="LiveId" clId="{2DF0EDA0-B257-4D91-80D2-06BC491FDC54}" dt="2022-08-15T08:00:36.160" v="1167" actId="1582"/>
          <ac:cxnSpMkLst>
            <pc:docMk/>
            <pc:sldMk cId="1402091938" sldId="449"/>
            <ac:cxnSpMk id="19" creationId="{AD1AB5AB-19EE-47AC-9527-4A9170931615}"/>
          </ac:cxnSpMkLst>
        </pc:cxnChg>
        <pc:cxnChg chg="add mod">
          <ac:chgData name="DI XF" userId="2a7889fc66a80f19" providerId="LiveId" clId="{2DF0EDA0-B257-4D91-80D2-06BC491FDC54}" dt="2022-08-15T08:00:45.235" v="1168" actId="1582"/>
          <ac:cxnSpMkLst>
            <pc:docMk/>
            <pc:sldMk cId="1402091938" sldId="449"/>
            <ac:cxnSpMk id="21" creationId="{06B9E33B-28E4-4B28-8159-6E68324174CD}"/>
          </ac:cxnSpMkLst>
        </pc:cxnChg>
      </pc:sldChg>
      <pc:sldChg chg="addSp delSp modSp add mod modAnim">
        <pc:chgData name="DI XF" userId="2a7889fc66a80f19" providerId="LiveId" clId="{2DF0EDA0-B257-4D91-80D2-06BC491FDC54}" dt="2022-08-29T01:39:36.255" v="3256" actId="403"/>
        <pc:sldMkLst>
          <pc:docMk/>
          <pc:sldMk cId="2320415635" sldId="453"/>
        </pc:sldMkLst>
        <pc:spChg chg="mod">
          <ac:chgData name="DI XF" userId="2a7889fc66a80f19" providerId="LiveId" clId="{2DF0EDA0-B257-4D91-80D2-06BC491FDC54}" dt="2022-08-24T04:14:11.915" v="2898" actId="403"/>
          <ac:spMkLst>
            <pc:docMk/>
            <pc:sldMk cId="2320415635" sldId="453"/>
            <ac:spMk id="2" creationId="{00000000-0000-0000-0000-000000000000}"/>
          </ac:spMkLst>
        </pc:spChg>
        <pc:spChg chg="add mod">
          <ac:chgData name="DI XF" userId="2a7889fc66a80f19" providerId="LiveId" clId="{2DF0EDA0-B257-4D91-80D2-06BC491FDC54}" dt="2022-08-28T06:01:40.504" v="3091" actId="20577"/>
          <ac:spMkLst>
            <pc:docMk/>
            <pc:sldMk cId="2320415635" sldId="453"/>
            <ac:spMk id="6" creationId="{D90D5A68-C7DD-4A55-8CFB-05489B159674}"/>
          </ac:spMkLst>
        </pc:spChg>
        <pc:spChg chg="add mod">
          <ac:chgData name="DI XF" userId="2a7889fc66a80f19" providerId="LiveId" clId="{2DF0EDA0-B257-4D91-80D2-06BC491FDC54}" dt="2022-08-24T04:08:28.898" v="2762" actId="1076"/>
          <ac:spMkLst>
            <pc:docMk/>
            <pc:sldMk cId="2320415635" sldId="453"/>
            <ac:spMk id="7" creationId="{024B1F7E-D4A9-4173-A8BF-D59E57F2CEE7}"/>
          </ac:spMkLst>
        </pc:spChg>
        <pc:spChg chg="add mod">
          <ac:chgData name="DI XF" userId="2a7889fc66a80f19" providerId="LiveId" clId="{2DF0EDA0-B257-4D91-80D2-06BC491FDC54}" dt="2022-08-24T04:08:32.298" v="2763" actId="1076"/>
          <ac:spMkLst>
            <pc:docMk/>
            <pc:sldMk cId="2320415635" sldId="453"/>
            <ac:spMk id="8" creationId="{98CA43B7-EC0C-432D-A91E-FE6A35A5DA0F}"/>
          </ac:spMkLst>
        </pc:spChg>
        <pc:spChg chg="mod">
          <ac:chgData name="DI XF" userId="2a7889fc66a80f19" providerId="LiveId" clId="{2DF0EDA0-B257-4D91-80D2-06BC491FDC54}" dt="2022-08-15T07:54:55.548" v="983" actId="21"/>
          <ac:spMkLst>
            <pc:docMk/>
            <pc:sldMk cId="2320415635" sldId="453"/>
            <ac:spMk id="9" creationId="{00000000-0000-0000-0000-000000000000}"/>
          </ac:spMkLst>
        </pc:spChg>
        <pc:spChg chg="add mod">
          <ac:chgData name="DI XF" userId="2a7889fc66a80f19" providerId="LiveId" clId="{2DF0EDA0-B257-4D91-80D2-06BC491FDC54}" dt="2022-08-28T06:09:16.206" v="3099" actId="1076"/>
          <ac:spMkLst>
            <pc:docMk/>
            <pc:sldMk cId="2320415635" sldId="453"/>
            <ac:spMk id="10" creationId="{8F17F23D-A298-42E2-B2A4-41458A7030AC}"/>
          </ac:spMkLst>
        </pc:spChg>
        <pc:spChg chg="add del">
          <ac:chgData name="DI XF" userId="2a7889fc66a80f19" providerId="LiveId" clId="{2DF0EDA0-B257-4D91-80D2-06BC491FDC54}" dt="2022-08-24T04:06:05.176" v="2680"/>
          <ac:spMkLst>
            <pc:docMk/>
            <pc:sldMk cId="2320415635" sldId="453"/>
            <ac:spMk id="11" creationId="{B3DC8C1D-05ED-4472-93EC-F55BB2612CB9}"/>
          </ac:spMkLst>
        </pc:spChg>
        <pc:spChg chg="add mod">
          <ac:chgData name="DI XF" userId="2a7889fc66a80f19" providerId="LiveId" clId="{2DF0EDA0-B257-4D91-80D2-06BC491FDC54}" dt="2022-08-28T06:09:18.169" v="3100" actId="1076"/>
          <ac:spMkLst>
            <pc:docMk/>
            <pc:sldMk cId="2320415635" sldId="453"/>
            <ac:spMk id="12" creationId="{89D8470F-E3D5-4236-9A12-5499C4AFE59E}"/>
          </ac:spMkLst>
        </pc:spChg>
        <pc:graphicFrameChg chg="add del mod">
          <ac:chgData name="DI XF" userId="2a7889fc66a80f19" providerId="LiveId" clId="{2DF0EDA0-B257-4D91-80D2-06BC491FDC54}" dt="2022-08-15T08:02:49.899" v="1177"/>
          <ac:graphicFrameMkLst>
            <pc:docMk/>
            <pc:sldMk cId="2320415635" sldId="453"/>
            <ac:graphicFrameMk id="3" creationId="{44109AD9-1B0D-49AF-805B-11980DEFF35E}"/>
          </ac:graphicFrameMkLst>
        </pc:graphicFrameChg>
        <pc:graphicFrameChg chg="add mod modGraphic">
          <ac:chgData name="DI XF" userId="2a7889fc66a80f19" providerId="LiveId" clId="{2DF0EDA0-B257-4D91-80D2-06BC491FDC54}" dt="2022-08-29T01:39:36.255" v="3256" actId="403"/>
          <ac:graphicFrameMkLst>
            <pc:docMk/>
            <pc:sldMk cId="2320415635" sldId="453"/>
            <ac:graphicFrameMk id="5" creationId="{289C1F60-13B5-460E-94D2-6A19D59EE684}"/>
          </ac:graphicFrameMkLst>
        </pc:graphicFrameChg>
      </pc:sldChg>
      <pc:sldChg chg="addSp delSp modSp add del mod">
        <pc:chgData name="DI XF" userId="2a7889fc66a80f19" providerId="LiveId" clId="{2DF0EDA0-B257-4D91-80D2-06BC491FDC54}" dt="2022-08-15T07:54:29.927" v="982" actId="47"/>
        <pc:sldMkLst>
          <pc:docMk/>
          <pc:sldMk cId="2330822927" sldId="484"/>
        </pc:sldMkLst>
        <pc:spChg chg="mod">
          <ac:chgData name="DI XF" userId="2a7889fc66a80f19" providerId="LiveId" clId="{2DF0EDA0-B257-4D91-80D2-06BC491FDC54}" dt="2022-08-15T07:54:16.247" v="978" actId="21"/>
          <ac:spMkLst>
            <pc:docMk/>
            <pc:sldMk cId="2330822927" sldId="484"/>
            <ac:spMk id="9" creationId="{00000000-0000-0000-0000-000000000000}"/>
          </ac:spMkLst>
        </pc:spChg>
        <pc:cxnChg chg="add del mod">
          <ac:chgData name="DI XF" userId="2a7889fc66a80f19" providerId="LiveId" clId="{2DF0EDA0-B257-4D91-80D2-06BC491FDC54}" dt="2022-08-15T07:48:41.002" v="812"/>
          <ac:cxnSpMkLst>
            <pc:docMk/>
            <pc:sldMk cId="2330822927" sldId="484"/>
            <ac:cxnSpMk id="5" creationId="{ABAFEF92-31DD-4F23-BFA8-169D2F2D1BED}"/>
          </ac:cxnSpMkLst>
        </pc:cxnChg>
      </pc:sldChg>
      <pc:sldChg chg="add del">
        <pc:chgData name="DI XF" userId="2a7889fc66a80f19" providerId="LiveId" clId="{2DF0EDA0-B257-4D91-80D2-06BC491FDC54}" dt="2022-08-15T07:58:28.468" v="1093" actId="47"/>
        <pc:sldMkLst>
          <pc:docMk/>
          <pc:sldMk cId="1846627596" sldId="487"/>
        </pc:sldMkLst>
      </pc:sldChg>
      <pc:sldChg chg="addSp modSp add mod ord modAnim">
        <pc:chgData name="DI XF" userId="2a7889fc66a80f19" providerId="LiveId" clId="{2DF0EDA0-B257-4D91-80D2-06BC491FDC54}" dt="2022-08-29T01:37:34.166" v="3226" actId="20577"/>
        <pc:sldMkLst>
          <pc:docMk/>
          <pc:sldMk cId="370986767" sldId="515"/>
        </pc:sldMkLst>
        <pc:spChg chg="mod">
          <ac:chgData name="DI XF" userId="2a7889fc66a80f19" providerId="LiveId" clId="{2DF0EDA0-B257-4D91-80D2-06BC491FDC54}" dt="2022-08-24T04:14:21.347" v="2900" actId="403"/>
          <ac:spMkLst>
            <pc:docMk/>
            <pc:sldMk cId="370986767" sldId="515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4T04:01:45.105" v="2642" actId="21"/>
          <ac:spMkLst>
            <pc:docMk/>
            <pc:sldMk cId="370986767" sldId="515"/>
            <ac:spMk id="9" creationId="{00000000-0000-0000-0000-000000000000}"/>
          </ac:spMkLst>
        </pc:spChg>
        <pc:graphicFrameChg chg="add mod modGraphic">
          <ac:chgData name="DI XF" userId="2a7889fc66a80f19" providerId="LiveId" clId="{2DF0EDA0-B257-4D91-80D2-06BC491FDC54}" dt="2022-08-29T01:37:34.166" v="3226" actId="20577"/>
          <ac:graphicFrameMkLst>
            <pc:docMk/>
            <pc:sldMk cId="370986767" sldId="515"/>
            <ac:graphicFrameMk id="3" creationId="{07E3C844-B4AC-4597-A93E-F008A663FAF8}"/>
          </ac:graphicFrameMkLst>
        </pc:graphicFrameChg>
      </pc:sldChg>
      <pc:sldChg chg="addSp delSp modSp add mod ord">
        <pc:chgData name="DI XF" userId="2a7889fc66a80f19" providerId="LiveId" clId="{2DF0EDA0-B257-4D91-80D2-06BC491FDC54}" dt="2022-08-28T12:15:59.293" v="3212" actId="20577"/>
        <pc:sldMkLst>
          <pc:docMk/>
          <pc:sldMk cId="2727777422" sldId="516"/>
        </pc:sldMkLst>
        <pc:spChg chg="mod">
          <ac:chgData name="DI XF" userId="2a7889fc66a80f19" providerId="LiveId" clId="{2DF0EDA0-B257-4D91-80D2-06BC491FDC54}" dt="2022-08-24T04:14:15.859" v="2899" actId="403"/>
          <ac:spMkLst>
            <pc:docMk/>
            <pc:sldMk cId="2727777422" sldId="516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24T04:01:12.899" v="2638" actId="207"/>
          <ac:spMkLst>
            <pc:docMk/>
            <pc:sldMk cId="2727777422" sldId="516"/>
            <ac:spMk id="9" creationId="{00000000-0000-0000-0000-000000000000}"/>
          </ac:spMkLst>
        </pc:spChg>
        <pc:graphicFrameChg chg="add mod modGraphic">
          <ac:chgData name="DI XF" userId="2a7889fc66a80f19" providerId="LiveId" clId="{2DF0EDA0-B257-4D91-80D2-06BC491FDC54}" dt="2022-08-28T12:15:59.293" v="3212" actId="20577"/>
          <ac:graphicFrameMkLst>
            <pc:docMk/>
            <pc:sldMk cId="2727777422" sldId="516"/>
            <ac:graphicFrameMk id="4" creationId="{FCC1E7D6-C885-41A3-B4D7-52E35D389BE5}"/>
          </ac:graphicFrameMkLst>
        </pc:graphicFrameChg>
        <pc:picChg chg="del mod">
          <ac:chgData name="DI XF" userId="2a7889fc66a80f19" providerId="LiveId" clId="{2DF0EDA0-B257-4D91-80D2-06BC491FDC54}" dt="2022-08-15T08:21:48.697" v="1528" actId="478"/>
          <ac:picMkLst>
            <pc:docMk/>
            <pc:sldMk cId="2727777422" sldId="516"/>
            <ac:picMk id="3" creationId="{ABD7CD8F-E07E-4A24-B8C3-16ABFA2D6FB2}"/>
          </ac:picMkLst>
        </pc:picChg>
      </pc:sldChg>
      <pc:sldChg chg="addSp delSp modSp add mod">
        <pc:chgData name="DI XF" userId="2a7889fc66a80f19" providerId="LiveId" clId="{2DF0EDA0-B257-4D91-80D2-06BC491FDC54}" dt="2022-08-28T12:16:48.845" v="3218" actId="6549"/>
        <pc:sldMkLst>
          <pc:docMk/>
          <pc:sldMk cId="2284699266" sldId="517"/>
        </pc:sldMkLst>
        <pc:spChg chg="mod">
          <ac:chgData name="DI XF" userId="2a7889fc66a80f19" providerId="LiveId" clId="{2DF0EDA0-B257-4D91-80D2-06BC491FDC54}" dt="2022-08-24T04:14:01.603" v="2895" actId="403"/>
          <ac:spMkLst>
            <pc:docMk/>
            <pc:sldMk cId="2284699266" sldId="517"/>
            <ac:spMk id="2" creationId="{00000000-0000-0000-0000-000000000000}"/>
          </ac:spMkLst>
        </pc:spChg>
        <pc:spChg chg="mod">
          <ac:chgData name="DI XF" userId="2a7889fc66a80f19" providerId="LiveId" clId="{2DF0EDA0-B257-4D91-80D2-06BC491FDC54}" dt="2022-08-15T08:29:28.491" v="1891" actId="1076"/>
          <ac:spMkLst>
            <pc:docMk/>
            <pc:sldMk cId="2284699266" sldId="517"/>
            <ac:spMk id="4" creationId="{00000000-0000-0000-0000-000000000000}"/>
          </ac:spMkLst>
        </pc:spChg>
        <pc:spChg chg="mod">
          <ac:chgData name="DI XF" userId="2a7889fc66a80f19" providerId="LiveId" clId="{2DF0EDA0-B257-4D91-80D2-06BC491FDC54}" dt="2022-08-28T12:16:48.845" v="3218" actId="6549"/>
          <ac:spMkLst>
            <pc:docMk/>
            <pc:sldMk cId="2284699266" sldId="517"/>
            <ac:spMk id="6" creationId="{6EC07D13-FD36-4EC9-BB02-28A18662FB0F}"/>
          </ac:spMkLst>
        </pc:spChg>
        <pc:spChg chg="add mod">
          <ac:chgData name="DI XF" userId="2a7889fc66a80f19" providerId="LiveId" clId="{2DF0EDA0-B257-4D91-80D2-06BC491FDC54}" dt="2022-08-15T08:40:00.322" v="2127" actId="1076"/>
          <ac:spMkLst>
            <pc:docMk/>
            <pc:sldMk cId="2284699266" sldId="517"/>
            <ac:spMk id="8" creationId="{9EDE707D-DBE2-4A86-8683-0B92DA5C1061}"/>
          </ac:spMkLst>
        </pc:spChg>
        <pc:spChg chg="mod">
          <ac:chgData name="DI XF" userId="2a7889fc66a80f19" providerId="LiveId" clId="{2DF0EDA0-B257-4D91-80D2-06BC491FDC54}" dt="2022-08-15T08:39:58.058" v="2126" actId="1076"/>
          <ac:spMkLst>
            <pc:docMk/>
            <pc:sldMk cId="2284699266" sldId="517"/>
            <ac:spMk id="9" creationId="{00000000-0000-0000-0000-000000000000}"/>
          </ac:spMkLst>
        </pc:spChg>
        <pc:graphicFrameChg chg="add del mod">
          <ac:chgData name="DI XF" userId="2a7889fc66a80f19" providerId="LiveId" clId="{2DF0EDA0-B257-4D91-80D2-06BC491FDC54}" dt="2022-08-15T08:26:44.418" v="1753"/>
          <ac:graphicFrameMkLst>
            <pc:docMk/>
            <pc:sldMk cId="2284699266" sldId="517"/>
            <ac:graphicFrameMk id="3" creationId="{0705911E-71B4-4A31-81DE-AEB18750C011}"/>
          </ac:graphicFrameMkLst>
        </pc:graphicFrameChg>
        <pc:graphicFrameChg chg="add del mod">
          <ac:chgData name="DI XF" userId="2a7889fc66a80f19" providerId="LiveId" clId="{2DF0EDA0-B257-4D91-80D2-06BC491FDC54}" dt="2022-08-15T08:26:50.667" v="1755"/>
          <ac:graphicFrameMkLst>
            <pc:docMk/>
            <pc:sldMk cId="2284699266" sldId="517"/>
            <ac:graphicFrameMk id="5" creationId="{47E18228-E274-4632-BDE5-771ED6638B68}"/>
          </ac:graphicFrameMkLst>
        </pc:graphicFrameChg>
      </pc:sldChg>
      <pc:sldChg chg="add del">
        <pc:chgData name="DI XF" userId="2a7889fc66a80f19" providerId="LiveId" clId="{2DF0EDA0-B257-4D91-80D2-06BC491FDC54}" dt="2022-08-15T08:26:16.037" v="1737"/>
        <pc:sldMkLst>
          <pc:docMk/>
          <pc:sldMk cId="887388047" sldId="518"/>
        </pc:sldMkLst>
      </pc:sldChg>
      <pc:sldChg chg="new del">
        <pc:chgData name="DI XF" userId="2a7889fc66a80f19" providerId="LiveId" clId="{2DF0EDA0-B257-4D91-80D2-06BC491FDC54}" dt="2022-08-24T03:00:10.885" v="2243" actId="680"/>
        <pc:sldMkLst>
          <pc:docMk/>
          <pc:sldMk cId="1182349824" sldId="518"/>
        </pc:sldMkLst>
      </pc:sldChg>
      <pc:sldChg chg="delSp modSp new del mod">
        <pc:chgData name="DI XF" userId="2a7889fc66a80f19" providerId="LiveId" clId="{2DF0EDA0-B257-4D91-80D2-06BC491FDC54}" dt="2022-08-24T03:01:55.684" v="2321" actId="47"/>
        <pc:sldMkLst>
          <pc:docMk/>
          <pc:sldMk cId="1542081895" sldId="518"/>
        </pc:sldMkLst>
        <pc:spChg chg="mod">
          <ac:chgData name="DI XF" userId="2a7889fc66a80f19" providerId="LiveId" clId="{2DF0EDA0-B257-4D91-80D2-06BC491FDC54}" dt="2022-08-24T03:00:24.851" v="2257" actId="20577"/>
          <ac:spMkLst>
            <pc:docMk/>
            <pc:sldMk cId="1542081895" sldId="518"/>
            <ac:spMk id="2" creationId="{11211D40-AAF3-4240-8B13-D2B54B8A7EE2}"/>
          </ac:spMkLst>
        </pc:spChg>
        <pc:spChg chg="del mod">
          <ac:chgData name="DI XF" userId="2a7889fc66a80f19" providerId="LiveId" clId="{2DF0EDA0-B257-4D91-80D2-06BC491FDC54}" dt="2022-08-24T03:01:49.928" v="2320" actId="478"/>
          <ac:spMkLst>
            <pc:docMk/>
            <pc:sldMk cId="1542081895" sldId="518"/>
            <ac:spMk id="3" creationId="{278908B7-D360-4F68-94C4-A66BF5E4646E}"/>
          </ac:spMkLst>
        </pc:spChg>
      </pc:sldChg>
      <pc:sldChg chg="addSp delSp modSp add mod">
        <pc:chgData name="DI XF" userId="2a7889fc66a80f19" providerId="LiveId" clId="{2DF0EDA0-B257-4D91-80D2-06BC491FDC54}" dt="2022-08-28T06:03:52.049" v="3098" actId="207"/>
        <pc:sldMkLst>
          <pc:docMk/>
          <pc:sldMk cId="1777613922" sldId="518"/>
        </pc:sldMkLst>
        <pc:spChg chg="mod">
          <ac:chgData name="DI XF" userId="2a7889fc66a80f19" providerId="LiveId" clId="{2DF0EDA0-B257-4D91-80D2-06BC491FDC54}" dt="2022-08-24T03:02:00.778" v="2329" actId="20577"/>
          <ac:spMkLst>
            <pc:docMk/>
            <pc:sldMk cId="1777613922" sldId="518"/>
            <ac:spMk id="2" creationId="{00000000-0000-0000-0000-000000000000}"/>
          </ac:spMkLst>
        </pc:spChg>
        <pc:spChg chg="add mod">
          <ac:chgData name="DI XF" userId="2a7889fc66a80f19" providerId="LiveId" clId="{2DF0EDA0-B257-4D91-80D2-06BC491FDC54}" dt="2022-08-28T06:03:52.049" v="3098" actId="207"/>
          <ac:spMkLst>
            <pc:docMk/>
            <pc:sldMk cId="1777613922" sldId="518"/>
            <ac:spMk id="3" creationId="{5C293D34-6AC5-447C-980D-2AA10435FFFC}"/>
          </ac:spMkLst>
        </pc:spChg>
        <pc:spChg chg="del">
          <ac:chgData name="DI XF" userId="2a7889fc66a80f19" providerId="LiveId" clId="{2DF0EDA0-B257-4D91-80D2-06BC491FDC54}" dt="2022-08-24T03:02:03.459" v="2330" actId="478"/>
          <ac:spMkLst>
            <pc:docMk/>
            <pc:sldMk cId="1777613922" sldId="518"/>
            <ac:spMk id="4" creationId="{00000000-0000-0000-0000-000000000000}"/>
          </ac:spMkLst>
        </pc:spChg>
        <pc:picChg chg="add mod">
          <ac:chgData name="DI XF" userId="2a7889fc66a80f19" providerId="LiveId" clId="{2DF0EDA0-B257-4D91-80D2-06BC491FDC54}" dt="2022-08-24T03:04:25.221" v="2436" actId="14100"/>
          <ac:picMkLst>
            <pc:docMk/>
            <pc:sldMk cId="1777613922" sldId="518"/>
            <ac:picMk id="6" creationId="{B3F4945A-FADB-4706-842F-68B4D3816309}"/>
          </ac:picMkLst>
        </pc:picChg>
      </pc:sldChg>
      <pc:sldChg chg="addSp delSp modSp add mod modAnim">
        <pc:chgData name="DI XF" userId="2a7889fc66a80f19" providerId="LiveId" clId="{2DF0EDA0-B257-4D91-80D2-06BC491FDC54}" dt="2022-08-28T12:08:12.446" v="3205" actId="1076"/>
        <pc:sldMkLst>
          <pc:docMk/>
          <pc:sldMk cId="1729073521" sldId="519"/>
        </pc:sldMkLst>
        <pc:spChg chg="del">
          <ac:chgData name="DI XF" userId="2a7889fc66a80f19" providerId="LiveId" clId="{2DF0EDA0-B257-4D91-80D2-06BC491FDC54}" dt="2022-08-24T03:04:33.679" v="2438" actId="478"/>
          <ac:spMkLst>
            <pc:docMk/>
            <pc:sldMk cId="1729073521" sldId="519"/>
            <ac:spMk id="3" creationId="{5C293D34-6AC5-447C-980D-2AA10435FFFC}"/>
          </ac:spMkLst>
        </pc:spChg>
        <pc:spChg chg="del">
          <ac:chgData name="DI XF" userId="2a7889fc66a80f19" providerId="LiveId" clId="{2DF0EDA0-B257-4D91-80D2-06BC491FDC54}" dt="2022-08-24T03:04:33.679" v="2438" actId="478"/>
          <ac:spMkLst>
            <pc:docMk/>
            <pc:sldMk cId="1729073521" sldId="519"/>
            <ac:spMk id="9" creationId="{00000000-0000-0000-0000-000000000000}"/>
          </ac:spMkLst>
        </pc:spChg>
        <pc:spChg chg="add mod">
          <ac:chgData name="DI XF" userId="2a7889fc66a80f19" providerId="LiveId" clId="{2DF0EDA0-B257-4D91-80D2-06BC491FDC54}" dt="2022-08-28T12:08:12.446" v="3205" actId="1076"/>
          <ac:spMkLst>
            <pc:docMk/>
            <pc:sldMk cId="1729073521" sldId="519"/>
            <ac:spMk id="14" creationId="{D957053A-61E5-4415-8743-84167A4DC7AE}"/>
          </ac:spMkLst>
        </pc:spChg>
        <pc:spChg chg="add mod">
          <ac:chgData name="DI XF" userId="2a7889fc66a80f19" providerId="LiveId" clId="{2DF0EDA0-B257-4D91-80D2-06BC491FDC54}" dt="2022-08-28T12:07:03.758" v="3203" actId="1076"/>
          <ac:spMkLst>
            <pc:docMk/>
            <pc:sldMk cId="1729073521" sldId="519"/>
            <ac:spMk id="15" creationId="{96405D39-D919-4BD3-A0AA-6E41FE77DF12}"/>
          </ac:spMkLst>
        </pc:spChg>
        <pc:spChg chg="add mod">
          <ac:chgData name="DI XF" userId="2a7889fc66a80f19" providerId="LiveId" clId="{2DF0EDA0-B257-4D91-80D2-06BC491FDC54}" dt="2022-08-28T12:07:59.406" v="3204" actId="1076"/>
          <ac:spMkLst>
            <pc:docMk/>
            <pc:sldMk cId="1729073521" sldId="519"/>
            <ac:spMk id="16" creationId="{6813958C-1927-41C2-93D0-269C3D89A171}"/>
          </ac:spMkLst>
        </pc:spChg>
        <pc:spChg chg="add mod">
          <ac:chgData name="DI XF" userId="2a7889fc66a80f19" providerId="LiveId" clId="{2DF0EDA0-B257-4D91-80D2-06BC491FDC54}" dt="2022-08-28T12:08:12.446" v="3205" actId="1076"/>
          <ac:spMkLst>
            <pc:docMk/>
            <pc:sldMk cId="1729073521" sldId="519"/>
            <ac:spMk id="17" creationId="{8F3E9870-E714-4FD1-85F2-2B9600B3D95B}"/>
          </ac:spMkLst>
        </pc:spChg>
        <pc:spChg chg="add mod">
          <ac:chgData name="DI XF" userId="2a7889fc66a80f19" providerId="LiveId" clId="{2DF0EDA0-B257-4D91-80D2-06BC491FDC54}" dt="2022-08-28T12:08:12.446" v="3205" actId="1076"/>
          <ac:spMkLst>
            <pc:docMk/>
            <pc:sldMk cId="1729073521" sldId="519"/>
            <ac:spMk id="18" creationId="{EFA39734-F992-4754-BB59-81693CD4228A}"/>
          </ac:spMkLst>
        </pc:spChg>
        <pc:spChg chg="add mod">
          <ac:chgData name="DI XF" userId="2a7889fc66a80f19" providerId="LiveId" clId="{2DF0EDA0-B257-4D91-80D2-06BC491FDC54}" dt="2022-08-24T03:56:17.194" v="2592" actId="208"/>
          <ac:spMkLst>
            <pc:docMk/>
            <pc:sldMk cId="1729073521" sldId="519"/>
            <ac:spMk id="19" creationId="{E8641488-327F-4D5B-A1CA-88267CB0BF2C}"/>
          </ac:spMkLst>
        </pc:spChg>
        <pc:spChg chg="add mod">
          <ac:chgData name="DI XF" userId="2a7889fc66a80f19" providerId="LiveId" clId="{2DF0EDA0-B257-4D91-80D2-06BC491FDC54}" dt="2022-08-24T03:56:39.326" v="2609" actId="207"/>
          <ac:spMkLst>
            <pc:docMk/>
            <pc:sldMk cId="1729073521" sldId="519"/>
            <ac:spMk id="20" creationId="{13C6A99A-692C-4E1C-B865-E8126F374EAB}"/>
          </ac:spMkLst>
        </pc:spChg>
        <pc:picChg chg="add mod modCrop">
          <ac:chgData name="DI XF" userId="2a7889fc66a80f19" providerId="LiveId" clId="{2DF0EDA0-B257-4D91-80D2-06BC491FDC54}" dt="2022-08-28T12:08:12.446" v="3205" actId="1076"/>
          <ac:picMkLst>
            <pc:docMk/>
            <pc:sldMk cId="1729073521" sldId="519"/>
            <ac:picMk id="5" creationId="{0D4BC2ED-E827-440E-BDF8-2309257DACC8}"/>
          </ac:picMkLst>
        </pc:picChg>
        <pc:picChg chg="del">
          <ac:chgData name="DI XF" userId="2a7889fc66a80f19" providerId="LiveId" clId="{2DF0EDA0-B257-4D91-80D2-06BC491FDC54}" dt="2022-08-24T03:04:33.679" v="2438" actId="478"/>
          <ac:picMkLst>
            <pc:docMk/>
            <pc:sldMk cId="1729073521" sldId="519"/>
            <ac:picMk id="6" creationId="{B3F4945A-FADB-4706-842F-68B4D3816309}"/>
          </ac:picMkLst>
        </pc:picChg>
        <pc:picChg chg="add mod">
          <ac:chgData name="DI XF" userId="2a7889fc66a80f19" providerId="LiveId" clId="{2DF0EDA0-B257-4D91-80D2-06BC491FDC54}" dt="2022-08-24T03:54:34.994" v="2557" actId="1076"/>
          <ac:picMkLst>
            <pc:docMk/>
            <pc:sldMk cId="1729073521" sldId="519"/>
            <ac:picMk id="8" creationId="{0E9948B8-126D-4EF9-B0B9-37B82C5DBBF2}"/>
          </ac:picMkLst>
        </pc:picChg>
        <pc:picChg chg="add del mod modCrop">
          <ac:chgData name="DI XF" userId="2a7889fc66a80f19" providerId="LiveId" clId="{2DF0EDA0-B257-4D91-80D2-06BC491FDC54}" dt="2022-08-24T03:48:54.220" v="2507" actId="478"/>
          <ac:picMkLst>
            <pc:docMk/>
            <pc:sldMk cId="1729073521" sldId="519"/>
            <ac:picMk id="11" creationId="{984A3EE3-25CE-48D9-9573-FB7ACD12E685}"/>
          </ac:picMkLst>
        </pc:picChg>
        <pc:picChg chg="add mod">
          <ac:chgData name="DI XF" userId="2a7889fc66a80f19" providerId="LiveId" clId="{2DF0EDA0-B257-4D91-80D2-06BC491FDC54}" dt="2022-08-24T03:54:34.994" v="2557" actId="1076"/>
          <ac:picMkLst>
            <pc:docMk/>
            <pc:sldMk cId="1729073521" sldId="519"/>
            <ac:picMk id="13" creationId="{919FF074-10CD-444E-90A6-668D01F1489C}"/>
          </ac:picMkLst>
        </pc:picChg>
      </pc:sldChg>
      <pc:sldChg chg="addSp delSp modSp add mod">
        <pc:chgData name="DI XF" userId="2a7889fc66a80f19" providerId="LiveId" clId="{2DF0EDA0-B257-4D91-80D2-06BC491FDC54}" dt="2022-08-24T04:14:08.763" v="2897" actId="403"/>
        <pc:sldMkLst>
          <pc:docMk/>
          <pc:sldMk cId="1979108303" sldId="520"/>
        </pc:sldMkLst>
        <pc:spChg chg="mod">
          <ac:chgData name="DI XF" userId="2a7889fc66a80f19" providerId="LiveId" clId="{2DF0EDA0-B257-4D91-80D2-06BC491FDC54}" dt="2022-08-24T04:14:08.763" v="2897" actId="403"/>
          <ac:spMkLst>
            <pc:docMk/>
            <pc:sldMk cId="1979108303" sldId="520"/>
            <ac:spMk id="2" creationId="{00000000-0000-0000-0000-000000000000}"/>
          </ac:spMkLst>
        </pc:spChg>
        <pc:spChg chg="del">
          <ac:chgData name="DI XF" userId="2a7889fc66a80f19" providerId="LiveId" clId="{2DF0EDA0-B257-4D91-80D2-06BC491FDC54}" dt="2022-08-24T04:09:12.042" v="2768" actId="478"/>
          <ac:spMkLst>
            <pc:docMk/>
            <pc:sldMk cId="1979108303" sldId="520"/>
            <ac:spMk id="4" creationId="{00000000-0000-0000-0000-000000000000}"/>
          </ac:spMkLst>
        </pc:spChg>
        <pc:spChg chg="del">
          <ac:chgData name="DI XF" userId="2a7889fc66a80f19" providerId="LiveId" clId="{2DF0EDA0-B257-4D91-80D2-06BC491FDC54}" dt="2022-08-24T04:09:12.042" v="2768" actId="478"/>
          <ac:spMkLst>
            <pc:docMk/>
            <pc:sldMk cId="1979108303" sldId="520"/>
            <ac:spMk id="6" creationId="{6EC07D13-FD36-4EC9-BB02-28A18662FB0F}"/>
          </ac:spMkLst>
        </pc:spChg>
        <pc:spChg chg="del">
          <ac:chgData name="DI XF" userId="2a7889fc66a80f19" providerId="LiveId" clId="{2DF0EDA0-B257-4D91-80D2-06BC491FDC54}" dt="2022-08-24T04:09:08.683" v="2767" actId="478"/>
          <ac:spMkLst>
            <pc:docMk/>
            <pc:sldMk cId="1979108303" sldId="520"/>
            <ac:spMk id="9" creationId="{00000000-0000-0000-0000-000000000000}"/>
          </ac:spMkLst>
        </pc:spChg>
        <pc:graphicFrameChg chg="add mod modGraphic">
          <ac:chgData name="DI XF" userId="2a7889fc66a80f19" providerId="LiveId" clId="{2DF0EDA0-B257-4D91-80D2-06BC491FDC54}" dt="2022-08-24T04:10:34.289" v="2833" actId="1076"/>
          <ac:graphicFrameMkLst>
            <pc:docMk/>
            <pc:sldMk cId="1979108303" sldId="520"/>
            <ac:graphicFrameMk id="3" creationId="{A5186CD5-20D7-4268-B177-438D56D7C2F1}"/>
          </ac:graphicFrameMkLst>
        </pc:graphicFrameChg>
      </pc:sldChg>
      <pc:sldChg chg="addSp delSp modSp add mod">
        <pc:chgData name="DI XF" userId="2a7889fc66a80f19" providerId="LiveId" clId="{2DF0EDA0-B257-4D91-80D2-06BC491FDC54}" dt="2022-08-29T01:38:04.743" v="3227" actId="113"/>
        <pc:sldMkLst>
          <pc:docMk/>
          <pc:sldMk cId="3671649757" sldId="521"/>
        </pc:sldMkLst>
        <pc:graphicFrameChg chg="del modGraphic">
          <ac:chgData name="DI XF" userId="2a7889fc66a80f19" providerId="LiveId" clId="{2DF0EDA0-B257-4D91-80D2-06BC491FDC54}" dt="2022-08-28T12:16:08.712" v="3213" actId="478"/>
          <ac:graphicFrameMkLst>
            <pc:docMk/>
            <pc:sldMk cId="3671649757" sldId="521"/>
            <ac:graphicFrameMk id="4" creationId="{FCC1E7D6-C885-41A3-B4D7-52E35D389BE5}"/>
          </ac:graphicFrameMkLst>
        </pc:graphicFrameChg>
        <pc:graphicFrameChg chg="add mod modGraphic">
          <ac:chgData name="DI XF" userId="2a7889fc66a80f19" providerId="LiveId" clId="{2DF0EDA0-B257-4D91-80D2-06BC491FDC54}" dt="2022-08-29T01:38:04.743" v="3227" actId="113"/>
          <ac:graphicFrameMkLst>
            <pc:docMk/>
            <pc:sldMk cId="3671649757" sldId="521"/>
            <ac:graphicFrameMk id="5" creationId="{BCF26281-8B7B-4640-BDB0-A6ECF4561287}"/>
          </ac:graphicFrameMkLst>
        </pc:graphicFrameChg>
      </pc:sldChg>
      <pc:sldChg chg="addSp delSp modSp add mod modNotesTx">
        <pc:chgData name="DI XF" userId="2a7889fc66a80f19" providerId="LiveId" clId="{2DF0EDA0-B257-4D91-80D2-06BC491FDC54}" dt="2022-08-29T01:43:29.672" v="3325" actId="12269"/>
        <pc:sldMkLst>
          <pc:docMk/>
          <pc:sldMk cId="1442539846" sldId="522"/>
        </pc:sldMkLst>
        <pc:spChg chg="mod">
          <ac:chgData name="DI XF" userId="2a7889fc66a80f19" providerId="LiveId" clId="{2DF0EDA0-B257-4D91-80D2-06BC491FDC54}" dt="2022-08-28T08:54:37.071" v="3126" actId="20577"/>
          <ac:spMkLst>
            <pc:docMk/>
            <pc:sldMk cId="1442539846" sldId="522"/>
            <ac:spMk id="2" creationId="{00000000-0000-0000-0000-000000000000}"/>
          </ac:spMkLst>
        </pc:spChg>
        <pc:spChg chg="del">
          <ac:chgData name="DI XF" userId="2a7889fc66a80f19" providerId="LiveId" clId="{2DF0EDA0-B257-4D91-80D2-06BC491FDC54}" dt="2022-08-28T08:54:39.071" v="3127" actId="478"/>
          <ac:spMkLst>
            <pc:docMk/>
            <pc:sldMk cId="1442539846" sldId="522"/>
            <ac:spMk id="3" creationId="{00000000-0000-0000-0000-000000000000}"/>
          </ac:spMkLst>
        </pc:spChg>
        <pc:graphicFrameChg chg="add mod modGraphic">
          <ac:chgData name="DI XF" userId="2a7889fc66a80f19" providerId="LiveId" clId="{2DF0EDA0-B257-4D91-80D2-06BC491FDC54}" dt="2022-08-29T01:43:29.672" v="3325" actId="12269"/>
          <ac:graphicFrameMkLst>
            <pc:docMk/>
            <pc:sldMk cId="1442539846" sldId="522"/>
            <ac:graphicFrameMk id="4" creationId="{CE614F2F-128C-400D-9659-F45A4225035F}"/>
          </ac:graphicFrameMkLst>
        </pc:graphicFrameChg>
      </pc:sldChg>
      <pc:sldChg chg="addSp modSp new mod">
        <pc:chgData name="DI XF" userId="2a7889fc66a80f19" providerId="LiveId" clId="{2DF0EDA0-B257-4D91-80D2-06BC491FDC54}" dt="2022-08-29T02:09:37.948" v="3332" actId="14100"/>
        <pc:sldMkLst>
          <pc:docMk/>
          <pc:sldMk cId="1930298644" sldId="523"/>
        </pc:sldMkLst>
        <pc:picChg chg="add mod modCrop">
          <ac:chgData name="DI XF" userId="2a7889fc66a80f19" providerId="LiveId" clId="{2DF0EDA0-B257-4D91-80D2-06BC491FDC54}" dt="2022-08-29T02:09:37.948" v="3332" actId="14100"/>
          <ac:picMkLst>
            <pc:docMk/>
            <pc:sldMk cId="1930298644" sldId="523"/>
            <ac:picMk id="4" creationId="{FCF8B822-8C7E-4410-A1E9-3225BCEDCA8E}"/>
          </ac:picMkLst>
        </pc:picChg>
      </pc:sldChg>
      <pc:sldChg chg="add del">
        <pc:chgData name="DI XF" userId="2a7889fc66a80f19" providerId="LiveId" clId="{2DF0EDA0-B257-4D91-80D2-06BC491FDC54}" dt="2022-08-15T07:58:21.569" v="1091" actId="47"/>
        <pc:sldMkLst>
          <pc:docMk/>
          <pc:sldMk cId="1080770719" sldId="5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8BCE2-63B8-4A02-B412-79C4FD55B5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015CAC2E-B8BC-42D2-A944-193CA88D2446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由人执行</a:t>
          </a:r>
          <a:endParaRPr lang="zh-CN" altLang="en-US" dirty="0"/>
        </a:p>
      </dgm:t>
    </dgm:pt>
    <dgm:pt modelId="{F0AB320F-3B75-4F40-9193-DD5B1D413316}" type="parTrans" cxnId="{B31186D5-3B09-4E44-A710-DBA790F01997}">
      <dgm:prSet/>
      <dgm:spPr/>
      <dgm:t>
        <a:bodyPr/>
        <a:lstStyle/>
        <a:p>
          <a:endParaRPr lang="zh-CN" altLang="en-US"/>
        </a:p>
      </dgm:t>
    </dgm:pt>
    <dgm:pt modelId="{C166D549-83FF-43F9-9B88-B214FB57063A}" type="sibTrans" cxnId="{B31186D5-3B09-4E44-A710-DBA790F01997}">
      <dgm:prSet/>
      <dgm:spPr/>
      <dgm:t>
        <a:bodyPr/>
        <a:lstStyle/>
        <a:p>
          <a:endParaRPr lang="zh-CN" altLang="en-US"/>
        </a:p>
      </dgm:t>
    </dgm:pt>
    <dgm:pt modelId="{2B6D759F-D431-4C29-BC2F-2218CC4ABC37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受有限资源约束</a:t>
          </a:r>
          <a:endParaRPr lang="zh-CN" altLang="en-US" dirty="0"/>
        </a:p>
      </dgm:t>
    </dgm:pt>
    <dgm:pt modelId="{66F84EFD-837A-418C-890E-7511D64780ED}" type="parTrans" cxnId="{69375DA4-8F78-4E6C-8BA6-2FC09A8C42B6}">
      <dgm:prSet/>
      <dgm:spPr/>
      <dgm:t>
        <a:bodyPr/>
        <a:lstStyle/>
        <a:p>
          <a:endParaRPr lang="zh-CN" altLang="en-US"/>
        </a:p>
      </dgm:t>
    </dgm:pt>
    <dgm:pt modelId="{743120D4-F928-41AC-8D59-383F32163DA7}" type="sibTrans" cxnId="{69375DA4-8F78-4E6C-8BA6-2FC09A8C42B6}">
      <dgm:prSet/>
      <dgm:spPr/>
      <dgm:t>
        <a:bodyPr/>
        <a:lstStyle/>
        <a:p>
          <a:endParaRPr lang="zh-CN" altLang="en-US"/>
        </a:p>
      </dgm:t>
    </dgm:pt>
    <dgm:pt modelId="{557A11F0-2604-4F4B-8EA7-F81615E05988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需要规划、执行、控制</a:t>
          </a:r>
          <a:endParaRPr lang="zh-CN" altLang="en-US" dirty="0"/>
        </a:p>
      </dgm:t>
    </dgm:pt>
    <dgm:pt modelId="{307A3B26-3EBF-4E4F-A8C5-03E4F764128D}" type="parTrans" cxnId="{2C9F9209-6142-48AB-B408-744B6AB5E3B0}">
      <dgm:prSet/>
      <dgm:spPr/>
      <dgm:t>
        <a:bodyPr/>
        <a:lstStyle/>
        <a:p>
          <a:endParaRPr lang="zh-CN" altLang="en-US"/>
        </a:p>
      </dgm:t>
    </dgm:pt>
    <dgm:pt modelId="{A5B0331A-2476-4AE3-961B-1D0964CAF93F}" type="sibTrans" cxnId="{2C9F9209-6142-48AB-B408-744B6AB5E3B0}">
      <dgm:prSet/>
      <dgm:spPr/>
      <dgm:t>
        <a:bodyPr/>
        <a:lstStyle/>
        <a:p>
          <a:endParaRPr lang="zh-CN" altLang="en-US"/>
        </a:p>
      </dgm:t>
    </dgm:pt>
    <dgm:pt modelId="{E6E4D023-5474-4D5B-9467-BBC7D24F8152}" type="pres">
      <dgm:prSet presAssocID="{3B68BCE2-63B8-4A02-B412-79C4FD55B56C}" presName="compositeShape" presStyleCnt="0">
        <dgm:presLayoutVars>
          <dgm:chMax val="7"/>
          <dgm:dir/>
          <dgm:resizeHandles val="exact"/>
        </dgm:presLayoutVars>
      </dgm:prSet>
      <dgm:spPr/>
    </dgm:pt>
    <dgm:pt modelId="{630DFB44-E599-4A9D-AB00-7B4BC858BACA}" type="pres">
      <dgm:prSet presAssocID="{015CAC2E-B8BC-42D2-A944-193CA88D2446}" presName="circ1" presStyleLbl="vennNode1" presStyleIdx="0" presStyleCnt="3"/>
      <dgm:spPr/>
    </dgm:pt>
    <dgm:pt modelId="{BE6F2A00-305B-4753-8E09-7A0F9CF58CE0}" type="pres">
      <dgm:prSet presAssocID="{015CAC2E-B8BC-42D2-A944-193CA88D24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E4AFAA-2C85-4D6A-8FB0-F4AD759B5844}" type="pres">
      <dgm:prSet presAssocID="{557A11F0-2604-4F4B-8EA7-F81615E05988}" presName="circ2" presStyleLbl="vennNode1" presStyleIdx="1" presStyleCnt="3"/>
      <dgm:spPr/>
    </dgm:pt>
    <dgm:pt modelId="{A9C96943-665C-4341-BC7C-1E1170CA442A}" type="pres">
      <dgm:prSet presAssocID="{557A11F0-2604-4F4B-8EA7-F81615E059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F84F14-7C18-495F-9198-35532A02656D}" type="pres">
      <dgm:prSet presAssocID="{2B6D759F-D431-4C29-BC2F-2218CC4ABC37}" presName="circ3" presStyleLbl="vennNode1" presStyleIdx="2" presStyleCnt="3"/>
      <dgm:spPr/>
    </dgm:pt>
    <dgm:pt modelId="{F2F2F96F-2155-4F89-AD8B-34B1A2F6CA54}" type="pres">
      <dgm:prSet presAssocID="{2B6D759F-D431-4C29-BC2F-2218CC4ABC3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C9F9209-6142-48AB-B408-744B6AB5E3B0}" srcId="{3B68BCE2-63B8-4A02-B412-79C4FD55B56C}" destId="{557A11F0-2604-4F4B-8EA7-F81615E05988}" srcOrd="1" destOrd="0" parTransId="{307A3B26-3EBF-4E4F-A8C5-03E4F764128D}" sibTransId="{A5B0331A-2476-4AE3-961B-1D0964CAF93F}"/>
    <dgm:cxn modelId="{3B99684C-87FB-4712-9671-6EF2AB97B202}" type="presOf" srcId="{2B6D759F-D431-4C29-BC2F-2218CC4ABC37}" destId="{F2F2F96F-2155-4F89-AD8B-34B1A2F6CA54}" srcOrd="1" destOrd="0" presId="urn:microsoft.com/office/officeart/2005/8/layout/venn1"/>
    <dgm:cxn modelId="{040F2A51-2D2D-4977-8456-55DC27823532}" type="presOf" srcId="{3B68BCE2-63B8-4A02-B412-79C4FD55B56C}" destId="{E6E4D023-5474-4D5B-9467-BBC7D24F8152}" srcOrd="0" destOrd="0" presId="urn:microsoft.com/office/officeart/2005/8/layout/venn1"/>
    <dgm:cxn modelId="{69375DA4-8F78-4E6C-8BA6-2FC09A8C42B6}" srcId="{3B68BCE2-63B8-4A02-B412-79C4FD55B56C}" destId="{2B6D759F-D431-4C29-BC2F-2218CC4ABC37}" srcOrd="2" destOrd="0" parTransId="{66F84EFD-837A-418C-890E-7511D64780ED}" sibTransId="{743120D4-F928-41AC-8D59-383F32163DA7}"/>
    <dgm:cxn modelId="{6040A7A5-88CF-4613-A0F7-DBB5DF34243A}" type="presOf" srcId="{557A11F0-2604-4F4B-8EA7-F81615E05988}" destId="{A9C96943-665C-4341-BC7C-1E1170CA442A}" srcOrd="1" destOrd="0" presId="urn:microsoft.com/office/officeart/2005/8/layout/venn1"/>
    <dgm:cxn modelId="{691201B7-84BE-4DA2-A34D-3F782F0B00BB}" type="presOf" srcId="{015CAC2E-B8BC-42D2-A944-193CA88D2446}" destId="{BE6F2A00-305B-4753-8E09-7A0F9CF58CE0}" srcOrd="1" destOrd="0" presId="urn:microsoft.com/office/officeart/2005/8/layout/venn1"/>
    <dgm:cxn modelId="{817D72B9-EA13-415F-84A7-4579CF2C17A5}" type="presOf" srcId="{2B6D759F-D431-4C29-BC2F-2218CC4ABC37}" destId="{ACF84F14-7C18-495F-9198-35532A02656D}" srcOrd="0" destOrd="0" presId="urn:microsoft.com/office/officeart/2005/8/layout/venn1"/>
    <dgm:cxn modelId="{1ED73CC7-F648-400C-8E59-F1A4D033D3A4}" type="presOf" srcId="{557A11F0-2604-4F4B-8EA7-F81615E05988}" destId="{41E4AFAA-2C85-4D6A-8FB0-F4AD759B5844}" srcOrd="0" destOrd="0" presId="urn:microsoft.com/office/officeart/2005/8/layout/venn1"/>
    <dgm:cxn modelId="{B31186D5-3B09-4E44-A710-DBA790F01997}" srcId="{3B68BCE2-63B8-4A02-B412-79C4FD55B56C}" destId="{015CAC2E-B8BC-42D2-A944-193CA88D2446}" srcOrd="0" destOrd="0" parTransId="{F0AB320F-3B75-4F40-9193-DD5B1D413316}" sibTransId="{C166D549-83FF-43F9-9B88-B214FB57063A}"/>
    <dgm:cxn modelId="{361795F2-9DC8-4812-B06D-0426372DD879}" type="presOf" srcId="{015CAC2E-B8BC-42D2-A944-193CA88D2446}" destId="{630DFB44-E599-4A9D-AB00-7B4BC858BACA}" srcOrd="0" destOrd="0" presId="urn:microsoft.com/office/officeart/2005/8/layout/venn1"/>
    <dgm:cxn modelId="{4001BE09-473D-48CF-8751-77AA7206F687}" type="presParOf" srcId="{E6E4D023-5474-4D5B-9467-BBC7D24F8152}" destId="{630DFB44-E599-4A9D-AB00-7B4BC858BACA}" srcOrd="0" destOrd="0" presId="urn:microsoft.com/office/officeart/2005/8/layout/venn1"/>
    <dgm:cxn modelId="{1EECAD90-A2B7-4DD3-A6CD-0EE1A3E07BB2}" type="presParOf" srcId="{E6E4D023-5474-4D5B-9467-BBC7D24F8152}" destId="{BE6F2A00-305B-4753-8E09-7A0F9CF58CE0}" srcOrd="1" destOrd="0" presId="urn:microsoft.com/office/officeart/2005/8/layout/venn1"/>
    <dgm:cxn modelId="{05B97BAE-F162-4DA0-BC07-40C09390134C}" type="presParOf" srcId="{E6E4D023-5474-4D5B-9467-BBC7D24F8152}" destId="{41E4AFAA-2C85-4D6A-8FB0-F4AD759B5844}" srcOrd="2" destOrd="0" presId="urn:microsoft.com/office/officeart/2005/8/layout/venn1"/>
    <dgm:cxn modelId="{83D123E0-0496-4A41-9D80-14B07CF1B1F1}" type="presParOf" srcId="{E6E4D023-5474-4D5B-9467-BBC7D24F8152}" destId="{A9C96943-665C-4341-BC7C-1E1170CA442A}" srcOrd="3" destOrd="0" presId="urn:microsoft.com/office/officeart/2005/8/layout/venn1"/>
    <dgm:cxn modelId="{7C229C1C-AB7F-44D9-BE38-102EC6050F40}" type="presParOf" srcId="{E6E4D023-5474-4D5B-9467-BBC7D24F8152}" destId="{ACF84F14-7C18-495F-9198-35532A02656D}" srcOrd="4" destOrd="0" presId="urn:microsoft.com/office/officeart/2005/8/layout/venn1"/>
    <dgm:cxn modelId="{58F85C1C-9DE6-4622-B209-A774FDA8E918}" type="presParOf" srcId="{E6E4D023-5474-4D5B-9467-BBC7D24F8152}" destId="{F2F2F96F-2155-4F89-AD8B-34B1A2F6CA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83B52-B8BF-4613-A7E8-DA42C4D8E475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8AB70BF-58ED-4A29-9E47-8950BDA8DBD1}">
      <dgm:prSet phldrT="[文本]" custT="1"/>
      <dgm:spPr/>
      <dgm:t>
        <a:bodyPr/>
        <a:lstStyle/>
        <a:p>
          <a:r>
            <a:rPr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职能经理</a:t>
          </a:r>
          <a:endParaRPr lang="zh-CN" altLang="en-US" sz="2000" dirty="0"/>
        </a:p>
      </dgm:t>
    </dgm:pt>
    <dgm:pt modelId="{3BF98C0F-3898-41F2-9AA8-3B8FB95E1007}" type="parTrans" cxnId="{E1C23846-CE67-40D5-A5A3-E490814FFF99}">
      <dgm:prSet/>
      <dgm:spPr/>
      <dgm:t>
        <a:bodyPr/>
        <a:lstStyle/>
        <a:p>
          <a:endParaRPr lang="zh-CN" altLang="en-US"/>
        </a:p>
      </dgm:t>
    </dgm:pt>
    <dgm:pt modelId="{EDC80824-BC4F-4B74-9343-7C7CB0485BBE}" type="sibTrans" cxnId="{E1C23846-CE67-40D5-A5A3-E490814FFF99}">
      <dgm:prSet/>
      <dgm:spPr/>
      <dgm:t>
        <a:bodyPr/>
        <a:lstStyle/>
        <a:p>
          <a:endParaRPr lang="zh-CN" altLang="en-US"/>
        </a:p>
      </dgm:t>
    </dgm:pt>
    <dgm:pt modelId="{B29C0137-EC77-4EAB-9FBC-AA226D91999C}">
      <dgm:prSet custT="1"/>
      <dgm:spPr/>
      <dgm:t>
        <a:bodyPr/>
        <a:lstStyle/>
        <a:p>
          <a:r>
            <a:rPr lang="ja-JP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项目经理</a:t>
          </a:r>
          <a:endParaRPr lang="en-US" altLang="ja-JP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00521-0F1F-4CE3-B572-C5FA89AB5022}" type="parTrans" cxnId="{BA3C47A2-CF56-42F0-A034-AE3064B08620}">
      <dgm:prSet/>
      <dgm:spPr/>
      <dgm:t>
        <a:bodyPr/>
        <a:lstStyle/>
        <a:p>
          <a:endParaRPr lang="zh-CN" altLang="en-US"/>
        </a:p>
      </dgm:t>
    </dgm:pt>
    <dgm:pt modelId="{18A353DA-9A6C-42B3-A273-D56B3BC5AE39}" type="sibTrans" cxnId="{BA3C47A2-CF56-42F0-A034-AE3064B08620}">
      <dgm:prSet/>
      <dgm:spPr/>
      <dgm:t>
        <a:bodyPr/>
        <a:lstStyle/>
        <a:p>
          <a:endParaRPr lang="zh-CN" altLang="en-US"/>
        </a:p>
      </dgm:t>
    </dgm:pt>
    <dgm:pt modelId="{C146F324-3CD0-475C-88B3-7AB728CB1BE0}">
      <dgm:prSet phldrT="[文本]" custT="1"/>
      <dgm:spPr/>
      <dgm:t>
        <a:bodyPr/>
        <a:lstStyle/>
        <a:p>
          <a:r>
            <a:rPr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运营经理</a:t>
          </a:r>
          <a:endParaRPr lang="zh-CN" altLang="en-US" sz="2000" dirty="0"/>
        </a:p>
      </dgm:t>
    </dgm:pt>
    <dgm:pt modelId="{2B5BE4D8-1857-4781-93C5-F15A3BE73C00}" type="parTrans" cxnId="{1364DCDA-4EC4-4C6E-B450-9D289270D2A4}">
      <dgm:prSet/>
      <dgm:spPr/>
      <dgm:t>
        <a:bodyPr/>
        <a:lstStyle/>
        <a:p>
          <a:endParaRPr lang="zh-CN" altLang="en-US"/>
        </a:p>
      </dgm:t>
    </dgm:pt>
    <dgm:pt modelId="{50A4E487-733F-4E43-B252-7C6380CA7DBD}" type="sibTrans" cxnId="{1364DCDA-4EC4-4C6E-B450-9D289270D2A4}">
      <dgm:prSet/>
      <dgm:spPr/>
      <dgm:t>
        <a:bodyPr/>
        <a:lstStyle/>
        <a:p>
          <a:endParaRPr lang="zh-CN" altLang="en-US"/>
        </a:p>
      </dgm:t>
    </dgm:pt>
    <dgm:pt modelId="{B1598FF5-F95E-4CF4-BFA4-EB0F4B3E056D}">
      <dgm:prSet phldrT="[文本]" custT="1"/>
      <dgm:spPr/>
      <dgm:t>
        <a:bodyPr/>
        <a:lstStyle/>
        <a:p>
          <a:r>
            <a:rPr lang="zh-CN" altLang="en-US" sz="2800" dirty="0"/>
            <a:t>开发人员</a:t>
          </a:r>
        </a:p>
      </dgm:t>
    </dgm:pt>
    <dgm:pt modelId="{4B3D4136-D381-4D21-9ACA-D1FDD6778175}" type="parTrans" cxnId="{D0D4F762-DDD5-4F25-9902-46C40B334994}">
      <dgm:prSet/>
      <dgm:spPr/>
      <dgm:t>
        <a:bodyPr/>
        <a:lstStyle/>
        <a:p>
          <a:endParaRPr lang="zh-CN" altLang="en-US"/>
        </a:p>
      </dgm:t>
    </dgm:pt>
    <dgm:pt modelId="{5926E637-AF23-47C2-BA3E-FBB957BAF953}" type="sibTrans" cxnId="{D0D4F762-DDD5-4F25-9902-46C40B334994}">
      <dgm:prSet/>
      <dgm:spPr/>
      <dgm:t>
        <a:bodyPr/>
        <a:lstStyle/>
        <a:p>
          <a:endParaRPr lang="zh-CN" altLang="en-US"/>
        </a:p>
      </dgm:t>
    </dgm:pt>
    <dgm:pt modelId="{A25D774A-77FE-459F-84B8-AA16FE899E9E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产品经理</a:t>
          </a:r>
          <a:endParaRPr lang="en-US" altLang="ja-JP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02090-56B8-4C61-86D3-A07DFE52B2A4}" type="parTrans" cxnId="{D0ADE109-BB98-44FF-9E92-2D4AA52A0A3F}">
      <dgm:prSet/>
      <dgm:spPr/>
      <dgm:t>
        <a:bodyPr/>
        <a:lstStyle/>
        <a:p>
          <a:endParaRPr lang="zh-CN" altLang="en-US"/>
        </a:p>
      </dgm:t>
    </dgm:pt>
    <dgm:pt modelId="{2D590CAA-5B00-45BB-9632-D84DB997D842}" type="sibTrans" cxnId="{D0ADE109-BB98-44FF-9E92-2D4AA52A0A3F}">
      <dgm:prSet/>
      <dgm:spPr/>
      <dgm:t>
        <a:bodyPr/>
        <a:lstStyle/>
        <a:p>
          <a:endParaRPr lang="zh-CN" altLang="en-US"/>
        </a:p>
      </dgm:t>
    </dgm:pt>
    <dgm:pt modelId="{DCEA0802-5C1D-4FF7-BD1B-42E9D4F09084}">
      <dgm:prSet custT="1"/>
      <dgm:spPr/>
      <dgm:t>
        <a:bodyPr/>
        <a:lstStyle/>
        <a:p>
          <a:r>
            <a: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运维经理</a:t>
          </a:r>
          <a:endParaRPr lang="zh-CN" altLang="en-US" sz="2000" dirty="0"/>
        </a:p>
      </dgm:t>
    </dgm:pt>
    <dgm:pt modelId="{C75D2598-C18A-4EBE-AB37-6C18A6CCF37A}" type="parTrans" cxnId="{F3F0851A-36FE-40B0-9697-00F457DF6237}">
      <dgm:prSet/>
      <dgm:spPr/>
      <dgm:t>
        <a:bodyPr/>
        <a:lstStyle/>
        <a:p>
          <a:endParaRPr lang="zh-CN" altLang="en-US"/>
        </a:p>
      </dgm:t>
    </dgm:pt>
    <dgm:pt modelId="{747BFE18-FC7E-4170-A043-00B9BA3DFD5B}" type="sibTrans" cxnId="{F3F0851A-36FE-40B0-9697-00F457DF6237}">
      <dgm:prSet/>
      <dgm:spPr/>
      <dgm:t>
        <a:bodyPr/>
        <a:lstStyle/>
        <a:p>
          <a:endParaRPr lang="zh-CN" altLang="en-US"/>
        </a:p>
      </dgm:t>
    </dgm:pt>
    <dgm:pt modelId="{F8ABEEEA-59D4-4BCA-AB8A-7ADAE5463D7B}" type="pres">
      <dgm:prSet presAssocID="{9ED83B52-B8BF-4613-A7E8-DA42C4D8E47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9BB68-F159-47D9-B997-6081FFD161BD}" type="pres">
      <dgm:prSet presAssocID="{B1598FF5-F95E-4CF4-BFA4-EB0F4B3E056D}" presName="centerShape" presStyleLbl="node0" presStyleIdx="0" presStyleCnt="1"/>
      <dgm:spPr/>
    </dgm:pt>
    <dgm:pt modelId="{1BF55C78-E070-4B81-A7CB-9D6489D1459D}" type="pres">
      <dgm:prSet presAssocID="{98AB70BF-58ED-4A29-9E47-8950BDA8DBD1}" presName="node" presStyleLbl="node1" presStyleIdx="0" presStyleCnt="5">
        <dgm:presLayoutVars>
          <dgm:bulletEnabled val="1"/>
        </dgm:presLayoutVars>
      </dgm:prSet>
      <dgm:spPr/>
    </dgm:pt>
    <dgm:pt modelId="{C515C5BE-40A8-46CB-94B9-5DAFC9F171D9}" type="pres">
      <dgm:prSet presAssocID="{98AB70BF-58ED-4A29-9E47-8950BDA8DBD1}" presName="dummy" presStyleCnt="0"/>
      <dgm:spPr/>
    </dgm:pt>
    <dgm:pt modelId="{7842E997-CF91-4965-B2C2-B3D0CE55FE30}" type="pres">
      <dgm:prSet presAssocID="{EDC80824-BC4F-4B74-9343-7C7CB0485BBE}" presName="sibTrans" presStyleLbl="sibTrans2D1" presStyleIdx="0" presStyleCnt="5"/>
      <dgm:spPr/>
    </dgm:pt>
    <dgm:pt modelId="{87EB90B5-4511-4B37-9DD1-C74001680959}" type="pres">
      <dgm:prSet presAssocID="{C146F324-3CD0-475C-88B3-7AB728CB1BE0}" presName="node" presStyleLbl="node1" presStyleIdx="1" presStyleCnt="5">
        <dgm:presLayoutVars>
          <dgm:bulletEnabled val="1"/>
        </dgm:presLayoutVars>
      </dgm:prSet>
      <dgm:spPr/>
    </dgm:pt>
    <dgm:pt modelId="{93E16AD1-B73C-45ED-8572-6EB59C1A00FF}" type="pres">
      <dgm:prSet presAssocID="{C146F324-3CD0-475C-88B3-7AB728CB1BE0}" presName="dummy" presStyleCnt="0"/>
      <dgm:spPr/>
    </dgm:pt>
    <dgm:pt modelId="{9E0311C7-E49E-4608-96BE-68AC3A039FBD}" type="pres">
      <dgm:prSet presAssocID="{50A4E487-733F-4E43-B252-7C6380CA7DBD}" presName="sibTrans" presStyleLbl="sibTrans2D1" presStyleIdx="1" presStyleCnt="5"/>
      <dgm:spPr/>
    </dgm:pt>
    <dgm:pt modelId="{74E86864-09BC-4710-9AB3-D6074D4E75B7}" type="pres">
      <dgm:prSet presAssocID="{DCEA0802-5C1D-4FF7-BD1B-42E9D4F09084}" presName="node" presStyleLbl="node1" presStyleIdx="2" presStyleCnt="5">
        <dgm:presLayoutVars>
          <dgm:bulletEnabled val="1"/>
        </dgm:presLayoutVars>
      </dgm:prSet>
      <dgm:spPr/>
    </dgm:pt>
    <dgm:pt modelId="{1504901D-5E8B-4B03-A5FF-9801F8FE0F49}" type="pres">
      <dgm:prSet presAssocID="{DCEA0802-5C1D-4FF7-BD1B-42E9D4F09084}" presName="dummy" presStyleCnt="0"/>
      <dgm:spPr/>
    </dgm:pt>
    <dgm:pt modelId="{F10AAF4B-5F48-46F8-A88F-061BAF0A4FDA}" type="pres">
      <dgm:prSet presAssocID="{747BFE18-FC7E-4170-A043-00B9BA3DFD5B}" presName="sibTrans" presStyleLbl="sibTrans2D1" presStyleIdx="2" presStyleCnt="5"/>
      <dgm:spPr/>
    </dgm:pt>
    <dgm:pt modelId="{4B629914-CFD8-4398-8653-938B6006CA8F}" type="pres">
      <dgm:prSet presAssocID="{B29C0137-EC77-4EAB-9FBC-AA226D91999C}" presName="node" presStyleLbl="node1" presStyleIdx="3" presStyleCnt="5">
        <dgm:presLayoutVars>
          <dgm:bulletEnabled val="1"/>
        </dgm:presLayoutVars>
      </dgm:prSet>
      <dgm:spPr/>
    </dgm:pt>
    <dgm:pt modelId="{531263D3-8871-4587-9E5D-843C57E322E5}" type="pres">
      <dgm:prSet presAssocID="{B29C0137-EC77-4EAB-9FBC-AA226D91999C}" presName="dummy" presStyleCnt="0"/>
      <dgm:spPr/>
    </dgm:pt>
    <dgm:pt modelId="{0D6E2522-7A7E-413E-AAC2-4F91955C3E1B}" type="pres">
      <dgm:prSet presAssocID="{18A353DA-9A6C-42B3-A273-D56B3BC5AE39}" presName="sibTrans" presStyleLbl="sibTrans2D1" presStyleIdx="3" presStyleCnt="5"/>
      <dgm:spPr/>
    </dgm:pt>
    <dgm:pt modelId="{90A2DE74-EE21-4D82-A493-9D4A321C0D47}" type="pres">
      <dgm:prSet presAssocID="{A25D774A-77FE-459F-84B8-AA16FE899E9E}" presName="node" presStyleLbl="node1" presStyleIdx="4" presStyleCnt="5">
        <dgm:presLayoutVars>
          <dgm:bulletEnabled val="1"/>
        </dgm:presLayoutVars>
      </dgm:prSet>
      <dgm:spPr/>
    </dgm:pt>
    <dgm:pt modelId="{831456E3-BD3B-4786-A45E-4DBC3BB810BD}" type="pres">
      <dgm:prSet presAssocID="{A25D774A-77FE-459F-84B8-AA16FE899E9E}" presName="dummy" presStyleCnt="0"/>
      <dgm:spPr/>
    </dgm:pt>
    <dgm:pt modelId="{CC79E243-892F-4493-8252-5EA9D63DA461}" type="pres">
      <dgm:prSet presAssocID="{2D590CAA-5B00-45BB-9632-D84DB997D842}" presName="sibTrans" presStyleLbl="sibTrans2D1" presStyleIdx="4" presStyleCnt="5"/>
      <dgm:spPr/>
    </dgm:pt>
  </dgm:ptLst>
  <dgm:cxnLst>
    <dgm:cxn modelId="{D0ADE109-BB98-44FF-9E92-2D4AA52A0A3F}" srcId="{B1598FF5-F95E-4CF4-BFA4-EB0F4B3E056D}" destId="{A25D774A-77FE-459F-84B8-AA16FE899E9E}" srcOrd="4" destOrd="0" parTransId="{11D02090-56B8-4C61-86D3-A07DFE52B2A4}" sibTransId="{2D590CAA-5B00-45BB-9632-D84DB997D842}"/>
    <dgm:cxn modelId="{F3F0851A-36FE-40B0-9697-00F457DF6237}" srcId="{B1598FF5-F95E-4CF4-BFA4-EB0F4B3E056D}" destId="{DCEA0802-5C1D-4FF7-BD1B-42E9D4F09084}" srcOrd="2" destOrd="0" parTransId="{C75D2598-C18A-4EBE-AB37-6C18A6CCF37A}" sibTransId="{747BFE18-FC7E-4170-A043-00B9BA3DFD5B}"/>
    <dgm:cxn modelId="{D0C7FF32-E0F6-4E4E-BD4F-ABD4D4DE932B}" type="presOf" srcId="{A25D774A-77FE-459F-84B8-AA16FE899E9E}" destId="{90A2DE74-EE21-4D82-A493-9D4A321C0D47}" srcOrd="0" destOrd="0" presId="urn:microsoft.com/office/officeart/2005/8/layout/radial6"/>
    <dgm:cxn modelId="{D0D4F762-DDD5-4F25-9902-46C40B334994}" srcId="{9ED83B52-B8BF-4613-A7E8-DA42C4D8E475}" destId="{B1598FF5-F95E-4CF4-BFA4-EB0F4B3E056D}" srcOrd="0" destOrd="0" parTransId="{4B3D4136-D381-4D21-9ACA-D1FDD6778175}" sibTransId="{5926E637-AF23-47C2-BA3E-FBB957BAF953}"/>
    <dgm:cxn modelId="{E1C23846-CE67-40D5-A5A3-E490814FFF99}" srcId="{B1598FF5-F95E-4CF4-BFA4-EB0F4B3E056D}" destId="{98AB70BF-58ED-4A29-9E47-8950BDA8DBD1}" srcOrd="0" destOrd="0" parTransId="{3BF98C0F-3898-41F2-9AA8-3B8FB95E1007}" sibTransId="{EDC80824-BC4F-4B74-9343-7C7CB0485BBE}"/>
    <dgm:cxn modelId="{97BE7567-B222-49DB-84FD-9E7F3B334387}" type="presOf" srcId="{747BFE18-FC7E-4170-A043-00B9BA3DFD5B}" destId="{F10AAF4B-5F48-46F8-A88F-061BAF0A4FDA}" srcOrd="0" destOrd="0" presId="urn:microsoft.com/office/officeart/2005/8/layout/radial6"/>
    <dgm:cxn modelId="{2395A083-9146-49A9-89C9-09F15395629F}" type="presOf" srcId="{2D590CAA-5B00-45BB-9632-D84DB997D842}" destId="{CC79E243-892F-4493-8252-5EA9D63DA461}" srcOrd="0" destOrd="0" presId="urn:microsoft.com/office/officeart/2005/8/layout/radial6"/>
    <dgm:cxn modelId="{3963D08C-53B7-4265-B998-7C5A7CF4F3BA}" type="presOf" srcId="{98AB70BF-58ED-4A29-9E47-8950BDA8DBD1}" destId="{1BF55C78-E070-4B81-A7CB-9D6489D1459D}" srcOrd="0" destOrd="0" presId="urn:microsoft.com/office/officeart/2005/8/layout/radial6"/>
    <dgm:cxn modelId="{90578D94-6A30-438C-A82D-7710CA0B733A}" type="presOf" srcId="{B29C0137-EC77-4EAB-9FBC-AA226D91999C}" destId="{4B629914-CFD8-4398-8653-938B6006CA8F}" srcOrd="0" destOrd="0" presId="urn:microsoft.com/office/officeart/2005/8/layout/radial6"/>
    <dgm:cxn modelId="{94184596-9536-4F80-85B2-747E7252954C}" type="presOf" srcId="{C146F324-3CD0-475C-88B3-7AB728CB1BE0}" destId="{87EB90B5-4511-4B37-9DD1-C74001680959}" srcOrd="0" destOrd="0" presId="urn:microsoft.com/office/officeart/2005/8/layout/radial6"/>
    <dgm:cxn modelId="{13D5D698-464F-4E55-BC99-442DB5D94B99}" type="presOf" srcId="{B1598FF5-F95E-4CF4-BFA4-EB0F4B3E056D}" destId="{0F09BB68-F159-47D9-B997-6081FFD161BD}" srcOrd="0" destOrd="0" presId="urn:microsoft.com/office/officeart/2005/8/layout/radial6"/>
    <dgm:cxn modelId="{284DE39E-C290-4B15-B1C3-AD49267580DA}" type="presOf" srcId="{DCEA0802-5C1D-4FF7-BD1B-42E9D4F09084}" destId="{74E86864-09BC-4710-9AB3-D6074D4E75B7}" srcOrd="0" destOrd="0" presId="urn:microsoft.com/office/officeart/2005/8/layout/radial6"/>
    <dgm:cxn modelId="{BA3C47A2-CF56-42F0-A034-AE3064B08620}" srcId="{B1598FF5-F95E-4CF4-BFA4-EB0F4B3E056D}" destId="{B29C0137-EC77-4EAB-9FBC-AA226D91999C}" srcOrd="3" destOrd="0" parTransId="{5FE00521-0F1F-4CE3-B572-C5FA89AB5022}" sibTransId="{18A353DA-9A6C-42B3-A273-D56B3BC5AE39}"/>
    <dgm:cxn modelId="{112675A2-4D6F-484A-A5E0-DEC18246780F}" type="presOf" srcId="{50A4E487-733F-4E43-B252-7C6380CA7DBD}" destId="{9E0311C7-E49E-4608-96BE-68AC3A039FBD}" srcOrd="0" destOrd="0" presId="urn:microsoft.com/office/officeart/2005/8/layout/radial6"/>
    <dgm:cxn modelId="{5EC2D9B4-CAFA-40FE-A121-3DF1ACF2561D}" type="presOf" srcId="{18A353DA-9A6C-42B3-A273-D56B3BC5AE39}" destId="{0D6E2522-7A7E-413E-AAC2-4F91955C3E1B}" srcOrd="0" destOrd="0" presId="urn:microsoft.com/office/officeart/2005/8/layout/radial6"/>
    <dgm:cxn modelId="{1364DCDA-4EC4-4C6E-B450-9D289270D2A4}" srcId="{B1598FF5-F95E-4CF4-BFA4-EB0F4B3E056D}" destId="{C146F324-3CD0-475C-88B3-7AB728CB1BE0}" srcOrd="1" destOrd="0" parTransId="{2B5BE4D8-1857-4781-93C5-F15A3BE73C00}" sibTransId="{50A4E487-733F-4E43-B252-7C6380CA7DBD}"/>
    <dgm:cxn modelId="{C88715E2-EBA3-49FC-9113-468F8727B1F5}" type="presOf" srcId="{EDC80824-BC4F-4B74-9343-7C7CB0485BBE}" destId="{7842E997-CF91-4965-B2C2-B3D0CE55FE30}" srcOrd="0" destOrd="0" presId="urn:microsoft.com/office/officeart/2005/8/layout/radial6"/>
    <dgm:cxn modelId="{2A8B50EB-3BBF-4AFC-88D7-F2B74FA27213}" type="presOf" srcId="{9ED83B52-B8BF-4613-A7E8-DA42C4D8E475}" destId="{F8ABEEEA-59D4-4BCA-AB8A-7ADAE5463D7B}" srcOrd="0" destOrd="0" presId="urn:microsoft.com/office/officeart/2005/8/layout/radial6"/>
    <dgm:cxn modelId="{B2929249-9F42-4826-BB53-12245895A363}" type="presParOf" srcId="{F8ABEEEA-59D4-4BCA-AB8A-7ADAE5463D7B}" destId="{0F09BB68-F159-47D9-B997-6081FFD161BD}" srcOrd="0" destOrd="0" presId="urn:microsoft.com/office/officeart/2005/8/layout/radial6"/>
    <dgm:cxn modelId="{DBAA92E3-398D-4B70-B219-729A2FB16573}" type="presParOf" srcId="{F8ABEEEA-59D4-4BCA-AB8A-7ADAE5463D7B}" destId="{1BF55C78-E070-4B81-A7CB-9D6489D1459D}" srcOrd="1" destOrd="0" presId="urn:microsoft.com/office/officeart/2005/8/layout/radial6"/>
    <dgm:cxn modelId="{93BA802E-905A-4B97-A1FC-4A1460013324}" type="presParOf" srcId="{F8ABEEEA-59D4-4BCA-AB8A-7ADAE5463D7B}" destId="{C515C5BE-40A8-46CB-94B9-5DAFC9F171D9}" srcOrd="2" destOrd="0" presId="urn:microsoft.com/office/officeart/2005/8/layout/radial6"/>
    <dgm:cxn modelId="{A24E384F-2D44-442B-A563-3EC85513583F}" type="presParOf" srcId="{F8ABEEEA-59D4-4BCA-AB8A-7ADAE5463D7B}" destId="{7842E997-CF91-4965-B2C2-B3D0CE55FE30}" srcOrd="3" destOrd="0" presId="urn:microsoft.com/office/officeart/2005/8/layout/radial6"/>
    <dgm:cxn modelId="{B2FAF6B9-9E14-4017-9AF0-87F435BEABDF}" type="presParOf" srcId="{F8ABEEEA-59D4-4BCA-AB8A-7ADAE5463D7B}" destId="{87EB90B5-4511-4B37-9DD1-C74001680959}" srcOrd="4" destOrd="0" presId="urn:microsoft.com/office/officeart/2005/8/layout/radial6"/>
    <dgm:cxn modelId="{40550767-5CFE-4E55-99C2-7A36F22D1356}" type="presParOf" srcId="{F8ABEEEA-59D4-4BCA-AB8A-7ADAE5463D7B}" destId="{93E16AD1-B73C-45ED-8572-6EB59C1A00FF}" srcOrd="5" destOrd="0" presId="urn:microsoft.com/office/officeart/2005/8/layout/radial6"/>
    <dgm:cxn modelId="{CE72063E-5BC7-4EF9-B6BA-B3F81343C30C}" type="presParOf" srcId="{F8ABEEEA-59D4-4BCA-AB8A-7ADAE5463D7B}" destId="{9E0311C7-E49E-4608-96BE-68AC3A039FBD}" srcOrd="6" destOrd="0" presId="urn:microsoft.com/office/officeart/2005/8/layout/radial6"/>
    <dgm:cxn modelId="{061D0876-3F33-4A40-8A13-53E861A2F82F}" type="presParOf" srcId="{F8ABEEEA-59D4-4BCA-AB8A-7ADAE5463D7B}" destId="{74E86864-09BC-4710-9AB3-D6074D4E75B7}" srcOrd="7" destOrd="0" presId="urn:microsoft.com/office/officeart/2005/8/layout/radial6"/>
    <dgm:cxn modelId="{712073D0-CDB5-4B91-9FDE-996A00E572FB}" type="presParOf" srcId="{F8ABEEEA-59D4-4BCA-AB8A-7ADAE5463D7B}" destId="{1504901D-5E8B-4B03-A5FF-9801F8FE0F49}" srcOrd="8" destOrd="0" presId="urn:microsoft.com/office/officeart/2005/8/layout/radial6"/>
    <dgm:cxn modelId="{7E6D87B3-50A6-4AAE-82D9-D00708714A93}" type="presParOf" srcId="{F8ABEEEA-59D4-4BCA-AB8A-7ADAE5463D7B}" destId="{F10AAF4B-5F48-46F8-A88F-061BAF0A4FDA}" srcOrd="9" destOrd="0" presId="urn:microsoft.com/office/officeart/2005/8/layout/radial6"/>
    <dgm:cxn modelId="{53ADD626-438E-4785-BD7B-8332D37BEAEF}" type="presParOf" srcId="{F8ABEEEA-59D4-4BCA-AB8A-7ADAE5463D7B}" destId="{4B629914-CFD8-4398-8653-938B6006CA8F}" srcOrd="10" destOrd="0" presId="urn:microsoft.com/office/officeart/2005/8/layout/radial6"/>
    <dgm:cxn modelId="{72F16BB3-4AED-4735-87D0-42B144830E79}" type="presParOf" srcId="{F8ABEEEA-59D4-4BCA-AB8A-7ADAE5463D7B}" destId="{531263D3-8871-4587-9E5D-843C57E322E5}" srcOrd="11" destOrd="0" presId="urn:microsoft.com/office/officeart/2005/8/layout/radial6"/>
    <dgm:cxn modelId="{57A7620D-73B4-4036-AB26-3EABB493D77B}" type="presParOf" srcId="{F8ABEEEA-59D4-4BCA-AB8A-7ADAE5463D7B}" destId="{0D6E2522-7A7E-413E-AAC2-4F91955C3E1B}" srcOrd="12" destOrd="0" presId="urn:microsoft.com/office/officeart/2005/8/layout/radial6"/>
    <dgm:cxn modelId="{CD66ECB0-D615-4A81-994C-083C261650D1}" type="presParOf" srcId="{F8ABEEEA-59D4-4BCA-AB8A-7ADAE5463D7B}" destId="{90A2DE74-EE21-4D82-A493-9D4A321C0D47}" srcOrd="13" destOrd="0" presId="urn:microsoft.com/office/officeart/2005/8/layout/radial6"/>
    <dgm:cxn modelId="{D3B1399E-EF0C-4DC0-834F-475958E652EA}" type="presParOf" srcId="{F8ABEEEA-59D4-4BCA-AB8A-7ADAE5463D7B}" destId="{831456E3-BD3B-4786-A45E-4DBC3BB810BD}" srcOrd="14" destOrd="0" presId="urn:microsoft.com/office/officeart/2005/8/layout/radial6"/>
    <dgm:cxn modelId="{C2476963-5C47-47B8-B12D-2F8D8472DB09}" type="presParOf" srcId="{F8ABEEEA-59D4-4BCA-AB8A-7ADAE5463D7B}" destId="{CC79E243-892F-4493-8252-5EA9D63DA46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6D968E-86A8-4C02-97F1-5A71EB1FBFC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C112FC-F5BD-46B0-8419-7E0B7F8ED62A}">
      <dgm:prSet phldrT="[文本]"/>
      <dgm:spPr/>
      <dgm:t>
        <a:bodyPr/>
        <a:lstStyle/>
        <a:p>
          <a:r>
            <a:rPr lang="zh-CN" altLang="en-US" dirty="0"/>
            <a:t>软件项目管理</a:t>
          </a:r>
        </a:p>
      </dgm:t>
    </dgm:pt>
    <dgm:pt modelId="{606A0DF6-75C1-4F7E-8488-DE6BFB58C8FC}" type="parTrans" cxnId="{C742844A-B2E2-4F8E-B6E1-20481C2F6FDF}">
      <dgm:prSet/>
      <dgm:spPr/>
      <dgm:t>
        <a:bodyPr/>
        <a:lstStyle/>
        <a:p>
          <a:endParaRPr lang="zh-CN" altLang="en-US"/>
        </a:p>
      </dgm:t>
    </dgm:pt>
    <dgm:pt modelId="{1415CDA1-7FFE-4067-8B98-A84A3C06CE75}" type="sibTrans" cxnId="{C742844A-B2E2-4F8E-B6E1-20481C2F6FDF}">
      <dgm:prSet/>
      <dgm:spPr/>
      <dgm:t>
        <a:bodyPr/>
        <a:lstStyle/>
        <a:p>
          <a:endParaRPr lang="zh-CN" altLang="en-US"/>
        </a:p>
      </dgm:t>
    </dgm:pt>
    <dgm:pt modelId="{DDE6F937-CA23-425B-BBED-4583E6BE49E1}">
      <dgm:prSet phldrT="[文本]"/>
      <dgm:spPr/>
      <dgm:t>
        <a:bodyPr/>
        <a:lstStyle/>
        <a:p>
          <a:r>
            <a:rPr lang="zh-CN" altLang="en-US" dirty="0"/>
            <a:t>产品运营</a:t>
          </a:r>
        </a:p>
      </dgm:t>
    </dgm:pt>
    <dgm:pt modelId="{B5A005FD-5452-4FCC-A57E-52849C446DE0}" type="parTrans" cxnId="{562A1D4B-9EF2-4EF2-A724-2FFFF050EF38}">
      <dgm:prSet/>
      <dgm:spPr/>
      <dgm:t>
        <a:bodyPr/>
        <a:lstStyle/>
        <a:p>
          <a:endParaRPr lang="zh-CN" altLang="en-US"/>
        </a:p>
      </dgm:t>
    </dgm:pt>
    <dgm:pt modelId="{8C8BF698-FD7B-45B7-B05A-795FDBDC2FDA}" type="sibTrans" cxnId="{562A1D4B-9EF2-4EF2-A724-2FFFF050EF38}">
      <dgm:prSet/>
      <dgm:spPr/>
      <dgm:t>
        <a:bodyPr/>
        <a:lstStyle/>
        <a:p>
          <a:endParaRPr lang="zh-CN" altLang="en-US"/>
        </a:p>
      </dgm:t>
    </dgm:pt>
    <dgm:pt modelId="{38BEE41C-5127-4927-B928-4AC8E0B62C76}">
      <dgm:prSet phldrT="[文本]"/>
      <dgm:spPr/>
      <dgm:t>
        <a:bodyPr/>
        <a:lstStyle/>
        <a:p>
          <a:r>
            <a:rPr lang="zh-CN" altLang="en-US" dirty="0"/>
            <a:t>产品维护（运维）</a:t>
          </a:r>
        </a:p>
      </dgm:t>
    </dgm:pt>
    <dgm:pt modelId="{8B2F6CCF-2752-4726-B37C-FD3530A24740}" type="parTrans" cxnId="{191B7DCE-EA20-42D6-9CC2-07BF5A353E8A}">
      <dgm:prSet/>
      <dgm:spPr/>
      <dgm:t>
        <a:bodyPr/>
        <a:lstStyle/>
        <a:p>
          <a:endParaRPr lang="zh-CN" altLang="en-US"/>
        </a:p>
      </dgm:t>
    </dgm:pt>
    <dgm:pt modelId="{15A0D0A2-D1BF-43C0-A7E7-4BD8E2351958}" type="sibTrans" cxnId="{191B7DCE-EA20-42D6-9CC2-07BF5A353E8A}">
      <dgm:prSet/>
      <dgm:spPr/>
      <dgm:t>
        <a:bodyPr/>
        <a:lstStyle/>
        <a:p>
          <a:endParaRPr lang="zh-CN" altLang="en-US"/>
        </a:p>
      </dgm:t>
    </dgm:pt>
    <dgm:pt modelId="{4EF5ABC2-E912-47F1-9AB2-73D2D9EB6251}" type="pres">
      <dgm:prSet presAssocID="{D36D968E-86A8-4C02-97F1-5A71EB1FBFCC}" presName="Name0" presStyleCnt="0">
        <dgm:presLayoutVars>
          <dgm:chMax val="7"/>
          <dgm:chPref val="7"/>
          <dgm:dir/>
        </dgm:presLayoutVars>
      </dgm:prSet>
      <dgm:spPr/>
    </dgm:pt>
    <dgm:pt modelId="{EAC32F02-3B55-44C2-8B58-EE0DD22BD48B}" type="pres">
      <dgm:prSet presAssocID="{D36D968E-86A8-4C02-97F1-5A71EB1FBFCC}" presName="Name1" presStyleCnt="0"/>
      <dgm:spPr/>
    </dgm:pt>
    <dgm:pt modelId="{0F3E902E-7B9B-420A-A21C-F3C6B4DD57A1}" type="pres">
      <dgm:prSet presAssocID="{D36D968E-86A8-4C02-97F1-5A71EB1FBFCC}" presName="cycle" presStyleCnt="0"/>
      <dgm:spPr/>
    </dgm:pt>
    <dgm:pt modelId="{29C23B69-F187-475C-8716-6E27A40325E7}" type="pres">
      <dgm:prSet presAssocID="{D36D968E-86A8-4C02-97F1-5A71EB1FBFCC}" presName="srcNode" presStyleLbl="node1" presStyleIdx="0" presStyleCnt="3"/>
      <dgm:spPr/>
    </dgm:pt>
    <dgm:pt modelId="{CE2608ED-880F-48EA-9FAD-EA72B66F359F}" type="pres">
      <dgm:prSet presAssocID="{D36D968E-86A8-4C02-97F1-5A71EB1FBFCC}" presName="conn" presStyleLbl="parChTrans1D2" presStyleIdx="0" presStyleCnt="1"/>
      <dgm:spPr/>
    </dgm:pt>
    <dgm:pt modelId="{1639CA0B-262B-4BB2-92FE-650F6F16BBEC}" type="pres">
      <dgm:prSet presAssocID="{D36D968E-86A8-4C02-97F1-5A71EB1FBFCC}" presName="extraNode" presStyleLbl="node1" presStyleIdx="0" presStyleCnt="3"/>
      <dgm:spPr/>
    </dgm:pt>
    <dgm:pt modelId="{7E9E19F5-D505-4C3E-80BF-F9BC6BA76C0F}" type="pres">
      <dgm:prSet presAssocID="{D36D968E-86A8-4C02-97F1-5A71EB1FBFCC}" presName="dstNode" presStyleLbl="node1" presStyleIdx="0" presStyleCnt="3"/>
      <dgm:spPr/>
    </dgm:pt>
    <dgm:pt modelId="{5AE821CE-00B2-4268-B171-4B57176D06D9}" type="pres">
      <dgm:prSet presAssocID="{37C112FC-F5BD-46B0-8419-7E0B7F8ED62A}" presName="text_1" presStyleLbl="node1" presStyleIdx="0" presStyleCnt="3">
        <dgm:presLayoutVars>
          <dgm:bulletEnabled val="1"/>
        </dgm:presLayoutVars>
      </dgm:prSet>
      <dgm:spPr/>
    </dgm:pt>
    <dgm:pt modelId="{5DC7F933-B451-4724-BC21-82E528A86D8F}" type="pres">
      <dgm:prSet presAssocID="{37C112FC-F5BD-46B0-8419-7E0B7F8ED62A}" presName="accent_1" presStyleCnt="0"/>
      <dgm:spPr/>
    </dgm:pt>
    <dgm:pt modelId="{F03E5784-3163-4C97-BF91-7AF279788B2D}" type="pres">
      <dgm:prSet presAssocID="{37C112FC-F5BD-46B0-8419-7E0B7F8ED62A}" presName="accentRepeatNode" presStyleLbl="solidFgAcc1" presStyleIdx="0" presStyleCnt="3"/>
      <dgm:spPr/>
    </dgm:pt>
    <dgm:pt modelId="{E6916D51-F478-4170-8EFE-DA833617CF3A}" type="pres">
      <dgm:prSet presAssocID="{DDE6F937-CA23-425B-BBED-4583E6BE49E1}" presName="text_2" presStyleLbl="node1" presStyleIdx="1" presStyleCnt="3">
        <dgm:presLayoutVars>
          <dgm:bulletEnabled val="1"/>
        </dgm:presLayoutVars>
      </dgm:prSet>
      <dgm:spPr/>
    </dgm:pt>
    <dgm:pt modelId="{830DE595-8985-45CC-BDDE-5D9930485DAF}" type="pres">
      <dgm:prSet presAssocID="{DDE6F937-CA23-425B-BBED-4583E6BE49E1}" presName="accent_2" presStyleCnt="0"/>
      <dgm:spPr/>
    </dgm:pt>
    <dgm:pt modelId="{F4342C83-EEA9-4DF2-9566-2FF9A7C921E4}" type="pres">
      <dgm:prSet presAssocID="{DDE6F937-CA23-425B-BBED-4583E6BE49E1}" presName="accentRepeatNode" presStyleLbl="solidFgAcc1" presStyleIdx="1" presStyleCnt="3"/>
      <dgm:spPr/>
    </dgm:pt>
    <dgm:pt modelId="{C3D38049-B7D6-4E89-9E08-6B5959322144}" type="pres">
      <dgm:prSet presAssocID="{38BEE41C-5127-4927-B928-4AC8E0B62C76}" presName="text_3" presStyleLbl="node1" presStyleIdx="2" presStyleCnt="3">
        <dgm:presLayoutVars>
          <dgm:bulletEnabled val="1"/>
        </dgm:presLayoutVars>
      </dgm:prSet>
      <dgm:spPr/>
    </dgm:pt>
    <dgm:pt modelId="{0266BE2C-16FB-4DEE-B1C4-991FB7189E02}" type="pres">
      <dgm:prSet presAssocID="{38BEE41C-5127-4927-B928-4AC8E0B62C76}" presName="accent_3" presStyleCnt="0"/>
      <dgm:spPr/>
    </dgm:pt>
    <dgm:pt modelId="{3F4972EE-5285-43F5-954F-54EDDE015F24}" type="pres">
      <dgm:prSet presAssocID="{38BEE41C-5127-4927-B928-4AC8E0B62C76}" presName="accentRepeatNode" presStyleLbl="solidFgAcc1" presStyleIdx="2" presStyleCnt="3"/>
      <dgm:spPr/>
    </dgm:pt>
  </dgm:ptLst>
  <dgm:cxnLst>
    <dgm:cxn modelId="{3FA9670E-F76B-42EA-B143-9428946D8C66}" type="presOf" srcId="{DDE6F937-CA23-425B-BBED-4583E6BE49E1}" destId="{E6916D51-F478-4170-8EFE-DA833617CF3A}" srcOrd="0" destOrd="0" presId="urn:microsoft.com/office/officeart/2008/layout/VerticalCurvedList"/>
    <dgm:cxn modelId="{71F6162A-38E6-495E-9D39-8DA60FE4304B}" type="presOf" srcId="{1415CDA1-7FFE-4067-8B98-A84A3C06CE75}" destId="{CE2608ED-880F-48EA-9FAD-EA72B66F359F}" srcOrd="0" destOrd="0" presId="urn:microsoft.com/office/officeart/2008/layout/VerticalCurvedList"/>
    <dgm:cxn modelId="{3C00872B-241D-479F-A2AE-8277E954DB24}" type="presOf" srcId="{37C112FC-F5BD-46B0-8419-7E0B7F8ED62A}" destId="{5AE821CE-00B2-4268-B171-4B57176D06D9}" srcOrd="0" destOrd="0" presId="urn:microsoft.com/office/officeart/2008/layout/VerticalCurvedList"/>
    <dgm:cxn modelId="{C742844A-B2E2-4F8E-B6E1-20481C2F6FDF}" srcId="{D36D968E-86A8-4C02-97F1-5A71EB1FBFCC}" destId="{37C112FC-F5BD-46B0-8419-7E0B7F8ED62A}" srcOrd="0" destOrd="0" parTransId="{606A0DF6-75C1-4F7E-8488-DE6BFB58C8FC}" sibTransId="{1415CDA1-7FFE-4067-8B98-A84A3C06CE75}"/>
    <dgm:cxn modelId="{562A1D4B-9EF2-4EF2-A724-2FFFF050EF38}" srcId="{D36D968E-86A8-4C02-97F1-5A71EB1FBFCC}" destId="{DDE6F937-CA23-425B-BBED-4583E6BE49E1}" srcOrd="1" destOrd="0" parTransId="{B5A005FD-5452-4FCC-A57E-52849C446DE0}" sibTransId="{8C8BF698-FD7B-45B7-B05A-795FDBDC2FDA}"/>
    <dgm:cxn modelId="{8CB66A7E-5EBE-42C9-A421-C9C0A88D2401}" type="presOf" srcId="{D36D968E-86A8-4C02-97F1-5A71EB1FBFCC}" destId="{4EF5ABC2-E912-47F1-9AB2-73D2D9EB6251}" srcOrd="0" destOrd="0" presId="urn:microsoft.com/office/officeart/2008/layout/VerticalCurvedList"/>
    <dgm:cxn modelId="{66CAC99F-3D49-48FF-BCC8-0DD54B618701}" type="presOf" srcId="{38BEE41C-5127-4927-B928-4AC8E0B62C76}" destId="{C3D38049-B7D6-4E89-9E08-6B5959322144}" srcOrd="0" destOrd="0" presId="urn:microsoft.com/office/officeart/2008/layout/VerticalCurvedList"/>
    <dgm:cxn modelId="{191B7DCE-EA20-42D6-9CC2-07BF5A353E8A}" srcId="{D36D968E-86A8-4C02-97F1-5A71EB1FBFCC}" destId="{38BEE41C-5127-4927-B928-4AC8E0B62C76}" srcOrd="2" destOrd="0" parTransId="{8B2F6CCF-2752-4726-B37C-FD3530A24740}" sibTransId="{15A0D0A2-D1BF-43C0-A7E7-4BD8E2351958}"/>
    <dgm:cxn modelId="{5F0C4F5F-8D85-4840-ABB5-C952A4C7B60F}" type="presParOf" srcId="{4EF5ABC2-E912-47F1-9AB2-73D2D9EB6251}" destId="{EAC32F02-3B55-44C2-8B58-EE0DD22BD48B}" srcOrd="0" destOrd="0" presId="urn:microsoft.com/office/officeart/2008/layout/VerticalCurvedList"/>
    <dgm:cxn modelId="{A7F610D8-0596-4D8E-B533-079DB6995B79}" type="presParOf" srcId="{EAC32F02-3B55-44C2-8B58-EE0DD22BD48B}" destId="{0F3E902E-7B9B-420A-A21C-F3C6B4DD57A1}" srcOrd="0" destOrd="0" presId="urn:microsoft.com/office/officeart/2008/layout/VerticalCurvedList"/>
    <dgm:cxn modelId="{C417FD04-B2AE-442A-8ABA-8C43FAC7B385}" type="presParOf" srcId="{0F3E902E-7B9B-420A-A21C-F3C6B4DD57A1}" destId="{29C23B69-F187-475C-8716-6E27A40325E7}" srcOrd="0" destOrd="0" presId="urn:microsoft.com/office/officeart/2008/layout/VerticalCurvedList"/>
    <dgm:cxn modelId="{B4EC81FC-4C05-45EE-898B-C1BFE59CB6C5}" type="presParOf" srcId="{0F3E902E-7B9B-420A-A21C-F3C6B4DD57A1}" destId="{CE2608ED-880F-48EA-9FAD-EA72B66F359F}" srcOrd="1" destOrd="0" presId="urn:microsoft.com/office/officeart/2008/layout/VerticalCurvedList"/>
    <dgm:cxn modelId="{CBEA42C8-20A4-4AF5-912D-7BC55A7D65DD}" type="presParOf" srcId="{0F3E902E-7B9B-420A-A21C-F3C6B4DD57A1}" destId="{1639CA0B-262B-4BB2-92FE-650F6F16BBEC}" srcOrd="2" destOrd="0" presId="urn:microsoft.com/office/officeart/2008/layout/VerticalCurvedList"/>
    <dgm:cxn modelId="{9DC61842-4A7D-4B45-9204-91B3A4D2124A}" type="presParOf" srcId="{0F3E902E-7B9B-420A-A21C-F3C6B4DD57A1}" destId="{7E9E19F5-D505-4C3E-80BF-F9BC6BA76C0F}" srcOrd="3" destOrd="0" presId="urn:microsoft.com/office/officeart/2008/layout/VerticalCurvedList"/>
    <dgm:cxn modelId="{8E68C7AC-4638-4479-A559-DB85201519F4}" type="presParOf" srcId="{EAC32F02-3B55-44C2-8B58-EE0DD22BD48B}" destId="{5AE821CE-00B2-4268-B171-4B57176D06D9}" srcOrd="1" destOrd="0" presId="urn:microsoft.com/office/officeart/2008/layout/VerticalCurvedList"/>
    <dgm:cxn modelId="{BB947AFB-B83D-4A85-B9A4-97815CBFB880}" type="presParOf" srcId="{EAC32F02-3B55-44C2-8B58-EE0DD22BD48B}" destId="{5DC7F933-B451-4724-BC21-82E528A86D8F}" srcOrd="2" destOrd="0" presId="urn:microsoft.com/office/officeart/2008/layout/VerticalCurvedList"/>
    <dgm:cxn modelId="{97165AB5-7341-4AD7-8DB3-057568BD9C12}" type="presParOf" srcId="{5DC7F933-B451-4724-BC21-82E528A86D8F}" destId="{F03E5784-3163-4C97-BF91-7AF279788B2D}" srcOrd="0" destOrd="0" presId="urn:microsoft.com/office/officeart/2008/layout/VerticalCurvedList"/>
    <dgm:cxn modelId="{612B9C84-B777-4C20-A7B9-C222BCAACE4A}" type="presParOf" srcId="{EAC32F02-3B55-44C2-8B58-EE0DD22BD48B}" destId="{E6916D51-F478-4170-8EFE-DA833617CF3A}" srcOrd="3" destOrd="0" presId="urn:microsoft.com/office/officeart/2008/layout/VerticalCurvedList"/>
    <dgm:cxn modelId="{4478C9AC-9C09-4C65-90BD-139A5E45B6C7}" type="presParOf" srcId="{EAC32F02-3B55-44C2-8B58-EE0DD22BD48B}" destId="{830DE595-8985-45CC-BDDE-5D9930485DAF}" srcOrd="4" destOrd="0" presId="urn:microsoft.com/office/officeart/2008/layout/VerticalCurvedList"/>
    <dgm:cxn modelId="{DF1F36C6-0E0A-46CC-B561-AA8F99940EC0}" type="presParOf" srcId="{830DE595-8985-45CC-BDDE-5D9930485DAF}" destId="{F4342C83-EEA9-4DF2-9566-2FF9A7C921E4}" srcOrd="0" destOrd="0" presId="urn:microsoft.com/office/officeart/2008/layout/VerticalCurvedList"/>
    <dgm:cxn modelId="{979F954D-3B7C-4BD0-9173-CCC1F591FA88}" type="presParOf" srcId="{EAC32F02-3B55-44C2-8B58-EE0DD22BD48B}" destId="{C3D38049-B7D6-4E89-9E08-6B5959322144}" srcOrd="5" destOrd="0" presId="urn:microsoft.com/office/officeart/2008/layout/VerticalCurvedList"/>
    <dgm:cxn modelId="{D7C4A187-C495-48D4-910B-E1213EC72AFE}" type="presParOf" srcId="{EAC32F02-3B55-44C2-8B58-EE0DD22BD48B}" destId="{0266BE2C-16FB-4DEE-B1C4-991FB7189E02}" srcOrd="6" destOrd="0" presId="urn:microsoft.com/office/officeart/2008/layout/VerticalCurvedList"/>
    <dgm:cxn modelId="{E810A96C-757B-4122-B0F0-5824D3D1E24B}" type="presParOf" srcId="{0266BE2C-16FB-4DEE-B1C4-991FB7189E02}" destId="{3F4972EE-5285-43F5-954F-54EDDE015F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7DA66-759B-480A-836D-AAF4C9F68A24}" type="doc">
      <dgm:prSet loTypeId="urn:microsoft.com/office/officeart/2005/8/layout/venn1" loCatId="relationship" qsTypeId="urn:microsoft.com/office/officeart/2005/8/quickstyle/simple2" qsCatId="simple" csTypeId="urn:microsoft.com/office/officeart/2005/8/colors/colorful3" csCatId="colorful" phldr="1"/>
      <dgm:spPr/>
    </dgm:pt>
    <dgm:pt modelId="{D72F3967-B619-40FB-A32C-FE02DAB185CE}">
      <dgm:prSet phldrT="[文本]"/>
      <dgm:spPr/>
      <dgm:t>
        <a:bodyPr/>
        <a:lstStyle/>
        <a:p>
          <a:r>
            <a:rPr lang="zh-CN" altLang="en-US" dirty="0"/>
            <a:t>概念性</a:t>
          </a:r>
        </a:p>
      </dgm:t>
    </dgm:pt>
    <dgm:pt modelId="{6F678687-5FBA-4DEF-862F-A046831C3485}" type="parTrans" cxnId="{CC09C924-D4DB-4033-88ED-52334673C62D}">
      <dgm:prSet/>
      <dgm:spPr/>
      <dgm:t>
        <a:bodyPr/>
        <a:lstStyle/>
        <a:p>
          <a:endParaRPr lang="zh-CN" altLang="en-US"/>
        </a:p>
      </dgm:t>
    </dgm:pt>
    <dgm:pt modelId="{4A76898A-9283-445F-A7F7-87D5904B2D49}" type="sibTrans" cxnId="{CC09C924-D4DB-4033-88ED-52334673C62D}">
      <dgm:prSet/>
      <dgm:spPr/>
      <dgm:t>
        <a:bodyPr/>
        <a:lstStyle/>
        <a:p>
          <a:endParaRPr lang="zh-CN" altLang="en-US"/>
        </a:p>
      </dgm:t>
    </dgm:pt>
    <dgm:pt modelId="{ED089C31-5CCE-4998-8762-2C59B587CDCC}">
      <dgm:prSet phldrT="[文本]"/>
      <dgm:spPr/>
      <dgm:t>
        <a:bodyPr/>
        <a:lstStyle/>
        <a:p>
          <a:r>
            <a:rPr lang="zh-CN" altLang="en-US" dirty="0"/>
            <a:t>参与性</a:t>
          </a:r>
        </a:p>
      </dgm:t>
    </dgm:pt>
    <dgm:pt modelId="{924BB58B-058C-4864-AAB2-4DDF890F02C9}" type="parTrans" cxnId="{68E5F5A6-4CB8-4FC1-A4B8-5AD3786BC656}">
      <dgm:prSet/>
      <dgm:spPr/>
      <dgm:t>
        <a:bodyPr/>
        <a:lstStyle/>
        <a:p>
          <a:endParaRPr lang="zh-CN" altLang="en-US"/>
        </a:p>
      </dgm:t>
    </dgm:pt>
    <dgm:pt modelId="{D35C8FD3-914B-42EF-B271-D253492E4516}" type="sibTrans" cxnId="{68E5F5A6-4CB8-4FC1-A4B8-5AD3786BC656}">
      <dgm:prSet/>
      <dgm:spPr/>
      <dgm:t>
        <a:bodyPr/>
        <a:lstStyle/>
        <a:p>
          <a:endParaRPr lang="zh-CN" altLang="en-US"/>
        </a:p>
      </dgm:t>
    </dgm:pt>
    <dgm:pt modelId="{B6B0C17B-6697-471E-813B-595F6ED6C42F}">
      <dgm:prSet phldrT="[文本]"/>
      <dgm:spPr/>
      <dgm:t>
        <a:bodyPr/>
        <a:lstStyle/>
        <a:p>
          <a:r>
            <a:rPr lang="zh-CN" altLang="en-US" dirty="0"/>
            <a:t>流程性</a:t>
          </a:r>
        </a:p>
      </dgm:t>
    </dgm:pt>
    <dgm:pt modelId="{710BD20A-11ED-43C2-B25C-216ED95C5F66}" type="parTrans" cxnId="{2E32261E-6DA8-49E7-9682-390B30D4DFB2}">
      <dgm:prSet/>
      <dgm:spPr/>
      <dgm:t>
        <a:bodyPr/>
        <a:lstStyle/>
        <a:p>
          <a:endParaRPr lang="zh-CN" altLang="en-US"/>
        </a:p>
      </dgm:t>
    </dgm:pt>
    <dgm:pt modelId="{E384F78A-8610-433F-A04E-374529BB10D7}" type="sibTrans" cxnId="{2E32261E-6DA8-49E7-9682-390B30D4DFB2}">
      <dgm:prSet/>
      <dgm:spPr/>
      <dgm:t>
        <a:bodyPr/>
        <a:lstStyle/>
        <a:p>
          <a:endParaRPr lang="zh-CN" altLang="en-US"/>
        </a:p>
      </dgm:t>
    </dgm:pt>
    <dgm:pt modelId="{884C680A-26FF-4D58-8952-55BFBE4BD518}" type="pres">
      <dgm:prSet presAssocID="{AFE7DA66-759B-480A-836D-AAF4C9F68A24}" presName="compositeShape" presStyleCnt="0">
        <dgm:presLayoutVars>
          <dgm:chMax val="7"/>
          <dgm:dir/>
          <dgm:resizeHandles val="exact"/>
        </dgm:presLayoutVars>
      </dgm:prSet>
      <dgm:spPr/>
    </dgm:pt>
    <dgm:pt modelId="{1A0FB44C-6F52-4297-AE1D-43C1A761E5D0}" type="pres">
      <dgm:prSet presAssocID="{D72F3967-B619-40FB-A32C-FE02DAB185CE}" presName="circ1" presStyleLbl="vennNode1" presStyleIdx="0" presStyleCnt="3"/>
      <dgm:spPr/>
    </dgm:pt>
    <dgm:pt modelId="{E1D34822-6F25-468C-BC3F-57D4C43564D2}" type="pres">
      <dgm:prSet presAssocID="{D72F3967-B619-40FB-A32C-FE02DAB185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A66CCB-9E2B-4FE6-A8B8-8A54D2E1E32B}" type="pres">
      <dgm:prSet presAssocID="{ED089C31-5CCE-4998-8762-2C59B587CDCC}" presName="circ2" presStyleLbl="vennNode1" presStyleIdx="1" presStyleCnt="3"/>
      <dgm:spPr/>
    </dgm:pt>
    <dgm:pt modelId="{72D1A6A0-DFC6-4245-BA21-B3DA365E5877}" type="pres">
      <dgm:prSet presAssocID="{ED089C31-5CCE-4998-8762-2C59B587CDC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83E95D2-7B51-4547-9983-DF329B8CAB00}" type="pres">
      <dgm:prSet presAssocID="{B6B0C17B-6697-471E-813B-595F6ED6C42F}" presName="circ3" presStyleLbl="vennNode1" presStyleIdx="2" presStyleCnt="3"/>
      <dgm:spPr/>
    </dgm:pt>
    <dgm:pt modelId="{B7E77728-73A4-4745-9794-5451E9B82FC1}" type="pres">
      <dgm:prSet presAssocID="{B6B0C17B-6697-471E-813B-595F6ED6C42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5744D13-9A3F-4B33-9FA4-23C0C567FACE}" type="presOf" srcId="{D72F3967-B619-40FB-A32C-FE02DAB185CE}" destId="{1A0FB44C-6F52-4297-AE1D-43C1A761E5D0}" srcOrd="0" destOrd="0" presId="urn:microsoft.com/office/officeart/2005/8/layout/venn1"/>
    <dgm:cxn modelId="{2E32261E-6DA8-49E7-9682-390B30D4DFB2}" srcId="{AFE7DA66-759B-480A-836D-AAF4C9F68A24}" destId="{B6B0C17B-6697-471E-813B-595F6ED6C42F}" srcOrd="2" destOrd="0" parTransId="{710BD20A-11ED-43C2-B25C-216ED95C5F66}" sibTransId="{E384F78A-8610-433F-A04E-374529BB10D7}"/>
    <dgm:cxn modelId="{3D59101F-B01B-4755-A924-C6A500B070E2}" type="presOf" srcId="{AFE7DA66-759B-480A-836D-AAF4C9F68A24}" destId="{884C680A-26FF-4D58-8952-55BFBE4BD518}" srcOrd="0" destOrd="0" presId="urn:microsoft.com/office/officeart/2005/8/layout/venn1"/>
    <dgm:cxn modelId="{CC09C924-D4DB-4033-88ED-52334673C62D}" srcId="{AFE7DA66-759B-480A-836D-AAF4C9F68A24}" destId="{D72F3967-B619-40FB-A32C-FE02DAB185CE}" srcOrd="0" destOrd="0" parTransId="{6F678687-5FBA-4DEF-862F-A046831C3485}" sibTransId="{4A76898A-9283-445F-A7F7-87D5904B2D49}"/>
    <dgm:cxn modelId="{919FD426-8C74-4200-9CBA-044C129FCCAE}" type="presOf" srcId="{B6B0C17B-6697-471E-813B-595F6ED6C42F}" destId="{B7E77728-73A4-4745-9794-5451E9B82FC1}" srcOrd="1" destOrd="0" presId="urn:microsoft.com/office/officeart/2005/8/layout/venn1"/>
    <dgm:cxn modelId="{66FD1F54-4D81-4E15-9A15-BC011B35BCB0}" type="presOf" srcId="{ED089C31-5CCE-4998-8762-2C59B587CDCC}" destId="{72D1A6A0-DFC6-4245-BA21-B3DA365E5877}" srcOrd="1" destOrd="0" presId="urn:microsoft.com/office/officeart/2005/8/layout/venn1"/>
    <dgm:cxn modelId="{9B9F0F88-529F-4528-BAA9-3D26549A7D1E}" type="presOf" srcId="{D72F3967-B619-40FB-A32C-FE02DAB185CE}" destId="{E1D34822-6F25-468C-BC3F-57D4C43564D2}" srcOrd="1" destOrd="0" presId="urn:microsoft.com/office/officeart/2005/8/layout/venn1"/>
    <dgm:cxn modelId="{6EBECB8F-811B-4F95-825F-CD81D0B6A49F}" type="presOf" srcId="{ED089C31-5CCE-4998-8762-2C59B587CDCC}" destId="{DFA66CCB-9E2B-4FE6-A8B8-8A54D2E1E32B}" srcOrd="0" destOrd="0" presId="urn:microsoft.com/office/officeart/2005/8/layout/venn1"/>
    <dgm:cxn modelId="{68E5F5A6-4CB8-4FC1-A4B8-5AD3786BC656}" srcId="{AFE7DA66-759B-480A-836D-AAF4C9F68A24}" destId="{ED089C31-5CCE-4998-8762-2C59B587CDCC}" srcOrd="1" destOrd="0" parTransId="{924BB58B-058C-4864-AAB2-4DDF890F02C9}" sibTransId="{D35C8FD3-914B-42EF-B271-D253492E4516}"/>
    <dgm:cxn modelId="{1742E0D7-CF0C-4351-AB87-1871E7F377C2}" type="presOf" srcId="{B6B0C17B-6697-471E-813B-595F6ED6C42F}" destId="{C83E95D2-7B51-4547-9983-DF329B8CAB00}" srcOrd="0" destOrd="0" presId="urn:microsoft.com/office/officeart/2005/8/layout/venn1"/>
    <dgm:cxn modelId="{EC7D59ED-2214-44BD-A2DA-BE70B84C8992}" type="presParOf" srcId="{884C680A-26FF-4D58-8952-55BFBE4BD518}" destId="{1A0FB44C-6F52-4297-AE1D-43C1A761E5D0}" srcOrd="0" destOrd="0" presId="urn:microsoft.com/office/officeart/2005/8/layout/venn1"/>
    <dgm:cxn modelId="{8B31AB25-8337-415A-9EF4-71A8045F1883}" type="presParOf" srcId="{884C680A-26FF-4D58-8952-55BFBE4BD518}" destId="{E1D34822-6F25-468C-BC3F-57D4C43564D2}" srcOrd="1" destOrd="0" presId="urn:microsoft.com/office/officeart/2005/8/layout/venn1"/>
    <dgm:cxn modelId="{AA553C6B-B359-4E94-B176-E51C3A1E48A5}" type="presParOf" srcId="{884C680A-26FF-4D58-8952-55BFBE4BD518}" destId="{DFA66CCB-9E2B-4FE6-A8B8-8A54D2E1E32B}" srcOrd="2" destOrd="0" presId="urn:microsoft.com/office/officeart/2005/8/layout/venn1"/>
    <dgm:cxn modelId="{765266FE-9781-4B0E-B300-FB920EAB87D0}" type="presParOf" srcId="{884C680A-26FF-4D58-8952-55BFBE4BD518}" destId="{72D1A6A0-DFC6-4245-BA21-B3DA365E5877}" srcOrd="3" destOrd="0" presId="urn:microsoft.com/office/officeart/2005/8/layout/venn1"/>
    <dgm:cxn modelId="{BB347CFA-298F-40FE-B400-690FD4309BEF}" type="presParOf" srcId="{884C680A-26FF-4D58-8952-55BFBE4BD518}" destId="{C83E95D2-7B51-4547-9983-DF329B8CAB00}" srcOrd="4" destOrd="0" presId="urn:microsoft.com/office/officeart/2005/8/layout/venn1"/>
    <dgm:cxn modelId="{7584170E-357D-4796-8614-D8E7348AA82C}" type="presParOf" srcId="{884C680A-26FF-4D58-8952-55BFBE4BD518}" destId="{B7E77728-73A4-4745-9794-5451E9B82FC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DFB44-E599-4A9D-AB00-7B4BC858BACA}">
      <dsp:nvSpPr>
        <dsp:cNvPr id="0" name=""/>
        <dsp:cNvSpPr/>
      </dsp:nvSpPr>
      <dsp:spPr>
        <a:xfrm>
          <a:off x="1714682" y="48568"/>
          <a:ext cx="2331275" cy="23312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由人执行</a:t>
          </a:r>
          <a:endParaRPr lang="zh-CN" altLang="en-US" sz="2200" kern="1200" dirty="0"/>
        </a:p>
      </dsp:txBody>
      <dsp:txXfrm>
        <a:off x="2025519" y="456541"/>
        <a:ext cx="1709601" cy="1049073"/>
      </dsp:txXfrm>
    </dsp:sp>
    <dsp:sp modelId="{41E4AFAA-2C85-4D6A-8FB0-F4AD759B5844}">
      <dsp:nvSpPr>
        <dsp:cNvPr id="0" name=""/>
        <dsp:cNvSpPr/>
      </dsp:nvSpPr>
      <dsp:spPr>
        <a:xfrm>
          <a:off x="2555884" y="1505615"/>
          <a:ext cx="2331275" cy="2331275"/>
        </a:xfrm>
        <a:prstGeom prst="ellipse">
          <a:avLst/>
        </a:prstGeom>
        <a:solidFill>
          <a:schemeClr val="accent4">
            <a:alpha val="50000"/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需要规划、执行、控制</a:t>
          </a:r>
          <a:endParaRPr lang="zh-CN" altLang="en-US" sz="2200" kern="1200" dirty="0"/>
        </a:p>
      </dsp:txBody>
      <dsp:txXfrm>
        <a:off x="3268865" y="2107861"/>
        <a:ext cx="1398765" cy="1282201"/>
      </dsp:txXfrm>
    </dsp:sp>
    <dsp:sp modelId="{ACF84F14-7C18-495F-9198-35532A02656D}">
      <dsp:nvSpPr>
        <dsp:cNvPr id="0" name=""/>
        <dsp:cNvSpPr/>
      </dsp:nvSpPr>
      <dsp:spPr>
        <a:xfrm>
          <a:off x="873480" y="1505615"/>
          <a:ext cx="2331275" cy="2331275"/>
        </a:xfrm>
        <a:prstGeom prst="ellipse">
          <a:avLst/>
        </a:prstGeom>
        <a:solidFill>
          <a:schemeClr val="accent4">
            <a:alpha val="50000"/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受有限资源约束</a:t>
          </a:r>
          <a:endParaRPr lang="zh-CN" altLang="en-US" sz="2200" kern="1200" dirty="0"/>
        </a:p>
      </dsp:txBody>
      <dsp:txXfrm>
        <a:off x="1093008" y="2107861"/>
        <a:ext cx="1398765" cy="1282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9E243-892F-4493-8252-5EA9D63DA461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E2522-7A7E-413E-AAC2-4F91955C3E1B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AAF4B-5F48-46F8-A88F-061BAF0A4FDA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311C7-E49E-4608-96BE-68AC3A039FB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2E997-CF91-4965-B2C2-B3D0CE55FE30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9BB68-F159-47D9-B997-6081FFD161BD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开发人员</a:t>
          </a:r>
        </a:p>
      </dsp:txBody>
      <dsp:txXfrm>
        <a:off x="2503922" y="1630232"/>
        <a:ext cx="1088154" cy="1088154"/>
      </dsp:txXfrm>
    </dsp:sp>
    <dsp:sp modelId="{1BF55C78-E070-4B81-A7CB-9D6489D1459D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职能经理</a:t>
          </a:r>
          <a:endParaRPr lang="zh-CN" altLang="en-US" sz="2000" kern="1200" dirty="0"/>
        </a:p>
      </dsp:txBody>
      <dsp:txXfrm>
        <a:off x="2667146" y="159161"/>
        <a:ext cx="761707" cy="761707"/>
      </dsp:txXfrm>
    </dsp:sp>
    <dsp:sp modelId="{87EB90B5-4511-4B37-9DD1-C74001680959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运营经理</a:t>
          </a:r>
          <a:endParaRPr lang="zh-CN" altLang="en-US" sz="2000" kern="1200" dirty="0"/>
        </a:p>
      </dsp:txBody>
      <dsp:txXfrm>
        <a:off x="4221452" y="1288431"/>
        <a:ext cx="761707" cy="761707"/>
      </dsp:txXfrm>
    </dsp:sp>
    <dsp:sp modelId="{74E86864-09BC-4710-9AB3-D6074D4E75B7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运维经理</a:t>
          </a:r>
          <a:endParaRPr lang="zh-CN" altLang="en-US" sz="2000" kern="1200" dirty="0"/>
        </a:p>
      </dsp:txBody>
      <dsp:txXfrm>
        <a:off x="3627760" y="3115628"/>
        <a:ext cx="761707" cy="761707"/>
      </dsp:txXfrm>
    </dsp:sp>
    <dsp:sp modelId="{4B629914-CFD8-4398-8653-938B6006CA8F}">
      <dsp:nvSpPr>
        <dsp:cNvPr id="0" name=""/>
        <dsp:cNvSpPr/>
      </dsp:nvSpPr>
      <dsp:spPr>
        <a:xfrm>
          <a:off x="1548776" y="2957873"/>
          <a:ext cx="1077217" cy="1077217"/>
        </a:xfrm>
        <a:prstGeom prst="ellipse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项目经理</a:t>
          </a:r>
          <a:endParaRPr lang="en-US" altLang="ja-JP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6531" y="3115628"/>
        <a:ext cx="761707" cy="761707"/>
      </dsp:txXfrm>
    </dsp:sp>
    <dsp:sp modelId="{90A2DE74-EE21-4D82-A493-9D4A321C0D47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产品经理</a:t>
          </a:r>
          <a:endParaRPr lang="en-US" altLang="ja-JP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2839" y="1288431"/>
        <a:ext cx="761707" cy="761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608ED-880F-48EA-9FAD-EA72B66F359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21CE-00B2-4268-B171-4B57176D06D9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软件项目管理</a:t>
          </a:r>
        </a:p>
      </dsp:txBody>
      <dsp:txXfrm>
        <a:off x="564979" y="406400"/>
        <a:ext cx="5475833" cy="812800"/>
      </dsp:txXfrm>
    </dsp:sp>
    <dsp:sp modelId="{F03E5784-3163-4C97-BF91-7AF279788B2D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6916D51-F478-4170-8EFE-DA833617CF3A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产品运营</a:t>
          </a:r>
        </a:p>
      </dsp:txBody>
      <dsp:txXfrm>
        <a:off x="860432" y="1625599"/>
        <a:ext cx="5180380" cy="812800"/>
      </dsp:txXfrm>
    </dsp:sp>
    <dsp:sp modelId="{F4342C83-EEA9-4DF2-9566-2FF9A7C921E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3D38049-B7D6-4E89-9E08-6B5959322144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产品维护（运维）</a:t>
          </a:r>
        </a:p>
      </dsp:txBody>
      <dsp:txXfrm>
        <a:off x="564979" y="2844800"/>
        <a:ext cx="5475833" cy="812800"/>
      </dsp:txXfrm>
    </dsp:sp>
    <dsp:sp modelId="{3F4972EE-5285-43F5-954F-54EDDE015F24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B44C-6F52-4297-AE1D-43C1A761E5D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概念性</a:t>
          </a:r>
        </a:p>
      </dsp:txBody>
      <dsp:txXfrm>
        <a:off x="2153920" y="477519"/>
        <a:ext cx="1788160" cy="1097280"/>
      </dsp:txXfrm>
    </dsp:sp>
    <dsp:sp modelId="{DFA66CCB-9E2B-4FE6-A8B8-8A54D2E1E32B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1913851"/>
            <a:satOff val="2179"/>
            <a:lumOff val="7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参与性</a:t>
          </a:r>
        </a:p>
      </dsp:txBody>
      <dsp:txXfrm>
        <a:off x="3454400" y="2204720"/>
        <a:ext cx="1463040" cy="1341120"/>
      </dsp:txXfrm>
    </dsp:sp>
    <dsp:sp modelId="{C83E95D2-7B51-4547-9983-DF329B8CAB00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3827703"/>
            <a:satOff val="4358"/>
            <a:lumOff val="14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流程性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产品生命周期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包括一个初始的软件项目的生命周期，也包括软件产品的部署、支持、维护、演化、更换和下线等过程。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产品生命周期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通常包含顺序排列且不相互交叉的一系列产品阶段。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项目生命周期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项目从启动到收尾所经历的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一系列阶段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如果项目产出的是一种产品，那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产品与项目之间就有许多种可能的关系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新产品的开发，其本身就可以是一个项目；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现有的产品可能得益于某个为之增添新功能或新特性的项目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通过某个项目来开发产品的新型号。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5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AE4F043C-EAD8-444A-B239-9162AB51C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8B822-8C7E-4410-A1E9-3225BCEDC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0" t="23540" r="1238" b="23540"/>
          <a:stretch/>
        </p:blipFill>
        <p:spPr>
          <a:xfrm>
            <a:off x="1763687" y="-22820"/>
            <a:ext cx="5054747" cy="57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864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、授课内容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5186CD5-20D7-4268-B177-438D56D7C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005106"/>
              </p:ext>
            </p:extLst>
          </p:nvPr>
        </p:nvGraphicFramePr>
        <p:xfrm>
          <a:off x="1259632" y="9852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10830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、授课内容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1328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）软件项目管理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18565" y="1561356"/>
            <a:ext cx="3643804" cy="3689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软件项目管理的概念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  </a:t>
            </a:r>
            <a:r>
              <a:rPr lang="zh-CN" altLang="en-US" sz="1800" dirty="0"/>
              <a:t>组织影响、资产与事业环境因素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项目管理知识体系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项目整合管理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项目范围管理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项目时间管理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项目成本管理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项目质量管理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07D13-FD36-4EC9-BB02-28A18662FB0F}"/>
              </a:ext>
            </a:extLst>
          </p:cNvPr>
          <p:cNvSpPr txBox="1"/>
          <p:nvPr/>
        </p:nvSpPr>
        <p:spPr>
          <a:xfrm>
            <a:off x="5004048" y="1561356"/>
            <a:ext cx="3995936" cy="375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9</a:t>
            </a:r>
            <a:r>
              <a:rPr lang="zh-CN" altLang="en-US" dirty="0"/>
              <a:t>    项目人力资源管理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10</a:t>
            </a:r>
            <a:r>
              <a:rPr lang="zh-CN" altLang="en-US" dirty="0"/>
              <a:t>  项目干系人管理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11</a:t>
            </a:r>
            <a:r>
              <a:rPr lang="zh-CN" altLang="en-US" dirty="0"/>
              <a:t>  项目沟通管理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12</a:t>
            </a:r>
            <a:r>
              <a:rPr lang="zh-CN" altLang="en-US" dirty="0"/>
              <a:t>  项目风险管理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13</a:t>
            </a:r>
            <a:r>
              <a:rPr lang="zh-CN" altLang="en-US" dirty="0"/>
              <a:t>  项目采购管理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16</a:t>
            </a:r>
            <a:r>
              <a:rPr lang="zh-CN" altLang="en-US" dirty="0"/>
              <a:t>  敏捷项目管理</a:t>
            </a:r>
          </a:p>
        </p:txBody>
      </p:sp>
    </p:spTree>
    <p:extLst>
      <p:ext uri="{BB962C8B-B14F-4D97-AF65-F5344CB8AC3E}">
        <p14:creationId xmlns:p14="http://schemas.microsoft.com/office/powerpoint/2010/main" val="702376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、授课内容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17958"/>
            <a:ext cx="8208912" cy="4426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）产品运营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15616" y="1489348"/>
            <a:ext cx="3643804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17  </a:t>
            </a:r>
            <a:r>
              <a:rPr lang="zh-CN" altLang="en-US" sz="1800" dirty="0"/>
              <a:t>运营的概念、要素、思维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18  </a:t>
            </a:r>
            <a:r>
              <a:rPr lang="zh-CN" altLang="en-US" sz="1800" dirty="0"/>
              <a:t>运营的技能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19  </a:t>
            </a:r>
            <a:r>
              <a:rPr lang="zh-CN" altLang="en-US" sz="1800" dirty="0"/>
              <a:t>运营的规律和逻辑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07D13-FD36-4EC9-BB02-28A18662FB0F}"/>
              </a:ext>
            </a:extLst>
          </p:cNvPr>
          <p:cNvSpPr txBox="1"/>
          <p:nvPr/>
        </p:nvSpPr>
        <p:spPr>
          <a:xfrm>
            <a:off x="1115616" y="3903001"/>
            <a:ext cx="4572000" cy="92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AutoNum type="arabicPlain" startAt="20"/>
            </a:pPr>
            <a:r>
              <a:rPr lang="zh-CN" altLang="en-US" dirty="0"/>
              <a:t>产品维护基本技术与流程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21  </a:t>
            </a:r>
            <a:r>
              <a:rPr lang="zh-CN" altLang="en-US" dirty="0"/>
              <a:t>开发运维一体化</a:t>
            </a:r>
          </a:p>
        </p:txBody>
      </p:sp>
      <p:sp>
        <p:nvSpPr>
          <p:cNvPr id="8" name="副标题 8">
            <a:extLst>
              <a:ext uri="{FF2B5EF4-FFF2-40B4-BE49-F238E27FC236}">
                <a16:creationId xmlns:a16="http://schemas.microsoft.com/office/drawing/2014/main" id="{9EDE707D-DBE2-4A86-8683-0B92DA5C1061}"/>
              </a:ext>
            </a:extLst>
          </p:cNvPr>
          <p:cNvSpPr txBox="1">
            <a:spLocks/>
          </p:cNvSpPr>
          <p:nvPr/>
        </p:nvSpPr>
        <p:spPr>
          <a:xfrm>
            <a:off x="467544" y="3249825"/>
            <a:ext cx="8208912" cy="4426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）产品维护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9926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2400" dirty="0"/>
              <a:t>4</a:t>
            </a:r>
            <a:r>
              <a:rPr lang="zh-CN" altLang="en-US" sz="2400" dirty="0"/>
              <a:t>、课程总体目标</a:t>
            </a:r>
            <a:endParaRPr lang="en-US" altLang="zh-CN" sz="2400" dirty="0"/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1560" y="1232024"/>
            <a:ext cx="7920880" cy="3456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软件</a:t>
            </a:r>
            <a:r>
              <a:rPr lang="zh-CN" altLang="en-US" sz="2400" dirty="0">
                <a:solidFill>
                  <a:srgbClr val="FF0000"/>
                </a:solidFill>
              </a:rPr>
              <a:t>项目管理</a:t>
            </a:r>
            <a:r>
              <a:rPr lang="zh-CN" altLang="en-US" sz="2400" dirty="0"/>
              <a:t>的思想、体系和方法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zh-CN" altLang="en-US" sz="2400" dirty="0"/>
              <a:t>软件</a:t>
            </a:r>
            <a:r>
              <a:rPr lang="zh-CN" altLang="en-US" sz="2400" dirty="0">
                <a:solidFill>
                  <a:srgbClr val="7030A0"/>
                </a:solidFill>
              </a:rPr>
              <a:t>产品运营</a:t>
            </a:r>
            <a:r>
              <a:rPr lang="zh-CN" altLang="en-US" sz="2400" dirty="0"/>
              <a:t>的思维与技能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>
                <a:solidFill>
                  <a:srgbClr val="00B0F0"/>
                </a:solidFill>
              </a:rPr>
              <a:t>了解</a:t>
            </a:r>
            <a:r>
              <a:rPr lang="zh-CN" altLang="en-US" sz="2400" dirty="0"/>
              <a:t>软件</a:t>
            </a:r>
            <a:r>
              <a:rPr lang="zh-CN" altLang="en-US" sz="2400" dirty="0">
                <a:solidFill>
                  <a:srgbClr val="00B0F0"/>
                </a:solidFill>
              </a:rPr>
              <a:t>产品维护</a:t>
            </a:r>
            <a:r>
              <a:rPr lang="zh-CN" altLang="en-US" sz="2400" dirty="0"/>
              <a:t>的理念和技术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70043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、课程信息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1560" y="1074599"/>
            <a:ext cx="7920880" cy="3689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latin typeface="+mn-ea"/>
                <a:cs typeface="Times New Roman" panose="02020603050405020304" pitchFamily="18" charset="0"/>
              </a:rPr>
              <a:t>学时</a:t>
            </a: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学分：</a:t>
            </a:r>
            <a:r>
              <a:rPr lang="en-US" altLang="zh-CN" sz="2400" kern="100" dirty="0">
                <a:latin typeface="+mn-ea"/>
              </a:rPr>
              <a:t>48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学时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学分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）课程考核：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采用百分制，其中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）平时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成绩占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50%</a:t>
            </a:r>
          </a:p>
          <a:p>
            <a:pPr marL="0" indent="0">
              <a:spcBef>
                <a:spcPts val="2400"/>
              </a:spcBef>
              <a:buNone/>
            </a:pP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）期末考试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成绩占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50%</a:t>
            </a:r>
          </a:p>
          <a:p>
            <a:pPr marL="0" indent="0">
              <a:buNone/>
            </a:pP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0FE981-5047-40B9-87F5-ADB6D60DB6D0}"/>
              </a:ext>
            </a:extLst>
          </p:cNvPr>
          <p:cNvSpPr txBox="1"/>
          <p:nvPr/>
        </p:nvSpPr>
        <p:spPr>
          <a:xfrm>
            <a:off x="5076056" y="3001516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课堂测试</a:t>
            </a:r>
            <a:r>
              <a:rPr lang="en-US" altLang="zh-CN" sz="2000" kern="100" dirty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雨课堂</a:t>
            </a:r>
            <a:r>
              <a:rPr lang="en-US" altLang="zh-CN" sz="2000" kern="100" dirty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27FE5-56CF-455C-A4B8-120F2667E957}"/>
              </a:ext>
            </a:extLst>
          </p:cNvPr>
          <p:cNvSpPr txBox="1"/>
          <p:nvPr/>
        </p:nvSpPr>
        <p:spPr>
          <a:xfrm>
            <a:off x="5076056" y="3611645"/>
            <a:ext cx="2466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小组</a:t>
            </a:r>
            <a:r>
              <a:rPr lang="en-US" altLang="zh-CN" sz="20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运营</a:t>
            </a:r>
            <a:r>
              <a:rPr lang="en-US" altLang="zh-CN" sz="20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项目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8BD9C76-5311-4E52-881F-EDDB5A8392A8}"/>
              </a:ext>
            </a:extLst>
          </p:cNvPr>
          <p:cNvSpPr/>
          <p:nvPr/>
        </p:nvSpPr>
        <p:spPr>
          <a:xfrm>
            <a:off x="4734494" y="3001516"/>
            <a:ext cx="341562" cy="10102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7275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、参考资料</a:t>
            </a: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70992" y="913284"/>
            <a:ext cx="9073008" cy="3689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[1]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魏金岭，周苏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软件项目管理与实践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清华大学出版社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2018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[2]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韩万江，姜立新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软件项目管理案例教程（第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版）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2019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[3] Project Management 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Institute.</a:t>
            </a:r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PMBOK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® </a:t>
            </a:r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Guide.Sixth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 Edition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USA, Project Management Institute. 2017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[4]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黄有璨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运营之光（第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版）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电子工业出版社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.2022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[5]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李鹏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 IT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运维之道（第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版）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人民邮电出版社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2019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[6] Gene Kim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Jez Humble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等著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刘征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王磊等译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DevOps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实践指南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人民邮电出版社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2513516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、课程特点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E614F2F-128C-400D-9659-F45A42250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197852"/>
              </p:ext>
            </p:extLst>
          </p:nvPr>
        </p:nvGraphicFramePr>
        <p:xfrm>
          <a:off x="1524000" y="9132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53984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9724" y="2407709"/>
            <a:ext cx="467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软件项目管理与产品运维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1199376" y="716447"/>
            <a:ext cx="3588648" cy="1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 rotWithShape="1"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导言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5C293D34-6AC5-447C-980D-2AA10435FFFC}"/>
              </a:ext>
            </a:extLst>
          </p:cNvPr>
          <p:cNvSpPr/>
          <p:nvPr/>
        </p:nvSpPr>
        <p:spPr>
          <a:xfrm>
            <a:off x="899592" y="1129308"/>
            <a:ext cx="4320480" cy="1872208"/>
          </a:xfrm>
          <a:prstGeom prst="cloudCallout">
            <a:avLst>
              <a:gd name="adj1" fmla="val 37003"/>
              <a:gd name="adj2" fmla="val 585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计划开发</a:t>
            </a:r>
            <a:r>
              <a:rPr lang="zh-CN" altLang="en-US" sz="2400" dirty="0">
                <a:solidFill>
                  <a:srgbClr val="7030A0"/>
                </a:solidFill>
              </a:rPr>
              <a:t>酒店项目</a:t>
            </a:r>
            <a:r>
              <a:rPr lang="zh-CN" altLang="en-US" sz="2400" dirty="0"/>
              <a:t>，发展旅游业，应该怎么办呢？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F4945A-FADB-4706-842F-68B4D381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2784264"/>
            <a:ext cx="3458225" cy="23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392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导言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BC2ED-E827-440E-BDF8-2309257DA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16644" r="12057" b="14604"/>
          <a:stretch/>
        </p:blipFill>
        <p:spPr>
          <a:xfrm>
            <a:off x="380657" y="1221439"/>
            <a:ext cx="3405013" cy="27141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9948B8-126D-4EF9-B0B9-37B82C5DB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65212"/>
            <a:ext cx="3861065" cy="21736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9FF074-10CD-444E-90A6-668D01F14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871729"/>
            <a:ext cx="3810868" cy="23881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57053A-61E5-4415-8743-84167A4DC7AE}"/>
              </a:ext>
            </a:extLst>
          </p:cNvPr>
          <p:cNvSpPr txBox="1"/>
          <p:nvPr/>
        </p:nvSpPr>
        <p:spPr>
          <a:xfrm>
            <a:off x="1759997" y="398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建造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405D39-D919-4BD3-A0AA-6E41FE77DF12}"/>
              </a:ext>
            </a:extLst>
          </p:cNvPr>
          <p:cNvSpPr txBox="1"/>
          <p:nvPr/>
        </p:nvSpPr>
        <p:spPr>
          <a:xfrm>
            <a:off x="8254084" y="4015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运营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13958C-1927-41C2-93D0-269C3D89A171}"/>
              </a:ext>
            </a:extLst>
          </p:cNvPr>
          <p:cNvSpPr txBox="1"/>
          <p:nvPr/>
        </p:nvSpPr>
        <p:spPr>
          <a:xfrm>
            <a:off x="8254083" y="116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维护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3E9870-E714-4FD1-85F2-2B9600B3D95B}"/>
              </a:ext>
            </a:extLst>
          </p:cNvPr>
          <p:cNvSpPr/>
          <p:nvPr/>
        </p:nvSpPr>
        <p:spPr>
          <a:xfrm>
            <a:off x="170882" y="985292"/>
            <a:ext cx="3768075" cy="4155336"/>
          </a:xfrm>
          <a:prstGeom prst="roundRect">
            <a:avLst>
              <a:gd name="adj" fmla="val 10777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A39734-F992-4754-BB59-81693CD4228A}"/>
              </a:ext>
            </a:extLst>
          </p:cNvPr>
          <p:cNvSpPr txBox="1"/>
          <p:nvPr/>
        </p:nvSpPr>
        <p:spPr>
          <a:xfrm>
            <a:off x="1532856" y="46080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项目管理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8641488-327F-4D5B-A1CA-88267CB0BF2C}"/>
              </a:ext>
            </a:extLst>
          </p:cNvPr>
          <p:cNvSpPr/>
          <p:nvPr/>
        </p:nvSpPr>
        <p:spPr>
          <a:xfrm>
            <a:off x="4152149" y="83208"/>
            <a:ext cx="4820969" cy="5366579"/>
          </a:xfrm>
          <a:prstGeom prst="roundRect">
            <a:avLst>
              <a:gd name="adj" fmla="val 7644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C6A99A-692C-4E1C-B865-E8126F374EAB}"/>
              </a:ext>
            </a:extLst>
          </p:cNvPr>
          <p:cNvSpPr txBox="1"/>
          <p:nvPr/>
        </p:nvSpPr>
        <p:spPr>
          <a:xfrm>
            <a:off x="5796136" y="2470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产品运维</a:t>
            </a:r>
          </a:p>
        </p:txBody>
      </p:sp>
    </p:spTree>
    <p:extLst>
      <p:ext uri="{BB962C8B-B14F-4D97-AF65-F5344CB8AC3E}">
        <p14:creationId xmlns:p14="http://schemas.microsoft.com/office/powerpoint/2010/main" val="17290735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、课程简介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18710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8789" y="4929281"/>
            <a:ext cx="22365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软件产品生命周期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75EABF-CDDE-4E5C-AFC0-A1FDAED2D845}"/>
              </a:ext>
            </a:extLst>
          </p:cNvPr>
          <p:cNvSpPr/>
          <p:nvPr/>
        </p:nvSpPr>
        <p:spPr>
          <a:xfrm>
            <a:off x="107504" y="827693"/>
            <a:ext cx="8928992" cy="411533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67956D-9034-4750-B938-B70174E2A46A}"/>
              </a:ext>
            </a:extLst>
          </p:cNvPr>
          <p:cNvSpPr/>
          <p:nvPr/>
        </p:nvSpPr>
        <p:spPr>
          <a:xfrm>
            <a:off x="161415" y="2444386"/>
            <a:ext cx="2552665" cy="11521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需求</a:t>
            </a:r>
            <a:r>
              <a:rPr lang="en-US" altLang="zh-CN" sz="2000" b="1" dirty="0">
                <a:solidFill>
                  <a:schemeClr val="tx1"/>
                </a:solidFill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</a:rPr>
              <a:t>开发</a:t>
            </a:r>
            <a:r>
              <a:rPr lang="en-US" altLang="zh-CN" sz="2000" b="1" dirty="0">
                <a:solidFill>
                  <a:schemeClr val="tx1"/>
                </a:solidFill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CF4200-8695-490E-A6F0-6425068137DE}"/>
              </a:ext>
            </a:extLst>
          </p:cNvPr>
          <p:cNvSpPr/>
          <p:nvPr/>
        </p:nvSpPr>
        <p:spPr>
          <a:xfrm>
            <a:off x="319492" y="3750915"/>
            <a:ext cx="22365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软件项目生命周期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DA544A5-745F-4D69-969E-E1D766D09932}"/>
              </a:ext>
            </a:extLst>
          </p:cNvPr>
          <p:cNvSpPr/>
          <p:nvPr/>
        </p:nvSpPr>
        <p:spPr>
          <a:xfrm>
            <a:off x="2595797" y="2834934"/>
            <a:ext cx="526330" cy="2880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1AC5D1-8C4A-4C3D-AD68-E447EDC86D71}"/>
              </a:ext>
            </a:extLst>
          </p:cNvPr>
          <p:cNvSpPr/>
          <p:nvPr/>
        </p:nvSpPr>
        <p:spPr>
          <a:xfrm>
            <a:off x="3074121" y="2444386"/>
            <a:ext cx="840986" cy="115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部署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62568CE-4C6C-486F-B35D-9822C711FDC5}"/>
              </a:ext>
            </a:extLst>
          </p:cNvPr>
          <p:cNvSpPr/>
          <p:nvPr/>
        </p:nvSpPr>
        <p:spPr>
          <a:xfrm>
            <a:off x="3837341" y="2834934"/>
            <a:ext cx="648072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F7F900-7DA1-4E23-80A1-CB7C80415C6A}"/>
              </a:ext>
            </a:extLst>
          </p:cNvPr>
          <p:cNvSpPr/>
          <p:nvPr/>
        </p:nvSpPr>
        <p:spPr>
          <a:xfrm>
            <a:off x="4432200" y="2444386"/>
            <a:ext cx="1386249" cy="1152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产品运维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C29E54F-C122-42C8-82BC-EA8E7FE758A5}"/>
              </a:ext>
            </a:extLst>
          </p:cNvPr>
          <p:cNvSpPr/>
          <p:nvPr/>
        </p:nvSpPr>
        <p:spPr>
          <a:xfrm>
            <a:off x="5809596" y="1916379"/>
            <a:ext cx="368893" cy="19978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91B2647-8678-42F7-9B6D-AB11DAB8D2F9}"/>
              </a:ext>
            </a:extLst>
          </p:cNvPr>
          <p:cNvSpPr/>
          <p:nvPr/>
        </p:nvSpPr>
        <p:spPr>
          <a:xfrm>
            <a:off x="6073963" y="1866256"/>
            <a:ext cx="1563286" cy="7837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产品运营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2A68FF-A43B-4410-9CA2-0D49F28C8810}"/>
              </a:ext>
            </a:extLst>
          </p:cNvPr>
          <p:cNvSpPr/>
          <p:nvPr/>
        </p:nvSpPr>
        <p:spPr>
          <a:xfrm>
            <a:off x="6073963" y="3136360"/>
            <a:ext cx="1563286" cy="792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产品维护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ctr"/>
            <a:r>
              <a:rPr lang="en-US" altLang="zh-CN" sz="1200" b="1" dirty="0">
                <a:solidFill>
                  <a:srgbClr val="FFFF00"/>
                </a:solidFill>
              </a:rPr>
              <a:t>(</a:t>
            </a:r>
            <a:r>
              <a:rPr lang="zh-CN" altLang="en-US" sz="1200" b="1" dirty="0">
                <a:solidFill>
                  <a:srgbClr val="FFFF00"/>
                </a:solidFill>
              </a:rPr>
              <a:t>狭义的运维：</a:t>
            </a:r>
            <a:endParaRPr lang="en-US" altLang="zh-CN" sz="1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FFF00"/>
                </a:solidFill>
              </a:rPr>
              <a:t>运行维护</a:t>
            </a:r>
            <a:r>
              <a:rPr lang="en-US" altLang="zh-CN" sz="1200" b="1" dirty="0">
                <a:solidFill>
                  <a:srgbClr val="FFFF00"/>
                </a:solidFill>
              </a:rPr>
              <a:t>)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24FC4CC-9DE8-479C-9DC6-A78CA3EE6B94}"/>
              </a:ext>
            </a:extLst>
          </p:cNvPr>
          <p:cNvSpPr/>
          <p:nvPr/>
        </p:nvSpPr>
        <p:spPr>
          <a:xfrm>
            <a:off x="7453512" y="2761402"/>
            <a:ext cx="518824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7A4CF3-18C2-409C-952F-12F0A2AEA2FF}"/>
              </a:ext>
            </a:extLst>
          </p:cNvPr>
          <p:cNvSpPr/>
          <p:nvPr/>
        </p:nvSpPr>
        <p:spPr>
          <a:xfrm>
            <a:off x="7915865" y="2395043"/>
            <a:ext cx="1005274" cy="11521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下线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退役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1AB5AB-19EE-47AC-9527-4A9170931615}"/>
              </a:ext>
            </a:extLst>
          </p:cNvPr>
          <p:cNvCxnSpPr>
            <a:cxnSpLocks/>
          </p:cNvCxnSpPr>
          <p:nvPr/>
        </p:nvCxnSpPr>
        <p:spPr>
          <a:xfrm>
            <a:off x="2843808" y="818710"/>
            <a:ext cx="0" cy="4110571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150AFC-F7A8-41F8-8B4F-5153D9C752B5}"/>
              </a:ext>
            </a:extLst>
          </p:cNvPr>
          <p:cNvSpPr txBox="1"/>
          <p:nvPr/>
        </p:nvSpPr>
        <p:spPr>
          <a:xfrm>
            <a:off x="364443" y="1180890"/>
            <a:ext cx="2303852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项目管理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管理项目</a:t>
            </a:r>
            <a:r>
              <a:rPr lang="zh-CN" altLang="en-US" b="1" dirty="0">
                <a:solidFill>
                  <a:srgbClr val="0276E0"/>
                </a:solidFill>
              </a:rPr>
              <a:t>范围、成本、进度、质量</a:t>
            </a:r>
            <a:r>
              <a:rPr lang="zh-CN" altLang="en-US" dirty="0">
                <a:solidFill>
                  <a:srgbClr val="FF0000"/>
                </a:solidFill>
              </a:rPr>
              <a:t>等等）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6B9E33B-28E4-4B28-8159-6E68324174CD}"/>
              </a:ext>
            </a:extLst>
          </p:cNvPr>
          <p:cNvCxnSpPr>
            <a:cxnSpLocks/>
          </p:cNvCxnSpPr>
          <p:nvPr/>
        </p:nvCxnSpPr>
        <p:spPr>
          <a:xfrm>
            <a:off x="7740352" y="818710"/>
            <a:ext cx="0" cy="4133245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53DF4E-1333-49F1-96B7-AB1561FF6CBD}"/>
              </a:ext>
            </a:extLst>
          </p:cNvPr>
          <p:cNvSpPr txBox="1"/>
          <p:nvPr/>
        </p:nvSpPr>
        <p:spPr>
          <a:xfrm>
            <a:off x="5787880" y="834936"/>
            <a:ext cx="1926263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</a:rPr>
              <a:t>产品运营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获取用户流量、实现</a:t>
            </a:r>
            <a:r>
              <a:rPr lang="zh-CN" altLang="en-US" b="1" dirty="0">
                <a:solidFill>
                  <a:srgbClr val="0276E0"/>
                </a:solidFill>
              </a:rPr>
              <a:t>商业变现</a:t>
            </a:r>
            <a:r>
              <a:rPr lang="zh-CN" altLang="en-US" dirty="0">
                <a:solidFill>
                  <a:srgbClr val="FF0000"/>
                </a:solidFill>
              </a:rPr>
              <a:t>等）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CA1A2D-3B62-40C9-AFBF-0FCF0145C394}"/>
              </a:ext>
            </a:extLst>
          </p:cNvPr>
          <p:cNvSpPr txBox="1"/>
          <p:nvPr/>
        </p:nvSpPr>
        <p:spPr>
          <a:xfrm>
            <a:off x="5893187" y="3924034"/>
            <a:ext cx="1795614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</a:rPr>
              <a:t>产品维护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确保产品</a:t>
            </a:r>
            <a:r>
              <a:rPr lang="zh-CN" altLang="en-US" b="1" dirty="0">
                <a:solidFill>
                  <a:srgbClr val="0276E0"/>
                </a:solidFill>
              </a:rPr>
              <a:t>高效、平稳、安全运行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020919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、课程简介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项目管理与产品运维的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联系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7E3C844-B4AC-4597-A93E-F008A663F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785481"/>
              </p:ext>
            </p:extLst>
          </p:nvPr>
        </p:nvGraphicFramePr>
        <p:xfrm>
          <a:off x="2987824" y="1273324"/>
          <a:ext cx="5760640" cy="388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8676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、课程简介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项目管理与产品运维的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C1E7D6-C885-41A3-B4D7-52E35D38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44837"/>
              </p:ext>
            </p:extLst>
          </p:nvPr>
        </p:nvGraphicFramePr>
        <p:xfrm>
          <a:off x="539552" y="2008083"/>
          <a:ext cx="82089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38">
                  <a:extLst>
                    <a:ext uri="{9D8B030D-6E8A-4147-A177-3AD203B41FA5}">
                      <a16:colId xmlns:a16="http://schemas.microsoft.com/office/drawing/2014/main" val="2150483665"/>
                    </a:ext>
                  </a:extLst>
                </a:gridCol>
                <a:gridCol w="3849066">
                  <a:extLst>
                    <a:ext uri="{9D8B030D-6E8A-4147-A177-3AD203B41FA5}">
                      <a16:colId xmlns:a16="http://schemas.microsoft.com/office/drawing/2014/main" val="13751895"/>
                    </a:ext>
                  </a:extLst>
                </a:gridCol>
                <a:gridCol w="3462308">
                  <a:extLst>
                    <a:ext uri="{9D8B030D-6E8A-4147-A177-3AD203B41FA5}">
                      <a16:colId xmlns:a16="http://schemas.microsoft.com/office/drawing/2014/main" val="392283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产品运维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38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面向具体目标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强调效率和效果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变更的环境管理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维持现状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4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不同的管理团队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相同的管理团队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临时性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持续性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、课程简介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项目管理与产品运维的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F26281-8B7B-4640-BDB0-A6ECF4561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43157"/>
              </p:ext>
            </p:extLst>
          </p:nvPr>
        </p:nvGraphicFramePr>
        <p:xfrm>
          <a:off x="539552" y="2008083"/>
          <a:ext cx="82089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38">
                  <a:extLst>
                    <a:ext uri="{9D8B030D-6E8A-4147-A177-3AD203B41FA5}">
                      <a16:colId xmlns:a16="http://schemas.microsoft.com/office/drawing/2014/main" val="2150483665"/>
                    </a:ext>
                  </a:extLst>
                </a:gridCol>
                <a:gridCol w="3849066">
                  <a:extLst>
                    <a:ext uri="{9D8B030D-6E8A-4147-A177-3AD203B41FA5}">
                      <a16:colId xmlns:a16="http://schemas.microsoft.com/office/drawing/2014/main" val="13751895"/>
                    </a:ext>
                  </a:extLst>
                </a:gridCol>
                <a:gridCol w="3462308">
                  <a:extLst>
                    <a:ext uri="{9D8B030D-6E8A-4147-A177-3AD203B41FA5}">
                      <a16:colId xmlns:a16="http://schemas.microsoft.com/office/drawing/2014/main" val="392283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产品运维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38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面向具体目标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强调效率和效果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变更的环境管理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维持现状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4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不同的管理团队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相同的管理团队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7030A0"/>
                          </a:solidFill>
                        </a:rPr>
                        <a:t>临时性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7030A0"/>
                          </a:solidFill>
                        </a:rPr>
                        <a:t>持续性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、组织（公司）结构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89C1F60-13B5-460E-94D2-6A19D59EE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412437"/>
              </p:ext>
            </p:extLst>
          </p:nvPr>
        </p:nvGraphicFramePr>
        <p:xfrm>
          <a:off x="1619672" y="9852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90D5A68-C7DD-4A55-8CFB-05489B159674}"/>
              </a:ext>
            </a:extLst>
          </p:cNvPr>
          <p:cNvSpPr txBox="1"/>
          <p:nvPr/>
        </p:nvSpPr>
        <p:spPr>
          <a:xfrm>
            <a:off x="5220073" y="916379"/>
            <a:ext cx="1809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管理和监督职能领域或业务单元</a:t>
            </a:r>
            <a:endParaRPr lang="en-US" altLang="ja-JP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B1F7E-D4A9-4173-A8BF-D59E57F2CEE7}"/>
              </a:ext>
            </a:extLst>
          </p:cNvPr>
          <p:cNvSpPr txBox="1"/>
          <p:nvPr/>
        </p:nvSpPr>
        <p:spPr>
          <a:xfrm>
            <a:off x="2073234" y="4668296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短期</a:t>
            </a:r>
            <a:r>
              <a:rPr lang="ja-JP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委派，</a:t>
            </a:r>
            <a:endParaRPr lang="en-US" altLang="ja-JP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实现项目目标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A43B7-EC0C-432D-A91E-FE6A35A5DA0F}"/>
              </a:ext>
            </a:extLst>
          </p:cNvPr>
          <p:cNvSpPr txBox="1"/>
          <p:nvPr/>
        </p:nvSpPr>
        <p:spPr>
          <a:xfrm>
            <a:off x="6096999" y="4623897"/>
            <a:ext cx="1631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保证产品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平稳、</a:t>
            </a:r>
            <a:r>
              <a:rPr lang="ja-JP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endParaRPr lang="en-US" altLang="ja-JP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17F23D-A298-42E2-B2A4-41458A7030AC}"/>
              </a:ext>
            </a:extLst>
          </p:cNvPr>
          <p:cNvSpPr txBox="1"/>
          <p:nvPr/>
        </p:nvSpPr>
        <p:spPr>
          <a:xfrm>
            <a:off x="1043608" y="2370961"/>
            <a:ext cx="1480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负责产品迭代全流程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D8470F-E3D5-4236-9A12-5499C4AFE59E}"/>
              </a:ext>
            </a:extLst>
          </p:cNvPr>
          <p:cNvSpPr txBox="1"/>
          <p:nvPr/>
        </p:nvSpPr>
        <p:spPr>
          <a:xfrm>
            <a:off x="7035369" y="2369849"/>
            <a:ext cx="941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实现商业变现</a:t>
            </a:r>
          </a:p>
        </p:txBody>
      </p:sp>
    </p:spTree>
    <p:extLst>
      <p:ext uri="{BB962C8B-B14F-4D97-AF65-F5344CB8AC3E}">
        <p14:creationId xmlns:p14="http://schemas.microsoft.com/office/powerpoint/2010/main" val="23204156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762</Words>
  <Application>Microsoft Office PowerPoint</Application>
  <PresentationFormat>全屏显示(16:10)</PresentationFormat>
  <Paragraphs>155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PowerPoint 演示文稿</vt:lpstr>
      <vt:lpstr>导言</vt:lpstr>
      <vt:lpstr>导言</vt:lpstr>
      <vt:lpstr>1、课程简介</vt:lpstr>
      <vt:lpstr>1、课程简介</vt:lpstr>
      <vt:lpstr>1、课程简介</vt:lpstr>
      <vt:lpstr>1、课程简介</vt:lpstr>
      <vt:lpstr>2、组织（公司）结构</vt:lpstr>
      <vt:lpstr>3、授课内容</vt:lpstr>
      <vt:lpstr>3、授课内容</vt:lpstr>
      <vt:lpstr>3、授课内容</vt:lpstr>
      <vt:lpstr>4、课程总体目标</vt:lpstr>
      <vt:lpstr>5、课程信息</vt:lpstr>
      <vt:lpstr>6、参考资料</vt:lpstr>
      <vt:lpstr>7、课程特点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250</cp:revision>
  <dcterms:created xsi:type="dcterms:W3CDTF">2011-06-03T14:53:06Z</dcterms:created>
  <dcterms:modified xsi:type="dcterms:W3CDTF">2022-08-29T02:11:16Z</dcterms:modified>
</cp:coreProperties>
</file>