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7.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40.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7" r:id="rId2"/>
    <p:sldId id="634" r:id="rId3"/>
    <p:sldId id="620" r:id="rId4"/>
    <p:sldId id="621" r:id="rId5"/>
    <p:sldId id="622" r:id="rId6"/>
    <p:sldId id="612" r:id="rId7"/>
    <p:sldId id="266" r:id="rId8"/>
    <p:sldId id="268" r:id="rId9"/>
    <p:sldId id="565" r:id="rId10"/>
    <p:sldId id="616" r:id="rId11"/>
    <p:sldId id="568" r:id="rId12"/>
    <p:sldId id="566" r:id="rId13"/>
    <p:sldId id="457" r:id="rId14"/>
    <p:sldId id="573" r:id="rId15"/>
    <p:sldId id="623" r:id="rId16"/>
    <p:sldId id="624" r:id="rId17"/>
    <p:sldId id="578" r:id="rId18"/>
    <p:sldId id="596" r:id="rId19"/>
    <p:sldId id="597" r:id="rId20"/>
    <p:sldId id="635" r:id="rId21"/>
    <p:sldId id="598" r:id="rId22"/>
    <p:sldId id="599" r:id="rId23"/>
    <p:sldId id="600" r:id="rId24"/>
    <p:sldId id="467" r:id="rId25"/>
    <p:sldId id="606" r:id="rId26"/>
    <p:sldId id="469" r:id="rId27"/>
    <p:sldId id="617" r:id="rId28"/>
    <p:sldId id="613" r:id="rId29"/>
    <p:sldId id="270" r:id="rId30"/>
    <p:sldId id="458" r:id="rId31"/>
    <p:sldId id="581" r:id="rId32"/>
    <p:sldId id="633" r:id="rId33"/>
    <p:sldId id="625" r:id="rId34"/>
    <p:sldId id="614" r:id="rId35"/>
    <p:sldId id="489" r:id="rId36"/>
    <p:sldId id="491" r:id="rId37"/>
    <p:sldId id="602" r:id="rId38"/>
    <p:sldId id="603" r:id="rId39"/>
    <p:sldId id="499" r:id="rId40"/>
    <p:sldId id="521" r:id="rId41"/>
    <p:sldId id="523" r:id="rId42"/>
    <p:sldId id="580" r:id="rId43"/>
    <p:sldId id="382" r:id="rId44"/>
    <p:sldId id="492" r:id="rId45"/>
    <p:sldId id="584" r:id="rId46"/>
    <p:sldId id="494" r:id="rId47"/>
    <p:sldId id="610" r:id="rId48"/>
    <p:sldId id="591" r:id="rId49"/>
    <p:sldId id="592" r:id="rId50"/>
    <p:sldId id="483" r:id="rId51"/>
    <p:sldId id="587" r:id="rId52"/>
    <p:sldId id="485" r:id="rId53"/>
    <p:sldId id="269" r:id="rId54"/>
    <p:sldId id="607" r:id="rId55"/>
    <p:sldId id="441" r:id="rId56"/>
    <p:sldId id="618" r:id="rId57"/>
    <p:sldId id="545" r:id="rId58"/>
    <p:sldId id="619" r:id="rId59"/>
    <p:sldId id="560" r:id="rId60"/>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102F"/>
    <a:srgbClr val="FF66FF"/>
    <a:srgbClr val="C9C400"/>
    <a:srgbClr val="026BCA"/>
    <a:srgbClr val="026DCE"/>
    <a:srgbClr val="02539C"/>
    <a:srgbClr val="026AC8"/>
    <a:srgbClr val="0255A0"/>
    <a:srgbClr val="0000CC"/>
    <a:srgbClr val="016B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17" autoAdjust="0"/>
    <p:restoredTop sz="90654" autoAdjust="0"/>
  </p:normalViewPr>
  <p:slideViewPr>
    <p:cSldViewPr>
      <p:cViewPr varScale="1">
        <p:scale>
          <a:sx n="104" d="100"/>
          <a:sy n="104" d="100"/>
        </p:scale>
        <p:origin x="426" y="102"/>
      </p:cViewPr>
      <p:guideLst>
        <p:guide orient="horz" pos="1800"/>
        <p:guide pos="2880"/>
      </p:guideLst>
    </p:cSldViewPr>
  </p:slideViewPr>
  <p:outlineViewPr>
    <p:cViewPr>
      <p:scale>
        <a:sx n="33" d="100"/>
        <a:sy n="33" d="100"/>
      </p:scale>
      <p:origin x="0" y="-8688"/>
    </p:cViewPr>
  </p:outlineViewPr>
  <p:notesTextViewPr>
    <p:cViewPr>
      <p:scale>
        <a:sx n="1" d="1"/>
        <a:sy n="1" d="1"/>
      </p:scale>
      <p:origin x="0" y="0"/>
    </p:cViewPr>
  </p:notesTextViewPr>
  <p:sorterViewPr>
    <p:cViewPr varScale="1">
      <p:scale>
        <a:sx n="100" d="100"/>
        <a:sy n="100" d="100"/>
      </p:scale>
      <p:origin x="0" y="-5424"/>
    </p:cViewPr>
  </p:sorterViewPr>
  <p:notesViewPr>
    <p:cSldViewPr>
      <p:cViewPr varScale="1">
        <p:scale>
          <a:sx n="57" d="100"/>
          <a:sy n="57" d="100"/>
        </p:scale>
        <p:origin x="2472" y="4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 XF" userId="2a7889fc66a80f19" providerId="LiveId" clId="{6351E7BD-3BCB-49F1-A1F4-97C516C38F90}"/>
    <pc:docChg chg="undo redo custSel addSld delSld modSld sldOrd modMainMaster">
      <pc:chgData name="DI XF" userId="2a7889fc66a80f19" providerId="LiveId" clId="{6351E7BD-3BCB-49F1-A1F4-97C516C38F90}" dt="2022-08-29T02:16:38.053" v="11477"/>
      <pc:docMkLst>
        <pc:docMk/>
      </pc:docMkLst>
      <pc:sldChg chg="addSp delSp modSp mod">
        <pc:chgData name="DI XF" userId="2a7889fc66a80f19" providerId="LiveId" clId="{6351E7BD-3BCB-49F1-A1F4-97C516C38F90}" dt="2022-08-09T10:12:07.792" v="2646"/>
        <pc:sldMkLst>
          <pc:docMk/>
          <pc:sldMk cId="4174252970" sldId="257"/>
        </pc:sldMkLst>
        <pc:spChg chg="mod">
          <ac:chgData name="DI XF" userId="2a7889fc66a80f19" providerId="LiveId" clId="{6351E7BD-3BCB-49F1-A1F4-97C516C38F90}" dt="2022-08-09T10:11:51.483" v="2645" actId="20577"/>
          <ac:spMkLst>
            <pc:docMk/>
            <pc:sldMk cId="4174252970" sldId="257"/>
            <ac:spMk id="7" creationId="{00000000-0000-0000-0000-000000000000}"/>
          </ac:spMkLst>
        </pc:spChg>
        <pc:spChg chg="add del">
          <ac:chgData name="DI XF" userId="2a7889fc66a80f19" providerId="LiveId" clId="{6351E7BD-3BCB-49F1-A1F4-97C516C38F90}" dt="2022-08-09T10:11:36.632" v="2642"/>
          <ac:spMkLst>
            <pc:docMk/>
            <pc:sldMk cId="4174252970" sldId="257"/>
            <ac:spMk id="10" creationId="{E896E18C-B613-4A0D-ADC8-079262F57038}"/>
          </ac:spMkLst>
        </pc:spChg>
        <pc:spChg chg="del">
          <ac:chgData name="DI XF" userId="2a7889fc66a80f19" providerId="LiveId" clId="{6351E7BD-3BCB-49F1-A1F4-97C516C38F90}" dt="2022-08-09T10:11:34.322" v="2638" actId="478"/>
          <ac:spMkLst>
            <pc:docMk/>
            <pc:sldMk cId="4174252970" sldId="257"/>
            <ac:spMk id="11" creationId="{00000000-0000-0000-0000-000000000000}"/>
          </ac:spMkLst>
        </pc:spChg>
        <pc:spChg chg="add mod">
          <ac:chgData name="DI XF" userId="2a7889fc66a80f19" providerId="LiveId" clId="{6351E7BD-3BCB-49F1-A1F4-97C516C38F90}" dt="2022-08-09T10:12:07.792" v="2646"/>
          <ac:spMkLst>
            <pc:docMk/>
            <pc:sldMk cId="4174252970" sldId="257"/>
            <ac:spMk id="12" creationId="{F6183EC9-C8BB-42BD-A854-6F888D2E2CAF}"/>
          </ac:spMkLst>
        </pc:spChg>
        <pc:cxnChg chg="add mod">
          <ac:chgData name="DI XF" userId="2a7889fc66a80f19" providerId="LiveId" clId="{6351E7BD-3BCB-49F1-A1F4-97C516C38F90}" dt="2022-08-09T10:12:07.792" v="2646"/>
          <ac:cxnSpMkLst>
            <pc:docMk/>
            <pc:sldMk cId="4174252970" sldId="257"/>
            <ac:cxnSpMk id="13" creationId="{B1034235-051E-4A88-A40C-28A44E549247}"/>
          </ac:cxnSpMkLst>
        </pc:cxnChg>
        <pc:cxnChg chg="del">
          <ac:chgData name="DI XF" userId="2a7889fc66a80f19" providerId="LiveId" clId="{6351E7BD-3BCB-49F1-A1F4-97C516C38F90}" dt="2022-08-09T10:11:34.322" v="2638" actId="478"/>
          <ac:cxnSpMkLst>
            <pc:docMk/>
            <pc:sldMk cId="4174252970" sldId="257"/>
            <ac:cxnSpMk id="16" creationId="{00000000-0000-0000-0000-000000000000}"/>
          </ac:cxnSpMkLst>
        </pc:cxnChg>
      </pc:sldChg>
      <pc:sldChg chg="addSp delSp add del mod">
        <pc:chgData name="DI XF" userId="2a7889fc66a80f19" providerId="LiveId" clId="{6351E7BD-3BCB-49F1-A1F4-97C516C38F90}" dt="2022-08-02T04:51:47.953" v="73" actId="47"/>
        <pc:sldMkLst>
          <pc:docMk/>
          <pc:sldMk cId="0" sldId="258"/>
        </pc:sldMkLst>
        <pc:spChg chg="del">
          <ac:chgData name="DI XF" userId="2a7889fc66a80f19" providerId="LiveId" clId="{6351E7BD-3BCB-49F1-A1F4-97C516C38F90}" dt="2022-08-02T04:51:10.115" v="59" actId="21"/>
          <ac:spMkLst>
            <pc:docMk/>
            <pc:sldMk cId="0" sldId="258"/>
            <ac:spMk id="2" creationId="{00000000-0000-0000-0000-000000000000}"/>
          </ac:spMkLst>
        </pc:spChg>
        <pc:spChg chg="add del">
          <ac:chgData name="DI XF" userId="2a7889fc66a80f19" providerId="LiveId" clId="{6351E7BD-3BCB-49F1-A1F4-97C516C38F90}" dt="2022-08-02T04:49:12.320" v="21" actId="478"/>
          <ac:spMkLst>
            <pc:docMk/>
            <pc:sldMk cId="0" sldId="258"/>
            <ac:spMk id="3" creationId="{00000000-0000-0000-0000-000000000000}"/>
          </ac:spMkLst>
        </pc:spChg>
        <pc:spChg chg="del">
          <ac:chgData name="DI XF" userId="2a7889fc66a80f19" providerId="LiveId" clId="{6351E7BD-3BCB-49F1-A1F4-97C516C38F90}" dt="2022-08-02T04:51:36.795" v="68" actId="21"/>
          <ac:spMkLst>
            <pc:docMk/>
            <pc:sldMk cId="0" sldId="258"/>
            <ac:spMk id="5" creationId="{00000000-0000-0000-0000-000000000000}"/>
          </ac:spMkLst>
        </pc:spChg>
      </pc:sldChg>
      <pc:sldChg chg="addSp delSp modSp mod">
        <pc:chgData name="DI XF" userId="2a7889fc66a80f19" providerId="LiveId" clId="{6351E7BD-3BCB-49F1-A1F4-97C516C38F90}" dt="2022-08-29T01:52:16.469" v="11417" actId="14100"/>
        <pc:sldMkLst>
          <pc:docMk/>
          <pc:sldMk cId="832766505" sldId="266"/>
        </pc:sldMkLst>
        <pc:spChg chg="mod">
          <ac:chgData name="DI XF" userId="2a7889fc66a80f19" providerId="LiveId" clId="{6351E7BD-3BCB-49F1-A1F4-97C516C38F90}" dt="2022-08-28T07:52:41.485" v="8131"/>
          <ac:spMkLst>
            <pc:docMk/>
            <pc:sldMk cId="832766505" sldId="266"/>
            <ac:spMk id="16" creationId="{6E04AD4C-3633-4E58-9FF7-5B28340CB78E}"/>
          </ac:spMkLst>
        </pc:spChg>
        <pc:spChg chg="mod">
          <ac:chgData name="DI XF" userId="2a7889fc66a80f19" providerId="LiveId" clId="{6351E7BD-3BCB-49F1-A1F4-97C516C38F90}" dt="2022-08-28T07:52:41.485" v="8131"/>
          <ac:spMkLst>
            <pc:docMk/>
            <pc:sldMk cId="832766505" sldId="266"/>
            <ac:spMk id="17" creationId="{AB372259-F188-4FDA-AEC2-41E0964847BD}"/>
          </ac:spMkLst>
        </pc:spChg>
        <pc:spChg chg="mod">
          <ac:chgData name="DI XF" userId="2a7889fc66a80f19" providerId="LiveId" clId="{6351E7BD-3BCB-49F1-A1F4-97C516C38F90}" dt="2022-08-28T07:52:41.485" v="8131"/>
          <ac:spMkLst>
            <pc:docMk/>
            <pc:sldMk cId="832766505" sldId="266"/>
            <ac:spMk id="19" creationId="{05778539-2F03-4606-94B7-6F4706167430}"/>
          </ac:spMkLst>
        </pc:spChg>
        <pc:spChg chg="mod">
          <ac:chgData name="DI XF" userId="2a7889fc66a80f19" providerId="LiveId" clId="{6351E7BD-3BCB-49F1-A1F4-97C516C38F90}" dt="2022-08-28T07:52:41.485" v="8131"/>
          <ac:spMkLst>
            <pc:docMk/>
            <pc:sldMk cId="832766505" sldId="266"/>
            <ac:spMk id="20" creationId="{EC08DE80-6FFE-43A2-B884-6A4B3E7683BB}"/>
          </ac:spMkLst>
        </pc:spChg>
        <pc:spChg chg="mod">
          <ac:chgData name="DI XF" userId="2a7889fc66a80f19" providerId="LiveId" clId="{6351E7BD-3BCB-49F1-A1F4-97C516C38F90}" dt="2022-08-28T07:52:41.485" v="8131"/>
          <ac:spMkLst>
            <pc:docMk/>
            <pc:sldMk cId="832766505" sldId="266"/>
            <ac:spMk id="22" creationId="{217FA5AB-C2E0-4A8E-8CF7-A9E7B76DA706}"/>
          </ac:spMkLst>
        </pc:spChg>
        <pc:spChg chg="mod">
          <ac:chgData name="DI XF" userId="2a7889fc66a80f19" providerId="LiveId" clId="{6351E7BD-3BCB-49F1-A1F4-97C516C38F90}" dt="2022-08-28T07:52:41.485" v="8131"/>
          <ac:spMkLst>
            <pc:docMk/>
            <pc:sldMk cId="832766505" sldId="266"/>
            <ac:spMk id="23" creationId="{473069C0-7852-482E-B5CC-A8B129E9B6CF}"/>
          </ac:spMkLst>
        </pc:spChg>
        <pc:spChg chg="mod">
          <ac:chgData name="DI XF" userId="2a7889fc66a80f19" providerId="LiveId" clId="{6351E7BD-3BCB-49F1-A1F4-97C516C38F90}" dt="2022-08-28T07:52:48.735" v="8133" actId="1076"/>
          <ac:spMkLst>
            <pc:docMk/>
            <pc:sldMk cId="832766505" sldId="266"/>
            <ac:spMk id="25" creationId="{049C7C40-4DD9-4260-8988-875E06499D3A}"/>
          </ac:spMkLst>
        </pc:spChg>
        <pc:spChg chg="mod">
          <ac:chgData name="DI XF" userId="2a7889fc66a80f19" providerId="LiveId" clId="{6351E7BD-3BCB-49F1-A1F4-97C516C38F90}" dt="2022-08-28T07:52:41.485" v="8131"/>
          <ac:spMkLst>
            <pc:docMk/>
            <pc:sldMk cId="832766505" sldId="266"/>
            <ac:spMk id="26" creationId="{2226EB79-3D77-4AD2-AB38-B0C908016932}"/>
          </ac:spMkLst>
        </pc:spChg>
        <pc:spChg chg="mod">
          <ac:chgData name="DI XF" userId="2a7889fc66a80f19" providerId="LiveId" clId="{6351E7BD-3BCB-49F1-A1F4-97C516C38F90}" dt="2022-08-09T10:12:16.115" v="2648" actId="20577"/>
          <ac:spMkLst>
            <pc:docMk/>
            <pc:sldMk cId="832766505" sldId="266"/>
            <ac:spMk id="30" creationId="{00000000-0000-0000-0000-000000000000}"/>
          </ac:spMkLst>
        </pc:spChg>
        <pc:spChg chg="mod">
          <ac:chgData name="DI XF" userId="2a7889fc66a80f19" providerId="LiveId" clId="{6351E7BD-3BCB-49F1-A1F4-97C516C38F90}" dt="2022-08-24T04:31:41.466" v="5390" actId="20577"/>
          <ac:spMkLst>
            <pc:docMk/>
            <pc:sldMk cId="832766505" sldId="266"/>
            <ac:spMk id="32" creationId="{00000000-0000-0000-0000-000000000000}"/>
          </ac:spMkLst>
        </pc:spChg>
        <pc:spChg chg="mod">
          <ac:chgData name="DI XF" userId="2a7889fc66a80f19" providerId="LiveId" clId="{6351E7BD-3BCB-49F1-A1F4-97C516C38F90}" dt="2022-08-28T07:20:23.824" v="7969"/>
          <ac:spMkLst>
            <pc:docMk/>
            <pc:sldMk cId="832766505" sldId="266"/>
            <ac:spMk id="61" creationId="{00000000-0000-0000-0000-000000000000}"/>
          </ac:spMkLst>
        </pc:spChg>
        <pc:spChg chg="mod">
          <ac:chgData name="DI XF" userId="2a7889fc66a80f19" providerId="LiveId" clId="{6351E7BD-3BCB-49F1-A1F4-97C516C38F90}" dt="2022-08-24T04:30:47.849" v="5374" actId="20577"/>
          <ac:spMkLst>
            <pc:docMk/>
            <pc:sldMk cId="832766505" sldId="266"/>
            <ac:spMk id="62" creationId="{00000000-0000-0000-0000-000000000000}"/>
          </ac:spMkLst>
        </pc:spChg>
        <pc:spChg chg="mod">
          <ac:chgData name="DI XF" userId="2a7889fc66a80f19" providerId="LiveId" clId="{6351E7BD-3BCB-49F1-A1F4-97C516C38F90}" dt="2022-08-28T07:20:12.226" v="7967"/>
          <ac:spMkLst>
            <pc:docMk/>
            <pc:sldMk cId="832766505" sldId="266"/>
            <ac:spMk id="64" creationId="{00000000-0000-0000-0000-000000000000}"/>
          </ac:spMkLst>
        </pc:spChg>
        <pc:spChg chg="mod">
          <ac:chgData name="DI XF" userId="2a7889fc66a80f19" providerId="LiveId" clId="{6351E7BD-3BCB-49F1-A1F4-97C516C38F90}" dt="2022-08-24T04:30:46.410" v="5373" actId="20577"/>
          <ac:spMkLst>
            <pc:docMk/>
            <pc:sldMk cId="832766505" sldId="266"/>
            <ac:spMk id="65" creationId="{00000000-0000-0000-0000-000000000000}"/>
          </ac:spMkLst>
        </pc:spChg>
        <pc:spChg chg="mod">
          <ac:chgData name="DI XF" userId="2a7889fc66a80f19" providerId="LiveId" clId="{6351E7BD-3BCB-49F1-A1F4-97C516C38F90}" dt="2022-08-28T07:20:17.946" v="7968"/>
          <ac:spMkLst>
            <pc:docMk/>
            <pc:sldMk cId="832766505" sldId="266"/>
            <ac:spMk id="67" creationId="{00000000-0000-0000-0000-000000000000}"/>
          </ac:spMkLst>
        </pc:spChg>
        <pc:spChg chg="mod">
          <ac:chgData name="DI XF" userId="2a7889fc66a80f19" providerId="LiveId" clId="{6351E7BD-3BCB-49F1-A1F4-97C516C38F90}" dt="2022-08-15T10:53:27.345" v="4686"/>
          <ac:spMkLst>
            <pc:docMk/>
            <pc:sldMk cId="832766505" sldId="266"/>
            <ac:spMk id="68" creationId="{00000000-0000-0000-0000-000000000000}"/>
          </ac:spMkLst>
        </pc:spChg>
        <pc:spChg chg="mod">
          <ac:chgData name="DI XF" userId="2a7889fc66a80f19" providerId="LiveId" clId="{6351E7BD-3BCB-49F1-A1F4-97C516C38F90}" dt="2022-08-09T10:12:31.459" v="2656" actId="20577"/>
          <ac:spMkLst>
            <pc:docMk/>
            <pc:sldMk cId="832766505" sldId="266"/>
            <ac:spMk id="70" creationId="{00000000-0000-0000-0000-000000000000}"/>
          </ac:spMkLst>
        </pc:spChg>
        <pc:spChg chg="mod">
          <ac:chgData name="DI XF" userId="2a7889fc66a80f19" providerId="LiveId" clId="{6351E7BD-3BCB-49F1-A1F4-97C516C38F90}" dt="2022-08-09T10:12:37.675" v="2657" actId="1076"/>
          <ac:spMkLst>
            <pc:docMk/>
            <pc:sldMk cId="832766505" sldId="266"/>
            <ac:spMk id="71" creationId="{00000000-0000-0000-0000-000000000000}"/>
          </ac:spMkLst>
        </pc:spChg>
        <pc:grpChg chg="add mod">
          <ac:chgData name="DI XF" userId="2a7889fc66a80f19" providerId="LiveId" clId="{6351E7BD-3BCB-49F1-A1F4-97C516C38F90}" dt="2022-08-28T07:52:44.912" v="8132" actId="1076"/>
          <ac:grpSpMkLst>
            <pc:docMk/>
            <pc:sldMk cId="832766505" sldId="266"/>
            <ac:grpSpMk id="15" creationId="{541FC443-5D3D-454F-A7C7-77872110BCDE}"/>
          </ac:grpSpMkLst>
        </pc:grpChg>
        <pc:grpChg chg="add mod">
          <ac:chgData name="DI XF" userId="2a7889fc66a80f19" providerId="LiveId" clId="{6351E7BD-3BCB-49F1-A1F4-97C516C38F90}" dt="2022-08-28T07:52:44.912" v="8132" actId="1076"/>
          <ac:grpSpMkLst>
            <pc:docMk/>
            <pc:sldMk cId="832766505" sldId="266"/>
            <ac:grpSpMk id="18" creationId="{798529A9-933A-4BFA-B962-9629E2D3D1D8}"/>
          </ac:grpSpMkLst>
        </pc:grpChg>
        <pc:grpChg chg="add mod">
          <ac:chgData name="DI XF" userId="2a7889fc66a80f19" providerId="LiveId" clId="{6351E7BD-3BCB-49F1-A1F4-97C516C38F90}" dt="2022-08-29T01:52:16.469" v="11417" actId="14100"/>
          <ac:grpSpMkLst>
            <pc:docMk/>
            <pc:sldMk cId="832766505" sldId="266"/>
            <ac:grpSpMk id="21" creationId="{FF3354E8-1857-4D5A-AD40-1F5D80BBCC57}"/>
          </ac:grpSpMkLst>
        </pc:grpChg>
        <pc:grpChg chg="add mod">
          <ac:chgData name="DI XF" userId="2a7889fc66a80f19" providerId="LiveId" clId="{6351E7BD-3BCB-49F1-A1F4-97C516C38F90}" dt="2022-08-28T07:52:44.912" v="8132" actId="1076"/>
          <ac:grpSpMkLst>
            <pc:docMk/>
            <pc:sldMk cId="832766505" sldId="266"/>
            <ac:grpSpMk id="24" creationId="{887AA1D9-E0B0-4542-AE7F-838F763E6FCD}"/>
          </ac:grpSpMkLst>
        </pc:grpChg>
        <pc:grpChg chg="del mod">
          <ac:chgData name="DI XF" userId="2a7889fc66a80f19" providerId="LiveId" clId="{6351E7BD-3BCB-49F1-A1F4-97C516C38F90}" dt="2022-08-28T07:52:40.537" v="8130" actId="478"/>
          <ac:grpSpMkLst>
            <pc:docMk/>
            <pc:sldMk cId="832766505" sldId="266"/>
            <ac:grpSpMk id="59" creationId="{00000000-0000-0000-0000-000000000000}"/>
          </ac:grpSpMkLst>
        </pc:grpChg>
        <pc:grpChg chg="del mod">
          <ac:chgData name="DI XF" userId="2a7889fc66a80f19" providerId="LiveId" clId="{6351E7BD-3BCB-49F1-A1F4-97C516C38F90}" dt="2022-08-28T07:52:40.537" v="8130" actId="478"/>
          <ac:grpSpMkLst>
            <pc:docMk/>
            <pc:sldMk cId="832766505" sldId="266"/>
            <ac:grpSpMk id="60" creationId="{00000000-0000-0000-0000-000000000000}"/>
          </ac:grpSpMkLst>
        </pc:grpChg>
        <pc:grpChg chg="del mod">
          <ac:chgData name="DI XF" userId="2a7889fc66a80f19" providerId="LiveId" clId="{6351E7BD-3BCB-49F1-A1F4-97C516C38F90}" dt="2022-08-28T07:52:40.537" v="8130" actId="478"/>
          <ac:grpSpMkLst>
            <pc:docMk/>
            <pc:sldMk cId="832766505" sldId="266"/>
            <ac:grpSpMk id="63" creationId="{00000000-0000-0000-0000-000000000000}"/>
          </ac:grpSpMkLst>
        </pc:grpChg>
        <pc:grpChg chg="del mod">
          <ac:chgData name="DI XF" userId="2a7889fc66a80f19" providerId="LiveId" clId="{6351E7BD-3BCB-49F1-A1F4-97C516C38F90}" dt="2022-08-28T07:52:40.537" v="8130" actId="478"/>
          <ac:grpSpMkLst>
            <pc:docMk/>
            <pc:sldMk cId="832766505" sldId="266"/>
            <ac:grpSpMk id="66" creationId="{00000000-0000-0000-0000-000000000000}"/>
          </ac:grpSpMkLst>
        </pc:grpChg>
        <pc:grpChg chg="del">
          <ac:chgData name="DI XF" userId="2a7889fc66a80f19" providerId="LiveId" clId="{6351E7BD-3BCB-49F1-A1F4-97C516C38F90}" dt="2022-08-15T10:53:32.294" v="4687" actId="478"/>
          <ac:grpSpMkLst>
            <pc:docMk/>
            <pc:sldMk cId="832766505" sldId="266"/>
            <ac:grpSpMk id="69" creationId="{00000000-0000-0000-0000-000000000000}"/>
          </ac:grpSpMkLst>
        </pc:grpChg>
      </pc:sldChg>
      <pc:sldChg chg="delSp modSp mod">
        <pc:chgData name="DI XF" userId="2a7889fc66a80f19" providerId="LiveId" clId="{6351E7BD-3BCB-49F1-A1F4-97C516C38F90}" dt="2022-08-24T04:31:39.254" v="5387"/>
        <pc:sldMkLst>
          <pc:docMk/>
          <pc:sldMk cId="2878578343" sldId="268"/>
        </pc:sldMkLst>
        <pc:spChg chg="mod">
          <ac:chgData name="DI XF" userId="2a7889fc66a80f19" providerId="LiveId" clId="{6351E7BD-3BCB-49F1-A1F4-97C516C38F90}" dt="2022-08-24T04:31:39.254" v="5387"/>
          <ac:spMkLst>
            <pc:docMk/>
            <pc:sldMk cId="2878578343" sldId="268"/>
            <ac:spMk id="2" creationId="{00000000-0000-0000-0000-000000000000}"/>
          </ac:spMkLst>
        </pc:spChg>
        <pc:spChg chg="del">
          <ac:chgData name="DI XF" userId="2a7889fc66a80f19" providerId="LiveId" clId="{6351E7BD-3BCB-49F1-A1F4-97C516C38F90}" dt="2022-08-09T11:04:37.313" v="2662" actId="478"/>
          <ac:spMkLst>
            <pc:docMk/>
            <pc:sldMk cId="2878578343" sldId="268"/>
            <ac:spMk id="3" creationId="{00000000-0000-0000-0000-000000000000}"/>
          </ac:spMkLst>
        </pc:spChg>
      </pc:sldChg>
      <pc:sldChg chg="modSp add">
        <pc:chgData name="DI XF" userId="2a7889fc66a80f19" providerId="LiveId" clId="{6351E7BD-3BCB-49F1-A1F4-97C516C38F90}" dt="2022-08-28T07:20:23.824" v="7969"/>
        <pc:sldMkLst>
          <pc:docMk/>
          <pc:sldMk cId="979675913" sldId="269"/>
        </pc:sldMkLst>
        <pc:spChg chg="mod">
          <ac:chgData name="DI XF" userId="2a7889fc66a80f19" providerId="LiveId" clId="{6351E7BD-3BCB-49F1-A1F4-97C516C38F90}" dt="2022-08-28T07:20:23.824" v="7969"/>
          <ac:spMkLst>
            <pc:docMk/>
            <pc:sldMk cId="979675913" sldId="269"/>
            <ac:spMk id="5" creationId="{00000000-0000-0000-0000-000000000000}"/>
          </ac:spMkLst>
        </pc:spChg>
      </pc:sldChg>
      <pc:sldChg chg="delSp modSp del mod">
        <pc:chgData name="DI XF" userId="2a7889fc66a80f19" providerId="LiveId" clId="{6351E7BD-3BCB-49F1-A1F4-97C516C38F90}" dt="2022-08-28T07:19:45.734" v="7964" actId="2696"/>
        <pc:sldMkLst>
          <pc:docMk/>
          <pc:sldMk cId="3735595769" sldId="269"/>
        </pc:sldMkLst>
        <pc:spChg chg="del mod">
          <ac:chgData name="DI XF" userId="2a7889fc66a80f19" providerId="LiveId" clId="{6351E7BD-3BCB-49F1-A1F4-97C516C38F90}" dt="2022-08-09T12:18:34.457" v="3343" actId="478"/>
          <ac:spMkLst>
            <pc:docMk/>
            <pc:sldMk cId="3735595769" sldId="269"/>
            <ac:spMk id="7" creationId="{00000000-0000-0000-0000-000000000000}"/>
          </ac:spMkLst>
        </pc:spChg>
      </pc:sldChg>
      <pc:sldChg chg="delSp modSp mod">
        <pc:chgData name="DI XF" userId="2a7889fc66a80f19" providerId="LiveId" clId="{6351E7BD-3BCB-49F1-A1F4-97C516C38F90}" dt="2022-08-28T07:20:12.226" v="7967"/>
        <pc:sldMkLst>
          <pc:docMk/>
          <pc:sldMk cId="528030632" sldId="270"/>
        </pc:sldMkLst>
        <pc:spChg chg="mod">
          <ac:chgData name="DI XF" userId="2a7889fc66a80f19" providerId="LiveId" clId="{6351E7BD-3BCB-49F1-A1F4-97C516C38F90}" dt="2022-08-03T06:27:53.317" v="2145" actId="1076"/>
          <ac:spMkLst>
            <pc:docMk/>
            <pc:sldMk cId="528030632" sldId="270"/>
            <ac:spMk id="2" creationId="{00000000-0000-0000-0000-000000000000}"/>
          </ac:spMkLst>
        </pc:spChg>
        <pc:spChg chg="mod">
          <ac:chgData name="DI XF" userId="2a7889fc66a80f19" providerId="LiveId" clId="{6351E7BD-3BCB-49F1-A1F4-97C516C38F90}" dt="2022-08-28T07:20:12.226" v="7967"/>
          <ac:spMkLst>
            <pc:docMk/>
            <pc:sldMk cId="528030632" sldId="270"/>
            <ac:spMk id="5" creationId="{00000000-0000-0000-0000-000000000000}"/>
          </ac:spMkLst>
        </pc:spChg>
        <pc:spChg chg="del mod">
          <ac:chgData name="DI XF" userId="2a7889fc66a80f19" providerId="LiveId" clId="{6351E7BD-3BCB-49F1-A1F4-97C516C38F90}" dt="2022-08-09T12:28:12.465" v="3435" actId="478"/>
          <ac:spMkLst>
            <pc:docMk/>
            <pc:sldMk cId="528030632" sldId="270"/>
            <ac:spMk id="6" creationId="{00000000-0000-0000-0000-000000000000}"/>
          </ac:spMkLst>
        </pc:spChg>
        <pc:picChg chg="del">
          <ac:chgData name="DI XF" userId="2a7889fc66a80f19" providerId="LiveId" clId="{6351E7BD-3BCB-49F1-A1F4-97C516C38F90}" dt="2022-08-02T06:49:00.202" v="1035" actId="478"/>
          <ac:picMkLst>
            <pc:docMk/>
            <pc:sldMk cId="528030632" sldId="270"/>
            <ac:picMk id="4" creationId="{00000000-0000-0000-0000-000000000000}"/>
          </ac:picMkLst>
        </pc:picChg>
      </pc:sldChg>
      <pc:sldChg chg="addSp delSp modSp del mod">
        <pc:chgData name="DI XF" userId="2a7889fc66a80f19" providerId="LiveId" clId="{6351E7BD-3BCB-49F1-A1F4-97C516C38F90}" dt="2022-08-15T10:11:19.243" v="4669" actId="2696"/>
        <pc:sldMkLst>
          <pc:docMk/>
          <pc:sldMk cId="3074548561" sldId="271"/>
        </pc:sldMkLst>
        <pc:spChg chg="mod">
          <ac:chgData name="DI XF" userId="2a7889fc66a80f19" providerId="LiveId" clId="{6351E7BD-3BCB-49F1-A1F4-97C516C38F90}" dt="2022-08-02T07:10:33.906" v="1278" actId="14100"/>
          <ac:spMkLst>
            <pc:docMk/>
            <pc:sldMk cId="3074548561" sldId="271"/>
            <ac:spMk id="2" creationId="{00000000-0000-0000-0000-000000000000}"/>
          </ac:spMkLst>
        </pc:spChg>
        <pc:spChg chg="del mod">
          <ac:chgData name="DI XF" userId="2a7889fc66a80f19" providerId="LiveId" clId="{6351E7BD-3BCB-49F1-A1F4-97C516C38F90}" dt="2022-08-09T12:51:51.823" v="3892" actId="478"/>
          <ac:spMkLst>
            <pc:docMk/>
            <pc:sldMk cId="3074548561" sldId="271"/>
            <ac:spMk id="6" creationId="{00000000-0000-0000-0000-000000000000}"/>
          </ac:spMkLst>
        </pc:spChg>
        <pc:picChg chg="add del">
          <ac:chgData name="DI XF" userId="2a7889fc66a80f19" providerId="LiveId" clId="{6351E7BD-3BCB-49F1-A1F4-97C516C38F90}" dt="2022-08-02T06:48:51.466" v="1034" actId="478"/>
          <ac:picMkLst>
            <pc:docMk/>
            <pc:sldMk cId="3074548561" sldId="271"/>
            <ac:picMk id="7" creationId="{00000000-0000-0000-0000-000000000000}"/>
          </ac:picMkLst>
        </pc:picChg>
      </pc:sldChg>
      <pc:sldChg chg="delSp modSp mod">
        <pc:chgData name="DI XF" userId="2a7889fc66a80f19" providerId="LiveId" clId="{6351E7BD-3BCB-49F1-A1F4-97C516C38F90}" dt="2022-08-28T07:20:17.946" v="7968"/>
        <pc:sldMkLst>
          <pc:docMk/>
          <pc:sldMk cId="1323245749" sldId="382"/>
        </pc:sldMkLst>
        <pc:spChg chg="mod">
          <ac:chgData name="DI XF" userId="2a7889fc66a80f19" providerId="LiveId" clId="{6351E7BD-3BCB-49F1-A1F4-97C516C38F90}" dt="2022-08-09T12:48:42.204" v="3844" actId="20577"/>
          <ac:spMkLst>
            <pc:docMk/>
            <pc:sldMk cId="1323245749" sldId="382"/>
            <ac:spMk id="2" creationId="{00000000-0000-0000-0000-000000000000}"/>
          </ac:spMkLst>
        </pc:spChg>
        <pc:spChg chg="mod">
          <ac:chgData name="DI XF" userId="2a7889fc66a80f19" providerId="LiveId" clId="{6351E7BD-3BCB-49F1-A1F4-97C516C38F90}" dt="2022-08-28T07:20:17.946" v="7968"/>
          <ac:spMkLst>
            <pc:docMk/>
            <pc:sldMk cId="1323245749" sldId="382"/>
            <ac:spMk id="5" creationId="{00000000-0000-0000-0000-000000000000}"/>
          </ac:spMkLst>
        </pc:spChg>
        <pc:spChg chg="del mod">
          <ac:chgData name="DI XF" userId="2a7889fc66a80f19" providerId="LiveId" clId="{6351E7BD-3BCB-49F1-A1F4-97C516C38F90}" dt="2022-08-09T12:38:31.145" v="3625" actId="478"/>
          <ac:spMkLst>
            <pc:docMk/>
            <pc:sldMk cId="1323245749" sldId="382"/>
            <ac:spMk id="8" creationId="{00000000-0000-0000-0000-000000000000}"/>
          </ac:spMkLst>
        </pc:spChg>
      </pc:sldChg>
      <pc:sldChg chg="modSp del mod">
        <pc:chgData name="DI XF" userId="2a7889fc66a80f19" providerId="LiveId" clId="{6351E7BD-3BCB-49F1-A1F4-97C516C38F90}" dt="2022-08-02T07:34:01.056" v="1436" actId="47"/>
        <pc:sldMkLst>
          <pc:docMk/>
          <pc:sldMk cId="1114712343" sldId="432"/>
        </pc:sldMkLst>
        <pc:spChg chg="mod">
          <ac:chgData name="DI XF" userId="2a7889fc66a80f19" providerId="LiveId" clId="{6351E7BD-3BCB-49F1-A1F4-97C516C38F90}" dt="2022-08-02T07:19:03.105" v="1360" actId="20577"/>
          <ac:spMkLst>
            <pc:docMk/>
            <pc:sldMk cId="1114712343" sldId="432"/>
            <ac:spMk id="2" creationId="{00000000-0000-0000-0000-000000000000}"/>
          </ac:spMkLst>
        </pc:spChg>
        <pc:spChg chg="mod">
          <ac:chgData name="DI XF" userId="2a7889fc66a80f19" providerId="LiveId" clId="{6351E7BD-3BCB-49F1-A1F4-97C516C38F90}" dt="2022-08-02T07:33:27.128" v="1429" actId="21"/>
          <ac:spMkLst>
            <pc:docMk/>
            <pc:sldMk cId="1114712343" sldId="432"/>
            <ac:spMk id="9" creationId="{00000000-0000-0000-0000-000000000000}"/>
          </ac:spMkLst>
        </pc:spChg>
      </pc:sldChg>
      <pc:sldChg chg="modSp del">
        <pc:chgData name="DI XF" userId="2a7889fc66a80f19" providerId="LiveId" clId="{6351E7BD-3BCB-49F1-A1F4-97C516C38F90}" dt="2022-08-02T04:53:26.578" v="96" actId="47"/>
        <pc:sldMkLst>
          <pc:docMk/>
          <pc:sldMk cId="1514212687" sldId="433"/>
        </pc:sldMkLst>
        <pc:spChg chg="mod">
          <ac:chgData name="DI XF" userId="2a7889fc66a80f19" providerId="LiveId" clId="{6351E7BD-3BCB-49F1-A1F4-97C516C38F90}" dt="2022-08-02T04:46:06.663" v="3"/>
          <ac:spMkLst>
            <pc:docMk/>
            <pc:sldMk cId="1514212687" sldId="433"/>
            <ac:spMk id="2" creationId="{00000000-0000-0000-0000-000000000000}"/>
          </ac:spMkLst>
        </pc:spChg>
      </pc:sldChg>
      <pc:sldChg chg="modSp add del mod">
        <pc:chgData name="DI XF" userId="2a7889fc66a80f19" providerId="LiveId" clId="{6351E7BD-3BCB-49F1-A1F4-97C516C38F90}" dt="2022-08-15T10:11:19.243" v="4669" actId="2696"/>
        <pc:sldMkLst>
          <pc:docMk/>
          <pc:sldMk cId="1424370136" sldId="434"/>
        </pc:sldMkLst>
        <pc:spChg chg="mod">
          <ac:chgData name="DI XF" userId="2a7889fc66a80f19" providerId="LiveId" clId="{6351E7BD-3BCB-49F1-A1F4-97C516C38F90}" dt="2022-08-09T13:18:41.590" v="4048"/>
          <ac:spMkLst>
            <pc:docMk/>
            <pc:sldMk cId="1424370136" sldId="434"/>
            <ac:spMk id="2" creationId="{00000000-0000-0000-0000-000000000000}"/>
          </ac:spMkLst>
        </pc:spChg>
        <pc:spChg chg="mod">
          <ac:chgData name="DI XF" userId="2a7889fc66a80f19" providerId="LiveId" clId="{6351E7BD-3BCB-49F1-A1F4-97C516C38F90}" dt="2022-08-09T13:18:24.312" v="4046" actId="20577"/>
          <ac:spMkLst>
            <pc:docMk/>
            <pc:sldMk cId="1424370136" sldId="434"/>
            <ac:spMk id="9" creationId="{00000000-0000-0000-0000-000000000000}"/>
          </ac:spMkLst>
        </pc:spChg>
      </pc:sldChg>
      <pc:sldChg chg="modSp add del mod">
        <pc:chgData name="DI XF" userId="2a7889fc66a80f19" providerId="LiveId" clId="{6351E7BD-3BCB-49F1-A1F4-97C516C38F90}" dt="2022-08-02T05:13:42.032" v="327" actId="47"/>
        <pc:sldMkLst>
          <pc:docMk/>
          <pc:sldMk cId="3967102646" sldId="434"/>
        </pc:sldMkLst>
        <pc:spChg chg="mod">
          <ac:chgData name="DI XF" userId="2a7889fc66a80f19" providerId="LiveId" clId="{6351E7BD-3BCB-49F1-A1F4-97C516C38F90}" dt="2022-08-02T04:46:06.663" v="3"/>
          <ac:spMkLst>
            <pc:docMk/>
            <pc:sldMk cId="3967102646" sldId="434"/>
            <ac:spMk id="2" creationId="{00000000-0000-0000-0000-000000000000}"/>
          </ac:spMkLst>
        </pc:spChg>
        <pc:spChg chg="mod">
          <ac:chgData name="DI XF" userId="2a7889fc66a80f19" providerId="LiveId" clId="{6351E7BD-3BCB-49F1-A1F4-97C516C38F90}" dt="2022-08-02T05:13:27.561" v="323" actId="21"/>
          <ac:spMkLst>
            <pc:docMk/>
            <pc:sldMk cId="3967102646" sldId="434"/>
            <ac:spMk id="9" creationId="{00000000-0000-0000-0000-000000000000}"/>
          </ac:spMkLst>
        </pc:spChg>
      </pc:sldChg>
      <pc:sldChg chg="modSp del">
        <pc:chgData name="DI XF" userId="2a7889fc66a80f19" providerId="LiveId" clId="{6351E7BD-3BCB-49F1-A1F4-97C516C38F90}" dt="2022-08-02T05:13:52.209" v="329" actId="47"/>
        <pc:sldMkLst>
          <pc:docMk/>
          <pc:sldMk cId="124491133" sldId="435"/>
        </pc:sldMkLst>
        <pc:spChg chg="mod">
          <ac:chgData name="DI XF" userId="2a7889fc66a80f19" providerId="LiveId" clId="{6351E7BD-3BCB-49F1-A1F4-97C516C38F90}" dt="2022-08-02T04:46:06.663" v="3"/>
          <ac:spMkLst>
            <pc:docMk/>
            <pc:sldMk cId="124491133" sldId="435"/>
            <ac:spMk id="2" creationId="{00000000-0000-0000-0000-000000000000}"/>
          </ac:spMkLst>
        </pc:spChg>
      </pc:sldChg>
      <pc:sldChg chg="modSp add del mod">
        <pc:chgData name="DI XF" userId="2a7889fc66a80f19" providerId="LiveId" clId="{6351E7BD-3BCB-49F1-A1F4-97C516C38F90}" dt="2022-08-15T10:11:19.243" v="4669" actId="2696"/>
        <pc:sldMkLst>
          <pc:docMk/>
          <pc:sldMk cId="3000595503" sldId="435"/>
        </pc:sldMkLst>
        <pc:spChg chg="mod">
          <ac:chgData name="DI XF" userId="2a7889fc66a80f19" providerId="LiveId" clId="{6351E7BD-3BCB-49F1-A1F4-97C516C38F90}" dt="2022-08-09T13:18:43.581" v="4050"/>
          <ac:spMkLst>
            <pc:docMk/>
            <pc:sldMk cId="3000595503" sldId="435"/>
            <ac:spMk id="2" creationId="{00000000-0000-0000-0000-000000000000}"/>
          </ac:spMkLst>
        </pc:spChg>
      </pc:sldChg>
      <pc:sldChg chg="modSp del mod">
        <pc:chgData name="DI XF" userId="2a7889fc66a80f19" providerId="LiveId" clId="{6351E7BD-3BCB-49F1-A1F4-97C516C38F90}" dt="2022-08-02T05:20:26.574" v="410" actId="47"/>
        <pc:sldMkLst>
          <pc:docMk/>
          <pc:sldMk cId="1383921980" sldId="436"/>
        </pc:sldMkLst>
        <pc:spChg chg="mod">
          <ac:chgData name="DI XF" userId="2a7889fc66a80f19" providerId="LiveId" clId="{6351E7BD-3BCB-49F1-A1F4-97C516C38F90}" dt="2022-08-02T04:46:06.663" v="3"/>
          <ac:spMkLst>
            <pc:docMk/>
            <pc:sldMk cId="1383921980" sldId="436"/>
            <ac:spMk id="2" creationId="{00000000-0000-0000-0000-000000000000}"/>
          </ac:spMkLst>
        </pc:spChg>
        <pc:spChg chg="mod">
          <ac:chgData name="DI XF" userId="2a7889fc66a80f19" providerId="LiveId" clId="{6351E7BD-3BCB-49F1-A1F4-97C516C38F90}" dt="2022-08-02T05:19:05.539" v="381" actId="21"/>
          <ac:spMkLst>
            <pc:docMk/>
            <pc:sldMk cId="1383921980" sldId="436"/>
            <ac:spMk id="9" creationId="{00000000-0000-0000-0000-000000000000}"/>
          </ac:spMkLst>
        </pc:spChg>
      </pc:sldChg>
      <pc:sldChg chg="modSp add del mod">
        <pc:chgData name="DI XF" userId="2a7889fc66a80f19" providerId="LiveId" clId="{6351E7BD-3BCB-49F1-A1F4-97C516C38F90}" dt="2022-08-02T06:39:29.582" v="950" actId="47"/>
        <pc:sldMkLst>
          <pc:docMk/>
          <pc:sldMk cId="214063596" sldId="440"/>
        </pc:sldMkLst>
        <pc:spChg chg="mod">
          <ac:chgData name="DI XF" userId="2a7889fc66a80f19" providerId="LiveId" clId="{6351E7BD-3BCB-49F1-A1F4-97C516C38F90}" dt="2022-08-02T06:39:26.336" v="948" actId="21"/>
          <ac:spMkLst>
            <pc:docMk/>
            <pc:sldMk cId="214063596" sldId="440"/>
            <ac:spMk id="9" creationId="{00000000-0000-0000-0000-000000000000}"/>
          </ac:spMkLst>
        </pc:spChg>
      </pc:sldChg>
      <pc:sldChg chg="modSp del">
        <pc:chgData name="DI XF" userId="2a7889fc66a80f19" providerId="LiveId" clId="{6351E7BD-3BCB-49F1-A1F4-97C516C38F90}" dt="2022-08-02T05:47:52.627" v="625" actId="2696"/>
        <pc:sldMkLst>
          <pc:docMk/>
          <pc:sldMk cId="3450101331" sldId="440"/>
        </pc:sldMkLst>
        <pc:spChg chg="mod">
          <ac:chgData name="DI XF" userId="2a7889fc66a80f19" providerId="LiveId" clId="{6351E7BD-3BCB-49F1-A1F4-97C516C38F90}" dt="2022-08-02T04:46:06.663" v="3"/>
          <ac:spMkLst>
            <pc:docMk/>
            <pc:sldMk cId="3450101331" sldId="440"/>
            <ac:spMk id="2" creationId="{00000000-0000-0000-0000-000000000000}"/>
          </ac:spMkLst>
        </pc:spChg>
      </pc:sldChg>
      <pc:sldChg chg="addSp delSp modSp del mod addAnim delAnim modAnim modNotesTx">
        <pc:chgData name="DI XF" userId="2a7889fc66a80f19" providerId="LiveId" clId="{6351E7BD-3BCB-49F1-A1F4-97C516C38F90}" dt="2022-08-28T07:19:45.734" v="7964" actId="2696"/>
        <pc:sldMkLst>
          <pc:docMk/>
          <pc:sldMk cId="3504374284" sldId="441"/>
        </pc:sldMkLst>
        <pc:spChg chg="mod">
          <ac:chgData name="DI XF" userId="2a7889fc66a80f19" providerId="LiveId" clId="{6351E7BD-3BCB-49F1-A1F4-97C516C38F90}" dt="2022-08-09T12:28:29.151" v="3442"/>
          <ac:spMkLst>
            <pc:docMk/>
            <pc:sldMk cId="3504374284" sldId="441"/>
            <ac:spMk id="2" creationId="{00000000-0000-0000-0000-000000000000}"/>
          </ac:spMkLst>
        </pc:spChg>
        <pc:spChg chg="del mod">
          <ac:chgData name="DI XF" userId="2a7889fc66a80f19" providerId="LiveId" clId="{6351E7BD-3BCB-49F1-A1F4-97C516C38F90}" dt="2022-08-02T05:53:54.998" v="658" actId="478"/>
          <ac:spMkLst>
            <pc:docMk/>
            <pc:sldMk cId="3504374284" sldId="441"/>
            <ac:spMk id="5" creationId="{00000000-0000-0000-0000-000000000000}"/>
          </ac:spMkLst>
        </pc:spChg>
        <pc:spChg chg="add del mod">
          <ac:chgData name="DI XF" userId="2a7889fc66a80f19" providerId="LiveId" clId="{6351E7BD-3BCB-49F1-A1F4-97C516C38F90}" dt="2022-08-09T12:20:08.466" v="3350" actId="478"/>
          <ac:spMkLst>
            <pc:docMk/>
            <pc:sldMk cId="3504374284" sldId="441"/>
            <ac:spMk id="6" creationId="{D9D9B5A6-7993-4BDE-99CA-6D94BE30F121}"/>
          </ac:spMkLst>
        </pc:spChg>
        <pc:spChg chg="add mod">
          <ac:chgData name="DI XF" userId="2a7889fc66a80f19" providerId="LiveId" clId="{6351E7BD-3BCB-49F1-A1F4-97C516C38F90}" dt="2022-08-15T09:01:52.341" v="4598" actId="208"/>
          <ac:spMkLst>
            <pc:docMk/>
            <pc:sldMk cId="3504374284" sldId="441"/>
            <ac:spMk id="8" creationId="{04E84177-3DE0-4ABA-A424-0D0111ED3613}"/>
          </ac:spMkLst>
        </pc:spChg>
        <pc:spChg chg="mod">
          <ac:chgData name="DI XF" userId="2a7889fc66a80f19" providerId="LiveId" clId="{6351E7BD-3BCB-49F1-A1F4-97C516C38F90}" dt="2022-08-02T06:17:35.259" v="681" actId="21"/>
          <ac:spMkLst>
            <pc:docMk/>
            <pc:sldMk cId="3504374284" sldId="441"/>
            <ac:spMk id="9" creationId="{00000000-0000-0000-0000-000000000000}"/>
          </ac:spMkLst>
        </pc:spChg>
        <pc:spChg chg="add del mod">
          <ac:chgData name="DI XF" userId="2a7889fc66a80f19" providerId="LiveId" clId="{6351E7BD-3BCB-49F1-A1F4-97C516C38F90}" dt="2022-08-09T12:25:41.649" v="3395" actId="478"/>
          <ac:spMkLst>
            <pc:docMk/>
            <pc:sldMk cId="3504374284" sldId="441"/>
            <ac:spMk id="10" creationId="{8664D578-C3A3-448B-9C14-9B098612A933}"/>
          </ac:spMkLst>
        </pc:spChg>
        <pc:picChg chg="mod ord">
          <ac:chgData name="DI XF" userId="2a7889fc66a80f19" providerId="LiveId" clId="{6351E7BD-3BCB-49F1-A1F4-97C516C38F90}" dt="2022-08-10T13:42:18.327" v="4099" actId="1076"/>
          <ac:picMkLst>
            <pc:docMk/>
            <pc:sldMk cId="3504374284" sldId="441"/>
            <ac:picMk id="3" creationId="{7CCA1AC3-0C15-44D8-B586-8420DC2C162B}"/>
          </ac:picMkLst>
        </pc:picChg>
      </pc:sldChg>
      <pc:sldChg chg="modSp add">
        <pc:chgData name="DI XF" userId="2a7889fc66a80f19" providerId="LiveId" clId="{6351E7BD-3BCB-49F1-A1F4-97C516C38F90}" dt="2022-08-28T07:20:23.824" v="7969"/>
        <pc:sldMkLst>
          <pc:docMk/>
          <pc:sldMk cId="3590354832" sldId="441"/>
        </pc:sldMkLst>
        <pc:spChg chg="mod">
          <ac:chgData name="DI XF" userId="2a7889fc66a80f19" providerId="LiveId" clId="{6351E7BD-3BCB-49F1-A1F4-97C516C38F90}" dt="2022-08-28T07:20:23.824" v="7969"/>
          <ac:spMkLst>
            <pc:docMk/>
            <pc:sldMk cId="3590354832" sldId="441"/>
            <ac:spMk id="2" creationId="{00000000-0000-0000-0000-000000000000}"/>
          </ac:spMkLst>
        </pc:spChg>
      </pc:sldChg>
      <pc:sldChg chg="modSp del mod">
        <pc:chgData name="DI XF" userId="2a7889fc66a80f19" providerId="LiveId" clId="{6351E7BD-3BCB-49F1-A1F4-97C516C38F90}" dt="2022-08-09T12:28:08.577" v="3434" actId="47"/>
        <pc:sldMkLst>
          <pc:docMk/>
          <pc:sldMk cId="324730708" sldId="444"/>
        </pc:sldMkLst>
        <pc:spChg chg="mod">
          <ac:chgData name="DI XF" userId="2a7889fc66a80f19" providerId="LiveId" clId="{6351E7BD-3BCB-49F1-A1F4-97C516C38F90}" dt="2022-08-02T04:46:06.663" v="3"/>
          <ac:spMkLst>
            <pc:docMk/>
            <pc:sldMk cId="324730708" sldId="444"/>
            <ac:spMk id="2" creationId="{00000000-0000-0000-0000-000000000000}"/>
          </ac:spMkLst>
        </pc:spChg>
        <pc:spChg chg="mod">
          <ac:chgData name="DI XF" userId="2a7889fc66a80f19" providerId="LiveId" clId="{6351E7BD-3BCB-49F1-A1F4-97C516C38F90}" dt="2022-08-09T12:27:34.117" v="3430" actId="21"/>
          <ac:spMkLst>
            <pc:docMk/>
            <pc:sldMk cId="324730708" sldId="444"/>
            <ac:spMk id="9" creationId="{00000000-0000-0000-0000-000000000000}"/>
          </ac:spMkLst>
        </pc:spChg>
      </pc:sldChg>
      <pc:sldChg chg="del">
        <pc:chgData name="DI XF" userId="2a7889fc66a80f19" providerId="LiveId" clId="{6351E7BD-3BCB-49F1-A1F4-97C516C38F90}" dt="2022-08-03T06:29:31.769" v="2170" actId="47"/>
        <pc:sldMkLst>
          <pc:docMk/>
          <pc:sldMk cId="827924946" sldId="446"/>
        </pc:sldMkLst>
      </pc:sldChg>
      <pc:sldChg chg="addSp delSp modSp del mod delAnim modNotesTx">
        <pc:chgData name="DI XF" userId="2a7889fc66a80f19" providerId="LiveId" clId="{6351E7BD-3BCB-49F1-A1F4-97C516C38F90}" dt="2022-08-15T09:02:46.135" v="4599" actId="47"/>
        <pc:sldMkLst>
          <pc:docMk/>
          <pc:sldMk cId="236955351" sldId="448"/>
        </pc:sldMkLst>
        <pc:spChg chg="mod">
          <ac:chgData name="DI XF" userId="2a7889fc66a80f19" providerId="LiveId" clId="{6351E7BD-3BCB-49F1-A1F4-97C516C38F90}" dt="2022-08-09T12:42:53.193" v="3708" actId="20577"/>
          <ac:spMkLst>
            <pc:docMk/>
            <pc:sldMk cId="236955351" sldId="448"/>
            <ac:spMk id="2" creationId="{00000000-0000-0000-0000-000000000000}"/>
          </ac:spMkLst>
        </pc:spChg>
        <pc:spChg chg="del mod">
          <ac:chgData name="DI XF" userId="2a7889fc66a80f19" providerId="LiveId" clId="{6351E7BD-3BCB-49F1-A1F4-97C516C38F90}" dt="2022-08-09T12:39:35.098" v="3629" actId="478"/>
          <ac:spMkLst>
            <pc:docMk/>
            <pc:sldMk cId="236955351" sldId="448"/>
            <ac:spMk id="3" creationId="{00000000-0000-0000-0000-000000000000}"/>
          </ac:spMkLst>
        </pc:spChg>
        <pc:spChg chg="add mod">
          <ac:chgData name="DI XF" userId="2a7889fc66a80f19" providerId="LiveId" clId="{6351E7BD-3BCB-49F1-A1F4-97C516C38F90}" dt="2022-08-09T12:41:37.697" v="3678" actId="14100"/>
          <ac:spMkLst>
            <pc:docMk/>
            <pc:sldMk cId="236955351" sldId="448"/>
            <ac:spMk id="7" creationId="{C9036D87-19E3-4890-BC8C-A74B555DF9DB}"/>
          </ac:spMkLst>
        </pc:spChg>
        <pc:spChg chg="del mod">
          <ac:chgData name="DI XF" userId="2a7889fc66a80f19" providerId="LiveId" clId="{6351E7BD-3BCB-49F1-A1F4-97C516C38F90}" dt="2022-08-09T12:41:48.711" v="3684" actId="478"/>
          <ac:spMkLst>
            <pc:docMk/>
            <pc:sldMk cId="236955351" sldId="448"/>
            <ac:spMk id="9" creationId="{00000000-0000-0000-0000-000000000000}"/>
          </ac:spMkLst>
        </pc:spChg>
        <pc:spChg chg="add mod">
          <ac:chgData name="DI XF" userId="2a7889fc66a80f19" providerId="LiveId" clId="{6351E7BD-3BCB-49F1-A1F4-97C516C38F90}" dt="2022-08-09T12:42:24.461" v="3700" actId="1076"/>
          <ac:spMkLst>
            <pc:docMk/>
            <pc:sldMk cId="236955351" sldId="448"/>
            <ac:spMk id="10" creationId="{397ECE07-EE0A-41AD-BFAD-3C06C6609456}"/>
          </ac:spMkLst>
        </pc:spChg>
        <pc:spChg chg="add mod">
          <ac:chgData name="DI XF" userId="2a7889fc66a80f19" providerId="LiveId" clId="{6351E7BD-3BCB-49F1-A1F4-97C516C38F90}" dt="2022-08-09T12:42:11.594" v="3696" actId="1076"/>
          <ac:spMkLst>
            <pc:docMk/>
            <pc:sldMk cId="236955351" sldId="448"/>
            <ac:spMk id="11" creationId="{4CCAA7F8-707A-491E-B3DD-427E7E0B6422}"/>
          </ac:spMkLst>
        </pc:spChg>
        <pc:graphicFrameChg chg="add mod modGraphic">
          <ac:chgData name="DI XF" userId="2a7889fc66a80f19" providerId="LiveId" clId="{6351E7BD-3BCB-49F1-A1F4-97C516C38F90}" dt="2022-08-09T12:42:43.506" v="3702" actId="207"/>
          <ac:graphicFrameMkLst>
            <pc:docMk/>
            <pc:sldMk cId="236955351" sldId="448"/>
            <ac:graphicFrameMk id="4" creationId="{4C0CA304-56BD-4FF7-A919-5618782AF122}"/>
          </ac:graphicFrameMkLst>
        </pc:graphicFrameChg>
      </pc:sldChg>
      <pc:sldChg chg="modSp add del mod">
        <pc:chgData name="DI XF" userId="2a7889fc66a80f19" providerId="LiveId" clId="{6351E7BD-3BCB-49F1-A1F4-97C516C38F90}" dt="2022-08-03T06:30:58.131" v="2182"/>
        <pc:sldMkLst>
          <pc:docMk/>
          <pc:sldMk cId="1402091938" sldId="449"/>
        </pc:sldMkLst>
        <pc:spChg chg="mod">
          <ac:chgData name="DI XF" userId="2a7889fc66a80f19" providerId="LiveId" clId="{6351E7BD-3BCB-49F1-A1F4-97C516C38F90}" dt="2022-08-03T06:30:51.214" v="2179"/>
          <ac:spMkLst>
            <pc:docMk/>
            <pc:sldMk cId="1402091938" sldId="449"/>
            <ac:spMk id="2" creationId="{00000000-0000-0000-0000-000000000000}"/>
          </ac:spMkLst>
        </pc:spChg>
      </pc:sldChg>
      <pc:sldChg chg="modSp del mod">
        <pc:chgData name="DI XF" userId="2a7889fc66a80f19" providerId="LiveId" clId="{6351E7BD-3BCB-49F1-A1F4-97C516C38F90}" dt="2022-08-02T07:05:33.728" v="1218" actId="47"/>
        <pc:sldMkLst>
          <pc:docMk/>
          <pc:sldMk cId="1966089291" sldId="449"/>
        </pc:sldMkLst>
        <pc:spChg chg="mod">
          <ac:chgData name="DI XF" userId="2a7889fc66a80f19" providerId="LiveId" clId="{6351E7BD-3BCB-49F1-A1F4-97C516C38F90}" dt="2022-08-02T04:46:06.663" v="3"/>
          <ac:spMkLst>
            <pc:docMk/>
            <pc:sldMk cId="1966089291" sldId="449"/>
            <ac:spMk id="2" creationId="{00000000-0000-0000-0000-000000000000}"/>
          </ac:spMkLst>
        </pc:spChg>
        <pc:spChg chg="mod">
          <ac:chgData name="DI XF" userId="2a7889fc66a80f19" providerId="LiveId" clId="{6351E7BD-3BCB-49F1-A1F4-97C516C38F90}" dt="2022-08-02T07:01:04.693" v="1161" actId="21"/>
          <ac:spMkLst>
            <pc:docMk/>
            <pc:sldMk cId="1966089291" sldId="449"/>
            <ac:spMk id="9" creationId="{00000000-0000-0000-0000-000000000000}"/>
          </ac:spMkLst>
        </pc:spChg>
      </pc:sldChg>
      <pc:sldChg chg="addSp delSp modSp del mod">
        <pc:chgData name="DI XF" userId="2a7889fc66a80f19" providerId="LiveId" clId="{6351E7BD-3BCB-49F1-A1F4-97C516C38F90}" dt="2022-08-02T08:25:16.591" v="1739" actId="2696"/>
        <pc:sldMkLst>
          <pc:docMk/>
          <pc:sldMk cId="2071239201" sldId="450"/>
        </pc:sldMkLst>
        <pc:spChg chg="mod">
          <ac:chgData name="DI XF" userId="2a7889fc66a80f19" providerId="LiveId" clId="{6351E7BD-3BCB-49F1-A1F4-97C516C38F90}" dt="2022-08-02T04:46:06.663" v="3"/>
          <ac:spMkLst>
            <pc:docMk/>
            <pc:sldMk cId="2071239201" sldId="450"/>
            <ac:spMk id="2" creationId="{00000000-0000-0000-0000-000000000000}"/>
          </ac:spMkLst>
        </pc:spChg>
        <pc:spChg chg="add mod ord">
          <ac:chgData name="DI XF" userId="2a7889fc66a80f19" providerId="LiveId" clId="{6351E7BD-3BCB-49F1-A1F4-97C516C38F90}" dt="2022-08-02T07:16:47.682" v="1331" actId="1076"/>
          <ac:spMkLst>
            <pc:docMk/>
            <pc:sldMk cId="2071239201" sldId="450"/>
            <ac:spMk id="4" creationId="{09F7621F-8AF4-4241-885B-21BC450D9D2C}"/>
          </ac:spMkLst>
        </pc:spChg>
        <pc:spChg chg="add del mod">
          <ac:chgData name="DI XF" userId="2a7889fc66a80f19" providerId="LiveId" clId="{6351E7BD-3BCB-49F1-A1F4-97C516C38F90}" dt="2022-08-02T07:16:27.687" v="1323" actId="478"/>
          <ac:spMkLst>
            <pc:docMk/>
            <pc:sldMk cId="2071239201" sldId="450"/>
            <ac:spMk id="6" creationId="{93C8C069-4DC9-4A99-8D05-AED5C2235E20}"/>
          </ac:spMkLst>
        </pc:spChg>
        <pc:spChg chg="mod">
          <ac:chgData name="DI XF" userId="2a7889fc66a80f19" providerId="LiveId" clId="{6351E7BD-3BCB-49F1-A1F4-97C516C38F90}" dt="2022-08-02T07:16:43.540" v="1330" actId="20577"/>
          <ac:spMkLst>
            <pc:docMk/>
            <pc:sldMk cId="2071239201" sldId="450"/>
            <ac:spMk id="9" creationId="{00000000-0000-0000-0000-000000000000}"/>
          </ac:spMkLst>
        </pc:spChg>
      </pc:sldChg>
      <pc:sldChg chg="modSp add del mod">
        <pc:chgData name="DI XF" userId="2a7889fc66a80f19" providerId="LiveId" clId="{6351E7BD-3BCB-49F1-A1F4-97C516C38F90}" dt="2022-08-15T10:11:19.243" v="4669" actId="2696"/>
        <pc:sldMkLst>
          <pc:docMk/>
          <pc:sldMk cId="3979470739" sldId="450"/>
        </pc:sldMkLst>
        <pc:spChg chg="mod">
          <ac:chgData name="DI XF" userId="2a7889fc66a80f19" providerId="LiveId" clId="{6351E7BD-3BCB-49F1-A1F4-97C516C38F90}" dt="2022-08-02T08:27:17.038" v="1753"/>
          <ac:spMkLst>
            <pc:docMk/>
            <pc:sldMk cId="3979470739" sldId="450"/>
            <ac:spMk id="2" creationId="{00000000-0000-0000-0000-000000000000}"/>
          </ac:spMkLst>
        </pc:spChg>
        <pc:spChg chg="mod">
          <ac:chgData name="DI XF" userId="2a7889fc66a80f19" providerId="LiveId" clId="{6351E7BD-3BCB-49F1-A1F4-97C516C38F90}" dt="2022-08-02T08:27:43.704" v="1754" actId="1076"/>
          <ac:spMkLst>
            <pc:docMk/>
            <pc:sldMk cId="3979470739" sldId="450"/>
            <ac:spMk id="4" creationId="{09F7621F-8AF4-4241-885B-21BC450D9D2C}"/>
          </ac:spMkLst>
        </pc:spChg>
        <pc:spChg chg="mod">
          <ac:chgData name="DI XF" userId="2a7889fc66a80f19" providerId="LiveId" clId="{6351E7BD-3BCB-49F1-A1F4-97C516C38F90}" dt="2022-08-09T12:54:54.935" v="3946" actId="20577"/>
          <ac:spMkLst>
            <pc:docMk/>
            <pc:sldMk cId="3979470739" sldId="450"/>
            <ac:spMk id="9" creationId="{00000000-0000-0000-0000-000000000000}"/>
          </ac:spMkLst>
        </pc:spChg>
      </pc:sldChg>
      <pc:sldChg chg="modSp del mod">
        <pc:chgData name="DI XF" userId="2a7889fc66a80f19" providerId="LiveId" clId="{6351E7BD-3BCB-49F1-A1F4-97C516C38F90}" dt="2022-08-02T07:52:01.324" v="1529" actId="47"/>
        <pc:sldMkLst>
          <pc:docMk/>
          <pc:sldMk cId="624139702" sldId="453"/>
        </pc:sldMkLst>
        <pc:spChg chg="mod">
          <ac:chgData name="DI XF" userId="2a7889fc66a80f19" providerId="LiveId" clId="{6351E7BD-3BCB-49F1-A1F4-97C516C38F90}" dt="2022-08-02T07:18:47.282" v="1354" actId="20577"/>
          <ac:spMkLst>
            <pc:docMk/>
            <pc:sldMk cId="624139702" sldId="453"/>
            <ac:spMk id="2" creationId="{00000000-0000-0000-0000-000000000000}"/>
          </ac:spMkLst>
        </pc:spChg>
        <pc:spChg chg="mod">
          <ac:chgData name="DI XF" userId="2a7889fc66a80f19" providerId="LiveId" clId="{6351E7BD-3BCB-49F1-A1F4-97C516C38F90}" dt="2022-08-02T07:49:50.639" v="1497" actId="21"/>
          <ac:spMkLst>
            <pc:docMk/>
            <pc:sldMk cId="624139702" sldId="453"/>
            <ac:spMk id="9" creationId="{00000000-0000-0000-0000-000000000000}"/>
          </ac:spMkLst>
        </pc:spChg>
      </pc:sldChg>
      <pc:sldChg chg="add del">
        <pc:chgData name="DI XF" userId="2a7889fc66a80f19" providerId="LiveId" clId="{6351E7BD-3BCB-49F1-A1F4-97C516C38F90}" dt="2022-08-03T06:30:58.131" v="2182"/>
        <pc:sldMkLst>
          <pc:docMk/>
          <pc:sldMk cId="2320415635" sldId="453"/>
        </pc:sldMkLst>
      </pc:sldChg>
      <pc:sldChg chg="delSp modSp add del mod">
        <pc:chgData name="DI XF" userId="2a7889fc66a80f19" providerId="LiveId" clId="{6351E7BD-3BCB-49F1-A1F4-97C516C38F90}" dt="2022-08-09T12:05:51.037" v="3144" actId="47"/>
        <pc:sldMkLst>
          <pc:docMk/>
          <pc:sldMk cId="635769787" sldId="454"/>
        </pc:sldMkLst>
        <pc:spChg chg="del mod">
          <ac:chgData name="DI XF" userId="2a7889fc66a80f19" providerId="LiveId" clId="{6351E7BD-3BCB-49F1-A1F4-97C516C38F90}" dt="2022-08-09T12:03:23.894" v="3071"/>
          <ac:spMkLst>
            <pc:docMk/>
            <pc:sldMk cId="635769787" sldId="454"/>
            <ac:spMk id="4" creationId="{39AB1C5E-E2E8-4E43-B7AB-2D20847A6AE4}"/>
          </ac:spMkLst>
        </pc:spChg>
        <pc:spChg chg="del">
          <ac:chgData name="DI XF" userId="2a7889fc66a80f19" providerId="LiveId" clId="{6351E7BD-3BCB-49F1-A1F4-97C516C38F90}" dt="2022-08-09T12:03:36.392" v="3077" actId="21"/>
          <ac:spMkLst>
            <pc:docMk/>
            <pc:sldMk cId="635769787" sldId="454"/>
            <ac:spMk id="5" creationId="{92BA3F07-4405-4228-93A7-5D303925CC92}"/>
          </ac:spMkLst>
        </pc:spChg>
      </pc:sldChg>
      <pc:sldChg chg="addSp modSp add del mod">
        <pc:chgData name="DI XF" userId="2a7889fc66a80f19" providerId="LiveId" clId="{6351E7BD-3BCB-49F1-A1F4-97C516C38F90}" dt="2022-08-09T12:03:18.084" v="3067" actId="2696"/>
        <pc:sldMkLst>
          <pc:docMk/>
          <pc:sldMk cId="696061713" sldId="454"/>
        </pc:sldMkLst>
        <pc:spChg chg="add mod">
          <ac:chgData name="DI XF" userId="2a7889fc66a80f19" providerId="LiveId" clId="{6351E7BD-3BCB-49F1-A1F4-97C516C38F90}" dt="2022-08-09T12:01:28.029" v="2980"/>
          <ac:spMkLst>
            <pc:docMk/>
            <pc:sldMk cId="696061713" sldId="454"/>
            <ac:spMk id="4" creationId="{39AB1C5E-E2E8-4E43-B7AB-2D20847A6AE4}"/>
          </ac:spMkLst>
        </pc:spChg>
        <pc:spChg chg="add mod">
          <ac:chgData name="DI XF" userId="2a7889fc66a80f19" providerId="LiveId" clId="{6351E7BD-3BCB-49F1-A1F4-97C516C38F90}" dt="2022-08-09T12:01:28.029" v="2980"/>
          <ac:spMkLst>
            <pc:docMk/>
            <pc:sldMk cId="696061713" sldId="454"/>
            <ac:spMk id="5" creationId="{92BA3F07-4405-4228-93A7-5D303925CC92}"/>
          </ac:spMkLst>
        </pc:spChg>
        <pc:spChg chg="mod">
          <ac:chgData name="DI XF" userId="2a7889fc66a80f19" providerId="LiveId" clId="{6351E7BD-3BCB-49F1-A1F4-97C516C38F90}" dt="2022-08-09T12:00:56.459" v="2978" actId="6549"/>
          <ac:spMkLst>
            <pc:docMk/>
            <pc:sldMk cId="696061713" sldId="454"/>
            <ac:spMk id="9" creationId="{00000000-0000-0000-0000-000000000000}"/>
          </ac:spMkLst>
        </pc:spChg>
      </pc:sldChg>
      <pc:sldChg chg="modSp del mod">
        <pc:chgData name="DI XF" userId="2a7889fc66a80f19" providerId="LiveId" clId="{6351E7BD-3BCB-49F1-A1F4-97C516C38F90}" dt="2022-08-09T12:00:32.324" v="2973" actId="2696"/>
        <pc:sldMkLst>
          <pc:docMk/>
          <pc:sldMk cId="4207517332" sldId="454"/>
        </pc:sldMkLst>
        <pc:spChg chg="mod">
          <ac:chgData name="DI XF" userId="2a7889fc66a80f19" providerId="LiveId" clId="{6351E7BD-3BCB-49F1-A1F4-97C516C38F90}" dt="2022-08-02T04:46:06.663" v="3"/>
          <ac:spMkLst>
            <pc:docMk/>
            <pc:sldMk cId="4207517332" sldId="454"/>
            <ac:spMk id="2" creationId="{00000000-0000-0000-0000-000000000000}"/>
          </ac:spMkLst>
        </pc:spChg>
        <pc:spChg chg="mod">
          <ac:chgData name="DI XF" userId="2a7889fc66a80f19" providerId="LiveId" clId="{6351E7BD-3BCB-49F1-A1F4-97C516C38F90}" dt="2022-08-09T11:54:16.243" v="2815" actId="6549"/>
          <ac:spMkLst>
            <pc:docMk/>
            <pc:sldMk cId="4207517332" sldId="454"/>
            <ac:spMk id="9" creationId="{00000000-0000-0000-0000-000000000000}"/>
          </ac:spMkLst>
        </pc:spChg>
      </pc:sldChg>
      <pc:sldChg chg="add del">
        <pc:chgData name="DI XF" userId="2a7889fc66a80f19" providerId="LiveId" clId="{6351E7BD-3BCB-49F1-A1F4-97C516C38F90}" dt="2022-08-03T06:54:09.815" v="2444" actId="47"/>
        <pc:sldMkLst>
          <pc:docMk/>
          <pc:sldMk cId="1404024107" sldId="455"/>
        </pc:sldMkLst>
      </pc:sldChg>
      <pc:sldChg chg="modSp del">
        <pc:chgData name="DI XF" userId="2a7889fc66a80f19" providerId="LiveId" clId="{6351E7BD-3BCB-49F1-A1F4-97C516C38F90}" dt="2022-08-02T05:18:01.248" v="375" actId="47"/>
        <pc:sldMkLst>
          <pc:docMk/>
          <pc:sldMk cId="2628570688" sldId="455"/>
        </pc:sldMkLst>
        <pc:spChg chg="mod">
          <ac:chgData name="DI XF" userId="2a7889fc66a80f19" providerId="LiveId" clId="{6351E7BD-3BCB-49F1-A1F4-97C516C38F90}" dt="2022-08-02T04:46:06.663" v="3"/>
          <ac:spMkLst>
            <pc:docMk/>
            <pc:sldMk cId="2628570688" sldId="455"/>
            <ac:spMk id="2" creationId="{00000000-0000-0000-0000-000000000000}"/>
          </ac:spMkLst>
        </pc:spChg>
      </pc:sldChg>
      <pc:sldChg chg="add del">
        <pc:chgData name="DI XF" userId="2a7889fc66a80f19" providerId="LiveId" clId="{6351E7BD-3BCB-49F1-A1F4-97C516C38F90}" dt="2022-08-03T06:58:18.694" v="2483" actId="47"/>
        <pc:sldMkLst>
          <pc:docMk/>
          <pc:sldMk cId="881016350" sldId="456"/>
        </pc:sldMkLst>
      </pc:sldChg>
      <pc:sldChg chg="modSp del mod">
        <pc:chgData name="DI XF" userId="2a7889fc66a80f19" providerId="LiveId" clId="{6351E7BD-3BCB-49F1-A1F4-97C516C38F90}" dt="2022-08-02T05:18:02.580" v="376" actId="47"/>
        <pc:sldMkLst>
          <pc:docMk/>
          <pc:sldMk cId="3813133146" sldId="456"/>
        </pc:sldMkLst>
        <pc:spChg chg="mod">
          <ac:chgData name="DI XF" userId="2a7889fc66a80f19" providerId="LiveId" clId="{6351E7BD-3BCB-49F1-A1F4-97C516C38F90}" dt="2022-08-02T04:46:06.663" v="3"/>
          <ac:spMkLst>
            <pc:docMk/>
            <pc:sldMk cId="3813133146" sldId="456"/>
            <ac:spMk id="2" creationId="{00000000-0000-0000-0000-000000000000}"/>
          </ac:spMkLst>
        </pc:spChg>
        <pc:spChg chg="mod">
          <ac:chgData name="DI XF" userId="2a7889fc66a80f19" providerId="LiveId" clId="{6351E7BD-3BCB-49F1-A1F4-97C516C38F90}" dt="2022-08-02T05:14:48.946" v="330" actId="21"/>
          <ac:spMkLst>
            <pc:docMk/>
            <pc:sldMk cId="3813133146" sldId="456"/>
            <ac:spMk id="9" creationId="{00000000-0000-0000-0000-000000000000}"/>
          </ac:spMkLst>
        </pc:spChg>
      </pc:sldChg>
      <pc:sldChg chg="addSp delSp modSp mod ord modAnim">
        <pc:chgData name="DI XF" userId="2a7889fc66a80f19" providerId="LiveId" clId="{6351E7BD-3BCB-49F1-A1F4-97C516C38F90}" dt="2022-08-28T06:38:21.262" v="7738" actId="1076"/>
        <pc:sldMkLst>
          <pc:docMk/>
          <pc:sldMk cId="4108018809" sldId="457"/>
        </pc:sldMkLst>
        <pc:spChg chg="mod">
          <ac:chgData name="DI XF" userId="2a7889fc66a80f19" providerId="LiveId" clId="{6351E7BD-3BCB-49F1-A1F4-97C516C38F90}" dt="2022-08-02T04:46:06.663" v="3"/>
          <ac:spMkLst>
            <pc:docMk/>
            <pc:sldMk cId="4108018809" sldId="457"/>
            <ac:spMk id="2" creationId="{00000000-0000-0000-0000-000000000000}"/>
          </ac:spMkLst>
        </pc:spChg>
        <pc:spChg chg="add del mod">
          <ac:chgData name="DI XF" userId="2a7889fc66a80f19" providerId="LiveId" clId="{6351E7BD-3BCB-49F1-A1F4-97C516C38F90}" dt="2022-08-24T04:41:55.851" v="5592" actId="21"/>
          <ac:spMkLst>
            <pc:docMk/>
            <pc:sldMk cId="4108018809" sldId="457"/>
            <ac:spMk id="5" creationId="{D16BB9F2-1F34-4E72-98AC-30F7207CCFC0}"/>
          </ac:spMkLst>
        </pc:spChg>
        <pc:spChg chg="add del mod">
          <ac:chgData name="DI XF" userId="2a7889fc66a80f19" providerId="LiveId" clId="{6351E7BD-3BCB-49F1-A1F4-97C516C38F90}" dt="2022-08-28T06:37:13.087" v="7714" actId="478"/>
          <ac:spMkLst>
            <pc:docMk/>
            <pc:sldMk cId="4108018809" sldId="457"/>
            <ac:spMk id="8" creationId="{5313AFC9-5953-4B64-9523-B4876F49E827}"/>
          </ac:spMkLst>
        </pc:spChg>
        <pc:spChg chg="mod">
          <ac:chgData name="DI XF" userId="2a7889fc66a80f19" providerId="LiveId" clId="{6351E7BD-3BCB-49F1-A1F4-97C516C38F90}" dt="2022-08-28T06:38:21.262" v="7738" actId="1076"/>
          <ac:spMkLst>
            <pc:docMk/>
            <pc:sldMk cId="4108018809" sldId="457"/>
            <ac:spMk id="9" creationId="{00000000-0000-0000-0000-000000000000}"/>
          </ac:spMkLst>
        </pc:spChg>
        <pc:spChg chg="add del">
          <ac:chgData name="DI XF" userId="2a7889fc66a80f19" providerId="LiveId" clId="{6351E7BD-3BCB-49F1-A1F4-97C516C38F90}" dt="2022-08-28T06:36:36.122" v="7688"/>
          <ac:spMkLst>
            <pc:docMk/>
            <pc:sldMk cId="4108018809" sldId="457"/>
            <ac:spMk id="10" creationId="{FD664A17-339D-4552-9CC6-E0380CD753A0}"/>
          </ac:spMkLst>
        </pc:spChg>
        <pc:spChg chg="add mod">
          <ac:chgData name="DI XF" userId="2a7889fc66a80f19" providerId="LiveId" clId="{6351E7BD-3BCB-49F1-A1F4-97C516C38F90}" dt="2022-08-28T06:36:46.997" v="7696" actId="14100"/>
          <ac:spMkLst>
            <pc:docMk/>
            <pc:sldMk cId="4108018809" sldId="457"/>
            <ac:spMk id="12" creationId="{BC5BF8ED-F301-4313-B062-427841624EFB}"/>
          </ac:spMkLst>
        </pc:spChg>
        <pc:spChg chg="add mod">
          <ac:chgData name="DI XF" userId="2a7889fc66a80f19" providerId="LiveId" clId="{6351E7BD-3BCB-49F1-A1F4-97C516C38F90}" dt="2022-08-28T06:37:50.165" v="7732" actId="1076"/>
          <ac:spMkLst>
            <pc:docMk/>
            <pc:sldMk cId="4108018809" sldId="457"/>
            <ac:spMk id="14" creationId="{1E3B7A01-F78C-4172-A848-577B3809EA74}"/>
          </ac:spMkLst>
        </pc:spChg>
        <pc:spChg chg="add mod">
          <ac:chgData name="DI XF" userId="2a7889fc66a80f19" providerId="LiveId" clId="{6351E7BD-3BCB-49F1-A1F4-97C516C38F90}" dt="2022-08-28T06:37:29.605" v="7719" actId="14100"/>
          <ac:spMkLst>
            <pc:docMk/>
            <pc:sldMk cId="4108018809" sldId="457"/>
            <ac:spMk id="16" creationId="{61765C6B-B74A-4076-8F20-C29DD69CE499}"/>
          </ac:spMkLst>
        </pc:spChg>
        <pc:spChg chg="add mod">
          <ac:chgData name="DI XF" userId="2a7889fc66a80f19" providerId="LiveId" clId="{6351E7BD-3BCB-49F1-A1F4-97C516C38F90}" dt="2022-08-28T06:37:27.389" v="7718" actId="1076"/>
          <ac:spMkLst>
            <pc:docMk/>
            <pc:sldMk cId="4108018809" sldId="457"/>
            <ac:spMk id="18" creationId="{50F6108C-DB28-4D53-BC57-E608FDFCF539}"/>
          </ac:spMkLst>
        </pc:spChg>
        <pc:graphicFrameChg chg="add del mod modGraphic">
          <ac:chgData name="DI XF" userId="2a7889fc66a80f19" providerId="LiveId" clId="{6351E7BD-3BCB-49F1-A1F4-97C516C38F90}" dt="2022-08-28T06:33:29.617" v="7577" actId="478"/>
          <ac:graphicFrameMkLst>
            <pc:docMk/>
            <pc:sldMk cId="4108018809" sldId="457"/>
            <ac:graphicFrameMk id="3" creationId="{DEC959CA-0DFE-4FA8-AEF2-EC558B160D09}"/>
          </ac:graphicFrameMkLst>
        </pc:graphicFrameChg>
        <pc:graphicFrameChg chg="add del mod modGraphic">
          <ac:chgData name="DI XF" userId="2a7889fc66a80f19" providerId="LiveId" clId="{6351E7BD-3BCB-49F1-A1F4-97C516C38F90}" dt="2022-08-28T06:33:27.440" v="7576" actId="478"/>
          <ac:graphicFrameMkLst>
            <pc:docMk/>
            <pc:sldMk cId="4108018809" sldId="457"/>
            <ac:graphicFrameMk id="4" creationId="{85812C79-A7E6-4554-B26F-36E2E743B2E3}"/>
          </ac:graphicFrameMkLst>
        </pc:graphicFrameChg>
        <pc:graphicFrameChg chg="add mod modGraphic">
          <ac:chgData name="DI XF" userId="2a7889fc66a80f19" providerId="LiveId" clId="{6351E7BD-3BCB-49F1-A1F4-97C516C38F90}" dt="2022-08-28T06:36:20.088" v="7680" actId="404"/>
          <ac:graphicFrameMkLst>
            <pc:docMk/>
            <pc:sldMk cId="4108018809" sldId="457"/>
            <ac:graphicFrameMk id="5" creationId="{0F4D7C92-D589-4673-95FB-DF25DCC6C1A1}"/>
          </ac:graphicFrameMkLst>
        </pc:graphicFrameChg>
      </pc:sldChg>
      <pc:sldChg chg="addSp delSp modSp add mod">
        <pc:chgData name="DI XF" userId="2a7889fc66a80f19" providerId="LiveId" clId="{6351E7BD-3BCB-49F1-A1F4-97C516C38F90}" dt="2022-08-28T07:20:12.226" v="7967"/>
        <pc:sldMkLst>
          <pc:docMk/>
          <pc:sldMk cId="1835800547" sldId="458"/>
        </pc:sldMkLst>
        <pc:spChg chg="mod">
          <ac:chgData name="DI XF" userId="2a7889fc66a80f19" providerId="LiveId" clId="{6351E7BD-3BCB-49F1-A1F4-97C516C38F90}" dt="2022-08-28T07:20:12.226" v="7967"/>
          <ac:spMkLst>
            <pc:docMk/>
            <pc:sldMk cId="1835800547" sldId="458"/>
            <ac:spMk id="2" creationId="{00000000-0000-0000-0000-000000000000}"/>
          </ac:spMkLst>
        </pc:spChg>
        <pc:spChg chg="mod">
          <ac:chgData name="DI XF" userId="2a7889fc66a80f19" providerId="LiveId" clId="{6351E7BD-3BCB-49F1-A1F4-97C516C38F90}" dt="2022-08-24T05:42:01.155" v="7170" actId="1076"/>
          <ac:spMkLst>
            <pc:docMk/>
            <pc:sldMk cId="1835800547" sldId="458"/>
            <ac:spMk id="3" creationId="{00000000-0000-0000-0000-000000000000}"/>
          </ac:spMkLst>
        </pc:spChg>
        <pc:spChg chg="del mod">
          <ac:chgData name="DI XF" userId="2a7889fc66a80f19" providerId="LiveId" clId="{6351E7BD-3BCB-49F1-A1F4-97C516C38F90}" dt="2022-08-09T12:30:09.175" v="3490"/>
          <ac:spMkLst>
            <pc:docMk/>
            <pc:sldMk cId="1835800547" sldId="458"/>
            <ac:spMk id="6" creationId="{84A9D312-CED4-4548-B479-6B5B4BB10DDA}"/>
          </ac:spMkLst>
        </pc:spChg>
        <pc:spChg chg="mod">
          <ac:chgData name="DI XF" userId="2a7889fc66a80f19" providerId="LiveId" clId="{6351E7BD-3BCB-49F1-A1F4-97C516C38F90}" dt="2022-08-24T05:38:19.719" v="7089" actId="21"/>
          <ac:spMkLst>
            <pc:docMk/>
            <pc:sldMk cId="1835800547" sldId="458"/>
            <ac:spMk id="9" creationId="{00000000-0000-0000-0000-000000000000}"/>
          </ac:spMkLst>
        </pc:spChg>
        <pc:graphicFrameChg chg="add mod modGraphic">
          <ac:chgData name="DI XF" userId="2a7889fc66a80f19" providerId="LiveId" clId="{6351E7BD-3BCB-49F1-A1F4-97C516C38F90}" dt="2022-08-24T05:40:57.222" v="7150" actId="20577"/>
          <ac:graphicFrameMkLst>
            <pc:docMk/>
            <pc:sldMk cId="1835800547" sldId="458"/>
            <ac:graphicFrameMk id="4" creationId="{34ACD6DF-8805-469A-AE41-14F38F95D81C}"/>
          </ac:graphicFrameMkLst>
        </pc:graphicFrameChg>
      </pc:sldChg>
      <pc:sldChg chg="addSp modSp del mod modNotesTx">
        <pc:chgData name="DI XF" userId="2a7889fc66a80f19" providerId="LiveId" clId="{6351E7BD-3BCB-49F1-A1F4-97C516C38F90}" dt="2022-08-03T06:28:27.064" v="2158" actId="2696"/>
        <pc:sldMkLst>
          <pc:docMk/>
          <pc:sldMk cId="2512837664" sldId="458"/>
        </pc:sldMkLst>
        <pc:spChg chg="mod">
          <ac:chgData name="DI XF" userId="2a7889fc66a80f19" providerId="LiveId" clId="{6351E7BD-3BCB-49F1-A1F4-97C516C38F90}" dt="2022-08-02T04:46:06.663" v="3"/>
          <ac:spMkLst>
            <pc:docMk/>
            <pc:sldMk cId="2512837664" sldId="458"/>
            <ac:spMk id="2" creationId="{00000000-0000-0000-0000-000000000000}"/>
          </ac:spMkLst>
        </pc:spChg>
        <pc:spChg chg="mod">
          <ac:chgData name="DI XF" userId="2a7889fc66a80f19" providerId="LiveId" clId="{6351E7BD-3BCB-49F1-A1F4-97C516C38F90}" dt="2022-08-02T05:21:38.620" v="417" actId="1076"/>
          <ac:spMkLst>
            <pc:docMk/>
            <pc:sldMk cId="2512837664" sldId="458"/>
            <ac:spMk id="3" creationId="{00000000-0000-0000-0000-000000000000}"/>
          </ac:spMkLst>
        </pc:spChg>
        <pc:spChg chg="add mod">
          <ac:chgData name="DI XF" userId="2a7889fc66a80f19" providerId="LiveId" clId="{6351E7BD-3BCB-49F1-A1F4-97C516C38F90}" dt="2022-08-02T05:22:58.061" v="463" actId="14100"/>
          <ac:spMkLst>
            <pc:docMk/>
            <pc:sldMk cId="2512837664" sldId="458"/>
            <ac:spMk id="6" creationId="{84A9D312-CED4-4548-B479-6B5B4BB10DDA}"/>
          </ac:spMkLst>
        </pc:spChg>
        <pc:spChg chg="mod">
          <ac:chgData name="DI XF" userId="2a7889fc66a80f19" providerId="LiveId" clId="{6351E7BD-3BCB-49F1-A1F4-97C516C38F90}" dt="2022-08-02T05:21:35.692" v="416" actId="6549"/>
          <ac:spMkLst>
            <pc:docMk/>
            <pc:sldMk cId="2512837664" sldId="458"/>
            <ac:spMk id="9" creationId="{00000000-0000-0000-0000-000000000000}"/>
          </ac:spMkLst>
        </pc:spChg>
      </pc:sldChg>
      <pc:sldChg chg="modSp del mod">
        <pc:chgData name="DI XF" userId="2a7889fc66a80f19" providerId="LiveId" clId="{6351E7BD-3BCB-49F1-A1F4-97C516C38F90}" dt="2022-08-02T05:23:10.062" v="466" actId="47"/>
        <pc:sldMkLst>
          <pc:docMk/>
          <pc:sldMk cId="3343171485" sldId="459"/>
        </pc:sldMkLst>
        <pc:spChg chg="mod">
          <ac:chgData name="DI XF" userId="2a7889fc66a80f19" providerId="LiveId" clId="{6351E7BD-3BCB-49F1-A1F4-97C516C38F90}" dt="2022-08-02T04:46:06.663" v="3"/>
          <ac:spMkLst>
            <pc:docMk/>
            <pc:sldMk cId="3343171485" sldId="459"/>
            <ac:spMk id="2" creationId="{00000000-0000-0000-0000-000000000000}"/>
          </ac:spMkLst>
        </pc:spChg>
        <pc:spChg chg="mod">
          <ac:chgData name="DI XF" userId="2a7889fc66a80f19" providerId="LiveId" clId="{6351E7BD-3BCB-49F1-A1F4-97C516C38F90}" dt="2022-08-02T05:23:07.826" v="464" actId="21"/>
          <ac:spMkLst>
            <pc:docMk/>
            <pc:sldMk cId="3343171485" sldId="459"/>
            <ac:spMk id="9" creationId="{00000000-0000-0000-0000-000000000000}"/>
          </ac:spMkLst>
        </pc:spChg>
      </pc:sldChg>
      <pc:sldChg chg="modSp del">
        <pc:chgData name="DI XF" userId="2a7889fc66a80f19" providerId="LiveId" clId="{6351E7BD-3BCB-49F1-A1F4-97C516C38F90}" dt="2022-08-02T05:33:27.357" v="522" actId="47"/>
        <pc:sldMkLst>
          <pc:docMk/>
          <pc:sldMk cId="1463191278" sldId="460"/>
        </pc:sldMkLst>
        <pc:spChg chg="mod">
          <ac:chgData name="DI XF" userId="2a7889fc66a80f19" providerId="LiveId" clId="{6351E7BD-3BCB-49F1-A1F4-97C516C38F90}" dt="2022-08-02T04:46:06.663" v="3"/>
          <ac:spMkLst>
            <pc:docMk/>
            <pc:sldMk cId="1463191278" sldId="460"/>
            <ac:spMk id="2" creationId="{00000000-0000-0000-0000-000000000000}"/>
          </ac:spMkLst>
        </pc:spChg>
      </pc:sldChg>
      <pc:sldChg chg="addSp delSp modSp del mod ord delAnim modAnim">
        <pc:chgData name="DI XF" userId="2a7889fc66a80f19" providerId="LiveId" clId="{6351E7BD-3BCB-49F1-A1F4-97C516C38F90}" dt="2022-08-28T06:44:15.151" v="7793" actId="47"/>
        <pc:sldMkLst>
          <pc:docMk/>
          <pc:sldMk cId="3326018049" sldId="462"/>
        </pc:sldMkLst>
        <pc:spChg chg="mod">
          <ac:chgData name="DI XF" userId="2a7889fc66a80f19" providerId="LiveId" clId="{6351E7BD-3BCB-49F1-A1F4-97C516C38F90}" dt="2022-08-24T04:49:56.291" v="5659"/>
          <ac:spMkLst>
            <pc:docMk/>
            <pc:sldMk cId="3326018049" sldId="462"/>
            <ac:spMk id="2" creationId="{00000000-0000-0000-0000-000000000000}"/>
          </ac:spMkLst>
        </pc:spChg>
        <pc:spChg chg="del">
          <ac:chgData name="DI XF" userId="2a7889fc66a80f19" providerId="LiveId" clId="{6351E7BD-3BCB-49F1-A1F4-97C516C38F90}" dt="2022-08-02T05:32:28.890" v="508" actId="478"/>
          <ac:spMkLst>
            <pc:docMk/>
            <pc:sldMk cId="3326018049" sldId="462"/>
            <ac:spMk id="4" creationId="{00000000-0000-0000-0000-000000000000}"/>
          </ac:spMkLst>
        </pc:spChg>
        <pc:spChg chg="del mod">
          <ac:chgData name="DI XF" userId="2a7889fc66a80f19" providerId="LiveId" clId="{6351E7BD-3BCB-49F1-A1F4-97C516C38F90}" dt="2022-08-09T11:56:45.051" v="2877" actId="478"/>
          <ac:spMkLst>
            <pc:docMk/>
            <pc:sldMk cId="3326018049" sldId="462"/>
            <ac:spMk id="5" creationId="{00000000-0000-0000-0000-000000000000}"/>
          </ac:spMkLst>
        </pc:spChg>
        <pc:spChg chg="mod">
          <ac:chgData name="DI XF" userId="2a7889fc66a80f19" providerId="LiveId" clId="{6351E7BD-3BCB-49F1-A1F4-97C516C38F90}" dt="2022-08-15T08:52:24.259" v="4427" actId="1076"/>
          <ac:spMkLst>
            <pc:docMk/>
            <pc:sldMk cId="3326018049" sldId="462"/>
            <ac:spMk id="6" creationId="{00000000-0000-0000-0000-000000000000}"/>
          </ac:spMkLst>
        </pc:spChg>
        <pc:spChg chg="mod">
          <ac:chgData name="DI XF" userId="2a7889fc66a80f19" providerId="LiveId" clId="{6351E7BD-3BCB-49F1-A1F4-97C516C38F90}" dt="2022-08-15T08:52:24.259" v="4427" actId="1076"/>
          <ac:spMkLst>
            <pc:docMk/>
            <pc:sldMk cId="3326018049" sldId="462"/>
            <ac:spMk id="8" creationId="{00000000-0000-0000-0000-000000000000}"/>
          </ac:spMkLst>
        </pc:spChg>
        <pc:spChg chg="mod">
          <ac:chgData name="DI XF" userId="2a7889fc66a80f19" providerId="LiveId" clId="{6351E7BD-3BCB-49F1-A1F4-97C516C38F90}" dt="2022-08-10T13:38:49.074" v="4059" actId="403"/>
          <ac:spMkLst>
            <pc:docMk/>
            <pc:sldMk cId="3326018049" sldId="462"/>
            <ac:spMk id="9" creationId="{00000000-0000-0000-0000-000000000000}"/>
          </ac:spMkLst>
        </pc:spChg>
        <pc:spChg chg="add mod">
          <ac:chgData name="DI XF" userId="2a7889fc66a80f19" providerId="LiveId" clId="{6351E7BD-3BCB-49F1-A1F4-97C516C38F90}" dt="2022-08-24T04:50:13.664" v="5660" actId="1076"/>
          <ac:spMkLst>
            <pc:docMk/>
            <pc:sldMk cId="3326018049" sldId="462"/>
            <ac:spMk id="10" creationId="{09092166-C16F-4D54-83B5-B9DF7E126409}"/>
          </ac:spMkLst>
        </pc:spChg>
        <pc:spChg chg="add mod">
          <ac:chgData name="DI XF" userId="2a7889fc66a80f19" providerId="LiveId" clId="{6351E7BD-3BCB-49F1-A1F4-97C516C38F90}" dt="2022-08-24T04:46:50.376" v="5634" actId="1076"/>
          <ac:spMkLst>
            <pc:docMk/>
            <pc:sldMk cId="3326018049" sldId="462"/>
            <ac:spMk id="11" creationId="{43BB9FD9-F9DF-4108-9539-2BEBBC2090A0}"/>
          </ac:spMkLst>
        </pc:spChg>
        <pc:spChg chg="add del mod">
          <ac:chgData name="DI XF" userId="2a7889fc66a80f19" providerId="LiveId" clId="{6351E7BD-3BCB-49F1-A1F4-97C516C38F90}" dt="2022-08-24T04:46:33.683" v="5628" actId="478"/>
          <ac:spMkLst>
            <pc:docMk/>
            <pc:sldMk cId="3326018049" sldId="462"/>
            <ac:spMk id="12" creationId="{04F73119-92D5-4E6B-9F4B-5C853B4728AD}"/>
          </ac:spMkLst>
        </pc:spChg>
        <pc:spChg chg="add del mod">
          <ac:chgData name="DI XF" userId="2a7889fc66a80f19" providerId="LiveId" clId="{6351E7BD-3BCB-49F1-A1F4-97C516C38F90}" dt="2022-08-09T12:07:47.324" v="3162" actId="478"/>
          <ac:spMkLst>
            <pc:docMk/>
            <pc:sldMk cId="3326018049" sldId="462"/>
            <ac:spMk id="12" creationId="{3F87EC8C-39BC-4F63-A12A-C8F26AFDBF89}"/>
          </ac:spMkLst>
        </pc:spChg>
        <pc:spChg chg="add del mod">
          <ac:chgData name="DI XF" userId="2a7889fc66a80f19" providerId="LiveId" clId="{6351E7BD-3BCB-49F1-A1F4-97C516C38F90}" dt="2022-08-09T12:07:46.411" v="3161" actId="478"/>
          <ac:spMkLst>
            <pc:docMk/>
            <pc:sldMk cId="3326018049" sldId="462"/>
            <ac:spMk id="13" creationId="{B067D0A7-A7DF-4316-B028-7DDB9152E197}"/>
          </ac:spMkLst>
        </pc:spChg>
        <pc:spChg chg="add mod">
          <ac:chgData name="DI XF" userId="2a7889fc66a80f19" providerId="LiveId" clId="{6351E7BD-3BCB-49F1-A1F4-97C516C38F90}" dt="2022-08-09T12:07:52.347" v="3163" actId="1076"/>
          <ac:spMkLst>
            <pc:docMk/>
            <pc:sldMk cId="3326018049" sldId="462"/>
            <ac:spMk id="14" creationId="{FCC3C31F-D0A6-421E-B65D-C7293BEC085B}"/>
          </ac:spMkLst>
        </pc:spChg>
        <pc:picChg chg="mod">
          <ac:chgData name="DI XF" userId="2a7889fc66a80f19" providerId="LiveId" clId="{6351E7BD-3BCB-49F1-A1F4-97C516C38F90}" dt="2022-08-15T08:52:24.259" v="4427" actId="1076"/>
          <ac:picMkLst>
            <pc:docMk/>
            <pc:sldMk cId="3326018049" sldId="462"/>
            <ac:picMk id="3" creationId="{98C431E3-89A3-4E4A-BEDA-966525474D54}"/>
          </ac:picMkLst>
        </pc:picChg>
      </pc:sldChg>
      <pc:sldChg chg="addSp delSp modSp del mod ord delAnim">
        <pc:chgData name="DI XF" userId="2a7889fc66a80f19" providerId="LiveId" clId="{6351E7BD-3BCB-49F1-A1F4-97C516C38F90}" dt="2022-08-09T11:59:33.398" v="2954" actId="47"/>
        <pc:sldMkLst>
          <pc:docMk/>
          <pc:sldMk cId="3254171750" sldId="465"/>
        </pc:sldMkLst>
        <pc:spChg chg="mod">
          <ac:chgData name="DI XF" userId="2a7889fc66a80f19" providerId="LiveId" clId="{6351E7BD-3BCB-49F1-A1F4-97C516C38F90}" dt="2022-08-02T04:46:06.663" v="3"/>
          <ac:spMkLst>
            <pc:docMk/>
            <pc:sldMk cId="3254171750" sldId="465"/>
            <ac:spMk id="2" creationId="{00000000-0000-0000-0000-000000000000}"/>
          </ac:spMkLst>
        </pc:spChg>
        <pc:spChg chg="del">
          <ac:chgData name="DI XF" userId="2a7889fc66a80f19" providerId="LiveId" clId="{6351E7BD-3BCB-49F1-A1F4-97C516C38F90}" dt="2022-08-09T11:55:27.203" v="2861" actId="478"/>
          <ac:spMkLst>
            <pc:docMk/>
            <pc:sldMk cId="3254171750" sldId="465"/>
            <ac:spMk id="3" creationId="{00000000-0000-0000-0000-000000000000}"/>
          </ac:spMkLst>
        </pc:spChg>
        <pc:spChg chg="del">
          <ac:chgData name="DI XF" userId="2a7889fc66a80f19" providerId="LiveId" clId="{6351E7BD-3BCB-49F1-A1F4-97C516C38F90}" dt="2022-08-09T11:55:27.203" v="2861" actId="478"/>
          <ac:spMkLst>
            <pc:docMk/>
            <pc:sldMk cId="3254171750" sldId="465"/>
            <ac:spMk id="4" creationId="{00000000-0000-0000-0000-000000000000}"/>
          </ac:spMkLst>
        </pc:spChg>
        <pc:spChg chg="del mod">
          <ac:chgData name="DI XF" userId="2a7889fc66a80f19" providerId="LiveId" clId="{6351E7BD-3BCB-49F1-A1F4-97C516C38F90}" dt="2022-08-09T11:59:27.736" v="2950" actId="21"/>
          <ac:spMkLst>
            <pc:docMk/>
            <pc:sldMk cId="3254171750" sldId="465"/>
            <ac:spMk id="5" creationId="{00000000-0000-0000-0000-000000000000}"/>
          </ac:spMkLst>
        </pc:spChg>
        <pc:spChg chg="del">
          <ac:chgData name="DI XF" userId="2a7889fc66a80f19" providerId="LiveId" clId="{6351E7BD-3BCB-49F1-A1F4-97C516C38F90}" dt="2022-08-09T11:55:27.203" v="2861" actId="478"/>
          <ac:spMkLst>
            <pc:docMk/>
            <pc:sldMk cId="3254171750" sldId="465"/>
            <ac:spMk id="7" creationId="{00000000-0000-0000-0000-000000000000}"/>
          </ac:spMkLst>
        </pc:spChg>
        <pc:spChg chg="mod">
          <ac:chgData name="DI XF" userId="2a7889fc66a80f19" providerId="LiveId" clId="{6351E7BD-3BCB-49F1-A1F4-97C516C38F90}" dt="2022-08-09T11:58:03.538" v="2932" actId="207"/>
          <ac:spMkLst>
            <pc:docMk/>
            <pc:sldMk cId="3254171750" sldId="465"/>
            <ac:spMk id="9" creationId="{00000000-0000-0000-0000-000000000000}"/>
          </ac:spMkLst>
        </pc:spChg>
        <pc:spChg chg="add mod">
          <ac:chgData name="DI XF" userId="2a7889fc66a80f19" providerId="LiveId" clId="{6351E7BD-3BCB-49F1-A1F4-97C516C38F90}" dt="2022-08-09T11:55:41.016" v="2863"/>
          <ac:spMkLst>
            <pc:docMk/>
            <pc:sldMk cId="3254171750" sldId="465"/>
            <ac:spMk id="10" creationId="{97408D4E-CDCA-4D52-A1E0-0F9C20C8BF42}"/>
          </ac:spMkLst>
        </pc:spChg>
        <pc:spChg chg="add mod">
          <ac:chgData name="DI XF" userId="2a7889fc66a80f19" providerId="LiveId" clId="{6351E7BD-3BCB-49F1-A1F4-97C516C38F90}" dt="2022-08-09T11:55:41.016" v="2863"/>
          <ac:spMkLst>
            <pc:docMk/>
            <pc:sldMk cId="3254171750" sldId="465"/>
            <ac:spMk id="11" creationId="{EBB68723-6465-4BD8-A35C-3552024B36EE}"/>
          </ac:spMkLst>
        </pc:spChg>
        <pc:spChg chg="add mod">
          <ac:chgData name="DI XF" userId="2a7889fc66a80f19" providerId="LiveId" clId="{6351E7BD-3BCB-49F1-A1F4-97C516C38F90}" dt="2022-08-09T11:55:41.016" v="2863"/>
          <ac:spMkLst>
            <pc:docMk/>
            <pc:sldMk cId="3254171750" sldId="465"/>
            <ac:spMk id="12" creationId="{2EA27B44-3420-4ABB-8659-6DFC75D4693A}"/>
          </ac:spMkLst>
        </pc:spChg>
        <pc:spChg chg="add mod">
          <ac:chgData name="DI XF" userId="2a7889fc66a80f19" providerId="LiveId" clId="{6351E7BD-3BCB-49F1-A1F4-97C516C38F90}" dt="2022-08-09T11:55:41.016" v="2863"/>
          <ac:spMkLst>
            <pc:docMk/>
            <pc:sldMk cId="3254171750" sldId="465"/>
            <ac:spMk id="13" creationId="{607D8234-2A6A-43FF-AA10-6B61D607D303}"/>
          </ac:spMkLst>
        </pc:spChg>
        <pc:picChg chg="del mod">
          <ac:chgData name="DI XF" userId="2a7889fc66a80f19" providerId="LiveId" clId="{6351E7BD-3BCB-49F1-A1F4-97C516C38F90}" dt="2022-08-09T11:55:45.571" v="2865" actId="478"/>
          <ac:picMkLst>
            <pc:docMk/>
            <pc:sldMk cId="3254171750" sldId="465"/>
            <ac:picMk id="6" creationId="{B296AADA-6206-4651-AAAB-6F05F79195C8}"/>
          </ac:picMkLst>
        </pc:picChg>
      </pc:sldChg>
      <pc:sldChg chg="addSp modSp mod modAnim modNotesTx">
        <pc:chgData name="DI XF" userId="2a7889fc66a80f19" providerId="LiveId" clId="{6351E7BD-3BCB-49F1-A1F4-97C516C38F90}" dt="2022-08-29T02:16:05.023" v="11476" actId="20577"/>
        <pc:sldMkLst>
          <pc:docMk/>
          <pc:sldMk cId="2220389593" sldId="467"/>
        </pc:sldMkLst>
        <pc:spChg chg="mod">
          <ac:chgData name="DI XF" userId="2a7889fc66a80f19" providerId="LiveId" clId="{6351E7BD-3BCB-49F1-A1F4-97C516C38F90}" dt="2022-08-29T01:58:42.255" v="11435" actId="313"/>
          <ac:spMkLst>
            <pc:docMk/>
            <pc:sldMk cId="2220389593" sldId="467"/>
            <ac:spMk id="2" creationId="{00000000-0000-0000-0000-000000000000}"/>
          </ac:spMkLst>
        </pc:spChg>
        <pc:spChg chg="mod">
          <ac:chgData name="DI XF" userId="2a7889fc66a80f19" providerId="LiveId" clId="{6351E7BD-3BCB-49F1-A1F4-97C516C38F90}" dt="2022-08-24T05:15:25.071" v="6481" actId="20577"/>
          <ac:spMkLst>
            <pc:docMk/>
            <pc:sldMk cId="2220389593" sldId="467"/>
            <ac:spMk id="3" creationId="{00000000-0000-0000-0000-000000000000}"/>
          </ac:spMkLst>
        </pc:spChg>
        <pc:spChg chg="mod">
          <ac:chgData name="DI XF" userId="2a7889fc66a80f19" providerId="LiveId" clId="{6351E7BD-3BCB-49F1-A1F4-97C516C38F90}" dt="2022-08-29T02:16:05.023" v="11476" actId="20577"/>
          <ac:spMkLst>
            <pc:docMk/>
            <pc:sldMk cId="2220389593" sldId="467"/>
            <ac:spMk id="9" creationId="{00000000-0000-0000-0000-000000000000}"/>
          </ac:spMkLst>
        </pc:spChg>
        <pc:cxnChg chg="add mod">
          <ac:chgData name="DI XF" userId="2a7889fc66a80f19" providerId="LiveId" clId="{6351E7BD-3BCB-49F1-A1F4-97C516C38F90}" dt="2022-08-15T08:56:13.255" v="4460" actId="1076"/>
          <ac:cxnSpMkLst>
            <pc:docMk/>
            <pc:sldMk cId="2220389593" sldId="467"/>
            <ac:cxnSpMk id="5" creationId="{64BE9B05-096A-40F8-B0DF-92027707EBF1}"/>
          </ac:cxnSpMkLst>
        </pc:cxnChg>
      </pc:sldChg>
      <pc:sldChg chg="addSp delSp modSp mod delAnim modAnim">
        <pc:chgData name="DI XF" userId="2a7889fc66a80f19" providerId="LiveId" clId="{6351E7BD-3BCB-49F1-A1F4-97C516C38F90}" dt="2022-08-29T01:58:44.046" v="11437" actId="313"/>
        <pc:sldMkLst>
          <pc:docMk/>
          <pc:sldMk cId="1054571962" sldId="469"/>
        </pc:sldMkLst>
        <pc:spChg chg="mod">
          <ac:chgData name="DI XF" userId="2a7889fc66a80f19" providerId="LiveId" clId="{6351E7BD-3BCB-49F1-A1F4-97C516C38F90}" dt="2022-08-29T01:58:44.046" v="11437" actId="313"/>
          <ac:spMkLst>
            <pc:docMk/>
            <pc:sldMk cId="1054571962" sldId="469"/>
            <ac:spMk id="2" creationId="{00000000-0000-0000-0000-000000000000}"/>
          </ac:spMkLst>
        </pc:spChg>
        <pc:spChg chg="del mod">
          <ac:chgData name="DI XF" userId="2a7889fc66a80f19" providerId="LiveId" clId="{6351E7BD-3BCB-49F1-A1F4-97C516C38F90}" dt="2022-08-15T09:00:40.351" v="4582" actId="478"/>
          <ac:spMkLst>
            <pc:docMk/>
            <pc:sldMk cId="1054571962" sldId="469"/>
            <ac:spMk id="4" creationId="{00000000-0000-0000-0000-000000000000}"/>
          </ac:spMkLst>
        </pc:spChg>
        <pc:spChg chg="del mod">
          <ac:chgData name="DI XF" userId="2a7889fc66a80f19" providerId="LiveId" clId="{6351E7BD-3BCB-49F1-A1F4-97C516C38F90}" dt="2022-08-09T12:16:22.299" v="3330" actId="478"/>
          <ac:spMkLst>
            <pc:docMk/>
            <pc:sldMk cId="1054571962" sldId="469"/>
            <ac:spMk id="5" creationId="{00000000-0000-0000-0000-000000000000}"/>
          </ac:spMkLst>
        </pc:spChg>
        <pc:spChg chg="del mod">
          <ac:chgData name="DI XF" userId="2a7889fc66a80f19" providerId="LiveId" clId="{6351E7BD-3BCB-49F1-A1F4-97C516C38F90}" dt="2022-08-15T09:00:41.802" v="4583" actId="478"/>
          <ac:spMkLst>
            <pc:docMk/>
            <pc:sldMk cId="1054571962" sldId="469"/>
            <ac:spMk id="6" creationId="{00000000-0000-0000-0000-000000000000}"/>
          </ac:spMkLst>
        </pc:spChg>
        <pc:spChg chg="del mod">
          <ac:chgData name="DI XF" userId="2a7889fc66a80f19" providerId="LiveId" clId="{6351E7BD-3BCB-49F1-A1F4-97C516C38F90}" dt="2022-08-28T06:59:55.432" v="7916" actId="478"/>
          <ac:spMkLst>
            <pc:docMk/>
            <pc:sldMk cId="1054571962" sldId="469"/>
            <ac:spMk id="7" creationId="{00000000-0000-0000-0000-000000000000}"/>
          </ac:spMkLst>
        </pc:spChg>
        <pc:spChg chg="mod">
          <ac:chgData name="DI XF" userId="2a7889fc66a80f19" providerId="LiveId" clId="{6351E7BD-3BCB-49F1-A1F4-97C516C38F90}" dt="2022-08-03T05:59:08.147" v="1798" actId="1076"/>
          <ac:spMkLst>
            <pc:docMk/>
            <pc:sldMk cId="1054571962" sldId="469"/>
            <ac:spMk id="9" creationId="{00000000-0000-0000-0000-000000000000}"/>
          </ac:spMkLst>
        </pc:spChg>
        <pc:spChg chg="del mod">
          <ac:chgData name="DI XF" userId="2a7889fc66a80f19" providerId="LiveId" clId="{6351E7BD-3BCB-49F1-A1F4-97C516C38F90}" dt="2022-08-28T06:59:57.742" v="7917" actId="478"/>
          <ac:spMkLst>
            <pc:docMk/>
            <pc:sldMk cId="1054571962" sldId="469"/>
            <ac:spMk id="10" creationId="{00000000-0000-0000-0000-000000000000}"/>
          </ac:spMkLst>
        </pc:spChg>
        <pc:spChg chg="add del mod">
          <ac:chgData name="DI XF" userId="2a7889fc66a80f19" providerId="LiveId" clId="{6351E7BD-3BCB-49F1-A1F4-97C516C38F90}" dt="2022-08-09T12:17:42.339" v="3338" actId="478"/>
          <ac:spMkLst>
            <pc:docMk/>
            <pc:sldMk cId="1054571962" sldId="469"/>
            <ac:spMk id="11" creationId="{6626853F-CE89-447F-9579-AF1382373B78}"/>
          </ac:spMkLst>
        </pc:spChg>
        <pc:spChg chg="add del mod">
          <ac:chgData name="DI XF" userId="2a7889fc66a80f19" providerId="LiveId" clId="{6351E7BD-3BCB-49F1-A1F4-97C516C38F90}" dt="2022-08-28T07:04:39.436" v="7935" actId="478"/>
          <ac:spMkLst>
            <pc:docMk/>
            <pc:sldMk cId="1054571962" sldId="469"/>
            <ac:spMk id="13" creationId="{F3E33DB0-7E9A-4632-A2D9-D7E568B5EBD0}"/>
          </ac:spMkLst>
        </pc:spChg>
        <pc:spChg chg="add del mod">
          <ac:chgData name="DI XF" userId="2a7889fc66a80f19" providerId="LiveId" clId="{6351E7BD-3BCB-49F1-A1F4-97C516C38F90}" dt="2022-08-09T12:17:27.193" v="3336" actId="478"/>
          <ac:spMkLst>
            <pc:docMk/>
            <pc:sldMk cId="1054571962" sldId="469"/>
            <ac:spMk id="14" creationId="{428D67D1-364A-4733-98B0-D25BD73CF6C3}"/>
          </ac:spMkLst>
        </pc:spChg>
        <pc:spChg chg="add mod">
          <ac:chgData name="DI XF" userId="2a7889fc66a80f19" providerId="LiveId" clId="{6351E7BD-3BCB-49F1-A1F4-97C516C38F90}" dt="2022-08-28T07:05:07.486" v="7943" actId="207"/>
          <ac:spMkLst>
            <pc:docMk/>
            <pc:sldMk cId="1054571962" sldId="469"/>
            <ac:spMk id="15" creationId="{D5AF947F-B9C9-4704-877D-48237164EDC0}"/>
          </ac:spMkLst>
        </pc:spChg>
        <pc:spChg chg="add del mod">
          <ac:chgData name="DI XF" userId="2a7889fc66a80f19" providerId="LiveId" clId="{6351E7BD-3BCB-49F1-A1F4-97C516C38F90}" dt="2022-08-28T07:04:41.333" v="7936" actId="478"/>
          <ac:spMkLst>
            <pc:docMk/>
            <pc:sldMk cId="1054571962" sldId="469"/>
            <ac:spMk id="16" creationId="{B1FC0465-8B5A-4802-A3AA-3133FE16D809}"/>
          </ac:spMkLst>
        </pc:spChg>
        <pc:spChg chg="add mod">
          <ac:chgData name="DI XF" userId="2a7889fc66a80f19" providerId="LiveId" clId="{6351E7BD-3BCB-49F1-A1F4-97C516C38F90}" dt="2022-08-28T07:05:21.746" v="7944" actId="14100"/>
          <ac:spMkLst>
            <pc:docMk/>
            <pc:sldMk cId="1054571962" sldId="469"/>
            <ac:spMk id="17" creationId="{F751B168-0292-446F-8E41-873CCD014913}"/>
          </ac:spMkLst>
        </pc:spChg>
        <pc:spChg chg="add mod">
          <ac:chgData name="DI XF" userId="2a7889fc66a80f19" providerId="LiveId" clId="{6351E7BD-3BCB-49F1-A1F4-97C516C38F90}" dt="2022-08-28T07:05:30.599" v="7946" actId="1076"/>
          <ac:spMkLst>
            <pc:docMk/>
            <pc:sldMk cId="1054571962" sldId="469"/>
            <ac:spMk id="19" creationId="{CBED9CF1-BFA8-44A0-880B-77DCAF2844BF}"/>
          </ac:spMkLst>
        </pc:spChg>
        <pc:spChg chg="add mod">
          <ac:chgData name="DI XF" userId="2a7889fc66a80f19" providerId="LiveId" clId="{6351E7BD-3BCB-49F1-A1F4-97C516C38F90}" dt="2022-08-28T07:05:26.067" v="7945" actId="14100"/>
          <ac:spMkLst>
            <pc:docMk/>
            <pc:sldMk cId="1054571962" sldId="469"/>
            <ac:spMk id="20" creationId="{EC712A47-440D-4AB1-8A66-DE1DAAD245DA}"/>
          </ac:spMkLst>
        </pc:spChg>
        <pc:spChg chg="add del mod">
          <ac:chgData name="DI XF" userId="2a7889fc66a80f19" providerId="LiveId" clId="{6351E7BD-3BCB-49F1-A1F4-97C516C38F90}" dt="2022-08-28T07:04:01.726" v="7931" actId="478"/>
          <ac:spMkLst>
            <pc:docMk/>
            <pc:sldMk cId="1054571962" sldId="469"/>
            <ac:spMk id="21" creationId="{93E24364-04D3-410C-B593-D6B3157EA3A7}"/>
          </ac:spMkLst>
        </pc:spChg>
        <pc:spChg chg="add mod">
          <ac:chgData name="DI XF" userId="2a7889fc66a80f19" providerId="LiveId" clId="{6351E7BD-3BCB-49F1-A1F4-97C516C38F90}" dt="2022-08-28T07:05:34.211" v="7947" actId="1076"/>
          <ac:spMkLst>
            <pc:docMk/>
            <pc:sldMk cId="1054571962" sldId="469"/>
            <ac:spMk id="22" creationId="{2AFAC548-B395-4303-BCBE-F3412A1EE6C9}"/>
          </ac:spMkLst>
        </pc:spChg>
        <pc:spChg chg="add mod">
          <ac:chgData name="DI XF" userId="2a7889fc66a80f19" providerId="LiveId" clId="{6351E7BD-3BCB-49F1-A1F4-97C516C38F90}" dt="2022-08-24T05:19:44.341" v="6582" actId="1076"/>
          <ac:spMkLst>
            <pc:docMk/>
            <pc:sldMk cId="1054571962" sldId="469"/>
            <ac:spMk id="24" creationId="{930A2C7C-A914-4685-A53C-FE60CABE8BFC}"/>
          </ac:spMkLst>
        </pc:spChg>
        <pc:spChg chg="add mod">
          <ac:chgData name="DI XF" userId="2a7889fc66a80f19" providerId="LiveId" clId="{6351E7BD-3BCB-49F1-A1F4-97C516C38F90}" dt="2022-08-24T05:19:46.317" v="6583" actId="1076"/>
          <ac:spMkLst>
            <pc:docMk/>
            <pc:sldMk cId="1054571962" sldId="469"/>
            <ac:spMk id="25" creationId="{78396A7D-6AB0-41C1-B0D7-58FD1FDAF383}"/>
          </ac:spMkLst>
        </pc:spChg>
        <pc:picChg chg="mod">
          <ac:chgData name="DI XF" userId="2a7889fc66a80f19" providerId="LiveId" clId="{6351E7BD-3BCB-49F1-A1F4-97C516C38F90}" dt="2022-08-03T06:00:51.969" v="1839" actId="1076"/>
          <ac:picMkLst>
            <pc:docMk/>
            <pc:sldMk cId="1054571962" sldId="469"/>
            <ac:picMk id="3" creationId="{586C7494-EAFA-4061-966C-7C9BAABA2269}"/>
          </ac:picMkLst>
        </pc:picChg>
        <pc:cxnChg chg="add del">
          <ac:chgData name="DI XF" userId="2a7889fc66a80f19" providerId="LiveId" clId="{6351E7BD-3BCB-49F1-A1F4-97C516C38F90}" dt="2022-08-03T06:02:11.565" v="1852" actId="478"/>
          <ac:cxnSpMkLst>
            <pc:docMk/>
            <pc:sldMk cId="1054571962" sldId="469"/>
            <ac:cxnSpMk id="16" creationId="{E572030A-2E80-4FCC-9B25-6DD6E90E6563}"/>
          </ac:cxnSpMkLst>
        </pc:cxnChg>
      </pc:sldChg>
      <pc:sldChg chg="modSp del">
        <pc:chgData name="DI XF" userId="2a7889fc66a80f19" providerId="LiveId" clId="{6351E7BD-3BCB-49F1-A1F4-97C516C38F90}" dt="2022-08-09T12:26:23.451" v="3407" actId="47"/>
        <pc:sldMkLst>
          <pc:docMk/>
          <pc:sldMk cId="2879834991" sldId="479"/>
        </pc:sldMkLst>
        <pc:spChg chg="mod">
          <ac:chgData name="DI XF" userId="2a7889fc66a80f19" providerId="LiveId" clId="{6351E7BD-3BCB-49F1-A1F4-97C516C38F90}" dt="2022-08-02T04:46:06.663" v="3"/>
          <ac:spMkLst>
            <pc:docMk/>
            <pc:sldMk cId="2879834991" sldId="479"/>
            <ac:spMk id="2" creationId="{00000000-0000-0000-0000-000000000000}"/>
          </ac:spMkLst>
        </pc:spChg>
      </pc:sldChg>
      <pc:sldChg chg="modSp del mod">
        <pc:chgData name="DI XF" userId="2a7889fc66a80f19" providerId="LiveId" clId="{6351E7BD-3BCB-49F1-A1F4-97C516C38F90}" dt="2022-08-09T12:27:30.539" v="3429" actId="47"/>
        <pc:sldMkLst>
          <pc:docMk/>
          <pc:sldMk cId="2659857116" sldId="480"/>
        </pc:sldMkLst>
        <pc:spChg chg="mod">
          <ac:chgData name="DI XF" userId="2a7889fc66a80f19" providerId="LiveId" clId="{6351E7BD-3BCB-49F1-A1F4-97C516C38F90}" dt="2022-08-02T04:46:06.663" v="3"/>
          <ac:spMkLst>
            <pc:docMk/>
            <pc:sldMk cId="2659857116" sldId="480"/>
            <ac:spMk id="2" creationId="{00000000-0000-0000-0000-000000000000}"/>
          </ac:spMkLst>
        </pc:spChg>
        <pc:spChg chg="mod">
          <ac:chgData name="DI XF" userId="2a7889fc66a80f19" providerId="LiveId" clId="{6351E7BD-3BCB-49F1-A1F4-97C516C38F90}" dt="2022-08-09T12:26:40.685" v="3413" actId="21"/>
          <ac:spMkLst>
            <pc:docMk/>
            <pc:sldMk cId="2659857116" sldId="480"/>
            <ac:spMk id="9" creationId="{00000000-0000-0000-0000-000000000000}"/>
          </ac:spMkLst>
        </pc:spChg>
      </pc:sldChg>
      <pc:sldChg chg="del">
        <pc:chgData name="DI XF" userId="2a7889fc66a80f19" providerId="LiveId" clId="{6351E7BD-3BCB-49F1-A1F4-97C516C38F90}" dt="2022-08-02T07:47:22.873" v="1464" actId="2696"/>
        <pc:sldMkLst>
          <pc:docMk/>
          <pc:sldMk cId="905257266" sldId="481"/>
        </pc:sldMkLst>
      </pc:sldChg>
      <pc:sldChg chg="delSp modSp add del mod delAnim">
        <pc:chgData name="DI XF" userId="2a7889fc66a80f19" providerId="LiveId" clId="{6351E7BD-3BCB-49F1-A1F4-97C516C38F90}" dt="2022-08-24T05:54:10.672" v="7241" actId="47"/>
        <pc:sldMkLst>
          <pc:docMk/>
          <pc:sldMk cId="3293681360" sldId="481"/>
        </pc:sldMkLst>
        <pc:spChg chg="del">
          <ac:chgData name="DI XF" userId="2a7889fc66a80f19" providerId="LiveId" clId="{6351E7BD-3BCB-49F1-A1F4-97C516C38F90}" dt="2022-08-09T12:22:53.850" v="3384" actId="478"/>
          <ac:spMkLst>
            <pc:docMk/>
            <pc:sldMk cId="3293681360" sldId="481"/>
            <ac:spMk id="2" creationId="{00000000-0000-0000-0000-000000000000}"/>
          </ac:spMkLst>
        </pc:spChg>
        <pc:spChg chg="mod">
          <ac:chgData name="DI XF" userId="2a7889fc66a80f19" providerId="LiveId" clId="{6351E7BD-3BCB-49F1-A1F4-97C516C38F90}" dt="2022-08-09T12:22:51.307" v="3383" actId="20577"/>
          <ac:spMkLst>
            <pc:docMk/>
            <pc:sldMk cId="3293681360" sldId="481"/>
            <ac:spMk id="9" creationId="{00000000-0000-0000-0000-000000000000}"/>
          </ac:spMkLst>
        </pc:spChg>
      </pc:sldChg>
      <pc:sldChg chg="add del">
        <pc:chgData name="DI XF" userId="2a7889fc66a80f19" providerId="LiveId" clId="{6351E7BD-3BCB-49F1-A1F4-97C516C38F90}" dt="2022-08-03T06:30:58.131" v="2182"/>
        <pc:sldMkLst>
          <pc:docMk/>
          <pc:sldMk cId="3134089818" sldId="482"/>
        </pc:sldMkLst>
      </pc:sldChg>
      <pc:sldChg chg="modSp del mod">
        <pc:chgData name="DI XF" userId="2a7889fc66a80f19" providerId="LiveId" clId="{6351E7BD-3BCB-49F1-A1F4-97C516C38F90}" dt="2022-08-02T08:01:34.232" v="1553" actId="2696"/>
        <pc:sldMkLst>
          <pc:docMk/>
          <pc:sldMk cId="530607647" sldId="483"/>
        </pc:sldMkLst>
        <pc:spChg chg="mod">
          <ac:chgData name="DI XF" userId="2a7889fc66a80f19" providerId="LiveId" clId="{6351E7BD-3BCB-49F1-A1F4-97C516C38F90}" dt="2022-08-02T07:48:44.905" v="1474" actId="20577"/>
          <ac:spMkLst>
            <pc:docMk/>
            <pc:sldMk cId="530607647" sldId="483"/>
            <ac:spMk id="2" creationId="{00000000-0000-0000-0000-000000000000}"/>
          </ac:spMkLst>
        </pc:spChg>
      </pc:sldChg>
      <pc:sldChg chg="addSp delSp modSp add mod delAnim modNotesTx">
        <pc:chgData name="DI XF" userId="2a7889fc66a80f19" providerId="LiveId" clId="{6351E7BD-3BCB-49F1-A1F4-97C516C38F90}" dt="2022-08-28T12:48:30.710" v="11039" actId="20577"/>
        <pc:sldMkLst>
          <pc:docMk/>
          <pc:sldMk cId="2517853713" sldId="483"/>
        </pc:sldMkLst>
        <pc:spChg chg="mod">
          <ac:chgData name="DI XF" userId="2a7889fc66a80f19" providerId="LiveId" clId="{6351E7BD-3BCB-49F1-A1F4-97C516C38F90}" dt="2022-08-28T07:20:17.946" v="7968"/>
          <ac:spMkLst>
            <pc:docMk/>
            <pc:sldMk cId="2517853713" sldId="483"/>
            <ac:spMk id="2" creationId="{00000000-0000-0000-0000-000000000000}"/>
          </ac:spMkLst>
        </pc:spChg>
        <pc:spChg chg="del mod">
          <ac:chgData name="DI XF" userId="2a7889fc66a80f19" providerId="LiveId" clId="{6351E7BD-3BCB-49F1-A1F4-97C516C38F90}" dt="2022-08-15T09:06:45.941" v="4634" actId="478"/>
          <ac:spMkLst>
            <pc:docMk/>
            <pc:sldMk cId="2517853713" sldId="483"/>
            <ac:spMk id="3" creationId="{00000000-0000-0000-0000-000000000000}"/>
          </ac:spMkLst>
        </pc:spChg>
        <pc:spChg chg="add del mod">
          <ac:chgData name="DI XF" userId="2a7889fc66a80f19" providerId="LiveId" clId="{6351E7BD-3BCB-49F1-A1F4-97C516C38F90}" dt="2022-08-15T09:07:12.231" v="4648"/>
          <ac:spMkLst>
            <pc:docMk/>
            <pc:sldMk cId="2517853713" sldId="483"/>
            <ac:spMk id="7" creationId="{5D8C679C-E8D2-4EDD-BD0B-36AA5F819CE8}"/>
          </ac:spMkLst>
        </pc:spChg>
        <pc:spChg chg="mod">
          <ac:chgData name="DI XF" userId="2a7889fc66a80f19" providerId="LiveId" clId="{6351E7BD-3BCB-49F1-A1F4-97C516C38F90}" dt="2022-08-28T12:48:30.710" v="11039" actId="20577"/>
          <ac:spMkLst>
            <pc:docMk/>
            <pc:sldMk cId="2517853713" sldId="483"/>
            <ac:spMk id="9" creationId="{00000000-0000-0000-0000-000000000000}"/>
          </ac:spMkLst>
        </pc:spChg>
        <pc:graphicFrameChg chg="add del mod modGraphic">
          <ac:chgData name="DI XF" userId="2a7889fc66a80f19" providerId="LiveId" clId="{6351E7BD-3BCB-49F1-A1F4-97C516C38F90}" dt="2022-08-02T08:16:25.275" v="1661" actId="478"/>
          <ac:graphicFrameMkLst>
            <pc:docMk/>
            <pc:sldMk cId="2517853713" sldId="483"/>
            <ac:graphicFrameMk id="4" creationId="{0527D555-FEF7-4D3E-8BE5-89F0B25E500D}"/>
          </ac:graphicFrameMkLst>
        </pc:graphicFrameChg>
        <pc:graphicFrameChg chg="add del mod">
          <ac:chgData name="DI XF" userId="2a7889fc66a80f19" providerId="LiveId" clId="{6351E7BD-3BCB-49F1-A1F4-97C516C38F90}" dt="2022-08-15T09:07:15.387" v="4653"/>
          <ac:graphicFrameMkLst>
            <pc:docMk/>
            <pc:sldMk cId="2517853713" sldId="483"/>
            <ac:graphicFrameMk id="5" creationId="{20843E48-0F1E-4267-AC9C-05AAD7239E3A}"/>
          </ac:graphicFrameMkLst>
        </pc:graphicFrameChg>
      </pc:sldChg>
      <pc:sldChg chg="modSp add del mod">
        <pc:chgData name="DI XF" userId="2a7889fc66a80f19" providerId="LiveId" clId="{6351E7BD-3BCB-49F1-A1F4-97C516C38F90}" dt="2022-08-09T12:51:41.726" v="3891" actId="47"/>
        <pc:sldMkLst>
          <pc:docMk/>
          <pc:sldMk cId="811452251" sldId="484"/>
        </pc:sldMkLst>
        <pc:spChg chg="mod">
          <ac:chgData name="DI XF" userId="2a7889fc66a80f19" providerId="LiveId" clId="{6351E7BD-3BCB-49F1-A1F4-97C516C38F90}" dt="2022-08-09T12:51:26.963" v="3887" actId="21"/>
          <ac:spMkLst>
            <pc:docMk/>
            <pc:sldMk cId="811452251" sldId="484"/>
            <ac:spMk id="9" creationId="{00000000-0000-0000-0000-000000000000}"/>
          </ac:spMkLst>
        </pc:spChg>
      </pc:sldChg>
      <pc:sldChg chg="modSp del mod">
        <pc:chgData name="DI XF" userId="2a7889fc66a80f19" providerId="LiveId" clId="{6351E7BD-3BCB-49F1-A1F4-97C516C38F90}" dt="2022-08-02T08:01:34.232" v="1553" actId="2696"/>
        <pc:sldMkLst>
          <pc:docMk/>
          <pc:sldMk cId="1641745217" sldId="484"/>
        </pc:sldMkLst>
        <pc:spChg chg="mod">
          <ac:chgData name="DI XF" userId="2a7889fc66a80f19" providerId="LiveId" clId="{6351E7BD-3BCB-49F1-A1F4-97C516C38F90}" dt="2022-08-02T07:48:47.162" v="1475" actId="20577"/>
          <ac:spMkLst>
            <pc:docMk/>
            <pc:sldMk cId="1641745217" sldId="484"/>
            <ac:spMk id="2" creationId="{00000000-0000-0000-0000-000000000000}"/>
          </ac:spMkLst>
        </pc:spChg>
      </pc:sldChg>
      <pc:sldChg chg="addSp delSp modSp add mod delAnim modNotesTx">
        <pc:chgData name="DI XF" userId="2a7889fc66a80f19" providerId="LiveId" clId="{6351E7BD-3BCB-49F1-A1F4-97C516C38F90}" dt="2022-08-28T07:20:17.946" v="7968"/>
        <pc:sldMkLst>
          <pc:docMk/>
          <pc:sldMk cId="1405473038" sldId="485"/>
        </pc:sldMkLst>
        <pc:spChg chg="mod">
          <ac:chgData name="DI XF" userId="2a7889fc66a80f19" providerId="LiveId" clId="{6351E7BD-3BCB-49F1-A1F4-97C516C38F90}" dt="2022-08-28T07:20:17.946" v="7968"/>
          <ac:spMkLst>
            <pc:docMk/>
            <pc:sldMk cId="1405473038" sldId="485"/>
            <ac:spMk id="2" creationId="{00000000-0000-0000-0000-000000000000}"/>
          </ac:spMkLst>
        </pc:spChg>
        <pc:spChg chg="del">
          <ac:chgData name="DI XF" userId="2a7889fc66a80f19" providerId="LiveId" clId="{6351E7BD-3BCB-49F1-A1F4-97C516C38F90}" dt="2022-08-02T08:17:22.535" v="1670" actId="21"/>
          <ac:spMkLst>
            <pc:docMk/>
            <pc:sldMk cId="1405473038" sldId="485"/>
            <ac:spMk id="3" creationId="{00000000-0000-0000-0000-000000000000}"/>
          </ac:spMkLst>
        </pc:spChg>
        <pc:spChg chg="mod">
          <ac:chgData name="DI XF" userId="2a7889fc66a80f19" providerId="LiveId" clId="{6351E7BD-3BCB-49F1-A1F4-97C516C38F90}" dt="2022-08-10T13:47:30.187" v="4174" actId="403"/>
          <ac:spMkLst>
            <pc:docMk/>
            <pc:sldMk cId="1405473038" sldId="485"/>
            <ac:spMk id="9" creationId="{00000000-0000-0000-0000-000000000000}"/>
          </ac:spMkLst>
        </pc:spChg>
        <pc:graphicFrameChg chg="add mod modGraphic">
          <ac:chgData name="DI XF" userId="2a7889fc66a80f19" providerId="LiveId" clId="{6351E7BD-3BCB-49F1-A1F4-97C516C38F90}" dt="2022-08-10T13:48:06.255" v="4179" actId="207"/>
          <ac:graphicFrameMkLst>
            <pc:docMk/>
            <pc:sldMk cId="1405473038" sldId="485"/>
            <ac:graphicFrameMk id="4" creationId="{2B0568AC-003D-4B7F-BD69-683B4A1FF2AE}"/>
          </ac:graphicFrameMkLst>
        </pc:graphicFrameChg>
      </pc:sldChg>
      <pc:sldChg chg="modSp del mod">
        <pc:chgData name="DI XF" userId="2a7889fc66a80f19" providerId="LiveId" clId="{6351E7BD-3BCB-49F1-A1F4-97C516C38F90}" dt="2022-08-02T08:01:34.232" v="1553" actId="2696"/>
        <pc:sldMkLst>
          <pc:docMk/>
          <pc:sldMk cId="3886728708" sldId="485"/>
        </pc:sldMkLst>
        <pc:spChg chg="mod">
          <ac:chgData name="DI XF" userId="2a7889fc66a80f19" providerId="LiveId" clId="{6351E7BD-3BCB-49F1-A1F4-97C516C38F90}" dt="2022-08-02T07:48:49.746" v="1476" actId="20577"/>
          <ac:spMkLst>
            <pc:docMk/>
            <pc:sldMk cId="3886728708" sldId="485"/>
            <ac:spMk id="2" creationId="{00000000-0000-0000-0000-000000000000}"/>
          </ac:spMkLst>
        </pc:spChg>
      </pc:sldChg>
      <pc:sldChg chg="add del">
        <pc:chgData name="DI XF" userId="2a7889fc66a80f19" providerId="LiveId" clId="{6351E7BD-3BCB-49F1-A1F4-97C516C38F90}" dt="2022-08-03T06:30:58.131" v="2182"/>
        <pc:sldMkLst>
          <pc:docMk/>
          <pc:sldMk cId="1176691165" sldId="487"/>
        </pc:sldMkLst>
      </pc:sldChg>
      <pc:sldChg chg="add del">
        <pc:chgData name="DI XF" userId="2a7889fc66a80f19" providerId="LiveId" clId="{6351E7BD-3BCB-49F1-A1F4-97C516C38F90}" dt="2022-08-03T06:29:32.286" v="2171" actId="47"/>
        <pc:sldMkLst>
          <pc:docMk/>
          <pc:sldMk cId="1846627596" sldId="487"/>
        </pc:sldMkLst>
      </pc:sldChg>
      <pc:sldChg chg="del">
        <pc:chgData name="DI XF" userId="2a7889fc66a80f19" providerId="LiveId" clId="{6351E7BD-3BCB-49F1-A1F4-97C516C38F90}" dt="2022-08-03T06:31:04.251" v="2184" actId="47"/>
        <pc:sldMkLst>
          <pc:docMk/>
          <pc:sldMk cId="39014314" sldId="488"/>
        </pc:sldMkLst>
      </pc:sldChg>
      <pc:sldChg chg="addSp modSp add del mod modAnim">
        <pc:chgData name="DI XF" userId="2a7889fc66a80f19" providerId="LiveId" clId="{6351E7BD-3BCB-49F1-A1F4-97C516C38F90}" dt="2022-08-28T12:38:29.067" v="10941"/>
        <pc:sldMkLst>
          <pc:docMk/>
          <pc:sldMk cId="121081170" sldId="489"/>
        </pc:sldMkLst>
        <pc:spChg chg="mod">
          <ac:chgData name="DI XF" userId="2a7889fc66a80f19" providerId="LiveId" clId="{6351E7BD-3BCB-49F1-A1F4-97C516C38F90}" dt="2022-08-28T07:20:12.226" v="7967"/>
          <ac:spMkLst>
            <pc:docMk/>
            <pc:sldMk cId="121081170" sldId="489"/>
            <ac:spMk id="2" creationId="{00000000-0000-0000-0000-000000000000}"/>
          </ac:spMkLst>
        </pc:spChg>
        <pc:spChg chg="add mod">
          <ac:chgData name="DI XF" userId="2a7889fc66a80f19" providerId="LiveId" clId="{6351E7BD-3BCB-49F1-A1F4-97C516C38F90}" dt="2022-08-28T12:28:42.977" v="10895" actId="207"/>
          <ac:spMkLst>
            <pc:docMk/>
            <pc:sldMk cId="121081170" sldId="489"/>
            <ac:spMk id="4" creationId="{8FE18D85-824E-4AA3-B914-F37A213ADF22}"/>
          </ac:spMkLst>
        </pc:spChg>
        <pc:spChg chg="add mod">
          <ac:chgData name="DI XF" userId="2a7889fc66a80f19" providerId="LiveId" clId="{6351E7BD-3BCB-49F1-A1F4-97C516C38F90}" dt="2022-08-28T12:38:24.149" v="10939" actId="14100"/>
          <ac:spMkLst>
            <pc:docMk/>
            <pc:sldMk cId="121081170" sldId="489"/>
            <ac:spMk id="7" creationId="{2BC854A3-7E09-418D-865F-8B525E0A201F}"/>
          </ac:spMkLst>
        </pc:spChg>
        <pc:spChg chg="mod">
          <ac:chgData name="DI XF" userId="2a7889fc66a80f19" providerId="LiveId" clId="{6351E7BD-3BCB-49F1-A1F4-97C516C38F90}" dt="2022-08-28T12:28:31.423" v="10892" actId="6549"/>
          <ac:spMkLst>
            <pc:docMk/>
            <pc:sldMk cId="121081170" sldId="489"/>
            <ac:spMk id="9" creationId="{00000000-0000-0000-0000-000000000000}"/>
          </ac:spMkLst>
        </pc:spChg>
        <pc:picChg chg="add mod">
          <ac:chgData name="DI XF" userId="2a7889fc66a80f19" providerId="LiveId" clId="{6351E7BD-3BCB-49F1-A1F4-97C516C38F90}" dt="2022-08-28T12:28:32.516" v="10893" actId="1076"/>
          <ac:picMkLst>
            <pc:docMk/>
            <pc:sldMk cId="121081170" sldId="489"/>
            <ac:picMk id="5" creationId="{86DF3F42-3EA6-4918-9292-D862F9A25477}"/>
          </ac:picMkLst>
        </pc:picChg>
      </pc:sldChg>
      <pc:sldChg chg="addSp delSp modSp add del mod delAnim modNotesTx">
        <pc:chgData name="DI XF" userId="2a7889fc66a80f19" providerId="LiveId" clId="{6351E7BD-3BCB-49F1-A1F4-97C516C38F90}" dt="2022-08-28T12:34:44.420" v="10915" actId="6549"/>
        <pc:sldMkLst>
          <pc:docMk/>
          <pc:sldMk cId="1042121976" sldId="491"/>
        </pc:sldMkLst>
        <pc:spChg chg="mod">
          <ac:chgData name="DI XF" userId="2a7889fc66a80f19" providerId="LiveId" clId="{6351E7BD-3BCB-49F1-A1F4-97C516C38F90}" dt="2022-08-28T07:20:12.226" v="7967"/>
          <ac:spMkLst>
            <pc:docMk/>
            <pc:sldMk cId="1042121976" sldId="491"/>
            <ac:spMk id="2" creationId="{00000000-0000-0000-0000-000000000000}"/>
          </ac:spMkLst>
        </pc:spChg>
        <pc:spChg chg="del mod">
          <ac:chgData name="DI XF" userId="2a7889fc66a80f19" providerId="LiveId" clId="{6351E7BD-3BCB-49F1-A1F4-97C516C38F90}" dt="2022-08-03T06:54:44.381" v="2449" actId="478"/>
          <ac:spMkLst>
            <pc:docMk/>
            <pc:sldMk cId="1042121976" sldId="491"/>
            <ac:spMk id="3" creationId="{00000000-0000-0000-0000-000000000000}"/>
          </ac:spMkLst>
        </pc:spChg>
        <pc:spChg chg="add del mod">
          <ac:chgData name="DI XF" userId="2a7889fc66a80f19" providerId="LiveId" clId="{6351E7BD-3BCB-49F1-A1F4-97C516C38F90}" dt="2022-08-09T12:34:22.449" v="3553" actId="478"/>
          <ac:spMkLst>
            <pc:docMk/>
            <pc:sldMk cId="1042121976" sldId="491"/>
            <ac:spMk id="6" creationId="{683DB0C7-F10F-463B-87B6-6B620F940B4D}"/>
          </ac:spMkLst>
        </pc:spChg>
        <pc:spChg chg="mod">
          <ac:chgData name="DI XF" userId="2a7889fc66a80f19" providerId="LiveId" clId="{6351E7BD-3BCB-49F1-A1F4-97C516C38F90}" dt="2022-08-28T12:34:44.420" v="10915" actId="6549"/>
          <ac:spMkLst>
            <pc:docMk/>
            <pc:sldMk cId="1042121976" sldId="491"/>
            <ac:spMk id="9" creationId="{00000000-0000-0000-0000-000000000000}"/>
          </ac:spMkLst>
        </pc:spChg>
      </pc:sldChg>
      <pc:sldChg chg="addSp delSp modSp mod modNotesTx">
        <pc:chgData name="DI XF" userId="2a7889fc66a80f19" providerId="LiveId" clId="{6351E7BD-3BCB-49F1-A1F4-97C516C38F90}" dt="2022-08-28T12:42:18.896" v="10967" actId="207"/>
        <pc:sldMkLst>
          <pc:docMk/>
          <pc:sldMk cId="3100301824" sldId="492"/>
        </pc:sldMkLst>
        <pc:spChg chg="mod">
          <ac:chgData name="DI XF" userId="2a7889fc66a80f19" providerId="LiveId" clId="{6351E7BD-3BCB-49F1-A1F4-97C516C38F90}" dt="2022-08-28T07:20:17.946" v="7968"/>
          <ac:spMkLst>
            <pc:docMk/>
            <pc:sldMk cId="3100301824" sldId="492"/>
            <ac:spMk id="2" creationId="{00000000-0000-0000-0000-000000000000}"/>
          </ac:spMkLst>
        </pc:spChg>
        <pc:spChg chg="add mod">
          <ac:chgData name="DI XF" userId="2a7889fc66a80f19" providerId="LiveId" clId="{6351E7BD-3BCB-49F1-A1F4-97C516C38F90}" dt="2022-08-11T08:47:50.126" v="4281" actId="20577"/>
          <ac:spMkLst>
            <pc:docMk/>
            <pc:sldMk cId="3100301824" sldId="492"/>
            <ac:spMk id="5" creationId="{E40C5E87-C380-40CD-A251-FD69F5DDF1DD}"/>
          </ac:spMkLst>
        </pc:spChg>
        <pc:spChg chg="add del mod">
          <ac:chgData name="DI XF" userId="2a7889fc66a80f19" providerId="LiveId" clId="{6351E7BD-3BCB-49F1-A1F4-97C516C38F90}" dt="2022-08-02T06:59:01.517" v="1122" actId="478"/>
          <ac:spMkLst>
            <pc:docMk/>
            <pc:sldMk cId="3100301824" sldId="492"/>
            <ac:spMk id="7" creationId="{1AA4E01C-FFF4-42F5-BE24-A488DAA65780}"/>
          </ac:spMkLst>
        </pc:spChg>
        <pc:spChg chg="mod">
          <ac:chgData name="DI XF" userId="2a7889fc66a80f19" providerId="LiveId" clId="{6351E7BD-3BCB-49F1-A1F4-97C516C38F90}" dt="2022-08-28T12:42:18.896" v="10967" actId="207"/>
          <ac:spMkLst>
            <pc:docMk/>
            <pc:sldMk cId="3100301824" sldId="492"/>
            <ac:spMk id="9" creationId="{00000000-0000-0000-0000-000000000000}"/>
          </ac:spMkLst>
        </pc:spChg>
        <pc:spChg chg="add del mod">
          <ac:chgData name="DI XF" userId="2a7889fc66a80f19" providerId="LiveId" clId="{6351E7BD-3BCB-49F1-A1F4-97C516C38F90}" dt="2022-08-02T06:59:01.517" v="1122" actId="478"/>
          <ac:spMkLst>
            <pc:docMk/>
            <pc:sldMk cId="3100301824" sldId="492"/>
            <ac:spMk id="10" creationId="{C6428118-A0BF-44A6-9454-7EF3A44372E3}"/>
          </ac:spMkLst>
        </pc:spChg>
        <pc:spChg chg="add del mod">
          <ac:chgData name="DI XF" userId="2a7889fc66a80f19" providerId="LiveId" clId="{6351E7BD-3BCB-49F1-A1F4-97C516C38F90}" dt="2022-08-02T06:59:01.517" v="1122" actId="478"/>
          <ac:spMkLst>
            <pc:docMk/>
            <pc:sldMk cId="3100301824" sldId="492"/>
            <ac:spMk id="11" creationId="{15C7CD90-D5E2-428F-8BCE-928BC138F7A8}"/>
          </ac:spMkLst>
        </pc:spChg>
        <pc:spChg chg="add del">
          <ac:chgData name="DI XF" userId="2a7889fc66a80f19" providerId="LiveId" clId="{6351E7BD-3BCB-49F1-A1F4-97C516C38F90}" dt="2022-08-02T06:56:29.595" v="1068"/>
          <ac:spMkLst>
            <pc:docMk/>
            <pc:sldMk cId="3100301824" sldId="492"/>
            <ac:spMk id="13" creationId="{A8BCF02B-FF55-4967-A146-E60AD80D2993}"/>
          </ac:spMkLst>
        </pc:spChg>
        <pc:spChg chg="add del mod">
          <ac:chgData name="DI XF" userId="2a7889fc66a80f19" providerId="LiveId" clId="{6351E7BD-3BCB-49F1-A1F4-97C516C38F90}" dt="2022-08-02T06:56:49.701" v="1073" actId="478"/>
          <ac:spMkLst>
            <pc:docMk/>
            <pc:sldMk cId="3100301824" sldId="492"/>
            <ac:spMk id="14" creationId="{B7CCD09A-19BE-4F7B-8386-432B70C3BBDB}"/>
          </ac:spMkLst>
        </pc:spChg>
        <pc:spChg chg="add del mod">
          <ac:chgData name="DI XF" userId="2a7889fc66a80f19" providerId="LiveId" clId="{6351E7BD-3BCB-49F1-A1F4-97C516C38F90}" dt="2022-08-02T06:59:01.517" v="1122" actId="478"/>
          <ac:spMkLst>
            <pc:docMk/>
            <pc:sldMk cId="3100301824" sldId="492"/>
            <ac:spMk id="15" creationId="{9283F214-0C0C-4B72-90C6-ACB55BA0CBC7}"/>
          </ac:spMkLst>
        </pc:spChg>
        <pc:spChg chg="add del mod">
          <ac:chgData name="DI XF" userId="2a7889fc66a80f19" providerId="LiveId" clId="{6351E7BD-3BCB-49F1-A1F4-97C516C38F90}" dt="2022-08-02T06:59:01.517" v="1122" actId="478"/>
          <ac:spMkLst>
            <pc:docMk/>
            <pc:sldMk cId="3100301824" sldId="492"/>
            <ac:spMk id="16" creationId="{D3A08D28-4EBB-4BFB-BAA1-2F5B5857336E}"/>
          </ac:spMkLst>
        </pc:spChg>
        <pc:spChg chg="add del mod">
          <ac:chgData name="DI XF" userId="2a7889fc66a80f19" providerId="LiveId" clId="{6351E7BD-3BCB-49F1-A1F4-97C516C38F90}" dt="2022-08-02T06:59:01.517" v="1122" actId="478"/>
          <ac:spMkLst>
            <pc:docMk/>
            <pc:sldMk cId="3100301824" sldId="492"/>
            <ac:spMk id="18" creationId="{6DCC628A-5C14-45E5-9D27-3D1EC48BFB28}"/>
          </ac:spMkLst>
        </pc:spChg>
        <pc:spChg chg="add del mod">
          <ac:chgData name="DI XF" userId="2a7889fc66a80f19" providerId="LiveId" clId="{6351E7BD-3BCB-49F1-A1F4-97C516C38F90}" dt="2022-08-02T07:00:58.389" v="1159"/>
          <ac:spMkLst>
            <pc:docMk/>
            <pc:sldMk cId="3100301824" sldId="492"/>
            <ac:spMk id="21" creationId="{3BB355E1-83A0-4C4A-9936-B03B2E7E393C}"/>
          </ac:spMkLst>
        </pc:spChg>
        <pc:spChg chg="add del mod">
          <ac:chgData name="DI XF" userId="2a7889fc66a80f19" providerId="LiveId" clId="{6351E7BD-3BCB-49F1-A1F4-97C516C38F90}" dt="2022-08-02T07:00:58.389" v="1159"/>
          <ac:spMkLst>
            <pc:docMk/>
            <pc:sldMk cId="3100301824" sldId="492"/>
            <ac:spMk id="22" creationId="{B5BEA450-EDF8-44DB-8335-DD3A85F0ED23}"/>
          </ac:spMkLst>
        </pc:spChg>
        <pc:spChg chg="add del mod">
          <ac:chgData name="DI XF" userId="2a7889fc66a80f19" providerId="LiveId" clId="{6351E7BD-3BCB-49F1-A1F4-97C516C38F90}" dt="2022-08-02T07:00:58.389" v="1159"/>
          <ac:spMkLst>
            <pc:docMk/>
            <pc:sldMk cId="3100301824" sldId="492"/>
            <ac:spMk id="23" creationId="{D70ABD4F-EDB4-4B6D-AC1D-BCA50BC0917B}"/>
          </ac:spMkLst>
        </pc:spChg>
        <pc:spChg chg="add del mod">
          <ac:chgData name="DI XF" userId="2a7889fc66a80f19" providerId="LiveId" clId="{6351E7BD-3BCB-49F1-A1F4-97C516C38F90}" dt="2022-08-02T07:00:58.389" v="1159"/>
          <ac:spMkLst>
            <pc:docMk/>
            <pc:sldMk cId="3100301824" sldId="492"/>
            <ac:spMk id="24" creationId="{D4ABB408-C5EC-4F21-BE0E-D985E2395482}"/>
          </ac:spMkLst>
        </pc:spChg>
        <pc:spChg chg="add del mod">
          <ac:chgData name="DI XF" userId="2a7889fc66a80f19" providerId="LiveId" clId="{6351E7BD-3BCB-49F1-A1F4-97C516C38F90}" dt="2022-08-02T07:00:58.389" v="1159"/>
          <ac:spMkLst>
            <pc:docMk/>
            <pc:sldMk cId="3100301824" sldId="492"/>
            <ac:spMk id="25" creationId="{3C769C4E-B0C7-4F85-9ED8-66A5F5702006}"/>
          </ac:spMkLst>
        </pc:spChg>
        <pc:spChg chg="add del mod">
          <ac:chgData name="DI XF" userId="2a7889fc66a80f19" providerId="LiveId" clId="{6351E7BD-3BCB-49F1-A1F4-97C516C38F90}" dt="2022-08-09T12:43:10.050" v="3713"/>
          <ac:spMkLst>
            <pc:docMk/>
            <pc:sldMk cId="3100301824" sldId="492"/>
            <ac:spMk id="28" creationId="{BA5E7D87-2986-436E-A2CE-6FDD9F5C0019}"/>
          </ac:spMkLst>
        </pc:spChg>
        <pc:graphicFrameChg chg="add mod modGraphic">
          <ac:chgData name="DI XF" userId="2a7889fc66a80f19" providerId="LiveId" clId="{6351E7BD-3BCB-49F1-A1F4-97C516C38F90}" dt="2022-08-28T12:42:00.916" v="10965" actId="1076"/>
          <ac:graphicFrameMkLst>
            <pc:docMk/>
            <pc:sldMk cId="3100301824" sldId="492"/>
            <ac:graphicFrameMk id="26" creationId="{D16783F1-23C6-472D-8F9C-D1F8561B0C23}"/>
          </ac:graphicFrameMkLst>
        </pc:graphicFrameChg>
        <pc:picChg chg="add del mod">
          <ac:chgData name="DI XF" userId="2a7889fc66a80f19" providerId="LiveId" clId="{6351E7BD-3BCB-49F1-A1F4-97C516C38F90}" dt="2022-08-02T06:59:01.517" v="1122" actId="478"/>
          <ac:picMkLst>
            <pc:docMk/>
            <pc:sldMk cId="3100301824" sldId="492"/>
            <ac:picMk id="4" creationId="{B19B4324-FCC7-4521-B6B5-DDFC36544BD5}"/>
          </ac:picMkLst>
        </pc:picChg>
        <pc:picChg chg="add del mod ord">
          <ac:chgData name="DI XF" userId="2a7889fc66a80f19" providerId="LiveId" clId="{6351E7BD-3BCB-49F1-A1F4-97C516C38F90}" dt="2022-08-02T06:59:01.517" v="1122" actId="478"/>
          <ac:picMkLst>
            <pc:docMk/>
            <pc:sldMk cId="3100301824" sldId="492"/>
            <ac:picMk id="17" creationId="{73A638F1-4FFB-4804-A1CD-3D23408896E9}"/>
          </ac:picMkLst>
        </pc:picChg>
        <pc:picChg chg="add del mod">
          <ac:chgData name="DI XF" userId="2a7889fc66a80f19" providerId="LiveId" clId="{6351E7BD-3BCB-49F1-A1F4-97C516C38F90}" dt="2022-08-02T07:00:58.389" v="1159"/>
          <ac:picMkLst>
            <pc:docMk/>
            <pc:sldMk cId="3100301824" sldId="492"/>
            <ac:picMk id="19" creationId="{99B76EE6-3FD6-457A-87C9-F480990C85AA}"/>
          </ac:picMkLst>
        </pc:picChg>
        <pc:picChg chg="add del mod">
          <ac:chgData name="DI XF" userId="2a7889fc66a80f19" providerId="LiveId" clId="{6351E7BD-3BCB-49F1-A1F4-97C516C38F90}" dt="2022-08-02T07:00:58.389" v="1159"/>
          <ac:picMkLst>
            <pc:docMk/>
            <pc:sldMk cId="3100301824" sldId="492"/>
            <ac:picMk id="20" creationId="{98B51C55-8DA6-43B1-BEDB-D28F5A78FF12}"/>
          </ac:picMkLst>
        </pc:picChg>
      </pc:sldChg>
      <pc:sldChg chg="addSp delSp modSp mod delAnim modAnim modNotesTx">
        <pc:chgData name="DI XF" userId="2a7889fc66a80f19" providerId="LiveId" clId="{6351E7BD-3BCB-49F1-A1F4-97C516C38F90}" dt="2022-08-28T07:39:58.105" v="8027" actId="1076"/>
        <pc:sldMkLst>
          <pc:docMk/>
          <pc:sldMk cId="3297765236" sldId="494"/>
        </pc:sldMkLst>
        <pc:spChg chg="mod">
          <ac:chgData name="DI XF" userId="2a7889fc66a80f19" providerId="LiveId" clId="{6351E7BD-3BCB-49F1-A1F4-97C516C38F90}" dt="2022-08-28T07:20:17.946" v="7968"/>
          <ac:spMkLst>
            <pc:docMk/>
            <pc:sldMk cId="3297765236" sldId="494"/>
            <ac:spMk id="2" creationId="{00000000-0000-0000-0000-000000000000}"/>
          </ac:spMkLst>
        </pc:spChg>
        <pc:spChg chg="del">
          <ac:chgData name="DI XF" userId="2a7889fc66a80f19" providerId="LiveId" clId="{6351E7BD-3BCB-49F1-A1F4-97C516C38F90}" dt="2022-08-02T07:09:49.683" v="1269" actId="478"/>
          <ac:spMkLst>
            <pc:docMk/>
            <pc:sldMk cId="3297765236" sldId="494"/>
            <ac:spMk id="3" creationId="{00000000-0000-0000-0000-000000000000}"/>
          </ac:spMkLst>
        </pc:spChg>
        <pc:spChg chg="del">
          <ac:chgData name="DI XF" userId="2a7889fc66a80f19" providerId="LiveId" clId="{6351E7BD-3BCB-49F1-A1F4-97C516C38F90}" dt="2022-08-02T07:08:52.950" v="1263" actId="478"/>
          <ac:spMkLst>
            <pc:docMk/>
            <pc:sldMk cId="3297765236" sldId="494"/>
            <ac:spMk id="4" creationId="{00000000-0000-0000-0000-000000000000}"/>
          </ac:spMkLst>
        </pc:spChg>
        <pc:spChg chg="del">
          <ac:chgData name="DI XF" userId="2a7889fc66a80f19" providerId="LiveId" clId="{6351E7BD-3BCB-49F1-A1F4-97C516C38F90}" dt="2022-08-02T07:09:49.683" v="1269" actId="478"/>
          <ac:spMkLst>
            <pc:docMk/>
            <pc:sldMk cId="3297765236" sldId="494"/>
            <ac:spMk id="6" creationId="{00000000-0000-0000-0000-000000000000}"/>
          </ac:spMkLst>
        </pc:spChg>
        <pc:spChg chg="add mod">
          <ac:chgData name="DI XF" userId="2a7889fc66a80f19" providerId="LiveId" clId="{6351E7BD-3BCB-49F1-A1F4-97C516C38F90}" dt="2022-08-28T07:39:58.105" v="8027" actId="1076"/>
          <ac:spMkLst>
            <pc:docMk/>
            <pc:sldMk cId="3297765236" sldId="494"/>
            <ac:spMk id="6" creationId="{66FCEFAC-A418-4AFB-B349-45DF66C8DDAE}"/>
          </ac:spMkLst>
        </pc:spChg>
        <pc:spChg chg="del">
          <ac:chgData name="DI XF" userId="2a7889fc66a80f19" providerId="LiveId" clId="{6351E7BD-3BCB-49F1-A1F4-97C516C38F90}" dt="2022-08-02T07:09:49.683" v="1269" actId="478"/>
          <ac:spMkLst>
            <pc:docMk/>
            <pc:sldMk cId="3297765236" sldId="494"/>
            <ac:spMk id="7" creationId="{00000000-0000-0000-0000-000000000000}"/>
          </ac:spMkLst>
        </pc:spChg>
        <pc:spChg chg="del">
          <ac:chgData name="DI XF" userId="2a7889fc66a80f19" providerId="LiveId" clId="{6351E7BD-3BCB-49F1-A1F4-97C516C38F90}" dt="2022-08-02T07:09:47.475" v="1268" actId="478"/>
          <ac:spMkLst>
            <pc:docMk/>
            <pc:sldMk cId="3297765236" sldId="494"/>
            <ac:spMk id="8" creationId="{00000000-0000-0000-0000-000000000000}"/>
          </ac:spMkLst>
        </pc:spChg>
        <pc:spChg chg="del mod">
          <ac:chgData name="DI XF" userId="2a7889fc66a80f19" providerId="LiveId" clId="{6351E7BD-3BCB-49F1-A1F4-97C516C38F90}" dt="2022-08-02T07:10:00.348" v="1275" actId="478"/>
          <ac:spMkLst>
            <pc:docMk/>
            <pc:sldMk cId="3297765236" sldId="494"/>
            <ac:spMk id="9" creationId="{00000000-0000-0000-0000-000000000000}"/>
          </ac:spMkLst>
        </pc:spChg>
        <pc:spChg chg="del">
          <ac:chgData name="DI XF" userId="2a7889fc66a80f19" providerId="LiveId" clId="{6351E7BD-3BCB-49F1-A1F4-97C516C38F90}" dt="2022-08-02T07:09:49.683" v="1269" actId="478"/>
          <ac:spMkLst>
            <pc:docMk/>
            <pc:sldMk cId="3297765236" sldId="494"/>
            <ac:spMk id="10" creationId="{00000000-0000-0000-0000-000000000000}"/>
          </ac:spMkLst>
        </pc:spChg>
        <pc:graphicFrameChg chg="add mod modGraphic">
          <ac:chgData name="DI XF" userId="2a7889fc66a80f19" providerId="LiveId" clId="{6351E7BD-3BCB-49F1-A1F4-97C516C38F90}" dt="2022-08-15T09:04:30.165" v="4615" actId="1076"/>
          <ac:graphicFrameMkLst>
            <pc:docMk/>
            <pc:sldMk cId="3297765236" sldId="494"/>
            <ac:graphicFrameMk id="5" creationId="{403D4AEE-9642-4758-BB6E-24263C179F15}"/>
          </ac:graphicFrameMkLst>
        </pc:graphicFrameChg>
      </pc:sldChg>
      <pc:sldChg chg="addSp delSp modSp del mod">
        <pc:chgData name="DI XF" userId="2a7889fc66a80f19" providerId="LiveId" clId="{6351E7BD-3BCB-49F1-A1F4-97C516C38F90}" dt="2022-08-15T10:11:19.243" v="4669" actId="2696"/>
        <pc:sldMkLst>
          <pc:docMk/>
          <pc:sldMk cId="1857156541" sldId="495"/>
        </pc:sldMkLst>
        <pc:spChg chg="mod">
          <ac:chgData name="DI XF" userId="2a7889fc66a80f19" providerId="LiveId" clId="{6351E7BD-3BCB-49F1-A1F4-97C516C38F90}" dt="2022-08-02T04:46:06.663" v="3"/>
          <ac:spMkLst>
            <pc:docMk/>
            <pc:sldMk cId="1857156541" sldId="495"/>
            <ac:spMk id="2" creationId="{00000000-0000-0000-0000-000000000000}"/>
          </ac:spMkLst>
        </pc:spChg>
        <pc:spChg chg="add mod">
          <ac:chgData name="DI XF" userId="2a7889fc66a80f19" providerId="LiveId" clId="{6351E7BD-3BCB-49F1-A1F4-97C516C38F90}" dt="2022-08-09T13:02:51.328" v="4013" actId="1076"/>
          <ac:spMkLst>
            <pc:docMk/>
            <pc:sldMk cId="1857156541" sldId="495"/>
            <ac:spMk id="5" creationId="{16C08B73-9512-4C66-B8B9-A02AA114B4A3}"/>
          </ac:spMkLst>
        </pc:spChg>
        <pc:spChg chg="mod">
          <ac:chgData name="DI XF" userId="2a7889fc66a80f19" providerId="LiveId" clId="{6351E7BD-3BCB-49F1-A1F4-97C516C38F90}" dt="2022-08-09T13:02:34.821" v="4010" actId="6549"/>
          <ac:spMkLst>
            <pc:docMk/>
            <pc:sldMk cId="1857156541" sldId="495"/>
            <ac:spMk id="9" creationId="{00000000-0000-0000-0000-000000000000}"/>
          </ac:spMkLst>
        </pc:spChg>
        <pc:cxnChg chg="add del mod">
          <ac:chgData name="DI XF" userId="2a7889fc66a80f19" providerId="LiveId" clId="{6351E7BD-3BCB-49F1-A1F4-97C516C38F90}" dt="2022-08-09T13:02:42.615" v="4011" actId="478"/>
          <ac:cxnSpMkLst>
            <pc:docMk/>
            <pc:sldMk cId="1857156541" sldId="495"/>
            <ac:cxnSpMk id="6" creationId="{914A4CB1-FE38-4CBE-822F-EC4477680DD3}"/>
          </ac:cxnSpMkLst>
        </pc:cxnChg>
      </pc:sldChg>
      <pc:sldChg chg="modSp del mod">
        <pc:chgData name="DI XF" userId="2a7889fc66a80f19" providerId="LiveId" clId="{6351E7BD-3BCB-49F1-A1F4-97C516C38F90}" dt="2022-08-15T10:11:19.243" v="4669" actId="2696"/>
        <pc:sldMkLst>
          <pc:docMk/>
          <pc:sldMk cId="3438963229" sldId="496"/>
        </pc:sldMkLst>
        <pc:spChg chg="mod">
          <ac:chgData name="DI XF" userId="2a7889fc66a80f19" providerId="LiveId" clId="{6351E7BD-3BCB-49F1-A1F4-97C516C38F90}" dt="2022-08-02T07:18:15.587" v="1345"/>
          <ac:spMkLst>
            <pc:docMk/>
            <pc:sldMk cId="3438963229" sldId="496"/>
            <ac:spMk id="2" creationId="{00000000-0000-0000-0000-000000000000}"/>
          </ac:spMkLst>
        </pc:spChg>
        <pc:spChg chg="mod">
          <ac:chgData name="DI XF" userId="2a7889fc66a80f19" providerId="LiveId" clId="{6351E7BD-3BCB-49F1-A1F4-97C516C38F90}" dt="2022-08-09T13:03:05.768" v="4017" actId="115"/>
          <ac:spMkLst>
            <pc:docMk/>
            <pc:sldMk cId="3438963229" sldId="496"/>
            <ac:spMk id="9" creationId="{00000000-0000-0000-0000-000000000000}"/>
          </ac:spMkLst>
        </pc:spChg>
      </pc:sldChg>
      <pc:sldChg chg="delSp modSp del mod delAnim modNotesTx">
        <pc:chgData name="DI XF" userId="2a7889fc66a80f19" providerId="LiveId" clId="{6351E7BD-3BCB-49F1-A1F4-97C516C38F90}" dt="2022-08-15T10:11:19.243" v="4669" actId="2696"/>
        <pc:sldMkLst>
          <pc:docMk/>
          <pc:sldMk cId="428150282" sldId="498"/>
        </pc:sldMkLst>
        <pc:spChg chg="mod">
          <ac:chgData name="DI XF" userId="2a7889fc66a80f19" providerId="LiveId" clId="{6351E7BD-3BCB-49F1-A1F4-97C516C38F90}" dt="2022-08-02T07:18:31.697" v="1349" actId="20577"/>
          <ac:spMkLst>
            <pc:docMk/>
            <pc:sldMk cId="428150282" sldId="498"/>
            <ac:spMk id="2" creationId="{00000000-0000-0000-0000-000000000000}"/>
          </ac:spMkLst>
        </pc:spChg>
        <pc:spChg chg="del mod">
          <ac:chgData name="DI XF" userId="2a7889fc66a80f19" providerId="LiveId" clId="{6351E7BD-3BCB-49F1-A1F4-97C516C38F90}" dt="2022-08-09T13:03:26.032" v="4022" actId="478"/>
          <ac:spMkLst>
            <pc:docMk/>
            <pc:sldMk cId="428150282" sldId="498"/>
            <ac:spMk id="4" creationId="{00000000-0000-0000-0000-000000000000}"/>
          </ac:spMkLst>
        </pc:spChg>
        <pc:spChg chg="mod">
          <ac:chgData name="DI XF" userId="2a7889fc66a80f19" providerId="LiveId" clId="{6351E7BD-3BCB-49F1-A1F4-97C516C38F90}" dt="2022-08-09T13:03:45.043" v="4038" actId="20577"/>
          <ac:spMkLst>
            <pc:docMk/>
            <pc:sldMk cId="428150282" sldId="498"/>
            <ac:spMk id="9" creationId="{00000000-0000-0000-0000-000000000000}"/>
          </ac:spMkLst>
        </pc:spChg>
      </pc:sldChg>
      <pc:sldChg chg="modSp del mod">
        <pc:chgData name="DI XF" userId="2a7889fc66a80f19" providerId="LiveId" clId="{6351E7BD-3BCB-49F1-A1F4-97C516C38F90}" dt="2022-08-02T07:23:04.633" v="1421" actId="47"/>
        <pc:sldMkLst>
          <pc:docMk/>
          <pc:sldMk cId="2520019153" sldId="499"/>
        </pc:sldMkLst>
        <pc:spChg chg="mod">
          <ac:chgData name="DI XF" userId="2a7889fc66a80f19" providerId="LiveId" clId="{6351E7BD-3BCB-49F1-A1F4-97C516C38F90}" dt="2022-08-02T07:18:34.975" v="1350" actId="20577"/>
          <ac:spMkLst>
            <pc:docMk/>
            <pc:sldMk cId="2520019153" sldId="499"/>
            <ac:spMk id="2" creationId="{00000000-0000-0000-0000-000000000000}"/>
          </ac:spMkLst>
        </pc:spChg>
        <pc:spChg chg="mod">
          <ac:chgData name="DI XF" userId="2a7889fc66a80f19" providerId="LiveId" clId="{6351E7BD-3BCB-49F1-A1F4-97C516C38F90}" dt="2022-08-02T07:22:53.842" v="1416" actId="21"/>
          <ac:spMkLst>
            <pc:docMk/>
            <pc:sldMk cId="2520019153" sldId="499"/>
            <ac:spMk id="9" creationId="{00000000-0000-0000-0000-000000000000}"/>
          </ac:spMkLst>
        </pc:spChg>
      </pc:sldChg>
      <pc:sldChg chg="addSp delSp modSp add del mod modAnim modNotesTx">
        <pc:chgData name="DI XF" userId="2a7889fc66a80f19" providerId="LiveId" clId="{6351E7BD-3BCB-49F1-A1F4-97C516C38F90}" dt="2022-08-28T12:37:56.156" v="10937" actId="14100"/>
        <pc:sldMkLst>
          <pc:docMk/>
          <pc:sldMk cId="3256658405" sldId="499"/>
        </pc:sldMkLst>
        <pc:spChg chg="mod">
          <ac:chgData name="DI XF" userId="2a7889fc66a80f19" providerId="LiveId" clId="{6351E7BD-3BCB-49F1-A1F4-97C516C38F90}" dt="2022-08-28T07:20:12.226" v="7967"/>
          <ac:spMkLst>
            <pc:docMk/>
            <pc:sldMk cId="3256658405" sldId="499"/>
            <ac:spMk id="2" creationId="{00000000-0000-0000-0000-000000000000}"/>
          </ac:spMkLst>
        </pc:spChg>
        <pc:spChg chg="add mod">
          <ac:chgData name="DI XF" userId="2a7889fc66a80f19" providerId="LiveId" clId="{6351E7BD-3BCB-49F1-A1F4-97C516C38F90}" dt="2022-08-10T13:45:11.915" v="4142" actId="1076"/>
          <ac:spMkLst>
            <pc:docMk/>
            <pc:sldMk cId="3256658405" sldId="499"/>
            <ac:spMk id="5" creationId="{4CCC8ECD-51AC-48D8-9A83-4F32B794AA70}"/>
          </ac:spMkLst>
        </pc:spChg>
        <pc:spChg chg="add mod">
          <ac:chgData name="DI XF" userId="2a7889fc66a80f19" providerId="LiveId" clId="{6351E7BD-3BCB-49F1-A1F4-97C516C38F90}" dt="2022-08-10T13:45:11.915" v="4142" actId="1076"/>
          <ac:spMkLst>
            <pc:docMk/>
            <pc:sldMk cId="3256658405" sldId="499"/>
            <ac:spMk id="6" creationId="{FA2DD1DE-4221-49FE-8451-51C6F25E8A14}"/>
          </ac:spMkLst>
        </pc:spChg>
        <pc:spChg chg="add del mod">
          <ac:chgData name="DI XF" userId="2a7889fc66a80f19" providerId="LiveId" clId="{6351E7BD-3BCB-49F1-A1F4-97C516C38F90}" dt="2022-08-24T05:45:54.932" v="7180" actId="478"/>
          <ac:spMkLst>
            <pc:docMk/>
            <pc:sldMk cId="3256658405" sldId="499"/>
            <ac:spMk id="7" creationId="{E614841F-65FA-4F67-90B0-C62300939B5C}"/>
          </ac:spMkLst>
        </pc:spChg>
        <pc:spChg chg="add mod">
          <ac:chgData name="DI XF" userId="2a7889fc66a80f19" providerId="LiveId" clId="{6351E7BD-3BCB-49F1-A1F4-97C516C38F90}" dt="2022-08-28T12:37:56.156" v="10937" actId="14100"/>
          <ac:spMkLst>
            <pc:docMk/>
            <pc:sldMk cId="3256658405" sldId="499"/>
            <ac:spMk id="8" creationId="{D4F6901A-03C8-446B-A5B9-D77B409B97E0}"/>
          </ac:spMkLst>
        </pc:spChg>
        <pc:spChg chg="mod">
          <ac:chgData name="DI XF" userId="2a7889fc66a80f19" providerId="LiveId" clId="{6351E7BD-3BCB-49F1-A1F4-97C516C38F90}" dt="2022-08-28T12:37:20.854" v="10918" actId="6549"/>
          <ac:spMkLst>
            <pc:docMk/>
            <pc:sldMk cId="3256658405" sldId="499"/>
            <ac:spMk id="9" creationId="{00000000-0000-0000-0000-000000000000}"/>
          </ac:spMkLst>
        </pc:spChg>
        <pc:picChg chg="add mod">
          <ac:chgData name="DI XF" userId="2a7889fc66a80f19" providerId="LiveId" clId="{6351E7BD-3BCB-49F1-A1F4-97C516C38F90}" dt="2022-08-28T12:37:27.320" v="10924" actId="1076"/>
          <ac:picMkLst>
            <pc:docMk/>
            <pc:sldMk cId="3256658405" sldId="499"/>
            <ac:picMk id="4" creationId="{4CDEFF69-7C0D-4FD1-A721-72463262C3CD}"/>
          </ac:picMkLst>
        </pc:picChg>
      </pc:sldChg>
      <pc:sldChg chg="modSp del mod">
        <pc:chgData name="DI XF" userId="2a7889fc66a80f19" providerId="LiveId" clId="{6351E7BD-3BCB-49F1-A1F4-97C516C38F90}" dt="2022-08-02T07:23:19.556" v="1422" actId="47"/>
        <pc:sldMkLst>
          <pc:docMk/>
          <pc:sldMk cId="2534139524" sldId="500"/>
        </pc:sldMkLst>
        <pc:spChg chg="mod">
          <ac:chgData name="DI XF" userId="2a7889fc66a80f19" providerId="LiveId" clId="{6351E7BD-3BCB-49F1-A1F4-97C516C38F90}" dt="2022-08-02T07:18:38.048" v="1351" actId="20577"/>
          <ac:spMkLst>
            <pc:docMk/>
            <pc:sldMk cId="2534139524" sldId="500"/>
            <ac:spMk id="2" creationId="{00000000-0000-0000-0000-000000000000}"/>
          </ac:spMkLst>
        </pc:spChg>
      </pc:sldChg>
      <pc:sldChg chg="addSp modSp del mod">
        <pc:chgData name="DI XF" userId="2a7889fc66a80f19" providerId="LiveId" clId="{6351E7BD-3BCB-49F1-A1F4-97C516C38F90}" dt="2022-08-15T10:11:19.243" v="4669" actId="2696"/>
        <pc:sldMkLst>
          <pc:docMk/>
          <pc:sldMk cId="3142067517" sldId="501"/>
        </pc:sldMkLst>
        <pc:spChg chg="mod">
          <ac:chgData name="DI XF" userId="2a7889fc66a80f19" providerId="LiveId" clId="{6351E7BD-3BCB-49F1-A1F4-97C516C38F90}" dt="2022-08-02T07:18:40.353" v="1352" actId="20577"/>
          <ac:spMkLst>
            <pc:docMk/>
            <pc:sldMk cId="3142067517" sldId="501"/>
            <ac:spMk id="2" creationId="{00000000-0000-0000-0000-000000000000}"/>
          </ac:spMkLst>
        </pc:spChg>
        <pc:spChg chg="add mod">
          <ac:chgData name="DI XF" userId="2a7889fc66a80f19" providerId="LiveId" clId="{6351E7BD-3BCB-49F1-A1F4-97C516C38F90}" dt="2022-08-02T07:51:36.526" v="1524" actId="208"/>
          <ac:spMkLst>
            <pc:docMk/>
            <pc:sldMk cId="3142067517" sldId="501"/>
            <ac:spMk id="5" creationId="{363FA8A4-F93A-4D63-826A-41CF564D8DF0}"/>
          </ac:spMkLst>
        </pc:spChg>
        <pc:spChg chg="add mod">
          <ac:chgData name="DI XF" userId="2a7889fc66a80f19" providerId="LiveId" clId="{6351E7BD-3BCB-49F1-A1F4-97C516C38F90}" dt="2022-08-02T07:51:38.818" v="1525" actId="208"/>
          <ac:spMkLst>
            <pc:docMk/>
            <pc:sldMk cId="3142067517" sldId="501"/>
            <ac:spMk id="7" creationId="{697DDB7E-1776-4072-9105-88A6D79CB6FA}"/>
          </ac:spMkLst>
        </pc:spChg>
        <pc:spChg chg="mod">
          <ac:chgData name="DI XF" userId="2a7889fc66a80f19" providerId="LiveId" clId="{6351E7BD-3BCB-49F1-A1F4-97C516C38F90}" dt="2022-08-10T13:48:39.458" v="4180" actId="207"/>
          <ac:spMkLst>
            <pc:docMk/>
            <pc:sldMk cId="3142067517" sldId="501"/>
            <ac:spMk id="9" creationId="{00000000-0000-0000-0000-000000000000}"/>
          </ac:spMkLst>
        </pc:spChg>
        <pc:spChg chg="add mod">
          <ac:chgData name="DI XF" userId="2a7889fc66a80f19" providerId="LiveId" clId="{6351E7BD-3BCB-49F1-A1F4-97C516C38F90}" dt="2022-08-02T07:51:53.594" v="1528" actId="179"/>
          <ac:spMkLst>
            <pc:docMk/>
            <pc:sldMk cId="3142067517" sldId="501"/>
            <ac:spMk id="10" creationId="{10888669-D493-41E7-839B-E989D0832BE7}"/>
          </ac:spMkLst>
        </pc:spChg>
      </pc:sldChg>
      <pc:sldChg chg="modSp del mod">
        <pc:chgData name="DI XF" userId="2a7889fc66a80f19" providerId="LiveId" clId="{6351E7BD-3BCB-49F1-A1F4-97C516C38F90}" dt="2022-08-02T07:49:48.424" v="1496" actId="47"/>
        <pc:sldMkLst>
          <pc:docMk/>
          <pc:sldMk cId="2053793163" sldId="502"/>
        </pc:sldMkLst>
        <pc:spChg chg="mod">
          <ac:chgData name="DI XF" userId="2a7889fc66a80f19" providerId="LiveId" clId="{6351E7BD-3BCB-49F1-A1F4-97C516C38F90}" dt="2022-08-02T07:18:45.089" v="1353" actId="20577"/>
          <ac:spMkLst>
            <pc:docMk/>
            <pc:sldMk cId="2053793163" sldId="502"/>
            <ac:spMk id="2" creationId="{00000000-0000-0000-0000-000000000000}"/>
          </ac:spMkLst>
        </pc:spChg>
        <pc:spChg chg="mod">
          <ac:chgData name="DI XF" userId="2a7889fc66a80f19" providerId="LiveId" clId="{6351E7BD-3BCB-49F1-A1F4-97C516C38F90}" dt="2022-08-02T07:49:30.056" v="1487" actId="21"/>
          <ac:spMkLst>
            <pc:docMk/>
            <pc:sldMk cId="2053793163" sldId="502"/>
            <ac:spMk id="9" creationId="{00000000-0000-0000-0000-000000000000}"/>
          </ac:spMkLst>
        </pc:spChg>
      </pc:sldChg>
      <pc:sldChg chg="modSp add del mod">
        <pc:chgData name="DI XF" userId="2a7889fc66a80f19" providerId="LiveId" clId="{6351E7BD-3BCB-49F1-A1F4-97C516C38F90}" dt="2022-08-03T06:59:07.264" v="2491" actId="47"/>
        <pc:sldMkLst>
          <pc:docMk/>
          <pc:sldMk cId="3057393607" sldId="502"/>
        </pc:sldMkLst>
        <pc:spChg chg="mod">
          <ac:chgData name="DI XF" userId="2a7889fc66a80f19" providerId="LiveId" clId="{6351E7BD-3BCB-49F1-A1F4-97C516C38F90}" dt="2022-08-03T06:58:59.869" v="2487" actId="21"/>
          <ac:spMkLst>
            <pc:docMk/>
            <pc:sldMk cId="3057393607" sldId="502"/>
            <ac:spMk id="9" creationId="{00000000-0000-0000-0000-000000000000}"/>
          </ac:spMkLst>
        </pc:spChg>
      </pc:sldChg>
      <pc:sldChg chg="modSp del mod modNotesTx">
        <pc:chgData name="DI XF" userId="2a7889fc66a80f19" providerId="LiveId" clId="{6351E7BD-3BCB-49F1-A1F4-97C516C38F90}" dt="2022-08-15T10:11:19.243" v="4669" actId="2696"/>
        <pc:sldMkLst>
          <pc:docMk/>
          <pc:sldMk cId="984114139" sldId="504"/>
        </pc:sldMkLst>
        <pc:spChg chg="mod">
          <ac:chgData name="DI XF" userId="2a7889fc66a80f19" providerId="LiveId" clId="{6351E7BD-3BCB-49F1-A1F4-97C516C38F90}" dt="2022-08-02T07:23:55.520" v="1424" actId="20577"/>
          <ac:spMkLst>
            <pc:docMk/>
            <pc:sldMk cId="984114139" sldId="504"/>
            <ac:spMk id="2" creationId="{00000000-0000-0000-0000-000000000000}"/>
          </ac:spMkLst>
        </pc:spChg>
        <pc:spChg chg="mod">
          <ac:chgData name="DI XF" userId="2a7889fc66a80f19" providerId="LiveId" clId="{6351E7BD-3BCB-49F1-A1F4-97C516C38F90}" dt="2022-08-02T08:31:00.160" v="1776" actId="14100"/>
          <ac:spMkLst>
            <pc:docMk/>
            <pc:sldMk cId="984114139" sldId="504"/>
            <ac:spMk id="9" creationId="{00000000-0000-0000-0000-000000000000}"/>
          </ac:spMkLst>
        </pc:spChg>
      </pc:sldChg>
      <pc:sldChg chg="addSp modSp del mod modNotesTx">
        <pc:chgData name="DI XF" userId="2a7889fc66a80f19" providerId="LiveId" clId="{6351E7BD-3BCB-49F1-A1F4-97C516C38F90}" dt="2022-08-15T10:11:19.243" v="4669" actId="2696"/>
        <pc:sldMkLst>
          <pc:docMk/>
          <pc:sldMk cId="664160574" sldId="505"/>
        </pc:sldMkLst>
        <pc:spChg chg="mod">
          <ac:chgData name="DI XF" userId="2a7889fc66a80f19" providerId="LiveId" clId="{6351E7BD-3BCB-49F1-A1F4-97C516C38F90}" dt="2022-08-02T07:18:58.441" v="1358" actId="20577"/>
          <ac:spMkLst>
            <pc:docMk/>
            <pc:sldMk cId="664160574" sldId="505"/>
            <ac:spMk id="2" creationId="{00000000-0000-0000-0000-000000000000}"/>
          </ac:spMkLst>
        </pc:spChg>
        <pc:spChg chg="mod">
          <ac:chgData name="DI XF" userId="2a7889fc66a80f19" providerId="LiveId" clId="{6351E7BD-3BCB-49F1-A1F4-97C516C38F90}" dt="2022-08-02T07:35:18.296" v="1446" actId="6549"/>
          <ac:spMkLst>
            <pc:docMk/>
            <pc:sldMk cId="664160574" sldId="505"/>
            <ac:spMk id="9" creationId="{00000000-0000-0000-0000-000000000000}"/>
          </ac:spMkLst>
        </pc:spChg>
        <pc:picChg chg="add mod">
          <ac:chgData name="DI XF" userId="2a7889fc66a80f19" providerId="LiveId" clId="{6351E7BD-3BCB-49F1-A1F4-97C516C38F90}" dt="2022-08-02T07:35:51.745" v="1449" actId="1076"/>
          <ac:picMkLst>
            <pc:docMk/>
            <pc:sldMk cId="664160574" sldId="505"/>
            <ac:picMk id="4" creationId="{3B55FACF-5EB0-4942-96EA-A13DB6AC74B0}"/>
          </ac:picMkLst>
        </pc:picChg>
      </pc:sldChg>
      <pc:sldChg chg="modSp del mod">
        <pc:chgData name="DI XF" userId="2a7889fc66a80f19" providerId="LiveId" clId="{6351E7BD-3BCB-49F1-A1F4-97C516C38F90}" dt="2022-08-02T07:36:15.233" v="1456" actId="47"/>
        <pc:sldMkLst>
          <pc:docMk/>
          <pc:sldMk cId="1447667561" sldId="506"/>
        </pc:sldMkLst>
        <pc:spChg chg="mod">
          <ac:chgData name="DI XF" userId="2a7889fc66a80f19" providerId="LiveId" clId="{6351E7BD-3BCB-49F1-A1F4-97C516C38F90}" dt="2022-08-02T04:46:06.663" v="3"/>
          <ac:spMkLst>
            <pc:docMk/>
            <pc:sldMk cId="1447667561" sldId="506"/>
            <ac:spMk id="2" creationId="{00000000-0000-0000-0000-000000000000}"/>
          </ac:spMkLst>
        </pc:spChg>
        <pc:spChg chg="mod">
          <ac:chgData name="DI XF" userId="2a7889fc66a80f19" providerId="LiveId" clId="{6351E7BD-3BCB-49F1-A1F4-97C516C38F90}" dt="2022-08-02T07:36:10.239" v="1453" actId="21"/>
          <ac:spMkLst>
            <pc:docMk/>
            <pc:sldMk cId="1447667561" sldId="506"/>
            <ac:spMk id="9" creationId="{00000000-0000-0000-0000-000000000000}"/>
          </ac:spMkLst>
        </pc:spChg>
      </pc:sldChg>
      <pc:sldChg chg="modSp del">
        <pc:chgData name="DI XF" userId="2a7889fc66a80f19" providerId="LiveId" clId="{6351E7BD-3BCB-49F1-A1F4-97C516C38F90}" dt="2022-08-02T05:29:18.690" v="495" actId="47"/>
        <pc:sldMkLst>
          <pc:docMk/>
          <pc:sldMk cId="2408009596" sldId="507"/>
        </pc:sldMkLst>
        <pc:spChg chg="mod">
          <ac:chgData name="DI XF" userId="2a7889fc66a80f19" providerId="LiveId" clId="{6351E7BD-3BCB-49F1-A1F4-97C516C38F90}" dt="2022-08-02T04:46:06.663" v="3"/>
          <ac:spMkLst>
            <pc:docMk/>
            <pc:sldMk cId="2408009596" sldId="507"/>
            <ac:spMk id="2" creationId="{00000000-0000-0000-0000-000000000000}"/>
          </ac:spMkLst>
        </pc:spChg>
      </pc:sldChg>
      <pc:sldChg chg="modSp del">
        <pc:chgData name="DI XF" userId="2a7889fc66a80f19" providerId="LiveId" clId="{6351E7BD-3BCB-49F1-A1F4-97C516C38F90}" dt="2022-08-02T05:29:19.340" v="496" actId="47"/>
        <pc:sldMkLst>
          <pc:docMk/>
          <pc:sldMk cId="1541150826" sldId="508"/>
        </pc:sldMkLst>
        <pc:spChg chg="mod">
          <ac:chgData name="DI XF" userId="2a7889fc66a80f19" providerId="LiveId" clId="{6351E7BD-3BCB-49F1-A1F4-97C516C38F90}" dt="2022-08-02T04:46:06.663" v="3"/>
          <ac:spMkLst>
            <pc:docMk/>
            <pc:sldMk cId="1541150826" sldId="508"/>
            <ac:spMk id="2" creationId="{00000000-0000-0000-0000-000000000000}"/>
          </ac:spMkLst>
        </pc:spChg>
      </pc:sldChg>
      <pc:sldChg chg="addSp delSp add del mod delAnim">
        <pc:chgData name="DI XF" userId="2a7889fc66a80f19" providerId="LiveId" clId="{6351E7BD-3BCB-49F1-A1F4-97C516C38F90}" dt="2022-08-03T07:01:40.548" v="2530" actId="47"/>
        <pc:sldMkLst>
          <pc:docMk/>
          <pc:sldMk cId="2237357678" sldId="508"/>
        </pc:sldMkLst>
        <pc:spChg chg="del">
          <ac:chgData name="DI XF" userId="2a7889fc66a80f19" providerId="LiveId" clId="{6351E7BD-3BCB-49F1-A1F4-97C516C38F90}" dt="2022-08-03T07:00:57.968" v="2511" actId="21"/>
          <ac:spMkLst>
            <pc:docMk/>
            <pc:sldMk cId="2237357678" sldId="508"/>
            <ac:spMk id="4" creationId="{00000000-0000-0000-0000-000000000000}"/>
          </ac:spMkLst>
        </pc:spChg>
        <pc:picChg chg="add del">
          <ac:chgData name="DI XF" userId="2a7889fc66a80f19" providerId="LiveId" clId="{6351E7BD-3BCB-49F1-A1F4-97C516C38F90}" dt="2022-08-03T07:00:57.968" v="2511" actId="21"/>
          <ac:picMkLst>
            <pc:docMk/>
            <pc:sldMk cId="2237357678" sldId="508"/>
            <ac:picMk id="3" creationId="{A72D04A7-0B37-4E43-A317-F17B31FF7004}"/>
          </ac:picMkLst>
        </pc:picChg>
      </pc:sldChg>
      <pc:sldChg chg="modSp del ord">
        <pc:chgData name="DI XF" userId="2a7889fc66a80f19" providerId="LiveId" clId="{6351E7BD-3BCB-49F1-A1F4-97C516C38F90}" dt="2022-08-02T05:29:42.374" v="499" actId="47"/>
        <pc:sldMkLst>
          <pc:docMk/>
          <pc:sldMk cId="2688676174" sldId="510"/>
        </pc:sldMkLst>
        <pc:spChg chg="mod">
          <ac:chgData name="DI XF" userId="2a7889fc66a80f19" providerId="LiveId" clId="{6351E7BD-3BCB-49F1-A1F4-97C516C38F90}" dt="2022-08-02T04:46:06.663" v="3"/>
          <ac:spMkLst>
            <pc:docMk/>
            <pc:sldMk cId="2688676174" sldId="510"/>
            <ac:spMk id="2" creationId="{00000000-0000-0000-0000-000000000000}"/>
          </ac:spMkLst>
        </pc:spChg>
      </pc:sldChg>
      <pc:sldChg chg="modSp del">
        <pc:chgData name="DI XF" userId="2a7889fc66a80f19" providerId="LiveId" clId="{6351E7BD-3BCB-49F1-A1F4-97C516C38F90}" dt="2022-08-02T07:47:14.166" v="1462" actId="47"/>
        <pc:sldMkLst>
          <pc:docMk/>
          <pc:sldMk cId="3975032693" sldId="514"/>
        </pc:sldMkLst>
        <pc:spChg chg="mod">
          <ac:chgData name="DI XF" userId="2a7889fc66a80f19" providerId="LiveId" clId="{6351E7BD-3BCB-49F1-A1F4-97C516C38F90}" dt="2022-08-02T04:46:06.663" v="3"/>
          <ac:spMkLst>
            <pc:docMk/>
            <pc:sldMk cId="3975032693" sldId="514"/>
            <ac:spMk id="2" creationId="{00000000-0000-0000-0000-000000000000}"/>
          </ac:spMkLst>
        </pc:spChg>
      </pc:sldChg>
      <pc:sldChg chg="add del">
        <pc:chgData name="DI XF" userId="2a7889fc66a80f19" providerId="LiveId" clId="{6351E7BD-3BCB-49F1-A1F4-97C516C38F90}" dt="2022-08-03T06:29:32.982" v="2172" actId="47"/>
        <pc:sldMkLst>
          <pc:docMk/>
          <pc:sldMk cId="370986767" sldId="515"/>
        </pc:sldMkLst>
      </pc:sldChg>
      <pc:sldChg chg="add del">
        <pc:chgData name="DI XF" userId="2a7889fc66a80f19" providerId="LiveId" clId="{6351E7BD-3BCB-49F1-A1F4-97C516C38F90}" dt="2022-08-03T06:29:33.628" v="2173" actId="47"/>
        <pc:sldMkLst>
          <pc:docMk/>
          <pc:sldMk cId="2727777422" sldId="516"/>
        </pc:sldMkLst>
      </pc:sldChg>
      <pc:sldChg chg="del">
        <pc:chgData name="DI XF" userId="2a7889fc66a80f19" providerId="LiveId" clId="{6351E7BD-3BCB-49F1-A1F4-97C516C38F90}" dt="2022-08-03T06:29:35.366" v="2174" actId="47"/>
        <pc:sldMkLst>
          <pc:docMk/>
          <pc:sldMk cId="1972061512" sldId="517"/>
        </pc:sldMkLst>
      </pc:sldChg>
      <pc:sldChg chg="add del">
        <pc:chgData name="DI XF" userId="2a7889fc66a80f19" providerId="LiveId" clId="{6351E7BD-3BCB-49F1-A1F4-97C516C38F90}" dt="2022-08-03T06:30:58.131" v="2182"/>
        <pc:sldMkLst>
          <pc:docMk/>
          <pc:sldMk cId="2077205123" sldId="518"/>
        </pc:sldMkLst>
      </pc:sldChg>
      <pc:sldChg chg="addSp delSp modSp del mod">
        <pc:chgData name="DI XF" userId="2a7889fc66a80f19" providerId="LiveId" clId="{6351E7BD-3BCB-49F1-A1F4-97C516C38F90}" dt="2022-08-09T12:48:26.177" v="3826" actId="47"/>
        <pc:sldMkLst>
          <pc:docMk/>
          <pc:sldMk cId="1609055840" sldId="520"/>
        </pc:sldMkLst>
        <pc:spChg chg="mod">
          <ac:chgData name="DI XF" userId="2a7889fc66a80f19" providerId="LiveId" clId="{6351E7BD-3BCB-49F1-A1F4-97C516C38F90}" dt="2022-08-02T04:46:06.663" v="3"/>
          <ac:spMkLst>
            <pc:docMk/>
            <pc:sldMk cId="1609055840" sldId="520"/>
            <ac:spMk id="2" creationId="{00000000-0000-0000-0000-000000000000}"/>
          </ac:spMkLst>
        </pc:spChg>
        <pc:spChg chg="add del mod">
          <ac:chgData name="DI XF" userId="2a7889fc66a80f19" providerId="LiveId" clId="{6351E7BD-3BCB-49F1-A1F4-97C516C38F90}" dt="2022-08-03T06:22:12.174" v="2023"/>
          <ac:spMkLst>
            <pc:docMk/>
            <pc:sldMk cId="1609055840" sldId="520"/>
            <ac:spMk id="4" creationId="{150F06AD-7A32-491B-868F-B6D3CE0CD8E4}"/>
          </ac:spMkLst>
        </pc:spChg>
        <pc:spChg chg="mod">
          <ac:chgData name="DI XF" userId="2a7889fc66a80f19" providerId="LiveId" clId="{6351E7BD-3BCB-49F1-A1F4-97C516C38F90}" dt="2022-08-09T12:48:07.605" v="3824" actId="21"/>
          <ac:spMkLst>
            <pc:docMk/>
            <pc:sldMk cId="1609055840" sldId="520"/>
            <ac:spMk id="9" creationId="{00000000-0000-0000-0000-000000000000}"/>
          </ac:spMkLst>
        </pc:spChg>
      </pc:sldChg>
      <pc:sldChg chg="addSp delSp modSp add del mod modAnim modNotesTx">
        <pc:chgData name="DI XF" userId="2a7889fc66a80f19" providerId="LiveId" clId="{6351E7BD-3BCB-49F1-A1F4-97C516C38F90}" dt="2022-08-28T12:40:39.800" v="10955" actId="207"/>
        <pc:sldMkLst>
          <pc:docMk/>
          <pc:sldMk cId="724044054" sldId="521"/>
        </pc:sldMkLst>
        <pc:spChg chg="mod">
          <ac:chgData name="DI XF" userId="2a7889fc66a80f19" providerId="LiveId" clId="{6351E7BD-3BCB-49F1-A1F4-97C516C38F90}" dt="2022-08-28T07:20:12.226" v="7967"/>
          <ac:spMkLst>
            <pc:docMk/>
            <pc:sldMk cId="724044054" sldId="521"/>
            <ac:spMk id="2" creationId="{00000000-0000-0000-0000-000000000000}"/>
          </ac:spMkLst>
        </pc:spChg>
        <pc:spChg chg="del mod">
          <ac:chgData name="DI XF" userId="2a7889fc66a80f19" providerId="LiveId" clId="{6351E7BD-3BCB-49F1-A1F4-97C516C38F90}" dt="2022-08-24T05:47:26.572" v="7183" actId="478"/>
          <ac:spMkLst>
            <pc:docMk/>
            <pc:sldMk cId="724044054" sldId="521"/>
            <ac:spMk id="6" creationId="{00000000-0000-0000-0000-000000000000}"/>
          </ac:spMkLst>
        </pc:spChg>
        <pc:spChg chg="add mod">
          <ac:chgData name="DI XF" userId="2a7889fc66a80f19" providerId="LiveId" clId="{6351E7BD-3BCB-49F1-A1F4-97C516C38F90}" dt="2022-08-24T05:48:30.394" v="7198" actId="1076"/>
          <ac:spMkLst>
            <pc:docMk/>
            <pc:sldMk cId="724044054" sldId="521"/>
            <ac:spMk id="7" creationId="{2670E26E-7399-4811-A11F-213601B8B25D}"/>
          </ac:spMkLst>
        </pc:spChg>
        <pc:spChg chg="mod">
          <ac:chgData name="DI XF" userId="2a7889fc66a80f19" providerId="LiveId" clId="{6351E7BD-3BCB-49F1-A1F4-97C516C38F90}" dt="2022-08-28T12:40:39.800" v="10955" actId="207"/>
          <ac:spMkLst>
            <pc:docMk/>
            <pc:sldMk cId="724044054" sldId="521"/>
            <ac:spMk id="9" creationId="{00000000-0000-0000-0000-000000000000}"/>
          </ac:spMkLst>
        </pc:spChg>
        <pc:spChg chg="add mod">
          <ac:chgData name="DI XF" userId="2a7889fc66a80f19" providerId="LiveId" clId="{6351E7BD-3BCB-49F1-A1F4-97C516C38F90}" dt="2022-08-24T05:49:54.891" v="7219" actId="207"/>
          <ac:spMkLst>
            <pc:docMk/>
            <pc:sldMk cId="724044054" sldId="521"/>
            <ac:spMk id="10" creationId="{57B7A134-A9B1-4B03-A280-12205DD374AF}"/>
          </ac:spMkLst>
        </pc:spChg>
        <pc:picChg chg="mod modCrop">
          <ac:chgData name="DI XF" userId="2a7889fc66a80f19" providerId="LiveId" clId="{6351E7BD-3BCB-49F1-A1F4-97C516C38F90}" dt="2022-08-24T05:48:25.555" v="7196" actId="1076"/>
          <ac:picMkLst>
            <pc:docMk/>
            <pc:sldMk cId="724044054" sldId="521"/>
            <ac:picMk id="5" creationId="{4DDD8C89-9CEF-4A8E-8AD4-D80B359D08EE}"/>
          </ac:picMkLst>
        </pc:picChg>
      </pc:sldChg>
      <pc:sldChg chg="delSp modSp add del mod">
        <pc:chgData name="DI XF" userId="2a7889fc66a80f19" providerId="LiveId" clId="{6351E7BD-3BCB-49F1-A1F4-97C516C38F90}" dt="2022-08-03T07:04:05.984" v="2552" actId="47"/>
        <pc:sldMkLst>
          <pc:docMk/>
          <pc:sldMk cId="316699783" sldId="522"/>
        </pc:sldMkLst>
        <pc:spChg chg="del mod">
          <ac:chgData name="DI XF" userId="2a7889fc66a80f19" providerId="LiveId" clId="{6351E7BD-3BCB-49F1-A1F4-97C516C38F90}" dt="2022-08-03T07:02:25.414" v="2533" actId="21"/>
          <ac:spMkLst>
            <pc:docMk/>
            <pc:sldMk cId="316699783" sldId="522"/>
            <ac:spMk id="4" creationId="{00000000-0000-0000-0000-000000000000}"/>
          </ac:spMkLst>
        </pc:spChg>
        <pc:spChg chg="del mod">
          <ac:chgData name="DI XF" userId="2a7889fc66a80f19" providerId="LiveId" clId="{6351E7BD-3BCB-49F1-A1F4-97C516C38F90}" dt="2022-08-03T07:02:25.414" v="2533" actId="21"/>
          <ac:spMkLst>
            <pc:docMk/>
            <pc:sldMk cId="316699783" sldId="522"/>
            <ac:spMk id="5" creationId="{00000000-0000-0000-0000-000000000000}"/>
          </ac:spMkLst>
        </pc:spChg>
        <pc:spChg chg="del mod">
          <ac:chgData name="DI XF" userId="2a7889fc66a80f19" providerId="LiveId" clId="{6351E7BD-3BCB-49F1-A1F4-97C516C38F90}" dt="2022-08-03T07:03:32.207" v="2549" actId="21"/>
          <ac:spMkLst>
            <pc:docMk/>
            <pc:sldMk cId="316699783" sldId="522"/>
            <ac:spMk id="6" creationId="{00000000-0000-0000-0000-000000000000}"/>
          </ac:spMkLst>
        </pc:spChg>
        <pc:spChg chg="del">
          <ac:chgData name="DI XF" userId="2a7889fc66a80f19" providerId="LiveId" clId="{6351E7BD-3BCB-49F1-A1F4-97C516C38F90}" dt="2022-08-03T06:59:15.532" v="2492" actId="478"/>
          <ac:spMkLst>
            <pc:docMk/>
            <pc:sldMk cId="316699783" sldId="522"/>
            <ac:spMk id="9" creationId="{00000000-0000-0000-0000-000000000000}"/>
          </ac:spMkLst>
        </pc:spChg>
        <pc:picChg chg="del mod">
          <ac:chgData name="DI XF" userId="2a7889fc66a80f19" providerId="LiveId" clId="{6351E7BD-3BCB-49F1-A1F4-97C516C38F90}" dt="2022-08-03T07:02:25.414" v="2533" actId="21"/>
          <ac:picMkLst>
            <pc:docMk/>
            <pc:sldMk cId="316699783" sldId="522"/>
            <ac:picMk id="3" creationId="{8CE27E6E-2601-4CFF-9F8C-7148239E6643}"/>
          </ac:picMkLst>
        </pc:picChg>
      </pc:sldChg>
      <pc:sldChg chg="modSp del">
        <pc:chgData name="DI XF" userId="2a7889fc66a80f19" providerId="LiveId" clId="{6351E7BD-3BCB-49F1-A1F4-97C516C38F90}" dt="2022-08-02T04:54:19.794" v="108" actId="47"/>
        <pc:sldMkLst>
          <pc:docMk/>
          <pc:sldMk cId="4217121601" sldId="522"/>
        </pc:sldMkLst>
        <pc:spChg chg="mod">
          <ac:chgData name="DI XF" userId="2a7889fc66a80f19" providerId="LiveId" clId="{6351E7BD-3BCB-49F1-A1F4-97C516C38F90}" dt="2022-08-02T04:46:06.663" v="3"/>
          <ac:spMkLst>
            <pc:docMk/>
            <pc:sldMk cId="4217121601" sldId="522"/>
            <ac:spMk id="2" creationId="{00000000-0000-0000-0000-000000000000}"/>
          </ac:spMkLst>
        </pc:spChg>
      </pc:sldChg>
      <pc:sldChg chg="addSp delSp modSp add del mod modAnim modNotesTx">
        <pc:chgData name="DI XF" userId="2a7889fc66a80f19" providerId="LiveId" clId="{6351E7BD-3BCB-49F1-A1F4-97C516C38F90}" dt="2022-08-28T08:05:16.792" v="8718" actId="20577"/>
        <pc:sldMkLst>
          <pc:docMk/>
          <pc:sldMk cId="3178445" sldId="523"/>
        </pc:sldMkLst>
        <pc:spChg chg="mod">
          <ac:chgData name="DI XF" userId="2a7889fc66a80f19" providerId="LiveId" clId="{6351E7BD-3BCB-49F1-A1F4-97C516C38F90}" dt="2022-08-28T07:20:12.226" v="7967"/>
          <ac:spMkLst>
            <pc:docMk/>
            <pc:sldMk cId="3178445" sldId="523"/>
            <ac:spMk id="2" creationId="{00000000-0000-0000-0000-000000000000}"/>
          </ac:spMkLst>
        </pc:spChg>
        <pc:spChg chg="add mod">
          <ac:chgData name="DI XF" userId="2a7889fc66a80f19" providerId="LiveId" clId="{6351E7BD-3BCB-49F1-A1F4-97C516C38F90}" dt="2022-08-24T05:47:50.731" v="7190" actId="208"/>
          <ac:spMkLst>
            <pc:docMk/>
            <pc:sldMk cId="3178445" sldId="523"/>
            <ac:spMk id="5" creationId="{EFD4F071-DB14-4E0C-BD82-EA57A76F41D1}"/>
          </ac:spMkLst>
        </pc:spChg>
        <pc:spChg chg="add mod">
          <ac:chgData name="DI XF" userId="2a7889fc66a80f19" providerId="LiveId" clId="{6351E7BD-3BCB-49F1-A1F4-97C516C38F90}" dt="2022-08-24T05:50:02.294" v="7226" actId="20577"/>
          <ac:spMkLst>
            <pc:docMk/>
            <pc:sldMk cId="3178445" sldId="523"/>
            <ac:spMk id="6" creationId="{EC5365E1-95C2-49A1-9F1D-3686DF456857}"/>
          </ac:spMkLst>
        </pc:spChg>
        <pc:spChg chg="add del mod">
          <ac:chgData name="DI XF" userId="2a7889fc66a80f19" providerId="LiveId" clId="{6351E7BD-3BCB-49F1-A1F4-97C516C38F90}" dt="2022-08-03T07:01:33.275" v="2527"/>
          <ac:spMkLst>
            <pc:docMk/>
            <pc:sldMk cId="3178445" sldId="523"/>
            <ac:spMk id="7" creationId="{3BA8EBFE-A605-4B61-A33B-A619E07EAB16}"/>
          </ac:spMkLst>
        </pc:spChg>
        <pc:spChg chg="mod">
          <ac:chgData name="DI XF" userId="2a7889fc66a80f19" providerId="LiveId" clId="{6351E7BD-3BCB-49F1-A1F4-97C516C38F90}" dt="2022-08-28T08:05:16.792" v="8718" actId="20577"/>
          <ac:spMkLst>
            <pc:docMk/>
            <pc:sldMk cId="3178445" sldId="523"/>
            <ac:spMk id="9" creationId="{00000000-0000-0000-0000-000000000000}"/>
          </ac:spMkLst>
        </pc:spChg>
        <pc:picChg chg="add mod">
          <ac:chgData name="DI XF" userId="2a7889fc66a80f19" providerId="LiveId" clId="{6351E7BD-3BCB-49F1-A1F4-97C516C38F90}" dt="2022-08-09T12:37:02.041" v="3605" actId="14100"/>
          <ac:picMkLst>
            <pc:docMk/>
            <pc:sldMk cId="3178445" sldId="523"/>
            <ac:picMk id="4" creationId="{F8626B0C-9CDF-489B-A311-931C45049459}"/>
          </ac:picMkLst>
        </pc:picChg>
      </pc:sldChg>
      <pc:sldChg chg="modSp add del mod">
        <pc:chgData name="DI XF" userId="2a7889fc66a80f19" providerId="LiveId" clId="{6351E7BD-3BCB-49F1-A1F4-97C516C38F90}" dt="2022-08-28T12:39:27.836" v="10942" actId="47"/>
        <pc:sldMkLst>
          <pc:docMk/>
          <pc:sldMk cId="3506838449" sldId="524"/>
        </pc:sldMkLst>
        <pc:spChg chg="mod">
          <ac:chgData name="DI XF" userId="2a7889fc66a80f19" providerId="LiveId" clId="{6351E7BD-3BCB-49F1-A1F4-97C516C38F90}" dt="2022-08-28T07:20:12.226" v="7967"/>
          <ac:spMkLst>
            <pc:docMk/>
            <pc:sldMk cId="3506838449" sldId="524"/>
            <ac:spMk id="2" creationId="{00000000-0000-0000-0000-000000000000}"/>
          </ac:spMkLst>
        </pc:spChg>
        <pc:spChg chg="mod">
          <ac:chgData name="DI XF" userId="2a7889fc66a80f19" providerId="LiveId" clId="{6351E7BD-3BCB-49F1-A1F4-97C516C38F90}" dt="2022-08-16T10:27:08.320" v="5174" actId="207"/>
          <ac:spMkLst>
            <pc:docMk/>
            <pc:sldMk cId="3506838449" sldId="524"/>
            <ac:spMk id="4" creationId="{00000000-0000-0000-0000-000000000000}"/>
          </ac:spMkLst>
        </pc:spChg>
      </pc:sldChg>
      <pc:sldChg chg="modSp del">
        <pc:chgData name="DI XF" userId="2a7889fc66a80f19" providerId="LiveId" clId="{6351E7BD-3BCB-49F1-A1F4-97C516C38F90}" dt="2022-08-09T11:06:33.064" v="2669" actId="47"/>
        <pc:sldMkLst>
          <pc:docMk/>
          <pc:sldMk cId="77134233" sldId="525"/>
        </pc:sldMkLst>
        <pc:spChg chg="mod">
          <ac:chgData name="DI XF" userId="2a7889fc66a80f19" providerId="LiveId" clId="{6351E7BD-3BCB-49F1-A1F4-97C516C38F90}" dt="2022-08-02T04:46:06.663" v="3"/>
          <ac:spMkLst>
            <pc:docMk/>
            <pc:sldMk cId="77134233" sldId="525"/>
            <ac:spMk id="2" creationId="{00000000-0000-0000-0000-000000000000}"/>
          </ac:spMkLst>
        </pc:spChg>
      </pc:sldChg>
      <pc:sldChg chg="modSp add del">
        <pc:chgData name="DI XF" userId="2a7889fc66a80f19" providerId="LiveId" clId="{6351E7BD-3BCB-49F1-A1F4-97C516C38F90}" dt="2022-08-09T11:05:24.497" v="2665" actId="47"/>
        <pc:sldMkLst>
          <pc:docMk/>
          <pc:sldMk cId="730732709" sldId="526"/>
        </pc:sldMkLst>
        <pc:spChg chg="mod">
          <ac:chgData name="DI XF" userId="2a7889fc66a80f19" providerId="LiveId" clId="{6351E7BD-3BCB-49F1-A1F4-97C516C38F90}" dt="2022-08-02T04:46:06.663" v="3"/>
          <ac:spMkLst>
            <pc:docMk/>
            <pc:sldMk cId="730732709" sldId="526"/>
            <ac:spMk id="2" creationId="{00000000-0000-0000-0000-000000000000}"/>
          </ac:spMkLst>
        </pc:spChg>
      </pc:sldChg>
      <pc:sldChg chg="modSp del">
        <pc:chgData name="DI XF" userId="2a7889fc66a80f19" providerId="LiveId" clId="{6351E7BD-3BCB-49F1-A1F4-97C516C38F90}" dt="2022-08-09T11:05:26.442" v="2666" actId="47"/>
        <pc:sldMkLst>
          <pc:docMk/>
          <pc:sldMk cId="878355066" sldId="527"/>
        </pc:sldMkLst>
        <pc:spChg chg="mod">
          <ac:chgData name="DI XF" userId="2a7889fc66a80f19" providerId="LiveId" clId="{6351E7BD-3BCB-49F1-A1F4-97C516C38F90}" dt="2022-08-02T04:46:06.663" v="3"/>
          <ac:spMkLst>
            <pc:docMk/>
            <pc:sldMk cId="878355066" sldId="527"/>
            <ac:spMk id="2" creationId="{00000000-0000-0000-0000-000000000000}"/>
          </ac:spMkLst>
        </pc:spChg>
      </pc:sldChg>
      <pc:sldChg chg="modSp del">
        <pc:chgData name="DI XF" userId="2a7889fc66a80f19" providerId="LiveId" clId="{6351E7BD-3BCB-49F1-A1F4-97C516C38F90}" dt="2022-08-09T11:05:37.052" v="2667" actId="47"/>
        <pc:sldMkLst>
          <pc:docMk/>
          <pc:sldMk cId="418228445" sldId="528"/>
        </pc:sldMkLst>
        <pc:spChg chg="mod">
          <ac:chgData name="DI XF" userId="2a7889fc66a80f19" providerId="LiveId" clId="{6351E7BD-3BCB-49F1-A1F4-97C516C38F90}" dt="2022-08-02T04:46:06.663" v="3"/>
          <ac:spMkLst>
            <pc:docMk/>
            <pc:sldMk cId="418228445" sldId="528"/>
            <ac:spMk id="2" creationId="{00000000-0000-0000-0000-000000000000}"/>
          </ac:spMkLst>
        </pc:spChg>
      </pc:sldChg>
      <pc:sldChg chg="modSp del mod">
        <pc:chgData name="DI XF" userId="2a7889fc66a80f19" providerId="LiveId" clId="{6351E7BD-3BCB-49F1-A1F4-97C516C38F90}" dt="2022-08-09T11:06:27.575" v="2668" actId="47"/>
        <pc:sldMkLst>
          <pc:docMk/>
          <pc:sldMk cId="4239247878" sldId="529"/>
        </pc:sldMkLst>
        <pc:spChg chg="mod">
          <ac:chgData name="DI XF" userId="2a7889fc66a80f19" providerId="LiveId" clId="{6351E7BD-3BCB-49F1-A1F4-97C516C38F90}" dt="2022-08-02T04:46:06.663" v="3"/>
          <ac:spMkLst>
            <pc:docMk/>
            <pc:sldMk cId="4239247878" sldId="529"/>
            <ac:spMk id="2" creationId="{00000000-0000-0000-0000-000000000000}"/>
          </ac:spMkLst>
        </pc:spChg>
        <pc:spChg chg="mod">
          <ac:chgData name="DI XF" userId="2a7889fc66a80f19" providerId="LiveId" clId="{6351E7BD-3BCB-49F1-A1F4-97C516C38F90}" dt="2022-08-03T06:39:10.452" v="2280" actId="20577"/>
          <ac:spMkLst>
            <pc:docMk/>
            <pc:sldMk cId="4239247878" sldId="529"/>
            <ac:spMk id="9" creationId="{00000000-0000-0000-0000-000000000000}"/>
          </ac:spMkLst>
        </pc:spChg>
      </pc:sldChg>
      <pc:sldChg chg="modSp del mod">
        <pc:chgData name="DI XF" userId="2a7889fc66a80f19" providerId="LiveId" clId="{6351E7BD-3BCB-49F1-A1F4-97C516C38F90}" dt="2022-08-09T12:23:33.596" v="3385" actId="47"/>
        <pc:sldMkLst>
          <pc:docMk/>
          <pc:sldMk cId="2295170023" sldId="530"/>
        </pc:sldMkLst>
        <pc:spChg chg="mod">
          <ac:chgData name="DI XF" userId="2a7889fc66a80f19" providerId="LiveId" clId="{6351E7BD-3BCB-49F1-A1F4-97C516C38F90}" dt="2022-08-02T04:46:06.663" v="3"/>
          <ac:spMkLst>
            <pc:docMk/>
            <pc:sldMk cId="2295170023" sldId="530"/>
            <ac:spMk id="2" creationId="{00000000-0000-0000-0000-000000000000}"/>
          </ac:spMkLst>
        </pc:spChg>
        <pc:spChg chg="mod">
          <ac:chgData name="DI XF" userId="2a7889fc66a80f19" providerId="LiveId" clId="{6351E7BD-3BCB-49F1-A1F4-97C516C38F90}" dt="2022-08-02T07:47:52.631" v="1467" actId="20577"/>
          <ac:spMkLst>
            <pc:docMk/>
            <pc:sldMk cId="2295170023" sldId="530"/>
            <ac:spMk id="9" creationId="{00000000-0000-0000-0000-000000000000}"/>
          </ac:spMkLst>
        </pc:spChg>
      </pc:sldChg>
      <pc:sldChg chg="modSp del mod">
        <pc:chgData name="DI XF" userId="2a7889fc66a80f19" providerId="LiveId" clId="{6351E7BD-3BCB-49F1-A1F4-97C516C38F90}" dt="2022-08-09T12:26:38.730" v="3412" actId="47"/>
        <pc:sldMkLst>
          <pc:docMk/>
          <pc:sldMk cId="1032964718" sldId="531"/>
        </pc:sldMkLst>
        <pc:spChg chg="mod">
          <ac:chgData name="DI XF" userId="2a7889fc66a80f19" providerId="LiveId" clId="{6351E7BD-3BCB-49F1-A1F4-97C516C38F90}" dt="2022-08-02T04:46:06.663" v="3"/>
          <ac:spMkLst>
            <pc:docMk/>
            <pc:sldMk cId="1032964718" sldId="531"/>
            <ac:spMk id="2" creationId="{00000000-0000-0000-0000-000000000000}"/>
          </ac:spMkLst>
        </pc:spChg>
        <pc:spChg chg="mod">
          <ac:chgData name="DI XF" userId="2a7889fc66a80f19" providerId="LiveId" clId="{6351E7BD-3BCB-49F1-A1F4-97C516C38F90}" dt="2022-08-02T07:48:14.481" v="1471" actId="6549"/>
          <ac:spMkLst>
            <pc:docMk/>
            <pc:sldMk cId="1032964718" sldId="531"/>
            <ac:spMk id="9" creationId="{00000000-0000-0000-0000-000000000000}"/>
          </ac:spMkLst>
        </pc:spChg>
      </pc:sldChg>
      <pc:sldChg chg="modSp del">
        <pc:chgData name="DI XF" userId="2a7889fc66a80f19" providerId="LiveId" clId="{6351E7BD-3BCB-49F1-A1F4-97C516C38F90}" dt="2022-08-02T07:47:20.350" v="1463" actId="47"/>
        <pc:sldMkLst>
          <pc:docMk/>
          <pc:sldMk cId="3967122914" sldId="532"/>
        </pc:sldMkLst>
        <pc:spChg chg="mod">
          <ac:chgData name="DI XF" userId="2a7889fc66a80f19" providerId="LiveId" clId="{6351E7BD-3BCB-49F1-A1F4-97C516C38F90}" dt="2022-08-02T04:46:06.663" v="3"/>
          <ac:spMkLst>
            <pc:docMk/>
            <pc:sldMk cId="3967122914" sldId="532"/>
            <ac:spMk id="2" creationId="{00000000-0000-0000-0000-000000000000}"/>
          </ac:spMkLst>
        </pc:spChg>
      </pc:sldChg>
      <pc:sldChg chg="modSp del mod">
        <pc:chgData name="DI XF" userId="2a7889fc66a80f19" providerId="LiveId" clId="{6351E7BD-3BCB-49F1-A1F4-97C516C38F90}" dt="2022-08-02T08:40:15.231" v="1797" actId="47"/>
        <pc:sldMkLst>
          <pc:docMk/>
          <pc:sldMk cId="3862413524" sldId="533"/>
        </pc:sldMkLst>
        <pc:spChg chg="mod">
          <ac:chgData name="DI XF" userId="2a7889fc66a80f19" providerId="LiveId" clId="{6351E7BD-3BCB-49F1-A1F4-97C516C38F90}" dt="2022-08-02T04:46:06.663" v="3"/>
          <ac:spMkLst>
            <pc:docMk/>
            <pc:sldMk cId="3862413524" sldId="533"/>
            <ac:spMk id="2" creationId="{00000000-0000-0000-0000-000000000000}"/>
          </ac:spMkLst>
        </pc:spChg>
        <pc:spChg chg="mod">
          <ac:chgData name="DI XF" userId="2a7889fc66a80f19" providerId="LiveId" clId="{6351E7BD-3BCB-49F1-A1F4-97C516C38F90}" dt="2022-08-02T07:48:39.777" v="1473" actId="20577"/>
          <ac:spMkLst>
            <pc:docMk/>
            <pc:sldMk cId="3862413524" sldId="533"/>
            <ac:spMk id="9" creationId="{00000000-0000-0000-0000-000000000000}"/>
          </ac:spMkLst>
        </pc:spChg>
      </pc:sldChg>
      <pc:sldChg chg="modSp del mod ord">
        <pc:chgData name="DI XF" userId="2a7889fc66a80f19" providerId="LiveId" clId="{6351E7BD-3BCB-49F1-A1F4-97C516C38F90}" dt="2022-08-09T12:28:16.367" v="3436" actId="47"/>
        <pc:sldMkLst>
          <pc:docMk/>
          <pc:sldMk cId="1109977909" sldId="534"/>
        </pc:sldMkLst>
        <pc:spChg chg="mod">
          <ac:chgData name="DI XF" userId="2a7889fc66a80f19" providerId="LiveId" clId="{6351E7BD-3BCB-49F1-A1F4-97C516C38F90}" dt="2022-08-03T07:07:45.418" v="2600" actId="20577"/>
          <ac:spMkLst>
            <pc:docMk/>
            <pc:sldMk cId="1109977909" sldId="534"/>
            <ac:spMk id="2" creationId="{00000000-0000-0000-0000-000000000000}"/>
          </ac:spMkLst>
        </pc:spChg>
        <pc:spChg chg="mod">
          <ac:chgData name="DI XF" userId="2a7889fc66a80f19" providerId="LiveId" clId="{6351E7BD-3BCB-49F1-A1F4-97C516C38F90}" dt="2022-08-03T06:29:27.530" v="2169" actId="207"/>
          <ac:spMkLst>
            <pc:docMk/>
            <pc:sldMk cId="1109977909" sldId="534"/>
            <ac:spMk id="9" creationId="{00000000-0000-0000-0000-000000000000}"/>
          </ac:spMkLst>
        </pc:spChg>
      </pc:sldChg>
      <pc:sldChg chg="modSp del">
        <pc:chgData name="DI XF" userId="2a7889fc66a80f19" providerId="LiveId" clId="{6351E7BD-3BCB-49F1-A1F4-97C516C38F90}" dt="2022-08-03T06:31:00.824" v="2183" actId="47"/>
        <pc:sldMkLst>
          <pc:docMk/>
          <pc:sldMk cId="2276242299" sldId="535"/>
        </pc:sldMkLst>
        <pc:spChg chg="mod">
          <ac:chgData name="DI XF" userId="2a7889fc66a80f19" providerId="LiveId" clId="{6351E7BD-3BCB-49F1-A1F4-97C516C38F90}" dt="2022-08-02T04:46:06.663" v="3"/>
          <ac:spMkLst>
            <pc:docMk/>
            <pc:sldMk cId="2276242299" sldId="535"/>
            <ac:spMk id="2" creationId="{00000000-0000-0000-0000-000000000000}"/>
          </ac:spMkLst>
        </pc:spChg>
      </pc:sldChg>
      <pc:sldChg chg="modSp del mod">
        <pc:chgData name="DI XF" userId="2a7889fc66a80f19" providerId="LiveId" clId="{6351E7BD-3BCB-49F1-A1F4-97C516C38F90}" dt="2022-08-09T12:38:39.028" v="3626" actId="47"/>
        <pc:sldMkLst>
          <pc:docMk/>
          <pc:sldMk cId="3883820881" sldId="536"/>
        </pc:sldMkLst>
        <pc:spChg chg="mod">
          <ac:chgData name="DI XF" userId="2a7889fc66a80f19" providerId="LiveId" clId="{6351E7BD-3BCB-49F1-A1F4-97C516C38F90}" dt="2022-08-02T04:46:06.663" v="3"/>
          <ac:spMkLst>
            <pc:docMk/>
            <pc:sldMk cId="3883820881" sldId="536"/>
            <ac:spMk id="2" creationId="{00000000-0000-0000-0000-000000000000}"/>
          </ac:spMkLst>
        </pc:spChg>
        <pc:spChg chg="mod">
          <ac:chgData name="DI XF" userId="2a7889fc66a80f19" providerId="LiveId" clId="{6351E7BD-3BCB-49F1-A1F4-97C516C38F90}" dt="2022-08-02T08:02:45.541" v="1611" actId="207"/>
          <ac:spMkLst>
            <pc:docMk/>
            <pc:sldMk cId="3883820881" sldId="536"/>
            <ac:spMk id="9" creationId="{00000000-0000-0000-0000-000000000000}"/>
          </ac:spMkLst>
        </pc:spChg>
      </pc:sldChg>
      <pc:sldChg chg="modSp del">
        <pc:chgData name="DI XF" userId="2a7889fc66a80f19" providerId="LiveId" clId="{6351E7BD-3BCB-49F1-A1F4-97C516C38F90}" dt="2022-08-03T06:17:51.709" v="1944" actId="47"/>
        <pc:sldMkLst>
          <pc:docMk/>
          <pc:sldMk cId="203583788" sldId="537"/>
        </pc:sldMkLst>
        <pc:spChg chg="mod">
          <ac:chgData name="DI XF" userId="2a7889fc66a80f19" providerId="LiveId" clId="{6351E7BD-3BCB-49F1-A1F4-97C516C38F90}" dt="2022-08-02T04:46:06.663" v="3"/>
          <ac:spMkLst>
            <pc:docMk/>
            <pc:sldMk cId="203583788" sldId="537"/>
            <ac:spMk id="2" creationId="{00000000-0000-0000-0000-000000000000}"/>
          </ac:spMkLst>
        </pc:spChg>
      </pc:sldChg>
      <pc:sldChg chg="modSp del mod">
        <pc:chgData name="DI XF" userId="2a7889fc66a80f19" providerId="LiveId" clId="{6351E7BD-3BCB-49F1-A1F4-97C516C38F90}" dt="2022-08-15T10:11:19.243" v="4669" actId="2696"/>
        <pc:sldMkLst>
          <pc:docMk/>
          <pc:sldMk cId="1568796010" sldId="538"/>
        </pc:sldMkLst>
        <pc:spChg chg="mod">
          <ac:chgData name="DI XF" userId="2a7889fc66a80f19" providerId="LiveId" clId="{6351E7BD-3BCB-49F1-A1F4-97C516C38F90}" dt="2022-08-02T04:46:06.663" v="3"/>
          <ac:spMkLst>
            <pc:docMk/>
            <pc:sldMk cId="1568796010" sldId="538"/>
            <ac:spMk id="2" creationId="{00000000-0000-0000-0000-000000000000}"/>
          </ac:spMkLst>
        </pc:spChg>
        <pc:spChg chg="mod">
          <ac:chgData name="DI XF" userId="2a7889fc66a80f19" providerId="LiveId" clId="{6351E7BD-3BCB-49F1-A1F4-97C516C38F90}" dt="2022-08-02T07:18:01.631" v="1342" actId="20577"/>
          <ac:spMkLst>
            <pc:docMk/>
            <pc:sldMk cId="1568796010" sldId="538"/>
            <ac:spMk id="9" creationId="{00000000-0000-0000-0000-000000000000}"/>
          </ac:spMkLst>
        </pc:spChg>
      </pc:sldChg>
      <pc:sldChg chg="modSp del mod">
        <pc:chgData name="DI XF" userId="2a7889fc66a80f19" providerId="LiveId" clId="{6351E7BD-3BCB-49F1-A1F4-97C516C38F90}" dt="2022-08-02T07:18:13.788" v="1343" actId="47"/>
        <pc:sldMkLst>
          <pc:docMk/>
          <pc:sldMk cId="1991597498" sldId="539"/>
        </pc:sldMkLst>
        <pc:spChg chg="mod">
          <ac:chgData name="DI XF" userId="2a7889fc66a80f19" providerId="LiveId" clId="{6351E7BD-3BCB-49F1-A1F4-97C516C38F90}" dt="2022-08-02T04:46:06.663" v="3"/>
          <ac:spMkLst>
            <pc:docMk/>
            <pc:sldMk cId="1991597498" sldId="539"/>
            <ac:spMk id="2" creationId="{00000000-0000-0000-0000-000000000000}"/>
          </ac:spMkLst>
        </pc:spChg>
        <pc:spChg chg="mod">
          <ac:chgData name="DI XF" userId="2a7889fc66a80f19" providerId="LiveId" clId="{6351E7BD-3BCB-49F1-A1F4-97C516C38F90}" dt="2022-08-02T07:17:44.805" v="1339" actId="6549"/>
          <ac:spMkLst>
            <pc:docMk/>
            <pc:sldMk cId="1991597498" sldId="539"/>
            <ac:spMk id="9" creationId="{00000000-0000-0000-0000-000000000000}"/>
          </ac:spMkLst>
        </pc:spChg>
      </pc:sldChg>
      <pc:sldChg chg="modSp del mod">
        <pc:chgData name="DI XF" userId="2a7889fc66a80f19" providerId="LiveId" clId="{6351E7BD-3BCB-49F1-A1F4-97C516C38F90}" dt="2022-08-09T13:03:13.309" v="4018" actId="47"/>
        <pc:sldMkLst>
          <pc:docMk/>
          <pc:sldMk cId="4052386329" sldId="540"/>
        </pc:sldMkLst>
        <pc:spChg chg="mod">
          <ac:chgData name="DI XF" userId="2a7889fc66a80f19" providerId="LiveId" clId="{6351E7BD-3BCB-49F1-A1F4-97C516C38F90}" dt="2022-08-02T04:46:06.663" v="3"/>
          <ac:spMkLst>
            <pc:docMk/>
            <pc:sldMk cId="4052386329" sldId="540"/>
            <ac:spMk id="2" creationId="{00000000-0000-0000-0000-000000000000}"/>
          </ac:spMkLst>
        </pc:spChg>
        <pc:spChg chg="mod">
          <ac:chgData name="DI XF" userId="2a7889fc66a80f19" providerId="LiveId" clId="{6351E7BD-3BCB-49F1-A1F4-97C516C38F90}" dt="2022-08-02T07:18:24.464" v="1348" actId="20577"/>
          <ac:spMkLst>
            <pc:docMk/>
            <pc:sldMk cId="4052386329" sldId="540"/>
            <ac:spMk id="9" creationId="{00000000-0000-0000-0000-000000000000}"/>
          </ac:spMkLst>
        </pc:spChg>
      </pc:sldChg>
      <pc:sldChg chg="modSp del mod">
        <pc:chgData name="DI XF" userId="2a7889fc66a80f19" providerId="LiveId" clId="{6351E7BD-3BCB-49F1-A1F4-97C516C38F90}" dt="2022-08-09T13:03:53.149" v="4039" actId="47"/>
        <pc:sldMkLst>
          <pc:docMk/>
          <pc:sldMk cId="3894230647" sldId="541"/>
        </pc:sldMkLst>
        <pc:spChg chg="mod">
          <ac:chgData name="DI XF" userId="2a7889fc66a80f19" providerId="LiveId" clId="{6351E7BD-3BCB-49F1-A1F4-97C516C38F90}" dt="2022-08-02T04:46:06.663" v="3"/>
          <ac:spMkLst>
            <pc:docMk/>
            <pc:sldMk cId="3894230647" sldId="541"/>
            <ac:spMk id="2" creationId="{00000000-0000-0000-0000-000000000000}"/>
          </ac:spMkLst>
        </pc:spChg>
        <pc:spChg chg="mod">
          <ac:chgData name="DI XF" userId="2a7889fc66a80f19" providerId="LiveId" clId="{6351E7BD-3BCB-49F1-A1F4-97C516C38F90}" dt="2022-08-02T07:18:53.728" v="1357" actId="20577"/>
          <ac:spMkLst>
            <pc:docMk/>
            <pc:sldMk cId="3894230647" sldId="541"/>
            <ac:spMk id="9" creationId="{00000000-0000-0000-0000-000000000000}"/>
          </ac:spMkLst>
        </pc:spChg>
      </pc:sldChg>
      <pc:sldChg chg="modSp del mod">
        <pc:chgData name="DI XF" userId="2a7889fc66a80f19" providerId="LiveId" clId="{6351E7BD-3BCB-49F1-A1F4-97C516C38F90}" dt="2022-08-02T06:40:38.409" v="962" actId="47"/>
        <pc:sldMkLst>
          <pc:docMk/>
          <pc:sldMk cId="1135603302" sldId="542"/>
        </pc:sldMkLst>
        <pc:spChg chg="mod">
          <ac:chgData name="DI XF" userId="2a7889fc66a80f19" providerId="LiveId" clId="{6351E7BD-3BCB-49F1-A1F4-97C516C38F90}" dt="2022-08-02T04:46:06.663" v="3"/>
          <ac:spMkLst>
            <pc:docMk/>
            <pc:sldMk cId="1135603302" sldId="542"/>
            <ac:spMk id="2" creationId="{00000000-0000-0000-0000-000000000000}"/>
          </ac:spMkLst>
        </pc:spChg>
        <pc:spChg chg="mod">
          <ac:chgData name="DI XF" userId="2a7889fc66a80f19" providerId="LiveId" clId="{6351E7BD-3BCB-49F1-A1F4-97C516C38F90}" dt="2022-08-02T06:40:29.514" v="961" actId="21"/>
          <ac:spMkLst>
            <pc:docMk/>
            <pc:sldMk cId="1135603302" sldId="542"/>
            <ac:spMk id="9" creationId="{00000000-0000-0000-0000-000000000000}"/>
          </ac:spMkLst>
        </pc:spChg>
      </pc:sldChg>
      <pc:sldChg chg="modSp del mod ord">
        <pc:chgData name="DI XF" userId="2a7889fc66a80f19" providerId="LiveId" clId="{6351E7BD-3BCB-49F1-A1F4-97C516C38F90}" dt="2022-08-02T06:38:42.883" v="943" actId="47"/>
        <pc:sldMkLst>
          <pc:docMk/>
          <pc:sldMk cId="3114733283" sldId="544"/>
        </pc:sldMkLst>
        <pc:spChg chg="mod">
          <ac:chgData name="DI XF" userId="2a7889fc66a80f19" providerId="LiveId" clId="{6351E7BD-3BCB-49F1-A1F4-97C516C38F90}" dt="2022-08-02T06:32:45.604" v="878" actId="6549"/>
          <ac:spMkLst>
            <pc:docMk/>
            <pc:sldMk cId="3114733283" sldId="544"/>
            <ac:spMk id="2" creationId="{00000000-0000-0000-0000-000000000000}"/>
          </ac:spMkLst>
        </pc:spChg>
        <pc:spChg chg="mod">
          <ac:chgData name="DI XF" userId="2a7889fc66a80f19" providerId="LiveId" clId="{6351E7BD-3BCB-49F1-A1F4-97C516C38F90}" dt="2022-08-02T06:38:38.738" v="941" actId="21"/>
          <ac:spMkLst>
            <pc:docMk/>
            <pc:sldMk cId="3114733283" sldId="544"/>
            <ac:spMk id="9" creationId="{00000000-0000-0000-0000-000000000000}"/>
          </ac:spMkLst>
        </pc:spChg>
      </pc:sldChg>
      <pc:sldChg chg="modSp del mod ord modNotesTx">
        <pc:chgData name="DI XF" userId="2a7889fc66a80f19" providerId="LiveId" clId="{6351E7BD-3BCB-49F1-A1F4-97C516C38F90}" dt="2022-08-28T07:19:45.734" v="7964" actId="2696"/>
        <pc:sldMkLst>
          <pc:docMk/>
          <pc:sldMk cId="322059287" sldId="545"/>
        </pc:sldMkLst>
        <pc:spChg chg="mod">
          <ac:chgData name="DI XF" userId="2a7889fc66a80f19" providerId="LiveId" clId="{6351E7BD-3BCB-49F1-A1F4-97C516C38F90}" dt="2022-08-09T12:28:43.546" v="3453" actId="20577"/>
          <ac:spMkLst>
            <pc:docMk/>
            <pc:sldMk cId="322059287" sldId="545"/>
            <ac:spMk id="2" creationId="{00000000-0000-0000-0000-000000000000}"/>
          </ac:spMkLst>
        </pc:spChg>
        <pc:spChg chg="mod">
          <ac:chgData name="DI XF" userId="2a7889fc66a80f19" providerId="LiveId" clId="{6351E7BD-3BCB-49F1-A1F4-97C516C38F90}" dt="2022-08-02T06:41:41.284" v="1028" actId="5793"/>
          <ac:spMkLst>
            <pc:docMk/>
            <pc:sldMk cId="322059287" sldId="545"/>
            <ac:spMk id="4" creationId="{00000000-0000-0000-0000-000000000000}"/>
          </ac:spMkLst>
        </pc:spChg>
        <pc:picChg chg="mod">
          <ac:chgData name="DI XF" userId="2a7889fc66a80f19" providerId="LiveId" clId="{6351E7BD-3BCB-49F1-A1F4-97C516C38F90}" dt="2022-08-02T06:41:46.889" v="1029" actId="1076"/>
          <ac:picMkLst>
            <pc:docMk/>
            <pc:sldMk cId="322059287" sldId="545"/>
            <ac:picMk id="5" creationId="{A08B66CD-5782-4A8C-A191-0E173637531A}"/>
          </ac:picMkLst>
        </pc:picChg>
      </pc:sldChg>
      <pc:sldChg chg="modSp add">
        <pc:chgData name="DI XF" userId="2a7889fc66a80f19" providerId="LiveId" clId="{6351E7BD-3BCB-49F1-A1F4-97C516C38F90}" dt="2022-08-28T07:20:23.824" v="7969"/>
        <pc:sldMkLst>
          <pc:docMk/>
          <pc:sldMk cId="2628831157" sldId="545"/>
        </pc:sldMkLst>
        <pc:spChg chg="mod">
          <ac:chgData name="DI XF" userId="2a7889fc66a80f19" providerId="LiveId" clId="{6351E7BD-3BCB-49F1-A1F4-97C516C38F90}" dt="2022-08-28T07:20:23.824" v="7969"/>
          <ac:spMkLst>
            <pc:docMk/>
            <pc:sldMk cId="2628831157" sldId="545"/>
            <ac:spMk id="2" creationId="{00000000-0000-0000-0000-000000000000}"/>
          </ac:spMkLst>
        </pc:spChg>
      </pc:sldChg>
      <pc:sldChg chg="modSp del mod">
        <pc:chgData name="DI XF" userId="2a7889fc66a80f19" providerId="LiveId" clId="{6351E7BD-3BCB-49F1-A1F4-97C516C38F90}" dt="2022-08-09T12:26:24.132" v="3408" actId="47"/>
        <pc:sldMkLst>
          <pc:docMk/>
          <pc:sldMk cId="1248168607" sldId="546"/>
        </pc:sldMkLst>
        <pc:spChg chg="mod">
          <ac:chgData name="DI XF" userId="2a7889fc66a80f19" providerId="LiveId" clId="{6351E7BD-3BCB-49F1-A1F4-97C516C38F90}" dt="2022-08-02T04:46:06.663" v="3"/>
          <ac:spMkLst>
            <pc:docMk/>
            <pc:sldMk cId="1248168607" sldId="546"/>
            <ac:spMk id="2" creationId="{00000000-0000-0000-0000-000000000000}"/>
          </ac:spMkLst>
        </pc:spChg>
        <pc:spChg chg="mod">
          <ac:chgData name="DI XF" userId="2a7889fc66a80f19" providerId="LiveId" clId="{6351E7BD-3BCB-49F1-A1F4-97C516C38F90}" dt="2022-08-09T12:26:15.957" v="3404" actId="21"/>
          <ac:spMkLst>
            <pc:docMk/>
            <pc:sldMk cId="1248168607" sldId="546"/>
            <ac:spMk id="9" creationId="{00000000-0000-0000-0000-000000000000}"/>
          </ac:spMkLst>
        </pc:spChg>
      </pc:sldChg>
      <pc:sldChg chg="modSp del mod">
        <pc:chgData name="DI XF" userId="2a7889fc66a80f19" providerId="LiveId" clId="{6351E7BD-3BCB-49F1-A1F4-97C516C38F90}" dt="2022-08-09T12:26:38.131" v="3411" actId="47"/>
        <pc:sldMkLst>
          <pc:docMk/>
          <pc:sldMk cId="1207716" sldId="547"/>
        </pc:sldMkLst>
        <pc:spChg chg="mod">
          <ac:chgData name="DI XF" userId="2a7889fc66a80f19" providerId="LiveId" clId="{6351E7BD-3BCB-49F1-A1F4-97C516C38F90}" dt="2022-08-02T04:46:06.663" v="3"/>
          <ac:spMkLst>
            <pc:docMk/>
            <pc:sldMk cId="1207716" sldId="547"/>
            <ac:spMk id="2" creationId="{00000000-0000-0000-0000-000000000000}"/>
          </ac:spMkLst>
        </pc:spChg>
        <pc:spChg chg="mod">
          <ac:chgData name="DI XF" userId="2a7889fc66a80f19" providerId="LiveId" clId="{6351E7BD-3BCB-49F1-A1F4-97C516C38F90}" dt="2022-08-09T12:26:27.541" v="3409" actId="21"/>
          <ac:spMkLst>
            <pc:docMk/>
            <pc:sldMk cId="1207716" sldId="547"/>
            <ac:spMk id="9" creationId="{00000000-0000-0000-0000-000000000000}"/>
          </ac:spMkLst>
        </pc:spChg>
      </pc:sldChg>
      <pc:sldChg chg="add del">
        <pc:chgData name="DI XF" userId="2a7889fc66a80f19" providerId="LiveId" clId="{6351E7BD-3BCB-49F1-A1F4-97C516C38F90}" dt="2022-08-03T06:30:58.131" v="2182"/>
        <pc:sldMkLst>
          <pc:docMk/>
          <pc:sldMk cId="3215887353" sldId="551"/>
        </pc:sldMkLst>
      </pc:sldChg>
      <pc:sldChg chg="add del">
        <pc:chgData name="DI XF" userId="2a7889fc66a80f19" providerId="LiveId" clId="{6351E7BD-3BCB-49F1-A1F4-97C516C38F90}" dt="2022-08-03T06:30:58.131" v="2182"/>
        <pc:sldMkLst>
          <pc:docMk/>
          <pc:sldMk cId="4203190203" sldId="552"/>
        </pc:sldMkLst>
      </pc:sldChg>
      <pc:sldChg chg="add del">
        <pc:chgData name="DI XF" userId="2a7889fc66a80f19" providerId="LiveId" clId="{6351E7BD-3BCB-49F1-A1F4-97C516C38F90}" dt="2022-08-03T06:30:58.131" v="2182"/>
        <pc:sldMkLst>
          <pc:docMk/>
          <pc:sldMk cId="3850333721" sldId="553"/>
        </pc:sldMkLst>
      </pc:sldChg>
      <pc:sldChg chg="add del">
        <pc:chgData name="DI XF" userId="2a7889fc66a80f19" providerId="LiveId" clId="{6351E7BD-3BCB-49F1-A1F4-97C516C38F90}" dt="2022-08-03T06:30:58.131" v="2182"/>
        <pc:sldMkLst>
          <pc:docMk/>
          <pc:sldMk cId="3837874631" sldId="554"/>
        </pc:sldMkLst>
      </pc:sldChg>
      <pc:sldChg chg="modSp del mod">
        <pc:chgData name="DI XF" userId="2a7889fc66a80f19" providerId="LiveId" clId="{6351E7BD-3BCB-49F1-A1F4-97C516C38F90}" dt="2022-08-02T07:36:14.448" v="1455" actId="47"/>
        <pc:sldMkLst>
          <pc:docMk/>
          <pc:sldMk cId="2021684877" sldId="555"/>
        </pc:sldMkLst>
        <pc:spChg chg="mod">
          <ac:chgData name="DI XF" userId="2a7889fc66a80f19" providerId="LiveId" clId="{6351E7BD-3BCB-49F1-A1F4-97C516C38F90}" dt="2022-08-02T07:19:01.159" v="1359" actId="20577"/>
          <ac:spMkLst>
            <pc:docMk/>
            <pc:sldMk cId="2021684877" sldId="555"/>
            <ac:spMk id="2" creationId="{00000000-0000-0000-0000-000000000000}"/>
          </ac:spMkLst>
        </pc:spChg>
        <pc:spChg chg="mod">
          <ac:chgData name="DI XF" userId="2a7889fc66a80f19" providerId="LiveId" clId="{6351E7BD-3BCB-49F1-A1F4-97C516C38F90}" dt="2022-08-02T07:36:06.416" v="1450" actId="21"/>
          <ac:spMkLst>
            <pc:docMk/>
            <pc:sldMk cId="2021684877" sldId="555"/>
            <ac:spMk id="9" creationId="{00000000-0000-0000-0000-000000000000}"/>
          </ac:spMkLst>
        </pc:spChg>
      </pc:sldChg>
      <pc:sldChg chg="add del">
        <pc:chgData name="DI XF" userId="2a7889fc66a80f19" providerId="LiveId" clId="{6351E7BD-3BCB-49F1-A1F4-97C516C38F90}" dt="2022-08-03T06:54:12.874" v="2445" actId="47"/>
        <pc:sldMkLst>
          <pc:docMk/>
          <pc:sldMk cId="3070719824" sldId="555"/>
        </pc:sldMkLst>
      </pc:sldChg>
      <pc:sldChg chg="add del">
        <pc:chgData name="DI XF" userId="2a7889fc66a80f19" providerId="LiveId" clId="{6351E7BD-3BCB-49F1-A1F4-97C516C38F90}" dt="2022-08-03T06:58:21.232" v="2484" actId="47"/>
        <pc:sldMkLst>
          <pc:docMk/>
          <pc:sldMk cId="3162894407" sldId="556"/>
        </pc:sldMkLst>
      </pc:sldChg>
      <pc:sldChg chg="add del">
        <pc:chgData name="DI XF" userId="2a7889fc66a80f19" providerId="LiveId" clId="{6351E7BD-3BCB-49F1-A1F4-97C516C38F90}" dt="2022-08-03T07:00:20.197" v="2507" actId="47"/>
        <pc:sldMkLst>
          <pc:docMk/>
          <pc:sldMk cId="568185577" sldId="557"/>
        </pc:sldMkLst>
      </pc:sldChg>
      <pc:sldChg chg="modSp del">
        <pc:chgData name="DI XF" userId="2a7889fc66a80f19" providerId="LiveId" clId="{6351E7BD-3BCB-49F1-A1F4-97C516C38F90}" dt="2022-08-02T05:20:54.051" v="414" actId="47"/>
        <pc:sldMkLst>
          <pc:docMk/>
          <pc:sldMk cId="1948567672" sldId="557"/>
        </pc:sldMkLst>
        <pc:spChg chg="mod">
          <ac:chgData name="DI XF" userId="2a7889fc66a80f19" providerId="LiveId" clId="{6351E7BD-3BCB-49F1-A1F4-97C516C38F90}" dt="2022-08-02T04:46:06.663" v="3"/>
          <ac:spMkLst>
            <pc:docMk/>
            <pc:sldMk cId="1948567672" sldId="557"/>
            <ac:spMk id="2" creationId="{00000000-0000-0000-0000-000000000000}"/>
          </ac:spMkLst>
        </pc:spChg>
      </pc:sldChg>
      <pc:sldChg chg="modSp del mod">
        <pc:chgData name="DI XF" userId="2a7889fc66a80f19" providerId="LiveId" clId="{6351E7BD-3BCB-49F1-A1F4-97C516C38F90}" dt="2022-08-02T05:35:03.288" v="538" actId="47"/>
        <pc:sldMkLst>
          <pc:docMk/>
          <pc:sldMk cId="17221182" sldId="558"/>
        </pc:sldMkLst>
        <pc:spChg chg="mod">
          <ac:chgData name="DI XF" userId="2a7889fc66a80f19" providerId="LiveId" clId="{6351E7BD-3BCB-49F1-A1F4-97C516C38F90}" dt="2022-08-02T04:46:06.663" v="3"/>
          <ac:spMkLst>
            <pc:docMk/>
            <pc:sldMk cId="17221182" sldId="558"/>
            <ac:spMk id="2" creationId="{00000000-0000-0000-0000-000000000000}"/>
          </ac:spMkLst>
        </pc:spChg>
        <pc:spChg chg="mod">
          <ac:chgData name="DI XF" userId="2a7889fc66a80f19" providerId="LiveId" clId="{6351E7BD-3BCB-49F1-A1F4-97C516C38F90}" dt="2022-08-02T05:34:58.994" v="534" actId="21"/>
          <ac:spMkLst>
            <pc:docMk/>
            <pc:sldMk cId="17221182" sldId="558"/>
            <ac:spMk id="3" creationId="{00000000-0000-0000-0000-000000000000}"/>
          </ac:spMkLst>
        </pc:spChg>
        <pc:spChg chg="mod">
          <ac:chgData name="DI XF" userId="2a7889fc66a80f19" providerId="LiveId" clId="{6351E7BD-3BCB-49F1-A1F4-97C516C38F90}" dt="2022-08-02T05:34:54.442" v="532" actId="21"/>
          <ac:spMkLst>
            <pc:docMk/>
            <pc:sldMk cId="17221182" sldId="558"/>
            <ac:spMk id="9" creationId="{00000000-0000-0000-0000-000000000000}"/>
          </ac:spMkLst>
        </pc:spChg>
      </pc:sldChg>
      <pc:sldChg chg="modSp del">
        <pc:chgData name="DI XF" userId="2a7889fc66a80f19" providerId="LiveId" clId="{6351E7BD-3BCB-49F1-A1F4-97C516C38F90}" dt="2022-08-02T05:39:24.926" v="613" actId="47"/>
        <pc:sldMkLst>
          <pc:docMk/>
          <pc:sldMk cId="1046458530" sldId="559"/>
        </pc:sldMkLst>
        <pc:spChg chg="mod">
          <ac:chgData name="DI XF" userId="2a7889fc66a80f19" providerId="LiveId" clId="{6351E7BD-3BCB-49F1-A1F4-97C516C38F90}" dt="2022-08-02T04:46:06.663" v="3"/>
          <ac:spMkLst>
            <pc:docMk/>
            <pc:sldMk cId="1046458530" sldId="559"/>
            <ac:spMk id="2" creationId="{00000000-0000-0000-0000-000000000000}"/>
          </ac:spMkLst>
        </pc:spChg>
      </pc:sldChg>
      <pc:sldChg chg="add del">
        <pc:chgData name="DI XF" userId="2a7889fc66a80f19" providerId="LiveId" clId="{6351E7BD-3BCB-49F1-A1F4-97C516C38F90}" dt="2022-08-03T06:30:58.131" v="2182"/>
        <pc:sldMkLst>
          <pc:docMk/>
          <pc:sldMk cId="1080770719" sldId="559"/>
        </pc:sldMkLst>
      </pc:sldChg>
      <pc:sldChg chg="addSp delSp modSp mod">
        <pc:chgData name="DI XF" userId="2a7889fc66a80f19" providerId="LiveId" clId="{6351E7BD-3BCB-49F1-A1F4-97C516C38F90}" dt="2022-08-28T07:52:57.583" v="8134" actId="1076"/>
        <pc:sldMkLst>
          <pc:docMk/>
          <pc:sldMk cId="3413096370" sldId="560"/>
        </pc:sldMkLst>
        <pc:spChg chg="del mod">
          <ac:chgData name="DI XF" userId="2a7889fc66a80f19" providerId="LiveId" clId="{6351E7BD-3BCB-49F1-A1F4-97C516C38F90}" dt="2022-08-02T08:33:20.395" v="1793" actId="478"/>
          <ac:spMkLst>
            <pc:docMk/>
            <pc:sldMk cId="3413096370" sldId="560"/>
            <ac:spMk id="4" creationId="{00000000-0000-0000-0000-000000000000}"/>
          </ac:spMkLst>
        </pc:spChg>
        <pc:spChg chg="add del">
          <ac:chgData name="DI XF" userId="2a7889fc66a80f19" providerId="LiveId" clId="{6351E7BD-3BCB-49F1-A1F4-97C516C38F90}" dt="2022-08-02T08:33:02.169" v="1781"/>
          <ac:spMkLst>
            <pc:docMk/>
            <pc:sldMk cId="3413096370" sldId="560"/>
            <ac:spMk id="19" creationId="{B1659013-BB0B-40ED-B77C-5B8604F32873}"/>
          </ac:spMkLst>
        </pc:spChg>
        <pc:spChg chg="mod">
          <ac:chgData name="DI XF" userId="2a7889fc66a80f19" providerId="LiveId" clId="{6351E7BD-3BCB-49F1-A1F4-97C516C38F90}" dt="2022-08-15T10:53:52.937" v="4690"/>
          <ac:spMkLst>
            <pc:docMk/>
            <pc:sldMk cId="3413096370" sldId="560"/>
            <ac:spMk id="19" creationId="{EF8AAC1F-81B5-42FA-90A7-79A4A247087E}"/>
          </ac:spMkLst>
        </pc:spChg>
        <pc:spChg chg="add mod">
          <ac:chgData name="DI XF" userId="2a7889fc66a80f19" providerId="LiveId" clId="{6351E7BD-3BCB-49F1-A1F4-97C516C38F90}" dt="2022-08-02T08:33:18.388" v="1792" actId="20577"/>
          <ac:spMkLst>
            <pc:docMk/>
            <pc:sldMk cId="3413096370" sldId="560"/>
            <ac:spMk id="20" creationId="{4148EF69-D96E-4873-8CA2-502F076FCBBE}"/>
          </ac:spMkLst>
        </pc:spChg>
        <pc:spChg chg="mod">
          <ac:chgData name="DI XF" userId="2a7889fc66a80f19" providerId="LiveId" clId="{6351E7BD-3BCB-49F1-A1F4-97C516C38F90}" dt="2022-08-24T04:31:39.254" v="5387"/>
          <ac:spMkLst>
            <pc:docMk/>
            <pc:sldMk cId="3413096370" sldId="560"/>
            <ac:spMk id="21" creationId="{2C10EAB6-3B98-45A2-8EBB-F299EF4B705D}"/>
          </ac:spMkLst>
        </pc:spChg>
        <pc:spChg chg="mod">
          <ac:chgData name="DI XF" userId="2a7889fc66a80f19" providerId="LiveId" clId="{6351E7BD-3BCB-49F1-A1F4-97C516C38F90}" dt="2022-08-28T07:20:23.824" v="7969"/>
          <ac:spMkLst>
            <pc:docMk/>
            <pc:sldMk cId="3413096370" sldId="560"/>
            <ac:spMk id="23" creationId="{77FABA02-39BD-4BE5-918C-3398293F2B48}"/>
          </ac:spMkLst>
        </pc:spChg>
        <pc:spChg chg="mod">
          <ac:chgData name="DI XF" userId="2a7889fc66a80f19" providerId="LiveId" clId="{6351E7BD-3BCB-49F1-A1F4-97C516C38F90}" dt="2022-08-28T07:18:33.162" v="7960" actId="1076"/>
          <ac:spMkLst>
            <pc:docMk/>
            <pc:sldMk cId="3413096370" sldId="560"/>
            <ac:spMk id="24" creationId="{4AC5D2E7-E4E2-46F2-AF6D-EBE0F44F6027}"/>
          </ac:spMkLst>
        </pc:spChg>
        <pc:spChg chg="mod">
          <ac:chgData name="DI XF" userId="2a7889fc66a80f19" providerId="LiveId" clId="{6351E7BD-3BCB-49F1-A1F4-97C516C38F90}" dt="2022-08-28T07:20:12.226" v="7967"/>
          <ac:spMkLst>
            <pc:docMk/>
            <pc:sldMk cId="3413096370" sldId="560"/>
            <ac:spMk id="26" creationId="{E00D0DBF-55C5-45A9-A2F0-BC796ECA5FE7}"/>
          </ac:spMkLst>
        </pc:spChg>
        <pc:spChg chg="mod">
          <ac:chgData name="DI XF" userId="2a7889fc66a80f19" providerId="LiveId" clId="{6351E7BD-3BCB-49F1-A1F4-97C516C38F90}" dt="2022-08-15T10:53:52.937" v="4690"/>
          <ac:spMkLst>
            <pc:docMk/>
            <pc:sldMk cId="3413096370" sldId="560"/>
            <ac:spMk id="27" creationId="{16B89D8D-F50C-4234-9544-CC186C297804}"/>
          </ac:spMkLst>
        </pc:spChg>
        <pc:spChg chg="mod">
          <ac:chgData name="DI XF" userId="2a7889fc66a80f19" providerId="LiveId" clId="{6351E7BD-3BCB-49F1-A1F4-97C516C38F90}" dt="2022-08-28T07:52:57.583" v="8134" actId="1076"/>
          <ac:spMkLst>
            <pc:docMk/>
            <pc:sldMk cId="3413096370" sldId="560"/>
            <ac:spMk id="29" creationId="{FBFBB74C-441B-42AC-897D-DCE4FB69B829}"/>
          </ac:spMkLst>
        </pc:spChg>
        <pc:spChg chg="mod">
          <ac:chgData name="DI XF" userId="2a7889fc66a80f19" providerId="LiveId" clId="{6351E7BD-3BCB-49F1-A1F4-97C516C38F90}" dt="2022-08-15T10:53:52.937" v="4690"/>
          <ac:spMkLst>
            <pc:docMk/>
            <pc:sldMk cId="3413096370" sldId="560"/>
            <ac:spMk id="31" creationId="{6FC93389-F94A-48E9-8976-374F19DF144C}"/>
          </ac:spMkLst>
        </pc:spChg>
        <pc:grpChg chg="add mod">
          <ac:chgData name="DI XF" userId="2a7889fc66a80f19" providerId="LiveId" clId="{6351E7BD-3BCB-49F1-A1F4-97C516C38F90}" dt="2022-08-15T10:53:55.188" v="4691" actId="1076"/>
          <ac:grpSpMkLst>
            <pc:docMk/>
            <pc:sldMk cId="3413096370" sldId="560"/>
            <ac:grpSpMk id="18" creationId="{BEA627CD-ACD9-454D-81F1-BC0AF854DF52}"/>
          </ac:grpSpMkLst>
        </pc:grpChg>
        <pc:grpChg chg="add mod">
          <ac:chgData name="DI XF" userId="2a7889fc66a80f19" providerId="LiveId" clId="{6351E7BD-3BCB-49F1-A1F4-97C516C38F90}" dt="2022-08-28T07:52:24.919" v="8129" actId="1076"/>
          <ac:grpSpMkLst>
            <pc:docMk/>
            <pc:sldMk cId="3413096370" sldId="560"/>
            <ac:grpSpMk id="22" creationId="{0D88A4F7-1233-4FFF-AC5C-90F3C8C7B6FE}"/>
          </ac:grpSpMkLst>
        </pc:grpChg>
        <pc:grpChg chg="add mod">
          <ac:chgData name="DI XF" userId="2a7889fc66a80f19" providerId="LiveId" clId="{6351E7BD-3BCB-49F1-A1F4-97C516C38F90}" dt="2022-08-28T07:52:02.032" v="8125" actId="1076"/>
          <ac:grpSpMkLst>
            <pc:docMk/>
            <pc:sldMk cId="3413096370" sldId="560"/>
            <ac:grpSpMk id="25" creationId="{C0B8BAC1-E631-4552-A843-F7881E9A0DE6}"/>
          </ac:grpSpMkLst>
        </pc:grpChg>
        <pc:grpChg chg="add mod">
          <ac:chgData name="DI XF" userId="2a7889fc66a80f19" providerId="LiveId" clId="{6351E7BD-3BCB-49F1-A1F4-97C516C38F90}" dt="2022-08-28T07:52:20.503" v="8128" actId="1076"/>
          <ac:grpSpMkLst>
            <pc:docMk/>
            <pc:sldMk cId="3413096370" sldId="560"/>
            <ac:grpSpMk id="28" creationId="{32A5E558-7735-425D-9AEE-5484DA3ED179}"/>
          </ac:grpSpMkLst>
        </pc:grpChg>
        <pc:grpChg chg="del mod">
          <ac:chgData name="DI XF" userId="2a7889fc66a80f19" providerId="LiveId" clId="{6351E7BD-3BCB-49F1-A1F4-97C516C38F90}" dt="2022-08-15T10:53:51.879" v="4689" actId="478"/>
          <ac:grpSpMkLst>
            <pc:docMk/>
            <pc:sldMk cId="3413096370" sldId="560"/>
            <ac:grpSpMk id="59" creationId="{00000000-0000-0000-0000-000000000000}"/>
          </ac:grpSpMkLst>
        </pc:grpChg>
        <pc:grpChg chg="del mod">
          <ac:chgData name="DI XF" userId="2a7889fc66a80f19" providerId="LiveId" clId="{6351E7BD-3BCB-49F1-A1F4-97C516C38F90}" dt="2022-08-15T10:53:51.879" v="4689" actId="478"/>
          <ac:grpSpMkLst>
            <pc:docMk/>
            <pc:sldMk cId="3413096370" sldId="560"/>
            <ac:grpSpMk id="60" creationId="{00000000-0000-0000-0000-000000000000}"/>
          </ac:grpSpMkLst>
        </pc:grpChg>
        <pc:grpChg chg="del mod">
          <ac:chgData name="DI XF" userId="2a7889fc66a80f19" providerId="LiveId" clId="{6351E7BD-3BCB-49F1-A1F4-97C516C38F90}" dt="2022-08-15T10:53:51.879" v="4689" actId="478"/>
          <ac:grpSpMkLst>
            <pc:docMk/>
            <pc:sldMk cId="3413096370" sldId="560"/>
            <ac:grpSpMk id="63" creationId="{00000000-0000-0000-0000-000000000000}"/>
          </ac:grpSpMkLst>
        </pc:grpChg>
        <pc:grpChg chg="del mod">
          <ac:chgData name="DI XF" userId="2a7889fc66a80f19" providerId="LiveId" clId="{6351E7BD-3BCB-49F1-A1F4-97C516C38F90}" dt="2022-08-15T10:53:51.879" v="4689" actId="478"/>
          <ac:grpSpMkLst>
            <pc:docMk/>
            <pc:sldMk cId="3413096370" sldId="560"/>
            <ac:grpSpMk id="66" creationId="{00000000-0000-0000-0000-000000000000}"/>
          </ac:grpSpMkLst>
        </pc:grpChg>
        <pc:grpChg chg="del mod">
          <ac:chgData name="DI XF" userId="2a7889fc66a80f19" providerId="LiveId" clId="{6351E7BD-3BCB-49F1-A1F4-97C516C38F90}" dt="2022-08-15T10:53:51.879" v="4689" actId="478"/>
          <ac:grpSpMkLst>
            <pc:docMk/>
            <pc:sldMk cId="3413096370" sldId="560"/>
            <ac:grpSpMk id="69" creationId="{00000000-0000-0000-0000-000000000000}"/>
          </ac:grpSpMkLst>
        </pc:grpChg>
      </pc:sldChg>
      <pc:sldChg chg="addSp delSp modSp add del mod">
        <pc:chgData name="DI XF" userId="2a7889fc66a80f19" providerId="LiveId" clId="{6351E7BD-3BCB-49F1-A1F4-97C516C38F90}" dt="2022-08-02T04:51:47.057" v="72" actId="47"/>
        <pc:sldMkLst>
          <pc:docMk/>
          <pc:sldMk cId="0" sldId="561"/>
        </pc:sldMkLst>
        <pc:spChg chg="mod">
          <ac:chgData name="DI XF" userId="2a7889fc66a80f19" providerId="LiveId" clId="{6351E7BD-3BCB-49F1-A1F4-97C516C38F90}" dt="2022-08-02T04:49:23.107" v="22" actId="1076"/>
          <ac:spMkLst>
            <pc:docMk/>
            <pc:sldMk cId="0" sldId="561"/>
            <ac:spMk id="2" creationId="{00000000-0000-0000-0000-000000000000}"/>
          </ac:spMkLst>
        </pc:spChg>
        <pc:spChg chg="add del">
          <ac:chgData name="DI XF" userId="2a7889fc66a80f19" providerId="LiveId" clId="{6351E7BD-3BCB-49F1-A1F4-97C516C38F90}" dt="2022-08-02T04:49:09.295" v="20" actId="478"/>
          <ac:spMkLst>
            <pc:docMk/>
            <pc:sldMk cId="0" sldId="561"/>
            <ac:spMk id="3" creationId="{00000000-0000-0000-0000-000000000000}"/>
          </ac:spMkLst>
        </pc:spChg>
        <pc:spChg chg="del">
          <ac:chgData name="DI XF" userId="2a7889fc66a80f19" providerId="LiveId" clId="{6351E7BD-3BCB-49F1-A1F4-97C516C38F90}" dt="2022-08-02T04:50:15.866" v="51" actId="21"/>
          <ac:spMkLst>
            <pc:docMk/>
            <pc:sldMk cId="0" sldId="561"/>
            <ac:spMk id="5" creationId="{00000000-0000-0000-0000-000000000000}"/>
          </ac:spMkLst>
        </pc:spChg>
        <pc:spChg chg="add del">
          <ac:chgData name="DI XF" userId="2a7889fc66a80f19" providerId="LiveId" clId="{6351E7BD-3BCB-49F1-A1F4-97C516C38F90}" dt="2022-08-02T04:50:15.866" v="51" actId="21"/>
          <ac:spMkLst>
            <pc:docMk/>
            <pc:sldMk cId="0" sldId="561"/>
            <ac:spMk id="6" creationId="{00000000-0000-0000-0000-000000000000}"/>
          </ac:spMkLst>
        </pc:spChg>
        <pc:spChg chg="add del">
          <ac:chgData name="DI XF" userId="2a7889fc66a80f19" providerId="LiveId" clId="{6351E7BD-3BCB-49F1-A1F4-97C516C38F90}" dt="2022-08-02T04:50:15.866" v="51" actId="21"/>
          <ac:spMkLst>
            <pc:docMk/>
            <pc:sldMk cId="0" sldId="561"/>
            <ac:spMk id="7" creationId="{00000000-0000-0000-0000-000000000000}"/>
          </ac:spMkLst>
        </pc:spChg>
      </pc:sldChg>
      <pc:sldChg chg="add del">
        <pc:chgData name="DI XF" userId="2a7889fc66a80f19" providerId="LiveId" clId="{6351E7BD-3BCB-49F1-A1F4-97C516C38F90}" dt="2022-08-03T06:30:58.131" v="2182"/>
        <pc:sldMkLst>
          <pc:docMk/>
          <pc:sldMk cId="1401718443" sldId="561"/>
        </pc:sldMkLst>
      </pc:sldChg>
      <pc:sldChg chg="addSp delSp modSp new del mod">
        <pc:chgData name="DI XF" userId="2a7889fc66a80f19" providerId="LiveId" clId="{6351E7BD-3BCB-49F1-A1F4-97C516C38F90}" dt="2022-08-24T04:30:15.166" v="5369" actId="47"/>
        <pc:sldMkLst>
          <pc:docMk/>
          <pc:sldMk cId="1116143337" sldId="562"/>
        </pc:sldMkLst>
        <pc:spChg chg="mod">
          <ac:chgData name="DI XF" userId="2a7889fc66a80f19" providerId="LiveId" clId="{6351E7BD-3BCB-49F1-A1F4-97C516C38F90}" dt="2022-08-24T04:20:36.382" v="5177" actId="6549"/>
          <ac:spMkLst>
            <pc:docMk/>
            <pc:sldMk cId="1116143337" sldId="562"/>
            <ac:spMk id="2" creationId="{003EB583-8E7F-4AAB-9615-662FD020FE9E}"/>
          </ac:spMkLst>
        </pc:spChg>
        <pc:spChg chg="add del mod">
          <ac:chgData name="DI XF" userId="2a7889fc66a80f19" providerId="LiveId" clId="{6351E7BD-3BCB-49F1-A1F4-97C516C38F90}" dt="2022-08-02T04:50:19.671" v="53" actId="478"/>
          <ac:spMkLst>
            <pc:docMk/>
            <pc:sldMk cId="1116143337" sldId="562"/>
            <ac:spMk id="3" creationId="{124071DA-7A88-4F13-AAA3-1DCB96A39B78}"/>
          </ac:spMkLst>
        </pc:spChg>
        <pc:spChg chg="add del mod">
          <ac:chgData name="DI XF" userId="2a7889fc66a80f19" providerId="LiveId" clId="{6351E7BD-3BCB-49F1-A1F4-97C516C38F90}" dt="2022-08-02T04:49:43.235" v="31"/>
          <ac:spMkLst>
            <pc:docMk/>
            <pc:sldMk cId="1116143337" sldId="562"/>
            <ac:spMk id="4" creationId="{669084F4-1392-4836-9462-1AC969084708}"/>
          </ac:spMkLst>
        </pc:spChg>
        <pc:spChg chg="add del mod">
          <ac:chgData name="DI XF" userId="2a7889fc66a80f19" providerId="LiveId" clId="{6351E7BD-3BCB-49F1-A1F4-97C516C38F90}" dt="2022-08-02T04:49:43.235" v="31"/>
          <ac:spMkLst>
            <pc:docMk/>
            <pc:sldMk cId="1116143337" sldId="562"/>
            <ac:spMk id="5" creationId="{D1DF92E1-B298-49F7-97DF-11EDB3231584}"/>
          </ac:spMkLst>
        </pc:spChg>
        <pc:spChg chg="add mod">
          <ac:chgData name="DI XF" userId="2a7889fc66a80f19" providerId="LiveId" clId="{6351E7BD-3BCB-49F1-A1F4-97C516C38F90}" dt="2022-08-15T08:43:14.034" v="4300" actId="1076"/>
          <ac:spMkLst>
            <pc:docMk/>
            <pc:sldMk cId="1116143337" sldId="562"/>
            <ac:spMk id="6" creationId="{2921A979-F9B5-4D80-BF0B-617605DB6D9C}"/>
          </ac:spMkLst>
        </pc:spChg>
        <pc:spChg chg="add del mod">
          <ac:chgData name="DI XF" userId="2a7889fc66a80f19" providerId="LiveId" clId="{6351E7BD-3BCB-49F1-A1F4-97C516C38F90}" dt="2022-08-02T04:50:09.201" v="49"/>
          <ac:spMkLst>
            <pc:docMk/>
            <pc:sldMk cId="1116143337" sldId="562"/>
            <ac:spMk id="6" creationId="{E658D8AE-EA20-478C-A6C3-F268921B6FBF}"/>
          </ac:spMkLst>
        </pc:spChg>
        <pc:spChg chg="add mod">
          <ac:chgData name="DI XF" userId="2a7889fc66a80f19" providerId="LiveId" clId="{6351E7BD-3BCB-49F1-A1F4-97C516C38F90}" dt="2022-08-15T10:52:10.215" v="4672" actId="14100"/>
          <ac:spMkLst>
            <pc:docMk/>
            <pc:sldMk cId="1116143337" sldId="562"/>
            <ac:spMk id="7" creationId="{8747A2CC-240A-49D5-8702-C724A2C4DA62}"/>
          </ac:spMkLst>
        </pc:spChg>
        <pc:spChg chg="add del mod">
          <ac:chgData name="DI XF" userId="2a7889fc66a80f19" providerId="LiveId" clId="{6351E7BD-3BCB-49F1-A1F4-97C516C38F90}" dt="2022-08-02T04:50:09.201" v="49"/>
          <ac:spMkLst>
            <pc:docMk/>
            <pc:sldMk cId="1116143337" sldId="562"/>
            <ac:spMk id="7" creationId="{A1E54B70-C827-4F87-9582-BB2508165C1F}"/>
          </ac:spMkLst>
        </pc:spChg>
        <pc:spChg chg="add del">
          <ac:chgData name="DI XF" userId="2a7889fc66a80f19" providerId="LiveId" clId="{6351E7BD-3BCB-49F1-A1F4-97C516C38F90}" dt="2022-08-02T04:50:00.404" v="44"/>
          <ac:spMkLst>
            <pc:docMk/>
            <pc:sldMk cId="1116143337" sldId="562"/>
            <ac:spMk id="9" creationId="{F54E3CDD-E85C-47C1-880B-6D47B9C26B7C}"/>
          </ac:spMkLst>
        </pc:spChg>
        <pc:spChg chg="add mod">
          <ac:chgData name="DI XF" userId="2a7889fc66a80f19" providerId="LiveId" clId="{6351E7BD-3BCB-49F1-A1F4-97C516C38F90}" dt="2022-08-24T04:23:22.692" v="5179" actId="1076"/>
          <ac:spMkLst>
            <pc:docMk/>
            <pc:sldMk cId="1116143337" sldId="562"/>
            <ac:spMk id="10" creationId="{2F5E503C-FDB4-41A1-B994-859D3822A6E0}"/>
          </ac:spMkLst>
        </pc:spChg>
        <pc:spChg chg="add mod">
          <ac:chgData name="DI XF" userId="2a7889fc66a80f19" providerId="LiveId" clId="{6351E7BD-3BCB-49F1-A1F4-97C516C38F90}" dt="2022-08-15T08:42:46.291" v="4292" actId="1076"/>
          <ac:spMkLst>
            <pc:docMk/>
            <pc:sldMk cId="1116143337" sldId="562"/>
            <ac:spMk id="11" creationId="{4B5DF96C-C9E8-43C1-B661-2D33C795EFA0}"/>
          </ac:spMkLst>
        </pc:spChg>
        <pc:spChg chg="add del mod">
          <ac:chgData name="DI XF" userId="2a7889fc66a80f19" providerId="LiveId" clId="{6351E7BD-3BCB-49F1-A1F4-97C516C38F90}" dt="2022-08-15T08:42:36.871" v="4290" actId="478"/>
          <ac:spMkLst>
            <pc:docMk/>
            <pc:sldMk cId="1116143337" sldId="562"/>
            <ac:spMk id="12" creationId="{E9E826A3-E66F-429B-ABC6-4FC66D50755E}"/>
          </ac:spMkLst>
        </pc:spChg>
      </pc:sldChg>
      <pc:sldChg chg="new del">
        <pc:chgData name="DI XF" userId="2a7889fc66a80f19" providerId="LiveId" clId="{6351E7BD-3BCB-49F1-A1F4-97C516C38F90}" dt="2022-08-02T04:49:27.668" v="24" actId="680"/>
        <pc:sldMkLst>
          <pc:docMk/>
          <pc:sldMk cId="2876209350" sldId="562"/>
        </pc:sldMkLst>
      </pc:sldChg>
      <pc:sldChg chg="addSp delSp modSp new del mod">
        <pc:chgData name="DI XF" userId="2a7889fc66a80f19" providerId="LiveId" clId="{6351E7BD-3BCB-49F1-A1F4-97C516C38F90}" dt="2022-08-15T08:43:39.530" v="4315" actId="47"/>
        <pc:sldMkLst>
          <pc:docMk/>
          <pc:sldMk cId="685140846" sldId="563"/>
        </pc:sldMkLst>
        <pc:spChg chg="add del">
          <ac:chgData name="DI XF" userId="2a7889fc66a80f19" providerId="LiveId" clId="{6351E7BD-3BCB-49F1-A1F4-97C516C38F90}" dt="2022-08-02T04:51:30.033" v="66"/>
          <ac:spMkLst>
            <pc:docMk/>
            <pc:sldMk cId="685140846" sldId="563"/>
            <ac:spMk id="2" creationId="{723F4712-A4EC-412F-AFD0-469CDD0737C1}"/>
          </ac:spMkLst>
        </pc:spChg>
        <pc:spChg chg="del">
          <ac:chgData name="DI XF" userId="2a7889fc66a80f19" providerId="LiveId" clId="{6351E7BD-3BCB-49F1-A1F4-97C516C38F90}" dt="2022-08-02T04:51:39.878" v="70" actId="478"/>
          <ac:spMkLst>
            <pc:docMk/>
            <pc:sldMk cId="685140846" sldId="563"/>
            <ac:spMk id="3" creationId="{3BC20BBE-68B4-4A2B-A973-D7B087A3FAAD}"/>
          </ac:spMkLst>
        </pc:spChg>
        <pc:spChg chg="add del mod">
          <ac:chgData name="DI XF" userId="2a7889fc66a80f19" providerId="LiveId" clId="{6351E7BD-3BCB-49F1-A1F4-97C516C38F90}" dt="2022-08-02T04:51:12.129" v="61"/>
          <ac:spMkLst>
            <pc:docMk/>
            <pc:sldMk cId="685140846" sldId="563"/>
            <ac:spMk id="4" creationId="{0101B690-0BDF-4920-B4ED-3F8FE6E23613}"/>
          </ac:spMkLst>
        </pc:spChg>
        <pc:spChg chg="add del mod">
          <ac:chgData name="DI XF" userId="2a7889fc66a80f19" providerId="LiveId" clId="{6351E7BD-3BCB-49F1-A1F4-97C516C38F90}" dt="2022-08-02T04:51:14.256" v="63"/>
          <ac:spMkLst>
            <pc:docMk/>
            <pc:sldMk cId="685140846" sldId="563"/>
            <ac:spMk id="5" creationId="{CA462F60-F7C9-45B1-BF3A-315F366EAC8C}"/>
          </ac:spMkLst>
        </pc:spChg>
        <pc:spChg chg="add mod">
          <ac:chgData name="DI XF" userId="2a7889fc66a80f19" providerId="LiveId" clId="{6351E7BD-3BCB-49F1-A1F4-97C516C38F90}" dt="2022-08-15T08:42:24.504" v="4289" actId="403"/>
          <ac:spMkLst>
            <pc:docMk/>
            <pc:sldMk cId="685140846" sldId="563"/>
            <ac:spMk id="7" creationId="{12802832-BB77-47E6-81DD-809D007D84CE}"/>
          </ac:spMkLst>
        </pc:spChg>
        <pc:spChg chg="add mod">
          <ac:chgData name="DI XF" userId="2a7889fc66a80f19" providerId="LiveId" clId="{6351E7BD-3BCB-49F1-A1F4-97C516C38F90}" dt="2022-08-09T11:44:09.700" v="2670" actId="1076"/>
          <ac:spMkLst>
            <pc:docMk/>
            <pc:sldMk cId="685140846" sldId="563"/>
            <ac:spMk id="8" creationId="{F104ED27-85F3-447B-A939-6643BAA2D489}"/>
          </ac:spMkLst>
        </pc:spChg>
        <pc:spChg chg="add del">
          <ac:chgData name="DI XF" userId="2a7889fc66a80f19" providerId="LiveId" clId="{6351E7BD-3BCB-49F1-A1F4-97C516C38F90}" dt="2022-08-02T04:52:06.324" v="78"/>
          <ac:spMkLst>
            <pc:docMk/>
            <pc:sldMk cId="685140846" sldId="563"/>
            <ac:spMk id="10" creationId="{B232FAC6-5FC5-424B-97AF-14983B8F8E70}"/>
          </ac:spMkLst>
        </pc:spChg>
        <pc:spChg chg="add mod">
          <ac:chgData name="DI XF" userId="2a7889fc66a80f19" providerId="LiveId" clId="{6351E7BD-3BCB-49F1-A1F4-97C516C38F90}" dt="2022-08-09T11:44:18.126" v="2674" actId="1076"/>
          <ac:spMkLst>
            <pc:docMk/>
            <pc:sldMk cId="685140846" sldId="563"/>
            <ac:spMk id="12" creationId="{023666EE-ECA6-494B-ABEF-E864E0BAE90F}"/>
          </ac:spMkLst>
        </pc:spChg>
        <pc:spChg chg="add del mod">
          <ac:chgData name="DI XF" userId="2a7889fc66a80f19" providerId="LiveId" clId="{6351E7BD-3BCB-49F1-A1F4-97C516C38F90}" dt="2022-08-15T08:42:51.538" v="4293" actId="21"/>
          <ac:spMkLst>
            <pc:docMk/>
            <pc:sldMk cId="685140846" sldId="563"/>
            <ac:spMk id="14" creationId="{B078787E-B405-4D72-8024-58EDEBDA40D8}"/>
          </ac:spMkLst>
        </pc:spChg>
        <pc:spChg chg="add mod">
          <ac:chgData name="DI XF" userId="2a7889fc66a80f19" providerId="LiveId" clId="{6351E7BD-3BCB-49F1-A1F4-97C516C38F90}" dt="2022-08-09T11:44:16.837" v="2673" actId="688"/>
          <ac:spMkLst>
            <pc:docMk/>
            <pc:sldMk cId="685140846" sldId="563"/>
            <ac:spMk id="15" creationId="{F68FD5EF-F7AA-4F48-BD26-7436759C6DDD}"/>
          </ac:spMkLst>
        </pc:spChg>
        <pc:spChg chg="add del mod">
          <ac:chgData name="DI XF" userId="2a7889fc66a80f19" providerId="LiveId" clId="{6351E7BD-3BCB-49F1-A1F4-97C516C38F90}" dt="2022-08-15T08:42:51.538" v="4293" actId="21"/>
          <ac:spMkLst>
            <pc:docMk/>
            <pc:sldMk cId="685140846" sldId="563"/>
            <ac:spMk id="17" creationId="{9BC31511-C356-4AE2-8F1A-50C6669FE21F}"/>
          </ac:spMkLst>
        </pc:spChg>
        <pc:spChg chg="add mod">
          <ac:chgData name="DI XF" userId="2a7889fc66a80f19" providerId="LiveId" clId="{6351E7BD-3BCB-49F1-A1F4-97C516C38F90}" dt="2022-08-02T04:54:15.469" v="107" actId="14100"/>
          <ac:spMkLst>
            <pc:docMk/>
            <pc:sldMk cId="685140846" sldId="563"/>
            <ac:spMk id="19" creationId="{CCBE4109-E690-4520-9B15-8126410CBF2C}"/>
          </ac:spMkLst>
        </pc:spChg>
        <pc:picChg chg="add del">
          <ac:chgData name="DI XF" userId="2a7889fc66a80f19" providerId="LiveId" clId="{6351E7BD-3BCB-49F1-A1F4-97C516C38F90}" dt="2022-08-02T04:51:24.872" v="65"/>
          <ac:picMkLst>
            <pc:docMk/>
            <pc:sldMk cId="685140846" sldId="563"/>
            <ac:picMk id="6" creationId="{DC35039F-14B3-42B9-B08E-E89D1C41A932}"/>
          </ac:picMkLst>
        </pc:picChg>
      </pc:sldChg>
      <pc:sldChg chg="modSp add del mod">
        <pc:chgData name="DI XF" userId="2a7889fc66a80f19" providerId="LiveId" clId="{6351E7BD-3BCB-49F1-A1F4-97C516C38F90}" dt="2022-08-02T05:13:43.527" v="328" actId="47"/>
        <pc:sldMkLst>
          <pc:docMk/>
          <pc:sldMk cId="3167666171" sldId="564"/>
        </pc:sldMkLst>
        <pc:spChg chg="mod">
          <ac:chgData name="DI XF" userId="2a7889fc66a80f19" providerId="LiveId" clId="{6351E7BD-3BCB-49F1-A1F4-97C516C38F90}" dt="2022-08-02T04:59:48.095" v="110" actId="6549"/>
          <ac:spMkLst>
            <pc:docMk/>
            <pc:sldMk cId="3167666171" sldId="564"/>
            <ac:spMk id="9" creationId="{00000000-0000-0000-0000-000000000000}"/>
          </ac:spMkLst>
        </pc:spChg>
      </pc:sldChg>
      <pc:sldChg chg="add del">
        <pc:chgData name="DI XF" userId="2a7889fc66a80f19" providerId="LiveId" clId="{6351E7BD-3BCB-49F1-A1F4-97C516C38F90}" dt="2022-08-03T06:55:30.333" v="2454" actId="47"/>
        <pc:sldMkLst>
          <pc:docMk/>
          <pc:sldMk cId="3622743743" sldId="564"/>
        </pc:sldMkLst>
      </pc:sldChg>
      <pc:sldChg chg="addSp modSp add mod">
        <pc:chgData name="DI XF" userId="2a7889fc66a80f19" providerId="LiveId" clId="{6351E7BD-3BCB-49F1-A1F4-97C516C38F90}" dt="2022-08-28T06:21:30.776" v="7462"/>
        <pc:sldMkLst>
          <pc:docMk/>
          <pc:sldMk cId="3724671668" sldId="565"/>
        </pc:sldMkLst>
        <pc:spChg chg="add mod">
          <ac:chgData name="DI XF" userId="2a7889fc66a80f19" providerId="LiveId" clId="{6351E7BD-3BCB-49F1-A1F4-97C516C38F90}" dt="2022-08-24T04:33:53.160" v="5403" actId="1076"/>
          <ac:spMkLst>
            <pc:docMk/>
            <pc:sldMk cId="3724671668" sldId="565"/>
            <ac:spMk id="4" creationId="{D7D9CF96-466E-4E4F-8481-D38E1500FC32}"/>
          </ac:spMkLst>
        </pc:spChg>
        <pc:spChg chg="add mod">
          <ac:chgData name="DI XF" userId="2a7889fc66a80f19" providerId="LiveId" clId="{6351E7BD-3BCB-49F1-A1F4-97C516C38F90}" dt="2022-08-28T06:21:30.776" v="7462"/>
          <ac:spMkLst>
            <pc:docMk/>
            <pc:sldMk cId="3724671668" sldId="565"/>
            <ac:spMk id="5" creationId="{F52585FC-4BF1-4789-AAA0-84C518B9BC14}"/>
          </ac:spMkLst>
        </pc:spChg>
        <pc:spChg chg="add mod">
          <ac:chgData name="DI XF" userId="2a7889fc66a80f19" providerId="LiveId" clId="{6351E7BD-3BCB-49F1-A1F4-97C516C38F90}" dt="2022-08-24T04:33:53.160" v="5403" actId="1076"/>
          <ac:spMkLst>
            <pc:docMk/>
            <pc:sldMk cId="3724671668" sldId="565"/>
            <ac:spMk id="6" creationId="{9CB31B84-EC42-4C9A-A369-8BF94BFB95B6}"/>
          </ac:spMkLst>
        </pc:spChg>
        <pc:spChg chg="mod">
          <ac:chgData name="DI XF" userId="2a7889fc66a80f19" providerId="LiveId" clId="{6351E7BD-3BCB-49F1-A1F4-97C516C38F90}" dt="2022-08-02T05:00:40.603" v="112" actId="6549"/>
          <ac:spMkLst>
            <pc:docMk/>
            <pc:sldMk cId="3724671668" sldId="565"/>
            <ac:spMk id="9" creationId="{00000000-0000-0000-0000-000000000000}"/>
          </ac:spMkLst>
        </pc:spChg>
      </pc:sldChg>
      <pc:sldChg chg="addSp delSp modSp add mod ord modAnim modNotesTx">
        <pc:chgData name="DI XF" userId="2a7889fc66a80f19" providerId="LiveId" clId="{6351E7BD-3BCB-49F1-A1F4-97C516C38F90}" dt="2022-08-28T06:29:09.980" v="7524"/>
        <pc:sldMkLst>
          <pc:docMk/>
          <pc:sldMk cId="3092362397" sldId="566"/>
        </pc:sldMkLst>
        <pc:spChg chg="del">
          <ac:chgData name="DI XF" userId="2a7889fc66a80f19" providerId="LiveId" clId="{6351E7BD-3BCB-49F1-A1F4-97C516C38F90}" dt="2022-08-02T05:01:56.191" v="120" actId="478"/>
          <ac:spMkLst>
            <pc:docMk/>
            <pc:sldMk cId="3092362397" sldId="566"/>
            <ac:spMk id="4" creationId="{D7D9CF96-466E-4E4F-8481-D38E1500FC32}"/>
          </ac:spMkLst>
        </pc:spChg>
        <pc:spChg chg="del">
          <ac:chgData name="DI XF" userId="2a7889fc66a80f19" providerId="LiveId" clId="{6351E7BD-3BCB-49F1-A1F4-97C516C38F90}" dt="2022-08-02T05:01:55.270" v="119" actId="478"/>
          <ac:spMkLst>
            <pc:docMk/>
            <pc:sldMk cId="3092362397" sldId="566"/>
            <ac:spMk id="5" creationId="{F52585FC-4BF1-4789-AAA0-84C518B9BC14}"/>
          </ac:spMkLst>
        </pc:spChg>
        <pc:spChg chg="del">
          <ac:chgData name="DI XF" userId="2a7889fc66a80f19" providerId="LiveId" clId="{6351E7BD-3BCB-49F1-A1F4-97C516C38F90}" dt="2022-08-02T05:01:58.759" v="121" actId="478"/>
          <ac:spMkLst>
            <pc:docMk/>
            <pc:sldMk cId="3092362397" sldId="566"/>
            <ac:spMk id="6" creationId="{9CB31B84-EC42-4C9A-A369-8BF94BFB95B6}"/>
          </ac:spMkLst>
        </pc:spChg>
        <pc:spChg chg="add mod">
          <ac:chgData name="DI XF" userId="2a7889fc66a80f19" providerId="LiveId" clId="{6351E7BD-3BCB-49F1-A1F4-97C516C38F90}" dt="2022-08-24T04:39:47.642" v="5504" actId="6549"/>
          <ac:spMkLst>
            <pc:docMk/>
            <pc:sldMk cId="3092362397" sldId="566"/>
            <ac:spMk id="7" creationId="{ADBDC38E-4A84-4E15-B6CD-026F93C32568}"/>
          </ac:spMkLst>
        </pc:spChg>
        <pc:spChg chg="add del mod">
          <ac:chgData name="DI XF" userId="2a7889fc66a80f19" providerId="LiveId" clId="{6351E7BD-3BCB-49F1-A1F4-97C516C38F90}" dt="2022-08-02T05:19:17.318" v="382" actId="478"/>
          <ac:spMkLst>
            <pc:docMk/>
            <pc:sldMk cId="3092362397" sldId="566"/>
            <ac:spMk id="8" creationId="{C113AE95-648F-4823-AC59-9872A36E0650}"/>
          </ac:spMkLst>
        </pc:spChg>
        <pc:spChg chg="add mod">
          <ac:chgData name="DI XF" userId="2a7889fc66a80f19" providerId="LiveId" clId="{6351E7BD-3BCB-49F1-A1F4-97C516C38F90}" dt="2022-08-24T04:48:41.464" v="5652" actId="14100"/>
          <ac:spMkLst>
            <pc:docMk/>
            <pc:sldMk cId="3092362397" sldId="566"/>
            <ac:spMk id="8" creationId="{ED0728C7-35A7-4BC3-A004-B1D96A24E013}"/>
          </ac:spMkLst>
        </pc:spChg>
        <pc:spChg chg="add del mod">
          <ac:chgData name="DI XF" userId="2a7889fc66a80f19" providerId="LiveId" clId="{6351E7BD-3BCB-49F1-A1F4-97C516C38F90}" dt="2022-08-09T12:01:21.479" v="2979" actId="21"/>
          <ac:spMkLst>
            <pc:docMk/>
            <pc:sldMk cId="3092362397" sldId="566"/>
            <ac:spMk id="10" creationId="{83601CFE-FC16-4B94-B137-580BCD13BA1C}"/>
          </ac:spMkLst>
        </pc:spChg>
        <pc:spChg chg="add del mod">
          <ac:chgData name="DI XF" userId="2a7889fc66a80f19" providerId="LiveId" clId="{6351E7BD-3BCB-49F1-A1F4-97C516C38F90}" dt="2022-08-09T12:01:21.479" v="2979" actId="21"/>
          <ac:spMkLst>
            <pc:docMk/>
            <pc:sldMk cId="3092362397" sldId="566"/>
            <ac:spMk id="11" creationId="{E0EF2826-4C0D-4AD3-8DEF-A26CD9C433B2}"/>
          </ac:spMkLst>
        </pc:spChg>
        <pc:spChg chg="add del mod">
          <ac:chgData name="DI XF" userId="2a7889fc66a80f19" providerId="LiveId" clId="{6351E7BD-3BCB-49F1-A1F4-97C516C38F90}" dt="2022-08-24T04:48:34.287" v="5647" actId="21"/>
          <ac:spMkLst>
            <pc:docMk/>
            <pc:sldMk cId="3092362397" sldId="566"/>
            <ac:spMk id="12" creationId="{A91C861E-203C-4539-888C-262B2DD341AF}"/>
          </ac:spMkLst>
        </pc:spChg>
        <pc:spChg chg="add del mod">
          <ac:chgData name="DI XF" userId="2a7889fc66a80f19" providerId="LiveId" clId="{6351E7BD-3BCB-49F1-A1F4-97C516C38F90}" dt="2022-08-24T04:48:34.287" v="5647" actId="21"/>
          <ac:spMkLst>
            <pc:docMk/>
            <pc:sldMk cId="3092362397" sldId="566"/>
            <ac:spMk id="13" creationId="{52C88EA9-540B-4545-9582-0BB4DA7C2A61}"/>
          </ac:spMkLst>
        </pc:spChg>
        <pc:spChg chg="add del mod">
          <ac:chgData name="DI XF" userId="2a7889fc66a80f19" providerId="LiveId" clId="{6351E7BD-3BCB-49F1-A1F4-97C516C38F90}" dt="2022-08-09T12:05:43.860" v="3138"/>
          <ac:spMkLst>
            <pc:docMk/>
            <pc:sldMk cId="3092362397" sldId="566"/>
            <ac:spMk id="14" creationId="{D669855F-661E-402B-AA3B-A543D9A2AC1C}"/>
          </ac:spMkLst>
        </pc:spChg>
        <pc:graphicFrameChg chg="add del mod modGraphic">
          <ac:chgData name="DI XF" userId="2a7889fc66a80f19" providerId="LiveId" clId="{6351E7BD-3BCB-49F1-A1F4-97C516C38F90}" dt="2022-08-24T04:48:29.411" v="5645" actId="478"/>
          <ac:graphicFrameMkLst>
            <pc:docMk/>
            <pc:sldMk cId="3092362397" sldId="566"/>
            <ac:graphicFrameMk id="3" creationId="{0767AA33-3443-45B5-88EA-F705CD123D78}"/>
          </ac:graphicFrameMkLst>
        </pc:graphicFrameChg>
      </pc:sldChg>
      <pc:sldChg chg="new del">
        <pc:chgData name="DI XF" userId="2a7889fc66a80f19" providerId="LiveId" clId="{6351E7BD-3BCB-49F1-A1F4-97C516C38F90}" dt="2022-08-02T05:02:20.977" v="128" actId="47"/>
        <pc:sldMkLst>
          <pc:docMk/>
          <pc:sldMk cId="117949811" sldId="567"/>
        </pc:sldMkLst>
      </pc:sldChg>
      <pc:sldChg chg="addSp delSp modSp add mod ord addAnim delAnim modAnim modNotesTx">
        <pc:chgData name="DI XF" userId="2a7889fc66a80f19" providerId="LiveId" clId="{6351E7BD-3BCB-49F1-A1F4-97C516C38F90}" dt="2022-08-29T01:55:47.134" v="11424" actId="5793"/>
        <pc:sldMkLst>
          <pc:docMk/>
          <pc:sldMk cId="995956071" sldId="568"/>
        </pc:sldMkLst>
        <pc:spChg chg="add del mod">
          <ac:chgData name="DI XF" userId="2a7889fc66a80f19" providerId="LiveId" clId="{6351E7BD-3BCB-49F1-A1F4-97C516C38F90}" dt="2022-08-15T08:48:39.582" v="4385" actId="478"/>
          <ac:spMkLst>
            <pc:docMk/>
            <pc:sldMk cId="995956071" sldId="568"/>
            <ac:spMk id="3" creationId="{2AED68F3-BCFA-4760-B44B-6C2B249BC5B9}"/>
          </ac:spMkLst>
        </pc:spChg>
        <pc:spChg chg="add del mod">
          <ac:chgData name="DI XF" userId="2a7889fc66a80f19" providerId="LiveId" clId="{6351E7BD-3BCB-49F1-A1F4-97C516C38F90}" dt="2022-08-09T12:06:33.822" v="3147"/>
          <ac:spMkLst>
            <pc:docMk/>
            <pc:sldMk cId="995956071" sldId="568"/>
            <ac:spMk id="3" creationId="{5FC6D3FA-ED10-4F38-AC99-1DBE0A42E49A}"/>
          </ac:spMkLst>
        </pc:spChg>
        <pc:spChg chg="add del mod">
          <ac:chgData name="DI XF" userId="2a7889fc66a80f19" providerId="LiveId" clId="{6351E7BD-3BCB-49F1-A1F4-97C516C38F90}" dt="2022-08-28T06:27:45.972" v="7517" actId="478"/>
          <ac:spMkLst>
            <pc:docMk/>
            <pc:sldMk cId="995956071" sldId="568"/>
            <ac:spMk id="4" creationId="{5F23F56F-4693-4669-80BE-AF3E8A3D5256}"/>
          </ac:spMkLst>
        </pc:spChg>
        <pc:spChg chg="del mod">
          <ac:chgData name="DI XF" userId="2a7889fc66a80f19" providerId="LiveId" clId="{6351E7BD-3BCB-49F1-A1F4-97C516C38F90}" dt="2022-08-02T05:02:23.094" v="130" actId="478"/>
          <ac:spMkLst>
            <pc:docMk/>
            <pc:sldMk cId="995956071" sldId="568"/>
            <ac:spMk id="4" creationId="{D7D9CF96-466E-4E4F-8481-D38E1500FC32}"/>
          </ac:spMkLst>
        </pc:spChg>
        <pc:spChg chg="del">
          <ac:chgData name="DI XF" userId="2a7889fc66a80f19" providerId="LiveId" clId="{6351E7BD-3BCB-49F1-A1F4-97C516C38F90}" dt="2022-08-02T05:02:25.622" v="132" actId="478"/>
          <ac:spMkLst>
            <pc:docMk/>
            <pc:sldMk cId="995956071" sldId="568"/>
            <ac:spMk id="5" creationId="{F52585FC-4BF1-4789-AAA0-84C518B9BC14}"/>
          </ac:spMkLst>
        </pc:spChg>
        <pc:spChg chg="del">
          <ac:chgData name="DI XF" userId="2a7889fc66a80f19" providerId="LiveId" clId="{6351E7BD-3BCB-49F1-A1F4-97C516C38F90}" dt="2022-08-02T05:02:23.934" v="131" actId="478"/>
          <ac:spMkLst>
            <pc:docMk/>
            <pc:sldMk cId="995956071" sldId="568"/>
            <ac:spMk id="6" creationId="{9CB31B84-EC42-4C9A-A369-8BF94BFB95B6}"/>
          </ac:spMkLst>
        </pc:spChg>
        <pc:spChg chg="add mod">
          <ac:chgData name="DI XF" userId="2a7889fc66a80f19" providerId="LiveId" clId="{6351E7BD-3BCB-49F1-A1F4-97C516C38F90}" dt="2022-08-09T11:50:01.142" v="2743" actId="1076"/>
          <ac:spMkLst>
            <pc:docMk/>
            <pc:sldMk cId="995956071" sldId="568"/>
            <ac:spMk id="7" creationId="{AB473A92-4AE5-4FCF-89B0-F375977B95AA}"/>
          </ac:spMkLst>
        </pc:spChg>
        <pc:spChg chg="add mod">
          <ac:chgData name="DI XF" userId="2a7889fc66a80f19" providerId="LiveId" clId="{6351E7BD-3BCB-49F1-A1F4-97C516C38F90}" dt="2022-08-09T11:50:01.142" v="2743" actId="1076"/>
          <ac:spMkLst>
            <pc:docMk/>
            <pc:sldMk cId="995956071" sldId="568"/>
            <ac:spMk id="8" creationId="{323B4BAB-8371-4E37-A279-8AD3B35BCE74}"/>
          </ac:spMkLst>
        </pc:spChg>
        <pc:spChg chg="add mod">
          <ac:chgData name="DI XF" userId="2a7889fc66a80f19" providerId="LiveId" clId="{6351E7BD-3BCB-49F1-A1F4-97C516C38F90}" dt="2022-08-09T11:50:01.142" v="2743" actId="1076"/>
          <ac:spMkLst>
            <pc:docMk/>
            <pc:sldMk cId="995956071" sldId="568"/>
            <ac:spMk id="10" creationId="{137202E4-696C-4548-9F42-F2FF973B3D52}"/>
          </ac:spMkLst>
        </pc:spChg>
        <pc:spChg chg="add mod">
          <ac:chgData name="DI XF" userId="2a7889fc66a80f19" providerId="LiveId" clId="{6351E7BD-3BCB-49F1-A1F4-97C516C38F90}" dt="2022-08-09T11:50:01.142" v="2743" actId="1076"/>
          <ac:spMkLst>
            <pc:docMk/>
            <pc:sldMk cId="995956071" sldId="568"/>
            <ac:spMk id="11" creationId="{7BF6B3F6-221F-43BF-A91D-030171DCA2E7}"/>
          </ac:spMkLst>
        </pc:spChg>
        <pc:spChg chg="add mod">
          <ac:chgData name="DI XF" userId="2a7889fc66a80f19" providerId="LiveId" clId="{6351E7BD-3BCB-49F1-A1F4-97C516C38F90}" dt="2022-08-09T11:50:01.142" v="2743" actId="1076"/>
          <ac:spMkLst>
            <pc:docMk/>
            <pc:sldMk cId="995956071" sldId="568"/>
            <ac:spMk id="12" creationId="{55A70267-AC2A-4F1B-B6A0-5E35723D14CF}"/>
          </ac:spMkLst>
        </pc:spChg>
        <pc:spChg chg="add mod">
          <ac:chgData name="DI XF" userId="2a7889fc66a80f19" providerId="LiveId" clId="{6351E7BD-3BCB-49F1-A1F4-97C516C38F90}" dt="2022-08-09T11:50:01.142" v="2743" actId="1076"/>
          <ac:spMkLst>
            <pc:docMk/>
            <pc:sldMk cId="995956071" sldId="568"/>
            <ac:spMk id="13" creationId="{D2857C0B-C7C5-4A4B-B8D1-06021098750A}"/>
          </ac:spMkLst>
        </pc:spChg>
        <pc:spChg chg="add mod">
          <ac:chgData name="DI XF" userId="2a7889fc66a80f19" providerId="LiveId" clId="{6351E7BD-3BCB-49F1-A1F4-97C516C38F90}" dt="2022-08-09T11:50:01.142" v="2743" actId="1076"/>
          <ac:spMkLst>
            <pc:docMk/>
            <pc:sldMk cId="995956071" sldId="568"/>
            <ac:spMk id="14" creationId="{CEC20963-EB39-46A8-9EC8-19A90AD2B43F}"/>
          </ac:spMkLst>
        </pc:spChg>
        <pc:spChg chg="add mod">
          <ac:chgData name="DI XF" userId="2a7889fc66a80f19" providerId="LiveId" clId="{6351E7BD-3BCB-49F1-A1F4-97C516C38F90}" dt="2022-08-09T11:50:01.142" v="2743" actId="1076"/>
          <ac:spMkLst>
            <pc:docMk/>
            <pc:sldMk cId="995956071" sldId="568"/>
            <ac:spMk id="15" creationId="{8A385C0A-B74B-47E5-885E-AD4AF044EB67}"/>
          </ac:spMkLst>
        </pc:spChg>
        <pc:spChg chg="add mod">
          <ac:chgData name="DI XF" userId="2a7889fc66a80f19" providerId="LiveId" clId="{6351E7BD-3BCB-49F1-A1F4-97C516C38F90}" dt="2022-08-09T11:50:01.142" v="2743" actId="1076"/>
          <ac:spMkLst>
            <pc:docMk/>
            <pc:sldMk cId="995956071" sldId="568"/>
            <ac:spMk id="16" creationId="{06CC4E74-CA23-4DE3-80ED-D0C022F6AC6B}"/>
          </ac:spMkLst>
        </pc:spChg>
        <pc:spChg chg="add mod">
          <ac:chgData name="DI XF" userId="2a7889fc66a80f19" providerId="LiveId" clId="{6351E7BD-3BCB-49F1-A1F4-97C516C38F90}" dt="2022-08-09T11:50:01.142" v="2743" actId="1076"/>
          <ac:spMkLst>
            <pc:docMk/>
            <pc:sldMk cId="995956071" sldId="568"/>
            <ac:spMk id="17" creationId="{850CF01A-F18B-4646-AB7D-AC9D02426970}"/>
          </ac:spMkLst>
        </pc:spChg>
        <pc:spChg chg="add mod">
          <ac:chgData name="DI XF" userId="2a7889fc66a80f19" providerId="LiveId" clId="{6351E7BD-3BCB-49F1-A1F4-97C516C38F90}" dt="2022-08-09T11:50:01.142" v="2743" actId="1076"/>
          <ac:spMkLst>
            <pc:docMk/>
            <pc:sldMk cId="995956071" sldId="568"/>
            <ac:spMk id="18" creationId="{C68A5BF4-48DD-4C5F-9F41-7EF31761AA60}"/>
          </ac:spMkLst>
        </pc:spChg>
        <pc:spChg chg="add mod">
          <ac:chgData name="DI XF" userId="2a7889fc66a80f19" providerId="LiveId" clId="{6351E7BD-3BCB-49F1-A1F4-97C516C38F90}" dt="2022-08-09T11:50:01.142" v="2743" actId="1076"/>
          <ac:spMkLst>
            <pc:docMk/>
            <pc:sldMk cId="995956071" sldId="568"/>
            <ac:spMk id="19" creationId="{90B11290-790F-4611-80E1-2FD26E8AF5AA}"/>
          </ac:spMkLst>
        </pc:spChg>
        <pc:spChg chg="add mod">
          <ac:chgData name="DI XF" userId="2a7889fc66a80f19" providerId="LiveId" clId="{6351E7BD-3BCB-49F1-A1F4-97C516C38F90}" dt="2022-08-09T11:50:01.142" v="2743" actId="1076"/>
          <ac:spMkLst>
            <pc:docMk/>
            <pc:sldMk cId="995956071" sldId="568"/>
            <ac:spMk id="20" creationId="{C37B03AD-FDB2-4CF2-B0F9-664FAF579BFA}"/>
          </ac:spMkLst>
        </pc:spChg>
        <pc:spChg chg="add mod">
          <ac:chgData name="DI XF" userId="2a7889fc66a80f19" providerId="LiveId" clId="{6351E7BD-3BCB-49F1-A1F4-97C516C38F90}" dt="2022-08-09T11:50:01.142" v="2743" actId="1076"/>
          <ac:spMkLst>
            <pc:docMk/>
            <pc:sldMk cId="995956071" sldId="568"/>
            <ac:spMk id="21" creationId="{F494911E-9A6C-4E32-83E3-724FAABE44DD}"/>
          </ac:spMkLst>
        </pc:spChg>
        <pc:spChg chg="add mod">
          <ac:chgData name="DI XF" userId="2a7889fc66a80f19" providerId="LiveId" clId="{6351E7BD-3BCB-49F1-A1F4-97C516C38F90}" dt="2022-08-09T11:50:01.142" v="2743" actId="1076"/>
          <ac:spMkLst>
            <pc:docMk/>
            <pc:sldMk cId="995956071" sldId="568"/>
            <ac:spMk id="22" creationId="{B3AB6EFA-A906-4C77-8CA3-E8097C6D6E9D}"/>
          </ac:spMkLst>
        </pc:spChg>
        <pc:spChg chg="add mod">
          <ac:chgData name="DI XF" userId="2a7889fc66a80f19" providerId="LiveId" clId="{6351E7BD-3BCB-49F1-A1F4-97C516C38F90}" dt="2022-08-09T11:50:01.142" v="2743" actId="1076"/>
          <ac:spMkLst>
            <pc:docMk/>
            <pc:sldMk cId="995956071" sldId="568"/>
            <ac:spMk id="23" creationId="{E35F0CE4-68EF-45BA-8D1E-64178471D794}"/>
          </ac:spMkLst>
        </pc:spChg>
        <pc:spChg chg="add mod">
          <ac:chgData name="DI XF" userId="2a7889fc66a80f19" providerId="LiveId" clId="{6351E7BD-3BCB-49F1-A1F4-97C516C38F90}" dt="2022-08-09T11:50:01.142" v="2743" actId="1076"/>
          <ac:spMkLst>
            <pc:docMk/>
            <pc:sldMk cId="995956071" sldId="568"/>
            <ac:spMk id="24" creationId="{8059132E-1AFA-4E59-A330-E277308CEA94}"/>
          </ac:spMkLst>
        </pc:spChg>
        <pc:spChg chg="add mod">
          <ac:chgData name="DI XF" userId="2a7889fc66a80f19" providerId="LiveId" clId="{6351E7BD-3BCB-49F1-A1F4-97C516C38F90}" dt="2022-08-09T11:50:01.142" v="2743" actId="1076"/>
          <ac:spMkLst>
            <pc:docMk/>
            <pc:sldMk cId="995956071" sldId="568"/>
            <ac:spMk id="25" creationId="{01735838-66ED-4E7F-A20C-A0B4384C1F5E}"/>
          </ac:spMkLst>
        </pc:spChg>
        <pc:spChg chg="add mod">
          <ac:chgData name="DI XF" userId="2a7889fc66a80f19" providerId="LiveId" clId="{6351E7BD-3BCB-49F1-A1F4-97C516C38F90}" dt="2022-08-09T11:50:01.142" v="2743" actId="1076"/>
          <ac:spMkLst>
            <pc:docMk/>
            <pc:sldMk cId="995956071" sldId="568"/>
            <ac:spMk id="26" creationId="{5C872640-D504-44D8-B29C-FEDB95112477}"/>
          </ac:spMkLst>
        </pc:spChg>
        <pc:spChg chg="add mod">
          <ac:chgData name="DI XF" userId="2a7889fc66a80f19" providerId="LiveId" clId="{6351E7BD-3BCB-49F1-A1F4-97C516C38F90}" dt="2022-08-09T11:50:01.142" v="2743" actId="1076"/>
          <ac:spMkLst>
            <pc:docMk/>
            <pc:sldMk cId="995956071" sldId="568"/>
            <ac:spMk id="27" creationId="{B65B9618-63C6-47F1-9768-910B9A103E83}"/>
          </ac:spMkLst>
        </pc:spChg>
        <pc:spChg chg="add mod">
          <ac:chgData name="DI XF" userId="2a7889fc66a80f19" providerId="LiveId" clId="{6351E7BD-3BCB-49F1-A1F4-97C516C38F90}" dt="2022-08-09T11:50:01.142" v="2743" actId="1076"/>
          <ac:spMkLst>
            <pc:docMk/>
            <pc:sldMk cId="995956071" sldId="568"/>
            <ac:spMk id="28" creationId="{D27B55CC-893A-4CC7-BF15-0730A815B1D7}"/>
          </ac:spMkLst>
        </pc:spChg>
        <pc:spChg chg="add mod">
          <ac:chgData name="DI XF" userId="2a7889fc66a80f19" providerId="LiveId" clId="{6351E7BD-3BCB-49F1-A1F4-97C516C38F90}" dt="2022-08-09T11:50:01.142" v="2743" actId="1076"/>
          <ac:spMkLst>
            <pc:docMk/>
            <pc:sldMk cId="995956071" sldId="568"/>
            <ac:spMk id="29" creationId="{118EE4B9-EE18-472B-A09C-7612EDFA8FE2}"/>
          </ac:spMkLst>
        </pc:spChg>
        <pc:spChg chg="add mod">
          <ac:chgData name="DI XF" userId="2a7889fc66a80f19" providerId="LiveId" clId="{6351E7BD-3BCB-49F1-A1F4-97C516C38F90}" dt="2022-08-09T11:50:01.142" v="2743" actId="1076"/>
          <ac:spMkLst>
            <pc:docMk/>
            <pc:sldMk cId="995956071" sldId="568"/>
            <ac:spMk id="30" creationId="{FFC75581-2E18-49A7-89FA-7988E7D12BEF}"/>
          </ac:spMkLst>
        </pc:spChg>
        <pc:spChg chg="add mod">
          <ac:chgData name="DI XF" userId="2a7889fc66a80f19" providerId="LiveId" clId="{6351E7BD-3BCB-49F1-A1F4-97C516C38F90}" dt="2022-08-28T06:27:52.617" v="7523" actId="20577"/>
          <ac:spMkLst>
            <pc:docMk/>
            <pc:sldMk cId="995956071" sldId="568"/>
            <ac:spMk id="31" creationId="{55733AF7-7DD1-4372-B595-0630E6E6115A}"/>
          </ac:spMkLst>
        </pc:spChg>
        <pc:spChg chg="add mod">
          <ac:chgData name="DI XF" userId="2a7889fc66a80f19" providerId="LiveId" clId="{6351E7BD-3BCB-49F1-A1F4-97C516C38F90}" dt="2022-08-09T11:50:01.142" v="2743" actId="1076"/>
          <ac:spMkLst>
            <pc:docMk/>
            <pc:sldMk cId="995956071" sldId="568"/>
            <ac:spMk id="32" creationId="{ACE49EE6-D6CB-458D-AE66-1887D78341BA}"/>
          </ac:spMkLst>
        </pc:spChg>
        <pc:spChg chg="add mod">
          <ac:chgData name="DI XF" userId="2a7889fc66a80f19" providerId="LiveId" clId="{6351E7BD-3BCB-49F1-A1F4-97C516C38F90}" dt="2022-08-09T11:50:01.142" v="2743" actId="1076"/>
          <ac:spMkLst>
            <pc:docMk/>
            <pc:sldMk cId="995956071" sldId="568"/>
            <ac:spMk id="33" creationId="{EF250B5A-16BA-483F-8EA4-B5471FBCA8E8}"/>
          </ac:spMkLst>
        </pc:spChg>
        <pc:spChg chg="add mod">
          <ac:chgData name="DI XF" userId="2a7889fc66a80f19" providerId="LiveId" clId="{6351E7BD-3BCB-49F1-A1F4-97C516C38F90}" dt="2022-08-09T11:50:01.142" v="2743" actId="1076"/>
          <ac:spMkLst>
            <pc:docMk/>
            <pc:sldMk cId="995956071" sldId="568"/>
            <ac:spMk id="34" creationId="{470B41AA-31E4-460C-87CC-F915019A4514}"/>
          </ac:spMkLst>
        </pc:spChg>
        <pc:spChg chg="add del">
          <ac:chgData name="DI XF" userId="2a7889fc66a80f19" providerId="LiveId" clId="{6351E7BD-3BCB-49F1-A1F4-97C516C38F90}" dt="2022-08-02T05:07:30.991" v="223"/>
          <ac:spMkLst>
            <pc:docMk/>
            <pc:sldMk cId="995956071" sldId="568"/>
            <ac:spMk id="36" creationId="{A2D15737-D602-4331-892F-F8D6783C9039}"/>
          </ac:spMkLst>
        </pc:spChg>
        <pc:spChg chg="add mod">
          <ac:chgData name="DI XF" userId="2a7889fc66a80f19" providerId="LiveId" clId="{6351E7BD-3BCB-49F1-A1F4-97C516C38F90}" dt="2022-08-28T06:27:42.008" v="7513" actId="14100"/>
          <ac:spMkLst>
            <pc:docMk/>
            <pc:sldMk cId="995956071" sldId="568"/>
            <ac:spMk id="38" creationId="{1FF46571-5CF9-4A88-AF38-08FA5D440350}"/>
          </ac:spMkLst>
        </pc:spChg>
        <pc:spChg chg="add del mod">
          <ac:chgData name="DI XF" userId="2a7889fc66a80f19" providerId="LiveId" clId="{6351E7BD-3BCB-49F1-A1F4-97C516C38F90}" dt="2022-08-28T06:27:45.972" v="7517" actId="478"/>
          <ac:spMkLst>
            <pc:docMk/>
            <pc:sldMk cId="995956071" sldId="568"/>
            <ac:spMk id="39" creationId="{89D390B7-FA87-4F6A-B428-DE247EE3AFB2}"/>
          </ac:spMkLst>
        </pc:spChg>
        <pc:spChg chg="add mod">
          <ac:chgData name="DI XF" userId="2a7889fc66a80f19" providerId="LiveId" clId="{6351E7BD-3BCB-49F1-A1F4-97C516C38F90}" dt="2022-08-24T04:39:04.439" v="5501" actId="14100"/>
          <ac:spMkLst>
            <pc:docMk/>
            <pc:sldMk cId="995956071" sldId="568"/>
            <ac:spMk id="40" creationId="{B993DD59-5B85-47AA-ABA3-462FF791C2E5}"/>
          </ac:spMkLst>
        </pc:spChg>
        <pc:spChg chg="add del mod">
          <ac:chgData name="DI XF" userId="2a7889fc66a80f19" providerId="LiveId" clId="{6351E7BD-3BCB-49F1-A1F4-97C516C38F90}" dt="2022-08-28T06:27:45.972" v="7517" actId="478"/>
          <ac:spMkLst>
            <pc:docMk/>
            <pc:sldMk cId="995956071" sldId="568"/>
            <ac:spMk id="41" creationId="{693C3C78-4108-455F-A8F4-8893ACF9BC4C}"/>
          </ac:spMkLst>
        </pc:spChg>
        <pc:spChg chg="add mod">
          <ac:chgData name="DI XF" userId="2a7889fc66a80f19" providerId="LiveId" clId="{6351E7BD-3BCB-49F1-A1F4-97C516C38F90}" dt="2022-08-24T04:38:57.807" v="5498" actId="1076"/>
          <ac:spMkLst>
            <pc:docMk/>
            <pc:sldMk cId="995956071" sldId="568"/>
            <ac:spMk id="42" creationId="{0FD2EB9A-6666-40D0-B0F3-EB8BF3D0D107}"/>
          </ac:spMkLst>
        </pc:spChg>
        <pc:spChg chg="add del mod">
          <ac:chgData name="DI XF" userId="2a7889fc66a80f19" providerId="LiveId" clId="{6351E7BD-3BCB-49F1-A1F4-97C516C38F90}" dt="2022-08-28T06:27:45.972" v="7517" actId="478"/>
          <ac:spMkLst>
            <pc:docMk/>
            <pc:sldMk cId="995956071" sldId="568"/>
            <ac:spMk id="43" creationId="{45DB4555-3B45-49F4-B52A-AFE4546B85C5}"/>
          </ac:spMkLst>
        </pc:spChg>
        <pc:spChg chg="add mod">
          <ac:chgData name="DI XF" userId="2a7889fc66a80f19" providerId="LiveId" clId="{6351E7BD-3BCB-49F1-A1F4-97C516C38F90}" dt="2022-08-24T04:38:41.146" v="5495" actId="207"/>
          <ac:spMkLst>
            <pc:docMk/>
            <pc:sldMk cId="995956071" sldId="568"/>
            <ac:spMk id="44" creationId="{FDEC2175-DC27-4885-AE13-E7409DE23332}"/>
          </ac:spMkLst>
        </pc:spChg>
        <pc:spChg chg="add del mod">
          <ac:chgData name="DI XF" userId="2a7889fc66a80f19" providerId="LiveId" clId="{6351E7BD-3BCB-49F1-A1F4-97C516C38F90}" dt="2022-08-28T06:27:45.972" v="7517" actId="478"/>
          <ac:spMkLst>
            <pc:docMk/>
            <pc:sldMk cId="995956071" sldId="568"/>
            <ac:spMk id="45" creationId="{45305E15-BE09-4860-B799-3355D0F5F070}"/>
          </ac:spMkLst>
        </pc:spChg>
        <pc:spChg chg="add del mod">
          <ac:chgData name="DI XF" userId="2a7889fc66a80f19" providerId="LiveId" clId="{6351E7BD-3BCB-49F1-A1F4-97C516C38F90}" dt="2022-08-09T11:46:09.133" v="2685" actId="478"/>
          <ac:spMkLst>
            <pc:docMk/>
            <pc:sldMk cId="995956071" sldId="568"/>
            <ac:spMk id="46" creationId="{8C78316D-7C89-4F1F-8468-3662266C88D5}"/>
          </ac:spMkLst>
        </pc:spChg>
        <pc:spChg chg="add del mod">
          <ac:chgData name="DI XF" userId="2a7889fc66a80f19" providerId="LiveId" clId="{6351E7BD-3BCB-49F1-A1F4-97C516C38F90}" dt="2022-08-28T06:27:45.972" v="7517" actId="478"/>
          <ac:spMkLst>
            <pc:docMk/>
            <pc:sldMk cId="995956071" sldId="568"/>
            <ac:spMk id="47" creationId="{9F1873C1-DFF1-4C2B-8978-CB4A54098B06}"/>
          </ac:spMkLst>
        </pc:spChg>
        <pc:spChg chg="add del mod">
          <ac:chgData name="DI XF" userId="2a7889fc66a80f19" providerId="LiveId" clId="{6351E7BD-3BCB-49F1-A1F4-97C516C38F90}" dt="2022-08-09T11:46:10.812" v="2686" actId="478"/>
          <ac:spMkLst>
            <pc:docMk/>
            <pc:sldMk cId="995956071" sldId="568"/>
            <ac:spMk id="48" creationId="{85E98B14-5984-411D-95CE-35C269C39D5E}"/>
          </ac:spMkLst>
        </pc:spChg>
      </pc:sldChg>
      <pc:sldChg chg="delSp add del mod">
        <pc:chgData name="DI XF" userId="2a7889fc66a80f19" providerId="LiveId" clId="{6351E7BD-3BCB-49F1-A1F4-97C516C38F90}" dt="2022-08-24T04:37:38.899" v="5477" actId="47"/>
        <pc:sldMkLst>
          <pc:docMk/>
          <pc:sldMk cId="23273192" sldId="569"/>
        </pc:sldMkLst>
        <pc:spChg chg="del">
          <ac:chgData name="DI XF" userId="2a7889fc66a80f19" providerId="LiveId" clId="{6351E7BD-3BCB-49F1-A1F4-97C516C38F90}" dt="2022-08-24T04:33:40.024" v="5400" actId="21"/>
          <ac:spMkLst>
            <pc:docMk/>
            <pc:sldMk cId="23273192" sldId="569"/>
            <ac:spMk id="8" creationId="{D459DE23-9B90-483C-9393-BF7AC19BC044}"/>
          </ac:spMkLst>
        </pc:spChg>
        <pc:spChg chg="del">
          <ac:chgData name="DI XF" userId="2a7889fc66a80f19" providerId="LiveId" clId="{6351E7BD-3BCB-49F1-A1F4-97C516C38F90}" dt="2022-08-24T04:33:40.024" v="5400" actId="21"/>
          <ac:spMkLst>
            <pc:docMk/>
            <pc:sldMk cId="23273192" sldId="569"/>
            <ac:spMk id="10" creationId="{6A82DC7E-D189-4710-8F2F-56469BCA4827}"/>
          </ac:spMkLst>
        </pc:spChg>
      </pc:sldChg>
      <pc:sldChg chg="add del">
        <pc:chgData name="DI XF" userId="2a7889fc66a80f19" providerId="LiveId" clId="{6351E7BD-3BCB-49F1-A1F4-97C516C38F90}" dt="2022-08-02T05:07:30.375" v="221"/>
        <pc:sldMkLst>
          <pc:docMk/>
          <pc:sldMk cId="646279663" sldId="569"/>
        </pc:sldMkLst>
      </pc:sldChg>
      <pc:sldChg chg="addSp delSp modSp add del mod">
        <pc:chgData name="DI XF" userId="2a7889fc66a80f19" providerId="LiveId" clId="{6351E7BD-3BCB-49F1-A1F4-97C516C38F90}" dt="2022-08-24T04:32:46.403" v="5393" actId="2696"/>
        <pc:sldMkLst>
          <pc:docMk/>
          <pc:sldMk cId="2897296196" sldId="569"/>
        </pc:sldMkLst>
        <pc:spChg chg="del">
          <ac:chgData name="DI XF" userId="2a7889fc66a80f19" providerId="LiveId" clId="{6351E7BD-3BCB-49F1-A1F4-97C516C38F90}" dt="2022-08-02T05:07:41.887" v="227" actId="478"/>
          <ac:spMkLst>
            <pc:docMk/>
            <pc:sldMk cId="2897296196" sldId="569"/>
            <ac:spMk id="4" creationId="{D7D9CF96-466E-4E4F-8481-D38E1500FC32}"/>
          </ac:spMkLst>
        </pc:spChg>
        <pc:spChg chg="del">
          <ac:chgData name="DI XF" userId="2a7889fc66a80f19" providerId="LiveId" clId="{6351E7BD-3BCB-49F1-A1F4-97C516C38F90}" dt="2022-08-02T05:07:40.688" v="225" actId="478"/>
          <ac:spMkLst>
            <pc:docMk/>
            <pc:sldMk cId="2897296196" sldId="569"/>
            <ac:spMk id="5" creationId="{F52585FC-4BF1-4789-AAA0-84C518B9BC14}"/>
          </ac:spMkLst>
        </pc:spChg>
        <pc:spChg chg="del">
          <ac:chgData name="DI XF" userId="2a7889fc66a80f19" providerId="LiveId" clId="{6351E7BD-3BCB-49F1-A1F4-97C516C38F90}" dt="2022-08-02T05:07:41.389" v="226" actId="478"/>
          <ac:spMkLst>
            <pc:docMk/>
            <pc:sldMk cId="2897296196" sldId="569"/>
            <ac:spMk id="6" creationId="{9CB31B84-EC42-4C9A-A369-8BF94BFB95B6}"/>
          </ac:spMkLst>
        </pc:spChg>
        <pc:spChg chg="add mod">
          <ac:chgData name="DI XF" userId="2a7889fc66a80f19" providerId="LiveId" clId="{6351E7BD-3BCB-49F1-A1F4-97C516C38F90}" dt="2022-08-02T05:07:46.949" v="229" actId="1076"/>
          <ac:spMkLst>
            <pc:docMk/>
            <pc:sldMk cId="2897296196" sldId="569"/>
            <ac:spMk id="7" creationId="{7DDF0E79-F94A-4A1E-8439-EA8AC9E2353E}"/>
          </ac:spMkLst>
        </pc:spChg>
        <pc:spChg chg="add mod">
          <ac:chgData name="DI XF" userId="2a7889fc66a80f19" providerId="LiveId" clId="{6351E7BD-3BCB-49F1-A1F4-97C516C38F90}" dt="2022-08-02T05:08:10.372" v="232" actId="1076"/>
          <ac:spMkLst>
            <pc:docMk/>
            <pc:sldMk cId="2897296196" sldId="569"/>
            <ac:spMk id="8" creationId="{D459DE23-9B90-483C-9393-BF7AC19BC044}"/>
          </ac:spMkLst>
        </pc:spChg>
        <pc:spChg chg="add mod">
          <ac:chgData name="DI XF" userId="2a7889fc66a80f19" providerId="LiveId" clId="{6351E7BD-3BCB-49F1-A1F4-97C516C38F90}" dt="2022-08-02T05:08:04.579" v="230" actId="1076"/>
          <ac:spMkLst>
            <pc:docMk/>
            <pc:sldMk cId="2897296196" sldId="569"/>
            <ac:spMk id="10" creationId="{6A82DC7E-D189-4710-8F2F-56469BCA4827}"/>
          </ac:spMkLst>
        </pc:spChg>
        <pc:spChg chg="add mod">
          <ac:chgData name="DI XF" userId="2a7889fc66a80f19" providerId="LiveId" clId="{6351E7BD-3BCB-49F1-A1F4-97C516C38F90}" dt="2022-08-09T11:48:06.713" v="2727" actId="207"/>
          <ac:spMkLst>
            <pc:docMk/>
            <pc:sldMk cId="2897296196" sldId="569"/>
            <ac:spMk id="11" creationId="{2839B27C-D738-40B0-AE3B-75CC2CD3DF7D}"/>
          </ac:spMkLst>
        </pc:spChg>
        <pc:spChg chg="add mod">
          <ac:chgData name="DI XF" userId="2a7889fc66a80f19" providerId="LiveId" clId="{6351E7BD-3BCB-49F1-A1F4-97C516C38F90}" dt="2022-08-09T11:48:06.713" v="2727" actId="207"/>
          <ac:spMkLst>
            <pc:docMk/>
            <pc:sldMk cId="2897296196" sldId="569"/>
            <ac:spMk id="12" creationId="{CBBE3D15-4253-4F95-932D-E232E11F0E3E}"/>
          </ac:spMkLst>
        </pc:spChg>
        <pc:spChg chg="add mod">
          <ac:chgData name="DI XF" userId="2a7889fc66a80f19" providerId="LiveId" clId="{6351E7BD-3BCB-49F1-A1F4-97C516C38F90}" dt="2022-08-09T11:48:06.713" v="2727" actId="207"/>
          <ac:spMkLst>
            <pc:docMk/>
            <pc:sldMk cId="2897296196" sldId="569"/>
            <ac:spMk id="13" creationId="{E9CF0BB9-31FD-43FA-8921-1D2801199796}"/>
          </ac:spMkLst>
        </pc:spChg>
        <pc:spChg chg="add mod">
          <ac:chgData name="DI XF" userId="2a7889fc66a80f19" providerId="LiveId" clId="{6351E7BD-3BCB-49F1-A1F4-97C516C38F90}" dt="2022-08-09T11:48:06.713" v="2727" actId="207"/>
          <ac:spMkLst>
            <pc:docMk/>
            <pc:sldMk cId="2897296196" sldId="569"/>
            <ac:spMk id="14" creationId="{FE64A4EF-0EED-4BC2-A0C1-1137553F8FB0}"/>
          </ac:spMkLst>
        </pc:spChg>
        <pc:spChg chg="add mod">
          <ac:chgData name="DI XF" userId="2a7889fc66a80f19" providerId="LiveId" clId="{6351E7BD-3BCB-49F1-A1F4-97C516C38F90}" dt="2022-08-02T05:08:31.148" v="237" actId="14100"/>
          <ac:spMkLst>
            <pc:docMk/>
            <pc:sldMk cId="2897296196" sldId="569"/>
            <ac:spMk id="15" creationId="{E93C0186-5C76-436C-9244-32E7974AA2F6}"/>
          </ac:spMkLst>
        </pc:spChg>
        <pc:spChg chg="add mod">
          <ac:chgData name="DI XF" userId="2a7889fc66a80f19" providerId="LiveId" clId="{6351E7BD-3BCB-49F1-A1F4-97C516C38F90}" dt="2022-08-02T05:08:27.644" v="236" actId="14100"/>
          <ac:spMkLst>
            <pc:docMk/>
            <pc:sldMk cId="2897296196" sldId="569"/>
            <ac:spMk id="16" creationId="{45E7B4C2-1A85-41D7-B5D2-0FC6FE4677FD}"/>
          </ac:spMkLst>
        </pc:spChg>
        <pc:spChg chg="add mod">
          <ac:chgData name="DI XF" userId="2a7889fc66a80f19" providerId="LiveId" clId="{6351E7BD-3BCB-49F1-A1F4-97C516C38F90}" dt="2022-08-02T05:08:12.604" v="233" actId="14100"/>
          <ac:spMkLst>
            <pc:docMk/>
            <pc:sldMk cId="2897296196" sldId="569"/>
            <ac:spMk id="17" creationId="{DE704019-BDDC-4379-8938-5E2793034F20}"/>
          </ac:spMkLst>
        </pc:spChg>
      </pc:sldChg>
      <pc:sldChg chg="add del">
        <pc:chgData name="DI XF" userId="2a7889fc66a80f19" providerId="LiveId" clId="{6351E7BD-3BCB-49F1-A1F4-97C516C38F90}" dt="2022-08-03T06:30:58.131" v="2182"/>
        <pc:sldMkLst>
          <pc:docMk/>
          <pc:sldMk cId="2660002368" sldId="571"/>
        </pc:sldMkLst>
      </pc:sldChg>
      <pc:sldChg chg="addSp delSp modSp add mod delAnim modAnim">
        <pc:chgData name="DI XF" userId="2a7889fc66a80f19" providerId="LiveId" clId="{6351E7BD-3BCB-49F1-A1F4-97C516C38F90}" dt="2022-08-29T01:57:49.509" v="11425" actId="20577"/>
        <pc:sldMkLst>
          <pc:docMk/>
          <pc:sldMk cId="804776263" sldId="573"/>
        </pc:sldMkLst>
        <pc:spChg chg="mod">
          <ac:chgData name="DI XF" userId="2a7889fc66a80f19" providerId="LiveId" clId="{6351E7BD-3BCB-49F1-A1F4-97C516C38F90}" dt="2022-08-28T06:39:44.806" v="7765" actId="14100"/>
          <ac:spMkLst>
            <pc:docMk/>
            <pc:sldMk cId="804776263" sldId="573"/>
            <ac:spMk id="2" creationId="{79CF56B0-DE61-436D-9BA1-3247D258A563}"/>
          </ac:spMkLst>
        </pc:spChg>
        <pc:spChg chg="mod">
          <ac:chgData name="DI XF" userId="2a7889fc66a80f19" providerId="LiveId" clId="{6351E7BD-3BCB-49F1-A1F4-97C516C38F90}" dt="2022-08-10T13:38:41.637" v="4057" actId="113"/>
          <ac:spMkLst>
            <pc:docMk/>
            <pc:sldMk cId="804776263" sldId="573"/>
            <ac:spMk id="3" creationId="{26727B55-1718-41D2-8F09-BA31ADE5069F}"/>
          </ac:spMkLst>
        </pc:spChg>
        <pc:spChg chg="del">
          <ac:chgData name="DI XF" userId="2a7889fc66a80f19" providerId="LiveId" clId="{6351E7BD-3BCB-49F1-A1F4-97C516C38F90}" dt="2022-08-11T07:25:51.826" v="4234" actId="478"/>
          <ac:spMkLst>
            <pc:docMk/>
            <pc:sldMk cId="804776263" sldId="573"/>
            <ac:spMk id="5" creationId="{016A35B0-62CB-4691-B6EE-5ED0239DD196}"/>
          </ac:spMkLst>
        </pc:spChg>
        <pc:spChg chg="del">
          <ac:chgData name="DI XF" userId="2a7889fc66a80f19" providerId="LiveId" clId="{6351E7BD-3BCB-49F1-A1F4-97C516C38F90}" dt="2022-08-11T07:25:51.826" v="4234" actId="478"/>
          <ac:spMkLst>
            <pc:docMk/>
            <pc:sldMk cId="804776263" sldId="573"/>
            <ac:spMk id="6" creationId="{02545AFF-0546-41E3-9DB0-6AA484CE916D}"/>
          </ac:spMkLst>
        </pc:spChg>
        <pc:spChg chg="mod">
          <ac:chgData name="DI XF" userId="2a7889fc66a80f19" providerId="LiveId" clId="{6351E7BD-3BCB-49F1-A1F4-97C516C38F90}" dt="2022-08-15T08:49:25.965" v="4389" actId="403"/>
          <ac:spMkLst>
            <pc:docMk/>
            <pc:sldMk cId="804776263" sldId="573"/>
            <ac:spMk id="7" creationId="{992FCBA7-EE68-43B6-A072-D2E4ACF77DE5}"/>
          </ac:spMkLst>
        </pc:spChg>
        <pc:spChg chg="del">
          <ac:chgData name="DI XF" userId="2a7889fc66a80f19" providerId="LiveId" clId="{6351E7BD-3BCB-49F1-A1F4-97C516C38F90}" dt="2022-08-11T07:25:51.826" v="4234" actId="478"/>
          <ac:spMkLst>
            <pc:docMk/>
            <pc:sldMk cId="804776263" sldId="573"/>
            <ac:spMk id="9" creationId="{A093114D-D554-4532-833D-9392251B461C}"/>
          </ac:spMkLst>
        </pc:spChg>
        <pc:spChg chg="del">
          <ac:chgData name="DI XF" userId="2a7889fc66a80f19" providerId="LiveId" clId="{6351E7BD-3BCB-49F1-A1F4-97C516C38F90}" dt="2022-08-09T11:56:07.539" v="2873" actId="478"/>
          <ac:spMkLst>
            <pc:docMk/>
            <pc:sldMk cId="804776263" sldId="573"/>
            <ac:spMk id="12" creationId="{7E28C528-9CBF-4F1B-BC9F-EB22EAF62C83}"/>
          </ac:spMkLst>
        </pc:spChg>
        <pc:spChg chg="add del mod">
          <ac:chgData name="DI XF" userId="2a7889fc66a80f19" providerId="LiveId" clId="{6351E7BD-3BCB-49F1-A1F4-97C516C38F90}" dt="2022-08-02T05:27:55.071" v="482"/>
          <ac:spMkLst>
            <pc:docMk/>
            <pc:sldMk cId="804776263" sldId="573"/>
            <ac:spMk id="13" creationId="{34179020-98F1-48C3-B8E9-46DBDE5D9D38}"/>
          </ac:spMkLst>
        </pc:spChg>
        <pc:spChg chg="add mod">
          <ac:chgData name="DI XF" userId="2a7889fc66a80f19" providerId="LiveId" clId="{6351E7BD-3BCB-49F1-A1F4-97C516C38F90}" dt="2022-08-15T08:49:31.982" v="4391" actId="14100"/>
          <ac:spMkLst>
            <pc:docMk/>
            <pc:sldMk cId="804776263" sldId="573"/>
            <ac:spMk id="13" creationId="{5193DE99-CCB8-4FA1-9147-0F0EFBFD0287}"/>
          </ac:spMkLst>
        </pc:spChg>
        <pc:spChg chg="mod">
          <ac:chgData name="DI XF" userId="2a7889fc66a80f19" providerId="LiveId" clId="{6351E7BD-3BCB-49F1-A1F4-97C516C38F90}" dt="2022-08-15T08:49:34.927" v="4392" actId="14100"/>
          <ac:spMkLst>
            <pc:docMk/>
            <pc:sldMk cId="804776263" sldId="573"/>
            <ac:spMk id="14" creationId="{A95EB606-987E-4C19-B592-EAA9A0FF3C55}"/>
          </ac:spMkLst>
        </pc:spChg>
        <pc:spChg chg="mod">
          <ac:chgData name="DI XF" userId="2a7889fc66a80f19" providerId="LiveId" clId="{6351E7BD-3BCB-49F1-A1F4-97C516C38F90}" dt="2022-08-15T08:49:38.833" v="4393" actId="14100"/>
          <ac:spMkLst>
            <pc:docMk/>
            <pc:sldMk cId="804776263" sldId="573"/>
            <ac:spMk id="15" creationId="{62D156A6-590B-487E-AAE9-4A45351445F7}"/>
          </ac:spMkLst>
        </pc:spChg>
        <pc:spChg chg="add mod">
          <ac:chgData name="DI XF" userId="2a7889fc66a80f19" providerId="LiveId" clId="{6351E7BD-3BCB-49F1-A1F4-97C516C38F90}" dt="2022-08-15T08:49:25.965" v="4389" actId="403"/>
          <ac:spMkLst>
            <pc:docMk/>
            <pc:sldMk cId="804776263" sldId="573"/>
            <ac:spMk id="16" creationId="{493583D5-7EAB-46D7-B496-48E78F89FA24}"/>
          </ac:spMkLst>
        </pc:spChg>
        <pc:spChg chg="add del mod">
          <ac:chgData name="DI XF" userId="2a7889fc66a80f19" providerId="LiveId" clId="{6351E7BD-3BCB-49F1-A1F4-97C516C38F90}" dt="2022-08-02T05:28:04.326" v="484"/>
          <ac:spMkLst>
            <pc:docMk/>
            <pc:sldMk cId="804776263" sldId="573"/>
            <ac:spMk id="16" creationId="{7FBEFCA6-458F-4FA1-AF1F-35D05337D57D}"/>
          </ac:spMkLst>
        </pc:spChg>
        <pc:spChg chg="mod">
          <ac:chgData name="DI XF" userId="2a7889fc66a80f19" providerId="LiveId" clId="{6351E7BD-3BCB-49F1-A1F4-97C516C38F90}" dt="2022-08-29T01:57:49.509" v="11425" actId="20577"/>
          <ac:spMkLst>
            <pc:docMk/>
            <pc:sldMk cId="804776263" sldId="573"/>
            <ac:spMk id="17" creationId="{4D20E1C7-28ED-4732-9377-D4957F314809}"/>
          </ac:spMkLst>
        </pc:spChg>
        <pc:spChg chg="add mod">
          <ac:chgData name="DI XF" userId="2a7889fc66a80f19" providerId="LiveId" clId="{6351E7BD-3BCB-49F1-A1F4-97C516C38F90}" dt="2022-08-15T08:49:25.965" v="4389" actId="403"/>
          <ac:spMkLst>
            <pc:docMk/>
            <pc:sldMk cId="804776263" sldId="573"/>
            <ac:spMk id="18" creationId="{EC03D59A-367B-4C70-9DCA-1C1DADE6F40D}"/>
          </ac:spMkLst>
        </pc:spChg>
        <pc:spChg chg="add mod">
          <ac:chgData name="DI XF" userId="2a7889fc66a80f19" providerId="LiveId" clId="{6351E7BD-3BCB-49F1-A1F4-97C516C38F90}" dt="2022-08-15T08:49:25.965" v="4389" actId="403"/>
          <ac:spMkLst>
            <pc:docMk/>
            <pc:sldMk cId="804776263" sldId="573"/>
            <ac:spMk id="19" creationId="{F0307CDC-EEC6-4485-BDCA-7024287EFB1A}"/>
          </ac:spMkLst>
        </pc:spChg>
      </pc:sldChg>
      <pc:sldChg chg="addSp delSp modSp add del mod modAnim">
        <pc:chgData name="DI XF" userId="2a7889fc66a80f19" providerId="LiveId" clId="{6351E7BD-3BCB-49F1-A1F4-97C516C38F90}" dt="2022-08-15T08:50:56.919" v="4415" actId="47"/>
        <pc:sldMkLst>
          <pc:docMk/>
          <pc:sldMk cId="2740586834" sldId="577"/>
        </pc:sldMkLst>
        <pc:spChg chg="add del mod">
          <ac:chgData name="DI XF" userId="2a7889fc66a80f19" providerId="LiveId" clId="{6351E7BD-3BCB-49F1-A1F4-97C516C38F90}" dt="2022-08-10T13:39:04.794" v="4063" actId="478"/>
          <ac:spMkLst>
            <pc:docMk/>
            <pc:sldMk cId="2740586834" sldId="577"/>
            <ac:spMk id="2" creationId="{64D7C96E-2D24-4205-B70D-3083BA053F25}"/>
          </ac:spMkLst>
        </pc:spChg>
        <pc:spChg chg="mod">
          <ac:chgData name="DI XF" userId="2a7889fc66a80f19" providerId="LiveId" clId="{6351E7BD-3BCB-49F1-A1F4-97C516C38F90}" dt="2022-08-10T13:38:45.465" v="4058" actId="113"/>
          <ac:spMkLst>
            <pc:docMk/>
            <pc:sldMk cId="2740586834" sldId="577"/>
            <ac:spMk id="3" creationId="{26727B55-1718-41D2-8F09-BA31ADE5069F}"/>
          </ac:spMkLst>
        </pc:spChg>
        <pc:spChg chg="del">
          <ac:chgData name="DI XF" userId="2a7889fc66a80f19" providerId="LiveId" clId="{6351E7BD-3BCB-49F1-A1F4-97C516C38F90}" dt="2022-08-11T07:25:44.383" v="4232" actId="478"/>
          <ac:spMkLst>
            <pc:docMk/>
            <pc:sldMk cId="2740586834" sldId="577"/>
            <ac:spMk id="5" creationId="{016A35B0-62CB-4691-B6EE-5ED0239DD196}"/>
          </ac:spMkLst>
        </pc:spChg>
        <pc:spChg chg="del">
          <ac:chgData name="DI XF" userId="2a7889fc66a80f19" providerId="LiveId" clId="{6351E7BD-3BCB-49F1-A1F4-97C516C38F90}" dt="2022-08-11T07:25:44.383" v="4232" actId="478"/>
          <ac:spMkLst>
            <pc:docMk/>
            <pc:sldMk cId="2740586834" sldId="577"/>
            <ac:spMk id="6" creationId="{02545AFF-0546-41E3-9DB0-6AA484CE916D}"/>
          </ac:spMkLst>
        </pc:spChg>
        <pc:spChg chg="del">
          <ac:chgData name="DI XF" userId="2a7889fc66a80f19" providerId="LiveId" clId="{6351E7BD-3BCB-49F1-A1F4-97C516C38F90}" dt="2022-08-11T07:25:44.383" v="4232" actId="478"/>
          <ac:spMkLst>
            <pc:docMk/>
            <pc:sldMk cId="2740586834" sldId="577"/>
            <ac:spMk id="9" creationId="{A093114D-D554-4532-833D-9392251B461C}"/>
          </ac:spMkLst>
        </pc:spChg>
        <pc:spChg chg="del">
          <ac:chgData name="DI XF" userId="2a7889fc66a80f19" providerId="LiveId" clId="{6351E7BD-3BCB-49F1-A1F4-97C516C38F90}" dt="2022-08-15T08:50:49.029" v="4412" actId="21"/>
          <ac:spMkLst>
            <pc:docMk/>
            <pc:sldMk cId="2740586834" sldId="577"/>
            <ac:spMk id="13" creationId="{EB1CC9D9-3F8F-41A3-AAA6-614741A31F05}"/>
          </ac:spMkLst>
        </pc:spChg>
        <pc:spChg chg="add mod">
          <ac:chgData name="DI XF" userId="2a7889fc66a80f19" providerId="LiveId" clId="{6351E7BD-3BCB-49F1-A1F4-97C516C38F90}" dt="2022-08-11T07:25:45.643" v="4233"/>
          <ac:spMkLst>
            <pc:docMk/>
            <pc:sldMk cId="2740586834" sldId="577"/>
            <ac:spMk id="16" creationId="{38C98BEC-17B3-4187-AD31-6C5F2CED4FA1}"/>
          </ac:spMkLst>
        </pc:spChg>
        <pc:spChg chg="del">
          <ac:chgData name="DI XF" userId="2a7889fc66a80f19" providerId="LiveId" clId="{6351E7BD-3BCB-49F1-A1F4-97C516C38F90}" dt="2022-08-09T11:55:56.840" v="2867" actId="21"/>
          <ac:spMkLst>
            <pc:docMk/>
            <pc:sldMk cId="2740586834" sldId="577"/>
            <ac:spMk id="16" creationId="{6D13A416-1D56-4CB4-984A-C714B166C4A2}"/>
          </ac:spMkLst>
        </pc:spChg>
        <pc:spChg chg="add mod">
          <ac:chgData name="DI XF" userId="2a7889fc66a80f19" providerId="LiveId" clId="{6351E7BD-3BCB-49F1-A1F4-97C516C38F90}" dt="2022-08-09T12:00:44.609" v="2974" actId="20577"/>
          <ac:spMkLst>
            <pc:docMk/>
            <pc:sldMk cId="2740586834" sldId="577"/>
            <ac:spMk id="18" creationId="{84132118-1E81-452F-8A0D-43AF373EE66F}"/>
          </ac:spMkLst>
        </pc:spChg>
        <pc:spChg chg="add mod">
          <ac:chgData name="DI XF" userId="2a7889fc66a80f19" providerId="LiveId" clId="{6351E7BD-3BCB-49F1-A1F4-97C516C38F90}" dt="2022-08-09T11:56:05.298" v="2872" actId="1076"/>
          <ac:spMkLst>
            <pc:docMk/>
            <pc:sldMk cId="2740586834" sldId="577"/>
            <ac:spMk id="19" creationId="{7A2958E7-AA67-44A2-B7DC-3F69ADFBE3AC}"/>
          </ac:spMkLst>
        </pc:spChg>
        <pc:spChg chg="add del mod">
          <ac:chgData name="DI XF" userId="2a7889fc66a80f19" providerId="LiveId" clId="{6351E7BD-3BCB-49F1-A1F4-97C516C38F90}" dt="2022-08-09T11:59:30.301" v="2952"/>
          <ac:spMkLst>
            <pc:docMk/>
            <pc:sldMk cId="2740586834" sldId="577"/>
            <ac:spMk id="20" creationId="{D6279313-518B-4C47-B0AD-E1AC7A6F1603}"/>
          </ac:spMkLst>
        </pc:spChg>
        <pc:spChg chg="add mod">
          <ac:chgData name="DI XF" userId="2a7889fc66a80f19" providerId="LiveId" clId="{6351E7BD-3BCB-49F1-A1F4-97C516C38F90}" dt="2022-08-11T07:25:45.643" v="4233"/>
          <ac:spMkLst>
            <pc:docMk/>
            <pc:sldMk cId="2740586834" sldId="577"/>
            <ac:spMk id="20" creationId="{F97248E0-9322-48C9-AF46-08EE28AE943A}"/>
          </ac:spMkLst>
        </pc:spChg>
        <pc:spChg chg="add mod">
          <ac:chgData name="DI XF" userId="2a7889fc66a80f19" providerId="LiveId" clId="{6351E7BD-3BCB-49F1-A1F4-97C516C38F90}" dt="2022-08-11T07:25:45.643" v="4233"/>
          <ac:spMkLst>
            <pc:docMk/>
            <pc:sldMk cId="2740586834" sldId="577"/>
            <ac:spMk id="21" creationId="{1235B8CF-E0CC-4DD3-888C-E89A5D1B28F3}"/>
          </ac:spMkLst>
        </pc:spChg>
        <pc:graphicFrameChg chg="add del mod">
          <ac:chgData name="DI XF" userId="2a7889fc66a80f19" providerId="LiveId" clId="{6351E7BD-3BCB-49F1-A1F4-97C516C38F90}" dt="2022-08-15T08:50:45.762" v="4410" actId="21"/>
          <ac:graphicFrameMkLst>
            <pc:docMk/>
            <pc:sldMk cId="2740586834" sldId="577"/>
            <ac:graphicFrameMk id="11" creationId="{4F031A5F-0AFA-4D42-BD03-7891B904476D}"/>
          </ac:graphicFrameMkLst>
        </pc:graphicFrameChg>
      </pc:sldChg>
      <pc:sldChg chg="addSp delSp modSp add mod delAnim modAnim">
        <pc:chgData name="DI XF" userId="2a7889fc66a80f19" providerId="LiveId" clId="{6351E7BD-3BCB-49F1-A1F4-97C516C38F90}" dt="2022-08-29T02:01:49.052" v="11446" actId="14100"/>
        <pc:sldMkLst>
          <pc:docMk/>
          <pc:sldMk cId="1532640099" sldId="578"/>
        </pc:sldMkLst>
        <pc:spChg chg="mod">
          <ac:chgData name="DI XF" userId="2a7889fc66a80f19" providerId="LiveId" clId="{6351E7BD-3BCB-49F1-A1F4-97C516C38F90}" dt="2022-08-29T02:01:49.052" v="11446" actId="14100"/>
          <ac:spMkLst>
            <pc:docMk/>
            <pc:sldMk cId="1532640099" sldId="578"/>
            <ac:spMk id="2" creationId="{6AF968E5-5473-4B41-B4C1-C0760D09105E}"/>
          </ac:spMkLst>
        </pc:spChg>
        <pc:spChg chg="mod">
          <ac:chgData name="DI XF" userId="2a7889fc66a80f19" providerId="LiveId" clId="{6351E7BD-3BCB-49F1-A1F4-97C516C38F90}" dt="2022-08-29T02:00:23.072" v="11445" actId="20577"/>
          <ac:spMkLst>
            <pc:docMk/>
            <pc:sldMk cId="1532640099" sldId="578"/>
            <ac:spMk id="3" creationId="{26727B55-1718-41D2-8F09-BA31ADE5069F}"/>
          </ac:spMkLst>
        </pc:spChg>
        <pc:spChg chg="mod">
          <ac:chgData name="DI XF" userId="2a7889fc66a80f19" providerId="LiveId" clId="{6351E7BD-3BCB-49F1-A1F4-97C516C38F90}" dt="2022-08-28T08:13:29.542" v="10750" actId="1076"/>
          <ac:spMkLst>
            <pc:docMk/>
            <pc:sldMk cId="1532640099" sldId="578"/>
            <ac:spMk id="4" creationId="{55A922E3-E00A-4408-A8EE-635C58AE578A}"/>
          </ac:spMkLst>
        </pc:spChg>
        <pc:spChg chg="mod">
          <ac:chgData name="DI XF" userId="2a7889fc66a80f19" providerId="LiveId" clId="{6351E7BD-3BCB-49F1-A1F4-97C516C38F90}" dt="2022-08-28T08:13:29.542" v="10750" actId="1076"/>
          <ac:spMkLst>
            <pc:docMk/>
            <pc:sldMk cId="1532640099" sldId="578"/>
            <ac:spMk id="5" creationId="{016A35B0-62CB-4691-B6EE-5ED0239DD196}"/>
          </ac:spMkLst>
        </pc:spChg>
        <pc:spChg chg="mod">
          <ac:chgData name="DI XF" userId="2a7889fc66a80f19" providerId="LiveId" clId="{6351E7BD-3BCB-49F1-A1F4-97C516C38F90}" dt="2022-08-28T08:13:29.542" v="10750" actId="1076"/>
          <ac:spMkLst>
            <pc:docMk/>
            <pc:sldMk cId="1532640099" sldId="578"/>
            <ac:spMk id="6" creationId="{02545AFF-0546-41E3-9DB0-6AA484CE916D}"/>
          </ac:spMkLst>
        </pc:spChg>
        <pc:spChg chg="add del mod">
          <ac:chgData name="DI XF" userId="2a7889fc66a80f19" providerId="LiveId" clId="{6351E7BD-3BCB-49F1-A1F4-97C516C38F90}" dt="2022-08-28T08:13:22.633" v="10748" actId="478"/>
          <ac:spMkLst>
            <pc:docMk/>
            <pc:sldMk cId="1532640099" sldId="578"/>
            <ac:spMk id="7" creationId="{4B9A6229-9779-4926-99FA-501EF92F6412}"/>
          </ac:spMkLst>
        </pc:spChg>
        <pc:spChg chg="add del mod">
          <ac:chgData name="DI XF" userId="2a7889fc66a80f19" providerId="LiveId" clId="{6351E7BD-3BCB-49F1-A1F4-97C516C38F90}" dt="2022-08-28T08:13:23.809" v="10749" actId="478"/>
          <ac:spMkLst>
            <pc:docMk/>
            <pc:sldMk cId="1532640099" sldId="578"/>
            <ac:spMk id="8" creationId="{7B8BB085-7534-4173-B739-78FD09186D58}"/>
          </ac:spMkLst>
        </pc:spChg>
        <pc:spChg chg="mod">
          <ac:chgData name="DI XF" userId="2a7889fc66a80f19" providerId="LiveId" clId="{6351E7BD-3BCB-49F1-A1F4-97C516C38F90}" dt="2022-08-28T08:13:29.542" v="10750" actId="1076"/>
          <ac:spMkLst>
            <pc:docMk/>
            <pc:sldMk cId="1532640099" sldId="578"/>
            <ac:spMk id="9" creationId="{A093114D-D554-4532-833D-9392251B461C}"/>
          </ac:spMkLst>
        </pc:spChg>
        <pc:spChg chg="mod">
          <ac:chgData name="DI XF" userId="2a7889fc66a80f19" providerId="LiveId" clId="{6351E7BD-3BCB-49F1-A1F4-97C516C38F90}" dt="2022-08-28T08:13:29.542" v="10750" actId="1076"/>
          <ac:spMkLst>
            <pc:docMk/>
            <pc:sldMk cId="1532640099" sldId="578"/>
            <ac:spMk id="13" creationId="{DDA78E48-132A-4EA9-B28F-475D282A91C8}"/>
          </ac:spMkLst>
        </pc:spChg>
        <pc:spChg chg="mod">
          <ac:chgData name="DI XF" userId="2a7889fc66a80f19" providerId="LiveId" clId="{6351E7BD-3BCB-49F1-A1F4-97C516C38F90}" dt="2022-08-28T08:13:29.542" v="10750" actId="1076"/>
          <ac:spMkLst>
            <pc:docMk/>
            <pc:sldMk cId="1532640099" sldId="578"/>
            <ac:spMk id="14" creationId="{C2546A8C-C030-422A-8FB0-12479DAC100C}"/>
          </ac:spMkLst>
        </pc:spChg>
        <pc:spChg chg="mod">
          <ac:chgData name="DI XF" userId="2a7889fc66a80f19" providerId="LiveId" clId="{6351E7BD-3BCB-49F1-A1F4-97C516C38F90}" dt="2022-08-28T08:13:29.542" v="10750" actId="1076"/>
          <ac:spMkLst>
            <pc:docMk/>
            <pc:sldMk cId="1532640099" sldId="578"/>
            <ac:spMk id="15" creationId="{AA95D5F5-D825-4A89-860D-A4B77A2ED8E7}"/>
          </ac:spMkLst>
        </pc:spChg>
        <pc:spChg chg="mod">
          <ac:chgData name="DI XF" userId="2a7889fc66a80f19" providerId="LiveId" clId="{6351E7BD-3BCB-49F1-A1F4-97C516C38F90}" dt="2022-08-28T08:13:29.542" v="10750" actId="1076"/>
          <ac:spMkLst>
            <pc:docMk/>
            <pc:sldMk cId="1532640099" sldId="578"/>
            <ac:spMk id="16" creationId="{521616D2-E7AE-42CB-8E28-2370F7260CA4}"/>
          </ac:spMkLst>
        </pc:spChg>
        <pc:spChg chg="mod">
          <ac:chgData name="DI XF" userId="2a7889fc66a80f19" providerId="LiveId" clId="{6351E7BD-3BCB-49F1-A1F4-97C516C38F90}" dt="2022-08-28T08:13:29.542" v="10750" actId="1076"/>
          <ac:spMkLst>
            <pc:docMk/>
            <pc:sldMk cId="1532640099" sldId="578"/>
            <ac:spMk id="17" creationId="{B34C820C-EF8F-48A3-8396-8B4D7E3E0F82}"/>
          </ac:spMkLst>
        </pc:spChg>
        <pc:spChg chg="mod">
          <ac:chgData name="DI XF" userId="2a7889fc66a80f19" providerId="LiveId" clId="{6351E7BD-3BCB-49F1-A1F4-97C516C38F90}" dt="2022-08-28T08:13:29.542" v="10750" actId="1076"/>
          <ac:spMkLst>
            <pc:docMk/>
            <pc:sldMk cId="1532640099" sldId="578"/>
            <ac:spMk id="18" creationId="{6A2F9CB6-0870-4A74-AAEE-F8B24C1F7642}"/>
          </ac:spMkLst>
        </pc:spChg>
        <pc:spChg chg="add mod">
          <ac:chgData name="DI XF" userId="2a7889fc66a80f19" providerId="LiveId" clId="{6351E7BD-3BCB-49F1-A1F4-97C516C38F90}" dt="2022-08-28T08:13:29.542" v="10750" actId="1076"/>
          <ac:spMkLst>
            <pc:docMk/>
            <pc:sldMk cId="1532640099" sldId="578"/>
            <ac:spMk id="19" creationId="{1E75BBFE-5160-4A91-AB20-BCCE6C245451}"/>
          </ac:spMkLst>
        </pc:spChg>
        <pc:spChg chg="add del mod">
          <ac:chgData name="DI XF" userId="2a7889fc66a80f19" providerId="LiveId" clId="{6351E7BD-3BCB-49F1-A1F4-97C516C38F90}" dt="2022-08-24T04:47:00.976" v="5636" actId="478"/>
          <ac:spMkLst>
            <pc:docMk/>
            <pc:sldMk cId="1532640099" sldId="578"/>
            <ac:spMk id="19" creationId="{7135507D-CBDD-469A-9791-4AA04A6F6A8F}"/>
          </ac:spMkLst>
        </pc:spChg>
        <pc:spChg chg="add mod">
          <ac:chgData name="DI XF" userId="2a7889fc66a80f19" providerId="LiveId" clId="{6351E7BD-3BCB-49F1-A1F4-97C516C38F90}" dt="2022-08-29T01:58:11.973" v="11429" actId="313"/>
          <ac:spMkLst>
            <pc:docMk/>
            <pc:sldMk cId="1532640099" sldId="578"/>
            <ac:spMk id="20" creationId="{24D92D53-EB40-4BA3-82AC-912816CCE065}"/>
          </ac:spMkLst>
        </pc:spChg>
      </pc:sldChg>
      <pc:sldChg chg="addSp modSp add del">
        <pc:chgData name="DI XF" userId="2a7889fc66a80f19" providerId="LiveId" clId="{6351E7BD-3BCB-49F1-A1F4-97C516C38F90}" dt="2022-08-02T05:33:46.476" v="523" actId="47"/>
        <pc:sldMkLst>
          <pc:docMk/>
          <pc:sldMk cId="402250159" sldId="579"/>
        </pc:sldMkLst>
        <pc:spChg chg="add mod">
          <ac:chgData name="DI XF" userId="2a7889fc66a80f19" providerId="LiveId" clId="{6351E7BD-3BCB-49F1-A1F4-97C516C38F90}" dt="2022-08-02T05:28:39.692" v="493"/>
          <ac:spMkLst>
            <pc:docMk/>
            <pc:sldMk cId="402250159" sldId="579"/>
            <ac:spMk id="4" creationId="{A0E8D2AE-C8AC-4EDA-8045-C20AE58E8B35}"/>
          </ac:spMkLst>
        </pc:spChg>
      </pc:sldChg>
      <pc:sldChg chg="addSp modSp add del">
        <pc:chgData name="DI XF" userId="2a7889fc66a80f19" providerId="LiveId" clId="{6351E7BD-3BCB-49F1-A1F4-97C516C38F90}" dt="2022-08-02T05:36:49.651" v="566" actId="2696"/>
        <pc:sldMkLst>
          <pc:docMk/>
          <pc:sldMk cId="1113705279" sldId="580"/>
        </pc:sldMkLst>
        <pc:spChg chg="add mod">
          <ac:chgData name="DI XF" userId="2a7889fc66a80f19" providerId="LiveId" clId="{6351E7BD-3BCB-49F1-A1F4-97C516C38F90}" dt="2022-08-02T05:28:47.571" v="494"/>
          <ac:spMkLst>
            <pc:docMk/>
            <pc:sldMk cId="1113705279" sldId="580"/>
            <ac:spMk id="23" creationId="{521B70ED-1A95-432E-BA0F-C32AC1AB9871}"/>
          </ac:spMkLst>
        </pc:spChg>
      </pc:sldChg>
      <pc:sldChg chg="delSp modSp add mod modAnim">
        <pc:chgData name="DI XF" userId="2a7889fc66a80f19" providerId="LiveId" clId="{6351E7BD-3BCB-49F1-A1F4-97C516C38F90}" dt="2022-08-28T07:38:13.955" v="8023" actId="20577"/>
        <pc:sldMkLst>
          <pc:docMk/>
          <pc:sldMk cId="1964329699" sldId="580"/>
        </pc:sldMkLst>
        <pc:spChg chg="del">
          <ac:chgData name="DI XF" userId="2a7889fc66a80f19" providerId="LiveId" clId="{6351E7BD-3BCB-49F1-A1F4-97C516C38F90}" dt="2022-08-03T07:05:52.026" v="2575" actId="478"/>
          <ac:spMkLst>
            <pc:docMk/>
            <pc:sldMk cId="1964329699" sldId="580"/>
            <ac:spMk id="4" creationId="{FE507DF6-6119-4C3F-927E-1458977EA08D}"/>
          </ac:spMkLst>
        </pc:spChg>
        <pc:spChg chg="mod">
          <ac:chgData name="DI XF" userId="2a7889fc66a80f19" providerId="LiveId" clId="{6351E7BD-3BCB-49F1-A1F4-97C516C38F90}" dt="2022-08-24T05:50:48.136" v="7232" actId="20577"/>
          <ac:spMkLst>
            <pc:docMk/>
            <pc:sldMk cId="1964329699" sldId="580"/>
            <ac:spMk id="7" creationId="{F9E107A8-B8D6-4C9A-9F20-32F7AB6AE2DE}"/>
          </ac:spMkLst>
        </pc:spChg>
        <pc:spChg chg="mod">
          <ac:chgData name="DI XF" userId="2a7889fc66a80f19" providerId="LiveId" clId="{6351E7BD-3BCB-49F1-A1F4-97C516C38F90}" dt="2022-08-28T07:20:12.226" v="7967"/>
          <ac:spMkLst>
            <pc:docMk/>
            <pc:sldMk cId="1964329699" sldId="580"/>
            <ac:spMk id="23" creationId="{521B70ED-1A95-432E-BA0F-C32AC1AB9871}"/>
          </ac:spMkLst>
        </pc:spChg>
        <pc:spChg chg="mod">
          <ac:chgData name="DI XF" userId="2a7889fc66a80f19" providerId="LiveId" clId="{6351E7BD-3BCB-49F1-A1F4-97C516C38F90}" dt="2022-08-28T07:38:13.955" v="8023" actId="20577"/>
          <ac:spMkLst>
            <pc:docMk/>
            <pc:sldMk cId="1964329699" sldId="580"/>
            <ac:spMk id="32" creationId="{79C3274C-EA4F-4886-9E60-F5DFAA78EC48}"/>
          </ac:spMkLst>
        </pc:spChg>
      </pc:sldChg>
      <pc:sldChg chg="addSp delSp modSp add del mod modAnim">
        <pc:chgData name="DI XF" userId="2a7889fc66a80f19" providerId="LiveId" clId="{6351E7BD-3BCB-49F1-A1F4-97C516C38F90}" dt="2022-08-03T07:05:37.805" v="2573" actId="2696"/>
        <pc:sldMkLst>
          <pc:docMk/>
          <pc:sldMk cId="3712086300" sldId="580"/>
        </pc:sldMkLst>
        <pc:spChg chg="mod">
          <ac:chgData name="DI XF" userId="2a7889fc66a80f19" providerId="LiveId" clId="{6351E7BD-3BCB-49F1-A1F4-97C516C38F90}" dt="2022-08-02T05:38:06.675" v="600" actId="14100"/>
          <ac:spMkLst>
            <pc:docMk/>
            <pc:sldMk cId="3712086300" sldId="580"/>
            <ac:spMk id="5" creationId="{3A82DA19-3FFA-41C4-BBC2-C78EFC17A9F2}"/>
          </ac:spMkLst>
        </pc:spChg>
        <pc:spChg chg="add del mod">
          <ac:chgData name="DI XF" userId="2a7889fc66a80f19" providerId="LiveId" clId="{6351E7BD-3BCB-49F1-A1F4-97C516C38F90}" dt="2022-08-02T05:39:42.868" v="617" actId="6549"/>
          <ac:spMkLst>
            <pc:docMk/>
            <pc:sldMk cId="3712086300" sldId="580"/>
            <ac:spMk id="23" creationId="{521B70ED-1A95-432E-BA0F-C32AC1AB9871}"/>
          </ac:spMkLst>
        </pc:spChg>
        <pc:spChg chg="add del mod">
          <ac:chgData name="DI XF" userId="2a7889fc66a80f19" providerId="LiveId" clId="{6351E7BD-3BCB-49F1-A1F4-97C516C38F90}" dt="2022-08-02T05:37:09.168" v="570"/>
          <ac:spMkLst>
            <pc:docMk/>
            <pc:sldMk cId="3712086300" sldId="580"/>
            <ac:spMk id="26" creationId="{EF81D1E2-F521-40D2-B2A6-585488215F50}"/>
          </ac:spMkLst>
        </pc:spChg>
        <pc:spChg chg="add del mod">
          <ac:chgData name="DI XF" userId="2a7889fc66a80f19" providerId="LiveId" clId="{6351E7BD-3BCB-49F1-A1F4-97C516C38F90}" dt="2022-08-02T05:37:13.288" v="573"/>
          <ac:spMkLst>
            <pc:docMk/>
            <pc:sldMk cId="3712086300" sldId="580"/>
            <ac:spMk id="27" creationId="{3CB74FEC-D022-40CB-A59E-122062161518}"/>
          </ac:spMkLst>
        </pc:spChg>
        <pc:spChg chg="add mod">
          <ac:chgData name="DI XF" userId="2a7889fc66a80f19" providerId="LiveId" clId="{6351E7BD-3BCB-49F1-A1F4-97C516C38F90}" dt="2022-08-02T05:38:24.619" v="602" actId="1076"/>
          <ac:spMkLst>
            <pc:docMk/>
            <pc:sldMk cId="3712086300" sldId="580"/>
            <ac:spMk id="29" creationId="{3932B57D-FBBB-4346-B301-F1DDFA2BB6CF}"/>
          </ac:spMkLst>
        </pc:spChg>
        <pc:spChg chg="add mod">
          <ac:chgData name="DI XF" userId="2a7889fc66a80f19" providerId="LiveId" clId="{6351E7BD-3BCB-49F1-A1F4-97C516C38F90}" dt="2022-08-02T05:38:24.619" v="602" actId="1076"/>
          <ac:spMkLst>
            <pc:docMk/>
            <pc:sldMk cId="3712086300" sldId="580"/>
            <ac:spMk id="31" creationId="{035B01FD-09A9-4D85-BCDB-B867F55F4409}"/>
          </ac:spMkLst>
        </pc:spChg>
        <pc:spChg chg="add mod">
          <ac:chgData name="DI XF" userId="2a7889fc66a80f19" providerId="LiveId" clId="{6351E7BD-3BCB-49F1-A1F4-97C516C38F90}" dt="2022-08-02T05:58:34.054" v="680" actId="20577"/>
          <ac:spMkLst>
            <pc:docMk/>
            <pc:sldMk cId="3712086300" sldId="580"/>
            <ac:spMk id="32" creationId="{79C3274C-EA4F-4886-9E60-F5DFAA78EC48}"/>
          </ac:spMkLst>
        </pc:spChg>
        <pc:cxnChg chg="mod">
          <ac:chgData name="DI XF" userId="2a7889fc66a80f19" providerId="LiveId" clId="{6351E7BD-3BCB-49F1-A1F4-97C516C38F90}" dt="2022-08-02T05:38:06.675" v="600" actId="14100"/>
          <ac:cxnSpMkLst>
            <pc:docMk/>
            <pc:sldMk cId="3712086300" sldId="580"/>
            <ac:cxnSpMk id="24" creationId="{7A780E9D-5C83-40D0-933B-A1ABF2E82E5F}"/>
          </ac:cxnSpMkLst>
        </pc:cxnChg>
        <pc:cxnChg chg="mod">
          <ac:chgData name="DI XF" userId="2a7889fc66a80f19" providerId="LiveId" clId="{6351E7BD-3BCB-49F1-A1F4-97C516C38F90}" dt="2022-08-02T05:38:06.675" v="600" actId="14100"/>
          <ac:cxnSpMkLst>
            <pc:docMk/>
            <pc:sldMk cId="3712086300" sldId="580"/>
            <ac:cxnSpMk id="25" creationId="{194A553B-14B8-47B9-8C47-9D5CE61B01C5}"/>
          </ac:cxnSpMkLst>
        </pc:cxnChg>
      </pc:sldChg>
      <pc:sldChg chg="modSp add mod">
        <pc:chgData name="DI XF" userId="2a7889fc66a80f19" providerId="LiveId" clId="{6351E7BD-3BCB-49F1-A1F4-97C516C38F90}" dt="2022-08-28T07:20:12.226" v="7967"/>
        <pc:sldMkLst>
          <pc:docMk/>
          <pc:sldMk cId="1078583431" sldId="581"/>
        </pc:sldMkLst>
        <pc:spChg chg="mod">
          <ac:chgData name="DI XF" userId="2a7889fc66a80f19" providerId="LiveId" clId="{6351E7BD-3BCB-49F1-A1F4-97C516C38F90}" dt="2022-08-28T07:20:12.226" v="7967"/>
          <ac:spMkLst>
            <pc:docMk/>
            <pc:sldMk cId="1078583431" sldId="581"/>
            <ac:spMk id="2" creationId="{00000000-0000-0000-0000-000000000000}"/>
          </ac:spMkLst>
        </pc:spChg>
        <pc:spChg chg="mod">
          <ac:chgData name="DI XF" userId="2a7889fc66a80f19" providerId="LiveId" clId="{6351E7BD-3BCB-49F1-A1F4-97C516C38F90}" dt="2022-08-09T12:30:54.413" v="3509" actId="113"/>
          <ac:spMkLst>
            <pc:docMk/>
            <pc:sldMk cId="1078583431" sldId="581"/>
            <ac:spMk id="12" creationId="{B32EA8C9-20C6-47D0-818D-467E385CD0AE}"/>
          </ac:spMkLst>
        </pc:spChg>
      </pc:sldChg>
      <pc:sldChg chg="addSp delSp modSp add del mod delAnim modNotesTx">
        <pc:chgData name="DI XF" userId="2a7889fc66a80f19" providerId="LiveId" clId="{6351E7BD-3BCB-49F1-A1F4-97C516C38F90}" dt="2022-08-03T06:28:27.064" v="2158" actId="2696"/>
        <pc:sldMkLst>
          <pc:docMk/>
          <pc:sldMk cId="1970870737" sldId="581"/>
        </pc:sldMkLst>
        <pc:spChg chg="del">
          <ac:chgData name="DI XF" userId="2a7889fc66a80f19" providerId="LiveId" clId="{6351E7BD-3BCB-49F1-A1F4-97C516C38F90}" dt="2022-08-02T05:51:29.711" v="629" actId="478"/>
          <ac:spMkLst>
            <pc:docMk/>
            <pc:sldMk cId="1970870737" sldId="581"/>
            <ac:spMk id="3" creationId="{00000000-0000-0000-0000-000000000000}"/>
          </ac:spMkLst>
        </pc:spChg>
        <pc:spChg chg="del">
          <ac:chgData name="DI XF" userId="2a7889fc66a80f19" providerId="LiveId" clId="{6351E7BD-3BCB-49F1-A1F4-97C516C38F90}" dt="2022-08-02T05:51:30.757" v="630" actId="478"/>
          <ac:spMkLst>
            <pc:docMk/>
            <pc:sldMk cId="1970870737" sldId="581"/>
            <ac:spMk id="6" creationId="{84A9D312-CED4-4548-B479-6B5B4BB10DDA}"/>
          </ac:spMkLst>
        </pc:spChg>
        <pc:spChg chg="add mod">
          <ac:chgData name="DI XF" userId="2a7889fc66a80f19" providerId="LiveId" clId="{6351E7BD-3BCB-49F1-A1F4-97C516C38F90}" dt="2022-08-02T05:51:41.380" v="632" actId="1076"/>
          <ac:spMkLst>
            <pc:docMk/>
            <pc:sldMk cId="1970870737" sldId="581"/>
            <ac:spMk id="7" creationId="{66F32B42-FC87-48C8-ACB8-D044EE0D3D13}"/>
          </ac:spMkLst>
        </pc:spChg>
        <pc:spChg chg="add mod">
          <ac:chgData name="DI XF" userId="2a7889fc66a80f19" providerId="LiveId" clId="{6351E7BD-3BCB-49F1-A1F4-97C516C38F90}" dt="2022-08-02T05:52:53.041" v="651" actId="207"/>
          <ac:spMkLst>
            <pc:docMk/>
            <pc:sldMk cId="1970870737" sldId="581"/>
            <ac:spMk id="8" creationId="{3A830EB6-CD69-4CDF-A774-EBFBFCF9B8E8}"/>
          </ac:spMkLst>
        </pc:spChg>
        <pc:spChg chg="del">
          <ac:chgData name="DI XF" userId="2a7889fc66a80f19" providerId="LiveId" clId="{6351E7BD-3BCB-49F1-A1F4-97C516C38F90}" dt="2022-08-02T05:51:27.846" v="628" actId="478"/>
          <ac:spMkLst>
            <pc:docMk/>
            <pc:sldMk cId="1970870737" sldId="581"/>
            <ac:spMk id="9" creationId="{00000000-0000-0000-0000-000000000000}"/>
          </ac:spMkLst>
        </pc:spChg>
        <pc:spChg chg="add mod">
          <ac:chgData name="DI XF" userId="2a7889fc66a80f19" providerId="LiveId" clId="{6351E7BD-3BCB-49F1-A1F4-97C516C38F90}" dt="2022-08-02T05:51:41.380" v="632" actId="1076"/>
          <ac:spMkLst>
            <pc:docMk/>
            <pc:sldMk cId="1970870737" sldId="581"/>
            <ac:spMk id="10" creationId="{B54BACF8-59A1-4FC0-B85B-5D809339621D}"/>
          </ac:spMkLst>
        </pc:spChg>
        <pc:spChg chg="add mod">
          <ac:chgData name="DI XF" userId="2a7889fc66a80f19" providerId="LiveId" clId="{6351E7BD-3BCB-49F1-A1F4-97C516C38F90}" dt="2022-08-02T05:51:41.380" v="632" actId="1076"/>
          <ac:spMkLst>
            <pc:docMk/>
            <pc:sldMk cId="1970870737" sldId="581"/>
            <ac:spMk id="11" creationId="{1571DB54-8672-4D8A-8A10-CBFCECD23FA6}"/>
          </ac:spMkLst>
        </pc:spChg>
        <pc:spChg chg="add mod">
          <ac:chgData name="DI XF" userId="2a7889fc66a80f19" providerId="LiveId" clId="{6351E7BD-3BCB-49F1-A1F4-97C516C38F90}" dt="2022-08-02T05:51:41.380" v="632" actId="1076"/>
          <ac:spMkLst>
            <pc:docMk/>
            <pc:sldMk cId="1970870737" sldId="581"/>
            <ac:spMk id="12" creationId="{B32EA8C9-20C6-47D0-818D-467E385CD0AE}"/>
          </ac:spMkLst>
        </pc:spChg>
        <pc:spChg chg="add mod">
          <ac:chgData name="DI XF" userId="2a7889fc66a80f19" providerId="LiveId" clId="{6351E7BD-3BCB-49F1-A1F4-97C516C38F90}" dt="2022-08-02T05:51:41.380" v="632" actId="1076"/>
          <ac:spMkLst>
            <pc:docMk/>
            <pc:sldMk cId="1970870737" sldId="581"/>
            <ac:spMk id="13" creationId="{8E732CEA-52A4-4D3A-8571-ED043CEACDFC}"/>
          </ac:spMkLst>
        </pc:spChg>
        <pc:spChg chg="add mod">
          <ac:chgData name="DI XF" userId="2a7889fc66a80f19" providerId="LiveId" clId="{6351E7BD-3BCB-49F1-A1F4-97C516C38F90}" dt="2022-08-02T05:51:41.380" v="632" actId="1076"/>
          <ac:spMkLst>
            <pc:docMk/>
            <pc:sldMk cId="1970870737" sldId="581"/>
            <ac:spMk id="14" creationId="{76E06E7A-507F-4B9A-9481-E357E4044260}"/>
          </ac:spMkLst>
        </pc:spChg>
        <pc:spChg chg="add mod">
          <ac:chgData name="DI XF" userId="2a7889fc66a80f19" providerId="LiveId" clId="{6351E7BD-3BCB-49F1-A1F4-97C516C38F90}" dt="2022-08-02T05:51:41.380" v="632" actId="1076"/>
          <ac:spMkLst>
            <pc:docMk/>
            <pc:sldMk cId="1970870737" sldId="581"/>
            <ac:spMk id="15" creationId="{4A29C709-4E27-47C1-AB42-254CEB0CB7F5}"/>
          </ac:spMkLst>
        </pc:spChg>
        <pc:spChg chg="add mod">
          <ac:chgData name="DI XF" userId="2a7889fc66a80f19" providerId="LiveId" clId="{6351E7BD-3BCB-49F1-A1F4-97C516C38F90}" dt="2022-08-02T05:51:41.380" v="632" actId="1076"/>
          <ac:spMkLst>
            <pc:docMk/>
            <pc:sldMk cId="1970870737" sldId="581"/>
            <ac:spMk id="16" creationId="{0C50D17D-D32D-473E-AF7B-53D535C38A82}"/>
          </ac:spMkLst>
        </pc:spChg>
        <pc:spChg chg="add mod">
          <ac:chgData name="DI XF" userId="2a7889fc66a80f19" providerId="LiveId" clId="{6351E7BD-3BCB-49F1-A1F4-97C516C38F90}" dt="2022-08-02T05:51:41.380" v="632" actId="1076"/>
          <ac:spMkLst>
            <pc:docMk/>
            <pc:sldMk cId="1970870737" sldId="581"/>
            <ac:spMk id="17" creationId="{C0519A47-37A0-4682-A7A9-BF5588C8715F}"/>
          </ac:spMkLst>
        </pc:spChg>
        <pc:spChg chg="add mod">
          <ac:chgData name="DI XF" userId="2a7889fc66a80f19" providerId="LiveId" clId="{6351E7BD-3BCB-49F1-A1F4-97C516C38F90}" dt="2022-08-02T05:51:41.380" v="632" actId="1076"/>
          <ac:spMkLst>
            <pc:docMk/>
            <pc:sldMk cId="1970870737" sldId="581"/>
            <ac:spMk id="18" creationId="{ED775A89-2C78-4150-BE2C-3F12B8E1FC58}"/>
          </ac:spMkLst>
        </pc:spChg>
        <pc:spChg chg="add mod">
          <ac:chgData name="DI XF" userId="2a7889fc66a80f19" providerId="LiveId" clId="{6351E7BD-3BCB-49F1-A1F4-97C516C38F90}" dt="2022-08-02T05:51:41.380" v="632" actId="1076"/>
          <ac:spMkLst>
            <pc:docMk/>
            <pc:sldMk cId="1970870737" sldId="581"/>
            <ac:spMk id="19" creationId="{FF9E511C-0DB7-40B3-AD5D-135FBAFEC9DF}"/>
          </ac:spMkLst>
        </pc:spChg>
        <pc:spChg chg="add mod">
          <ac:chgData name="DI XF" userId="2a7889fc66a80f19" providerId="LiveId" clId="{6351E7BD-3BCB-49F1-A1F4-97C516C38F90}" dt="2022-08-02T05:51:41.380" v="632" actId="1076"/>
          <ac:spMkLst>
            <pc:docMk/>
            <pc:sldMk cId="1970870737" sldId="581"/>
            <ac:spMk id="20" creationId="{612D2F12-F730-4FF8-9CC2-2836F4B94E56}"/>
          </ac:spMkLst>
        </pc:spChg>
        <pc:spChg chg="add mod">
          <ac:chgData name="DI XF" userId="2a7889fc66a80f19" providerId="LiveId" clId="{6351E7BD-3BCB-49F1-A1F4-97C516C38F90}" dt="2022-08-02T05:51:41.380" v="632" actId="1076"/>
          <ac:spMkLst>
            <pc:docMk/>
            <pc:sldMk cId="1970870737" sldId="581"/>
            <ac:spMk id="21" creationId="{6E2DBE7D-CC1B-4A87-B1A1-3AE2BE7E8237}"/>
          </ac:spMkLst>
        </pc:spChg>
        <pc:spChg chg="add mod">
          <ac:chgData name="DI XF" userId="2a7889fc66a80f19" providerId="LiveId" clId="{6351E7BD-3BCB-49F1-A1F4-97C516C38F90}" dt="2022-08-02T05:51:41.380" v="632" actId="1076"/>
          <ac:spMkLst>
            <pc:docMk/>
            <pc:sldMk cId="1970870737" sldId="581"/>
            <ac:spMk id="22" creationId="{72EAD9E9-5400-4B23-9E16-741E61B0D955}"/>
          </ac:spMkLst>
        </pc:spChg>
        <pc:spChg chg="add mod">
          <ac:chgData name="DI XF" userId="2a7889fc66a80f19" providerId="LiveId" clId="{6351E7BD-3BCB-49F1-A1F4-97C516C38F90}" dt="2022-08-02T05:51:41.380" v="632" actId="1076"/>
          <ac:spMkLst>
            <pc:docMk/>
            <pc:sldMk cId="1970870737" sldId="581"/>
            <ac:spMk id="23" creationId="{F4ACF0CA-F303-4979-81BD-EDB0EBB70871}"/>
          </ac:spMkLst>
        </pc:spChg>
        <pc:spChg chg="add mod">
          <ac:chgData name="DI XF" userId="2a7889fc66a80f19" providerId="LiveId" clId="{6351E7BD-3BCB-49F1-A1F4-97C516C38F90}" dt="2022-08-02T05:51:41.380" v="632" actId="1076"/>
          <ac:spMkLst>
            <pc:docMk/>
            <pc:sldMk cId="1970870737" sldId="581"/>
            <ac:spMk id="24" creationId="{1D5C3219-3FD1-41C3-A6BC-74D9E80156B0}"/>
          </ac:spMkLst>
        </pc:spChg>
        <pc:spChg chg="add mod">
          <ac:chgData name="DI XF" userId="2a7889fc66a80f19" providerId="LiveId" clId="{6351E7BD-3BCB-49F1-A1F4-97C516C38F90}" dt="2022-08-02T05:51:41.380" v="632" actId="1076"/>
          <ac:spMkLst>
            <pc:docMk/>
            <pc:sldMk cId="1970870737" sldId="581"/>
            <ac:spMk id="25" creationId="{4D3F351E-617D-40F5-A7A0-697A267915C8}"/>
          </ac:spMkLst>
        </pc:spChg>
        <pc:spChg chg="add mod">
          <ac:chgData name="DI XF" userId="2a7889fc66a80f19" providerId="LiveId" clId="{6351E7BD-3BCB-49F1-A1F4-97C516C38F90}" dt="2022-08-02T05:51:41.380" v="632" actId="1076"/>
          <ac:spMkLst>
            <pc:docMk/>
            <pc:sldMk cId="1970870737" sldId="581"/>
            <ac:spMk id="26" creationId="{033ADECE-BB89-4F58-825D-AD49DF379797}"/>
          </ac:spMkLst>
        </pc:spChg>
        <pc:spChg chg="add mod">
          <ac:chgData name="DI XF" userId="2a7889fc66a80f19" providerId="LiveId" clId="{6351E7BD-3BCB-49F1-A1F4-97C516C38F90}" dt="2022-08-02T05:51:41.380" v="632" actId="1076"/>
          <ac:spMkLst>
            <pc:docMk/>
            <pc:sldMk cId="1970870737" sldId="581"/>
            <ac:spMk id="27" creationId="{0549A72A-D3AA-4985-804F-467429A9EB8E}"/>
          </ac:spMkLst>
        </pc:spChg>
        <pc:spChg chg="add mod">
          <ac:chgData name="DI XF" userId="2a7889fc66a80f19" providerId="LiveId" clId="{6351E7BD-3BCB-49F1-A1F4-97C516C38F90}" dt="2022-08-02T05:51:41.380" v="632" actId="1076"/>
          <ac:spMkLst>
            <pc:docMk/>
            <pc:sldMk cId="1970870737" sldId="581"/>
            <ac:spMk id="28" creationId="{0C39650D-DF4A-489E-9491-695A71DDB210}"/>
          </ac:spMkLst>
        </pc:spChg>
        <pc:spChg chg="add mod">
          <ac:chgData name="DI XF" userId="2a7889fc66a80f19" providerId="LiveId" clId="{6351E7BD-3BCB-49F1-A1F4-97C516C38F90}" dt="2022-08-02T05:51:41.380" v="632" actId="1076"/>
          <ac:spMkLst>
            <pc:docMk/>
            <pc:sldMk cId="1970870737" sldId="581"/>
            <ac:spMk id="29" creationId="{665CE90C-8400-449C-B661-B5CFD1340AB1}"/>
          </ac:spMkLst>
        </pc:spChg>
        <pc:spChg chg="add mod">
          <ac:chgData name="DI XF" userId="2a7889fc66a80f19" providerId="LiveId" clId="{6351E7BD-3BCB-49F1-A1F4-97C516C38F90}" dt="2022-08-02T05:51:41.380" v="632" actId="1076"/>
          <ac:spMkLst>
            <pc:docMk/>
            <pc:sldMk cId="1970870737" sldId="581"/>
            <ac:spMk id="30" creationId="{0E408DB8-25A2-4922-A328-9E6EDB8D6323}"/>
          </ac:spMkLst>
        </pc:spChg>
        <pc:spChg chg="add mod">
          <ac:chgData name="DI XF" userId="2a7889fc66a80f19" providerId="LiveId" clId="{6351E7BD-3BCB-49F1-A1F4-97C516C38F90}" dt="2022-08-02T05:51:41.380" v="632" actId="1076"/>
          <ac:spMkLst>
            <pc:docMk/>
            <pc:sldMk cId="1970870737" sldId="581"/>
            <ac:spMk id="31" creationId="{82B8CB70-B40C-4BB2-982E-37452BC6E4CE}"/>
          </ac:spMkLst>
        </pc:spChg>
        <pc:spChg chg="add mod">
          <ac:chgData name="DI XF" userId="2a7889fc66a80f19" providerId="LiveId" clId="{6351E7BD-3BCB-49F1-A1F4-97C516C38F90}" dt="2022-08-02T05:51:41.380" v="632" actId="1076"/>
          <ac:spMkLst>
            <pc:docMk/>
            <pc:sldMk cId="1970870737" sldId="581"/>
            <ac:spMk id="32" creationId="{8BDF3301-C074-440C-A49D-5A0578698D10}"/>
          </ac:spMkLst>
        </pc:spChg>
        <pc:spChg chg="add mod">
          <ac:chgData name="DI XF" userId="2a7889fc66a80f19" providerId="LiveId" clId="{6351E7BD-3BCB-49F1-A1F4-97C516C38F90}" dt="2022-08-02T05:51:41.380" v="632" actId="1076"/>
          <ac:spMkLst>
            <pc:docMk/>
            <pc:sldMk cId="1970870737" sldId="581"/>
            <ac:spMk id="33" creationId="{E90C31DB-7295-4769-8A29-3BE0698A9172}"/>
          </ac:spMkLst>
        </pc:spChg>
        <pc:spChg chg="add mod">
          <ac:chgData name="DI XF" userId="2a7889fc66a80f19" providerId="LiveId" clId="{6351E7BD-3BCB-49F1-A1F4-97C516C38F90}" dt="2022-08-02T05:51:41.380" v="632" actId="1076"/>
          <ac:spMkLst>
            <pc:docMk/>
            <pc:sldMk cId="1970870737" sldId="581"/>
            <ac:spMk id="34" creationId="{05A62429-655C-4006-8AD9-7953FC39D834}"/>
          </ac:spMkLst>
        </pc:spChg>
        <pc:spChg chg="add del">
          <ac:chgData name="DI XF" userId="2a7889fc66a80f19" providerId="LiveId" clId="{6351E7BD-3BCB-49F1-A1F4-97C516C38F90}" dt="2022-08-02T05:58:11.785" v="667"/>
          <ac:spMkLst>
            <pc:docMk/>
            <pc:sldMk cId="1970870737" sldId="581"/>
            <ac:spMk id="35" creationId="{2B07CA25-DC4F-4B99-9A8E-2765FF5913E4}"/>
          </ac:spMkLst>
        </pc:spChg>
      </pc:sldChg>
      <pc:sldChg chg="modSp add del mod">
        <pc:chgData name="DI XF" userId="2a7889fc66a80f19" providerId="LiveId" clId="{6351E7BD-3BCB-49F1-A1F4-97C516C38F90}" dt="2022-08-02T05:39:23.239" v="612" actId="47"/>
        <pc:sldMkLst>
          <pc:docMk/>
          <pc:sldMk cId="3059209248" sldId="581"/>
        </pc:sldMkLst>
        <pc:spChg chg="mod">
          <ac:chgData name="DI XF" userId="2a7889fc66a80f19" providerId="LiveId" clId="{6351E7BD-3BCB-49F1-A1F4-97C516C38F90}" dt="2022-08-02T05:37:16.408" v="575" actId="21"/>
          <ac:spMkLst>
            <pc:docMk/>
            <pc:sldMk cId="3059209248" sldId="581"/>
            <ac:spMk id="2" creationId="{00000000-0000-0000-0000-000000000000}"/>
          </ac:spMkLst>
        </pc:spChg>
        <pc:spChg chg="mod">
          <ac:chgData name="DI XF" userId="2a7889fc66a80f19" providerId="LiveId" clId="{6351E7BD-3BCB-49F1-A1F4-97C516C38F90}" dt="2022-08-02T05:38:31.469" v="603" actId="6549"/>
          <ac:spMkLst>
            <pc:docMk/>
            <pc:sldMk cId="3059209248" sldId="581"/>
            <ac:spMk id="9" creationId="{00000000-0000-0000-0000-000000000000}"/>
          </ac:spMkLst>
        </pc:spChg>
      </pc:sldChg>
      <pc:sldChg chg="addSp delSp modSp add del mod delAnim">
        <pc:chgData name="DI XF" userId="2a7889fc66a80f19" providerId="LiveId" clId="{6351E7BD-3BCB-49F1-A1F4-97C516C38F90}" dt="2022-08-24T05:36:08.791" v="7088" actId="47"/>
        <pc:sldMkLst>
          <pc:docMk/>
          <pc:sldMk cId="666509435" sldId="582"/>
        </pc:sldMkLst>
        <pc:spChg chg="mod">
          <ac:chgData name="DI XF" userId="2a7889fc66a80f19" providerId="LiveId" clId="{6351E7BD-3BCB-49F1-A1F4-97C516C38F90}" dt="2022-08-09T12:28:30.600" v="3444"/>
          <ac:spMkLst>
            <pc:docMk/>
            <pc:sldMk cId="666509435" sldId="582"/>
            <ac:spMk id="2" creationId="{00000000-0000-0000-0000-000000000000}"/>
          </ac:spMkLst>
        </pc:spChg>
        <pc:spChg chg="add del">
          <ac:chgData name="DI XF" userId="2a7889fc66a80f19" providerId="LiveId" clId="{6351E7BD-3BCB-49F1-A1F4-97C516C38F90}" dt="2022-08-09T12:20:59.924" v="3355" actId="11529"/>
          <ac:spMkLst>
            <pc:docMk/>
            <pc:sldMk cId="666509435" sldId="582"/>
            <ac:spMk id="3" creationId="{F92AAC8B-CC66-4DA9-88BC-02643A9472C1}"/>
          </ac:spMkLst>
        </pc:spChg>
        <pc:spChg chg="add mod">
          <ac:chgData name="DI XF" userId="2a7889fc66a80f19" providerId="LiveId" clId="{6351E7BD-3BCB-49F1-A1F4-97C516C38F90}" dt="2022-08-09T12:21:46.455" v="3368" actId="1076"/>
          <ac:spMkLst>
            <pc:docMk/>
            <pc:sldMk cId="666509435" sldId="582"/>
            <ac:spMk id="4" creationId="{5E6A1B5B-F01D-4C2F-B252-320765AE38B3}"/>
          </ac:spMkLst>
        </pc:spChg>
        <pc:spChg chg="del mod ord">
          <ac:chgData name="DI XF" userId="2a7889fc66a80f19" providerId="LiveId" clId="{6351E7BD-3BCB-49F1-A1F4-97C516C38F90}" dt="2022-08-02T06:33:22.057" v="879" actId="21"/>
          <ac:spMkLst>
            <pc:docMk/>
            <pc:sldMk cId="666509435" sldId="582"/>
            <ac:spMk id="5" creationId="{00000000-0000-0000-0000-000000000000}"/>
          </ac:spMkLst>
        </pc:spChg>
        <pc:spChg chg="add mod ord">
          <ac:chgData name="DI XF" userId="2a7889fc66a80f19" providerId="LiveId" clId="{6351E7BD-3BCB-49F1-A1F4-97C516C38F90}" dt="2022-08-02T06:31:51.183" v="874" actId="164"/>
          <ac:spMkLst>
            <pc:docMk/>
            <pc:sldMk cId="666509435" sldId="582"/>
            <ac:spMk id="6" creationId="{BBFF59B6-CFB6-47F2-BD11-C91AE425072A}"/>
          </ac:spMkLst>
        </pc:spChg>
        <pc:spChg chg="del">
          <ac:chgData name="DI XF" userId="2a7889fc66a80f19" providerId="LiveId" clId="{6351E7BD-3BCB-49F1-A1F4-97C516C38F90}" dt="2022-08-02T05:53:37.759" v="655" actId="478"/>
          <ac:spMkLst>
            <pc:docMk/>
            <pc:sldMk cId="666509435" sldId="582"/>
            <ac:spMk id="9" creationId="{00000000-0000-0000-0000-000000000000}"/>
          </ac:spMkLst>
        </pc:spChg>
        <pc:spChg chg="add mod">
          <ac:chgData name="DI XF" userId="2a7889fc66a80f19" providerId="LiveId" clId="{6351E7BD-3BCB-49F1-A1F4-97C516C38F90}" dt="2022-08-02T06:32:05.388" v="876" actId="403"/>
          <ac:spMkLst>
            <pc:docMk/>
            <pc:sldMk cId="666509435" sldId="582"/>
            <ac:spMk id="10" creationId="{5E368832-2238-4077-B1CE-BAC8B0762C86}"/>
          </ac:spMkLst>
        </pc:spChg>
        <pc:spChg chg="add mod">
          <ac:chgData name="DI XF" userId="2a7889fc66a80f19" providerId="LiveId" clId="{6351E7BD-3BCB-49F1-A1F4-97C516C38F90}" dt="2022-08-09T12:22:36.432" v="3379" actId="1076"/>
          <ac:spMkLst>
            <pc:docMk/>
            <pc:sldMk cId="666509435" sldId="582"/>
            <ac:spMk id="11" creationId="{B6D83A76-DD5A-4351-8AC1-4D22E47E4123}"/>
          </ac:spMkLst>
        </pc:spChg>
        <pc:spChg chg="add mod">
          <ac:chgData name="DI XF" userId="2a7889fc66a80f19" providerId="LiveId" clId="{6351E7BD-3BCB-49F1-A1F4-97C516C38F90}" dt="2022-08-10T13:42:59.285" v="4105" actId="1076"/>
          <ac:spMkLst>
            <pc:docMk/>
            <pc:sldMk cId="666509435" sldId="582"/>
            <ac:spMk id="12" creationId="{6F722A98-6E0B-497A-B42D-A2ED256AD152}"/>
          </ac:spMkLst>
        </pc:spChg>
        <pc:spChg chg="add mod">
          <ac:chgData name="DI XF" userId="2a7889fc66a80f19" providerId="LiveId" clId="{6351E7BD-3BCB-49F1-A1F4-97C516C38F90}" dt="2022-08-09T12:22:32.784" v="3378" actId="1076"/>
          <ac:spMkLst>
            <pc:docMk/>
            <pc:sldMk cId="666509435" sldId="582"/>
            <ac:spMk id="13" creationId="{064698D7-95CB-467A-A6A4-0C712ABEA061}"/>
          </ac:spMkLst>
        </pc:spChg>
        <pc:spChg chg="add mod">
          <ac:chgData name="DI XF" userId="2a7889fc66a80f19" providerId="LiveId" clId="{6351E7BD-3BCB-49F1-A1F4-97C516C38F90}" dt="2022-08-10T13:42:56.545" v="4104" actId="1076"/>
          <ac:spMkLst>
            <pc:docMk/>
            <pc:sldMk cId="666509435" sldId="582"/>
            <ac:spMk id="14" creationId="{EDD1E5A4-0397-451E-BF18-84D0AFCAE87D}"/>
          </ac:spMkLst>
        </pc:spChg>
        <pc:spChg chg="add mod">
          <ac:chgData name="DI XF" userId="2a7889fc66a80f19" providerId="LiveId" clId="{6351E7BD-3BCB-49F1-A1F4-97C516C38F90}" dt="2022-08-10T13:42:28.968" v="4100" actId="208"/>
          <ac:spMkLst>
            <pc:docMk/>
            <pc:sldMk cId="666509435" sldId="582"/>
            <ac:spMk id="16" creationId="{08443CCD-5C80-477F-BB76-40E538083A2E}"/>
          </ac:spMkLst>
        </pc:spChg>
        <pc:grpChg chg="add mod">
          <ac:chgData name="DI XF" userId="2a7889fc66a80f19" providerId="LiveId" clId="{6351E7BD-3BCB-49F1-A1F4-97C516C38F90}" dt="2022-08-09T12:21:28.970" v="3363" actId="14100"/>
          <ac:grpSpMkLst>
            <pc:docMk/>
            <pc:sldMk cId="666509435" sldId="582"/>
            <ac:grpSpMk id="8" creationId="{AFEB82BB-CFE8-44D3-A097-2F7CA07360A8}"/>
          </ac:grpSpMkLst>
        </pc:grpChg>
        <pc:graphicFrameChg chg="add del mod modGraphic">
          <ac:chgData name="DI XF" userId="2a7889fc66a80f19" providerId="LiveId" clId="{6351E7BD-3BCB-49F1-A1F4-97C516C38F90}" dt="2022-08-02T06:29:21.544" v="846" actId="478"/>
          <ac:graphicFrameMkLst>
            <pc:docMk/>
            <pc:sldMk cId="666509435" sldId="582"/>
            <ac:graphicFrameMk id="4" creationId="{CA480475-BB13-4F1B-A022-6B9F0DDEE640}"/>
          </ac:graphicFrameMkLst>
        </pc:graphicFrameChg>
        <pc:picChg chg="del">
          <ac:chgData name="DI XF" userId="2a7889fc66a80f19" providerId="LiveId" clId="{6351E7BD-3BCB-49F1-A1F4-97C516C38F90}" dt="2022-08-02T05:53:27.012" v="653" actId="478"/>
          <ac:picMkLst>
            <pc:docMk/>
            <pc:sldMk cId="666509435" sldId="582"/>
            <ac:picMk id="3" creationId="{7CCA1AC3-0C15-44D8-B586-8420DC2C162B}"/>
          </ac:picMkLst>
        </pc:picChg>
      </pc:sldChg>
      <pc:sldChg chg="modSp add del mod">
        <pc:chgData name="DI XF" userId="2a7889fc66a80f19" providerId="LiveId" clId="{6351E7BD-3BCB-49F1-A1F4-97C516C38F90}" dt="2022-08-02T06:59:19.857" v="1128" actId="47"/>
        <pc:sldMkLst>
          <pc:docMk/>
          <pc:sldMk cId="1554989856" sldId="583"/>
        </pc:sldMkLst>
        <pc:spChg chg="mod">
          <ac:chgData name="DI XF" userId="2a7889fc66a80f19" providerId="LiveId" clId="{6351E7BD-3BCB-49F1-A1F4-97C516C38F90}" dt="2022-08-02T06:59:08.354" v="1123" actId="21"/>
          <ac:spMkLst>
            <pc:docMk/>
            <pc:sldMk cId="1554989856" sldId="583"/>
            <ac:spMk id="9" creationId="{00000000-0000-0000-0000-000000000000}"/>
          </ac:spMkLst>
        </pc:spChg>
      </pc:sldChg>
      <pc:sldChg chg="addSp delSp modSp add del mod">
        <pc:chgData name="DI XF" userId="2a7889fc66a80f19" providerId="LiveId" clId="{6351E7BD-3BCB-49F1-A1F4-97C516C38F90}" dt="2022-08-28T12:44:06.724" v="10986" actId="14100"/>
        <pc:sldMkLst>
          <pc:docMk/>
          <pc:sldMk cId="2652607370" sldId="584"/>
        </pc:sldMkLst>
        <pc:spChg chg="mod">
          <ac:chgData name="DI XF" userId="2a7889fc66a80f19" providerId="LiveId" clId="{6351E7BD-3BCB-49F1-A1F4-97C516C38F90}" dt="2022-08-28T07:20:17.946" v="7968"/>
          <ac:spMkLst>
            <pc:docMk/>
            <pc:sldMk cId="2652607370" sldId="584"/>
            <ac:spMk id="2" creationId="{00000000-0000-0000-0000-000000000000}"/>
          </ac:spMkLst>
        </pc:spChg>
        <pc:spChg chg="add mod">
          <ac:chgData name="DI XF" userId="2a7889fc66a80f19" providerId="LiveId" clId="{6351E7BD-3BCB-49F1-A1F4-97C516C38F90}" dt="2022-08-15T09:03:37.130" v="4601" actId="1076"/>
          <ac:spMkLst>
            <pc:docMk/>
            <pc:sldMk cId="2652607370" sldId="584"/>
            <ac:spMk id="3" creationId="{27D73CF9-BB07-4F3D-BD21-820066AF33AF}"/>
          </ac:spMkLst>
        </pc:spChg>
        <pc:spChg chg="add mod">
          <ac:chgData name="DI XF" userId="2a7889fc66a80f19" providerId="LiveId" clId="{6351E7BD-3BCB-49F1-A1F4-97C516C38F90}" dt="2022-08-28T12:44:03.956" v="10985" actId="14100"/>
          <ac:spMkLst>
            <pc:docMk/>
            <pc:sldMk cId="2652607370" sldId="584"/>
            <ac:spMk id="5" creationId="{F475BA86-8154-47D3-A368-4800A83B2E2D}"/>
          </ac:spMkLst>
        </pc:spChg>
        <pc:spChg chg="add del mod">
          <ac:chgData name="DI XF" userId="2a7889fc66a80f19" providerId="LiveId" clId="{6351E7BD-3BCB-49F1-A1F4-97C516C38F90}" dt="2022-08-28T12:43:13.243" v="10973" actId="1076"/>
          <ac:spMkLst>
            <pc:docMk/>
            <pc:sldMk cId="2652607370" sldId="584"/>
            <ac:spMk id="7" creationId="{1AA4E01C-FFF4-42F5-BE24-A488DAA65780}"/>
          </ac:spMkLst>
        </pc:spChg>
        <pc:spChg chg="mod">
          <ac:chgData name="DI XF" userId="2a7889fc66a80f19" providerId="LiveId" clId="{6351E7BD-3BCB-49F1-A1F4-97C516C38F90}" dt="2022-08-28T07:38:58.666" v="8024" actId="403"/>
          <ac:spMkLst>
            <pc:docMk/>
            <pc:sldMk cId="2652607370" sldId="584"/>
            <ac:spMk id="9" creationId="{00000000-0000-0000-0000-000000000000}"/>
          </ac:spMkLst>
        </pc:spChg>
        <pc:spChg chg="add del mod">
          <ac:chgData name="DI XF" userId="2a7889fc66a80f19" providerId="LiveId" clId="{6351E7BD-3BCB-49F1-A1F4-97C516C38F90}" dt="2022-08-28T12:43:04.732" v="10970" actId="1076"/>
          <ac:spMkLst>
            <pc:docMk/>
            <pc:sldMk cId="2652607370" sldId="584"/>
            <ac:spMk id="10" creationId="{C6428118-A0BF-44A6-9454-7EF3A44372E3}"/>
          </ac:spMkLst>
        </pc:spChg>
        <pc:spChg chg="add del mod">
          <ac:chgData name="DI XF" userId="2a7889fc66a80f19" providerId="LiveId" clId="{6351E7BD-3BCB-49F1-A1F4-97C516C38F90}" dt="2022-08-09T12:45:54.698" v="3755" actId="1076"/>
          <ac:spMkLst>
            <pc:docMk/>
            <pc:sldMk cId="2652607370" sldId="584"/>
            <ac:spMk id="11" creationId="{15C7CD90-D5E2-428F-8BCE-928BC138F7A8}"/>
          </ac:spMkLst>
        </pc:spChg>
        <pc:spChg chg="add mod">
          <ac:chgData name="DI XF" userId="2a7889fc66a80f19" providerId="LiveId" clId="{6351E7BD-3BCB-49F1-A1F4-97C516C38F90}" dt="2022-08-09T12:44:51.800" v="3739" actId="208"/>
          <ac:spMkLst>
            <pc:docMk/>
            <pc:sldMk cId="2652607370" sldId="584"/>
            <ac:spMk id="12" creationId="{B9757F5F-52D5-4B64-A9CC-1A109A2D5C31}"/>
          </ac:spMkLst>
        </pc:spChg>
        <pc:spChg chg="add mod">
          <ac:chgData name="DI XF" userId="2a7889fc66a80f19" providerId="LiveId" clId="{6351E7BD-3BCB-49F1-A1F4-97C516C38F90}" dt="2022-08-28T12:44:06.724" v="10986" actId="14100"/>
          <ac:spMkLst>
            <pc:docMk/>
            <pc:sldMk cId="2652607370" sldId="584"/>
            <ac:spMk id="14" creationId="{2B8E004F-99F8-47AE-BC00-CFBA16E77AFC}"/>
          </ac:spMkLst>
        </pc:spChg>
        <pc:spChg chg="add del mod">
          <ac:chgData name="DI XF" userId="2a7889fc66a80f19" providerId="LiveId" clId="{6351E7BD-3BCB-49F1-A1F4-97C516C38F90}" dt="2022-08-28T12:43:39.772" v="10984" actId="1076"/>
          <ac:spMkLst>
            <pc:docMk/>
            <pc:sldMk cId="2652607370" sldId="584"/>
            <ac:spMk id="15" creationId="{9283F214-0C0C-4B72-90C6-ACB55BA0CBC7}"/>
          </ac:spMkLst>
        </pc:spChg>
        <pc:spChg chg="del mod">
          <ac:chgData name="DI XF" userId="2a7889fc66a80f19" providerId="LiveId" clId="{6351E7BD-3BCB-49F1-A1F4-97C516C38F90}" dt="2022-08-02T06:59:33.957" v="1136"/>
          <ac:spMkLst>
            <pc:docMk/>
            <pc:sldMk cId="2652607370" sldId="584"/>
            <ac:spMk id="16" creationId="{D3A08D28-4EBB-4BFB-BAA1-2F5B5857336E}"/>
          </ac:spMkLst>
        </pc:spChg>
        <pc:spChg chg="add del mod">
          <ac:chgData name="DI XF" userId="2a7889fc66a80f19" providerId="LiveId" clId="{6351E7BD-3BCB-49F1-A1F4-97C516C38F90}" dt="2022-08-09T12:46:08.417" v="3758" actId="1076"/>
          <ac:spMkLst>
            <pc:docMk/>
            <pc:sldMk cId="2652607370" sldId="584"/>
            <ac:spMk id="18" creationId="{6DCC628A-5C14-45E5-9D27-3D1EC48BFB28}"/>
          </ac:spMkLst>
        </pc:spChg>
        <pc:picChg chg="add del mod">
          <ac:chgData name="DI XF" userId="2a7889fc66a80f19" providerId="LiveId" clId="{6351E7BD-3BCB-49F1-A1F4-97C516C38F90}" dt="2022-08-09T12:44:22.104" v="3730" actId="478"/>
          <ac:picMkLst>
            <pc:docMk/>
            <pc:sldMk cId="2652607370" sldId="584"/>
            <ac:picMk id="4" creationId="{B19B4324-FCC7-4521-B6B5-DDFC36544BD5}"/>
          </ac:picMkLst>
        </pc:picChg>
        <pc:picChg chg="add del mod">
          <ac:chgData name="DI XF" userId="2a7889fc66a80f19" providerId="LiveId" clId="{6351E7BD-3BCB-49F1-A1F4-97C516C38F90}" dt="2022-08-09T12:44:25.376" v="3733" actId="478"/>
          <ac:picMkLst>
            <pc:docMk/>
            <pc:sldMk cId="2652607370" sldId="584"/>
            <ac:picMk id="17" creationId="{73A638F1-4FFB-4804-A1CD-3D23408896E9}"/>
          </ac:picMkLst>
        </pc:picChg>
      </pc:sldChg>
      <pc:sldChg chg="addSp delSp modSp add del mod modNotesTx">
        <pc:chgData name="DI XF" userId="2a7889fc66a80f19" providerId="LiveId" clId="{6351E7BD-3BCB-49F1-A1F4-97C516C38F90}" dt="2022-08-15T10:11:19.243" v="4669" actId="2696"/>
        <pc:sldMkLst>
          <pc:docMk/>
          <pc:sldMk cId="884905147" sldId="585"/>
        </pc:sldMkLst>
        <pc:spChg chg="add del mod">
          <ac:chgData name="DI XF" userId="2a7889fc66a80f19" providerId="LiveId" clId="{6351E7BD-3BCB-49F1-A1F4-97C516C38F90}" dt="2022-08-09T12:57:31.175" v="3948" actId="478"/>
          <ac:spMkLst>
            <pc:docMk/>
            <pc:sldMk cId="884905147" sldId="585"/>
            <ac:spMk id="4" creationId="{7E2A7837-13C1-4777-9C3A-5ED77346E1A4}"/>
          </ac:spMkLst>
        </pc:spChg>
        <pc:spChg chg="mod">
          <ac:chgData name="DI XF" userId="2a7889fc66a80f19" providerId="LiveId" clId="{6351E7BD-3BCB-49F1-A1F4-97C516C38F90}" dt="2022-08-02T07:36:49.703" v="1458" actId="6549"/>
          <ac:spMkLst>
            <pc:docMk/>
            <pc:sldMk cId="884905147" sldId="585"/>
            <ac:spMk id="9" creationId="{00000000-0000-0000-0000-000000000000}"/>
          </ac:spMkLst>
        </pc:spChg>
        <pc:graphicFrameChg chg="add del mod">
          <ac:chgData name="DI XF" userId="2a7889fc66a80f19" providerId="LiveId" clId="{6351E7BD-3BCB-49F1-A1F4-97C516C38F90}" dt="2022-08-09T12:57:31.652" v="3951"/>
          <ac:graphicFrameMkLst>
            <pc:docMk/>
            <pc:sldMk cId="884905147" sldId="585"/>
            <ac:graphicFrameMk id="3" creationId="{43D575BF-7150-4B1C-A59D-C21EAD6A5474}"/>
          </ac:graphicFrameMkLst>
        </pc:graphicFrameChg>
        <pc:picChg chg="add del mod">
          <ac:chgData name="DI XF" userId="2a7889fc66a80f19" providerId="LiveId" clId="{6351E7BD-3BCB-49F1-A1F4-97C516C38F90}" dt="2022-08-09T13:00:05.735" v="3955" actId="478"/>
          <ac:picMkLst>
            <pc:docMk/>
            <pc:sldMk cId="884905147" sldId="585"/>
            <ac:picMk id="5" creationId="{D7794E05-C367-4A14-9CAE-44A3C370142D}"/>
          </ac:picMkLst>
        </pc:picChg>
        <pc:picChg chg="add mod">
          <ac:chgData name="DI XF" userId="2a7889fc66a80f19" providerId="LiveId" clId="{6351E7BD-3BCB-49F1-A1F4-97C516C38F90}" dt="2022-08-09T13:00:20.616" v="3960" actId="1076"/>
          <ac:picMkLst>
            <pc:docMk/>
            <pc:sldMk cId="884905147" sldId="585"/>
            <ac:picMk id="7" creationId="{EDA4F982-456E-423E-BD75-80C6A0B066C8}"/>
          </ac:picMkLst>
        </pc:picChg>
      </pc:sldChg>
      <pc:sldChg chg="modSp add del mod">
        <pc:chgData name="DI XF" userId="2a7889fc66a80f19" providerId="LiveId" clId="{6351E7BD-3BCB-49F1-A1F4-97C516C38F90}" dt="2022-08-09T12:49:13.342" v="3853" actId="47"/>
        <pc:sldMkLst>
          <pc:docMk/>
          <pc:sldMk cId="2742435460" sldId="586"/>
        </pc:sldMkLst>
        <pc:spChg chg="mod">
          <ac:chgData name="DI XF" userId="2a7889fc66a80f19" providerId="LiveId" clId="{6351E7BD-3BCB-49F1-A1F4-97C516C38F90}" dt="2022-08-03T06:17:24.914" v="1938" actId="20577"/>
          <ac:spMkLst>
            <pc:docMk/>
            <pc:sldMk cId="2742435460" sldId="586"/>
            <ac:spMk id="9" creationId="{00000000-0000-0000-0000-000000000000}"/>
          </ac:spMkLst>
        </pc:spChg>
      </pc:sldChg>
      <pc:sldChg chg="addSp delSp modSp add mod delAnim modAnim modNotesTx">
        <pc:chgData name="DI XF" userId="2a7889fc66a80f19" providerId="LiveId" clId="{6351E7BD-3BCB-49F1-A1F4-97C516C38F90}" dt="2022-08-28T07:20:17.946" v="7968"/>
        <pc:sldMkLst>
          <pc:docMk/>
          <pc:sldMk cId="4037849487" sldId="587"/>
        </pc:sldMkLst>
        <pc:spChg chg="mod">
          <ac:chgData name="DI XF" userId="2a7889fc66a80f19" providerId="LiveId" clId="{6351E7BD-3BCB-49F1-A1F4-97C516C38F90}" dt="2022-08-28T07:20:17.946" v="7968"/>
          <ac:spMkLst>
            <pc:docMk/>
            <pc:sldMk cId="4037849487" sldId="587"/>
            <ac:spMk id="2" creationId="{00000000-0000-0000-0000-000000000000}"/>
          </ac:spMkLst>
        </pc:spChg>
        <pc:spChg chg="del">
          <ac:chgData name="DI XF" userId="2a7889fc66a80f19" providerId="LiveId" clId="{6351E7BD-3BCB-49F1-A1F4-97C516C38F90}" dt="2022-08-02T08:16:41.907" v="1664" actId="478"/>
          <ac:spMkLst>
            <pc:docMk/>
            <pc:sldMk cId="4037849487" sldId="587"/>
            <ac:spMk id="3" creationId="{00000000-0000-0000-0000-000000000000}"/>
          </ac:spMkLst>
        </pc:spChg>
        <pc:spChg chg="add del mod">
          <ac:chgData name="DI XF" userId="2a7889fc66a80f19" providerId="LiveId" clId="{6351E7BD-3BCB-49F1-A1F4-97C516C38F90}" dt="2022-08-09T12:50:57.368" v="3886" actId="478"/>
          <ac:spMkLst>
            <pc:docMk/>
            <pc:sldMk cId="4037849487" sldId="587"/>
            <ac:spMk id="6" creationId="{3B8AFFF9-E171-419A-BE89-D1D54D9B688D}"/>
          </ac:spMkLst>
        </pc:spChg>
        <pc:spChg chg="mod">
          <ac:chgData name="DI XF" userId="2a7889fc66a80f19" providerId="LiveId" clId="{6351E7BD-3BCB-49F1-A1F4-97C516C38F90}" dt="2022-08-15T09:07:12.631" v="4649" actId="21"/>
          <ac:spMkLst>
            <pc:docMk/>
            <pc:sldMk cId="4037849487" sldId="587"/>
            <ac:spMk id="9" creationId="{00000000-0000-0000-0000-000000000000}"/>
          </ac:spMkLst>
        </pc:spChg>
        <pc:graphicFrameChg chg="add del mod modGraphic">
          <ac:chgData name="DI XF" userId="2a7889fc66a80f19" providerId="LiveId" clId="{6351E7BD-3BCB-49F1-A1F4-97C516C38F90}" dt="2022-08-15T09:07:43.061" v="4667" actId="20577"/>
          <ac:graphicFrameMkLst>
            <pc:docMk/>
            <pc:sldMk cId="4037849487" sldId="587"/>
            <ac:graphicFrameMk id="4" creationId="{0527D555-FEF7-4D3E-8BE5-89F0B25E500D}"/>
          </ac:graphicFrameMkLst>
        </pc:graphicFrameChg>
      </pc:sldChg>
      <pc:sldChg chg="modSp add del mod">
        <pc:chgData name="DI XF" userId="2a7889fc66a80f19" providerId="LiveId" clId="{6351E7BD-3BCB-49F1-A1F4-97C516C38F90}" dt="2022-08-09T12:48:29.508" v="3827" actId="47"/>
        <pc:sldMkLst>
          <pc:docMk/>
          <pc:sldMk cId="1981833360" sldId="588"/>
        </pc:sldMkLst>
        <pc:spChg chg="mod">
          <ac:chgData name="DI XF" userId="2a7889fc66a80f19" providerId="LiveId" clId="{6351E7BD-3BCB-49F1-A1F4-97C516C38F90}" dt="2022-08-03T06:17:39.577" v="1941" actId="207"/>
          <ac:spMkLst>
            <pc:docMk/>
            <pc:sldMk cId="1981833360" sldId="588"/>
            <ac:spMk id="9" creationId="{00000000-0000-0000-0000-000000000000}"/>
          </ac:spMkLst>
        </pc:spChg>
      </pc:sldChg>
      <pc:sldChg chg="modSp add del mod">
        <pc:chgData name="DI XF" userId="2a7889fc66a80f19" providerId="LiveId" clId="{6351E7BD-3BCB-49F1-A1F4-97C516C38F90}" dt="2022-08-03T06:18:56.294" v="1960" actId="47"/>
        <pc:sldMkLst>
          <pc:docMk/>
          <pc:sldMk cId="728245096" sldId="589"/>
        </pc:sldMkLst>
        <pc:spChg chg="mod">
          <ac:chgData name="DI XF" userId="2a7889fc66a80f19" providerId="LiveId" clId="{6351E7BD-3BCB-49F1-A1F4-97C516C38F90}" dt="2022-08-03T06:18:19.850" v="1951"/>
          <ac:spMkLst>
            <pc:docMk/>
            <pc:sldMk cId="728245096" sldId="589"/>
            <ac:spMk id="2" creationId="{00000000-0000-0000-0000-000000000000}"/>
          </ac:spMkLst>
        </pc:spChg>
        <pc:spChg chg="mod">
          <ac:chgData name="DI XF" userId="2a7889fc66a80f19" providerId="LiveId" clId="{6351E7BD-3BCB-49F1-A1F4-97C516C38F90}" dt="2022-08-03T06:18:51.999" v="1959" actId="21"/>
          <ac:spMkLst>
            <pc:docMk/>
            <pc:sldMk cId="728245096" sldId="589"/>
            <ac:spMk id="9" creationId="{00000000-0000-0000-0000-000000000000}"/>
          </ac:spMkLst>
        </pc:spChg>
      </pc:sldChg>
      <pc:sldChg chg="modSp add del mod">
        <pc:chgData name="DI XF" userId="2a7889fc66a80f19" providerId="LiveId" clId="{6351E7BD-3BCB-49F1-A1F4-97C516C38F90}" dt="2022-08-09T12:46:13.692" v="3759" actId="47"/>
        <pc:sldMkLst>
          <pc:docMk/>
          <pc:sldMk cId="3751813665" sldId="590"/>
        </pc:sldMkLst>
        <pc:spChg chg="mod">
          <ac:chgData name="DI XF" userId="2a7889fc66a80f19" providerId="LiveId" clId="{6351E7BD-3BCB-49F1-A1F4-97C516C38F90}" dt="2022-08-03T06:17:58.482" v="1946" actId="207"/>
          <ac:spMkLst>
            <pc:docMk/>
            <pc:sldMk cId="3751813665" sldId="590"/>
            <ac:spMk id="9" creationId="{00000000-0000-0000-0000-000000000000}"/>
          </ac:spMkLst>
        </pc:spChg>
      </pc:sldChg>
      <pc:sldChg chg="addSp modSp add mod">
        <pc:chgData name="DI XF" userId="2a7889fc66a80f19" providerId="LiveId" clId="{6351E7BD-3BCB-49F1-A1F4-97C516C38F90}" dt="2022-08-28T07:46:38.012" v="8071" actId="207"/>
        <pc:sldMkLst>
          <pc:docMk/>
          <pc:sldMk cId="2850863114" sldId="591"/>
        </pc:sldMkLst>
        <pc:spChg chg="mod">
          <ac:chgData name="DI XF" userId="2a7889fc66a80f19" providerId="LiveId" clId="{6351E7BD-3BCB-49F1-A1F4-97C516C38F90}" dt="2022-08-28T07:20:17.946" v="7968"/>
          <ac:spMkLst>
            <pc:docMk/>
            <pc:sldMk cId="2850863114" sldId="591"/>
            <ac:spMk id="2" creationId="{00000000-0000-0000-0000-000000000000}"/>
          </ac:spMkLst>
        </pc:spChg>
        <pc:spChg chg="add mod">
          <ac:chgData name="DI XF" userId="2a7889fc66a80f19" providerId="LiveId" clId="{6351E7BD-3BCB-49F1-A1F4-97C516C38F90}" dt="2022-08-28T07:45:06.271" v="8061" actId="1076"/>
          <ac:spMkLst>
            <pc:docMk/>
            <pc:sldMk cId="2850863114" sldId="591"/>
            <ac:spMk id="6" creationId="{072EBB0B-A521-4736-94FA-587107477E3B}"/>
          </ac:spMkLst>
        </pc:spChg>
        <pc:spChg chg="mod">
          <ac:chgData name="DI XF" userId="2a7889fc66a80f19" providerId="LiveId" clId="{6351E7BD-3BCB-49F1-A1F4-97C516C38F90}" dt="2022-08-28T07:46:38.012" v="8071" actId="207"/>
          <ac:spMkLst>
            <pc:docMk/>
            <pc:sldMk cId="2850863114" sldId="591"/>
            <ac:spMk id="9" creationId="{00000000-0000-0000-0000-000000000000}"/>
          </ac:spMkLst>
        </pc:spChg>
        <pc:graphicFrameChg chg="add mod modGraphic">
          <ac:chgData name="DI XF" userId="2a7889fc66a80f19" providerId="LiveId" clId="{6351E7BD-3BCB-49F1-A1F4-97C516C38F90}" dt="2022-08-28T07:44:56.475" v="8059" actId="20577"/>
          <ac:graphicFrameMkLst>
            <pc:docMk/>
            <pc:sldMk cId="2850863114" sldId="591"/>
            <ac:graphicFrameMk id="3" creationId="{E1C25B00-99B8-4EB6-A9B2-289E84C11A66}"/>
          </ac:graphicFrameMkLst>
        </pc:graphicFrameChg>
      </pc:sldChg>
      <pc:sldChg chg="addSp delSp modSp add mod modAnim">
        <pc:chgData name="DI XF" userId="2a7889fc66a80f19" providerId="LiveId" clId="{6351E7BD-3BCB-49F1-A1F4-97C516C38F90}" dt="2022-08-28T12:47:07.379" v="11036" actId="207"/>
        <pc:sldMkLst>
          <pc:docMk/>
          <pc:sldMk cId="710019961" sldId="592"/>
        </pc:sldMkLst>
        <pc:spChg chg="mod">
          <ac:chgData name="DI XF" userId="2a7889fc66a80f19" providerId="LiveId" clId="{6351E7BD-3BCB-49F1-A1F4-97C516C38F90}" dt="2022-08-28T07:20:17.946" v="7968"/>
          <ac:spMkLst>
            <pc:docMk/>
            <pc:sldMk cId="710019961" sldId="592"/>
            <ac:spMk id="2" creationId="{00000000-0000-0000-0000-000000000000}"/>
          </ac:spMkLst>
        </pc:spChg>
        <pc:spChg chg="add mod">
          <ac:chgData name="DI XF" userId="2a7889fc66a80f19" providerId="LiveId" clId="{6351E7BD-3BCB-49F1-A1F4-97C516C38F90}" dt="2022-08-28T07:48:53.996" v="8120" actId="207"/>
          <ac:spMkLst>
            <pc:docMk/>
            <pc:sldMk cId="710019961" sldId="592"/>
            <ac:spMk id="5" creationId="{A0CC0807-D38A-4497-87AA-29505B7F8ADC}"/>
          </ac:spMkLst>
        </pc:spChg>
        <pc:spChg chg="add del">
          <ac:chgData name="DI XF" userId="2a7889fc66a80f19" providerId="LiveId" clId="{6351E7BD-3BCB-49F1-A1F4-97C516C38F90}" dt="2022-08-03T06:23:26.052" v="2057"/>
          <ac:spMkLst>
            <pc:docMk/>
            <pc:sldMk cId="710019961" sldId="592"/>
            <ac:spMk id="7" creationId="{912BB168-A5C5-4EDE-AF06-4DC8FDFEE913}"/>
          </ac:spMkLst>
        </pc:spChg>
        <pc:spChg chg="mod">
          <ac:chgData name="DI XF" userId="2a7889fc66a80f19" providerId="LiveId" clId="{6351E7BD-3BCB-49F1-A1F4-97C516C38F90}" dt="2022-08-28T12:47:07.379" v="11036" actId="207"/>
          <ac:spMkLst>
            <pc:docMk/>
            <pc:sldMk cId="710019961" sldId="592"/>
            <ac:spMk id="9" creationId="{00000000-0000-0000-0000-000000000000}"/>
          </ac:spMkLst>
        </pc:spChg>
        <pc:graphicFrameChg chg="add mod modGraphic">
          <ac:chgData name="DI XF" userId="2a7889fc66a80f19" providerId="LiveId" clId="{6351E7BD-3BCB-49F1-A1F4-97C516C38F90}" dt="2022-08-28T07:48:33.690" v="8118" actId="167"/>
          <ac:graphicFrameMkLst>
            <pc:docMk/>
            <pc:sldMk cId="710019961" sldId="592"/>
            <ac:graphicFrameMk id="3" creationId="{95C730AD-F8A7-48C9-BC7F-5F805E2962FB}"/>
          </ac:graphicFrameMkLst>
        </pc:graphicFrameChg>
      </pc:sldChg>
      <pc:sldChg chg="addSp delSp modSp add del mod">
        <pc:chgData name="DI XF" userId="2a7889fc66a80f19" providerId="LiveId" clId="{6351E7BD-3BCB-49F1-A1F4-97C516C38F90}" dt="2022-08-28T07:46:29.756" v="8070" actId="47"/>
        <pc:sldMkLst>
          <pc:docMk/>
          <pc:sldMk cId="778433582" sldId="593"/>
        </pc:sldMkLst>
        <pc:spChg chg="mod">
          <ac:chgData name="DI XF" userId="2a7889fc66a80f19" providerId="LiveId" clId="{6351E7BD-3BCB-49F1-A1F4-97C516C38F90}" dt="2022-08-28T07:20:17.946" v="7968"/>
          <ac:spMkLst>
            <pc:docMk/>
            <pc:sldMk cId="778433582" sldId="593"/>
            <ac:spMk id="2" creationId="{00000000-0000-0000-0000-000000000000}"/>
          </ac:spMkLst>
        </pc:spChg>
        <pc:spChg chg="del">
          <ac:chgData name="DI XF" userId="2a7889fc66a80f19" providerId="LiveId" clId="{6351E7BD-3BCB-49F1-A1F4-97C516C38F90}" dt="2022-08-03T06:23:29.955" v="2059" actId="478"/>
          <ac:spMkLst>
            <pc:docMk/>
            <pc:sldMk cId="778433582" sldId="593"/>
            <ac:spMk id="5" creationId="{A0CC0807-D38A-4497-87AA-29505B7F8ADC}"/>
          </ac:spMkLst>
        </pc:spChg>
        <pc:spChg chg="add mod">
          <ac:chgData name="DI XF" userId="2a7889fc66a80f19" providerId="LiveId" clId="{6351E7BD-3BCB-49F1-A1F4-97C516C38F90}" dt="2022-08-10T13:46:42.787" v="4166" actId="1076"/>
          <ac:spMkLst>
            <pc:docMk/>
            <pc:sldMk cId="778433582" sldId="593"/>
            <ac:spMk id="6" creationId="{D4889CD0-C4E2-4D66-8D7A-A09C586E6590}"/>
          </ac:spMkLst>
        </pc:spChg>
        <pc:spChg chg="mod">
          <ac:chgData name="DI XF" userId="2a7889fc66a80f19" providerId="LiveId" clId="{6351E7BD-3BCB-49F1-A1F4-97C516C38F90}" dt="2022-08-10T13:46:40.523" v="4165" actId="207"/>
          <ac:spMkLst>
            <pc:docMk/>
            <pc:sldMk cId="778433582" sldId="593"/>
            <ac:spMk id="9" creationId="{00000000-0000-0000-0000-000000000000}"/>
          </ac:spMkLst>
        </pc:spChg>
        <pc:spChg chg="add mod">
          <ac:chgData name="DI XF" userId="2a7889fc66a80f19" providerId="LiveId" clId="{6351E7BD-3BCB-49F1-A1F4-97C516C38F90}" dt="2022-08-09T12:49:25.114" v="3854" actId="1076"/>
          <ac:spMkLst>
            <pc:docMk/>
            <pc:sldMk cId="778433582" sldId="593"/>
            <ac:spMk id="10" creationId="{8EA25BE5-02EB-4324-9730-288DEE97D15B}"/>
          </ac:spMkLst>
        </pc:spChg>
        <pc:picChg chg="add mod">
          <ac:chgData name="DI XF" userId="2a7889fc66a80f19" providerId="LiveId" clId="{6351E7BD-3BCB-49F1-A1F4-97C516C38F90}" dt="2022-08-09T12:49:25.114" v="3854" actId="1076"/>
          <ac:picMkLst>
            <pc:docMk/>
            <pc:sldMk cId="778433582" sldId="593"/>
            <ac:picMk id="7" creationId="{05CBCE1A-0F28-407F-B7D2-144B415B6260}"/>
          </ac:picMkLst>
        </pc:picChg>
      </pc:sldChg>
      <pc:sldChg chg="add del">
        <pc:chgData name="DI XF" userId="2a7889fc66a80f19" providerId="LiveId" clId="{6351E7BD-3BCB-49F1-A1F4-97C516C38F90}" dt="2022-08-03T06:30:58.131" v="2182"/>
        <pc:sldMkLst>
          <pc:docMk/>
          <pc:sldMk cId="3197952914" sldId="594"/>
        </pc:sldMkLst>
      </pc:sldChg>
      <pc:sldChg chg="addSp delSp modSp add del mod delAnim modAnim modNotesTx">
        <pc:chgData name="DI XF" userId="2a7889fc66a80f19" providerId="LiveId" clId="{6351E7BD-3BCB-49F1-A1F4-97C516C38F90}" dt="2022-08-16T10:25:52.112" v="5170" actId="47"/>
        <pc:sldMkLst>
          <pc:docMk/>
          <pc:sldMk cId="4254440355" sldId="594"/>
        </pc:sldMkLst>
        <pc:spChg chg="del">
          <ac:chgData name="DI XF" userId="2a7889fc66a80f19" providerId="LiveId" clId="{6351E7BD-3BCB-49F1-A1F4-97C516C38F90}" dt="2022-08-03T06:31:15.485" v="2187" actId="478"/>
          <ac:spMkLst>
            <pc:docMk/>
            <pc:sldMk cId="4254440355" sldId="594"/>
            <ac:spMk id="3" creationId="{00000000-0000-0000-0000-000000000000}"/>
          </ac:spMkLst>
        </pc:spChg>
        <pc:spChg chg="add del mod">
          <ac:chgData name="DI XF" userId="2a7889fc66a80f19" providerId="LiveId" clId="{6351E7BD-3BCB-49F1-A1F4-97C516C38F90}" dt="2022-08-16T10:19:05.618" v="4816" actId="478"/>
          <ac:spMkLst>
            <pc:docMk/>
            <pc:sldMk cId="4254440355" sldId="594"/>
            <ac:spMk id="3" creationId="{D85A6854-FFB7-4EE9-8BFB-17207EB3996D}"/>
          </ac:spMkLst>
        </pc:spChg>
        <pc:spChg chg="del">
          <ac:chgData name="DI XF" userId="2a7889fc66a80f19" providerId="LiveId" clId="{6351E7BD-3BCB-49F1-A1F4-97C516C38F90}" dt="2022-08-03T06:31:17.012" v="2188" actId="478"/>
          <ac:spMkLst>
            <pc:docMk/>
            <pc:sldMk cId="4254440355" sldId="594"/>
            <ac:spMk id="6" creationId="{84A9D312-CED4-4548-B479-6B5B4BB10DDA}"/>
          </ac:spMkLst>
        </pc:spChg>
        <pc:spChg chg="add mod">
          <ac:chgData name="DI XF" userId="2a7889fc66a80f19" providerId="LiveId" clId="{6351E7BD-3BCB-49F1-A1F4-97C516C38F90}" dt="2022-08-10T13:43:55.073" v="4116" actId="1076"/>
          <ac:spMkLst>
            <pc:docMk/>
            <pc:sldMk cId="4254440355" sldId="594"/>
            <ac:spMk id="7" creationId="{5813F5F7-AD2E-4318-9411-FF67BB5EB38F}"/>
          </ac:spMkLst>
        </pc:spChg>
        <pc:spChg chg="add del mod">
          <ac:chgData name="DI XF" userId="2a7889fc66a80f19" providerId="LiveId" clId="{6351E7BD-3BCB-49F1-A1F4-97C516C38F90}" dt="2022-08-03T06:31:55.265" v="2196"/>
          <ac:spMkLst>
            <pc:docMk/>
            <pc:sldMk cId="4254440355" sldId="594"/>
            <ac:spMk id="8" creationId="{E486B3A0-414F-4FC5-8AA6-D7BBA21856FC}"/>
          </ac:spMkLst>
        </pc:spChg>
        <pc:spChg chg="mod">
          <ac:chgData name="DI XF" userId="2a7889fc66a80f19" providerId="LiveId" clId="{6351E7BD-3BCB-49F1-A1F4-97C516C38F90}" dt="2022-08-03T06:31:14.016" v="2186" actId="6549"/>
          <ac:spMkLst>
            <pc:docMk/>
            <pc:sldMk cId="4254440355" sldId="594"/>
            <ac:spMk id="9" creationId="{00000000-0000-0000-0000-000000000000}"/>
          </ac:spMkLst>
        </pc:spChg>
        <pc:spChg chg="add del mod">
          <ac:chgData name="DI XF" userId="2a7889fc66a80f19" providerId="LiveId" clId="{6351E7BD-3BCB-49F1-A1F4-97C516C38F90}" dt="2022-08-03T06:31:55.265" v="2196"/>
          <ac:spMkLst>
            <pc:docMk/>
            <pc:sldMk cId="4254440355" sldId="594"/>
            <ac:spMk id="10" creationId="{478A4C7F-D498-44D1-9169-BF7D25647363}"/>
          </ac:spMkLst>
        </pc:spChg>
        <pc:spChg chg="add del mod">
          <ac:chgData name="DI XF" userId="2a7889fc66a80f19" providerId="LiveId" clId="{6351E7BD-3BCB-49F1-A1F4-97C516C38F90}" dt="2022-08-03T06:31:55.265" v="2196"/>
          <ac:spMkLst>
            <pc:docMk/>
            <pc:sldMk cId="4254440355" sldId="594"/>
            <ac:spMk id="11" creationId="{FA317FAC-D57E-4158-8FD6-4ECB7A943095}"/>
          </ac:spMkLst>
        </pc:spChg>
        <pc:spChg chg="add del mod">
          <ac:chgData name="DI XF" userId="2a7889fc66a80f19" providerId="LiveId" clId="{6351E7BD-3BCB-49F1-A1F4-97C516C38F90}" dt="2022-08-03T06:31:55.265" v="2196"/>
          <ac:spMkLst>
            <pc:docMk/>
            <pc:sldMk cId="4254440355" sldId="594"/>
            <ac:spMk id="12" creationId="{034964EB-7FA7-4103-9188-F167E323E7F4}"/>
          </ac:spMkLst>
        </pc:spChg>
        <pc:spChg chg="add del mod">
          <ac:chgData name="DI XF" userId="2a7889fc66a80f19" providerId="LiveId" clId="{6351E7BD-3BCB-49F1-A1F4-97C516C38F90}" dt="2022-08-03T06:31:55.265" v="2196"/>
          <ac:spMkLst>
            <pc:docMk/>
            <pc:sldMk cId="4254440355" sldId="594"/>
            <ac:spMk id="13" creationId="{8FF850A7-B7C7-41EF-8B0B-A1B0F21B7211}"/>
          </ac:spMkLst>
        </pc:spChg>
        <pc:spChg chg="add del mod">
          <ac:chgData name="DI XF" userId="2a7889fc66a80f19" providerId="LiveId" clId="{6351E7BD-3BCB-49F1-A1F4-97C516C38F90}" dt="2022-08-03T06:31:55.265" v="2196"/>
          <ac:spMkLst>
            <pc:docMk/>
            <pc:sldMk cId="4254440355" sldId="594"/>
            <ac:spMk id="14" creationId="{8EE35626-CFD1-425B-AE1C-B0C9A0A17A3B}"/>
          </ac:spMkLst>
        </pc:spChg>
        <pc:spChg chg="add del mod">
          <ac:chgData name="DI XF" userId="2a7889fc66a80f19" providerId="LiveId" clId="{6351E7BD-3BCB-49F1-A1F4-97C516C38F90}" dt="2022-08-03T06:31:55.265" v="2196"/>
          <ac:spMkLst>
            <pc:docMk/>
            <pc:sldMk cId="4254440355" sldId="594"/>
            <ac:spMk id="15" creationId="{1608026F-4B6A-45AB-86EA-60DC9AF5B0A1}"/>
          </ac:spMkLst>
        </pc:spChg>
        <pc:spChg chg="add del mod">
          <ac:chgData name="DI XF" userId="2a7889fc66a80f19" providerId="LiveId" clId="{6351E7BD-3BCB-49F1-A1F4-97C516C38F90}" dt="2022-08-03T06:33:01.630" v="2200"/>
          <ac:spMkLst>
            <pc:docMk/>
            <pc:sldMk cId="4254440355" sldId="594"/>
            <ac:spMk id="16" creationId="{94357AAA-5592-4C4E-BE56-D24F389F9978}"/>
          </ac:spMkLst>
        </pc:spChg>
        <pc:spChg chg="add del mod">
          <ac:chgData name="DI XF" userId="2a7889fc66a80f19" providerId="LiveId" clId="{6351E7BD-3BCB-49F1-A1F4-97C516C38F90}" dt="2022-08-03T06:33:01.630" v="2200"/>
          <ac:spMkLst>
            <pc:docMk/>
            <pc:sldMk cId="4254440355" sldId="594"/>
            <ac:spMk id="17" creationId="{BD0F01B3-04D0-4BA3-B460-8C5CEF3DE2A3}"/>
          </ac:spMkLst>
        </pc:spChg>
        <pc:spChg chg="add del mod">
          <ac:chgData name="DI XF" userId="2a7889fc66a80f19" providerId="LiveId" clId="{6351E7BD-3BCB-49F1-A1F4-97C516C38F90}" dt="2022-08-03T06:33:01.630" v="2200"/>
          <ac:spMkLst>
            <pc:docMk/>
            <pc:sldMk cId="4254440355" sldId="594"/>
            <ac:spMk id="19" creationId="{333A31D8-D115-49F2-BD92-23D492D37BDC}"/>
          </ac:spMkLst>
        </pc:spChg>
        <pc:spChg chg="add del mod">
          <ac:chgData name="DI XF" userId="2a7889fc66a80f19" providerId="LiveId" clId="{6351E7BD-3BCB-49F1-A1F4-97C516C38F90}" dt="2022-08-03T06:33:01.630" v="2200"/>
          <ac:spMkLst>
            <pc:docMk/>
            <pc:sldMk cId="4254440355" sldId="594"/>
            <ac:spMk id="20" creationId="{EEF1E551-BF9B-4C12-9974-349642F43003}"/>
          </ac:spMkLst>
        </pc:spChg>
        <pc:spChg chg="add del mod">
          <ac:chgData name="DI XF" userId="2a7889fc66a80f19" providerId="LiveId" clId="{6351E7BD-3BCB-49F1-A1F4-97C516C38F90}" dt="2022-08-03T06:33:01.630" v="2200"/>
          <ac:spMkLst>
            <pc:docMk/>
            <pc:sldMk cId="4254440355" sldId="594"/>
            <ac:spMk id="21" creationId="{0B2D61C4-D180-42C5-90F8-10852B252739}"/>
          </ac:spMkLst>
        </pc:spChg>
        <pc:spChg chg="add del mod">
          <ac:chgData name="DI XF" userId="2a7889fc66a80f19" providerId="LiveId" clId="{6351E7BD-3BCB-49F1-A1F4-97C516C38F90}" dt="2022-08-03T06:33:01.630" v="2200"/>
          <ac:spMkLst>
            <pc:docMk/>
            <pc:sldMk cId="4254440355" sldId="594"/>
            <ac:spMk id="22" creationId="{EFD87A22-0A27-4871-AB92-A36B4483DC48}"/>
          </ac:spMkLst>
        </pc:spChg>
        <pc:spChg chg="add del mod">
          <ac:chgData name="DI XF" userId="2a7889fc66a80f19" providerId="LiveId" clId="{6351E7BD-3BCB-49F1-A1F4-97C516C38F90}" dt="2022-08-03T06:33:01.630" v="2200"/>
          <ac:spMkLst>
            <pc:docMk/>
            <pc:sldMk cId="4254440355" sldId="594"/>
            <ac:spMk id="23" creationId="{9FF246B9-948A-4302-A8E8-DB2E80E7B7C6}"/>
          </ac:spMkLst>
        </pc:spChg>
        <pc:spChg chg="add mod">
          <ac:chgData name="DI XF" userId="2a7889fc66a80f19" providerId="LiveId" clId="{6351E7BD-3BCB-49F1-A1F4-97C516C38F90}" dt="2022-08-03T06:33:50.377" v="2202" actId="1076"/>
          <ac:spMkLst>
            <pc:docMk/>
            <pc:sldMk cId="4254440355" sldId="594"/>
            <ac:spMk id="24" creationId="{F22FA3FC-E0DE-4321-825F-0D2AF989331F}"/>
          </ac:spMkLst>
        </pc:spChg>
        <pc:spChg chg="add del mod">
          <ac:chgData name="DI XF" userId="2a7889fc66a80f19" providerId="LiveId" clId="{6351E7BD-3BCB-49F1-A1F4-97C516C38F90}" dt="2022-08-03T06:34:05.322" v="2205" actId="478"/>
          <ac:spMkLst>
            <pc:docMk/>
            <pc:sldMk cId="4254440355" sldId="594"/>
            <ac:spMk id="25" creationId="{B975DA41-D494-4A32-BDEC-14E90839E203}"/>
          </ac:spMkLst>
        </pc:spChg>
        <pc:spChg chg="add mod">
          <ac:chgData name="DI XF" userId="2a7889fc66a80f19" providerId="LiveId" clId="{6351E7BD-3BCB-49F1-A1F4-97C516C38F90}" dt="2022-08-03T06:34:14.208" v="2207" actId="1076"/>
          <ac:spMkLst>
            <pc:docMk/>
            <pc:sldMk cId="4254440355" sldId="594"/>
            <ac:spMk id="27" creationId="{31E05424-8D4B-4304-BA30-43F03AFBA1D2}"/>
          </ac:spMkLst>
        </pc:spChg>
        <pc:spChg chg="add mod">
          <ac:chgData name="DI XF" userId="2a7889fc66a80f19" providerId="LiveId" clId="{6351E7BD-3BCB-49F1-A1F4-97C516C38F90}" dt="2022-08-03T06:34:19.273" v="2208" actId="1076"/>
          <ac:spMkLst>
            <pc:docMk/>
            <pc:sldMk cId="4254440355" sldId="594"/>
            <ac:spMk id="28" creationId="{0FB2DD5F-CB57-463A-8E65-DB735099F5E4}"/>
          </ac:spMkLst>
        </pc:spChg>
        <pc:spChg chg="add mod">
          <ac:chgData name="DI XF" userId="2a7889fc66a80f19" providerId="LiveId" clId="{6351E7BD-3BCB-49F1-A1F4-97C516C38F90}" dt="2022-08-03T06:34:19.273" v="2208" actId="1076"/>
          <ac:spMkLst>
            <pc:docMk/>
            <pc:sldMk cId="4254440355" sldId="594"/>
            <ac:spMk id="29" creationId="{0A7CA07C-D81A-46E3-B241-84B089250574}"/>
          </ac:spMkLst>
        </pc:spChg>
        <pc:spChg chg="add mod">
          <ac:chgData name="DI XF" userId="2a7889fc66a80f19" providerId="LiveId" clId="{6351E7BD-3BCB-49F1-A1F4-97C516C38F90}" dt="2022-08-03T06:34:19.273" v="2208" actId="1076"/>
          <ac:spMkLst>
            <pc:docMk/>
            <pc:sldMk cId="4254440355" sldId="594"/>
            <ac:spMk id="30" creationId="{50FE826E-654A-4D30-AA34-EC5B8AE00663}"/>
          </ac:spMkLst>
        </pc:spChg>
        <pc:spChg chg="add mod">
          <ac:chgData name="DI XF" userId="2a7889fc66a80f19" providerId="LiveId" clId="{6351E7BD-3BCB-49F1-A1F4-97C516C38F90}" dt="2022-08-03T06:34:11.952" v="2206" actId="1076"/>
          <ac:spMkLst>
            <pc:docMk/>
            <pc:sldMk cId="4254440355" sldId="594"/>
            <ac:spMk id="31" creationId="{A7E0A461-EE67-44E2-9FB4-9FD6D9233E57}"/>
          </ac:spMkLst>
        </pc:spChg>
        <pc:spChg chg="add del">
          <ac:chgData name="DI XF" userId="2a7889fc66a80f19" providerId="LiveId" clId="{6351E7BD-3BCB-49F1-A1F4-97C516C38F90}" dt="2022-08-03T06:47:32.402" v="2412"/>
          <ac:spMkLst>
            <pc:docMk/>
            <pc:sldMk cId="4254440355" sldId="594"/>
            <ac:spMk id="32" creationId="{724502C6-ECA4-4F25-B65A-90FC0C7243BE}"/>
          </ac:spMkLst>
        </pc:spChg>
        <pc:graphicFrameChg chg="add del">
          <ac:chgData name="DI XF" userId="2a7889fc66a80f19" providerId="LiveId" clId="{6351E7BD-3BCB-49F1-A1F4-97C516C38F90}" dt="2022-08-16T10:19:31.674" v="4818" actId="21"/>
          <ac:graphicFrameMkLst>
            <pc:docMk/>
            <pc:sldMk cId="4254440355" sldId="594"/>
            <ac:graphicFrameMk id="4" creationId="{E8408E1F-F009-4A4E-8B58-C23119E42CAF}"/>
          </ac:graphicFrameMkLst>
        </pc:graphicFrameChg>
        <pc:picChg chg="add del mod">
          <ac:chgData name="DI XF" userId="2a7889fc66a80f19" providerId="LiveId" clId="{6351E7BD-3BCB-49F1-A1F4-97C516C38F90}" dt="2022-08-03T06:33:01.630" v="2200"/>
          <ac:picMkLst>
            <pc:docMk/>
            <pc:sldMk cId="4254440355" sldId="594"/>
            <ac:picMk id="18" creationId="{C7AEC3CF-8629-46B7-8884-FE0359C4B80D}"/>
          </ac:picMkLst>
        </pc:picChg>
        <pc:picChg chg="add mod">
          <ac:chgData name="DI XF" userId="2a7889fc66a80f19" providerId="LiveId" clId="{6351E7BD-3BCB-49F1-A1F4-97C516C38F90}" dt="2022-08-03T06:33:59" v="2204" actId="1076"/>
          <ac:picMkLst>
            <pc:docMk/>
            <pc:sldMk cId="4254440355" sldId="594"/>
            <ac:picMk id="26" creationId="{73811DAF-6479-40B3-9B1E-8222D05C2ADC}"/>
          </ac:picMkLst>
        </pc:picChg>
      </pc:sldChg>
      <pc:sldChg chg="add del">
        <pc:chgData name="DI XF" userId="2a7889fc66a80f19" providerId="LiveId" clId="{6351E7BD-3BCB-49F1-A1F4-97C516C38F90}" dt="2022-08-03T06:30:58.131" v="2182"/>
        <pc:sldMkLst>
          <pc:docMk/>
          <pc:sldMk cId="734103804" sldId="595"/>
        </pc:sldMkLst>
      </pc:sldChg>
      <pc:sldChg chg="addSp delSp modSp add del mod delAnim">
        <pc:chgData name="DI XF" userId="2a7889fc66a80f19" providerId="LiveId" clId="{6351E7BD-3BCB-49F1-A1F4-97C516C38F90}" dt="2022-08-03T06:47:04.789" v="2396" actId="47"/>
        <pc:sldMkLst>
          <pc:docMk/>
          <pc:sldMk cId="3952376340" sldId="595"/>
        </pc:sldMkLst>
        <pc:spChg chg="mod">
          <ac:chgData name="DI XF" userId="2a7889fc66a80f19" providerId="LiveId" clId="{6351E7BD-3BCB-49F1-A1F4-97C516C38F90}" dt="2022-08-03T06:35:54.396" v="2216"/>
          <ac:spMkLst>
            <pc:docMk/>
            <pc:sldMk cId="3952376340" sldId="595"/>
            <ac:spMk id="7" creationId="{5813F5F7-AD2E-4318-9411-FF67BB5EB38F}"/>
          </ac:spMkLst>
        </pc:spChg>
        <pc:spChg chg="del">
          <ac:chgData name="DI XF" userId="2a7889fc66a80f19" providerId="LiveId" clId="{6351E7BD-3BCB-49F1-A1F4-97C516C38F90}" dt="2022-08-03T06:35:28.173" v="2211" actId="478"/>
          <ac:spMkLst>
            <pc:docMk/>
            <pc:sldMk cId="3952376340" sldId="595"/>
            <ac:spMk id="27" creationId="{31E05424-8D4B-4304-BA30-43F03AFBA1D2}"/>
          </ac:spMkLst>
        </pc:spChg>
        <pc:spChg chg="del">
          <ac:chgData name="DI XF" userId="2a7889fc66a80f19" providerId="LiveId" clId="{6351E7BD-3BCB-49F1-A1F4-97C516C38F90}" dt="2022-08-03T06:35:28.173" v="2211" actId="478"/>
          <ac:spMkLst>
            <pc:docMk/>
            <pc:sldMk cId="3952376340" sldId="595"/>
            <ac:spMk id="28" creationId="{0FB2DD5F-CB57-463A-8E65-DB735099F5E4}"/>
          </ac:spMkLst>
        </pc:spChg>
        <pc:spChg chg="del">
          <ac:chgData name="DI XF" userId="2a7889fc66a80f19" providerId="LiveId" clId="{6351E7BD-3BCB-49F1-A1F4-97C516C38F90}" dt="2022-08-03T06:35:28.173" v="2211" actId="478"/>
          <ac:spMkLst>
            <pc:docMk/>
            <pc:sldMk cId="3952376340" sldId="595"/>
            <ac:spMk id="29" creationId="{0A7CA07C-D81A-46E3-B241-84B089250574}"/>
          </ac:spMkLst>
        </pc:spChg>
        <pc:spChg chg="del">
          <ac:chgData name="DI XF" userId="2a7889fc66a80f19" providerId="LiveId" clId="{6351E7BD-3BCB-49F1-A1F4-97C516C38F90}" dt="2022-08-03T06:35:28.173" v="2211" actId="478"/>
          <ac:spMkLst>
            <pc:docMk/>
            <pc:sldMk cId="3952376340" sldId="595"/>
            <ac:spMk id="30" creationId="{50FE826E-654A-4D30-AA34-EC5B8AE00663}"/>
          </ac:spMkLst>
        </pc:spChg>
        <pc:spChg chg="del">
          <ac:chgData name="DI XF" userId="2a7889fc66a80f19" providerId="LiveId" clId="{6351E7BD-3BCB-49F1-A1F4-97C516C38F90}" dt="2022-08-03T06:35:28.173" v="2211" actId="478"/>
          <ac:spMkLst>
            <pc:docMk/>
            <pc:sldMk cId="3952376340" sldId="595"/>
            <ac:spMk id="31" creationId="{A7E0A461-EE67-44E2-9FB4-9FD6D9233E57}"/>
          </ac:spMkLst>
        </pc:spChg>
        <pc:picChg chg="add mod">
          <ac:chgData name="DI XF" userId="2a7889fc66a80f19" providerId="LiveId" clId="{6351E7BD-3BCB-49F1-A1F4-97C516C38F90}" dt="2022-08-03T06:36:05.248" v="2217" actId="1076"/>
          <ac:picMkLst>
            <pc:docMk/>
            <pc:sldMk cId="3952376340" sldId="595"/>
            <ac:picMk id="12" creationId="{34F81247-CDE8-4836-B84C-09D388068932}"/>
          </ac:picMkLst>
        </pc:picChg>
        <pc:picChg chg="del">
          <ac:chgData name="DI XF" userId="2a7889fc66a80f19" providerId="LiveId" clId="{6351E7BD-3BCB-49F1-A1F4-97C516C38F90}" dt="2022-08-03T06:35:25.402" v="2210" actId="478"/>
          <ac:picMkLst>
            <pc:docMk/>
            <pc:sldMk cId="3952376340" sldId="595"/>
            <ac:picMk id="26" creationId="{73811DAF-6479-40B3-9B1E-8222D05C2ADC}"/>
          </ac:picMkLst>
        </pc:picChg>
      </pc:sldChg>
      <pc:sldChg chg="addSp delSp modSp add del mod delAnim modAnim modNotesTx">
        <pc:chgData name="DI XF" userId="2a7889fc66a80f19" providerId="LiveId" clId="{6351E7BD-3BCB-49F1-A1F4-97C516C38F90}" dt="2022-08-29T02:13:20.184" v="11457" actId="20577"/>
        <pc:sldMkLst>
          <pc:docMk/>
          <pc:sldMk cId="1484559700" sldId="596"/>
        </pc:sldMkLst>
        <pc:spChg chg="mod">
          <ac:chgData name="DI XF" userId="2a7889fc66a80f19" providerId="LiveId" clId="{6351E7BD-3BCB-49F1-A1F4-97C516C38F90}" dt="2022-08-29T01:58:22.502" v="11430" actId="313"/>
          <ac:spMkLst>
            <pc:docMk/>
            <pc:sldMk cId="1484559700" sldId="596"/>
            <ac:spMk id="2" creationId="{00000000-0000-0000-0000-000000000000}"/>
          </ac:spMkLst>
        </pc:spChg>
        <pc:spChg chg="del">
          <ac:chgData name="DI XF" userId="2a7889fc66a80f19" providerId="LiveId" clId="{6351E7BD-3BCB-49F1-A1F4-97C516C38F90}" dt="2022-08-03T06:39:58.861" v="2285" actId="478"/>
          <ac:spMkLst>
            <pc:docMk/>
            <pc:sldMk cId="1484559700" sldId="596"/>
            <ac:spMk id="3" creationId="{00000000-0000-0000-0000-000000000000}"/>
          </ac:spMkLst>
        </pc:spChg>
        <pc:spChg chg="add mod">
          <ac:chgData name="DI XF" userId="2a7889fc66a80f19" providerId="LiveId" clId="{6351E7BD-3BCB-49F1-A1F4-97C516C38F90}" dt="2022-08-24T05:00:58.536" v="5993" actId="20577"/>
          <ac:spMkLst>
            <pc:docMk/>
            <pc:sldMk cId="1484559700" sldId="596"/>
            <ac:spMk id="4" creationId="{5BC9A1A6-A9DE-48E7-86E0-552677BB72B1}"/>
          </ac:spMkLst>
        </pc:spChg>
        <pc:spChg chg="add mod">
          <ac:chgData name="DI XF" userId="2a7889fc66a80f19" providerId="LiveId" clId="{6351E7BD-3BCB-49F1-A1F4-97C516C38F90}" dt="2022-08-28T06:52:16.011" v="7898" actId="14100"/>
          <ac:spMkLst>
            <pc:docMk/>
            <pc:sldMk cId="1484559700" sldId="596"/>
            <ac:spMk id="5" creationId="{0CD850F4-633B-4B5E-BC9E-59F109BCB307}"/>
          </ac:spMkLst>
        </pc:spChg>
        <pc:spChg chg="add del mod">
          <ac:chgData name="DI XF" userId="2a7889fc66a80f19" providerId="LiveId" clId="{6351E7BD-3BCB-49F1-A1F4-97C516C38F90}" dt="2022-08-24T04:53:51.483" v="5667"/>
          <ac:spMkLst>
            <pc:docMk/>
            <pc:sldMk cId="1484559700" sldId="596"/>
            <ac:spMk id="8" creationId="{A07D98F1-FCE7-4858-A2BF-9181433638C9}"/>
          </ac:spMkLst>
        </pc:spChg>
        <pc:spChg chg="mod">
          <ac:chgData name="DI XF" userId="2a7889fc66a80f19" providerId="LiveId" clId="{6351E7BD-3BCB-49F1-A1F4-97C516C38F90}" dt="2022-08-29T02:13:20.184" v="11457" actId="20577"/>
          <ac:spMkLst>
            <pc:docMk/>
            <pc:sldMk cId="1484559700" sldId="596"/>
            <ac:spMk id="9" creationId="{00000000-0000-0000-0000-000000000000}"/>
          </ac:spMkLst>
        </pc:spChg>
        <pc:spChg chg="add mod">
          <ac:chgData name="DI XF" userId="2a7889fc66a80f19" providerId="LiveId" clId="{6351E7BD-3BCB-49F1-A1F4-97C516C38F90}" dt="2022-08-24T05:00:33.525" v="5985" actId="1076"/>
          <ac:spMkLst>
            <pc:docMk/>
            <pc:sldMk cId="1484559700" sldId="596"/>
            <ac:spMk id="10" creationId="{604D889A-38F9-4B3A-B0D0-6DB4BCF0BDD4}"/>
          </ac:spMkLst>
        </pc:spChg>
        <pc:spChg chg="add del">
          <ac:chgData name="DI XF" userId="2a7889fc66a80f19" providerId="LiveId" clId="{6351E7BD-3BCB-49F1-A1F4-97C516C38F90}" dt="2022-08-03T06:41:54.337" v="2303"/>
          <ac:spMkLst>
            <pc:docMk/>
            <pc:sldMk cId="1484559700" sldId="596"/>
            <ac:spMk id="10" creationId="{CB62FD3A-807A-430A-93B2-49FC53885434}"/>
          </ac:spMkLst>
        </pc:spChg>
        <pc:spChg chg="add mod">
          <ac:chgData name="DI XF" userId="2a7889fc66a80f19" providerId="LiveId" clId="{6351E7BD-3BCB-49F1-A1F4-97C516C38F90}" dt="2022-08-24T05:00:33.525" v="5985" actId="1076"/>
          <ac:spMkLst>
            <pc:docMk/>
            <pc:sldMk cId="1484559700" sldId="596"/>
            <ac:spMk id="11" creationId="{938F16CE-A7AE-4A62-AB63-5AB22756B979}"/>
          </ac:spMkLst>
        </pc:spChg>
        <pc:spChg chg="add mod">
          <ac:chgData name="DI XF" userId="2a7889fc66a80f19" providerId="LiveId" clId="{6351E7BD-3BCB-49F1-A1F4-97C516C38F90}" dt="2022-08-28T08:14:56.166" v="10753" actId="1076"/>
          <ac:spMkLst>
            <pc:docMk/>
            <pc:sldMk cId="1484559700" sldId="596"/>
            <ac:spMk id="12" creationId="{3722A726-ACDF-4F92-AF49-5C01C01E7DBA}"/>
          </ac:spMkLst>
        </pc:spChg>
        <pc:graphicFrameChg chg="add mod modGraphic">
          <ac:chgData name="DI XF" userId="2a7889fc66a80f19" providerId="LiveId" clId="{6351E7BD-3BCB-49F1-A1F4-97C516C38F90}" dt="2022-08-28T08:14:15.956" v="10751" actId="207"/>
          <ac:graphicFrameMkLst>
            <pc:docMk/>
            <pc:sldMk cId="1484559700" sldId="596"/>
            <ac:graphicFrameMk id="3" creationId="{BBECA025-7AA0-4D9E-964A-F07D1F00920D}"/>
          </ac:graphicFrameMkLst>
        </pc:graphicFrameChg>
        <pc:picChg chg="add del mod">
          <ac:chgData name="DI XF" userId="2a7889fc66a80f19" providerId="LiveId" clId="{6351E7BD-3BCB-49F1-A1F4-97C516C38F90}" dt="2022-08-24T04:56:55.511" v="5795" actId="478"/>
          <ac:picMkLst>
            <pc:docMk/>
            <pc:sldMk cId="1484559700" sldId="596"/>
            <ac:picMk id="6" creationId="{2B50AB36-22EE-48C5-B3C6-3ADC998C0D67}"/>
          </ac:picMkLst>
        </pc:picChg>
      </pc:sldChg>
      <pc:sldChg chg="add del">
        <pc:chgData name="DI XF" userId="2a7889fc66a80f19" providerId="LiveId" clId="{6351E7BD-3BCB-49F1-A1F4-97C516C38F90}" dt="2022-08-03T06:30:58.131" v="2182"/>
        <pc:sldMkLst>
          <pc:docMk/>
          <pc:sldMk cId="1712465109" sldId="596"/>
        </pc:sldMkLst>
      </pc:sldChg>
      <pc:sldChg chg="add del">
        <pc:chgData name="DI XF" userId="2a7889fc66a80f19" providerId="LiveId" clId="{6351E7BD-3BCB-49F1-A1F4-97C516C38F90}" dt="2022-08-03T06:30:58.131" v="2182"/>
        <pc:sldMkLst>
          <pc:docMk/>
          <pc:sldMk cId="2330822927" sldId="597"/>
        </pc:sldMkLst>
      </pc:sldChg>
      <pc:sldChg chg="addSp delSp modSp add del mod delAnim modAnim modNotesTx">
        <pc:chgData name="DI XF" userId="2a7889fc66a80f19" providerId="LiveId" clId="{6351E7BD-3BCB-49F1-A1F4-97C516C38F90}" dt="2022-08-29T01:58:23.801" v="11431" actId="313"/>
        <pc:sldMkLst>
          <pc:docMk/>
          <pc:sldMk cId="2461134698" sldId="597"/>
        </pc:sldMkLst>
        <pc:spChg chg="mod">
          <ac:chgData name="DI XF" userId="2a7889fc66a80f19" providerId="LiveId" clId="{6351E7BD-3BCB-49F1-A1F4-97C516C38F90}" dt="2022-08-29T01:58:23.801" v="11431" actId="313"/>
          <ac:spMkLst>
            <pc:docMk/>
            <pc:sldMk cId="2461134698" sldId="597"/>
            <ac:spMk id="2" creationId="{00000000-0000-0000-0000-000000000000}"/>
          </ac:spMkLst>
        </pc:spChg>
        <pc:spChg chg="del">
          <ac:chgData name="DI XF" userId="2a7889fc66a80f19" providerId="LiveId" clId="{6351E7BD-3BCB-49F1-A1F4-97C516C38F90}" dt="2022-08-03T06:42:00.942" v="2307" actId="478"/>
          <ac:spMkLst>
            <pc:docMk/>
            <pc:sldMk cId="2461134698" sldId="597"/>
            <ac:spMk id="5" creationId="{0CD850F4-633B-4B5E-BC9E-59F109BCB307}"/>
          </ac:spMkLst>
        </pc:spChg>
        <pc:spChg chg="add mod">
          <ac:chgData name="DI XF" userId="2a7889fc66a80f19" providerId="LiveId" clId="{6351E7BD-3BCB-49F1-A1F4-97C516C38F90}" dt="2022-08-15T08:54:33.276" v="4434" actId="1076"/>
          <ac:spMkLst>
            <pc:docMk/>
            <pc:sldMk cId="2461134698" sldId="597"/>
            <ac:spMk id="5" creationId="{0D926632-9282-44A5-8E79-9F0A1B103643}"/>
          </ac:spMkLst>
        </pc:spChg>
        <pc:spChg chg="del">
          <ac:chgData name="DI XF" userId="2a7889fc66a80f19" providerId="LiveId" clId="{6351E7BD-3BCB-49F1-A1F4-97C516C38F90}" dt="2022-08-03T06:42:00.037" v="2306" actId="478"/>
          <ac:spMkLst>
            <pc:docMk/>
            <pc:sldMk cId="2461134698" sldId="597"/>
            <ac:spMk id="8" creationId="{A07D98F1-FCE7-4858-A2BF-9181433638C9}"/>
          </ac:spMkLst>
        </pc:spChg>
        <pc:spChg chg="mod">
          <ac:chgData name="DI XF" userId="2a7889fc66a80f19" providerId="LiveId" clId="{6351E7BD-3BCB-49F1-A1F4-97C516C38F90}" dt="2022-08-10T13:40:39.007" v="4083" actId="1076"/>
          <ac:spMkLst>
            <pc:docMk/>
            <pc:sldMk cId="2461134698" sldId="597"/>
            <ac:spMk id="9" creationId="{00000000-0000-0000-0000-000000000000}"/>
          </ac:spMkLst>
        </pc:spChg>
        <pc:spChg chg="add del mod">
          <ac:chgData name="DI XF" userId="2a7889fc66a80f19" providerId="LiveId" clId="{6351E7BD-3BCB-49F1-A1F4-97C516C38F90}" dt="2022-08-03T06:42:19.967" v="2317"/>
          <ac:spMkLst>
            <pc:docMk/>
            <pc:sldMk cId="2461134698" sldId="597"/>
            <ac:spMk id="10" creationId="{874C4006-51D9-4831-AF24-C0BFD762659A}"/>
          </ac:spMkLst>
        </pc:spChg>
        <pc:graphicFrameChg chg="add mod modGraphic">
          <ac:chgData name="DI XF" userId="2a7889fc66a80f19" providerId="LiveId" clId="{6351E7BD-3BCB-49F1-A1F4-97C516C38F90}" dt="2022-08-15T08:54:44.797" v="4436" actId="403"/>
          <ac:graphicFrameMkLst>
            <pc:docMk/>
            <pc:sldMk cId="2461134698" sldId="597"/>
            <ac:graphicFrameMk id="4" creationId="{54E7D881-D005-4BCE-97F1-1F19690CC59B}"/>
          </ac:graphicFrameMkLst>
        </pc:graphicFrameChg>
        <pc:picChg chg="del">
          <ac:chgData name="DI XF" userId="2a7889fc66a80f19" providerId="LiveId" clId="{6351E7BD-3BCB-49F1-A1F4-97C516C38F90}" dt="2022-08-03T06:41:57.559" v="2305" actId="478"/>
          <ac:picMkLst>
            <pc:docMk/>
            <pc:sldMk cId="2461134698" sldId="597"/>
            <ac:picMk id="6" creationId="{2B50AB36-22EE-48C5-B3C6-3ADC998C0D67}"/>
          </ac:picMkLst>
        </pc:picChg>
      </pc:sldChg>
      <pc:sldChg chg="add del">
        <pc:chgData name="DI XF" userId="2a7889fc66a80f19" providerId="LiveId" clId="{6351E7BD-3BCB-49F1-A1F4-97C516C38F90}" dt="2022-08-03T06:30:58.131" v="2182"/>
        <pc:sldMkLst>
          <pc:docMk/>
          <pc:sldMk cId="3922845128" sldId="598"/>
        </pc:sldMkLst>
      </pc:sldChg>
      <pc:sldChg chg="addSp modSp add del mod modAnim modNotesTx">
        <pc:chgData name="DI XF" userId="2a7889fc66a80f19" providerId="LiveId" clId="{6351E7BD-3BCB-49F1-A1F4-97C516C38F90}" dt="2022-08-29T01:58:24.655" v="11432" actId="313"/>
        <pc:sldMkLst>
          <pc:docMk/>
          <pc:sldMk cId="3964644820" sldId="598"/>
        </pc:sldMkLst>
        <pc:spChg chg="mod">
          <ac:chgData name="DI XF" userId="2a7889fc66a80f19" providerId="LiveId" clId="{6351E7BD-3BCB-49F1-A1F4-97C516C38F90}" dt="2022-08-29T01:58:24.655" v="11432" actId="313"/>
          <ac:spMkLst>
            <pc:docMk/>
            <pc:sldMk cId="3964644820" sldId="598"/>
            <ac:spMk id="2" creationId="{00000000-0000-0000-0000-000000000000}"/>
          </ac:spMkLst>
        </pc:spChg>
        <pc:spChg chg="add mod">
          <ac:chgData name="DI XF" userId="2a7889fc66a80f19" providerId="LiveId" clId="{6351E7BD-3BCB-49F1-A1F4-97C516C38F90}" dt="2022-08-24T05:05:17.174" v="6135" actId="1076"/>
          <ac:spMkLst>
            <pc:docMk/>
            <pc:sldMk cId="3964644820" sldId="598"/>
            <ac:spMk id="3" creationId="{549B0C3B-904F-412F-AF47-D267F3B89527}"/>
          </ac:spMkLst>
        </pc:spChg>
        <pc:spChg chg="mod">
          <ac:chgData name="DI XF" userId="2a7889fc66a80f19" providerId="LiveId" clId="{6351E7BD-3BCB-49F1-A1F4-97C516C38F90}" dt="2022-08-10T13:41:17.952" v="4089" actId="403"/>
          <ac:spMkLst>
            <pc:docMk/>
            <pc:sldMk cId="3964644820" sldId="598"/>
            <ac:spMk id="9" creationId="{00000000-0000-0000-0000-000000000000}"/>
          </ac:spMkLst>
        </pc:spChg>
        <pc:picChg chg="add mod">
          <ac:chgData name="DI XF" userId="2a7889fc66a80f19" providerId="LiveId" clId="{6351E7BD-3BCB-49F1-A1F4-97C516C38F90}" dt="2022-08-09T12:12:29.525" v="3279" actId="1076"/>
          <ac:picMkLst>
            <pc:docMk/>
            <pc:sldMk cId="3964644820" sldId="598"/>
            <ac:picMk id="4" creationId="{EEE89A12-FCC0-48E0-95FC-E18CA88AA0C4}"/>
          </ac:picMkLst>
        </pc:picChg>
      </pc:sldChg>
      <pc:sldChg chg="addSp delSp modSp add del mod modAnim modNotesTx">
        <pc:chgData name="DI XF" userId="2a7889fc66a80f19" providerId="LiveId" clId="{6351E7BD-3BCB-49F1-A1F4-97C516C38F90}" dt="2022-08-29T01:58:25.430" v="11433" actId="313"/>
        <pc:sldMkLst>
          <pc:docMk/>
          <pc:sldMk cId="718744947" sldId="599"/>
        </pc:sldMkLst>
        <pc:spChg chg="mod">
          <ac:chgData name="DI XF" userId="2a7889fc66a80f19" providerId="LiveId" clId="{6351E7BD-3BCB-49F1-A1F4-97C516C38F90}" dt="2022-08-29T01:58:25.430" v="11433" actId="313"/>
          <ac:spMkLst>
            <pc:docMk/>
            <pc:sldMk cId="718744947" sldId="599"/>
            <ac:spMk id="2" creationId="{00000000-0000-0000-0000-000000000000}"/>
          </ac:spMkLst>
        </pc:spChg>
        <pc:spChg chg="add mod">
          <ac:chgData name="DI XF" userId="2a7889fc66a80f19" providerId="LiveId" clId="{6351E7BD-3BCB-49F1-A1F4-97C516C38F90}" dt="2022-08-24T05:07:36.667" v="6201" actId="207"/>
          <ac:spMkLst>
            <pc:docMk/>
            <pc:sldMk cId="718744947" sldId="599"/>
            <ac:spMk id="3" creationId="{B2D3229F-B196-4515-8F19-A6F9650659AD}"/>
          </ac:spMkLst>
        </pc:spChg>
        <pc:spChg chg="add mod">
          <ac:chgData name="DI XF" userId="2a7889fc66a80f19" providerId="LiveId" clId="{6351E7BD-3BCB-49F1-A1F4-97C516C38F90}" dt="2022-08-24T05:08:49.564" v="6245" actId="14100"/>
          <ac:spMkLst>
            <pc:docMk/>
            <pc:sldMk cId="718744947" sldId="599"/>
            <ac:spMk id="6" creationId="{334ECA80-2015-4901-8E2D-D179DF368272}"/>
          </ac:spMkLst>
        </pc:spChg>
        <pc:spChg chg="add mod">
          <ac:chgData name="DI XF" userId="2a7889fc66a80f19" providerId="LiveId" clId="{6351E7BD-3BCB-49F1-A1F4-97C516C38F90}" dt="2022-08-24T05:07:54.741" v="6219" actId="1076"/>
          <ac:spMkLst>
            <pc:docMk/>
            <pc:sldMk cId="718744947" sldId="599"/>
            <ac:spMk id="7" creationId="{041CE289-192C-4678-BB62-15E3F9B8B0A0}"/>
          </ac:spMkLst>
        </pc:spChg>
        <pc:spChg chg="add mod">
          <ac:chgData name="DI XF" userId="2a7889fc66a80f19" providerId="LiveId" clId="{6351E7BD-3BCB-49F1-A1F4-97C516C38F90}" dt="2022-08-24T05:08:03.852" v="6237" actId="20577"/>
          <ac:spMkLst>
            <pc:docMk/>
            <pc:sldMk cId="718744947" sldId="599"/>
            <ac:spMk id="8" creationId="{54628E72-7C31-4B2C-AD48-6EDFF84A4068}"/>
          </ac:spMkLst>
        </pc:spChg>
        <pc:spChg chg="mod">
          <ac:chgData name="DI XF" userId="2a7889fc66a80f19" providerId="LiveId" clId="{6351E7BD-3BCB-49F1-A1F4-97C516C38F90}" dt="2022-08-24T05:05:51.905" v="6137" actId="20577"/>
          <ac:spMkLst>
            <pc:docMk/>
            <pc:sldMk cId="718744947" sldId="599"/>
            <ac:spMk id="9" creationId="{00000000-0000-0000-0000-000000000000}"/>
          </ac:spMkLst>
        </pc:spChg>
        <pc:picChg chg="del">
          <ac:chgData name="DI XF" userId="2a7889fc66a80f19" providerId="LiveId" clId="{6351E7BD-3BCB-49F1-A1F4-97C516C38F90}" dt="2022-08-03T06:42:56.220" v="2359" actId="478"/>
          <ac:picMkLst>
            <pc:docMk/>
            <pc:sldMk cId="718744947" sldId="599"/>
            <ac:picMk id="4" creationId="{EEE89A12-FCC0-48E0-95FC-E18CA88AA0C4}"/>
          </ac:picMkLst>
        </pc:picChg>
        <pc:picChg chg="add mod">
          <ac:chgData name="DI XF" userId="2a7889fc66a80f19" providerId="LiveId" clId="{6351E7BD-3BCB-49F1-A1F4-97C516C38F90}" dt="2022-08-24T05:08:08.417" v="6239" actId="1076"/>
          <ac:picMkLst>
            <pc:docMk/>
            <pc:sldMk cId="718744947" sldId="599"/>
            <ac:picMk id="5" creationId="{05C6F8DF-0EBB-4CDB-BFFF-183839C6D768}"/>
          </ac:picMkLst>
        </pc:picChg>
      </pc:sldChg>
      <pc:sldChg chg="add del">
        <pc:chgData name="DI XF" userId="2a7889fc66a80f19" providerId="LiveId" clId="{6351E7BD-3BCB-49F1-A1F4-97C516C38F90}" dt="2022-08-03T06:30:58.131" v="2182"/>
        <pc:sldMkLst>
          <pc:docMk/>
          <pc:sldMk cId="1923280235" sldId="599"/>
        </pc:sldMkLst>
      </pc:sldChg>
      <pc:sldChg chg="addSp delSp modSp add del mod delAnim modAnim modNotesTx">
        <pc:chgData name="DI XF" userId="2a7889fc66a80f19" providerId="LiveId" clId="{6351E7BD-3BCB-49F1-A1F4-97C516C38F90}" dt="2022-08-29T02:15:17.837" v="11463"/>
        <pc:sldMkLst>
          <pc:docMk/>
          <pc:sldMk cId="2464257783" sldId="600"/>
        </pc:sldMkLst>
        <pc:spChg chg="mod">
          <ac:chgData name="DI XF" userId="2a7889fc66a80f19" providerId="LiveId" clId="{6351E7BD-3BCB-49F1-A1F4-97C516C38F90}" dt="2022-08-29T01:58:26.511" v="11434" actId="313"/>
          <ac:spMkLst>
            <pc:docMk/>
            <pc:sldMk cId="2464257783" sldId="600"/>
            <ac:spMk id="2" creationId="{00000000-0000-0000-0000-000000000000}"/>
          </ac:spMkLst>
        </pc:spChg>
        <pc:spChg chg="add mod">
          <ac:chgData name="DI XF" userId="2a7889fc66a80f19" providerId="LiveId" clId="{6351E7BD-3BCB-49F1-A1F4-97C516C38F90}" dt="2022-08-24T05:12:33.774" v="6439" actId="1076"/>
          <ac:spMkLst>
            <pc:docMk/>
            <pc:sldMk cId="2464257783" sldId="600"/>
            <ac:spMk id="3" creationId="{2D482931-C232-4693-9757-026732A9503B}"/>
          </ac:spMkLst>
        </pc:spChg>
        <pc:spChg chg="add mod">
          <ac:chgData name="DI XF" userId="2a7889fc66a80f19" providerId="LiveId" clId="{6351E7BD-3BCB-49F1-A1F4-97C516C38F90}" dt="2022-08-24T05:12:33.774" v="6439" actId="1076"/>
          <ac:spMkLst>
            <pc:docMk/>
            <pc:sldMk cId="2464257783" sldId="600"/>
            <ac:spMk id="5" creationId="{F7CE1099-6083-4B7D-B2E0-B200AC0693BC}"/>
          </ac:spMkLst>
        </pc:spChg>
        <pc:spChg chg="add del mod">
          <ac:chgData name="DI XF" userId="2a7889fc66a80f19" providerId="LiveId" clId="{6351E7BD-3BCB-49F1-A1F4-97C516C38F90}" dt="2022-08-24T05:09:13.456" v="6248" actId="478"/>
          <ac:spMkLst>
            <pc:docMk/>
            <pc:sldMk cId="2464257783" sldId="600"/>
            <ac:spMk id="6" creationId="{2E62D290-A2E6-4579-B566-C0FF103DDBC9}"/>
          </ac:spMkLst>
        </pc:spChg>
        <pc:spChg chg="add mod">
          <ac:chgData name="DI XF" userId="2a7889fc66a80f19" providerId="LiveId" clId="{6351E7BD-3BCB-49F1-A1F4-97C516C38F90}" dt="2022-08-24T05:12:33.774" v="6439" actId="1076"/>
          <ac:spMkLst>
            <pc:docMk/>
            <pc:sldMk cId="2464257783" sldId="600"/>
            <ac:spMk id="7" creationId="{F4DE16AD-052C-488D-91DA-0F97EA1E9765}"/>
          </ac:spMkLst>
        </pc:spChg>
        <pc:spChg chg="add mod">
          <ac:chgData name="DI XF" userId="2a7889fc66a80f19" providerId="LiveId" clId="{6351E7BD-3BCB-49F1-A1F4-97C516C38F90}" dt="2022-08-24T05:12:33.774" v="6439" actId="1076"/>
          <ac:spMkLst>
            <pc:docMk/>
            <pc:sldMk cId="2464257783" sldId="600"/>
            <ac:spMk id="8" creationId="{28709915-04BC-4CF3-B39C-ACBFBBB7959F}"/>
          </ac:spMkLst>
        </pc:spChg>
        <pc:spChg chg="mod">
          <ac:chgData name="DI XF" userId="2a7889fc66a80f19" providerId="LiveId" clId="{6351E7BD-3BCB-49F1-A1F4-97C516C38F90}" dt="2022-08-15T08:55:12.351" v="4437" actId="6549"/>
          <ac:spMkLst>
            <pc:docMk/>
            <pc:sldMk cId="2464257783" sldId="600"/>
            <ac:spMk id="9" creationId="{00000000-0000-0000-0000-000000000000}"/>
          </ac:spMkLst>
        </pc:spChg>
        <pc:spChg chg="add mod">
          <ac:chgData name="DI XF" userId="2a7889fc66a80f19" providerId="LiveId" clId="{6351E7BD-3BCB-49F1-A1F4-97C516C38F90}" dt="2022-08-24T05:12:36.805" v="6440" actId="14100"/>
          <ac:spMkLst>
            <pc:docMk/>
            <pc:sldMk cId="2464257783" sldId="600"/>
            <ac:spMk id="10" creationId="{80294456-63FA-4595-A4C3-659443BE8BF6}"/>
          </ac:spMkLst>
        </pc:spChg>
        <pc:spChg chg="add mod">
          <ac:chgData name="DI XF" userId="2a7889fc66a80f19" providerId="LiveId" clId="{6351E7BD-3BCB-49F1-A1F4-97C516C38F90}" dt="2022-08-24T05:15:00.728" v="6480" actId="207"/>
          <ac:spMkLst>
            <pc:docMk/>
            <pc:sldMk cId="2464257783" sldId="600"/>
            <ac:spMk id="11" creationId="{E61C81E9-4E02-46AE-AEC2-AC5AA3510200}"/>
          </ac:spMkLst>
        </pc:spChg>
        <pc:picChg chg="del">
          <ac:chgData name="DI XF" userId="2a7889fc66a80f19" providerId="LiveId" clId="{6351E7BD-3BCB-49F1-A1F4-97C516C38F90}" dt="2022-08-03T06:44:35.059" v="2374" actId="478"/>
          <ac:picMkLst>
            <pc:docMk/>
            <pc:sldMk cId="2464257783" sldId="600"/>
            <ac:picMk id="5" creationId="{05C6F8DF-0EBB-4CDB-BFFF-183839C6D768}"/>
          </ac:picMkLst>
        </pc:picChg>
      </pc:sldChg>
      <pc:sldChg chg="add del">
        <pc:chgData name="DI XF" userId="2a7889fc66a80f19" providerId="LiveId" clId="{6351E7BD-3BCB-49F1-A1F4-97C516C38F90}" dt="2022-08-03T06:30:58.131" v="2182"/>
        <pc:sldMkLst>
          <pc:docMk/>
          <pc:sldMk cId="3298870684" sldId="600"/>
        </pc:sldMkLst>
      </pc:sldChg>
      <pc:sldChg chg="add del">
        <pc:chgData name="DI XF" userId="2a7889fc66a80f19" providerId="LiveId" clId="{6351E7BD-3BCB-49F1-A1F4-97C516C38F90}" dt="2022-08-03T06:30:58.131" v="2182"/>
        <pc:sldMkLst>
          <pc:docMk/>
          <pc:sldMk cId="1636263271" sldId="601"/>
        </pc:sldMkLst>
      </pc:sldChg>
      <pc:sldChg chg="add del">
        <pc:chgData name="DI XF" userId="2a7889fc66a80f19" providerId="LiveId" clId="{6351E7BD-3BCB-49F1-A1F4-97C516C38F90}" dt="2022-08-03T06:54:06.701" v="2443" actId="47"/>
        <pc:sldMkLst>
          <pc:docMk/>
          <pc:sldMk cId="1923280235" sldId="601"/>
        </pc:sldMkLst>
      </pc:sldChg>
      <pc:sldChg chg="add del">
        <pc:chgData name="DI XF" userId="2a7889fc66a80f19" providerId="LiveId" clId="{6351E7BD-3BCB-49F1-A1F4-97C516C38F90}" dt="2022-08-03T06:30:58.131" v="2182"/>
        <pc:sldMkLst>
          <pc:docMk/>
          <pc:sldMk cId="1124246322" sldId="602"/>
        </pc:sldMkLst>
      </pc:sldChg>
      <pc:sldChg chg="modSp add mod">
        <pc:chgData name="DI XF" userId="2a7889fc66a80f19" providerId="LiveId" clId="{6351E7BD-3BCB-49F1-A1F4-97C516C38F90}" dt="2022-08-28T07:26:03.629" v="7980" actId="6549"/>
        <pc:sldMkLst>
          <pc:docMk/>
          <pc:sldMk cId="3298870684" sldId="602"/>
        </pc:sldMkLst>
        <pc:spChg chg="mod">
          <ac:chgData name="DI XF" userId="2a7889fc66a80f19" providerId="LiveId" clId="{6351E7BD-3BCB-49F1-A1F4-97C516C38F90}" dt="2022-08-28T07:20:12.226" v="7967"/>
          <ac:spMkLst>
            <pc:docMk/>
            <pc:sldMk cId="3298870684" sldId="602"/>
            <ac:spMk id="2" creationId="{00000000-0000-0000-0000-000000000000}"/>
          </ac:spMkLst>
        </pc:spChg>
        <pc:spChg chg="mod">
          <ac:chgData name="DI XF" userId="2a7889fc66a80f19" providerId="LiveId" clId="{6351E7BD-3BCB-49F1-A1F4-97C516C38F90}" dt="2022-08-28T07:26:03.629" v="7980" actId="6549"/>
          <ac:spMkLst>
            <pc:docMk/>
            <pc:sldMk cId="3298870684" sldId="602"/>
            <ac:spMk id="4" creationId="{00000000-0000-0000-0000-000000000000}"/>
          </ac:spMkLst>
        </pc:spChg>
        <pc:spChg chg="mod">
          <ac:chgData name="DI XF" userId="2a7889fc66a80f19" providerId="LiveId" clId="{6351E7BD-3BCB-49F1-A1F4-97C516C38F90}" dt="2022-08-10T13:44:31.486" v="4132" actId="403"/>
          <ac:spMkLst>
            <pc:docMk/>
            <pc:sldMk cId="3298870684" sldId="602"/>
            <ac:spMk id="9" creationId="{00000000-0000-0000-0000-000000000000}"/>
          </ac:spMkLst>
        </pc:spChg>
        <pc:picChg chg="mod">
          <ac:chgData name="DI XF" userId="2a7889fc66a80f19" providerId="LiveId" clId="{6351E7BD-3BCB-49F1-A1F4-97C516C38F90}" dt="2022-08-10T13:44:39.087" v="4133" actId="1076"/>
          <ac:picMkLst>
            <pc:docMk/>
            <pc:sldMk cId="3298870684" sldId="602"/>
            <ac:picMk id="5" creationId="{B403DFAE-9C43-4B5E-A1EC-79E7D3E07731}"/>
          </ac:picMkLst>
        </pc:picChg>
      </pc:sldChg>
      <pc:sldChg chg="delSp modSp add mod">
        <pc:chgData name="DI XF" userId="2a7889fc66a80f19" providerId="LiveId" clId="{6351E7BD-3BCB-49F1-A1F4-97C516C38F90}" dt="2022-08-28T12:35:27.052" v="10916" actId="14100"/>
        <pc:sldMkLst>
          <pc:docMk/>
          <pc:sldMk cId="1636263271" sldId="603"/>
        </pc:sldMkLst>
        <pc:spChg chg="mod">
          <ac:chgData name="DI XF" userId="2a7889fc66a80f19" providerId="LiveId" clId="{6351E7BD-3BCB-49F1-A1F4-97C516C38F90}" dt="2022-08-28T07:20:12.226" v="7967"/>
          <ac:spMkLst>
            <pc:docMk/>
            <pc:sldMk cId="1636263271" sldId="603"/>
            <ac:spMk id="2" creationId="{00000000-0000-0000-0000-000000000000}"/>
          </ac:spMkLst>
        </pc:spChg>
        <pc:spChg chg="del mod">
          <ac:chgData name="DI XF" userId="2a7889fc66a80f19" providerId="LiveId" clId="{6351E7BD-3BCB-49F1-A1F4-97C516C38F90}" dt="2022-08-09T12:35:04.397" v="3568"/>
          <ac:spMkLst>
            <pc:docMk/>
            <pc:sldMk cId="1636263271" sldId="603"/>
            <ac:spMk id="3" creationId="{00000000-0000-0000-0000-000000000000}"/>
          </ac:spMkLst>
        </pc:spChg>
        <pc:spChg chg="mod">
          <ac:chgData name="DI XF" userId="2a7889fc66a80f19" providerId="LiveId" clId="{6351E7BD-3BCB-49F1-A1F4-97C516C38F90}" dt="2022-08-10T13:44:41.906" v="4134" actId="403"/>
          <ac:spMkLst>
            <pc:docMk/>
            <pc:sldMk cId="1636263271" sldId="603"/>
            <ac:spMk id="9" creationId="{00000000-0000-0000-0000-000000000000}"/>
          </ac:spMkLst>
        </pc:spChg>
        <pc:picChg chg="mod">
          <ac:chgData name="DI XF" userId="2a7889fc66a80f19" providerId="LiveId" clId="{6351E7BD-3BCB-49F1-A1F4-97C516C38F90}" dt="2022-08-28T12:35:27.052" v="10916" actId="14100"/>
          <ac:picMkLst>
            <pc:docMk/>
            <pc:sldMk cId="1636263271" sldId="603"/>
            <ac:picMk id="4" creationId="{7B760087-92EE-4AAD-8579-70D81A18A498}"/>
          </ac:picMkLst>
        </pc:picChg>
      </pc:sldChg>
      <pc:sldChg chg="add del">
        <pc:chgData name="DI XF" userId="2a7889fc66a80f19" providerId="LiveId" clId="{6351E7BD-3BCB-49F1-A1F4-97C516C38F90}" dt="2022-08-03T06:30:58.131" v="2182"/>
        <pc:sldMkLst>
          <pc:docMk/>
          <pc:sldMk cId="3929558555" sldId="603"/>
        </pc:sldMkLst>
      </pc:sldChg>
      <pc:sldChg chg="modSp add del mod">
        <pc:chgData name="DI XF" userId="2a7889fc66a80f19" providerId="LiveId" clId="{6351E7BD-3BCB-49F1-A1F4-97C516C38F90}" dt="2022-08-09T12:37:48.898" v="3613" actId="47"/>
        <pc:sldMkLst>
          <pc:docMk/>
          <pc:sldMk cId="293237860" sldId="604"/>
        </pc:sldMkLst>
        <pc:spChg chg="mod">
          <ac:chgData name="DI XF" userId="2a7889fc66a80f19" providerId="LiveId" clId="{6351E7BD-3BCB-49F1-A1F4-97C516C38F90}" dt="2022-08-03T07:07:53.490" v="2603" actId="27636"/>
          <ac:spMkLst>
            <pc:docMk/>
            <pc:sldMk cId="293237860" sldId="604"/>
            <ac:spMk id="2" creationId="{00000000-0000-0000-0000-000000000000}"/>
          </ac:spMkLst>
        </pc:spChg>
        <pc:spChg chg="mod">
          <ac:chgData name="DI XF" userId="2a7889fc66a80f19" providerId="LiveId" clId="{6351E7BD-3BCB-49F1-A1F4-97C516C38F90}" dt="2022-08-03T07:07:09.415" v="2588" actId="207"/>
          <ac:spMkLst>
            <pc:docMk/>
            <pc:sldMk cId="293237860" sldId="604"/>
            <ac:spMk id="9" creationId="{00000000-0000-0000-0000-000000000000}"/>
          </ac:spMkLst>
        </pc:spChg>
      </pc:sldChg>
      <pc:sldChg chg="modSp add del mod">
        <pc:chgData name="DI XF" userId="2a7889fc66a80f19" providerId="LiveId" clId="{6351E7BD-3BCB-49F1-A1F4-97C516C38F90}" dt="2022-08-03T06:59:05.971" v="2490" actId="47"/>
        <pc:sldMkLst>
          <pc:docMk/>
          <pc:sldMk cId="1124246322" sldId="604"/>
        </pc:sldMkLst>
        <pc:spChg chg="mod">
          <ac:chgData name="DI XF" userId="2a7889fc66a80f19" providerId="LiveId" clId="{6351E7BD-3BCB-49F1-A1F4-97C516C38F90}" dt="2022-08-03T06:58:52.486" v="2485" actId="21"/>
          <ac:spMkLst>
            <pc:docMk/>
            <pc:sldMk cId="1124246322" sldId="604"/>
            <ac:spMk id="9" creationId="{00000000-0000-0000-0000-000000000000}"/>
          </ac:spMkLst>
        </pc:spChg>
      </pc:sldChg>
      <pc:sldChg chg="modSp add del mod">
        <pc:chgData name="DI XF" userId="2a7889fc66a80f19" providerId="LiveId" clId="{6351E7BD-3BCB-49F1-A1F4-97C516C38F90}" dt="2022-08-09T12:32:21.209" v="3517" actId="2696"/>
        <pc:sldMkLst>
          <pc:docMk/>
          <pc:sldMk cId="1712465109" sldId="605"/>
        </pc:sldMkLst>
        <pc:spChg chg="mod">
          <ac:chgData name="DI XF" userId="2a7889fc66a80f19" providerId="LiveId" clId="{6351E7BD-3BCB-49F1-A1F4-97C516C38F90}" dt="2022-08-03T07:09:54.119" v="2606"/>
          <ac:spMkLst>
            <pc:docMk/>
            <pc:sldMk cId="1712465109" sldId="605"/>
            <ac:spMk id="2" creationId="{00000000-0000-0000-0000-000000000000}"/>
          </ac:spMkLst>
        </pc:spChg>
      </pc:sldChg>
      <pc:sldChg chg="modSp add del mod">
        <pc:chgData name="DI XF" userId="2a7889fc66a80f19" providerId="LiveId" clId="{6351E7BD-3BCB-49F1-A1F4-97C516C38F90}" dt="2022-08-09T12:37:14.670" v="3607" actId="2696"/>
        <pc:sldMkLst>
          <pc:docMk/>
          <pc:sldMk cId="2490889287" sldId="605"/>
        </pc:sldMkLst>
        <pc:spChg chg="mod">
          <ac:chgData name="DI XF" userId="2a7889fc66a80f19" providerId="LiveId" clId="{6351E7BD-3BCB-49F1-A1F4-97C516C38F90}" dt="2022-08-09T12:35:52.697" v="3581" actId="5793"/>
          <ac:spMkLst>
            <pc:docMk/>
            <pc:sldMk cId="2490889287" sldId="605"/>
            <ac:spMk id="9" creationId="{00000000-0000-0000-0000-000000000000}"/>
          </ac:spMkLst>
        </pc:spChg>
      </pc:sldChg>
      <pc:sldChg chg="modSp add del mod">
        <pc:chgData name="DI XF" userId="2a7889fc66a80f19" providerId="LiveId" clId="{6351E7BD-3BCB-49F1-A1F4-97C516C38F90}" dt="2022-08-09T12:37:30.970" v="3611" actId="47"/>
        <pc:sldMkLst>
          <pc:docMk/>
          <pc:sldMk cId="2971910491" sldId="605"/>
        </pc:sldMkLst>
        <pc:spChg chg="mod">
          <ac:chgData name="DI XF" userId="2a7889fc66a80f19" providerId="LiveId" clId="{6351E7BD-3BCB-49F1-A1F4-97C516C38F90}" dt="2022-08-09T12:37:29.741" v="3610" actId="21"/>
          <ac:spMkLst>
            <pc:docMk/>
            <pc:sldMk cId="2971910491" sldId="605"/>
            <ac:spMk id="9" creationId="{00000000-0000-0000-0000-000000000000}"/>
          </ac:spMkLst>
        </pc:spChg>
      </pc:sldChg>
      <pc:sldChg chg="modSp add del mod">
        <pc:chgData name="DI XF" userId="2a7889fc66a80f19" providerId="LiveId" clId="{6351E7BD-3BCB-49F1-A1F4-97C516C38F90}" dt="2022-08-03T07:00:23.653" v="2508" actId="47"/>
        <pc:sldMkLst>
          <pc:docMk/>
          <pc:sldMk cId="3929558555" sldId="605"/>
        </pc:sldMkLst>
        <pc:spChg chg="mod">
          <ac:chgData name="DI XF" userId="2a7889fc66a80f19" providerId="LiveId" clId="{6351E7BD-3BCB-49F1-A1F4-97C516C38F90}" dt="2022-08-03T07:00:05.326" v="2501" actId="21"/>
          <ac:spMkLst>
            <pc:docMk/>
            <pc:sldMk cId="3929558555" sldId="605"/>
            <ac:spMk id="9" creationId="{00000000-0000-0000-0000-000000000000}"/>
          </ac:spMkLst>
        </pc:spChg>
      </pc:sldChg>
      <pc:sldChg chg="addSp delSp modSp add del mod ord delAnim modAnim modNotesTx">
        <pc:chgData name="DI XF" userId="2a7889fc66a80f19" providerId="LiveId" clId="{6351E7BD-3BCB-49F1-A1F4-97C516C38F90}" dt="2022-08-29T01:58:43.183" v="11436" actId="313"/>
        <pc:sldMkLst>
          <pc:docMk/>
          <pc:sldMk cId="2669235663" sldId="606"/>
        </pc:sldMkLst>
        <pc:spChg chg="mod">
          <ac:chgData name="DI XF" userId="2a7889fc66a80f19" providerId="LiveId" clId="{6351E7BD-3BCB-49F1-A1F4-97C516C38F90}" dt="2022-08-29T01:58:43.183" v="11436" actId="313"/>
          <ac:spMkLst>
            <pc:docMk/>
            <pc:sldMk cId="2669235663" sldId="606"/>
            <ac:spMk id="2" creationId="{00000000-0000-0000-0000-000000000000}"/>
          </ac:spMkLst>
        </pc:spChg>
        <pc:spChg chg="del">
          <ac:chgData name="DI XF" userId="2a7889fc66a80f19" providerId="LiveId" clId="{6351E7BD-3BCB-49F1-A1F4-97C516C38F90}" dt="2022-08-15T09:00:29.623" v="4581" actId="478"/>
          <ac:spMkLst>
            <pc:docMk/>
            <pc:sldMk cId="2669235663" sldId="606"/>
            <ac:spMk id="4" creationId="{00000000-0000-0000-0000-000000000000}"/>
          </ac:spMkLst>
        </pc:spChg>
        <pc:spChg chg="mod">
          <ac:chgData name="DI XF" userId="2a7889fc66a80f19" providerId="LiveId" clId="{6351E7BD-3BCB-49F1-A1F4-97C516C38F90}" dt="2022-08-28T06:58:34.099" v="7914" actId="1076"/>
          <ac:spMkLst>
            <pc:docMk/>
            <pc:sldMk cId="2669235663" sldId="606"/>
            <ac:spMk id="5" creationId="{00000000-0000-0000-0000-000000000000}"/>
          </ac:spMkLst>
        </pc:spChg>
        <pc:spChg chg="del">
          <ac:chgData name="DI XF" userId="2a7889fc66a80f19" providerId="LiveId" clId="{6351E7BD-3BCB-49F1-A1F4-97C516C38F90}" dt="2022-08-15T09:00:28.319" v="4580" actId="478"/>
          <ac:spMkLst>
            <pc:docMk/>
            <pc:sldMk cId="2669235663" sldId="606"/>
            <ac:spMk id="6" creationId="{00000000-0000-0000-0000-000000000000}"/>
          </ac:spMkLst>
        </pc:spChg>
        <pc:spChg chg="del">
          <ac:chgData name="DI XF" userId="2a7889fc66a80f19" providerId="LiveId" clId="{6351E7BD-3BCB-49F1-A1F4-97C516C38F90}" dt="2022-08-28T07:00:06.053" v="7921" actId="478"/>
          <ac:spMkLst>
            <pc:docMk/>
            <pc:sldMk cId="2669235663" sldId="606"/>
            <ac:spMk id="7" creationId="{00000000-0000-0000-0000-000000000000}"/>
          </ac:spMkLst>
        </pc:spChg>
        <pc:spChg chg="del">
          <ac:chgData name="DI XF" userId="2a7889fc66a80f19" providerId="LiveId" clId="{6351E7BD-3BCB-49F1-A1F4-97C516C38F90}" dt="2022-08-28T07:00:04.415" v="7920" actId="478"/>
          <ac:spMkLst>
            <pc:docMk/>
            <pc:sldMk cId="2669235663" sldId="606"/>
            <ac:spMk id="10" creationId="{00000000-0000-0000-0000-000000000000}"/>
          </ac:spMkLst>
        </pc:spChg>
        <pc:spChg chg="add del mod">
          <ac:chgData name="DI XF" userId="2a7889fc66a80f19" providerId="LiveId" clId="{6351E7BD-3BCB-49F1-A1F4-97C516C38F90}" dt="2022-08-28T07:04:36.509" v="7934" actId="478"/>
          <ac:spMkLst>
            <pc:docMk/>
            <pc:sldMk cId="2669235663" sldId="606"/>
            <ac:spMk id="11" creationId="{10647B2B-6248-4823-8559-194ABEFED203}"/>
          </ac:spMkLst>
        </pc:spChg>
        <pc:spChg chg="del">
          <ac:chgData name="DI XF" userId="2a7889fc66a80f19" providerId="LiveId" clId="{6351E7BD-3BCB-49F1-A1F4-97C516C38F90}" dt="2022-08-09T08:09:42.373" v="2623" actId="478"/>
          <ac:spMkLst>
            <pc:docMk/>
            <pc:sldMk cId="2669235663" sldId="606"/>
            <ac:spMk id="11" creationId="{6626853F-CE89-447F-9579-AF1382373B78}"/>
          </ac:spMkLst>
        </pc:spChg>
        <pc:spChg chg="add del mod">
          <ac:chgData name="DI XF" userId="2a7889fc66a80f19" providerId="LiveId" clId="{6351E7BD-3BCB-49F1-A1F4-97C516C38F90}" dt="2022-08-09T12:17:14.107" v="3334" actId="478"/>
          <ac:spMkLst>
            <pc:docMk/>
            <pc:sldMk cId="2669235663" sldId="606"/>
            <ac:spMk id="12" creationId="{067AC961-6B01-4799-AEA5-C9D4DA5F4E5D}"/>
          </ac:spMkLst>
        </pc:spChg>
        <pc:spChg chg="del">
          <ac:chgData name="DI XF" userId="2a7889fc66a80f19" providerId="LiveId" clId="{6351E7BD-3BCB-49F1-A1F4-97C516C38F90}" dt="2022-08-28T07:04:34.414" v="7933" actId="21"/>
          <ac:spMkLst>
            <pc:docMk/>
            <pc:sldMk cId="2669235663" sldId="606"/>
            <ac:spMk id="13" creationId="{F3E33DB0-7E9A-4632-A2D9-D7E568B5EBD0}"/>
          </ac:spMkLst>
        </pc:spChg>
        <pc:spChg chg="del mod">
          <ac:chgData name="DI XF" userId="2a7889fc66a80f19" providerId="LiveId" clId="{6351E7BD-3BCB-49F1-A1F4-97C516C38F90}" dt="2022-08-28T07:03:49.851" v="7929" actId="478"/>
          <ac:spMkLst>
            <pc:docMk/>
            <pc:sldMk cId="2669235663" sldId="606"/>
            <ac:spMk id="14" creationId="{428D67D1-364A-4733-98B0-D25BD73CF6C3}"/>
          </ac:spMkLst>
        </pc:spChg>
        <pc:spChg chg="del">
          <ac:chgData name="DI XF" userId="2a7889fc66a80f19" providerId="LiveId" clId="{6351E7BD-3BCB-49F1-A1F4-97C516C38F90}" dt="2022-08-09T08:09:07.698" v="2612" actId="478"/>
          <ac:spMkLst>
            <pc:docMk/>
            <pc:sldMk cId="2669235663" sldId="606"/>
            <ac:spMk id="15" creationId="{D5AF947F-B9C9-4704-877D-48237164EDC0}"/>
          </ac:spMkLst>
        </pc:spChg>
        <pc:spChg chg="del">
          <ac:chgData name="DI XF" userId="2a7889fc66a80f19" providerId="LiveId" clId="{6351E7BD-3BCB-49F1-A1F4-97C516C38F90}" dt="2022-08-09T08:09:07.698" v="2612" actId="478"/>
          <ac:spMkLst>
            <pc:docMk/>
            <pc:sldMk cId="2669235663" sldId="606"/>
            <ac:spMk id="17" creationId="{F751B168-0292-446F-8E41-873CCD014913}"/>
          </ac:spMkLst>
        </pc:spChg>
        <pc:spChg chg="del">
          <ac:chgData name="DI XF" userId="2a7889fc66a80f19" providerId="LiveId" clId="{6351E7BD-3BCB-49F1-A1F4-97C516C38F90}" dt="2022-08-09T08:09:07.698" v="2612" actId="478"/>
          <ac:spMkLst>
            <pc:docMk/>
            <pc:sldMk cId="2669235663" sldId="606"/>
            <ac:spMk id="19" creationId="{CBED9CF1-BFA8-44A0-880B-77DCAF2844BF}"/>
          </ac:spMkLst>
        </pc:spChg>
        <pc:spChg chg="del">
          <ac:chgData name="DI XF" userId="2a7889fc66a80f19" providerId="LiveId" clId="{6351E7BD-3BCB-49F1-A1F4-97C516C38F90}" dt="2022-08-09T08:09:07.698" v="2612" actId="478"/>
          <ac:spMkLst>
            <pc:docMk/>
            <pc:sldMk cId="2669235663" sldId="606"/>
            <ac:spMk id="20" creationId="{EC712A47-440D-4AB1-8A66-DE1DAAD245DA}"/>
          </ac:spMkLst>
        </pc:spChg>
        <pc:spChg chg="add del mod">
          <ac:chgData name="DI XF" userId="2a7889fc66a80f19" providerId="LiveId" clId="{6351E7BD-3BCB-49F1-A1F4-97C516C38F90}" dt="2022-08-09T12:17:12.394" v="3333" actId="478"/>
          <ac:spMkLst>
            <pc:docMk/>
            <pc:sldMk cId="2669235663" sldId="606"/>
            <ac:spMk id="21" creationId="{54B6DFB2-E4EE-4F77-A63B-F4C0049F7AB1}"/>
          </ac:spMkLst>
        </pc:spChg>
        <pc:spChg chg="del">
          <ac:chgData name="DI XF" userId="2a7889fc66a80f19" providerId="LiveId" clId="{6351E7BD-3BCB-49F1-A1F4-97C516C38F90}" dt="2022-08-09T08:09:07.698" v="2612" actId="478"/>
          <ac:spMkLst>
            <pc:docMk/>
            <pc:sldMk cId="2669235663" sldId="606"/>
            <ac:spMk id="22" creationId="{2AFAC548-B395-4303-BCBE-F3412A1EE6C9}"/>
          </ac:spMkLst>
        </pc:spChg>
        <pc:spChg chg="del">
          <ac:chgData name="DI XF" userId="2a7889fc66a80f19" providerId="LiveId" clId="{6351E7BD-3BCB-49F1-A1F4-97C516C38F90}" dt="2022-08-09T08:09:07.698" v="2612" actId="478"/>
          <ac:spMkLst>
            <pc:docMk/>
            <pc:sldMk cId="2669235663" sldId="606"/>
            <ac:spMk id="24" creationId="{930A2C7C-A914-4685-A53C-FE60CABE8BFC}"/>
          </ac:spMkLst>
        </pc:spChg>
        <pc:spChg chg="del">
          <ac:chgData name="DI XF" userId="2a7889fc66a80f19" providerId="LiveId" clId="{6351E7BD-3BCB-49F1-A1F4-97C516C38F90}" dt="2022-08-09T08:09:07.698" v="2612" actId="478"/>
          <ac:spMkLst>
            <pc:docMk/>
            <pc:sldMk cId="2669235663" sldId="606"/>
            <ac:spMk id="25" creationId="{78396A7D-6AB0-41C1-B0D7-58FD1FDAF383}"/>
          </ac:spMkLst>
        </pc:spChg>
        <pc:picChg chg="mod">
          <ac:chgData name="DI XF" userId="2a7889fc66a80f19" providerId="LiveId" clId="{6351E7BD-3BCB-49F1-A1F4-97C516C38F90}" dt="2022-08-09T08:10:19.245" v="2634" actId="1076"/>
          <ac:picMkLst>
            <pc:docMk/>
            <pc:sldMk cId="2669235663" sldId="606"/>
            <ac:picMk id="3" creationId="{586C7494-EAFA-4061-966C-7C9BAABA2269}"/>
          </ac:picMkLst>
        </pc:picChg>
      </pc:sldChg>
      <pc:sldChg chg="add del">
        <pc:chgData name="DI XF" userId="2a7889fc66a80f19" providerId="LiveId" clId="{6351E7BD-3BCB-49F1-A1F4-97C516C38F90}" dt="2022-08-09T12:00:04.696" v="2972" actId="47"/>
        <pc:sldMkLst>
          <pc:docMk/>
          <pc:sldMk cId="1489540447" sldId="607"/>
        </pc:sldMkLst>
      </pc:sldChg>
      <pc:sldChg chg="modSp add">
        <pc:chgData name="DI XF" userId="2a7889fc66a80f19" providerId="LiveId" clId="{6351E7BD-3BCB-49F1-A1F4-97C516C38F90}" dt="2022-08-28T07:20:23.824" v="7969"/>
        <pc:sldMkLst>
          <pc:docMk/>
          <pc:sldMk cId="2375930328" sldId="607"/>
        </pc:sldMkLst>
        <pc:spChg chg="mod">
          <ac:chgData name="DI XF" userId="2a7889fc66a80f19" providerId="LiveId" clId="{6351E7BD-3BCB-49F1-A1F4-97C516C38F90}" dt="2022-08-28T07:20:23.824" v="7969"/>
          <ac:spMkLst>
            <pc:docMk/>
            <pc:sldMk cId="2375930328" sldId="607"/>
            <ac:spMk id="2" creationId="{00000000-0000-0000-0000-000000000000}"/>
          </ac:spMkLst>
        </pc:spChg>
      </pc:sldChg>
      <pc:sldChg chg="delSp modSp add del mod ord delAnim modNotesTx">
        <pc:chgData name="DI XF" userId="2a7889fc66a80f19" providerId="LiveId" clId="{6351E7BD-3BCB-49F1-A1F4-97C516C38F90}" dt="2022-08-28T07:19:45.734" v="7964" actId="2696"/>
        <pc:sldMkLst>
          <pc:docMk/>
          <pc:sldMk cId="3069093334" sldId="607"/>
        </pc:sldMkLst>
        <pc:spChg chg="mod">
          <ac:chgData name="DI XF" userId="2a7889fc66a80f19" providerId="LiveId" clId="{6351E7BD-3BCB-49F1-A1F4-97C516C38F90}" dt="2022-08-09T12:28:24.649" v="3440" actId="20577"/>
          <ac:spMkLst>
            <pc:docMk/>
            <pc:sldMk cId="3069093334" sldId="607"/>
            <ac:spMk id="2" creationId="{00000000-0000-0000-0000-000000000000}"/>
          </ac:spMkLst>
        </pc:spChg>
        <pc:spChg chg="del">
          <ac:chgData name="DI XF" userId="2a7889fc66a80f19" providerId="LiveId" clId="{6351E7BD-3BCB-49F1-A1F4-97C516C38F90}" dt="2022-08-09T12:25:56.946" v="3400" actId="478"/>
          <ac:spMkLst>
            <pc:docMk/>
            <pc:sldMk cId="3069093334" sldId="607"/>
            <ac:spMk id="4" creationId="{00000000-0000-0000-0000-000000000000}"/>
          </ac:spMkLst>
        </pc:spChg>
        <pc:spChg chg="mod">
          <ac:chgData name="DI XF" userId="2a7889fc66a80f19" providerId="LiveId" clId="{6351E7BD-3BCB-49F1-A1F4-97C516C38F90}" dt="2022-08-10T13:41:57.949" v="4095" actId="14100"/>
          <ac:spMkLst>
            <pc:docMk/>
            <pc:sldMk cId="3069093334" sldId="607"/>
            <ac:spMk id="9" creationId="{00000000-0000-0000-0000-000000000000}"/>
          </ac:spMkLst>
        </pc:spChg>
      </pc:sldChg>
      <pc:sldChg chg="addSp delSp modSp add del mod">
        <pc:chgData name="DI XF" userId="2a7889fc66a80f19" providerId="LiveId" clId="{6351E7BD-3BCB-49F1-A1F4-97C516C38F90}" dt="2022-08-15T10:11:19.243" v="4669" actId="2696"/>
        <pc:sldMkLst>
          <pc:docMk/>
          <pc:sldMk cId="2493249336" sldId="608"/>
        </pc:sldMkLst>
        <pc:spChg chg="mod">
          <ac:chgData name="DI XF" userId="2a7889fc66a80f19" providerId="LiveId" clId="{6351E7BD-3BCB-49F1-A1F4-97C516C38F90}" dt="2022-08-09T13:00:55.142" v="3963"/>
          <ac:spMkLst>
            <pc:docMk/>
            <pc:sldMk cId="2493249336" sldId="608"/>
            <ac:spMk id="2" creationId="{00000000-0000-0000-0000-000000000000}"/>
          </ac:spMkLst>
        </pc:spChg>
        <pc:spChg chg="mod">
          <ac:chgData name="DI XF" userId="2a7889fc66a80f19" providerId="LiveId" clId="{6351E7BD-3BCB-49F1-A1F4-97C516C38F90}" dt="2022-08-09T13:01:08.441" v="3966" actId="1076"/>
          <ac:spMkLst>
            <pc:docMk/>
            <pc:sldMk cId="2493249336" sldId="608"/>
            <ac:spMk id="4" creationId="{00000000-0000-0000-0000-000000000000}"/>
          </ac:spMkLst>
        </pc:spChg>
        <pc:spChg chg="mod">
          <ac:chgData name="DI XF" userId="2a7889fc66a80f19" providerId="LiveId" clId="{6351E7BD-3BCB-49F1-A1F4-97C516C38F90}" dt="2022-08-09T13:01:39.297" v="4008" actId="1076"/>
          <ac:spMkLst>
            <pc:docMk/>
            <pc:sldMk cId="2493249336" sldId="608"/>
            <ac:spMk id="5" creationId="{00000000-0000-0000-0000-000000000000}"/>
          </ac:spMkLst>
        </pc:spChg>
        <pc:spChg chg="mod">
          <ac:chgData name="DI XF" userId="2a7889fc66a80f19" providerId="LiveId" clId="{6351E7BD-3BCB-49F1-A1F4-97C516C38F90}" dt="2022-08-09T13:01:08.441" v="3966" actId="1076"/>
          <ac:spMkLst>
            <pc:docMk/>
            <pc:sldMk cId="2493249336" sldId="608"/>
            <ac:spMk id="6" creationId="{00000000-0000-0000-0000-000000000000}"/>
          </ac:spMkLst>
        </pc:spChg>
        <pc:spChg chg="mod">
          <ac:chgData name="DI XF" userId="2a7889fc66a80f19" providerId="LiveId" clId="{6351E7BD-3BCB-49F1-A1F4-97C516C38F90}" dt="2022-08-09T13:01:08.441" v="3966" actId="1076"/>
          <ac:spMkLst>
            <pc:docMk/>
            <pc:sldMk cId="2493249336" sldId="608"/>
            <ac:spMk id="7" creationId="{00000000-0000-0000-0000-000000000000}"/>
          </ac:spMkLst>
        </pc:spChg>
        <pc:spChg chg="mod">
          <ac:chgData name="DI XF" userId="2a7889fc66a80f19" providerId="LiveId" clId="{6351E7BD-3BCB-49F1-A1F4-97C516C38F90}" dt="2022-08-09T13:01:08.441" v="3966" actId="1076"/>
          <ac:spMkLst>
            <pc:docMk/>
            <pc:sldMk cId="2493249336" sldId="608"/>
            <ac:spMk id="9" creationId="{00000000-0000-0000-0000-000000000000}"/>
          </ac:spMkLst>
        </pc:spChg>
        <pc:spChg chg="mod">
          <ac:chgData name="DI XF" userId="2a7889fc66a80f19" providerId="LiveId" clId="{6351E7BD-3BCB-49F1-A1F4-97C516C38F90}" dt="2022-08-09T13:01:08.441" v="3966" actId="1076"/>
          <ac:spMkLst>
            <pc:docMk/>
            <pc:sldMk cId="2493249336" sldId="608"/>
            <ac:spMk id="10" creationId="{00000000-0000-0000-0000-000000000000}"/>
          </ac:spMkLst>
        </pc:spChg>
        <pc:spChg chg="del">
          <ac:chgData name="DI XF" userId="2a7889fc66a80f19" providerId="LiveId" clId="{6351E7BD-3BCB-49F1-A1F4-97C516C38F90}" dt="2022-08-09T13:01:04.511" v="3965" actId="478"/>
          <ac:spMkLst>
            <pc:docMk/>
            <pc:sldMk cId="2493249336" sldId="608"/>
            <ac:spMk id="13" creationId="{F3E33DB0-7E9A-4632-A2D9-D7E568B5EBD0}"/>
          </ac:spMkLst>
        </pc:spChg>
        <pc:spChg chg="del">
          <ac:chgData name="DI XF" userId="2a7889fc66a80f19" providerId="LiveId" clId="{6351E7BD-3BCB-49F1-A1F4-97C516C38F90}" dt="2022-08-09T13:01:02.831" v="3964" actId="478"/>
          <ac:spMkLst>
            <pc:docMk/>
            <pc:sldMk cId="2493249336" sldId="608"/>
            <ac:spMk id="14" creationId="{428D67D1-364A-4733-98B0-D25BD73CF6C3}"/>
          </ac:spMkLst>
        </pc:spChg>
        <pc:graphicFrameChg chg="add del mod">
          <ac:chgData name="DI XF" userId="2a7889fc66a80f19" providerId="LiveId" clId="{6351E7BD-3BCB-49F1-A1F4-97C516C38F90}" dt="2022-08-09T13:17:59.368" v="4042"/>
          <ac:graphicFrameMkLst>
            <pc:docMk/>
            <pc:sldMk cId="2493249336" sldId="608"/>
            <ac:graphicFrameMk id="8" creationId="{7FCB621F-A45E-4FD1-B263-43E23010D62E}"/>
          </ac:graphicFrameMkLst>
        </pc:graphicFrameChg>
        <pc:picChg chg="mod">
          <ac:chgData name="DI XF" userId="2a7889fc66a80f19" providerId="LiveId" clId="{6351E7BD-3BCB-49F1-A1F4-97C516C38F90}" dt="2022-08-09T13:01:08.441" v="3966" actId="1076"/>
          <ac:picMkLst>
            <pc:docMk/>
            <pc:sldMk cId="2493249336" sldId="608"/>
            <ac:picMk id="3" creationId="{586C7494-EAFA-4061-966C-7C9BAABA2269}"/>
          </ac:picMkLst>
        </pc:picChg>
      </pc:sldChg>
      <pc:sldChg chg="addSp delSp modSp add del mod">
        <pc:chgData name="DI XF" userId="2a7889fc66a80f19" providerId="LiveId" clId="{6351E7BD-3BCB-49F1-A1F4-97C516C38F90}" dt="2022-08-15T08:51:53.529" v="4424" actId="47"/>
        <pc:sldMkLst>
          <pc:docMk/>
          <pc:sldMk cId="2182817844" sldId="609"/>
        </pc:sldMkLst>
        <pc:spChg chg="mod">
          <ac:chgData name="DI XF" userId="2a7889fc66a80f19" providerId="LiveId" clId="{6351E7BD-3BCB-49F1-A1F4-97C516C38F90}" dt="2022-08-11T07:25:25.174" v="4231" actId="207"/>
          <ac:spMkLst>
            <pc:docMk/>
            <pc:sldMk cId="2182817844" sldId="609"/>
            <ac:spMk id="2" creationId="{64D7C96E-2D24-4205-B70D-3083BA053F25}"/>
          </ac:spMkLst>
        </pc:spChg>
        <pc:spChg chg="mod">
          <ac:chgData name="DI XF" userId="2a7889fc66a80f19" providerId="LiveId" clId="{6351E7BD-3BCB-49F1-A1F4-97C516C38F90}" dt="2022-08-11T07:24:07.225" v="4192" actId="1076"/>
          <ac:spMkLst>
            <pc:docMk/>
            <pc:sldMk cId="2182817844" sldId="609"/>
            <ac:spMk id="5" creationId="{016A35B0-62CB-4691-B6EE-5ED0239DD196}"/>
          </ac:spMkLst>
        </pc:spChg>
        <pc:spChg chg="mod">
          <ac:chgData name="DI XF" userId="2a7889fc66a80f19" providerId="LiveId" clId="{6351E7BD-3BCB-49F1-A1F4-97C516C38F90}" dt="2022-08-11T07:24:34.113" v="4201" actId="1076"/>
          <ac:spMkLst>
            <pc:docMk/>
            <pc:sldMk cId="2182817844" sldId="609"/>
            <ac:spMk id="6" creationId="{02545AFF-0546-41E3-9DB0-6AA484CE916D}"/>
          </ac:spMkLst>
        </pc:spChg>
        <pc:spChg chg="mod">
          <ac:chgData name="DI XF" userId="2a7889fc66a80f19" providerId="LiveId" clId="{6351E7BD-3BCB-49F1-A1F4-97C516C38F90}" dt="2022-08-11T07:24:49.567" v="4214" actId="1076"/>
          <ac:spMkLst>
            <pc:docMk/>
            <pc:sldMk cId="2182817844" sldId="609"/>
            <ac:spMk id="9" creationId="{A093114D-D554-4532-833D-9392251B461C}"/>
          </ac:spMkLst>
        </pc:spChg>
        <pc:spChg chg="add del mod">
          <ac:chgData name="DI XF" userId="2a7889fc66a80f19" providerId="LiveId" clId="{6351E7BD-3BCB-49F1-A1F4-97C516C38F90}" dt="2022-08-15T08:51:46.759" v="4421" actId="21"/>
          <ac:spMkLst>
            <pc:docMk/>
            <pc:sldMk cId="2182817844" sldId="609"/>
            <ac:spMk id="13" creationId="{2FD2CCA1-01D9-4157-B339-DB2374DEB321}"/>
          </ac:spMkLst>
        </pc:spChg>
        <pc:spChg chg="del">
          <ac:chgData name="DI XF" userId="2a7889fc66a80f19" providerId="LiveId" clId="{6351E7BD-3BCB-49F1-A1F4-97C516C38F90}" dt="2022-08-10T13:39:01.576" v="4062" actId="478"/>
          <ac:spMkLst>
            <pc:docMk/>
            <pc:sldMk cId="2182817844" sldId="609"/>
            <ac:spMk id="13" creationId="{EB1CC9D9-3F8F-41A3-AAA6-614741A31F05}"/>
          </ac:spMkLst>
        </pc:spChg>
        <pc:graphicFrameChg chg="del">
          <ac:chgData name="DI XF" userId="2a7889fc66a80f19" providerId="LiveId" clId="{6351E7BD-3BCB-49F1-A1F4-97C516C38F90}" dt="2022-08-10T13:39:00.412" v="4061" actId="478"/>
          <ac:graphicFrameMkLst>
            <pc:docMk/>
            <pc:sldMk cId="2182817844" sldId="609"/>
            <ac:graphicFrameMk id="11" creationId="{4F031A5F-0AFA-4D42-BD03-7891B904476D}"/>
          </ac:graphicFrameMkLst>
        </pc:graphicFrameChg>
      </pc:sldChg>
      <pc:sldChg chg="addSp delSp modSp add mod modNotesTx">
        <pc:chgData name="DI XF" userId="2a7889fc66a80f19" providerId="LiveId" clId="{6351E7BD-3BCB-49F1-A1F4-97C516C38F90}" dt="2022-08-28T12:45:24.379" v="11035" actId="1076"/>
        <pc:sldMkLst>
          <pc:docMk/>
          <pc:sldMk cId="3217371080" sldId="610"/>
        </pc:sldMkLst>
        <pc:spChg chg="mod">
          <ac:chgData name="DI XF" userId="2a7889fc66a80f19" providerId="LiveId" clId="{6351E7BD-3BCB-49F1-A1F4-97C516C38F90}" dt="2022-08-28T07:20:17.946" v="7968"/>
          <ac:spMkLst>
            <pc:docMk/>
            <pc:sldMk cId="3217371080" sldId="610"/>
            <ac:spMk id="2" creationId="{00000000-0000-0000-0000-000000000000}"/>
          </ac:spMkLst>
        </pc:spChg>
        <pc:spChg chg="add mod">
          <ac:chgData name="DI XF" userId="2a7889fc66a80f19" providerId="LiveId" clId="{6351E7BD-3BCB-49F1-A1F4-97C516C38F90}" dt="2022-08-28T12:45:24.379" v="11035" actId="1076"/>
          <ac:spMkLst>
            <pc:docMk/>
            <pc:sldMk cId="3217371080" sldId="610"/>
            <ac:spMk id="3" creationId="{55149EBE-BA0A-40D8-9486-FE5CF585DFB4}"/>
          </ac:spMkLst>
        </pc:spChg>
        <pc:spChg chg="add mod">
          <ac:chgData name="DI XF" userId="2a7889fc66a80f19" providerId="LiveId" clId="{6351E7BD-3BCB-49F1-A1F4-97C516C38F90}" dt="2022-08-28T12:44:58.860" v="10987" actId="1076"/>
          <ac:spMkLst>
            <pc:docMk/>
            <pc:sldMk cId="3217371080" sldId="610"/>
            <ac:spMk id="4" creationId="{00B699FE-63C0-4582-AC2F-707B3A593E3D}"/>
          </ac:spMkLst>
        </pc:spChg>
        <pc:spChg chg="add del mod">
          <ac:chgData name="DI XF" userId="2a7889fc66a80f19" providerId="LiveId" clId="{6351E7BD-3BCB-49F1-A1F4-97C516C38F90}" dt="2022-08-28T07:43:01.698" v="8034" actId="478"/>
          <ac:spMkLst>
            <pc:docMk/>
            <pc:sldMk cId="3217371080" sldId="610"/>
            <ac:spMk id="5" creationId="{D7B894AB-16C1-4BDD-B806-BB8B355A3555}"/>
          </ac:spMkLst>
        </pc:spChg>
        <pc:graphicFrameChg chg="del">
          <ac:chgData name="DI XF" userId="2a7889fc66a80f19" providerId="LiveId" clId="{6351E7BD-3BCB-49F1-A1F4-97C516C38F90}" dt="2022-08-11T08:48:30.332" v="4284" actId="478"/>
          <ac:graphicFrameMkLst>
            <pc:docMk/>
            <pc:sldMk cId="3217371080" sldId="610"/>
            <ac:graphicFrameMk id="5" creationId="{403D4AEE-9642-4758-BB6E-24263C179F15}"/>
          </ac:graphicFrameMkLst>
        </pc:graphicFrameChg>
      </pc:sldChg>
      <pc:sldChg chg="addSp delSp modSp add del mod delAnim modAnim">
        <pc:chgData name="DI XF" userId="2a7889fc66a80f19" providerId="LiveId" clId="{6351E7BD-3BCB-49F1-A1F4-97C516C38F90}" dt="2022-08-28T06:41:23.743" v="7778" actId="47"/>
        <pc:sldMkLst>
          <pc:docMk/>
          <pc:sldMk cId="3350253105" sldId="611"/>
        </pc:sldMkLst>
        <pc:spChg chg="del">
          <ac:chgData name="DI XF" userId="2a7889fc66a80f19" providerId="LiveId" clId="{6351E7BD-3BCB-49F1-A1F4-97C516C38F90}" dt="2022-08-15T08:51:34.615" v="4418" actId="478"/>
          <ac:spMkLst>
            <pc:docMk/>
            <pc:sldMk cId="3350253105" sldId="611"/>
            <ac:spMk id="2" creationId="{79CF56B0-DE61-436D-9BA1-3247D258A563}"/>
          </ac:spMkLst>
        </pc:spChg>
        <pc:spChg chg="del">
          <ac:chgData name="DI XF" userId="2a7889fc66a80f19" providerId="LiveId" clId="{6351E7BD-3BCB-49F1-A1F4-97C516C38F90}" dt="2022-08-15T08:49:57.590" v="4397" actId="478"/>
          <ac:spMkLst>
            <pc:docMk/>
            <pc:sldMk cId="3350253105" sldId="611"/>
            <ac:spMk id="4" creationId="{F2B8D49A-3C60-4648-8760-BDB2EE656585}"/>
          </ac:spMkLst>
        </pc:spChg>
        <pc:spChg chg="mod">
          <ac:chgData name="DI XF" userId="2a7889fc66a80f19" providerId="LiveId" clId="{6351E7BD-3BCB-49F1-A1F4-97C516C38F90}" dt="2022-08-24T04:49:56.291" v="5659"/>
          <ac:spMkLst>
            <pc:docMk/>
            <pc:sldMk cId="3350253105" sldId="611"/>
            <ac:spMk id="17" creationId="{4D20E1C7-28ED-4732-9377-D4957F314809}"/>
          </ac:spMkLst>
        </pc:spChg>
        <pc:spChg chg="add del mod ord">
          <ac:chgData name="DI XF" userId="2a7889fc66a80f19" providerId="LiveId" clId="{6351E7BD-3BCB-49F1-A1F4-97C516C38F90}" dt="2022-08-15T08:50:37.191" v="4407"/>
          <ac:spMkLst>
            <pc:docMk/>
            <pc:sldMk cId="3350253105" sldId="611"/>
            <ac:spMk id="21" creationId="{03EA81B6-1BE9-4924-A4B4-AFA13A8C272F}"/>
          </ac:spMkLst>
        </pc:spChg>
        <pc:spChg chg="add del mod ord">
          <ac:chgData name="DI XF" userId="2a7889fc66a80f19" providerId="LiveId" clId="{6351E7BD-3BCB-49F1-A1F4-97C516C38F90}" dt="2022-08-15T08:50:37.191" v="4407"/>
          <ac:spMkLst>
            <pc:docMk/>
            <pc:sldMk cId="3350253105" sldId="611"/>
            <ac:spMk id="22" creationId="{6FBA0366-F2BA-48E1-AE64-FCF8D73A8286}"/>
          </ac:spMkLst>
        </pc:spChg>
        <pc:spChg chg="add del mod">
          <ac:chgData name="DI XF" userId="2a7889fc66a80f19" providerId="LiveId" clId="{6351E7BD-3BCB-49F1-A1F4-97C516C38F90}" dt="2022-08-15T08:50:19.448" v="4403"/>
          <ac:spMkLst>
            <pc:docMk/>
            <pc:sldMk cId="3350253105" sldId="611"/>
            <ac:spMk id="23" creationId="{35B7FEFD-1488-4E9A-B204-79CA6F75A815}"/>
          </ac:spMkLst>
        </pc:spChg>
        <pc:spChg chg="add del mod">
          <ac:chgData name="DI XF" userId="2a7889fc66a80f19" providerId="LiveId" clId="{6351E7BD-3BCB-49F1-A1F4-97C516C38F90}" dt="2022-08-15T08:50:19.448" v="4403"/>
          <ac:spMkLst>
            <pc:docMk/>
            <pc:sldMk cId="3350253105" sldId="611"/>
            <ac:spMk id="24" creationId="{4BB3284A-71AC-4354-A930-2376B706C437}"/>
          </ac:spMkLst>
        </pc:spChg>
        <pc:spChg chg="add del mod">
          <ac:chgData name="DI XF" userId="2a7889fc66a80f19" providerId="LiveId" clId="{6351E7BD-3BCB-49F1-A1F4-97C516C38F90}" dt="2022-08-15T08:50:36.299" v="4405"/>
          <ac:spMkLst>
            <pc:docMk/>
            <pc:sldMk cId="3350253105" sldId="611"/>
            <ac:spMk id="25" creationId="{80842823-6F8C-41D5-9173-B6C052C2BBF1}"/>
          </ac:spMkLst>
        </pc:spChg>
        <pc:spChg chg="add del mod">
          <ac:chgData name="DI XF" userId="2a7889fc66a80f19" providerId="LiveId" clId="{6351E7BD-3BCB-49F1-A1F4-97C516C38F90}" dt="2022-08-15T08:50:36.299" v="4405"/>
          <ac:spMkLst>
            <pc:docMk/>
            <pc:sldMk cId="3350253105" sldId="611"/>
            <ac:spMk id="26" creationId="{27CC42A8-7AF1-4783-8B7C-2F312A1945EB}"/>
          </ac:spMkLst>
        </pc:spChg>
        <pc:spChg chg="add del mod">
          <ac:chgData name="DI XF" userId="2a7889fc66a80f19" providerId="LiveId" clId="{6351E7BD-3BCB-49F1-A1F4-97C516C38F90}" dt="2022-08-15T08:50:36.299" v="4405"/>
          <ac:spMkLst>
            <pc:docMk/>
            <pc:sldMk cId="3350253105" sldId="611"/>
            <ac:spMk id="27" creationId="{59119D34-320F-45CB-BFBF-E63CEC040044}"/>
          </ac:spMkLst>
        </pc:spChg>
        <pc:spChg chg="add mod ord">
          <ac:chgData name="DI XF" userId="2a7889fc66a80f19" providerId="LiveId" clId="{6351E7BD-3BCB-49F1-A1F4-97C516C38F90}" dt="2022-08-15T08:50:52.864" v="4414" actId="167"/>
          <ac:spMkLst>
            <pc:docMk/>
            <pc:sldMk cId="3350253105" sldId="611"/>
            <ac:spMk id="29" creationId="{18B0209C-6DB7-4F79-BD57-1A6E4F736FFF}"/>
          </ac:spMkLst>
        </pc:spChg>
        <pc:spChg chg="add mod">
          <ac:chgData name="DI XF" userId="2a7889fc66a80f19" providerId="LiveId" clId="{6351E7BD-3BCB-49F1-A1F4-97C516C38F90}" dt="2022-08-15T08:51:35.443" v="4419"/>
          <ac:spMkLst>
            <pc:docMk/>
            <pc:sldMk cId="3350253105" sldId="611"/>
            <ac:spMk id="30" creationId="{B4612FFE-A68F-404D-9D7E-0F86624C9488}"/>
          </ac:spMkLst>
        </pc:spChg>
        <pc:graphicFrameChg chg="add del mod">
          <ac:chgData name="DI XF" userId="2a7889fc66a80f19" providerId="LiveId" clId="{6351E7BD-3BCB-49F1-A1F4-97C516C38F90}" dt="2022-08-15T08:49:59.895" v="4399"/>
          <ac:graphicFrameMkLst>
            <pc:docMk/>
            <pc:sldMk cId="3350253105" sldId="611"/>
            <ac:graphicFrameMk id="20" creationId="{30FB26F7-AB59-42D6-BFCB-C135529F41E1}"/>
          </ac:graphicFrameMkLst>
        </pc:graphicFrameChg>
        <pc:graphicFrameChg chg="add mod">
          <ac:chgData name="DI XF" userId="2a7889fc66a80f19" providerId="LiveId" clId="{6351E7BD-3BCB-49F1-A1F4-97C516C38F90}" dt="2022-08-24T04:46:07.576" v="5627" actId="14100"/>
          <ac:graphicFrameMkLst>
            <pc:docMk/>
            <pc:sldMk cId="3350253105" sldId="611"/>
            <ac:graphicFrameMk id="28" creationId="{6EA8845B-AE6F-4D5C-8524-02D21455EF39}"/>
          </ac:graphicFrameMkLst>
        </pc:graphicFrameChg>
      </pc:sldChg>
      <pc:sldChg chg="modSp add mod">
        <pc:chgData name="DI XF" userId="2a7889fc66a80f19" providerId="LiveId" clId="{6351E7BD-3BCB-49F1-A1F4-97C516C38F90}" dt="2022-08-29T01:51:11.105" v="11416" actId="207"/>
        <pc:sldMkLst>
          <pc:docMk/>
          <pc:sldMk cId="1058043308" sldId="612"/>
        </pc:sldMkLst>
        <pc:spChg chg="mod">
          <ac:chgData name="DI XF" userId="2a7889fc66a80f19" providerId="LiveId" clId="{6351E7BD-3BCB-49F1-A1F4-97C516C38F90}" dt="2022-08-29T01:51:11.105" v="11416" actId="207"/>
          <ac:spMkLst>
            <pc:docMk/>
            <pc:sldMk cId="1058043308" sldId="612"/>
            <ac:spMk id="19" creationId="{23225461-5AE0-426E-B106-6E202A0224BD}"/>
          </ac:spMkLst>
        </pc:spChg>
      </pc:sldChg>
      <pc:sldChg chg="addSp delSp modSp add del mod delAnim modAnim">
        <pc:chgData name="DI XF" userId="2a7889fc66a80f19" providerId="LiveId" clId="{6351E7BD-3BCB-49F1-A1F4-97C516C38F90}" dt="2022-08-28T06:44:01.056" v="7792" actId="47"/>
        <pc:sldMkLst>
          <pc:docMk/>
          <pc:sldMk cId="1568204766" sldId="612"/>
        </pc:sldMkLst>
        <pc:spChg chg="del">
          <ac:chgData name="DI XF" userId="2a7889fc66a80f19" providerId="LiveId" clId="{6351E7BD-3BCB-49F1-A1F4-97C516C38F90}" dt="2022-08-15T08:51:48.975" v="4422" actId="478"/>
          <ac:spMkLst>
            <pc:docMk/>
            <pc:sldMk cId="1568204766" sldId="612"/>
            <ac:spMk id="4" creationId="{F2B8D49A-3C60-4648-8760-BDB2EE656585}"/>
          </ac:spMkLst>
        </pc:spChg>
        <pc:spChg chg="mod">
          <ac:chgData name="DI XF" userId="2a7889fc66a80f19" providerId="LiveId" clId="{6351E7BD-3BCB-49F1-A1F4-97C516C38F90}" dt="2022-08-24T04:49:56.291" v="5659"/>
          <ac:spMkLst>
            <pc:docMk/>
            <pc:sldMk cId="1568204766" sldId="612"/>
            <ac:spMk id="17" creationId="{4D20E1C7-28ED-4732-9377-D4957F314809}"/>
          </ac:spMkLst>
        </pc:spChg>
        <pc:spChg chg="add mod">
          <ac:chgData name="DI XF" userId="2a7889fc66a80f19" providerId="LiveId" clId="{6351E7BD-3BCB-49F1-A1F4-97C516C38F90}" dt="2022-08-24T04:44:13.025" v="5595" actId="20577"/>
          <ac:spMkLst>
            <pc:docMk/>
            <pc:sldMk cId="1568204766" sldId="612"/>
            <ac:spMk id="20" creationId="{26AA6424-763C-40BB-A989-888CAB764F3C}"/>
          </ac:spMkLst>
        </pc:spChg>
        <pc:spChg chg="add mod">
          <ac:chgData name="DI XF" userId="2a7889fc66a80f19" providerId="LiveId" clId="{6351E7BD-3BCB-49F1-A1F4-97C516C38F90}" dt="2022-08-24T04:45:56.705" v="5625" actId="207"/>
          <ac:spMkLst>
            <pc:docMk/>
            <pc:sldMk cId="1568204766" sldId="612"/>
            <ac:spMk id="21" creationId="{A1D81130-4E5D-47F4-86C2-FFAC0B83CA67}"/>
          </ac:spMkLst>
        </pc:spChg>
      </pc:sldChg>
      <pc:sldChg chg="addSp delSp modSp add mod ord addAnim delAnim modAnim">
        <pc:chgData name="DI XF" userId="2a7889fc66a80f19" providerId="LiveId" clId="{6351E7BD-3BCB-49F1-A1F4-97C516C38F90}" dt="2022-08-29T01:58:47.254" v="11439" actId="313"/>
        <pc:sldMkLst>
          <pc:docMk/>
          <pc:sldMk cId="3961559746" sldId="613"/>
        </pc:sldMkLst>
        <pc:spChg chg="mod">
          <ac:chgData name="DI XF" userId="2a7889fc66a80f19" providerId="LiveId" clId="{6351E7BD-3BCB-49F1-A1F4-97C516C38F90}" dt="2022-08-29T01:58:47.254" v="11439" actId="313"/>
          <ac:spMkLst>
            <pc:docMk/>
            <pc:sldMk cId="3961559746" sldId="613"/>
            <ac:spMk id="2" creationId="{00000000-0000-0000-0000-000000000000}"/>
          </ac:spMkLst>
        </pc:spChg>
        <pc:spChg chg="del">
          <ac:chgData name="DI XF" userId="2a7889fc66a80f19" providerId="LiveId" clId="{6351E7BD-3BCB-49F1-A1F4-97C516C38F90}" dt="2022-08-15T08:57:04.959" v="4468" actId="478"/>
          <ac:spMkLst>
            <pc:docMk/>
            <pc:sldMk cId="3961559746" sldId="613"/>
            <ac:spMk id="3" creationId="{00000000-0000-0000-0000-000000000000}"/>
          </ac:spMkLst>
        </pc:spChg>
        <pc:spChg chg="add del mod">
          <ac:chgData name="DI XF" userId="2a7889fc66a80f19" providerId="LiveId" clId="{6351E7BD-3BCB-49F1-A1F4-97C516C38F90}" dt="2022-08-15T08:59:25.482" v="4577" actId="14100"/>
          <ac:spMkLst>
            <pc:docMk/>
            <pc:sldMk cId="3961559746" sldId="613"/>
            <ac:spMk id="9" creationId="{00000000-0000-0000-0000-000000000000}"/>
          </ac:spMkLst>
        </pc:spChg>
        <pc:graphicFrameChg chg="add mod modGraphic">
          <ac:chgData name="DI XF" userId="2a7889fc66a80f19" providerId="LiveId" clId="{6351E7BD-3BCB-49F1-A1F4-97C516C38F90}" dt="2022-08-15T08:59:05.015" v="4574" actId="14100"/>
          <ac:graphicFrameMkLst>
            <pc:docMk/>
            <pc:sldMk cId="3961559746" sldId="613"/>
            <ac:graphicFrameMk id="4" creationId="{BF14BEEA-2B56-4DF2-852B-BC23302FAF3D}"/>
          </ac:graphicFrameMkLst>
        </pc:graphicFrameChg>
        <pc:cxnChg chg="del">
          <ac:chgData name="DI XF" userId="2a7889fc66a80f19" providerId="LiveId" clId="{6351E7BD-3BCB-49F1-A1F4-97C516C38F90}" dt="2022-08-15T08:57:04.959" v="4468" actId="478"/>
          <ac:cxnSpMkLst>
            <pc:docMk/>
            <pc:sldMk cId="3961559746" sldId="613"/>
            <ac:cxnSpMk id="5" creationId="{64BE9B05-096A-40F8-B0DF-92027707EBF1}"/>
          </ac:cxnSpMkLst>
        </pc:cxnChg>
      </pc:sldChg>
      <pc:sldChg chg="addSp delSp modSp add mod ord modAnim">
        <pc:chgData name="DI XF" userId="2a7889fc66a80f19" providerId="LiveId" clId="{6351E7BD-3BCB-49F1-A1F4-97C516C38F90}" dt="2022-08-28T12:27:27.813" v="10890" actId="208"/>
        <pc:sldMkLst>
          <pc:docMk/>
          <pc:sldMk cId="3097617444" sldId="614"/>
        </pc:sldMkLst>
        <pc:spChg chg="mod">
          <ac:chgData name="DI XF" userId="2a7889fc66a80f19" providerId="LiveId" clId="{6351E7BD-3BCB-49F1-A1F4-97C516C38F90}" dt="2022-08-28T07:20:12.226" v="7967"/>
          <ac:spMkLst>
            <pc:docMk/>
            <pc:sldMk cId="3097617444" sldId="614"/>
            <ac:spMk id="2" creationId="{00000000-0000-0000-0000-000000000000}"/>
          </ac:spMkLst>
        </pc:spChg>
        <pc:spChg chg="mod">
          <ac:chgData name="DI XF" userId="2a7889fc66a80f19" providerId="LiveId" clId="{6351E7BD-3BCB-49F1-A1F4-97C516C38F90}" dt="2022-08-16T10:18:43.135" v="4810" actId="1076"/>
          <ac:spMkLst>
            <pc:docMk/>
            <pc:sldMk cId="3097617444" sldId="614"/>
            <ac:spMk id="3" creationId="{D85A6854-FFB7-4EE9-8BFB-17207EB3996D}"/>
          </ac:spMkLst>
        </pc:spChg>
        <pc:spChg chg="add mod">
          <ac:chgData name="DI XF" userId="2a7889fc66a80f19" providerId="LiveId" clId="{6351E7BD-3BCB-49F1-A1F4-97C516C38F90}" dt="2022-08-16T10:18:43.135" v="4810" actId="1076"/>
          <ac:spMkLst>
            <pc:docMk/>
            <pc:sldMk cId="3097617444" sldId="614"/>
            <ac:spMk id="4" creationId="{83775C88-C117-4C00-9098-A3A704934E36}"/>
          </ac:spMkLst>
        </pc:spChg>
        <pc:spChg chg="add mod">
          <ac:chgData name="DI XF" userId="2a7889fc66a80f19" providerId="LiveId" clId="{6351E7BD-3BCB-49F1-A1F4-97C516C38F90}" dt="2022-08-28T12:27:27.813" v="10890" actId="208"/>
          <ac:spMkLst>
            <pc:docMk/>
            <pc:sldMk cId="3097617444" sldId="614"/>
            <ac:spMk id="5" creationId="{8A8D8D55-98AD-4AF7-8831-5FDF4ABD42AC}"/>
          </ac:spMkLst>
        </pc:spChg>
        <pc:spChg chg="add mod">
          <ac:chgData name="DI XF" userId="2a7889fc66a80f19" providerId="LiveId" clId="{6351E7BD-3BCB-49F1-A1F4-97C516C38F90}" dt="2022-08-28T12:26:48.301" v="10886" actId="14100"/>
          <ac:spMkLst>
            <pc:docMk/>
            <pc:sldMk cId="3097617444" sldId="614"/>
            <ac:spMk id="6" creationId="{6E94A138-4909-424F-BCBD-7AD58CE6F82F}"/>
          </ac:spMkLst>
        </pc:spChg>
        <pc:spChg chg="add mod">
          <ac:chgData name="DI XF" userId="2a7889fc66a80f19" providerId="LiveId" clId="{6351E7BD-3BCB-49F1-A1F4-97C516C38F90}" dt="2022-08-28T12:26:50.541" v="10887" actId="1076"/>
          <ac:spMkLst>
            <pc:docMk/>
            <pc:sldMk cId="3097617444" sldId="614"/>
            <ac:spMk id="8" creationId="{3776DC9F-6F7E-4F0D-B693-E5576615F8A8}"/>
          </ac:spMkLst>
        </pc:spChg>
        <pc:spChg chg="add mod">
          <ac:chgData name="DI XF" userId="2a7889fc66a80f19" providerId="LiveId" clId="{6351E7BD-3BCB-49F1-A1F4-97C516C38F90}" dt="2022-08-16T10:18:43.135" v="4810" actId="1076"/>
          <ac:spMkLst>
            <pc:docMk/>
            <pc:sldMk cId="3097617444" sldId="614"/>
            <ac:spMk id="14" creationId="{FE99E673-FB20-4AE9-B71C-5BACA722918B}"/>
          </ac:spMkLst>
        </pc:spChg>
        <pc:spChg chg="add mod">
          <ac:chgData name="DI XF" userId="2a7889fc66a80f19" providerId="LiveId" clId="{6351E7BD-3BCB-49F1-A1F4-97C516C38F90}" dt="2022-08-16T10:18:43.135" v="4810" actId="1076"/>
          <ac:spMkLst>
            <pc:docMk/>
            <pc:sldMk cId="3097617444" sldId="614"/>
            <ac:spMk id="15" creationId="{EB648584-A853-44FD-B3E0-3B50FEF088B2}"/>
          </ac:spMkLst>
        </pc:spChg>
        <pc:spChg chg="add mod">
          <ac:chgData name="DI XF" userId="2a7889fc66a80f19" providerId="LiveId" clId="{6351E7BD-3BCB-49F1-A1F4-97C516C38F90}" dt="2022-08-16T10:18:43.135" v="4810" actId="1076"/>
          <ac:spMkLst>
            <pc:docMk/>
            <pc:sldMk cId="3097617444" sldId="614"/>
            <ac:spMk id="16" creationId="{B51A6352-96B3-4568-B3F0-531C3698DEF7}"/>
          </ac:spMkLst>
        </pc:spChg>
        <pc:spChg chg="add mod">
          <ac:chgData name="DI XF" userId="2a7889fc66a80f19" providerId="LiveId" clId="{6351E7BD-3BCB-49F1-A1F4-97C516C38F90}" dt="2022-08-28T12:27:27.813" v="10890" actId="208"/>
          <ac:spMkLst>
            <pc:docMk/>
            <pc:sldMk cId="3097617444" sldId="614"/>
            <ac:spMk id="19" creationId="{7548537D-5150-4A20-8AB1-EDA315CB4604}"/>
          </ac:spMkLst>
        </pc:spChg>
        <pc:spChg chg="add mod">
          <ac:chgData name="DI XF" userId="2a7889fc66a80f19" providerId="LiveId" clId="{6351E7BD-3BCB-49F1-A1F4-97C516C38F90}" dt="2022-08-28T12:27:27.813" v="10890" actId="208"/>
          <ac:spMkLst>
            <pc:docMk/>
            <pc:sldMk cId="3097617444" sldId="614"/>
            <ac:spMk id="20" creationId="{A052B0DA-02F1-4BBE-95CD-2188420BE0B6}"/>
          </ac:spMkLst>
        </pc:spChg>
        <pc:spChg chg="del">
          <ac:chgData name="DI XF" userId="2a7889fc66a80f19" providerId="LiveId" clId="{6351E7BD-3BCB-49F1-A1F4-97C516C38F90}" dt="2022-08-16T10:16:30.157" v="4705" actId="478"/>
          <ac:spMkLst>
            <pc:docMk/>
            <pc:sldMk cId="3097617444" sldId="614"/>
            <ac:spMk id="24" creationId="{F22FA3FC-E0DE-4321-825F-0D2AF989331F}"/>
          </ac:spMkLst>
        </pc:spChg>
        <pc:spChg chg="mod">
          <ac:chgData name="DI XF" userId="2a7889fc66a80f19" providerId="LiveId" clId="{6351E7BD-3BCB-49F1-A1F4-97C516C38F90}" dt="2022-08-16T10:18:43.135" v="4810" actId="1076"/>
          <ac:spMkLst>
            <pc:docMk/>
            <pc:sldMk cId="3097617444" sldId="614"/>
            <ac:spMk id="27" creationId="{31E05424-8D4B-4304-BA30-43F03AFBA1D2}"/>
          </ac:spMkLst>
        </pc:spChg>
        <pc:spChg chg="del mod">
          <ac:chgData name="DI XF" userId="2a7889fc66a80f19" providerId="LiveId" clId="{6351E7BD-3BCB-49F1-A1F4-97C516C38F90}" dt="2022-08-16T10:20:25.930" v="4840"/>
          <ac:spMkLst>
            <pc:docMk/>
            <pc:sldMk cId="3097617444" sldId="614"/>
            <ac:spMk id="28" creationId="{0FB2DD5F-CB57-463A-8E65-DB735099F5E4}"/>
          </ac:spMkLst>
        </pc:spChg>
        <pc:spChg chg="del mod">
          <ac:chgData name="DI XF" userId="2a7889fc66a80f19" providerId="LiveId" clId="{6351E7BD-3BCB-49F1-A1F4-97C516C38F90}" dt="2022-08-16T10:20:25.930" v="4842"/>
          <ac:spMkLst>
            <pc:docMk/>
            <pc:sldMk cId="3097617444" sldId="614"/>
            <ac:spMk id="29" creationId="{0A7CA07C-D81A-46E3-B241-84B089250574}"/>
          </ac:spMkLst>
        </pc:spChg>
        <pc:spChg chg="del mod">
          <ac:chgData name="DI XF" userId="2a7889fc66a80f19" providerId="LiveId" clId="{6351E7BD-3BCB-49F1-A1F4-97C516C38F90}" dt="2022-08-16T10:20:25.930" v="4844"/>
          <ac:spMkLst>
            <pc:docMk/>
            <pc:sldMk cId="3097617444" sldId="614"/>
            <ac:spMk id="30" creationId="{50FE826E-654A-4D30-AA34-EC5B8AE00663}"/>
          </ac:spMkLst>
        </pc:spChg>
        <pc:spChg chg="mod">
          <ac:chgData name="DI XF" userId="2a7889fc66a80f19" providerId="LiveId" clId="{6351E7BD-3BCB-49F1-A1F4-97C516C38F90}" dt="2022-08-16T10:18:43.135" v="4810" actId="1076"/>
          <ac:spMkLst>
            <pc:docMk/>
            <pc:sldMk cId="3097617444" sldId="614"/>
            <ac:spMk id="31" creationId="{A7E0A461-EE67-44E2-9FB4-9FD6D9233E57}"/>
          </ac:spMkLst>
        </pc:spChg>
        <pc:graphicFrameChg chg="add mod modGraphic">
          <ac:chgData name="DI XF" userId="2a7889fc66a80f19" providerId="LiveId" clId="{6351E7BD-3BCB-49F1-A1F4-97C516C38F90}" dt="2022-08-28T12:26:33.700" v="10882" actId="1076"/>
          <ac:graphicFrameMkLst>
            <pc:docMk/>
            <pc:sldMk cId="3097617444" sldId="614"/>
            <ac:graphicFrameMk id="17" creationId="{28470728-DB5F-4B1C-83E7-E4B833E483E3}"/>
          </ac:graphicFrameMkLst>
        </pc:graphicFrameChg>
        <pc:picChg chg="del">
          <ac:chgData name="DI XF" userId="2a7889fc66a80f19" providerId="LiveId" clId="{6351E7BD-3BCB-49F1-A1F4-97C516C38F90}" dt="2022-08-16T10:15:52.858" v="4695" actId="478"/>
          <ac:picMkLst>
            <pc:docMk/>
            <pc:sldMk cId="3097617444" sldId="614"/>
            <ac:picMk id="26" creationId="{73811DAF-6479-40B3-9B1E-8222D05C2ADC}"/>
          </ac:picMkLst>
        </pc:picChg>
      </pc:sldChg>
      <pc:sldChg chg="addSp delSp modSp add del mod modAnim">
        <pc:chgData name="DI XF" userId="2a7889fc66a80f19" providerId="LiveId" clId="{6351E7BD-3BCB-49F1-A1F4-97C516C38F90}" dt="2022-08-28T06:17:57.626" v="7429" actId="47"/>
        <pc:sldMkLst>
          <pc:docMk/>
          <pc:sldMk cId="901279709" sldId="615"/>
        </pc:sldMkLst>
        <pc:spChg chg="mod">
          <ac:chgData name="DI XF" userId="2a7889fc66a80f19" providerId="LiveId" clId="{6351E7BD-3BCB-49F1-A1F4-97C516C38F90}" dt="2022-08-24T04:23:53.413" v="5217" actId="6549"/>
          <ac:spMkLst>
            <pc:docMk/>
            <pc:sldMk cId="901279709" sldId="615"/>
            <ac:spMk id="2" creationId="{003EB583-8E7F-4AAB-9615-662FD020FE9E}"/>
          </ac:spMkLst>
        </pc:spChg>
        <pc:spChg chg="add del mod">
          <ac:chgData name="DI XF" userId="2a7889fc66a80f19" providerId="LiveId" clId="{6351E7BD-3BCB-49F1-A1F4-97C516C38F90}" dt="2022-08-28T06:17:16.834" v="7405" actId="21"/>
          <ac:spMkLst>
            <pc:docMk/>
            <pc:sldMk cId="901279709" sldId="615"/>
            <ac:spMk id="3" creationId="{0C3CD688-FBAD-4E1E-9A0D-761BBB9E4ED2}"/>
          </ac:spMkLst>
        </pc:spChg>
        <pc:spChg chg="add mod">
          <ac:chgData name="DI XF" userId="2a7889fc66a80f19" providerId="LiveId" clId="{6351E7BD-3BCB-49F1-A1F4-97C516C38F90}" dt="2022-08-24T04:30:05.528" v="5367" actId="1076"/>
          <ac:spMkLst>
            <pc:docMk/>
            <pc:sldMk cId="901279709" sldId="615"/>
            <ac:spMk id="4" creationId="{779681F4-8385-45A7-B2FE-C0DC37B2486F}"/>
          </ac:spMkLst>
        </pc:spChg>
        <pc:spChg chg="del">
          <ac:chgData name="DI XF" userId="2a7889fc66a80f19" providerId="LiveId" clId="{6351E7BD-3BCB-49F1-A1F4-97C516C38F90}" dt="2022-08-24T04:23:35.713" v="5182" actId="478"/>
          <ac:spMkLst>
            <pc:docMk/>
            <pc:sldMk cId="901279709" sldId="615"/>
            <ac:spMk id="6" creationId="{2921A979-F9B5-4D80-BF0B-617605DB6D9C}"/>
          </ac:spMkLst>
        </pc:spChg>
        <pc:spChg chg="del">
          <ac:chgData name="DI XF" userId="2a7889fc66a80f19" providerId="LiveId" clId="{6351E7BD-3BCB-49F1-A1F4-97C516C38F90}" dt="2022-08-24T04:23:35.713" v="5182" actId="478"/>
          <ac:spMkLst>
            <pc:docMk/>
            <pc:sldMk cId="901279709" sldId="615"/>
            <ac:spMk id="7" creationId="{8747A2CC-240A-49D5-8702-C724A2C4DA62}"/>
          </ac:spMkLst>
        </pc:spChg>
        <pc:spChg chg="add mod">
          <ac:chgData name="DI XF" userId="2a7889fc66a80f19" providerId="LiveId" clId="{6351E7BD-3BCB-49F1-A1F4-97C516C38F90}" dt="2022-08-28T06:17:23.651" v="7408" actId="21"/>
          <ac:spMkLst>
            <pc:docMk/>
            <pc:sldMk cId="901279709" sldId="615"/>
            <ac:spMk id="9" creationId="{ADB60A5F-33BE-4609-BDC1-B5576A114FBE}"/>
          </ac:spMkLst>
        </pc:spChg>
        <pc:spChg chg="del">
          <ac:chgData name="DI XF" userId="2a7889fc66a80f19" providerId="LiveId" clId="{6351E7BD-3BCB-49F1-A1F4-97C516C38F90}" dt="2022-08-24T04:23:30.417" v="5181" actId="478"/>
          <ac:spMkLst>
            <pc:docMk/>
            <pc:sldMk cId="901279709" sldId="615"/>
            <ac:spMk id="10" creationId="{2F5E503C-FDB4-41A1-B994-859D3822A6E0}"/>
          </ac:spMkLst>
        </pc:spChg>
        <pc:spChg chg="del">
          <ac:chgData name="DI XF" userId="2a7889fc66a80f19" providerId="LiveId" clId="{6351E7BD-3BCB-49F1-A1F4-97C516C38F90}" dt="2022-08-24T04:23:35.713" v="5182" actId="478"/>
          <ac:spMkLst>
            <pc:docMk/>
            <pc:sldMk cId="901279709" sldId="615"/>
            <ac:spMk id="11" creationId="{4B5DF96C-C9E8-43C1-B661-2D33C795EFA0}"/>
          </ac:spMkLst>
        </pc:spChg>
        <pc:spChg chg="add mod">
          <ac:chgData name="DI XF" userId="2a7889fc66a80f19" providerId="LiveId" clId="{6351E7BD-3BCB-49F1-A1F4-97C516C38F90}" dt="2022-08-28T06:17:29.319" v="7410" actId="21"/>
          <ac:spMkLst>
            <pc:docMk/>
            <pc:sldMk cId="901279709" sldId="615"/>
            <ac:spMk id="12" creationId="{F88D362A-21B1-4E0D-B45F-079CFFD1B32A}"/>
          </ac:spMkLst>
        </pc:spChg>
        <pc:spChg chg="add del mod">
          <ac:chgData name="DI XF" userId="2a7889fc66a80f19" providerId="LiveId" clId="{6351E7BD-3BCB-49F1-A1F4-97C516C38F90}" dt="2022-08-28T06:17:44.054" v="7428" actId="21"/>
          <ac:spMkLst>
            <pc:docMk/>
            <pc:sldMk cId="901279709" sldId="615"/>
            <ac:spMk id="13" creationId="{1B4B19EB-F9AB-4AF7-8517-7BA5EC914495}"/>
          </ac:spMkLst>
        </pc:spChg>
        <pc:graphicFrameChg chg="add mod">
          <ac:chgData name="DI XF" userId="2a7889fc66a80f19" providerId="LiveId" clId="{6351E7BD-3BCB-49F1-A1F4-97C516C38F90}" dt="2022-08-24T04:30:01.399" v="5366" actId="1076"/>
          <ac:graphicFrameMkLst>
            <pc:docMk/>
            <pc:sldMk cId="901279709" sldId="615"/>
            <ac:graphicFrameMk id="8" creationId="{16B52E9B-1CF9-43D7-A759-7FD90DCE9473}"/>
          </ac:graphicFrameMkLst>
        </pc:graphicFrameChg>
      </pc:sldChg>
      <pc:sldChg chg="delSp add del mod">
        <pc:chgData name="DI XF" userId="2a7889fc66a80f19" providerId="LiveId" clId="{6351E7BD-3BCB-49F1-A1F4-97C516C38F90}" dt="2022-08-24T04:33:55.109" v="5404" actId="47"/>
        <pc:sldMkLst>
          <pc:docMk/>
          <pc:sldMk cId="911136399" sldId="616"/>
        </pc:sldMkLst>
        <pc:spChg chg="del">
          <ac:chgData name="DI XF" userId="2a7889fc66a80f19" providerId="LiveId" clId="{6351E7BD-3BCB-49F1-A1F4-97C516C38F90}" dt="2022-08-24T04:33:34.986" v="5399" actId="478"/>
          <ac:spMkLst>
            <pc:docMk/>
            <pc:sldMk cId="911136399" sldId="616"/>
            <ac:spMk id="6" creationId="{9CB31B84-EC42-4C9A-A369-8BF94BFB95B6}"/>
          </ac:spMkLst>
        </pc:spChg>
      </pc:sldChg>
      <pc:sldChg chg="addSp delSp modSp add mod modAnim">
        <pc:chgData name="DI XF" userId="2a7889fc66a80f19" providerId="LiveId" clId="{6351E7BD-3BCB-49F1-A1F4-97C516C38F90}" dt="2022-08-28T06:22:21.429" v="7472"/>
        <pc:sldMkLst>
          <pc:docMk/>
          <pc:sldMk cId="4051317578" sldId="616"/>
        </pc:sldMkLst>
        <pc:spChg chg="add mod">
          <ac:chgData name="DI XF" userId="2a7889fc66a80f19" providerId="LiveId" clId="{6351E7BD-3BCB-49F1-A1F4-97C516C38F90}" dt="2022-08-24T04:34:45.282" v="5421" actId="113"/>
          <ac:spMkLst>
            <pc:docMk/>
            <pc:sldMk cId="4051317578" sldId="616"/>
            <ac:spMk id="3" creationId="{2512457B-9D79-4662-B1E3-677A8B7734D2}"/>
          </ac:spMkLst>
        </pc:spChg>
        <pc:spChg chg="mod">
          <ac:chgData name="DI XF" userId="2a7889fc66a80f19" providerId="LiveId" clId="{6351E7BD-3BCB-49F1-A1F4-97C516C38F90}" dt="2022-08-28T06:21:34.550" v="7465"/>
          <ac:spMkLst>
            <pc:docMk/>
            <pc:sldMk cId="4051317578" sldId="616"/>
            <ac:spMk id="5" creationId="{F52585FC-4BF1-4789-AAA0-84C518B9BC14}"/>
          </ac:spMkLst>
        </pc:spChg>
        <pc:spChg chg="del">
          <ac:chgData name="DI XF" userId="2a7889fc66a80f19" providerId="LiveId" clId="{6351E7BD-3BCB-49F1-A1F4-97C516C38F90}" dt="2022-08-24T04:34:16.674" v="5406" actId="478"/>
          <ac:spMkLst>
            <pc:docMk/>
            <pc:sldMk cId="4051317578" sldId="616"/>
            <ac:spMk id="6" creationId="{9CB31B84-EC42-4C9A-A369-8BF94BFB95B6}"/>
          </ac:spMkLst>
        </pc:spChg>
        <pc:spChg chg="add mod">
          <ac:chgData name="DI XF" userId="2a7889fc66a80f19" providerId="LiveId" clId="{6351E7BD-3BCB-49F1-A1F4-97C516C38F90}" dt="2022-08-24T04:35:07.959" v="5431" actId="207"/>
          <ac:spMkLst>
            <pc:docMk/>
            <pc:sldMk cId="4051317578" sldId="616"/>
            <ac:spMk id="8" creationId="{D3B56134-FF9A-4A2D-8ECE-FA209708F7AD}"/>
          </ac:spMkLst>
        </pc:spChg>
        <pc:spChg chg="add del mod">
          <ac:chgData name="DI XF" userId="2a7889fc66a80f19" providerId="LiveId" clId="{6351E7BD-3BCB-49F1-A1F4-97C516C38F90}" dt="2022-08-24T04:35:30.298" v="5436" actId="478"/>
          <ac:spMkLst>
            <pc:docMk/>
            <pc:sldMk cId="4051317578" sldId="616"/>
            <ac:spMk id="10" creationId="{76EDC8E9-9BCD-4251-8A7E-1244B0D0D1B1}"/>
          </ac:spMkLst>
        </pc:spChg>
        <pc:cxnChg chg="add mod">
          <ac:chgData name="DI XF" userId="2a7889fc66a80f19" providerId="LiveId" clId="{6351E7BD-3BCB-49F1-A1F4-97C516C38F90}" dt="2022-08-24T04:36:21.305" v="5450" actId="14100"/>
          <ac:cxnSpMkLst>
            <pc:docMk/>
            <pc:sldMk cId="4051317578" sldId="616"/>
            <ac:cxnSpMk id="11" creationId="{4363FC55-C625-4386-8EB1-B141BB88C2E5}"/>
          </ac:cxnSpMkLst>
        </pc:cxnChg>
        <pc:cxnChg chg="add mod">
          <ac:chgData name="DI XF" userId="2a7889fc66a80f19" providerId="LiveId" clId="{6351E7BD-3BCB-49F1-A1F4-97C516C38F90}" dt="2022-08-24T04:36:25.304" v="5452" actId="14100"/>
          <ac:cxnSpMkLst>
            <pc:docMk/>
            <pc:sldMk cId="4051317578" sldId="616"/>
            <ac:cxnSpMk id="12" creationId="{A96B52A4-58FF-45F6-A82D-6269B4E7D4CF}"/>
          </ac:cxnSpMkLst>
        </pc:cxnChg>
        <pc:cxnChg chg="add mod">
          <ac:chgData name="DI XF" userId="2a7889fc66a80f19" providerId="LiveId" clId="{6351E7BD-3BCB-49F1-A1F4-97C516C38F90}" dt="2022-08-24T04:36:27.280" v="5453" actId="14100"/>
          <ac:cxnSpMkLst>
            <pc:docMk/>
            <pc:sldMk cId="4051317578" sldId="616"/>
            <ac:cxnSpMk id="13" creationId="{79084F0E-B15B-471F-91F5-ACE1CC073EE9}"/>
          </ac:cxnSpMkLst>
        </pc:cxnChg>
        <pc:cxnChg chg="add mod">
          <ac:chgData name="DI XF" userId="2a7889fc66a80f19" providerId="LiveId" clId="{6351E7BD-3BCB-49F1-A1F4-97C516C38F90}" dt="2022-08-24T04:36:23.287" v="5451" actId="14100"/>
          <ac:cxnSpMkLst>
            <pc:docMk/>
            <pc:sldMk cId="4051317578" sldId="616"/>
            <ac:cxnSpMk id="14" creationId="{C7734839-2CE7-4E68-9520-D1A34DD23A92}"/>
          </ac:cxnSpMkLst>
        </pc:cxnChg>
        <pc:cxnChg chg="add mod">
          <ac:chgData name="DI XF" userId="2a7889fc66a80f19" providerId="LiveId" clId="{6351E7BD-3BCB-49F1-A1F4-97C516C38F90}" dt="2022-08-24T04:37:26.615" v="5476" actId="14100"/>
          <ac:cxnSpMkLst>
            <pc:docMk/>
            <pc:sldMk cId="4051317578" sldId="616"/>
            <ac:cxnSpMk id="23" creationId="{0A59F0A6-75FA-40CC-93B6-EF51BE09CE30}"/>
          </ac:cxnSpMkLst>
        </pc:cxnChg>
        <pc:cxnChg chg="add mod">
          <ac:chgData name="DI XF" userId="2a7889fc66a80f19" providerId="LiveId" clId="{6351E7BD-3BCB-49F1-A1F4-97C516C38F90}" dt="2022-08-24T04:37:24.248" v="5475" actId="14100"/>
          <ac:cxnSpMkLst>
            <pc:docMk/>
            <pc:sldMk cId="4051317578" sldId="616"/>
            <ac:cxnSpMk id="26" creationId="{CFE9E8BA-9A41-4B70-8BF3-AD133A04AD97}"/>
          </ac:cxnSpMkLst>
        </pc:cxnChg>
        <pc:cxnChg chg="add mod">
          <ac:chgData name="DI XF" userId="2a7889fc66a80f19" providerId="LiveId" clId="{6351E7BD-3BCB-49F1-A1F4-97C516C38F90}" dt="2022-08-24T04:37:21.721" v="5474" actId="14100"/>
          <ac:cxnSpMkLst>
            <pc:docMk/>
            <pc:sldMk cId="4051317578" sldId="616"/>
            <ac:cxnSpMk id="28" creationId="{9E80232A-5B31-40E6-9986-89AB9DCC2EE2}"/>
          </ac:cxnSpMkLst>
        </pc:cxnChg>
      </pc:sldChg>
      <pc:sldChg chg="modSp add mod modAnim">
        <pc:chgData name="DI XF" userId="2a7889fc66a80f19" providerId="LiveId" clId="{6351E7BD-3BCB-49F1-A1F4-97C516C38F90}" dt="2022-08-29T02:16:38.053" v="11477"/>
        <pc:sldMkLst>
          <pc:docMk/>
          <pc:sldMk cId="1918063008" sldId="617"/>
        </pc:sldMkLst>
        <pc:spChg chg="mod">
          <ac:chgData name="DI XF" userId="2a7889fc66a80f19" providerId="LiveId" clId="{6351E7BD-3BCB-49F1-A1F4-97C516C38F90}" dt="2022-08-29T01:58:46.022" v="11438" actId="313"/>
          <ac:spMkLst>
            <pc:docMk/>
            <pc:sldMk cId="1918063008" sldId="617"/>
            <ac:spMk id="2" creationId="{00000000-0000-0000-0000-000000000000}"/>
          </ac:spMkLst>
        </pc:spChg>
      </pc:sldChg>
      <pc:sldChg chg="delSp modSp add del mod delAnim modAnim modNotesTx">
        <pc:chgData name="DI XF" userId="2a7889fc66a80f19" providerId="LiveId" clId="{6351E7BD-3BCB-49F1-A1F4-97C516C38F90}" dt="2022-08-24T05:17:11.698" v="6570" actId="2696"/>
        <pc:sldMkLst>
          <pc:docMk/>
          <pc:sldMk cId="2838073974" sldId="617"/>
        </pc:sldMkLst>
        <pc:spChg chg="mod">
          <ac:chgData name="DI XF" userId="2a7889fc66a80f19" providerId="LiveId" clId="{6351E7BD-3BCB-49F1-A1F4-97C516C38F90}" dt="2022-08-24T05:15:42.908" v="6483"/>
          <ac:spMkLst>
            <pc:docMk/>
            <pc:sldMk cId="2838073974" sldId="617"/>
            <ac:spMk id="2" creationId="{00000000-0000-0000-0000-000000000000}"/>
          </ac:spMkLst>
        </pc:spChg>
        <pc:spChg chg="del">
          <ac:chgData name="DI XF" userId="2a7889fc66a80f19" providerId="LiveId" clId="{6351E7BD-3BCB-49F1-A1F4-97C516C38F90}" dt="2022-08-24T05:16:39.790" v="6565" actId="478"/>
          <ac:spMkLst>
            <pc:docMk/>
            <pc:sldMk cId="2838073974" sldId="617"/>
            <ac:spMk id="5" creationId="{0CD850F4-633B-4B5E-BC9E-59F109BCB307}"/>
          </ac:spMkLst>
        </pc:spChg>
        <pc:spChg chg="mod">
          <ac:chgData name="DI XF" userId="2a7889fc66a80f19" providerId="LiveId" clId="{6351E7BD-3BCB-49F1-A1F4-97C516C38F90}" dt="2022-08-24T05:16:50.222" v="6567" actId="207"/>
          <ac:spMkLst>
            <pc:docMk/>
            <pc:sldMk cId="2838073974" sldId="617"/>
            <ac:spMk id="9" creationId="{00000000-0000-0000-0000-000000000000}"/>
          </ac:spMkLst>
        </pc:spChg>
        <pc:picChg chg="mod">
          <ac:chgData name="DI XF" userId="2a7889fc66a80f19" providerId="LiveId" clId="{6351E7BD-3BCB-49F1-A1F4-97C516C38F90}" dt="2022-08-24T05:16:53.957" v="6569" actId="14100"/>
          <ac:picMkLst>
            <pc:docMk/>
            <pc:sldMk cId="2838073974" sldId="617"/>
            <ac:picMk id="6" creationId="{2B50AB36-22EE-48C5-B3C6-3ADC998C0D67}"/>
          </ac:picMkLst>
        </pc:picChg>
      </pc:sldChg>
      <pc:sldChg chg="addSp delSp modSp add del mod modAnim modNotesTx">
        <pc:chgData name="DI XF" userId="2a7889fc66a80f19" providerId="LiveId" clId="{6351E7BD-3BCB-49F1-A1F4-97C516C38F90}" dt="2022-08-28T07:19:45.734" v="7964" actId="2696"/>
        <pc:sldMkLst>
          <pc:docMk/>
          <pc:sldMk cId="384445991" sldId="618"/>
        </pc:sldMkLst>
        <pc:spChg chg="del">
          <ac:chgData name="DI XF" userId="2a7889fc66a80f19" providerId="LiveId" clId="{6351E7BD-3BCB-49F1-A1F4-97C516C38F90}" dt="2022-08-24T05:32:01.789" v="7032" actId="478"/>
          <ac:spMkLst>
            <pc:docMk/>
            <pc:sldMk cId="384445991" sldId="618"/>
            <ac:spMk id="4" creationId="{5E6A1B5B-F01D-4C2F-B252-320765AE38B3}"/>
          </ac:spMkLst>
        </pc:spChg>
        <pc:spChg chg="del">
          <ac:chgData name="DI XF" userId="2a7889fc66a80f19" providerId="LiveId" clId="{6351E7BD-3BCB-49F1-A1F4-97C516C38F90}" dt="2022-08-24T05:32:13.799" v="7036" actId="478"/>
          <ac:spMkLst>
            <pc:docMk/>
            <pc:sldMk cId="384445991" sldId="618"/>
            <ac:spMk id="11" creationId="{B6D83A76-DD5A-4351-8AC1-4D22E47E4123}"/>
          </ac:spMkLst>
        </pc:spChg>
        <pc:spChg chg="mod">
          <ac:chgData name="DI XF" userId="2a7889fc66a80f19" providerId="LiveId" clId="{6351E7BD-3BCB-49F1-A1F4-97C516C38F90}" dt="2022-08-28T07:11:31.475" v="7952" actId="14100"/>
          <ac:spMkLst>
            <pc:docMk/>
            <pc:sldMk cId="384445991" sldId="618"/>
            <ac:spMk id="12" creationId="{6F722A98-6E0B-497A-B42D-A2ED256AD152}"/>
          </ac:spMkLst>
        </pc:spChg>
        <pc:spChg chg="del">
          <ac:chgData name="DI XF" userId="2a7889fc66a80f19" providerId="LiveId" clId="{6351E7BD-3BCB-49F1-A1F4-97C516C38F90}" dt="2022-08-24T05:32:20.429" v="7038" actId="478"/>
          <ac:spMkLst>
            <pc:docMk/>
            <pc:sldMk cId="384445991" sldId="618"/>
            <ac:spMk id="13" creationId="{064698D7-95CB-467A-A6A4-0C712ABEA061}"/>
          </ac:spMkLst>
        </pc:spChg>
        <pc:spChg chg="mod">
          <ac:chgData name="DI XF" userId="2a7889fc66a80f19" providerId="LiveId" clId="{6351E7BD-3BCB-49F1-A1F4-97C516C38F90}" dt="2022-08-24T05:34:54.275" v="7083" actId="1076"/>
          <ac:spMkLst>
            <pc:docMk/>
            <pc:sldMk cId="384445991" sldId="618"/>
            <ac:spMk id="14" creationId="{EDD1E5A4-0397-451E-BF18-84D0AFCAE87D}"/>
          </ac:spMkLst>
        </pc:spChg>
        <pc:spChg chg="mod">
          <ac:chgData name="DI XF" userId="2a7889fc66a80f19" providerId="LiveId" clId="{6351E7BD-3BCB-49F1-A1F4-97C516C38F90}" dt="2022-08-24T05:34:22.212" v="7074" actId="20577"/>
          <ac:spMkLst>
            <pc:docMk/>
            <pc:sldMk cId="384445991" sldId="618"/>
            <ac:spMk id="16" creationId="{08443CCD-5C80-477F-BB76-40E538083A2E}"/>
          </ac:spMkLst>
        </pc:spChg>
        <pc:grpChg chg="del mod">
          <ac:chgData name="DI XF" userId="2a7889fc66a80f19" providerId="LiveId" clId="{6351E7BD-3BCB-49F1-A1F4-97C516C38F90}" dt="2022-08-24T05:26:14.527" v="6777" actId="478"/>
          <ac:grpSpMkLst>
            <pc:docMk/>
            <pc:sldMk cId="384445991" sldId="618"/>
            <ac:grpSpMk id="8" creationId="{AFEB82BB-CFE8-44D3-A097-2F7CA07360A8}"/>
          </ac:grpSpMkLst>
        </pc:grpChg>
        <pc:graphicFrameChg chg="add mod modGraphic">
          <ac:chgData name="DI XF" userId="2a7889fc66a80f19" providerId="LiveId" clId="{6351E7BD-3BCB-49F1-A1F4-97C516C38F90}" dt="2022-08-24T05:35:46.825" v="7087" actId="207"/>
          <ac:graphicFrameMkLst>
            <pc:docMk/>
            <pc:sldMk cId="384445991" sldId="618"/>
            <ac:graphicFrameMk id="3" creationId="{1E4B809B-18F4-4F47-BD20-D1D4E052F16B}"/>
          </ac:graphicFrameMkLst>
        </pc:graphicFrameChg>
      </pc:sldChg>
      <pc:sldChg chg="modSp add mod">
        <pc:chgData name="DI XF" userId="2a7889fc66a80f19" providerId="LiveId" clId="{6351E7BD-3BCB-49F1-A1F4-97C516C38F90}" dt="2022-08-28T12:55:32.123" v="11155"/>
        <pc:sldMkLst>
          <pc:docMk/>
          <pc:sldMk cId="2487501521" sldId="618"/>
        </pc:sldMkLst>
        <pc:spChg chg="mod">
          <ac:chgData name="DI XF" userId="2a7889fc66a80f19" providerId="LiveId" clId="{6351E7BD-3BCB-49F1-A1F4-97C516C38F90}" dt="2022-08-28T07:20:23.824" v="7969"/>
          <ac:spMkLst>
            <pc:docMk/>
            <pc:sldMk cId="2487501521" sldId="618"/>
            <ac:spMk id="2" creationId="{00000000-0000-0000-0000-000000000000}"/>
          </ac:spMkLst>
        </pc:spChg>
        <pc:spChg chg="mod">
          <ac:chgData name="DI XF" userId="2a7889fc66a80f19" providerId="LiveId" clId="{6351E7BD-3BCB-49F1-A1F4-97C516C38F90}" dt="2022-08-28T12:55:09.667" v="11152" actId="1076"/>
          <ac:spMkLst>
            <pc:docMk/>
            <pc:sldMk cId="2487501521" sldId="618"/>
            <ac:spMk id="12" creationId="{6F722A98-6E0B-497A-B42D-A2ED256AD152}"/>
          </ac:spMkLst>
        </pc:spChg>
        <pc:spChg chg="mod">
          <ac:chgData name="DI XF" userId="2a7889fc66a80f19" providerId="LiveId" clId="{6351E7BD-3BCB-49F1-A1F4-97C516C38F90}" dt="2022-08-28T12:55:12.875" v="11153" actId="1076"/>
          <ac:spMkLst>
            <pc:docMk/>
            <pc:sldMk cId="2487501521" sldId="618"/>
            <ac:spMk id="14" creationId="{EDD1E5A4-0397-451E-BF18-84D0AFCAE87D}"/>
          </ac:spMkLst>
        </pc:spChg>
        <pc:graphicFrameChg chg="mod">
          <ac:chgData name="DI XF" userId="2a7889fc66a80f19" providerId="LiveId" clId="{6351E7BD-3BCB-49F1-A1F4-97C516C38F90}" dt="2022-08-28T12:55:32.123" v="11155"/>
          <ac:graphicFrameMkLst>
            <pc:docMk/>
            <pc:sldMk cId="2487501521" sldId="618"/>
            <ac:graphicFrameMk id="3" creationId="{1E4B809B-18F4-4F47-BD20-D1D4E052F16B}"/>
          </ac:graphicFrameMkLst>
        </pc:graphicFrameChg>
      </pc:sldChg>
      <pc:sldChg chg="addSp delSp modSp add del mod">
        <pc:chgData name="DI XF" userId="2a7889fc66a80f19" providerId="LiveId" clId="{6351E7BD-3BCB-49F1-A1F4-97C516C38F90}" dt="2022-08-28T07:19:45.734" v="7964" actId="2696"/>
        <pc:sldMkLst>
          <pc:docMk/>
          <pc:sldMk cId="794610679" sldId="619"/>
        </pc:sldMkLst>
        <pc:picChg chg="add mod">
          <ac:chgData name="DI XF" userId="2a7889fc66a80f19" providerId="LiveId" clId="{6351E7BD-3BCB-49F1-A1F4-97C516C38F90}" dt="2022-08-24T05:53:53.915" v="7240" actId="1076"/>
          <ac:picMkLst>
            <pc:docMk/>
            <pc:sldMk cId="794610679" sldId="619"/>
            <ac:picMk id="3" creationId="{78AA5D97-7392-4303-BE40-28054963083D}"/>
          </ac:picMkLst>
        </pc:picChg>
        <pc:picChg chg="del">
          <ac:chgData name="DI XF" userId="2a7889fc66a80f19" providerId="LiveId" clId="{6351E7BD-3BCB-49F1-A1F4-97C516C38F90}" dt="2022-08-24T05:53:36.892" v="7234" actId="478"/>
          <ac:picMkLst>
            <pc:docMk/>
            <pc:sldMk cId="794610679" sldId="619"/>
            <ac:picMk id="5" creationId="{A08B66CD-5782-4A8C-A191-0E173637531A}"/>
          </ac:picMkLst>
        </pc:picChg>
      </pc:sldChg>
      <pc:sldChg chg="modSp add">
        <pc:chgData name="DI XF" userId="2a7889fc66a80f19" providerId="LiveId" clId="{6351E7BD-3BCB-49F1-A1F4-97C516C38F90}" dt="2022-08-28T07:20:23.824" v="7969"/>
        <pc:sldMkLst>
          <pc:docMk/>
          <pc:sldMk cId="3069476750" sldId="619"/>
        </pc:sldMkLst>
        <pc:spChg chg="mod">
          <ac:chgData name="DI XF" userId="2a7889fc66a80f19" providerId="LiveId" clId="{6351E7BD-3BCB-49F1-A1F4-97C516C38F90}" dt="2022-08-28T07:20:23.824" v="7969"/>
          <ac:spMkLst>
            <pc:docMk/>
            <pc:sldMk cId="3069476750" sldId="619"/>
            <ac:spMk id="2" creationId="{00000000-0000-0000-0000-000000000000}"/>
          </ac:spMkLst>
        </pc:spChg>
      </pc:sldChg>
      <pc:sldChg chg="addSp delSp modSp add mod delAnim modAnim">
        <pc:chgData name="DI XF" userId="2a7889fc66a80f19" providerId="LiveId" clId="{6351E7BD-3BCB-49F1-A1F4-97C516C38F90}" dt="2022-08-29T01:48:31.887" v="11378"/>
        <pc:sldMkLst>
          <pc:docMk/>
          <pc:sldMk cId="3676041769" sldId="620"/>
        </pc:sldMkLst>
        <pc:spChg chg="mod">
          <ac:chgData name="DI XF" userId="2a7889fc66a80f19" providerId="LiveId" clId="{6351E7BD-3BCB-49F1-A1F4-97C516C38F90}" dt="2022-08-29T01:47:26.494" v="11360" actId="20577"/>
          <ac:spMkLst>
            <pc:docMk/>
            <pc:sldMk cId="3676041769" sldId="620"/>
            <ac:spMk id="2" creationId="{003EB583-8E7F-4AAB-9615-662FD020FE9E}"/>
          </ac:spMkLst>
        </pc:spChg>
        <pc:spChg chg="del">
          <ac:chgData name="DI XF" userId="2a7889fc66a80f19" providerId="LiveId" clId="{6351E7BD-3BCB-49F1-A1F4-97C516C38F90}" dt="2022-08-28T06:12:41.152" v="7245" actId="478"/>
          <ac:spMkLst>
            <pc:docMk/>
            <pc:sldMk cId="3676041769" sldId="620"/>
            <ac:spMk id="3" creationId="{0C3CD688-FBAD-4E1E-9A0D-761BBB9E4ED2}"/>
          </ac:spMkLst>
        </pc:spChg>
        <pc:spChg chg="del">
          <ac:chgData name="DI XF" userId="2a7889fc66a80f19" providerId="LiveId" clId="{6351E7BD-3BCB-49F1-A1F4-97C516C38F90}" dt="2022-08-28T06:12:39.426" v="7244" actId="478"/>
          <ac:spMkLst>
            <pc:docMk/>
            <pc:sldMk cId="3676041769" sldId="620"/>
            <ac:spMk id="4" creationId="{779681F4-8385-45A7-B2FE-C0DC37B2486F}"/>
          </ac:spMkLst>
        </pc:spChg>
        <pc:spChg chg="del">
          <ac:chgData name="DI XF" userId="2a7889fc66a80f19" providerId="LiveId" clId="{6351E7BD-3BCB-49F1-A1F4-97C516C38F90}" dt="2022-08-28T06:12:39.426" v="7244" actId="478"/>
          <ac:spMkLst>
            <pc:docMk/>
            <pc:sldMk cId="3676041769" sldId="620"/>
            <ac:spMk id="9" creationId="{ADB60A5F-33BE-4609-BDC1-B5576A114FBE}"/>
          </ac:spMkLst>
        </pc:spChg>
        <pc:spChg chg="del">
          <ac:chgData name="DI XF" userId="2a7889fc66a80f19" providerId="LiveId" clId="{6351E7BD-3BCB-49F1-A1F4-97C516C38F90}" dt="2022-08-28T06:12:39.426" v="7244" actId="478"/>
          <ac:spMkLst>
            <pc:docMk/>
            <pc:sldMk cId="3676041769" sldId="620"/>
            <ac:spMk id="12" creationId="{F88D362A-21B1-4E0D-B45F-079CFFD1B32A}"/>
          </ac:spMkLst>
        </pc:spChg>
        <pc:spChg chg="del">
          <ac:chgData name="DI XF" userId="2a7889fc66a80f19" providerId="LiveId" clId="{6351E7BD-3BCB-49F1-A1F4-97C516C38F90}" dt="2022-08-28T06:12:39.426" v="7244" actId="478"/>
          <ac:spMkLst>
            <pc:docMk/>
            <pc:sldMk cId="3676041769" sldId="620"/>
            <ac:spMk id="13" creationId="{1B4B19EB-F9AB-4AF7-8517-7BA5EC914495}"/>
          </ac:spMkLst>
        </pc:spChg>
        <pc:graphicFrameChg chg="add mod modGraphic">
          <ac:chgData name="DI XF" userId="2a7889fc66a80f19" providerId="LiveId" clId="{6351E7BD-3BCB-49F1-A1F4-97C516C38F90}" dt="2022-08-28T06:16:52.326" v="7403" actId="1076"/>
          <ac:graphicFrameMkLst>
            <pc:docMk/>
            <pc:sldMk cId="3676041769" sldId="620"/>
            <ac:graphicFrameMk id="5" creationId="{C73003F1-EE63-425B-B29C-03FC503E6E7A}"/>
          </ac:graphicFrameMkLst>
        </pc:graphicFrameChg>
        <pc:graphicFrameChg chg="del">
          <ac:chgData name="DI XF" userId="2a7889fc66a80f19" providerId="LiveId" clId="{6351E7BD-3BCB-49F1-A1F4-97C516C38F90}" dt="2022-08-28T06:12:36.808" v="7243" actId="478"/>
          <ac:graphicFrameMkLst>
            <pc:docMk/>
            <pc:sldMk cId="3676041769" sldId="620"/>
            <ac:graphicFrameMk id="8" creationId="{16B52E9B-1CF9-43D7-A759-7FD90DCE9473}"/>
          </ac:graphicFrameMkLst>
        </pc:graphicFrameChg>
      </pc:sldChg>
      <pc:sldChg chg="addSp delSp modSp add mod modAnim modNotesTx">
        <pc:chgData name="DI XF" userId="2a7889fc66a80f19" providerId="LiveId" clId="{6351E7BD-3BCB-49F1-A1F4-97C516C38F90}" dt="2022-08-29T01:47:28.727" v="11362" actId="20577"/>
        <pc:sldMkLst>
          <pc:docMk/>
          <pc:sldMk cId="682444339" sldId="621"/>
        </pc:sldMkLst>
        <pc:spChg chg="mod">
          <ac:chgData name="DI XF" userId="2a7889fc66a80f19" providerId="LiveId" clId="{6351E7BD-3BCB-49F1-A1F4-97C516C38F90}" dt="2022-08-29T01:47:28.727" v="11362" actId="20577"/>
          <ac:spMkLst>
            <pc:docMk/>
            <pc:sldMk cId="682444339" sldId="621"/>
            <ac:spMk id="2" creationId="{003EB583-8E7F-4AAB-9615-662FD020FE9E}"/>
          </ac:spMkLst>
        </pc:spChg>
        <pc:spChg chg="add mod">
          <ac:chgData name="DI XF" userId="2a7889fc66a80f19" providerId="LiveId" clId="{6351E7BD-3BCB-49F1-A1F4-97C516C38F90}" dt="2022-08-28T06:17:21.118" v="7407" actId="1076"/>
          <ac:spMkLst>
            <pc:docMk/>
            <pc:sldMk cId="682444339" sldId="621"/>
            <ac:spMk id="4" creationId="{499B9A53-FBC9-41D7-8021-4A8334FC8FE1}"/>
          </ac:spMkLst>
        </pc:spChg>
        <pc:spChg chg="add del mod">
          <ac:chgData name="DI XF" userId="2a7889fc66a80f19" providerId="LiveId" clId="{6351E7BD-3BCB-49F1-A1F4-97C516C38F90}" dt="2022-08-28T06:18:06.536" v="7433" actId="478"/>
          <ac:spMkLst>
            <pc:docMk/>
            <pc:sldMk cId="682444339" sldId="621"/>
            <ac:spMk id="6" creationId="{CEE0F13F-10A0-4948-AEDA-9CD97E984F39}"/>
          </ac:spMkLst>
        </pc:spChg>
        <pc:graphicFrameChg chg="modGraphic">
          <ac:chgData name="DI XF" userId="2a7889fc66a80f19" providerId="LiveId" clId="{6351E7BD-3BCB-49F1-A1F4-97C516C38F90}" dt="2022-08-28T06:18:24.552" v="7434" actId="207"/>
          <ac:graphicFrameMkLst>
            <pc:docMk/>
            <pc:sldMk cId="682444339" sldId="621"/>
            <ac:graphicFrameMk id="5" creationId="{C73003F1-EE63-425B-B29C-03FC503E6E7A}"/>
          </ac:graphicFrameMkLst>
        </pc:graphicFrameChg>
      </pc:sldChg>
      <pc:sldChg chg="addSp modSp add mod modAnim">
        <pc:chgData name="DI XF" userId="2a7889fc66a80f19" providerId="LiveId" clId="{6351E7BD-3BCB-49F1-A1F4-97C516C38F90}" dt="2022-08-29T01:47:31.480" v="11364" actId="20577"/>
        <pc:sldMkLst>
          <pc:docMk/>
          <pc:sldMk cId="3195128060" sldId="622"/>
        </pc:sldMkLst>
        <pc:spChg chg="mod">
          <ac:chgData name="DI XF" userId="2a7889fc66a80f19" providerId="LiveId" clId="{6351E7BD-3BCB-49F1-A1F4-97C516C38F90}" dt="2022-08-29T01:47:31.480" v="11364" actId="20577"/>
          <ac:spMkLst>
            <pc:docMk/>
            <pc:sldMk cId="3195128060" sldId="622"/>
            <ac:spMk id="2" creationId="{003EB583-8E7F-4AAB-9615-662FD020FE9E}"/>
          </ac:spMkLst>
        </pc:spChg>
        <pc:spChg chg="add mod">
          <ac:chgData name="DI XF" userId="2a7889fc66a80f19" providerId="LiveId" clId="{6351E7BD-3BCB-49F1-A1F4-97C516C38F90}" dt="2022-08-28T06:19:29.982" v="7446" actId="1076"/>
          <ac:spMkLst>
            <pc:docMk/>
            <pc:sldMk cId="3195128060" sldId="622"/>
            <ac:spMk id="3" creationId="{8E07EF37-1897-494C-A0BF-3CC2B9772AF4}"/>
          </ac:spMkLst>
        </pc:spChg>
        <pc:spChg chg="mod">
          <ac:chgData name="DI XF" userId="2a7889fc66a80f19" providerId="LiveId" clId="{6351E7BD-3BCB-49F1-A1F4-97C516C38F90}" dt="2022-08-28T06:19:31.806" v="7447" actId="1076"/>
          <ac:spMkLst>
            <pc:docMk/>
            <pc:sldMk cId="3195128060" sldId="622"/>
            <ac:spMk id="6" creationId="{CEE0F13F-10A0-4948-AEDA-9CD97E984F39}"/>
          </ac:spMkLst>
        </pc:spChg>
        <pc:graphicFrameChg chg="modGraphic">
          <ac:chgData name="DI XF" userId="2a7889fc66a80f19" providerId="LiveId" clId="{6351E7BD-3BCB-49F1-A1F4-97C516C38F90}" dt="2022-08-28T06:18:54.143" v="7437" actId="207"/>
          <ac:graphicFrameMkLst>
            <pc:docMk/>
            <pc:sldMk cId="3195128060" sldId="622"/>
            <ac:graphicFrameMk id="5" creationId="{C73003F1-EE63-425B-B29C-03FC503E6E7A}"/>
          </ac:graphicFrameMkLst>
        </pc:graphicFrameChg>
      </pc:sldChg>
      <pc:sldChg chg="addSp delSp modSp add mod addAnim delAnim modAnim">
        <pc:chgData name="DI XF" userId="2a7889fc66a80f19" providerId="LiveId" clId="{6351E7BD-3BCB-49F1-A1F4-97C516C38F90}" dt="2022-08-29T01:57:54.423" v="11427" actId="20577"/>
        <pc:sldMkLst>
          <pc:docMk/>
          <pc:sldMk cId="1570944507" sldId="623"/>
        </pc:sldMkLst>
        <pc:spChg chg="add del">
          <ac:chgData name="DI XF" userId="2a7889fc66a80f19" providerId="LiveId" clId="{6351E7BD-3BCB-49F1-A1F4-97C516C38F90}" dt="2022-08-28T06:41:18.432" v="7775" actId="478"/>
          <ac:spMkLst>
            <pc:docMk/>
            <pc:sldMk cId="1570944507" sldId="623"/>
            <ac:spMk id="4" creationId="{F2B8D49A-3C60-4648-8760-BDB2EE656585}"/>
          </ac:spMkLst>
        </pc:spChg>
        <pc:spChg chg="mod">
          <ac:chgData name="DI XF" userId="2a7889fc66a80f19" providerId="LiveId" clId="{6351E7BD-3BCB-49F1-A1F4-97C516C38F90}" dt="2022-08-29T01:57:54.423" v="11427" actId="20577"/>
          <ac:spMkLst>
            <pc:docMk/>
            <pc:sldMk cId="1570944507" sldId="623"/>
            <ac:spMk id="17" creationId="{4D20E1C7-28ED-4732-9377-D4957F314809}"/>
          </ac:spMkLst>
        </pc:spChg>
        <pc:spChg chg="add mod">
          <ac:chgData name="DI XF" userId="2a7889fc66a80f19" providerId="LiveId" clId="{6351E7BD-3BCB-49F1-A1F4-97C516C38F90}" dt="2022-08-28T06:41:19.471" v="7776"/>
          <ac:spMkLst>
            <pc:docMk/>
            <pc:sldMk cId="1570944507" sldId="623"/>
            <ac:spMk id="21" creationId="{4A2CE6AE-9B24-4F83-82E1-B86EA74BCF0B}"/>
          </ac:spMkLst>
        </pc:spChg>
        <pc:graphicFrameChg chg="add del mod">
          <ac:chgData name="DI XF" userId="2a7889fc66a80f19" providerId="LiveId" clId="{6351E7BD-3BCB-49F1-A1F4-97C516C38F90}" dt="2022-08-28T06:41:02.758" v="7771"/>
          <ac:graphicFrameMkLst>
            <pc:docMk/>
            <pc:sldMk cId="1570944507" sldId="623"/>
            <ac:graphicFrameMk id="20" creationId="{530C0B71-13A6-43EE-8B8D-09EC8FD17753}"/>
          </ac:graphicFrameMkLst>
        </pc:graphicFrameChg>
        <pc:graphicFrameChg chg="add mod">
          <ac:chgData name="DI XF" userId="2a7889fc66a80f19" providerId="LiveId" clId="{6351E7BD-3BCB-49F1-A1F4-97C516C38F90}" dt="2022-08-28T06:41:19.471" v="7776"/>
          <ac:graphicFrameMkLst>
            <pc:docMk/>
            <pc:sldMk cId="1570944507" sldId="623"/>
            <ac:graphicFrameMk id="22" creationId="{CE8C60F2-8BC2-4CE9-8A27-EEE51FAEA523}"/>
          </ac:graphicFrameMkLst>
        </pc:graphicFrameChg>
      </pc:sldChg>
      <pc:sldChg chg="addSp delSp modSp add mod addAnim delAnim modAnim">
        <pc:chgData name="DI XF" userId="2a7889fc66a80f19" providerId="LiveId" clId="{6351E7BD-3BCB-49F1-A1F4-97C516C38F90}" dt="2022-08-29T01:58:10.949" v="11428" actId="313"/>
        <pc:sldMkLst>
          <pc:docMk/>
          <pc:sldMk cId="2579052464" sldId="624"/>
        </pc:sldMkLst>
        <pc:spChg chg="mod">
          <ac:chgData name="DI XF" userId="2a7889fc66a80f19" providerId="LiveId" clId="{6351E7BD-3BCB-49F1-A1F4-97C516C38F90}" dt="2022-08-29T01:58:10.949" v="11428" actId="313"/>
          <ac:spMkLst>
            <pc:docMk/>
            <pc:sldMk cId="2579052464" sldId="624"/>
            <ac:spMk id="17" creationId="{4D20E1C7-28ED-4732-9377-D4957F314809}"/>
          </ac:spMkLst>
        </pc:spChg>
        <pc:spChg chg="add del mod">
          <ac:chgData name="DI XF" userId="2a7889fc66a80f19" providerId="LiveId" clId="{6351E7BD-3BCB-49F1-A1F4-97C516C38F90}" dt="2022-08-28T06:45:15.304" v="7802" actId="478"/>
          <ac:spMkLst>
            <pc:docMk/>
            <pc:sldMk cId="2579052464" sldId="624"/>
            <ac:spMk id="20" creationId="{52E84564-596F-47C1-A4A2-CB3C71542B55}"/>
          </ac:spMkLst>
        </pc:spChg>
        <pc:spChg chg="del">
          <ac:chgData name="DI XF" userId="2a7889fc66a80f19" providerId="LiveId" clId="{6351E7BD-3BCB-49F1-A1F4-97C516C38F90}" dt="2022-08-28T06:42:17.433" v="7786" actId="478"/>
          <ac:spMkLst>
            <pc:docMk/>
            <pc:sldMk cId="2579052464" sldId="624"/>
            <ac:spMk id="21" creationId="{4A2CE6AE-9B24-4F83-82E1-B86EA74BCF0B}"/>
          </ac:spMkLst>
        </pc:spChg>
        <pc:spChg chg="add mod">
          <ac:chgData name="DI XF" userId="2a7889fc66a80f19" providerId="LiveId" clId="{6351E7BD-3BCB-49F1-A1F4-97C516C38F90}" dt="2022-08-28T06:42:27.881" v="7787"/>
          <ac:spMkLst>
            <pc:docMk/>
            <pc:sldMk cId="2579052464" sldId="624"/>
            <ac:spMk id="23" creationId="{4EAD357E-512C-49BC-90F3-6EE3544A1A01}"/>
          </ac:spMkLst>
        </pc:spChg>
        <pc:spChg chg="add mod">
          <ac:chgData name="DI XF" userId="2a7889fc66a80f19" providerId="LiveId" clId="{6351E7BD-3BCB-49F1-A1F4-97C516C38F90}" dt="2022-08-28T06:46:16.781" v="7816" actId="1582"/>
          <ac:spMkLst>
            <pc:docMk/>
            <pc:sldMk cId="2579052464" sldId="624"/>
            <ac:spMk id="24" creationId="{DA993D2A-D89A-40CF-9F31-FE17C75F385A}"/>
          </ac:spMkLst>
        </pc:spChg>
        <pc:graphicFrameChg chg="del">
          <ac:chgData name="DI XF" userId="2a7889fc66a80f19" providerId="LiveId" clId="{6351E7BD-3BCB-49F1-A1F4-97C516C38F90}" dt="2022-08-28T06:42:16.552" v="7785" actId="478"/>
          <ac:graphicFrameMkLst>
            <pc:docMk/>
            <pc:sldMk cId="2579052464" sldId="624"/>
            <ac:graphicFrameMk id="22" creationId="{CE8C60F2-8BC2-4CE9-8A27-EEE51FAEA523}"/>
          </ac:graphicFrameMkLst>
        </pc:graphicFrameChg>
      </pc:sldChg>
      <pc:sldChg chg="addSp delSp modSp add mod delAnim modAnim modNotesTx">
        <pc:chgData name="DI XF" userId="2a7889fc66a80f19" providerId="LiveId" clId="{6351E7BD-3BCB-49F1-A1F4-97C516C38F90}" dt="2022-08-28T12:24:52.832" v="10835" actId="6549"/>
        <pc:sldMkLst>
          <pc:docMk/>
          <pc:sldMk cId="584468870" sldId="625"/>
        </pc:sldMkLst>
        <pc:spChg chg="del">
          <ac:chgData name="DI XF" userId="2a7889fc66a80f19" providerId="LiveId" clId="{6351E7BD-3BCB-49F1-A1F4-97C516C38F90}" dt="2022-08-28T08:00:16.070" v="8640" actId="478"/>
          <ac:spMkLst>
            <pc:docMk/>
            <pc:sldMk cId="584468870" sldId="625"/>
            <ac:spMk id="3" creationId="{D85A6854-FFB7-4EE9-8BFB-17207EB3996D}"/>
          </ac:spMkLst>
        </pc:spChg>
        <pc:spChg chg="del">
          <ac:chgData name="DI XF" userId="2a7889fc66a80f19" providerId="LiveId" clId="{6351E7BD-3BCB-49F1-A1F4-97C516C38F90}" dt="2022-08-28T08:00:16.070" v="8640" actId="478"/>
          <ac:spMkLst>
            <pc:docMk/>
            <pc:sldMk cId="584468870" sldId="625"/>
            <ac:spMk id="4" creationId="{83775C88-C117-4C00-9098-A3A704934E36}"/>
          </ac:spMkLst>
        </pc:spChg>
        <pc:spChg chg="del">
          <ac:chgData name="DI XF" userId="2a7889fc66a80f19" providerId="LiveId" clId="{6351E7BD-3BCB-49F1-A1F4-97C516C38F90}" dt="2022-08-28T08:00:16.070" v="8640" actId="478"/>
          <ac:spMkLst>
            <pc:docMk/>
            <pc:sldMk cId="584468870" sldId="625"/>
            <ac:spMk id="5" creationId="{8A8D8D55-98AD-4AF7-8831-5FDF4ABD42AC}"/>
          </ac:spMkLst>
        </pc:spChg>
        <pc:spChg chg="add mod">
          <ac:chgData name="DI XF" userId="2a7889fc66a80f19" providerId="LiveId" clId="{6351E7BD-3BCB-49F1-A1F4-97C516C38F90}" dt="2022-08-28T08:03:02.062" v="8715" actId="14100"/>
          <ac:spMkLst>
            <pc:docMk/>
            <pc:sldMk cId="584468870" sldId="625"/>
            <ac:spMk id="6" creationId="{2DFBAFB9-4D65-462A-83EA-C4B6A442AD5B}"/>
          </ac:spMkLst>
        </pc:spChg>
        <pc:spChg chg="del">
          <ac:chgData name="DI XF" userId="2a7889fc66a80f19" providerId="LiveId" clId="{6351E7BD-3BCB-49F1-A1F4-97C516C38F90}" dt="2022-08-28T08:00:18.113" v="8641" actId="478"/>
          <ac:spMkLst>
            <pc:docMk/>
            <pc:sldMk cId="584468870" sldId="625"/>
            <ac:spMk id="7" creationId="{5813F5F7-AD2E-4318-9411-FF67BB5EB38F}"/>
          </ac:spMkLst>
        </pc:spChg>
        <pc:spChg chg="del">
          <ac:chgData name="DI XF" userId="2a7889fc66a80f19" providerId="LiveId" clId="{6351E7BD-3BCB-49F1-A1F4-97C516C38F90}" dt="2022-08-28T08:00:16.070" v="8640" actId="478"/>
          <ac:spMkLst>
            <pc:docMk/>
            <pc:sldMk cId="584468870" sldId="625"/>
            <ac:spMk id="14" creationId="{FE99E673-FB20-4AE9-B71C-5BACA722918B}"/>
          </ac:spMkLst>
        </pc:spChg>
        <pc:spChg chg="del">
          <ac:chgData name="DI XF" userId="2a7889fc66a80f19" providerId="LiveId" clId="{6351E7BD-3BCB-49F1-A1F4-97C516C38F90}" dt="2022-08-28T08:00:16.070" v="8640" actId="478"/>
          <ac:spMkLst>
            <pc:docMk/>
            <pc:sldMk cId="584468870" sldId="625"/>
            <ac:spMk id="15" creationId="{EB648584-A853-44FD-B3E0-3B50FEF088B2}"/>
          </ac:spMkLst>
        </pc:spChg>
        <pc:spChg chg="del">
          <ac:chgData name="DI XF" userId="2a7889fc66a80f19" providerId="LiveId" clId="{6351E7BD-3BCB-49F1-A1F4-97C516C38F90}" dt="2022-08-28T08:00:16.070" v="8640" actId="478"/>
          <ac:spMkLst>
            <pc:docMk/>
            <pc:sldMk cId="584468870" sldId="625"/>
            <ac:spMk id="16" creationId="{B51A6352-96B3-4568-B3F0-531C3698DEF7}"/>
          </ac:spMkLst>
        </pc:spChg>
        <pc:spChg chg="add mod">
          <ac:chgData name="DI XF" userId="2a7889fc66a80f19" providerId="LiveId" clId="{6351E7BD-3BCB-49F1-A1F4-97C516C38F90}" dt="2022-08-28T08:01:59.848" v="8646" actId="1076"/>
          <ac:spMkLst>
            <pc:docMk/>
            <pc:sldMk cId="584468870" sldId="625"/>
            <ac:spMk id="18" creationId="{152DF523-1658-4221-BCD8-73910CCAD7EC}"/>
          </ac:spMkLst>
        </pc:spChg>
        <pc:spChg chg="del">
          <ac:chgData name="DI XF" userId="2a7889fc66a80f19" providerId="LiveId" clId="{6351E7BD-3BCB-49F1-A1F4-97C516C38F90}" dt="2022-08-28T08:00:16.070" v="8640" actId="478"/>
          <ac:spMkLst>
            <pc:docMk/>
            <pc:sldMk cId="584468870" sldId="625"/>
            <ac:spMk id="19" creationId="{7548537D-5150-4A20-8AB1-EDA315CB4604}"/>
          </ac:spMkLst>
        </pc:spChg>
        <pc:spChg chg="del">
          <ac:chgData name="DI XF" userId="2a7889fc66a80f19" providerId="LiveId" clId="{6351E7BD-3BCB-49F1-A1F4-97C516C38F90}" dt="2022-08-28T08:00:16.070" v="8640" actId="478"/>
          <ac:spMkLst>
            <pc:docMk/>
            <pc:sldMk cId="584468870" sldId="625"/>
            <ac:spMk id="20" creationId="{A052B0DA-02F1-4BBE-95CD-2188420BE0B6}"/>
          </ac:spMkLst>
        </pc:spChg>
        <pc:spChg chg="del">
          <ac:chgData name="DI XF" userId="2a7889fc66a80f19" providerId="LiveId" clId="{6351E7BD-3BCB-49F1-A1F4-97C516C38F90}" dt="2022-08-28T08:00:16.070" v="8640" actId="478"/>
          <ac:spMkLst>
            <pc:docMk/>
            <pc:sldMk cId="584468870" sldId="625"/>
            <ac:spMk id="27" creationId="{31E05424-8D4B-4304-BA30-43F03AFBA1D2}"/>
          </ac:spMkLst>
        </pc:spChg>
        <pc:spChg chg="del">
          <ac:chgData name="DI XF" userId="2a7889fc66a80f19" providerId="LiveId" clId="{6351E7BD-3BCB-49F1-A1F4-97C516C38F90}" dt="2022-08-28T08:00:16.070" v="8640" actId="478"/>
          <ac:spMkLst>
            <pc:docMk/>
            <pc:sldMk cId="584468870" sldId="625"/>
            <ac:spMk id="31" creationId="{A7E0A461-EE67-44E2-9FB4-9FD6D9233E57}"/>
          </ac:spMkLst>
        </pc:spChg>
        <pc:graphicFrameChg chg="del">
          <ac:chgData name="DI XF" userId="2a7889fc66a80f19" providerId="LiveId" clId="{6351E7BD-3BCB-49F1-A1F4-97C516C38F90}" dt="2022-08-28T08:00:16.070" v="8640" actId="478"/>
          <ac:graphicFrameMkLst>
            <pc:docMk/>
            <pc:sldMk cId="584468870" sldId="625"/>
            <ac:graphicFrameMk id="17" creationId="{28470728-DB5F-4B1C-83E7-E4B833E483E3}"/>
          </ac:graphicFrameMkLst>
        </pc:graphicFrameChg>
      </pc:sldChg>
      <pc:sldChg chg="delSp modSp add del mod">
        <pc:chgData name="DI XF" userId="2a7889fc66a80f19" providerId="LiveId" clId="{6351E7BD-3BCB-49F1-A1F4-97C516C38F90}" dt="2022-08-28T08:08:08.511" v="9188" actId="47"/>
        <pc:sldMkLst>
          <pc:docMk/>
          <pc:sldMk cId="2339176755" sldId="626"/>
        </pc:sldMkLst>
        <pc:spChg chg="mod">
          <ac:chgData name="DI XF" userId="2a7889fc66a80f19" providerId="LiveId" clId="{6351E7BD-3BCB-49F1-A1F4-97C516C38F90}" dt="2022-08-28T08:06:56.459" v="8728" actId="20577"/>
          <ac:spMkLst>
            <pc:docMk/>
            <pc:sldMk cId="2339176755" sldId="626"/>
            <ac:spMk id="20" creationId="{4148EF69-D96E-4873-8CA2-502F076FCBBE}"/>
          </ac:spMkLst>
        </pc:spChg>
        <pc:grpChg chg="del">
          <ac:chgData name="DI XF" userId="2a7889fc66a80f19" providerId="LiveId" clId="{6351E7BD-3BCB-49F1-A1F4-97C516C38F90}" dt="2022-08-28T08:06:32.408" v="8720" actId="478"/>
          <ac:grpSpMkLst>
            <pc:docMk/>
            <pc:sldMk cId="2339176755" sldId="626"/>
            <ac:grpSpMk id="18" creationId="{BEA627CD-ACD9-454D-81F1-BC0AF854DF52}"/>
          </ac:grpSpMkLst>
        </pc:grpChg>
        <pc:grpChg chg="del">
          <ac:chgData name="DI XF" userId="2a7889fc66a80f19" providerId="LiveId" clId="{6351E7BD-3BCB-49F1-A1F4-97C516C38F90}" dt="2022-08-28T08:06:32.408" v="8720" actId="478"/>
          <ac:grpSpMkLst>
            <pc:docMk/>
            <pc:sldMk cId="2339176755" sldId="626"/>
            <ac:grpSpMk id="22" creationId="{0D88A4F7-1233-4FFF-AC5C-90F3C8C7B6FE}"/>
          </ac:grpSpMkLst>
        </pc:grpChg>
        <pc:grpChg chg="del">
          <ac:chgData name="DI XF" userId="2a7889fc66a80f19" providerId="LiveId" clId="{6351E7BD-3BCB-49F1-A1F4-97C516C38F90}" dt="2022-08-28T08:06:32.408" v="8720" actId="478"/>
          <ac:grpSpMkLst>
            <pc:docMk/>
            <pc:sldMk cId="2339176755" sldId="626"/>
            <ac:grpSpMk id="25" creationId="{C0B8BAC1-E631-4552-A843-F7881E9A0DE6}"/>
          </ac:grpSpMkLst>
        </pc:grpChg>
        <pc:grpChg chg="del">
          <ac:chgData name="DI XF" userId="2a7889fc66a80f19" providerId="LiveId" clId="{6351E7BD-3BCB-49F1-A1F4-97C516C38F90}" dt="2022-08-28T08:06:32.408" v="8720" actId="478"/>
          <ac:grpSpMkLst>
            <pc:docMk/>
            <pc:sldMk cId="2339176755" sldId="626"/>
            <ac:grpSpMk id="28" creationId="{32A5E558-7735-425D-9AEE-5484DA3ED179}"/>
          </ac:grpSpMkLst>
        </pc:grpChg>
      </pc:sldChg>
      <pc:sldChg chg="addSp delSp modSp add mod">
        <pc:chgData name="DI XF" userId="2a7889fc66a80f19" providerId="LiveId" clId="{6351E7BD-3BCB-49F1-A1F4-97C516C38F90}" dt="2022-08-28T12:58:09.515" v="11282"/>
        <pc:sldMkLst>
          <pc:docMk/>
          <pc:sldMk cId="236618694" sldId="627"/>
        </pc:sldMkLst>
        <pc:spChg chg="del mod">
          <ac:chgData name="DI XF" userId="2a7889fc66a80f19" providerId="LiveId" clId="{6351E7BD-3BCB-49F1-A1F4-97C516C38F90}" dt="2022-08-28T08:07:03.557" v="8730"/>
          <ac:spMkLst>
            <pc:docMk/>
            <pc:sldMk cId="236618694" sldId="627"/>
            <ac:spMk id="2" creationId="{C8AA2BAC-CF42-444C-8A96-48B2176561D9}"/>
          </ac:spMkLst>
        </pc:spChg>
        <pc:spChg chg="add mod">
          <ac:chgData name="DI XF" userId="2a7889fc66a80f19" providerId="LiveId" clId="{6351E7BD-3BCB-49F1-A1F4-97C516C38F90}" dt="2022-08-28T08:07:21.537" v="9084" actId="20577"/>
          <ac:spMkLst>
            <pc:docMk/>
            <pc:sldMk cId="236618694" sldId="627"/>
            <ac:spMk id="5" creationId="{BEEB285B-953A-43CE-9B98-D75B6CA606EF}"/>
          </ac:spMkLst>
        </pc:spChg>
        <pc:spChg chg="add mod">
          <ac:chgData name="DI XF" userId="2a7889fc66a80f19" providerId="LiveId" clId="{6351E7BD-3BCB-49F1-A1F4-97C516C38F90}" dt="2022-08-28T08:07:31.353" v="9099" actId="20577"/>
          <ac:spMkLst>
            <pc:docMk/>
            <pc:sldMk cId="236618694" sldId="627"/>
            <ac:spMk id="6" creationId="{68F6CA3D-9357-4C71-AAB7-A0CA5D75EC7B}"/>
          </ac:spMkLst>
        </pc:spChg>
        <pc:spChg chg="add mod">
          <ac:chgData name="DI XF" userId="2a7889fc66a80f19" providerId="LiveId" clId="{6351E7BD-3BCB-49F1-A1F4-97C516C38F90}" dt="2022-08-28T08:07:35.017" v="9115" actId="20577"/>
          <ac:spMkLst>
            <pc:docMk/>
            <pc:sldMk cId="236618694" sldId="627"/>
            <ac:spMk id="7" creationId="{85448909-E349-43F0-9A75-F9568300866C}"/>
          </ac:spMkLst>
        </pc:spChg>
        <pc:spChg chg="add mod">
          <ac:chgData name="DI XF" userId="2a7889fc66a80f19" providerId="LiveId" clId="{6351E7BD-3BCB-49F1-A1F4-97C516C38F90}" dt="2022-08-28T08:07:40.034" v="9138" actId="20577"/>
          <ac:spMkLst>
            <pc:docMk/>
            <pc:sldMk cId="236618694" sldId="627"/>
            <ac:spMk id="8" creationId="{512D0690-2EBB-435A-8190-1D37DE8C8E8A}"/>
          </ac:spMkLst>
        </pc:spChg>
        <pc:spChg chg="add mod">
          <ac:chgData name="DI XF" userId="2a7889fc66a80f19" providerId="LiveId" clId="{6351E7BD-3BCB-49F1-A1F4-97C516C38F90}" dt="2022-08-28T08:07:42.721" v="9155" actId="20577"/>
          <ac:spMkLst>
            <pc:docMk/>
            <pc:sldMk cId="236618694" sldId="627"/>
            <ac:spMk id="9" creationId="{7E94EDA8-0175-4989-B7E0-D53C68AE69F2}"/>
          </ac:spMkLst>
        </pc:spChg>
        <pc:spChg chg="add mod">
          <ac:chgData name="DI XF" userId="2a7889fc66a80f19" providerId="LiveId" clId="{6351E7BD-3BCB-49F1-A1F4-97C516C38F90}" dt="2022-08-28T08:09:41.753" v="9452" actId="207"/>
          <ac:spMkLst>
            <pc:docMk/>
            <pc:sldMk cId="236618694" sldId="627"/>
            <ac:spMk id="10" creationId="{EB5BA0A4-0010-473E-9702-F9A9AA73B3F6}"/>
          </ac:spMkLst>
        </pc:spChg>
        <pc:spChg chg="add mod">
          <ac:chgData name="DI XF" userId="2a7889fc66a80f19" providerId="LiveId" clId="{6351E7BD-3BCB-49F1-A1F4-97C516C38F90}" dt="2022-08-28T08:09:41.754" v="9454" actId="207"/>
          <ac:spMkLst>
            <pc:docMk/>
            <pc:sldMk cId="236618694" sldId="627"/>
            <ac:spMk id="11" creationId="{BFE10F1C-D8E4-4372-9E8C-8CFF13C62DCD}"/>
          </ac:spMkLst>
        </pc:spChg>
        <pc:spChg chg="add mod">
          <ac:chgData name="DI XF" userId="2a7889fc66a80f19" providerId="LiveId" clId="{6351E7BD-3BCB-49F1-A1F4-97C516C38F90}" dt="2022-08-28T08:09:41.755" v="9456" actId="207"/>
          <ac:spMkLst>
            <pc:docMk/>
            <pc:sldMk cId="236618694" sldId="627"/>
            <ac:spMk id="12" creationId="{3BE5DC8C-0314-420F-9FBD-364F7C9733FC}"/>
          </ac:spMkLst>
        </pc:spChg>
        <pc:spChg chg="add mod">
          <ac:chgData name="DI XF" userId="2a7889fc66a80f19" providerId="LiveId" clId="{6351E7BD-3BCB-49F1-A1F4-97C516C38F90}" dt="2022-08-28T08:09:41.757" v="9460" actId="207"/>
          <ac:spMkLst>
            <pc:docMk/>
            <pc:sldMk cId="236618694" sldId="627"/>
            <ac:spMk id="13" creationId="{F8EE329F-E0D2-4E50-A4ED-5BFB6A9473E1}"/>
          </ac:spMkLst>
        </pc:spChg>
        <pc:spChg chg="add mod">
          <ac:chgData name="DI XF" userId="2a7889fc66a80f19" providerId="LiveId" clId="{6351E7BD-3BCB-49F1-A1F4-97C516C38F90}" dt="2022-08-28T08:07:03.666" v="8918" actId="948"/>
          <ac:spMkLst>
            <pc:docMk/>
            <pc:sldMk cId="236618694" sldId="627"/>
            <ac:spMk id="14" creationId="{7BB1C588-4182-49D4-B769-CF3BCAEAB1D8}"/>
          </ac:spMkLst>
        </pc:spChg>
        <pc:spChg chg="add mod">
          <ac:chgData name="DI XF" userId="2a7889fc66a80f19" providerId="LiveId" clId="{6351E7BD-3BCB-49F1-A1F4-97C516C38F90}" dt="2022-08-28T12:58:09.515" v="11279"/>
          <ac:spMkLst>
            <pc:docMk/>
            <pc:sldMk cId="236618694" sldId="627"/>
            <ac:spMk id="15" creationId="{F91D6D43-CE7D-4B83-AA5B-A61858FDF17F}"/>
          </ac:spMkLst>
        </pc:spChg>
        <pc:spChg chg="add mod">
          <ac:chgData name="DI XF" userId="2a7889fc66a80f19" providerId="LiveId" clId="{6351E7BD-3BCB-49F1-A1F4-97C516C38F90}" dt="2022-08-28T12:58:09.515" v="11278"/>
          <ac:spMkLst>
            <pc:docMk/>
            <pc:sldMk cId="236618694" sldId="627"/>
            <ac:spMk id="16" creationId="{C213309A-593E-4E7D-957E-BAD546DA5164}"/>
          </ac:spMkLst>
        </pc:spChg>
        <pc:spChg chg="add mod">
          <ac:chgData name="DI XF" userId="2a7889fc66a80f19" providerId="LiveId" clId="{6351E7BD-3BCB-49F1-A1F4-97C516C38F90}" dt="2022-08-28T12:58:09.515" v="11278"/>
          <ac:spMkLst>
            <pc:docMk/>
            <pc:sldMk cId="236618694" sldId="627"/>
            <ac:spMk id="17" creationId="{35C45DD1-04DC-4716-A1CA-5F81C6BF96EC}"/>
          </ac:spMkLst>
        </pc:spChg>
        <pc:spChg chg="add mod">
          <ac:chgData name="DI XF" userId="2a7889fc66a80f19" providerId="LiveId" clId="{6351E7BD-3BCB-49F1-A1F4-97C516C38F90}" dt="2022-08-28T12:58:09.515" v="11278"/>
          <ac:spMkLst>
            <pc:docMk/>
            <pc:sldMk cId="236618694" sldId="627"/>
            <ac:spMk id="18" creationId="{9470990E-C8DC-464C-99FF-F6BC168E4167}"/>
          </ac:spMkLst>
        </pc:spChg>
        <pc:spChg chg="add del mod ord">
          <ac:chgData name="DI XF" userId="2a7889fc66a80f19" providerId="LiveId" clId="{6351E7BD-3BCB-49F1-A1F4-97C516C38F90}" dt="2022-08-28T08:09:41.759" v="9462"/>
          <ac:spMkLst>
            <pc:docMk/>
            <pc:sldMk cId="236618694" sldId="627"/>
            <ac:spMk id="20" creationId="{586238AF-69CF-4AF6-9E38-245BBD6FB891}"/>
          </ac:spMkLst>
        </pc:spChg>
        <pc:grpChg chg="add mod">
          <ac:chgData name="DI XF" userId="2a7889fc66a80f19" providerId="LiveId" clId="{6351E7BD-3BCB-49F1-A1F4-97C516C38F90}" dt="2022-08-28T12:58:09.515" v="11280"/>
          <ac:grpSpMkLst>
            <pc:docMk/>
            <pc:sldMk cId="236618694" sldId="627"/>
            <ac:grpSpMk id="19" creationId="{18AC1B08-9FCC-4115-9569-D308E987EEFB}"/>
          </ac:grpSpMkLst>
        </pc:grpChg>
        <pc:picChg chg="add mod ord">
          <ac:chgData name="DI XF" userId="2a7889fc66a80f19" providerId="LiveId" clId="{6351E7BD-3BCB-49F1-A1F4-97C516C38F90}" dt="2022-08-28T12:58:09.515" v="11282"/>
          <ac:picMkLst>
            <pc:docMk/>
            <pc:sldMk cId="236618694" sldId="627"/>
            <ac:picMk id="4" creationId="{6A775BBD-02E3-4134-83DC-4989DBF86A84}"/>
          </ac:picMkLst>
        </pc:picChg>
      </pc:sldChg>
      <pc:sldChg chg="delSp modSp add mod">
        <pc:chgData name="DI XF" userId="2a7889fc66a80f19" providerId="LiveId" clId="{6351E7BD-3BCB-49F1-A1F4-97C516C38F90}" dt="2022-08-28T12:58:09.338" v="11276"/>
        <pc:sldMkLst>
          <pc:docMk/>
          <pc:sldMk cId="3726881235" sldId="628"/>
        </pc:sldMkLst>
        <pc:spChg chg="mod">
          <ac:chgData name="DI XF" userId="2a7889fc66a80f19" providerId="LiveId" clId="{6351E7BD-3BCB-49F1-A1F4-97C516C38F90}" dt="2022-08-28T08:09:33.655" v="9433" actId="1076"/>
          <ac:spMkLst>
            <pc:docMk/>
            <pc:sldMk cId="3726881235" sldId="628"/>
            <ac:spMk id="5" creationId="{BEEB285B-953A-43CE-9B98-D75B6CA606EF}"/>
          </ac:spMkLst>
        </pc:spChg>
        <pc:spChg chg="mod">
          <ac:chgData name="DI XF" userId="2a7889fc66a80f19" providerId="LiveId" clId="{6351E7BD-3BCB-49F1-A1F4-97C516C38F90}" dt="2022-08-28T08:09:38.855" v="9442" actId="1076"/>
          <ac:spMkLst>
            <pc:docMk/>
            <pc:sldMk cId="3726881235" sldId="628"/>
            <ac:spMk id="6" creationId="{68F6CA3D-9357-4C71-AAB7-A0CA5D75EC7B}"/>
          </ac:spMkLst>
        </pc:spChg>
        <pc:spChg chg="mod">
          <ac:chgData name="DI XF" userId="2a7889fc66a80f19" providerId="LiveId" clId="{6351E7BD-3BCB-49F1-A1F4-97C516C38F90}" dt="2022-08-28T08:09:38.855" v="9442" actId="1076"/>
          <ac:spMkLst>
            <pc:docMk/>
            <pc:sldMk cId="3726881235" sldId="628"/>
            <ac:spMk id="7" creationId="{85448909-E349-43F0-9A75-F9568300866C}"/>
          </ac:spMkLst>
        </pc:spChg>
        <pc:spChg chg="del">
          <ac:chgData name="DI XF" userId="2a7889fc66a80f19" providerId="LiveId" clId="{6351E7BD-3BCB-49F1-A1F4-97C516C38F90}" dt="2022-08-28T08:09:27.728" v="9399" actId="478"/>
          <ac:spMkLst>
            <pc:docMk/>
            <pc:sldMk cId="3726881235" sldId="628"/>
            <ac:spMk id="8" creationId="{512D0690-2EBB-435A-8190-1D37DE8C8E8A}"/>
          </ac:spMkLst>
        </pc:spChg>
        <pc:spChg chg="del">
          <ac:chgData name="DI XF" userId="2a7889fc66a80f19" providerId="LiveId" clId="{6351E7BD-3BCB-49F1-A1F4-97C516C38F90}" dt="2022-08-28T08:09:28.864" v="9416" actId="478"/>
          <ac:spMkLst>
            <pc:docMk/>
            <pc:sldMk cId="3726881235" sldId="628"/>
            <ac:spMk id="9" creationId="{7E94EDA8-0175-4989-B7E0-D53C68AE69F2}"/>
          </ac:spMkLst>
        </pc:spChg>
        <pc:spChg chg="mod">
          <ac:chgData name="DI XF" userId="2a7889fc66a80f19" providerId="LiveId" clId="{6351E7BD-3BCB-49F1-A1F4-97C516C38F90}" dt="2022-08-28T08:09:44.720" v="9478" actId="207"/>
          <ac:spMkLst>
            <pc:docMk/>
            <pc:sldMk cId="3726881235" sldId="628"/>
            <ac:spMk id="10" creationId="{EB5BA0A4-0010-473E-9702-F9A9AA73B3F6}"/>
          </ac:spMkLst>
        </pc:spChg>
        <pc:spChg chg="mod">
          <ac:chgData name="DI XF" userId="2a7889fc66a80f19" providerId="LiveId" clId="{6351E7BD-3BCB-49F1-A1F4-97C516C38F90}" dt="2022-08-28T08:09:44.722" v="9482" actId="207"/>
          <ac:spMkLst>
            <pc:docMk/>
            <pc:sldMk cId="3726881235" sldId="628"/>
            <ac:spMk id="11" creationId="{BFE10F1C-D8E4-4372-9E8C-8CFF13C62DCD}"/>
          </ac:spMkLst>
        </pc:spChg>
        <pc:spChg chg="del">
          <ac:chgData name="DI XF" userId="2a7889fc66a80f19" providerId="LiveId" clId="{6351E7BD-3BCB-49F1-A1F4-97C516C38F90}" dt="2022-08-28T08:09:26.448" v="9390" actId="478"/>
          <ac:spMkLst>
            <pc:docMk/>
            <pc:sldMk cId="3726881235" sldId="628"/>
            <ac:spMk id="12" creationId="{3BE5DC8C-0314-420F-9FBD-364F7C9733FC}"/>
          </ac:spMkLst>
        </pc:spChg>
        <pc:spChg chg="del">
          <ac:chgData name="DI XF" userId="2a7889fc66a80f19" providerId="LiveId" clId="{6351E7BD-3BCB-49F1-A1F4-97C516C38F90}" dt="2022-08-28T08:09:26.448" v="9390" actId="478"/>
          <ac:spMkLst>
            <pc:docMk/>
            <pc:sldMk cId="3726881235" sldId="628"/>
            <ac:spMk id="13" creationId="{F8EE329F-E0D2-4E50-A4ED-5BFB6A9473E1}"/>
          </ac:spMkLst>
        </pc:spChg>
        <pc:spChg chg="mod">
          <ac:chgData name="DI XF" userId="2a7889fc66a80f19" providerId="LiveId" clId="{6351E7BD-3BCB-49F1-A1F4-97C516C38F90}" dt="2022-08-28T12:58:09.337" v="11273"/>
          <ac:spMkLst>
            <pc:docMk/>
            <pc:sldMk cId="3726881235" sldId="628"/>
            <ac:spMk id="15" creationId="{F91D6D43-CE7D-4B83-AA5B-A61858FDF17F}"/>
          </ac:spMkLst>
        </pc:spChg>
        <pc:spChg chg="mod">
          <ac:chgData name="DI XF" userId="2a7889fc66a80f19" providerId="LiveId" clId="{6351E7BD-3BCB-49F1-A1F4-97C516C38F90}" dt="2022-08-28T12:58:09.337" v="11272"/>
          <ac:spMkLst>
            <pc:docMk/>
            <pc:sldMk cId="3726881235" sldId="628"/>
            <ac:spMk id="16" creationId="{C213309A-593E-4E7D-957E-BAD546DA5164}"/>
          </ac:spMkLst>
        </pc:spChg>
        <pc:spChg chg="mod">
          <ac:chgData name="DI XF" userId="2a7889fc66a80f19" providerId="LiveId" clId="{6351E7BD-3BCB-49F1-A1F4-97C516C38F90}" dt="2022-08-28T12:58:09.337" v="11272"/>
          <ac:spMkLst>
            <pc:docMk/>
            <pc:sldMk cId="3726881235" sldId="628"/>
            <ac:spMk id="17" creationId="{35C45DD1-04DC-4716-A1CA-5F81C6BF96EC}"/>
          </ac:spMkLst>
        </pc:spChg>
        <pc:spChg chg="mod">
          <ac:chgData name="DI XF" userId="2a7889fc66a80f19" providerId="LiveId" clId="{6351E7BD-3BCB-49F1-A1F4-97C516C38F90}" dt="2022-08-28T12:58:09.337" v="11272"/>
          <ac:spMkLst>
            <pc:docMk/>
            <pc:sldMk cId="3726881235" sldId="628"/>
            <ac:spMk id="18" creationId="{9470990E-C8DC-464C-99FF-F6BC168E4167}"/>
          </ac:spMkLst>
        </pc:spChg>
        <pc:spChg chg="del mod ord">
          <ac:chgData name="DI XF" userId="2a7889fc66a80f19" providerId="LiveId" clId="{6351E7BD-3BCB-49F1-A1F4-97C516C38F90}" dt="2022-08-28T08:09:44.723" v="9484"/>
          <ac:spMkLst>
            <pc:docMk/>
            <pc:sldMk cId="3726881235" sldId="628"/>
            <ac:spMk id="20" creationId="{586238AF-69CF-4AF6-9E38-245BBD6FB891}"/>
          </ac:spMkLst>
        </pc:spChg>
        <pc:grpChg chg="mod">
          <ac:chgData name="DI XF" userId="2a7889fc66a80f19" providerId="LiveId" clId="{6351E7BD-3BCB-49F1-A1F4-97C516C38F90}" dt="2022-08-28T12:58:09.338" v="11274"/>
          <ac:grpSpMkLst>
            <pc:docMk/>
            <pc:sldMk cId="3726881235" sldId="628"/>
            <ac:grpSpMk id="19" creationId="{18AC1B08-9FCC-4115-9569-D308E987EEFB}"/>
          </ac:grpSpMkLst>
        </pc:grpChg>
        <pc:picChg chg="mod ord">
          <ac:chgData name="DI XF" userId="2a7889fc66a80f19" providerId="LiveId" clId="{6351E7BD-3BCB-49F1-A1F4-97C516C38F90}" dt="2022-08-28T12:58:09.338" v="11276"/>
          <ac:picMkLst>
            <pc:docMk/>
            <pc:sldMk cId="3726881235" sldId="628"/>
            <ac:picMk id="4" creationId="{6A775BBD-02E3-4134-83DC-4989DBF86A84}"/>
          </ac:picMkLst>
        </pc:picChg>
      </pc:sldChg>
      <pc:sldChg chg="modSp add mod">
        <pc:chgData name="DI XF" userId="2a7889fc66a80f19" providerId="LiveId" clId="{6351E7BD-3BCB-49F1-A1F4-97C516C38F90}" dt="2022-08-28T12:52:49.976" v="11114" actId="207"/>
        <pc:sldMkLst>
          <pc:docMk/>
          <pc:sldMk cId="3762679008" sldId="629"/>
        </pc:sldMkLst>
        <pc:spChg chg="mod">
          <ac:chgData name="DI XF" userId="2a7889fc66a80f19" providerId="LiveId" clId="{6351E7BD-3BCB-49F1-A1F4-97C516C38F90}" dt="2022-08-28T12:52:19.838" v="11106" actId="20577"/>
          <ac:spMkLst>
            <pc:docMk/>
            <pc:sldMk cId="3762679008" sldId="629"/>
            <ac:spMk id="18" creationId="{CCC88CC1-789D-4E5F-B89A-47AEA5716E9F}"/>
          </ac:spMkLst>
        </pc:spChg>
        <pc:spChg chg="mod">
          <ac:chgData name="DI XF" userId="2a7889fc66a80f19" providerId="LiveId" clId="{6351E7BD-3BCB-49F1-A1F4-97C516C38F90}" dt="2022-08-28T12:52:49.976" v="11114" actId="207"/>
          <ac:spMkLst>
            <pc:docMk/>
            <pc:sldMk cId="3762679008" sldId="629"/>
            <ac:spMk id="19" creationId="{23225461-5AE0-426E-B106-6E202A0224BD}"/>
          </ac:spMkLst>
        </pc:spChg>
      </pc:sldChg>
      <pc:sldChg chg="addSp delSp modSp add mod">
        <pc:chgData name="DI XF" userId="2a7889fc66a80f19" providerId="LiveId" clId="{6351E7BD-3BCB-49F1-A1F4-97C516C38F90}" dt="2022-08-28T12:58:09.121" v="11270"/>
        <pc:sldMkLst>
          <pc:docMk/>
          <pc:sldMk cId="3523516213" sldId="630"/>
        </pc:sldMkLst>
        <pc:spChg chg="add mod">
          <ac:chgData name="DI XF" userId="2a7889fc66a80f19" providerId="LiveId" clId="{6351E7BD-3BCB-49F1-A1F4-97C516C38F90}" dt="2022-08-28T12:57:59.573" v="11228" actId="20577"/>
          <ac:spMkLst>
            <pc:docMk/>
            <pc:sldMk cId="3523516213" sldId="630"/>
            <ac:spMk id="4" creationId="{514533C2-6592-4AD1-BA86-8F68618C7834}"/>
          </ac:spMkLst>
        </pc:spChg>
        <pc:spChg chg="add mod">
          <ac:chgData name="DI XF" userId="2a7889fc66a80f19" providerId="LiveId" clId="{6351E7BD-3BCB-49F1-A1F4-97C516C38F90}" dt="2022-08-28T08:10:30.474" v="9984" actId="20577"/>
          <ac:spMkLst>
            <pc:docMk/>
            <pc:sldMk cId="3523516213" sldId="630"/>
            <ac:spMk id="5" creationId="{5B77F5E9-4046-44F7-9290-4B079E0D7C6A}"/>
          </ac:spMkLst>
        </pc:spChg>
        <pc:spChg chg="add mod">
          <ac:chgData name="DI XF" userId="2a7889fc66a80f19" providerId="LiveId" clId="{6351E7BD-3BCB-49F1-A1F4-97C516C38F90}" dt="2022-08-28T08:10:33.002" v="9998" actId="20577"/>
          <ac:spMkLst>
            <pc:docMk/>
            <pc:sldMk cId="3523516213" sldId="630"/>
            <ac:spMk id="6" creationId="{2121D6A7-D305-4116-8A43-7F0C8A97EDA2}"/>
          </ac:spMkLst>
        </pc:spChg>
        <pc:spChg chg="add del mod">
          <ac:chgData name="DI XF" userId="2a7889fc66a80f19" providerId="LiveId" clId="{6351E7BD-3BCB-49F1-A1F4-97C516C38F90}" dt="2022-08-28T08:10:21.024" v="9916" actId="478"/>
          <ac:spMkLst>
            <pc:docMk/>
            <pc:sldMk cId="3523516213" sldId="630"/>
            <ac:spMk id="7" creationId="{AFCE51EF-E3E0-485A-BE14-F80216F94388}"/>
          </ac:spMkLst>
        </pc:spChg>
        <pc:spChg chg="add del mod">
          <ac:chgData name="DI XF" userId="2a7889fc66a80f19" providerId="LiveId" clId="{6351E7BD-3BCB-49F1-A1F4-97C516C38F90}" dt="2022-08-28T08:10:22.184" v="9933" actId="478"/>
          <ac:spMkLst>
            <pc:docMk/>
            <pc:sldMk cId="3523516213" sldId="630"/>
            <ac:spMk id="8" creationId="{E973EE12-FB73-41BE-BAAC-5B1576477CA1}"/>
          </ac:spMkLst>
        </pc:spChg>
        <pc:spChg chg="add mod">
          <ac:chgData name="DI XF" userId="2a7889fc66a80f19" providerId="LiveId" clId="{6351E7BD-3BCB-49F1-A1F4-97C516C38F90}" dt="2022-08-28T08:10:57.097" v="10094" actId="207"/>
          <ac:spMkLst>
            <pc:docMk/>
            <pc:sldMk cId="3523516213" sldId="630"/>
            <ac:spMk id="9" creationId="{3A7D5F05-C62D-47F2-AA9B-0BA7D4EEFB3F}"/>
          </ac:spMkLst>
        </pc:spChg>
        <pc:spChg chg="add mod">
          <ac:chgData name="DI XF" userId="2a7889fc66a80f19" providerId="LiveId" clId="{6351E7BD-3BCB-49F1-A1F4-97C516C38F90}" dt="2022-08-28T08:10:57.098" v="10098" actId="207"/>
          <ac:spMkLst>
            <pc:docMk/>
            <pc:sldMk cId="3523516213" sldId="630"/>
            <ac:spMk id="10" creationId="{2A580523-752A-463D-A96F-66A4F7C94E58}"/>
          </ac:spMkLst>
        </pc:spChg>
        <pc:spChg chg="add del mod">
          <ac:chgData name="DI XF" userId="2a7889fc66a80f19" providerId="LiveId" clId="{6351E7BD-3BCB-49F1-A1F4-97C516C38F90}" dt="2022-08-28T08:10:19.584" v="9907" actId="478"/>
          <ac:spMkLst>
            <pc:docMk/>
            <pc:sldMk cId="3523516213" sldId="630"/>
            <ac:spMk id="11" creationId="{B0031D7E-B011-490D-BB42-A885C9F30CAF}"/>
          </ac:spMkLst>
        </pc:spChg>
        <pc:spChg chg="add del mod">
          <ac:chgData name="DI XF" userId="2a7889fc66a80f19" providerId="LiveId" clId="{6351E7BD-3BCB-49F1-A1F4-97C516C38F90}" dt="2022-08-28T08:10:19.584" v="9907" actId="478"/>
          <ac:spMkLst>
            <pc:docMk/>
            <pc:sldMk cId="3523516213" sldId="630"/>
            <ac:spMk id="12" creationId="{B8B91307-A371-4A0B-B20B-FF80112165AD}"/>
          </ac:spMkLst>
        </pc:spChg>
        <pc:spChg chg="add mod">
          <ac:chgData name="DI XF" userId="2a7889fc66a80f19" providerId="LiveId" clId="{6351E7BD-3BCB-49F1-A1F4-97C516C38F90}" dt="2022-08-28T08:09:46.849" v="9679" actId="948"/>
          <ac:spMkLst>
            <pc:docMk/>
            <pc:sldMk cId="3523516213" sldId="630"/>
            <ac:spMk id="13" creationId="{A031CD78-3573-40E1-A5A7-6871D182D903}"/>
          </ac:spMkLst>
        </pc:spChg>
        <pc:spChg chg="add mod">
          <ac:chgData name="DI XF" userId="2a7889fc66a80f19" providerId="LiveId" clId="{6351E7BD-3BCB-49F1-A1F4-97C516C38F90}" dt="2022-08-28T12:58:09.121" v="11267"/>
          <ac:spMkLst>
            <pc:docMk/>
            <pc:sldMk cId="3523516213" sldId="630"/>
            <ac:spMk id="14" creationId="{BDB355BE-E929-485C-97D7-4297B038090A}"/>
          </ac:spMkLst>
        </pc:spChg>
        <pc:spChg chg="add mod">
          <ac:chgData name="DI XF" userId="2a7889fc66a80f19" providerId="LiveId" clId="{6351E7BD-3BCB-49F1-A1F4-97C516C38F90}" dt="2022-08-28T12:58:09.121" v="11266"/>
          <ac:spMkLst>
            <pc:docMk/>
            <pc:sldMk cId="3523516213" sldId="630"/>
            <ac:spMk id="15" creationId="{81A65556-3F58-4DCD-A60C-0D528AA29461}"/>
          </ac:spMkLst>
        </pc:spChg>
        <pc:spChg chg="add mod">
          <ac:chgData name="DI XF" userId="2a7889fc66a80f19" providerId="LiveId" clId="{6351E7BD-3BCB-49F1-A1F4-97C516C38F90}" dt="2022-08-28T12:58:09.121" v="11266"/>
          <ac:spMkLst>
            <pc:docMk/>
            <pc:sldMk cId="3523516213" sldId="630"/>
            <ac:spMk id="16" creationId="{7B6B8D6C-1183-4AD5-BF6F-67E1A3D90B57}"/>
          </ac:spMkLst>
        </pc:spChg>
        <pc:spChg chg="add mod">
          <ac:chgData name="DI XF" userId="2a7889fc66a80f19" providerId="LiveId" clId="{6351E7BD-3BCB-49F1-A1F4-97C516C38F90}" dt="2022-08-28T12:58:09.121" v="11266"/>
          <ac:spMkLst>
            <pc:docMk/>
            <pc:sldMk cId="3523516213" sldId="630"/>
            <ac:spMk id="17" creationId="{92A6D8AB-34BC-43D9-87F8-27402564B4FC}"/>
          </ac:spMkLst>
        </pc:spChg>
        <pc:spChg chg="add del mod ord">
          <ac:chgData name="DI XF" userId="2a7889fc66a80f19" providerId="LiveId" clId="{6351E7BD-3BCB-49F1-A1F4-97C516C38F90}" dt="2022-08-28T08:10:57.099" v="10100"/>
          <ac:spMkLst>
            <pc:docMk/>
            <pc:sldMk cId="3523516213" sldId="630"/>
            <ac:spMk id="19" creationId="{413C9DEE-B8FA-4A0D-803C-E936C53B2893}"/>
          </ac:spMkLst>
        </pc:spChg>
        <pc:grpChg chg="add mod">
          <ac:chgData name="DI XF" userId="2a7889fc66a80f19" providerId="LiveId" clId="{6351E7BD-3BCB-49F1-A1F4-97C516C38F90}" dt="2022-08-28T12:58:09.121" v="11268"/>
          <ac:grpSpMkLst>
            <pc:docMk/>
            <pc:sldMk cId="3523516213" sldId="630"/>
            <ac:grpSpMk id="18" creationId="{265A36A8-DF76-48F8-8B04-47049CB06718}"/>
          </ac:grpSpMkLst>
        </pc:grpChg>
        <pc:picChg chg="add mod ord">
          <ac:chgData name="DI XF" userId="2a7889fc66a80f19" providerId="LiveId" clId="{6351E7BD-3BCB-49F1-A1F4-97C516C38F90}" dt="2022-08-28T12:58:09.121" v="11270"/>
          <ac:picMkLst>
            <pc:docMk/>
            <pc:sldMk cId="3523516213" sldId="630"/>
            <ac:picMk id="3" creationId="{4407FFFE-8BB5-4CDB-93B5-6311D83B5E08}"/>
          </ac:picMkLst>
        </pc:picChg>
      </pc:sldChg>
      <pc:sldChg chg="addSp modSp add mod">
        <pc:chgData name="DI XF" userId="2a7889fc66a80f19" providerId="LiveId" clId="{6351E7BD-3BCB-49F1-A1F4-97C516C38F90}" dt="2022-08-28T12:58:08.536" v="11264"/>
        <pc:sldMkLst>
          <pc:docMk/>
          <pc:sldMk cId="172137777" sldId="631"/>
        </pc:sldMkLst>
        <pc:spChg chg="add mod">
          <ac:chgData name="DI XF" userId="2a7889fc66a80f19" providerId="LiveId" clId="{6351E7BD-3BCB-49F1-A1F4-97C516C38F90}" dt="2022-08-28T08:12:26.662" v="10669" actId="1076"/>
          <ac:spMkLst>
            <pc:docMk/>
            <pc:sldMk cId="172137777" sldId="631"/>
            <ac:spMk id="4" creationId="{BEC3FF1A-F1E0-4A0B-973E-075A7890B85B}"/>
          </ac:spMkLst>
        </pc:spChg>
        <pc:spChg chg="add mod">
          <ac:chgData name="DI XF" userId="2a7889fc66a80f19" providerId="LiveId" clId="{6351E7BD-3BCB-49F1-A1F4-97C516C38F90}" dt="2022-08-28T08:11:12.860" v="10155" actId="948"/>
          <ac:spMkLst>
            <pc:docMk/>
            <pc:sldMk cId="172137777" sldId="631"/>
            <ac:spMk id="5" creationId="{E894F23B-11DD-47A6-BB29-B6635841717D}"/>
          </ac:spMkLst>
        </pc:spChg>
        <pc:spChg chg="add mod">
          <ac:chgData name="DI XF" userId="2a7889fc66a80f19" providerId="LiveId" clId="{6351E7BD-3BCB-49F1-A1F4-97C516C38F90}" dt="2022-08-28T12:58:08.536" v="11261"/>
          <ac:spMkLst>
            <pc:docMk/>
            <pc:sldMk cId="172137777" sldId="631"/>
            <ac:spMk id="6" creationId="{1A330947-A4AD-45EB-A94E-B6345A829320}"/>
          </ac:spMkLst>
        </pc:spChg>
        <pc:spChg chg="add mod">
          <ac:chgData name="DI XF" userId="2a7889fc66a80f19" providerId="LiveId" clId="{6351E7BD-3BCB-49F1-A1F4-97C516C38F90}" dt="2022-08-28T12:58:08.536" v="11260"/>
          <ac:spMkLst>
            <pc:docMk/>
            <pc:sldMk cId="172137777" sldId="631"/>
            <ac:spMk id="7" creationId="{35F99613-A915-4F5E-B08D-AA1FE50CF48B}"/>
          </ac:spMkLst>
        </pc:spChg>
        <pc:spChg chg="add mod">
          <ac:chgData name="DI XF" userId="2a7889fc66a80f19" providerId="LiveId" clId="{6351E7BD-3BCB-49F1-A1F4-97C516C38F90}" dt="2022-08-28T12:58:08.536" v="11260"/>
          <ac:spMkLst>
            <pc:docMk/>
            <pc:sldMk cId="172137777" sldId="631"/>
            <ac:spMk id="8" creationId="{A8786F1A-96D2-49B0-B090-1CBFF2686225}"/>
          </ac:spMkLst>
        </pc:spChg>
        <pc:spChg chg="add mod">
          <ac:chgData name="DI XF" userId="2a7889fc66a80f19" providerId="LiveId" clId="{6351E7BD-3BCB-49F1-A1F4-97C516C38F90}" dt="2022-08-28T12:58:08.536" v="11260"/>
          <ac:spMkLst>
            <pc:docMk/>
            <pc:sldMk cId="172137777" sldId="631"/>
            <ac:spMk id="9" creationId="{C6984B53-6C1C-4E8B-B441-2152F37B49FE}"/>
          </ac:spMkLst>
        </pc:spChg>
        <pc:spChg chg="add mod">
          <ac:chgData name="DI XF" userId="2a7889fc66a80f19" providerId="LiveId" clId="{6351E7BD-3BCB-49F1-A1F4-97C516C38F90}" dt="2022-08-28T08:11:12.891" v="10235"/>
          <ac:spMkLst>
            <pc:docMk/>
            <pc:sldMk cId="172137777" sldId="631"/>
            <ac:spMk id="11" creationId="{7016FB01-4440-47F0-8F49-7DFD895DF525}"/>
          </ac:spMkLst>
        </pc:spChg>
        <pc:grpChg chg="add mod">
          <ac:chgData name="DI XF" userId="2a7889fc66a80f19" providerId="LiveId" clId="{6351E7BD-3BCB-49F1-A1F4-97C516C38F90}" dt="2022-08-28T12:58:08.536" v="11262"/>
          <ac:grpSpMkLst>
            <pc:docMk/>
            <pc:sldMk cId="172137777" sldId="631"/>
            <ac:grpSpMk id="10" creationId="{2BC7D485-ADEF-4A7B-BD1B-3F07ECE53B92}"/>
          </ac:grpSpMkLst>
        </pc:grpChg>
        <pc:picChg chg="add mod ord">
          <ac:chgData name="DI XF" userId="2a7889fc66a80f19" providerId="LiveId" clId="{6351E7BD-3BCB-49F1-A1F4-97C516C38F90}" dt="2022-08-28T12:58:08.536" v="11264"/>
          <ac:picMkLst>
            <pc:docMk/>
            <pc:sldMk cId="172137777" sldId="631"/>
            <ac:picMk id="3" creationId="{045A71C1-9A0A-45BA-9635-0E7BA0893BA0}"/>
          </ac:picMkLst>
        </pc:picChg>
      </pc:sldChg>
      <pc:sldChg chg="addSp modSp add mod ord">
        <pc:chgData name="DI XF" userId="2a7889fc66a80f19" providerId="LiveId" clId="{6351E7BD-3BCB-49F1-A1F4-97C516C38F90}" dt="2022-08-28T12:58:07.921" v="11258"/>
        <pc:sldMkLst>
          <pc:docMk/>
          <pc:sldMk cId="1737113505" sldId="632"/>
        </pc:sldMkLst>
        <pc:spChg chg="add mod">
          <ac:chgData name="DI XF" userId="2a7889fc66a80f19" providerId="LiveId" clId="{6351E7BD-3BCB-49F1-A1F4-97C516C38F90}" dt="2022-08-28T08:12:21.558" v="10650" actId="1076"/>
          <ac:spMkLst>
            <pc:docMk/>
            <pc:sldMk cId="1737113505" sldId="632"/>
            <ac:spMk id="4" creationId="{53E0AD97-FB52-4FF0-9B11-DA7FD7478D35}"/>
          </ac:spMkLst>
        </pc:spChg>
        <pc:spChg chg="add mod">
          <ac:chgData name="DI XF" userId="2a7889fc66a80f19" providerId="LiveId" clId="{6351E7BD-3BCB-49F1-A1F4-97C516C38F90}" dt="2022-08-28T08:11:48.218" v="10417" actId="948"/>
          <ac:spMkLst>
            <pc:docMk/>
            <pc:sldMk cId="1737113505" sldId="632"/>
            <ac:spMk id="5" creationId="{1695FF44-3508-4C75-BFE5-4076F086AED3}"/>
          </ac:spMkLst>
        </pc:spChg>
        <pc:spChg chg="add mod">
          <ac:chgData name="DI XF" userId="2a7889fc66a80f19" providerId="LiveId" clId="{6351E7BD-3BCB-49F1-A1F4-97C516C38F90}" dt="2022-08-28T12:58:07.920" v="11255"/>
          <ac:spMkLst>
            <pc:docMk/>
            <pc:sldMk cId="1737113505" sldId="632"/>
            <ac:spMk id="6" creationId="{225BE979-770B-45BF-ACEF-34F5F043CC5E}"/>
          </ac:spMkLst>
        </pc:spChg>
        <pc:spChg chg="add mod">
          <ac:chgData name="DI XF" userId="2a7889fc66a80f19" providerId="LiveId" clId="{6351E7BD-3BCB-49F1-A1F4-97C516C38F90}" dt="2022-08-28T12:58:07.920" v="11254"/>
          <ac:spMkLst>
            <pc:docMk/>
            <pc:sldMk cId="1737113505" sldId="632"/>
            <ac:spMk id="7" creationId="{8463F452-FE12-4A3C-8BA5-DBC858FB33ED}"/>
          </ac:spMkLst>
        </pc:spChg>
        <pc:spChg chg="add mod">
          <ac:chgData name="DI XF" userId="2a7889fc66a80f19" providerId="LiveId" clId="{6351E7BD-3BCB-49F1-A1F4-97C516C38F90}" dt="2022-08-28T12:58:07.920" v="11254"/>
          <ac:spMkLst>
            <pc:docMk/>
            <pc:sldMk cId="1737113505" sldId="632"/>
            <ac:spMk id="8" creationId="{5DD995C7-BCA0-479C-A26B-C5BDDCF73254}"/>
          </ac:spMkLst>
        </pc:spChg>
        <pc:spChg chg="add mod">
          <ac:chgData name="DI XF" userId="2a7889fc66a80f19" providerId="LiveId" clId="{6351E7BD-3BCB-49F1-A1F4-97C516C38F90}" dt="2022-08-28T12:58:07.920" v="11254"/>
          <ac:spMkLst>
            <pc:docMk/>
            <pc:sldMk cId="1737113505" sldId="632"/>
            <ac:spMk id="9" creationId="{CA4F6823-7EDC-4035-8FD0-DECCC0E09663}"/>
          </ac:spMkLst>
        </pc:spChg>
        <pc:spChg chg="add mod">
          <ac:chgData name="DI XF" userId="2a7889fc66a80f19" providerId="LiveId" clId="{6351E7BD-3BCB-49F1-A1F4-97C516C38F90}" dt="2022-08-28T08:11:48.250" v="10497"/>
          <ac:spMkLst>
            <pc:docMk/>
            <pc:sldMk cId="1737113505" sldId="632"/>
            <ac:spMk id="11" creationId="{A5AFF5D7-FF6F-4934-BF99-A77A19CFB886}"/>
          </ac:spMkLst>
        </pc:spChg>
        <pc:grpChg chg="add mod">
          <ac:chgData name="DI XF" userId="2a7889fc66a80f19" providerId="LiveId" clId="{6351E7BD-3BCB-49F1-A1F4-97C516C38F90}" dt="2022-08-28T12:58:07.920" v="11256"/>
          <ac:grpSpMkLst>
            <pc:docMk/>
            <pc:sldMk cId="1737113505" sldId="632"/>
            <ac:grpSpMk id="10" creationId="{0F12E35B-F185-4AD6-848C-BDC34E1E526D}"/>
          </ac:grpSpMkLst>
        </pc:grpChg>
        <pc:picChg chg="add mod ord">
          <ac:chgData name="DI XF" userId="2a7889fc66a80f19" providerId="LiveId" clId="{6351E7BD-3BCB-49F1-A1F4-97C516C38F90}" dt="2022-08-28T12:58:07.921" v="11258"/>
          <ac:picMkLst>
            <pc:docMk/>
            <pc:sldMk cId="1737113505" sldId="632"/>
            <ac:picMk id="3" creationId="{BE10E183-E218-48A1-BA30-43A9AB0C777C}"/>
          </ac:picMkLst>
        </pc:picChg>
      </pc:sldChg>
      <pc:sldChg chg="delSp modSp add mod ord delAnim">
        <pc:chgData name="DI XF" userId="2a7889fc66a80f19" providerId="LiveId" clId="{6351E7BD-3BCB-49F1-A1F4-97C516C38F90}" dt="2022-08-28T12:22:04.255" v="10830"/>
        <pc:sldMkLst>
          <pc:docMk/>
          <pc:sldMk cId="4173575570" sldId="633"/>
        </pc:sldMkLst>
        <pc:spChg chg="mod">
          <ac:chgData name="DI XF" userId="2a7889fc66a80f19" providerId="LiveId" clId="{6351E7BD-3BCB-49F1-A1F4-97C516C38F90}" dt="2022-08-28T12:21:58.205" v="10828" actId="1076"/>
          <ac:spMkLst>
            <pc:docMk/>
            <pc:sldMk cId="4173575570" sldId="633"/>
            <ac:spMk id="3" creationId="{D85A6854-FFB7-4EE9-8BFB-17207EB3996D}"/>
          </ac:spMkLst>
        </pc:spChg>
        <pc:spChg chg="mod">
          <ac:chgData name="DI XF" userId="2a7889fc66a80f19" providerId="LiveId" clId="{6351E7BD-3BCB-49F1-A1F4-97C516C38F90}" dt="2022-08-28T12:21:58.205" v="10828" actId="1076"/>
          <ac:spMkLst>
            <pc:docMk/>
            <pc:sldMk cId="4173575570" sldId="633"/>
            <ac:spMk id="4" creationId="{83775C88-C117-4C00-9098-A3A704934E36}"/>
          </ac:spMkLst>
        </pc:spChg>
        <pc:spChg chg="del">
          <ac:chgData name="DI XF" userId="2a7889fc66a80f19" providerId="LiveId" clId="{6351E7BD-3BCB-49F1-A1F4-97C516C38F90}" dt="2022-08-28T12:21:52.827" v="10827" actId="478"/>
          <ac:spMkLst>
            <pc:docMk/>
            <pc:sldMk cId="4173575570" sldId="633"/>
            <ac:spMk id="5" creationId="{8A8D8D55-98AD-4AF7-8831-5FDF4ABD42AC}"/>
          </ac:spMkLst>
        </pc:spChg>
        <pc:spChg chg="mod">
          <ac:chgData name="DI XF" userId="2a7889fc66a80f19" providerId="LiveId" clId="{6351E7BD-3BCB-49F1-A1F4-97C516C38F90}" dt="2022-08-28T12:21:58.205" v="10828" actId="1076"/>
          <ac:spMkLst>
            <pc:docMk/>
            <pc:sldMk cId="4173575570" sldId="633"/>
            <ac:spMk id="14" creationId="{FE99E673-FB20-4AE9-B71C-5BACA722918B}"/>
          </ac:spMkLst>
        </pc:spChg>
        <pc:spChg chg="mod">
          <ac:chgData name="DI XF" userId="2a7889fc66a80f19" providerId="LiveId" clId="{6351E7BD-3BCB-49F1-A1F4-97C516C38F90}" dt="2022-08-28T12:21:58.205" v="10828" actId="1076"/>
          <ac:spMkLst>
            <pc:docMk/>
            <pc:sldMk cId="4173575570" sldId="633"/>
            <ac:spMk id="15" creationId="{EB648584-A853-44FD-B3E0-3B50FEF088B2}"/>
          </ac:spMkLst>
        </pc:spChg>
        <pc:spChg chg="mod">
          <ac:chgData name="DI XF" userId="2a7889fc66a80f19" providerId="LiveId" clId="{6351E7BD-3BCB-49F1-A1F4-97C516C38F90}" dt="2022-08-28T12:21:58.205" v="10828" actId="1076"/>
          <ac:spMkLst>
            <pc:docMk/>
            <pc:sldMk cId="4173575570" sldId="633"/>
            <ac:spMk id="16" creationId="{B51A6352-96B3-4568-B3F0-531C3698DEF7}"/>
          </ac:spMkLst>
        </pc:spChg>
        <pc:spChg chg="del">
          <ac:chgData name="DI XF" userId="2a7889fc66a80f19" providerId="LiveId" clId="{6351E7BD-3BCB-49F1-A1F4-97C516C38F90}" dt="2022-08-28T12:21:52.827" v="10827" actId="478"/>
          <ac:spMkLst>
            <pc:docMk/>
            <pc:sldMk cId="4173575570" sldId="633"/>
            <ac:spMk id="19" creationId="{7548537D-5150-4A20-8AB1-EDA315CB4604}"/>
          </ac:spMkLst>
        </pc:spChg>
        <pc:spChg chg="del">
          <ac:chgData name="DI XF" userId="2a7889fc66a80f19" providerId="LiveId" clId="{6351E7BD-3BCB-49F1-A1F4-97C516C38F90}" dt="2022-08-28T12:21:52.827" v="10827" actId="478"/>
          <ac:spMkLst>
            <pc:docMk/>
            <pc:sldMk cId="4173575570" sldId="633"/>
            <ac:spMk id="20" creationId="{A052B0DA-02F1-4BBE-95CD-2188420BE0B6}"/>
          </ac:spMkLst>
        </pc:spChg>
        <pc:spChg chg="mod">
          <ac:chgData name="DI XF" userId="2a7889fc66a80f19" providerId="LiveId" clId="{6351E7BD-3BCB-49F1-A1F4-97C516C38F90}" dt="2022-08-28T12:21:58.205" v="10828" actId="1076"/>
          <ac:spMkLst>
            <pc:docMk/>
            <pc:sldMk cId="4173575570" sldId="633"/>
            <ac:spMk id="27" creationId="{31E05424-8D4B-4304-BA30-43F03AFBA1D2}"/>
          </ac:spMkLst>
        </pc:spChg>
        <pc:spChg chg="mod">
          <ac:chgData name="DI XF" userId="2a7889fc66a80f19" providerId="LiveId" clId="{6351E7BD-3BCB-49F1-A1F4-97C516C38F90}" dt="2022-08-28T12:21:58.205" v="10828" actId="1076"/>
          <ac:spMkLst>
            <pc:docMk/>
            <pc:sldMk cId="4173575570" sldId="633"/>
            <ac:spMk id="31" creationId="{A7E0A461-EE67-44E2-9FB4-9FD6D9233E57}"/>
          </ac:spMkLst>
        </pc:spChg>
        <pc:graphicFrameChg chg="del">
          <ac:chgData name="DI XF" userId="2a7889fc66a80f19" providerId="LiveId" clId="{6351E7BD-3BCB-49F1-A1F4-97C516C38F90}" dt="2022-08-28T12:21:52.827" v="10827" actId="478"/>
          <ac:graphicFrameMkLst>
            <pc:docMk/>
            <pc:sldMk cId="4173575570" sldId="633"/>
            <ac:graphicFrameMk id="17" creationId="{28470728-DB5F-4B1C-83E7-E4B833E483E3}"/>
          </ac:graphicFrameMkLst>
        </pc:graphicFrameChg>
      </pc:sldChg>
      <pc:sldChg chg="addSp delSp modSp add mod delAnim">
        <pc:chgData name="DI XF" userId="2a7889fc66a80f19" providerId="LiveId" clId="{6351E7BD-3BCB-49F1-A1F4-97C516C38F90}" dt="2022-08-29T01:49:00.757" v="11391" actId="1076"/>
        <pc:sldMkLst>
          <pc:docMk/>
          <pc:sldMk cId="2114290700" sldId="634"/>
        </pc:sldMkLst>
        <pc:spChg chg="mod">
          <ac:chgData name="DI XF" userId="2a7889fc66a80f19" providerId="LiveId" clId="{6351E7BD-3BCB-49F1-A1F4-97C516C38F90}" dt="2022-08-29T01:47:24.398" v="11358" actId="20577"/>
          <ac:spMkLst>
            <pc:docMk/>
            <pc:sldMk cId="2114290700" sldId="634"/>
            <ac:spMk id="2" creationId="{003EB583-8E7F-4AAB-9615-662FD020FE9E}"/>
          </ac:spMkLst>
        </pc:spChg>
        <pc:spChg chg="add mod">
          <ac:chgData name="DI XF" userId="2a7889fc66a80f19" providerId="LiveId" clId="{6351E7BD-3BCB-49F1-A1F4-97C516C38F90}" dt="2022-08-29T01:49:00.757" v="11391" actId="1076"/>
          <ac:spMkLst>
            <pc:docMk/>
            <pc:sldMk cId="2114290700" sldId="634"/>
            <ac:spMk id="3" creationId="{B2A4D3C0-B63A-4E96-ADEE-DA7118C56E20}"/>
          </ac:spMkLst>
        </pc:spChg>
        <pc:graphicFrameChg chg="del">
          <ac:chgData name="DI XF" userId="2a7889fc66a80f19" providerId="LiveId" clId="{6351E7BD-3BCB-49F1-A1F4-97C516C38F90}" dt="2022-08-29T01:46:49.784" v="11284" actId="478"/>
          <ac:graphicFrameMkLst>
            <pc:docMk/>
            <pc:sldMk cId="2114290700" sldId="634"/>
            <ac:graphicFrameMk id="5" creationId="{C73003F1-EE63-425B-B29C-03FC503E6E7A}"/>
          </ac:graphicFrameMkLst>
        </pc:graphicFrameChg>
      </pc:sldChg>
      <pc:sldMasterChg chg="delSldLayout modSldLayout">
        <pc:chgData name="DI XF" userId="2a7889fc66a80f19" providerId="LiveId" clId="{6351E7BD-3BCB-49F1-A1F4-97C516C38F90}" dt="2022-08-24T04:33:08.474" v="5398" actId="478"/>
        <pc:sldMasterMkLst>
          <pc:docMk/>
          <pc:sldMasterMk cId="3777182446" sldId="2147483648"/>
        </pc:sldMasterMkLst>
        <pc:sldLayoutChg chg="addSp delSp mod">
          <pc:chgData name="DI XF" userId="2a7889fc66a80f19" providerId="LiveId" clId="{6351E7BD-3BCB-49F1-A1F4-97C516C38F90}" dt="2022-08-24T04:33:08.474" v="5398" actId="478"/>
          <pc:sldLayoutMkLst>
            <pc:docMk/>
            <pc:sldMasterMk cId="3777182446" sldId="2147483648"/>
            <pc:sldLayoutMk cId="1155230468" sldId="2147483660"/>
          </pc:sldLayoutMkLst>
          <pc:spChg chg="add del">
            <ac:chgData name="DI XF" userId="2a7889fc66a80f19" providerId="LiveId" clId="{6351E7BD-3BCB-49F1-A1F4-97C516C38F90}" dt="2022-08-24T04:33:05.699" v="5397" actId="478"/>
            <ac:spMkLst>
              <pc:docMk/>
              <pc:sldMasterMk cId="3777182446" sldId="2147483648"/>
              <pc:sldLayoutMk cId="1155230468" sldId="2147483660"/>
              <ac:spMk id="12" creationId="{00000000-0000-0000-0000-000000000000}"/>
            </ac:spMkLst>
          </pc:spChg>
          <pc:spChg chg="del">
            <ac:chgData name="DI XF" userId="2a7889fc66a80f19" providerId="LiveId" clId="{6351E7BD-3BCB-49F1-A1F4-97C516C38F90}" dt="2022-08-24T04:33:08.474" v="5398" actId="478"/>
            <ac:spMkLst>
              <pc:docMk/>
              <pc:sldMasterMk cId="3777182446" sldId="2147483648"/>
              <pc:sldLayoutMk cId="1155230468" sldId="2147483660"/>
              <ac:spMk id="16" creationId="{00000000-0000-0000-0000-000000000000}"/>
            </ac:spMkLst>
          </pc:spChg>
        </pc:sldLayoutChg>
        <pc:sldLayoutChg chg="addSp delSp modSp mod">
          <pc:chgData name="DI XF" userId="2a7889fc66a80f19" providerId="LiveId" clId="{6351E7BD-3BCB-49F1-A1F4-97C516C38F90}" dt="2022-08-02T05:27:50.894" v="480" actId="6549"/>
          <pc:sldLayoutMkLst>
            <pc:docMk/>
            <pc:sldMasterMk cId="3777182446" sldId="2147483648"/>
            <pc:sldLayoutMk cId="194851042" sldId="2147483662"/>
          </pc:sldLayoutMkLst>
          <pc:spChg chg="add del mod">
            <ac:chgData name="DI XF" userId="2a7889fc66a80f19" providerId="LiveId" clId="{6351E7BD-3BCB-49F1-A1F4-97C516C38F90}" dt="2022-08-02T05:27:50.894" v="480" actId="6549"/>
            <ac:spMkLst>
              <pc:docMk/>
              <pc:sldMasterMk cId="3777182446" sldId="2147483648"/>
              <pc:sldLayoutMk cId="194851042" sldId="2147483662"/>
              <ac:spMk id="10" creationId="{00000000-0000-0000-0000-000000000000}"/>
            </ac:spMkLst>
          </pc:spChg>
        </pc:sldLayoutChg>
        <pc:sldLayoutChg chg="del">
          <pc:chgData name="DI XF" userId="2a7889fc66a80f19" providerId="LiveId" clId="{6351E7BD-3BCB-49F1-A1F4-97C516C38F90}" dt="2022-08-02T04:51:47.057" v="72" actId="47"/>
          <pc:sldLayoutMkLst>
            <pc:docMk/>
            <pc:sldMasterMk cId="3777182446" sldId="2147483648"/>
            <pc:sldLayoutMk cId="1422896509" sldId="2147483662"/>
          </pc:sldLayoutMkLst>
        </pc:sldLayoutChg>
        <pc:sldLayoutChg chg="del">
          <pc:chgData name="DI XF" userId="2a7889fc66a80f19" providerId="LiveId" clId="{6351E7BD-3BCB-49F1-A1F4-97C516C38F90}" dt="2022-08-02T04:51:47.953" v="73" actId="47"/>
          <pc:sldLayoutMkLst>
            <pc:docMk/>
            <pc:sldMasterMk cId="3777182446" sldId="2147483648"/>
            <pc:sldLayoutMk cId="200677209" sldId="2147483663"/>
          </pc:sldLayoutMkLst>
        </pc:sldLayoutChg>
      </pc:sldMasterChg>
      <pc:sldMasterChg chg="modTransition modSldLayout">
        <pc:chgData name="DI XF" userId="2a7889fc66a80f19" providerId="LiveId" clId="{6351E7BD-3BCB-49F1-A1F4-97C516C38F90}" dt="2022-08-02T04:46:06.663" v="3"/>
        <pc:sldMasterMkLst>
          <pc:docMk/>
          <pc:sldMasterMk cId="3927354142" sldId="2147483662"/>
        </pc:sldMasterMkLst>
        <pc:sldLayoutChg chg="modTransition">
          <pc:chgData name="DI XF" userId="2a7889fc66a80f19" providerId="LiveId" clId="{6351E7BD-3BCB-49F1-A1F4-97C516C38F90}" dt="2022-08-02T04:46:06.663" v="3"/>
          <pc:sldLayoutMkLst>
            <pc:docMk/>
            <pc:sldMasterMk cId="3927354142" sldId="2147483662"/>
            <pc:sldLayoutMk cId="2214162304" sldId="2147483665"/>
          </pc:sldLayoutMkLst>
        </pc:sldLayoutChg>
        <pc:sldLayoutChg chg="modTransition">
          <pc:chgData name="DI XF" userId="2a7889fc66a80f19" providerId="LiveId" clId="{6351E7BD-3BCB-49F1-A1F4-97C516C38F90}" dt="2022-08-02T04:46:06.663" v="3"/>
          <pc:sldLayoutMkLst>
            <pc:docMk/>
            <pc:sldMasterMk cId="3927354142" sldId="2147483662"/>
            <pc:sldLayoutMk cId="200019073" sldId="2147483666"/>
          </pc:sldLayoutMkLst>
        </pc:sldLayoutChg>
        <pc:sldLayoutChg chg="modTransition">
          <pc:chgData name="DI XF" userId="2a7889fc66a80f19" providerId="LiveId" clId="{6351E7BD-3BCB-49F1-A1F4-97C516C38F90}" dt="2022-08-02T04:46:06.663" v="3"/>
          <pc:sldLayoutMkLst>
            <pc:docMk/>
            <pc:sldMasterMk cId="3927354142" sldId="2147483662"/>
            <pc:sldLayoutMk cId="990177371" sldId="2147483667"/>
          </pc:sldLayoutMkLst>
        </pc:sldLayoutChg>
        <pc:sldLayoutChg chg="modTransition">
          <pc:chgData name="DI XF" userId="2a7889fc66a80f19" providerId="LiveId" clId="{6351E7BD-3BCB-49F1-A1F4-97C516C38F90}" dt="2022-08-02T04:46:06.663" v="3"/>
          <pc:sldLayoutMkLst>
            <pc:docMk/>
            <pc:sldMasterMk cId="3927354142" sldId="2147483662"/>
            <pc:sldLayoutMk cId="3068735016" sldId="2147483668"/>
          </pc:sldLayoutMkLst>
        </pc:sldLayoutChg>
        <pc:sldLayoutChg chg="modTransition">
          <pc:chgData name="DI XF" userId="2a7889fc66a80f19" providerId="LiveId" clId="{6351E7BD-3BCB-49F1-A1F4-97C516C38F90}" dt="2022-08-02T04:46:06.663" v="3"/>
          <pc:sldLayoutMkLst>
            <pc:docMk/>
            <pc:sldMasterMk cId="3927354142" sldId="2147483662"/>
            <pc:sldLayoutMk cId="360901807" sldId="2147483669"/>
          </pc:sldLayoutMkLst>
        </pc:sldLayoutChg>
        <pc:sldLayoutChg chg="modTransition">
          <pc:chgData name="DI XF" userId="2a7889fc66a80f19" providerId="LiveId" clId="{6351E7BD-3BCB-49F1-A1F4-97C516C38F90}" dt="2022-08-02T04:46:06.663" v="3"/>
          <pc:sldLayoutMkLst>
            <pc:docMk/>
            <pc:sldMasterMk cId="3927354142" sldId="2147483662"/>
            <pc:sldLayoutMk cId="3193300387" sldId="2147483670"/>
          </pc:sldLayoutMkLst>
        </pc:sldLayoutChg>
        <pc:sldLayoutChg chg="modTransition">
          <pc:chgData name="DI XF" userId="2a7889fc66a80f19" providerId="LiveId" clId="{6351E7BD-3BCB-49F1-A1F4-97C516C38F90}" dt="2022-08-02T04:46:06.663" v="3"/>
          <pc:sldLayoutMkLst>
            <pc:docMk/>
            <pc:sldMasterMk cId="3927354142" sldId="2147483662"/>
            <pc:sldLayoutMk cId="2973979665" sldId="2147483671"/>
          </pc:sldLayoutMkLst>
        </pc:sldLayoutChg>
        <pc:sldLayoutChg chg="modTransition">
          <pc:chgData name="DI XF" userId="2a7889fc66a80f19" providerId="LiveId" clId="{6351E7BD-3BCB-49F1-A1F4-97C516C38F90}" dt="2022-08-02T04:46:06.663" v="3"/>
          <pc:sldLayoutMkLst>
            <pc:docMk/>
            <pc:sldMasterMk cId="3927354142" sldId="2147483662"/>
            <pc:sldLayoutMk cId="3843287238" sldId="2147483672"/>
          </pc:sldLayoutMkLst>
        </pc:sldLayoutChg>
      </pc:sldMasterChg>
      <pc:sldMasterChg chg="modTransition modSldLayout">
        <pc:chgData name="DI XF" userId="2a7889fc66a80f19" providerId="LiveId" clId="{6351E7BD-3BCB-49F1-A1F4-97C516C38F90}" dt="2022-08-02T04:46:06.195" v="2"/>
        <pc:sldMasterMkLst>
          <pc:docMk/>
          <pc:sldMasterMk cId="4174649971" sldId="2147483675"/>
        </pc:sldMasterMkLst>
        <pc:sldLayoutChg chg="modTransition">
          <pc:chgData name="DI XF" userId="2a7889fc66a80f19" providerId="LiveId" clId="{6351E7BD-3BCB-49F1-A1F4-97C516C38F90}" dt="2022-08-02T04:46:06.195" v="2"/>
          <pc:sldLayoutMkLst>
            <pc:docMk/>
            <pc:sldMasterMk cId="4174649971" sldId="2147483675"/>
            <pc:sldLayoutMk cId="1089818588" sldId="2147483678"/>
          </pc:sldLayoutMkLst>
        </pc:sldLayoutChg>
        <pc:sldLayoutChg chg="modTransition">
          <pc:chgData name="DI XF" userId="2a7889fc66a80f19" providerId="LiveId" clId="{6351E7BD-3BCB-49F1-A1F4-97C516C38F90}" dt="2022-08-02T04:46:06.195" v="2"/>
          <pc:sldLayoutMkLst>
            <pc:docMk/>
            <pc:sldMasterMk cId="4174649971" sldId="2147483675"/>
            <pc:sldLayoutMk cId="2266973509" sldId="2147483679"/>
          </pc:sldLayoutMkLst>
        </pc:sldLayoutChg>
        <pc:sldLayoutChg chg="modTransition">
          <pc:chgData name="DI XF" userId="2a7889fc66a80f19" providerId="LiveId" clId="{6351E7BD-3BCB-49F1-A1F4-97C516C38F90}" dt="2022-08-02T04:46:06.195" v="2"/>
          <pc:sldLayoutMkLst>
            <pc:docMk/>
            <pc:sldMasterMk cId="4174649971" sldId="2147483675"/>
            <pc:sldLayoutMk cId="3468283116" sldId="2147483680"/>
          </pc:sldLayoutMkLst>
        </pc:sldLayoutChg>
        <pc:sldLayoutChg chg="modTransition">
          <pc:chgData name="DI XF" userId="2a7889fc66a80f19" providerId="LiveId" clId="{6351E7BD-3BCB-49F1-A1F4-97C516C38F90}" dt="2022-08-02T04:46:06.195" v="2"/>
          <pc:sldLayoutMkLst>
            <pc:docMk/>
            <pc:sldMasterMk cId="4174649971" sldId="2147483675"/>
            <pc:sldLayoutMk cId="140182689" sldId="2147483681"/>
          </pc:sldLayoutMkLst>
        </pc:sldLayoutChg>
        <pc:sldLayoutChg chg="modTransition">
          <pc:chgData name="DI XF" userId="2a7889fc66a80f19" providerId="LiveId" clId="{6351E7BD-3BCB-49F1-A1F4-97C516C38F90}" dt="2022-08-02T04:46:06.195" v="2"/>
          <pc:sldLayoutMkLst>
            <pc:docMk/>
            <pc:sldMasterMk cId="4174649971" sldId="2147483675"/>
            <pc:sldLayoutMk cId="1110002367" sldId="2147483682"/>
          </pc:sldLayoutMkLst>
        </pc:sldLayoutChg>
        <pc:sldLayoutChg chg="modTransition">
          <pc:chgData name="DI XF" userId="2a7889fc66a80f19" providerId="LiveId" clId="{6351E7BD-3BCB-49F1-A1F4-97C516C38F90}" dt="2022-08-02T04:46:06.195" v="2"/>
          <pc:sldLayoutMkLst>
            <pc:docMk/>
            <pc:sldMasterMk cId="4174649971" sldId="2147483675"/>
            <pc:sldLayoutMk cId="1570758307" sldId="2147483683"/>
          </pc:sldLayoutMkLst>
        </pc:sldLayoutChg>
        <pc:sldLayoutChg chg="modTransition">
          <pc:chgData name="DI XF" userId="2a7889fc66a80f19" providerId="LiveId" clId="{6351E7BD-3BCB-49F1-A1F4-97C516C38F90}" dt="2022-08-02T04:46:06.195" v="2"/>
          <pc:sldLayoutMkLst>
            <pc:docMk/>
            <pc:sldMasterMk cId="4174649971" sldId="2147483675"/>
            <pc:sldLayoutMk cId="3471065037" sldId="2147483684"/>
          </pc:sldLayoutMkLst>
        </pc:sldLayoutChg>
        <pc:sldLayoutChg chg="modTransition">
          <pc:chgData name="DI XF" userId="2a7889fc66a80f19" providerId="LiveId" clId="{6351E7BD-3BCB-49F1-A1F4-97C516C38F90}" dt="2022-08-02T04:46:06.195" v="2"/>
          <pc:sldLayoutMkLst>
            <pc:docMk/>
            <pc:sldMasterMk cId="4174649971" sldId="2147483675"/>
            <pc:sldLayoutMk cId="1822516160" sldId="2147483685"/>
          </pc:sldLayoutMkLst>
        </pc:sldLayoutChg>
      </pc:sldMasterChg>
    </pc:docChg>
  </pc:docChgLst>
  <pc:docChgLst>
    <pc:chgData userId="2a7889fc66a80f19" providerId="LiveId" clId="{B88A172F-42DA-4B1F-8FB3-8AF18639A4ED}"/>
    <pc:docChg chg="modSld">
      <pc:chgData name="" userId="2a7889fc66a80f19" providerId="LiveId" clId="{B88A172F-42DA-4B1F-8FB3-8AF18639A4ED}" dt="2022-03-02T02:03:03.335" v="2" actId="207"/>
      <pc:docMkLst>
        <pc:docMk/>
      </pc:docMkLst>
      <pc:sldChg chg="modSp">
        <pc:chgData name="" userId="2a7889fc66a80f19" providerId="LiveId" clId="{B88A172F-42DA-4B1F-8FB3-8AF18639A4ED}" dt="2022-03-02T01:53:07.236" v="1" actId="207"/>
        <pc:sldMkLst>
          <pc:docMk/>
          <pc:sldMk cId="3254171750" sldId="465"/>
        </pc:sldMkLst>
        <pc:spChg chg="mod">
          <ac:chgData name="" userId="2a7889fc66a80f19" providerId="LiveId" clId="{B88A172F-42DA-4B1F-8FB3-8AF18639A4ED}" dt="2022-03-02T01:53:07.236" v="1" actId="207"/>
          <ac:spMkLst>
            <pc:docMk/>
            <pc:sldMk cId="3254171750" sldId="465"/>
            <ac:spMk id="4" creationId="{00000000-0000-0000-0000-000000000000}"/>
          </ac:spMkLst>
        </pc:spChg>
        <pc:spChg chg="mod">
          <ac:chgData name="" userId="2a7889fc66a80f19" providerId="LiveId" clId="{B88A172F-42DA-4B1F-8FB3-8AF18639A4ED}" dt="2022-03-02T01:53:01.285" v="0" actId="207"/>
          <ac:spMkLst>
            <pc:docMk/>
            <pc:sldMk cId="3254171750" sldId="465"/>
            <ac:spMk id="9" creationId="{00000000-0000-0000-0000-000000000000}"/>
          </ac:spMkLst>
        </pc:spChg>
      </pc:sldChg>
      <pc:sldChg chg="modSp">
        <pc:chgData name="" userId="2a7889fc66a80f19" providerId="LiveId" clId="{B88A172F-42DA-4B1F-8FB3-8AF18639A4ED}" dt="2022-03-02T02:03:03.335" v="2" actId="207"/>
        <pc:sldMkLst>
          <pc:docMk/>
          <pc:sldMk cId="2879834991" sldId="479"/>
        </pc:sldMkLst>
        <pc:spChg chg="mod">
          <ac:chgData name="" userId="2a7889fc66a80f19" providerId="LiveId" clId="{B88A172F-42DA-4B1F-8FB3-8AF18639A4ED}" dt="2022-03-02T02:03:03.335" v="2" actId="207"/>
          <ac:spMkLst>
            <pc:docMk/>
            <pc:sldMk cId="2879834991" sldId="479"/>
            <ac:spMk id="4"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spc="20" baseline="0">
                <a:solidFill>
                  <a:srgbClr val="7E102F"/>
                </a:solidFill>
                <a:latin typeface="+mn-lt"/>
                <a:ea typeface="+mn-ea"/>
                <a:cs typeface="+mn-cs"/>
              </a:defRPr>
            </a:pPr>
            <a:r>
              <a:rPr lang="zh-CN" altLang="en-US" b="1" dirty="0">
                <a:solidFill>
                  <a:srgbClr val="7E102F"/>
                </a:solidFill>
              </a:rPr>
              <a:t>三要素之间的</a:t>
            </a:r>
            <a:r>
              <a:rPr lang="zh-CN" altLang="en-US" b="1" u="sng" dirty="0">
                <a:solidFill>
                  <a:srgbClr val="7E102F"/>
                </a:solidFill>
              </a:rPr>
              <a:t>约束</a:t>
            </a:r>
            <a:r>
              <a:rPr lang="zh-CN" altLang="en-US" b="1" dirty="0">
                <a:solidFill>
                  <a:srgbClr val="7E102F"/>
                </a:solidFill>
              </a:rPr>
              <a:t>关系</a:t>
            </a:r>
            <a:endParaRPr lang="zh-CN" b="1" dirty="0">
              <a:solidFill>
                <a:srgbClr val="7E102F"/>
              </a:solidFill>
            </a:endParaRPr>
          </a:p>
        </c:rich>
      </c:tx>
      <c:overlay val="0"/>
      <c:spPr>
        <a:noFill/>
        <a:ln>
          <a:noFill/>
        </a:ln>
        <a:effectLst/>
      </c:spPr>
      <c:txPr>
        <a:bodyPr rot="0" spcFirstLastPara="1" vertOverflow="ellipsis" vert="horz" wrap="square" anchor="ctr" anchorCtr="1"/>
        <a:lstStyle/>
        <a:p>
          <a:pPr>
            <a:defRPr sz="1862" b="1" i="0" u="none" strike="noStrike" kern="1200" cap="none" spc="20" baseline="0">
              <a:solidFill>
                <a:srgbClr val="7E102F"/>
              </a:solidFill>
              <a:latin typeface="+mn-lt"/>
              <a:ea typeface="+mn-ea"/>
              <a:cs typeface="+mn-cs"/>
            </a:defRPr>
          </a:pPr>
          <a:endParaRPr lang="zh-CN"/>
        </a:p>
      </c:txPr>
    </c:title>
    <c:autoTitleDeleted val="0"/>
    <c:plotArea>
      <c:layout/>
      <c:radarChart>
        <c:radarStyle val="marker"/>
        <c:varyColors val="0"/>
        <c:ser>
          <c:idx val="0"/>
          <c:order val="0"/>
          <c:tx>
            <c:strRef>
              <c:f>Sheet1!$B$1</c:f>
              <c:strCache>
                <c:ptCount val="1"/>
                <c:pt idx="0">
                  <c:v>初始计划</c:v>
                </c:pt>
              </c:strCache>
            </c:strRef>
          </c:tx>
          <c:spPr>
            <a:ln w="15875" cap="rnd">
              <a:solidFill>
                <a:srgbClr val="FF0000"/>
              </a:solidFill>
              <a:round/>
            </a:ln>
            <a:effectLst>
              <a:outerShdw blurRad="40000" dist="20000" dir="5400000" rotWithShape="0">
                <a:srgbClr val="FF0000">
                  <a:alpha val="38000"/>
                </a:srgbClr>
              </a:outerShdw>
            </a:effectLst>
          </c:spPr>
          <c:marker>
            <c:symbol val="none"/>
          </c:marker>
          <c:cat>
            <c:strRef>
              <c:f>Sheet1!$A$2:$A$4</c:f>
              <c:strCache>
                <c:ptCount val="3"/>
                <c:pt idx="0">
                  <c:v>范围</c:v>
                </c:pt>
                <c:pt idx="1">
                  <c:v>时间</c:v>
                </c:pt>
                <c:pt idx="2">
                  <c:v>成本</c:v>
                </c:pt>
              </c:strCache>
            </c:strRef>
          </c:cat>
          <c:val>
            <c:numRef>
              <c:f>Sheet1!$B$2:$B$4</c:f>
              <c:numCache>
                <c:formatCode>General</c:formatCode>
                <c:ptCount val="3"/>
                <c:pt idx="0">
                  <c:v>32</c:v>
                </c:pt>
                <c:pt idx="1">
                  <c:v>32</c:v>
                </c:pt>
                <c:pt idx="2">
                  <c:v>28</c:v>
                </c:pt>
              </c:numCache>
            </c:numRef>
          </c:val>
          <c:extLst>
            <c:ext xmlns:c16="http://schemas.microsoft.com/office/drawing/2014/chart" uri="{C3380CC4-5D6E-409C-BE32-E72D297353CC}">
              <c16:uniqueId val="{00000000-9306-45F3-9FC1-948B80B4DA80}"/>
            </c:ext>
          </c:extLst>
        </c:ser>
        <c:ser>
          <c:idx val="1"/>
          <c:order val="1"/>
          <c:tx>
            <c:strRef>
              <c:f>Sheet1!$C$1</c:f>
              <c:strCache>
                <c:ptCount val="1"/>
                <c:pt idx="0">
                  <c:v>变更计划</c:v>
                </c:pt>
              </c:strCache>
            </c:strRef>
          </c:tx>
          <c:spPr>
            <a:ln w="15875" cap="rnd">
              <a:solidFill>
                <a:srgbClr val="7030A0"/>
              </a:solidFill>
              <a:prstDash val="sysDash"/>
              <a:round/>
            </a:ln>
            <a:effectLst>
              <a:outerShdw blurRad="40000" dist="20000" dir="5400000" rotWithShape="0">
                <a:srgbClr val="000000">
                  <a:alpha val="38000"/>
                </a:srgbClr>
              </a:outerShdw>
            </a:effectLst>
          </c:spPr>
          <c:marker>
            <c:symbol val="none"/>
          </c:marker>
          <c:cat>
            <c:strRef>
              <c:f>Sheet1!$A$2:$A$4</c:f>
              <c:strCache>
                <c:ptCount val="3"/>
                <c:pt idx="0">
                  <c:v>范围</c:v>
                </c:pt>
                <c:pt idx="1">
                  <c:v>时间</c:v>
                </c:pt>
                <c:pt idx="2">
                  <c:v>成本</c:v>
                </c:pt>
              </c:strCache>
            </c:strRef>
          </c:cat>
          <c:val>
            <c:numRef>
              <c:f>Sheet1!$C$2:$C$4</c:f>
              <c:numCache>
                <c:formatCode>General</c:formatCode>
                <c:ptCount val="3"/>
                <c:pt idx="0">
                  <c:v>40</c:v>
                </c:pt>
                <c:pt idx="1">
                  <c:v>32</c:v>
                </c:pt>
                <c:pt idx="2">
                  <c:v>38</c:v>
                </c:pt>
              </c:numCache>
            </c:numRef>
          </c:val>
          <c:extLst>
            <c:ext xmlns:c16="http://schemas.microsoft.com/office/drawing/2014/chart" uri="{C3380CC4-5D6E-409C-BE32-E72D297353CC}">
              <c16:uniqueId val="{00000001-9306-45F3-9FC1-948B80B4DA80}"/>
            </c:ext>
          </c:extLst>
        </c:ser>
        <c:dLbls>
          <c:showLegendKey val="0"/>
          <c:showVal val="0"/>
          <c:showCatName val="0"/>
          <c:showSerName val="0"/>
          <c:showPercent val="0"/>
          <c:showBubbleSize val="0"/>
        </c:dLbls>
        <c:axId val="1821246112"/>
        <c:axId val="1821244032"/>
      </c:radarChart>
      <c:catAx>
        <c:axId val="1821246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zh-CN"/>
          </a:p>
        </c:txPr>
        <c:crossAx val="1821244032"/>
        <c:crosses val="autoZero"/>
        <c:auto val="1"/>
        <c:lblAlgn val="ctr"/>
        <c:lblOffset val="100"/>
        <c:noMultiLvlLbl val="0"/>
      </c:catAx>
      <c:valAx>
        <c:axId val="182124403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821246112"/>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1" i="0" u="none" strike="noStrike" kern="1200" baseline="0">
                <a:solidFill>
                  <a:srgbClr val="FF0000"/>
                </a:solidFill>
                <a:latin typeface="+mn-lt"/>
                <a:ea typeface="+mn-ea"/>
                <a:cs typeface="+mn-cs"/>
              </a:defRPr>
            </a:pPr>
            <a:endParaRPr lang="zh-CN"/>
          </a:p>
        </c:txPr>
      </c:legendEntry>
      <c:legendEntry>
        <c:idx val="1"/>
        <c:txPr>
          <a:bodyPr rot="0" spcFirstLastPara="1" vertOverflow="ellipsis" vert="horz" wrap="square" anchor="ctr" anchorCtr="1"/>
          <a:lstStyle/>
          <a:p>
            <a:pPr>
              <a:defRPr sz="1600" b="1" i="0" u="none" strike="noStrike" kern="1200" baseline="0">
                <a:solidFill>
                  <a:srgbClr val="7030A0"/>
                </a:solidFill>
                <a:latin typeface="+mn-lt"/>
                <a:ea typeface="+mn-ea"/>
                <a:cs typeface="+mn-cs"/>
              </a:defRPr>
            </a:pPr>
            <a:endParaRPr lang="zh-CN"/>
          </a:p>
        </c:txPr>
      </c:legendEntry>
      <c:layout>
        <c:manualLayout>
          <c:xMode val="edge"/>
          <c:yMode val="edge"/>
          <c:x val="0.24798411266312695"/>
          <c:y val="0.72366152370099168"/>
          <c:w val="0.53356903802351208"/>
          <c:h val="9.0158200196094634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10CE89-CD06-4DE5-8D98-F2CFE02C3583}" type="doc">
      <dgm:prSet loTypeId="urn:microsoft.com/office/officeart/2005/8/layout/chart3" loCatId="cycle" qsTypeId="urn:microsoft.com/office/officeart/2005/8/quickstyle/simple3" qsCatId="simple" csTypeId="urn:microsoft.com/office/officeart/2005/8/colors/colorful5" csCatId="colorful" phldr="1"/>
      <dgm:spPr/>
    </dgm:pt>
    <dgm:pt modelId="{81B1105C-F42F-4DC6-805E-98E9C3F4F0A6}">
      <dgm:prSet phldrT="[文本]" custT="1"/>
      <dgm:spPr/>
      <dgm:t>
        <a:bodyPr/>
        <a:lstStyle/>
        <a:p>
          <a:r>
            <a:rPr lang="zh-CN" altLang="en-US" sz="2400" b="1" dirty="0"/>
            <a:t>管理问题</a:t>
          </a:r>
        </a:p>
      </dgm:t>
    </dgm:pt>
    <dgm:pt modelId="{9D7E3BB8-CE3B-40EE-88E3-D9DB8A5C1A56}" type="parTrans" cxnId="{D416B02C-7511-47F1-863C-CAE5E720F6B4}">
      <dgm:prSet/>
      <dgm:spPr/>
      <dgm:t>
        <a:bodyPr/>
        <a:lstStyle/>
        <a:p>
          <a:endParaRPr lang="zh-CN" altLang="en-US" sz="2000" b="1"/>
        </a:p>
      </dgm:t>
    </dgm:pt>
    <dgm:pt modelId="{DA9603C4-5FB9-403A-B909-4C5C77CD768F}" type="sibTrans" cxnId="{D416B02C-7511-47F1-863C-CAE5E720F6B4}">
      <dgm:prSet/>
      <dgm:spPr/>
      <dgm:t>
        <a:bodyPr/>
        <a:lstStyle/>
        <a:p>
          <a:endParaRPr lang="zh-CN" altLang="en-US" sz="2000" b="1"/>
        </a:p>
      </dgm:t>
    </dgm:pt>
    <dgm:pt modelId="{49B4ECFC-FBD8-422A-A7DB-4D4009C9133D}">
      <dgm:prSet phldrT="[文本]" custT="1"/>
      <dgm:spPr/>
      <dgm:t>
        <a:bodyPr/>
        <a:lstStyle/>
        <a:p>
          <a:r>
            <a:rPr lang="zh-CN" altLang="en-US" sz="2400" b="1" dirty="0"/>
            <a:t>环境因素</a:t>
          </a:r>
        </a:p>
      </dgm:t>
    </dgm:pt>
    <dgm:pt modelId="{0FD480E1-FD93-44A0-839D-0E4B51FB6932}" type="parTrans" cxnId="{911E4C46-B7F6-40D8-B2E3-DE20A6090AD7}">
      <dgm:prSet/>
      <dgm:spPr/>
      <dgm:t>
        <a:bodyPr/>
        <a:lstStyle/>
        <a:p>
          <a:endParaRPr lang="zh-CN" altLang="en-US" sz="2000" b="1"/>
        </a:p>
      </dgm:t>
    </dgm:pt>
    <dgm:pt modelId="{A76C8C7F-50A0-4DD4-AE8C-336DD667A802}" type="sibTrans" cxnId="{911E4C46-B7F6-40D8-B2E3-DE20A6090AD7}">
      <dgm:prSet/>
      <dgm:spPr/>
      <dgm:t>
        <a:bodyPr/>
        <a:lstStyle/>
        <a:p>
          <a:endParaRPr lang="zh-CN" altLang="en-US" sz="2000" b="1"/>
        </a:p>
      </dgm:t>
    </dgm:pt>
    <dgm:pt modelId="{79C9A6B0-0B32-4912-8B86-445BBE6414BA}">
      <dgm:prSet phldrT="[文本]" custT="1"/>
      <dgm:spPr/>
      <dgm:t>
        <a:bodyPr/>
        <a:lstStyle/>
        <a:p>
          <a:r>
            <a:rPr lang="zh-CN" altLang="en-US" sz="2400" b="1" dirty="0"/>
            <a:t>组织战略</a:t>
          </a:r>
        </a:p>
      </dgm:t>
    </dgm:pt>
    <dgm:pt modelId="{0E655420-2C0B-40E9-AD15-305ACC7B45BB}" type="parTrans" cxnId="{4CD124B6-0B53-4B64-93C0-67CB3390C40A}">
      <dgm:prSet/>
      <dgm:spPr/>
      <dgm:t>
        <a:bodyPr/>
        <a:lstStyle/>
        <a:p>
          <a:endParaRPr lang="zh-CN" altLang="en-US" sz="2000" b="1"/>
        </a:p>
      </dgm:t>
    </dgm:pt>
    <dgm:pt modelId="{4A59BA06-4682-421E-B8C9-4E6AE6864433}" type="sibTrans" cxnId="{4CD124B6-0B53-4B64-93C0-67CB3390C40A}">
      <dgm:prSet/>
      <dgm:spPr/>
      <dgm:t>
        <a:bodyPr/>
        <a:lstStyle/>
        <a:p>
          <a:endParaRPr lang="zh-CN" altLang="en-US" sz="2000" b="1"/>
        </a:p>
      </dgm:t>
    </dgm:pt>
    <dgm:pt modelId="{AEA2952D-FFAD-4FB2-A6F0-B24DC2CE9C6A}">
      <dgm:prSet phldrT="[文本]" custT="1"/>
      <dgm:spPr/>
      <dgm:t>
        <a:bodyPr/>
        <a:lstStyle/>
        <a:p>
          <a:r>
            <a:rPr lang="zh-CN" altLang="en-US" sz="2400" b="1" dirty="0"/>
            <a:t>经济问题</a:t>
          </a:r>
        </a:p>
      </dgm:t>
    </dgm:pt>
    <dgm:pt modelId="{4FE9D0E2-5B51-40E0-B56B-D7BD6B11A6B0}" type="parTrans" cxnId="{6B75BE67-0F60-4200-9B04-54B9D80578B2}">
      <dgm:prSet/>
      <dgm:spPr/>
      <dgm:t>
        <a:bodyPr/>
        <a:lstStyle/>
        <a:p>
          <a:endParaRPr lang="zh-CN" altLang="en-US" sz="2000" b="1"/>
        </a:p>
      </dgm:t>
    </dgm:pt>
    <dgm:pt modelId="{F07C8E07-AA39-4DC9-ABC8-AD7D1D102873}" type="sibTrans" cxnId="{6B75BE67-0F60-4200-9B04-54B9D80578B2}">
      <dgm:prSet/>
      <dgm:spPr/>
      <dgm:t>
        <a:bodyPr/>
        <a:lstStyle/>
        <a:p>
          <a:endParaRPr lang="zh-CN" altLang="en-US" sz="2000" b="1"/>
        </a:p>
      </dgm:t>
    </dgm:pt>
    <dgm:pt modelId="{0D19503C-0645-4750-A6CE-D8907782642A}">
      <dgm:prSet phldrT="[文本]" custT="1"/>
      <dgm:spPr/>
      <dgm:t>
        <a:bodyPr/>
        <a:lstStyle/>
        <a:p>
          <a:r>
            <a:rPr lang="zh-CN" altLang="en-US" sz="2400" b="1"/>
            <a:t>技术问题</a:t>
          </a:r>
          <a:endParaRPr lang="zh-CN" altLang="en-US" sz="2400" b="1" dirty="0"/>
        </a:p>
      </dgm:t>
    </dgm:pt>
    <dgm:pt modelId="{8F22646B-D357-40BD-872E-D09FA00A7537}" type="parTrans" cxnId="{57A42CDD-B394-406B-B5C3-A2EEFA24EB7B}">
      <dgm:prSet/>
      <dgm:spPr/>
      <dgm:t>
        <a:bodyPr/>
        <a:lstStyle/>
        <a:p>
          <a:endParaRPr lang="zh-CN" altLang="en-US"/>
        </a:p>
      </dgm:t>
    </dgm:pt>
    <dgm:pt modelId="{906A8E17-673B-4033-83CD-2A605A40A8E5}" type="sibTrans" cxnId="{57A42CDD-B394-406B-B5C3-A2EEFA24EB7B}">
      <dgm:prSet/>
      <dgm:spPr/>
      <dgm:t>
        <a:bodyPr/>
        <a:lstStyle/>
        <a:p>
          <a:endParaRPr lang="zh-CN" altLang="en-US"/>
        </a:p>
      </dgm:t>
    </dgm:pt>
    <dgm:pt modelId="{D7A51409-DA62-44FD-83EE-051152BC4F5D}" type="pres">
      <dgm:prSet presAssocID="{7C10CE89-CD06-4DE5-8D98-F2CFE02C3583}" presName="compositeShape" presStyleCnt="0">
        <dgm:presLayoutVars>
          <dgm:chMax val="7"/>
          <dgm:dir/>
          <dgm:resizeHandles val="exact"/>
        </dgm:presLayoutVars>
      </dgm:prSet>
      <dgm:spPr/>
    </dgm:pt>
    <dgm:pt modelId="{4D9A859A-F139-4B78-AD5F-69A4158C6D4F}" type="pres">
      <dgm:prSet presAssocID="{7C10CE89-CD06-4DE5-8D98-F2CFE02C3583}" presName="wedge1" presStyleLbl="node1" presStyleIdx="0" presStyleCnt="5"/>
      <dgm:spPr/>
    </dgm:pt>
    <dgm:pt modelId="{13CE8778-1CD0-441C-B57F-6D276531FCC0}" type="pres">
      <dgm:prSet presAssocID="{7C10CE89-CD06-4DE5-8D98-F2CFE02C3583}" presName="wedge1Tx" presStyleLbl="node1" presStyleIdx="0" presStyleCnt="5">
        <dgm:presLayoutVars>
          <dgm:chMax val="0"/>
          <dgm:chPref val="0"/>
          <dgm:bulletEnabled val="1"/>
        </dgm:presLayoutVars>
      </dgm:prSet>
      <dgm:spPr/>
    </dgm:pt>
    <dgm:pt modelId="{51ADB494-6384-497D-AF1B-EA6C2DE3A886}" type="pres">
      <dgm:prSet presAssocID="{7C10CE89-CD06-4DE5-8D98-F2CFE02C3583}" presName="wedge2" presStyleLbl="node1" presStyleIdx="1" presStyleCnt="5"/>
      <dgm:spPr/>
    </dgm:pt>
    <dgm:pt modelId="{F5B2F543-C48F-421A-A2C6-47129ED755CC}" type="pres">
      <dgm:prSet presAssocID="{7C10CE89-CD06-4DE5-8D98-F2CFE02C3583}" presName="wedge2Tx" presStyleLbl="node1" presStyleIdx="1" presStyleCnt="5">
        <dgm:presLayoutVars>
          <dgm:chMax val="0"/>
          <dgm:chPref val="0"/>
          <dgm:bulletEnabled val="1"/>
        </dgm:presLayoutVars>
      </dgm:prSet>
      <dgm:spPr/>
    </dgm:pt>
    <dgm:pt modelId="{F1537AB5-F071-4E95-81C9-B8FC9C308556}" type="pres">
      <dgm:prSet presAssocID="{7C10CE89-CD06-4DE5-8D98-F2CFE02C3583}" presName="wedge3" presStyleLbl="node1" presStyleIdx="2" presStyleCnt="5"/>
      <dgm:spPr/>
    </dgm:pt>
    <dgm:pt modelId="{10573E6A-A6B2-4DBC-851F-652F8AD27723}" type="pres">
      <dgm:prSet presAssocID="{7C10CE89-CD06-4DE5-8D98-F2CFE02C3583}" presName="wedge3Tx" presStyleLbl="node1" presStyleIdx="2" presStyleCnt="5">
        <dgm:presLayoutVars>
          <dgm:chMax val="0"/>
          <dgm:chPref val="0"/>
          <dgm:bulletEnabled val="1"/>
        </dgm:presLayoutVars>
      </dgm:prSet>
      <dgm:spPr/>
    </dgm:pt>
    <dgm:pt modelId="{6FCB0380-DABA-4729-AC5D-099B34085D28}" type="pres">
      <dgm:prSet presAssocID="{7C10CE89-CD06-4DE5-8D98-F2CFE02C3583}" presName="wedge4" presStyleLbl="node1" presStyleIdx="3" presStyleCnt="5"/>
      <dgm:spPr/>
    </dgm:pt>
    <dgm:pt modelId="{C23213CC-4A9D-4997-BA0E-57D4FD45AC13}" type="pres">
      <dgm:prSet presAssocID="{7C10CE89-CD06-4DE5-8D98-F2CFE02C3583}" presName="wedge4Tx" presStyleLbl="node1" presStyleIdx="3" presStyleCnt="5">
        <dgm:presLayoutVars>
          <dgm:chMax val="0"/>
          <dgm:chPref val="0"/>
          <dgm:bulletEnabled val="1"/>
        </dgm:presLayoutVars>
      </dgm:prSet>
      <dgm:spPr/>
    </dgm:pt>
    <dgm:pt modelId="{7BFF438E-F441-4BC7-8471-685603EEE7F0}" type="pres">
      <dgm:prSet presAssocID="{7C10CE89-CD06-4DE5-8D98-F2CFE02C3583}" presName="wedge5" presStyleLbl="node1" presStyleIdx="4" presStyleCnt="5"/>
      <dgm:spPr/>
    </dgm:pt>
    <dgm:pt modelId="{1CAB23E5-7E42-408B-810E-A5F48905AC6B}" type="pres">
      <dgm:prSet presAssocID="{7C10CE89-CD06-4DE5-8D98-F2CFE02C3583}" presName="wedge5Tx" presStyleLbl="node1" presStyleIdx="4" presStyleCnt="5">
        <dgm:presLayoutVars>
          <dgm:chMax val="0"/>
          <dgm:chPref val="0"/>
          <dgm:bulletEnabled val="1"/>
        </dgm:presLayoutVars>
      </dgm:prSet>
      <dgm:spPr/>
    </dgm:pt>
  </dgm:ptLst>
  <dgm:cxnLst>
    <dgm:cxn modelId="{1BB9BD10-77BB-4EEF-BE1D-3ABB9A1D7BD6}" type="presOf" srcId="{7C10CE89-CD06-4DE5-8D98-F2CFE02C3583}" destId="{D7A51409-DA62-44FD-83EE-051152BC4F5D}" srcOrd="0" destOrd="0" presId="urn:microsoft.com/office/officeart/2005/8/layout/chart3"/>
    <dgm:cxn modelId="{4D766018-BC01-4B0F-B178-F6EA9A4FC1F3}" type="presOf" srcId="{79C9A6B0-0B32-4912-8B86-445BBE6414BA}" destId="{C23213CC-4A9D-4997-BA0E-57D4FD45AC13}" srcOrd="1" destOrd="0" presId="urn:microsoft.com/office/officeart/2005/8/layout/chart3"/>
    <dgm:cxn modelId="{D416B02C-7511-47F1-863C-CAE5E720F6B4}" srcId="{7C10CE89-CD06-4DE5-8D98-F2CFE02C3583}" destId="{81B1105C-F42F-4DC6-805E-98E9C3F4F0A6}" srcOrd="0" destOrd="0" parTransId="{9D7E3BB8-CE3B-40EE-88E3-D9DB8A5C1A56}" sibTransId="{DA9603C4-5FB9-403A-B909-4C5C77CD768F}"/>
    <dgm:cxn modelId="{04A70B62-D9A2-4AE9-814F-B74E483C2BB9}" type="presOf" srcId="{0D19503C-0645-4750-A6CE-D8907782642A}" destId="{10573E6A-A6B2-4DBC-851F-652F8AD27723}" srcOrd="1" destOrd="0" presId="urn:microsoft.com/office/officeart/2005/8/layout/chart3"/>
    <dgm:cxn modelId="{911E4C46-B7F6-40D8-B2E3-DE20A6090AD7}" srcId="{7C10CE89-CD06-4DE5-8D98-F2CFE02C3583}" destId="{49B4ECFC-FBD8-422A-A7DB-4D4009C9133D}" srcOrd="4" destOrd="0" parTransId="{0FD480E1-FD93-44A0-839D-0E4B51FB6932}" sibTransId="{A76C8C7F-50A0-4DD4-AE8C-336DD667A802}"/>
    <dgm:cxn modelId="{6B75BE67-0F60-4200-9B04-54B9D80578B2}" srcId="{7C10CE89-CD06-4DE5-8D98-F2CFE02C3583}" destId="{AEA2952D-FFAD-4FB2-A6F0-B24DC2CE9C6A}" srcOrd="1" destOrd="0" parTransId="{4FE9D0E2-5B51-40E0-B56B-D7BD6B11A6B0}" sibTransId="{F07C8E07-AA39-4DC9-ABC8-AD7D1D102873}"/>
    <dgm:cxn modelId="{61748248-3ED4-4035-89AB-689ECC8771A0}" type="presOf" srcId="{79C9A6B0-0B32-4912-8B86-445BBE6414BA}" destId="{6FCB0380-DABA-4729-AC5D-099B34085D28}" srcOrd="0" destOrd="0" presId="urn:microsoft.com/office/officeart/2005/8/layout/chart3"/>
    <dgm:cxn modelId="{C496FC6E-CE23-4C1C-9B44-41BB13DDF4DE}" type="presOf" srcId="{AEA2952D-FFAD-4FB2-A6F0-B24DC2CE9C6A}" destId="{F5B2F543-C48F-421A-A2C6-47129ED755CC}" srcOrd="1" destOrd="0" presId="urn:microsoft.com/office/officeart/2005/8/layout/chart3"/>
    <dgm:cxn modelId="{731CC376-1C5D-4ADF-9E87-67F6998445E4}" type="presOf" srcId="{49B4ECFC-FBD8-422A-A7DB-4D4009C9133D}" destId="{1CAB23E5-7E42-408B-810E-A5F48905AC6B}" srcOrd="1" destOrd="0" presId="urn:microsoft.com/office/officeart/2005/8/layout/chart3"/>
    <dgm:cxn modelId="{962EBE7D-701B-46EC-82F8-88124E518A48}" type="presOf" srcId="{81B1105C-F42F-4DC6-805E-98E9C3F4F0A6}" destId="{4D9A859A-F139-4B78-AD5F-69A4158C6D4F}" srcOrd="0" destOrd="0" presId="urn:microsoft.com/office/officeart/2005/8/layout/chart3"/>
    <dgm:cxn modelId="{692D7E82-3473-42D7-9F3E-7F27A09DA8C1}" type="presOf" srcId="{81B1105C-F42F-4DC6-805E-98E9C3F4F0A6}" destId="{13CE8778-1CD0-441C-B57F-6D276531FCC0}" srcOrd="1" destOrd="0" presId="urn:microsoft.com/office/officeart/2005/8/layout/chart3"/>
    <dgm:cxn modelId="{AEF64DAF-404C-465B-BC48-546772212488}" type="presOf" srcId="{0D19503C-0645-4750-A6CE-D8907782642A}" destId="{F1537AB5-F071-4E95-81C9-B8FC9C308556}" srcOrd="0" destOrd="0" presId="urn:microsoft.com/office/officeart/2005/8/layout/chart3"/>
    <dgm:cxn modelId="{4CD124B6-0B53-4B64-93C0-67CB3390C40A}" srcId="{7C10CE89-CD06-4DE5-8D98-F2CFE02C3583}" destId="{79C9A6B0-0B32-4912-8B86-445BBE6414BA}" srcOrd="3" destOrd="0" parTransId="{0E655420-2C0B-40E9-AD15-305ACC7B45BB}" sibTransId="{4A59BA06-4682-421E-B8C9-4E6AE6864433}"/>
    <dgm:cxn modelId="{D9D8BFC6-8EAB-4AF7-B79C-18138D43BCFD}" type="presOf" srcId="{49B4ECFC-FBD8-422A-A7DB-4D4009C9133D}" destId="{7BFF438E-F441-4BC7-8471-685603EEE7F0}" srcOrd="0" destOrd="0" presId="urn:microsoft.com/office/officeart/2005/8/layout/chart3"/>
    <dgm:cxn modelId="{F3C868D2-0CC5-40BE-BDF5-C6E9D72E7EB8}" type="presOf" srcId="{AEA2952D-FFAD-4FB2-A6F0-B24DC2CE9C6A}" destId="{51ADB494-6384-497D-AF1B-EA6C2DE3A886}" srcOrd="0" destOrd="0" presId="urn:microsoft.com/office/officeart/2005/8/layout/chart3"/>
    <dgm:cxn modelId="{57A42CDD-B394-406B-B5C3-A2EEFA24EB7B}" srcId="{7C10CE89-CD06-4DE5-8D98-F2CFE02C3583}" destId="{0D19503C-0645-4750-A6CE-D8907782642A}" srcOrd="2" destOrd="0" parTransId="{8F22646B-D357-40BD-872E-D09FA00A7537}" sibTransId="{906A8E17-673B-4033-83CD-2A605A40A8E5}"/>
    <dgm:cxn modelId="{18446B5A-5697-4D5B-922B-D26489936E70}" type="presParOf" srcId="{D7A51409-DA62-44FD-83EE-051152BC4F5D}" destId="{4D9A859A-F139-4B78-AD5F-69A4158C6D4F}" srcOrd="0" destOrd="0" presId="urn:microsoft.com/office/officeart/2005/8/layout/chart3"/>
    <dgm:cxn modelId="{95127225-C9CD-47BB-A409-53EB51CBFE54}" type="presParOf" srcId="{D7A51409-DA62-44FD-83EE-051152BC4F5D}" destId="{13CE8778-1CD0-441C-B57F-6D276531FCC0}" srcOrd="1" destOrd="0" presId="urn:microsoft.com/office/officeart/2005/8/layout/chart3"/>
    <dgm:cxn modelId="{005ADC2D-1856-478F-91C1-8E31D6CAE497}" type="presParOf" srcId="{D7A51409-DA62-44FD-83EE-051152BC4F5D}" destId="{51ADB494-6384-497D-AF1B-EA6C2DE3A886}" srcOrd="2" destOrd="0" presId="urn:microsoft.com/office/officeart/2005/8/layout/chart3"/>
    <dgm:cxn modelId="{DB710AB0-02DC-41D7-A373-5CC2ABD2DFB9}" type="presParOf" srcId="{D7A51409-DA62-44FD-83EE-051152BC4F5D}" destId="{F5B2F543-C48F-421A-A2C6-47129ED755CC}" srcOrd="3" destOrd="0" presId="urn:microsoft.com/office/officeart/2005/8/layout/chart3"/>
    <dgm:cxn modelId="{854547C0-7BD4-4E08-9409-6A4C9B6E1C12}" type="presParOf" srcId="{D7A51409-DA62-44FD-83EE-051152BC4F5D}" destId="{F1537AB5-F071-4E95-81C9-B8FC9C308556}" srcOrd="4" destOrd="0" presId="urn:microsoft.com/office/officeart/2005/8/layout/chart3"/>
    <dgm:cxn modelId="{9CC70082-59ED-4FC9-A3B9-14D8F78B84BF}" type="presParOf" srcId="{D7A51409-DA62-44FD-83EE-051152BC4F5D}" destId="{10573E6A-A6B2-4DBC-851F-652F8AD27723}" srcOrd="5" destOrd="0" presId="urn:microsoft.com/office/officeart/2005/8/layout/chart3"/>
    <dgm:cxn modelId="{0C3967A4-3779-4651-B2DC-5591901D7AB3}" type="presParOf" srcId="{D7A51409-DA62-44FD-83EE-051152BC4F5D}" destId="{6FCB0380-DABA-4729-AC5D-099B34085D28}" srcOrd="6" destOrd="0" presId="urn:microsoft.com/office/officeart/2005/8/layout/chart3"/>
    <dgm:cxn modelId="{E8B9E8A4-4F00-4F0C-AA10-F249D53DCB0C}" type="presParOf" srcId="{D7A51409-DA62-44FD-83EE-051152BC4F5D}" destId="{C23213CC-4A9D-4997-BA0E-57D4FD45AC13}" srcOrd="7" destOrd="0" presId="urn:microsoft.com/office/officeart/2005/8/layout/chart3"/>
    <dgm:cxn modelId="{44CF16E9-BE76-41E0-B4BC-2E8C985FC8F7}" type="presParOf" srcId="{D7A51409-DA62-44FD-83EE-051152BC4F5D}" destId="{7BFF438E-F441-4BC7-8471-685603EEE7F0}" srcOrd="8" destOrd="0" presId="urn:microsoft.com/office/officeart/2005/8/layout/chart3"/>
    <dgm:cxn modelId="{CE24E135-04B7-4E95-B9C5-24A657FF454B}" type="presParOf" srcId="{D7A51409-DA62-44FD-83EE-051152BC4F5D}" destId="{1CAB23E5-7E42-408B-810E-A5F48905AC6B}" srcOrd="9"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6A9A420-F8B3-49C6-8B2B-571D04099065}" type="doc">
      <dgm:prSet loTypeId="urn:microsoft.com/office/officeart/2008/layout/VerticalCurvedList" loCatId="list" qsTypeId="urn:microsoft.com/office/officeart/2005/8/quickstyle/3d4" qsCatId="3D" csTypeId="urn:microsoft.com/office/officeart/2005/8/colors/colorful2" csCatId="colorful" phldr="1"/>
      <dgm:spPr/>
      <dgm:t>
        <a:bodyPr/>
        <a:lstStyle/>
        <a:p>
          <a:endParaRPr lang="zh-CN" altLang="en-US"/>
        </a:p>
      </dgm:t>
    </dgm:pt>
    <dgm:pt modelId="{9935D9C2-66A2-4189-9C39-1DE9874B80EA}">
      <dgm:prSet phldrT="[文本]" custT="1"/>
      <dgm:spPr/>
      <dgm:t>
        <a:bodyPr/>
        <a:lstStyle/>
        <a:p>
          <a:r>
            <a:rPr lang="zh-CN" altLang="en-US" sz="2000" b="1" dirty="0"/>
            <a:t>专业能力：</a:t>
          </a:r>
          <a:r>
            <a:rPr lang="ja-JP" altLang="en-US" sz="2000" b="0" dirty="0">
              <a:latin typeface="Times New Roman" panose="02020603050405020304" pitchFamily="18" charset="0"/>
              <a:cs typeface="Times New Roman" panose="02020603050405020304" pitchFamily="18" charset="0"/>
            </a:rPr>
            <a:t>特定应用领域的技能</a:t>
          </a:r>
          <a:endParaRPr lang="zh-CN" altLang="en-US" sz="2000" b="0" dirty="0"/>
        </a:p>
      </dgm:t>
    </dgm:pt>
    <dgm:pt modelId="{91A341B7-9395-4117-9CF6-866888B0701A}" type="parTrans" cxnId="{4276BEC5-9874-4D1E-B5DC-C9D9A69553BA}">
      <dgm:prSet/>
      <dgm:spPr/>
      <dgm:t>
        <a:bodyPr/>
        <a:lstStyle/>
        <a:p>
          <a:endParaRPr lang="zh-CN" altLang="en-US" sz="1600"/>
        </a:p>
      </dgm:t>
    </dgm:pt>
    <dgm:pt modelId="{00ACA7E9-FD29-420E-AE16-344C51E8B9D1}" type="sibTrans" cxnId="{4276BEC5-9874-4D1E-B5DC-C9D9A69553BA}">
      <dgm:prSet/>
      <dgm:spPr/>
      <dgm:t>
        <a:bodyPr/>
        <a:lstStyle/>
        <a:p>
          <a:endParaRPr lang="zh-CN" altLang="en-US" sz="1600"/>
        </a:p>
      </dgm:t>
    </dgm:pt>
    <dgm:pt modelId="{A43391D6-3BF6-441C-863A-0880FE88DDC7}">
      <dgm:prSet phldrT="[文本]" custT="1"/>
      <dgm:spPr/>
      <dgm:t>
        <a:bodyPr/>
        <a:lstStyle/>
        <a:p>
          <a:r>
            <a:rPr lang="zh-CN" altLang="en-US" sz="2000" b="1" kern="1200" dirty="0"/>
            <a:t>项目管理能力：</a:t>
          </a:r>
          <a:r>
            <a:rPr lang="zh-CN" altLang="en-US" sz="2000" b="0" kern="1200" dirty="0"/>
            <a:t>时间、成本、</a:t>
          </a:r>
          <a:r>
            <a:rPr lang="ja-JP" altLang="en-US" sz="2000" b="0" kern="1200" dirty="0">
              <a:latin typeface="Times New Roman" panose="02020603050405020304" pitchFamily="18" charset="0"/>
              <a:ea typeface="微软雅黑"/>
              <a:cs typeface="Times New Roman" panose="02020603050405020304" pitchFamily="18" charset="0"/>
            </a:rPr>
            <a:t>质量管理</a:t>
          </a:r>
          <a:r>
            <a:rPr lang="zh-CN" altLang="en-US" sz="2000" b="0" kern="1200" dirty="0">
              <a:latin typeface="Times New Roman" panose="02020603050405020304" pitchFamily="18" charset="0"/>
              <a:ea typeface="微软雅黑"/>
              <a:cs typeface="Times New Roman" panose="02020603050405020304" pitchFamily="18" charset="0"/>
            </a:rPr>
            <a:t>等</a:t>
          </a:r>
        </a:p>
      </dgm:t>
    </dgm:pt>
    <dgm:pt modelId="{E15C2251-0677-4D2C-BD80-CD3FBDC65699}" type="parTrans" cxnId="{DD3FCE59-A6B9-46AE-A6DC-6E68AFDADF18}">
      <dgm:prSet/>
      <dgm:spPr/>
      <dgm:t>
        <a:bodyPr/>
        <a:lstStyle/>
        <a:p>
          <a:endParaRPr lang="zh-CN" altLang="en-US" sz="1600"/>
        </a:p>
      </dgm:t>
    </dgm:pt>
    <dgm:pt modelId="{E9347F77-2ACD-4FFA-8A41-64882F5C39EF}" type="sibTrans" cxnId="{DD3FCE59-A6B9-46AE-A6DC-6E68AFDADF18}">
      <dgm:prSet/>
      <dgm:spPr/>
      <dgm:t>
        <a:bodyPr/>
        <a:lstStyle/>
        <a:p>
          <a:endParaRPr lang="zh-CN" altLang="en-US" sz="1600"/>
        </a:p>
      </dgm:t>
    </dgm:pt>
    <dgm:pt modelId="{29686A51-4DBA-41FC-AA41-46841D02F6D2}">
      <dgm:prSet phldrT="[文本]" custT="1"/>
      <dgm:spPr/>
      <dgm:t>
        <a:bodyPr/>
        <a:lstStyle/>
        <a:p>
          <a:r>
            <a:rPr lang="zh-CN" altLang="en-US" sz="2000" b="1" dirty="0"/>
            <a:t>沟通协调能力：</a:t>
          </a:r>
          <a:r>
            <a:rPr lang="ja-JP" altLang="en-US" sz="2000" b="0" dirty="0">
              <a:latin typeface="Times New Roman" panose="02020603050405020304" pitchFamily="18" charset="0"/>
              <a:cs typeface="Times New Roman" panose="02020603050405020304" pitchFamily="18" charset="0"/>
            </a:rPr>
            <a:t>人际技能</a:t>
          </a:r>
          <a:endParaRPr lang="zh-CN" altLang="en-US" sz="2000" b="0" dirty="0"/>
        </a:p>
      </dgm:t>
    </dgm:pt>
    <dgm:pt modelId="{19BE511E-C8D3-4A94-9B21-723466ABC8A5}" type="parTrans" cxnId="{D8B941DE-F9B0-4423-921D-F861DDBA6487}">
      <dgm:prSet/>
      <dgm:spPr/>
      <dgm:t>
        <a:bodyPr/>
        <a:lstStyle/>
        <a:p>
          <a:endParaRPr lang="zh-CN" altLang="en-US" sz="1600"/>
        </a:p>
      </dgm:t>
    </dgm:pt>
    <dgm:pt modelId="{3964FEA8-7A17-4F9E-9FF6-D4E73D0B9D8E}" type="sibTrans" cxnId="{D8B941DE-F9B0-4423-921D-F861DDBA6487}">
      <dgm:prSet/>
      <dgm:spPr/>
      <dgm:t>
        <a:bodyPr/>
        <a:lstStyle/>
        <a:p>
          <a:endParaRPr lang="zh-CN" altLang="en-US" sz="1600"/>
        </a:p>
      </dgm:t>
    </dgm:pt>
    <dgm:pt modelId="{7DBB2AC6-354C-4B5E-BFCE-2F4D156A7836}" type="pres">
      <dgm:prSet presAssocID="{56A9A420-F8B3-49C6-8B2B-571D04099065}" presName="Name0" presStyleCnt="0">
        <dgm:presLayoutVars>
          <dgm:chMax val="7"/>
          <dgm:chPref val="7"/>
          <dgm:dir/>
        </dgm:presLayoutVars>
      </dgm:prSet>
      <dgm:spPr/>
    </dgm:pt>
    <dgm:pt modelId="{2B7BA4F8-CBE7-4255-9E8B-2D257A62EC38}" type="pres">
      <dgm:prSet presAssocID="{56A9A420-F8B3-49C6-8B2B-571D04099065}" presName="Name1" presStyleCnt="0"/>
      <dgm:spPr/>
    </dgm:pt>
    <dgm:pt modelId="{18751B30-E1EA-4F63-A086-4066835222E6}" type="pres">
      <dgm:prSet presAssocID="{56A9A420-F8B3-49C6-8B2B-571D04099065}" presName="cycle" presStyleCnt="0"/>
      <dgm:spPr/>
    </dgm:pt>
    <dgm:pt modelId="{AFABA39C-DB78-4EFC-A638-CDF0BEE0C625}" type="pres">
      <dgm:prSet presAssocID="{56A9A420-F8B3-49C6-8B2B-571D04099065}" presName="srcNode" presStyleLbl="node1" presStyleIdx="0" presStyleCnt="3"/>
      <dgm:spPr/>
    </dgm:pt>
    <dgm:pt modelId="{3B3B529A-4F1D-40EE-BBA6-10835DDB4FAF}" type="pres">
      <dgm:prSet presAssocID="{56A9A420-F8B3-49C6-8B2B-571D04099065}" presName="conn" presStyleLbl="parChTrans1D2" presStyleIdx="0" presStyleCnt="1"/>
      <dgm:spPr/>
    </dgm:pt>
    <dgm:pt modelId="{D6B786E6-222B-4D0B-8326-98625510903D}" type="pres">
      <dgm:prSet presAssocID="{56A9A420-F8B3-49C6-8B2B-571D04099065}" presName="extraNode" presStyleLbl="node1" presStyleIdx="0" presStyleCnt="3"/>
      <dgm:spPr/>
    </dgm:pt>
    <dgm:pt modelId="{15CEC88A-EF6D-4766-9E5E-DFB217B6D49E}" type="pres">
      <dgm:prSet presAssocID="{56A9A420-F8B3-49C6-8B2B-571D04099065}" presName="dstNode" presStyleLbl="node1" presStyleIdx="0" presStyleCnt="3"/>
      <dgm:spPr/>
    </dgm:pt>
    <dgm:pt modelId="{1AE121F1-D9DF-466F-827A-4D462BAE61AC}" type="pres">
      <dgm:prSet presAssocID="{9935D9C2-66A2-4189-9C39-1DE9874B80EA}" presName="text_1" presStyleLbl="node1" presStyleIdx="0" presStyleCnt="3">
        <dgm:presLayoutVars>
          <dgm:bulletEnabled val="1"/>
        </dgm:presLayoutVars>
      </dgm:prSet>
      <dgm:spPr/>
    </dgm:pt>
    <dgm:pt modelId="{B097B0FB-89A3-475D-A699-06365BBE6A05}" type="pres">
      <dgm:prSet presAssocID="{9935D9C2-66A2-4189-9C39-1DE9874B80EA}" presName="accent_1" presStyleCnt="0"/>
      <dgm:spPr/>
    </dgm:pt>
    <dgm:pt modelId="{073A3994-784C-4269-B276-14DAA10BBF5F}" type="pres">
      <dgm:prSet presAssocID="{9935D9C2-66A2-4189-9C39-1DE9874B80EA}" presName="accentRepeatNode" presStyleLbl="solidFgAcc1" presStyleIdx="0" presStyleCnt="3"/>
      <dgm:spPr/>
    </dgm:pt>
    <dgm:pt modelId="{CEAA05F0-4CD1-41ED-BD29-6812D4C7D304}" type="pres">
      <dgm:prSet presAssocID="{A43391D6-3BF6-441C-863A-0880FE88DDC7}" presName="text_2" presStyleLbl="node1" presStyleIdx="1" presStyleCnt="3">
        <dgm:presLayoutVars>
          <dgm:bulletEnabled val="1"/>
        </dgm:presLayoutVars>
      </dgm:prSet>
      <dgm:spPr/>
    </dgm:pt>
    <dgm:pt modelId="{50B3327A-171D-4BB6-A96E-22341414FA6D}" type="pres">
      <dgm:prSet presAssocID="{A43391D6-3BF6-441C-863A-0880FE88DDC7}" presName="accent_2" presStyleCnt="0"/>
      <dgm:spPr/>
    </dgm:pt>
    <dgm:pt modelId="{2C298507-2367-448A-B6AC-3EC0850B5316}" type="pres">
      <dgm:prSet presAssocID="{A43391D6-3BF6-441C-863A-0880FE88DDC7}" presName="accentRepeatNode" presStyleLbl="solidFgAcc1" presStyleIdx="1" presStyleCnt="3"/>
      <dgm:spPr/>
    </dgm:pt>
    <dgm:pt modelId="{B073BE18-2374-43AA-9359-A8FFB6D64585}" type="pres">
      <dgm:prSet presAssocID="{29686A51-4DBA-41FC-AA41-46841D02F6D2}" presName="text_3" presStyleLbl="node1" presStyleIdx="2" presStyleCnt="3">
        <dgm:presLayoutVars>
          <dgm:bulletEnabled val="1"/>
        </dgm:presLayoutVars>
      </dgm:prSet>
      <dgm:spPr/>
    </dgm:pt>
    <dgm:pt modelId="{2CB85519-ED49-47F3-AC4D-71C86A002795}" type="pres">
      <dgm:prSet presAssocID="{29686A51-4DBA-41FC-AA41-46841D02F6D2}" presName="accent_3" presStyleCnt="0"/>
      <dgm:spPr/>
    </dgm:pt>
    <dgm:pt modelId="{B213557A-F903-415F-AFA3-D3298F23E17B}" type="pres">
      <dgm:prSet presAssocID="{29686A51-4DBA-41FC-AA41-46841D02F6D2}" presName="accentRepeatNode" presStyleLbl="solidFgAcc1" presStyleIdx="2" presStyleCnt="3"/>
      <dgm:spPr/>
    </dgm:pt>
  </dgm:ptLst>
  <dgm:cxnLst>
    <dgm:cxn modelId="{DD3FCE59-A6B9-46AE-A6DC-6E68AFDADF18}" srcId="{56A9A420-F8B3-49C6-8B2B-571D04099065}" destId="{A43391D6-3BF6-441C-863A-0880FE88DDC7}" srcOrd="1" destOrd="0" parTransId="{E15C2251-0677-4D2C-BD80-CD3FBDC65699}" sibTransId="{E9347F77-2ACD-4FFA-8A41-64882F5C39EF}"/>
    <dgm:cxn modelId="{9FD38E93-F209-403E-9EC1-845687CF9B67}" type="presOf" srcId="{A43391D6-3BF6-441C-863A-0880FE88DDC7}" destId="{CEAA05F0-4CD1-41ED-BD29-6812D4C7D304}" srcOrd="0" destOrd="0" presId="urn:microsoft.com/office/officeart/2008/layout/VerticalCurvedList"/>
    <dgm:cxn modelId="{5D914D98-F808-4732-BEFB-FD46DEAABF22}" type="presOf" srcId="{00ACA7E9-FD29-420E-AE16-344C51E8B9D1}" destId="{3B3B529A-4F1D-40EE-BBA6-10835DDB4FAF}" srcOrd="0" destOrd="0" presId="urn:microsoft.com/office/officeart/2008/layout/VerticalCurvedList"/>
    <dgm:cxn modelId="{F04F58B7-946E-4D3C-B280-BB270CD34533}" type="presOf" srcId="{56A9A420-F8B3-49C6-8B2B-571D04099065}" destId="{7DBB2AC6-354C-4B5E-BFCE-2F4D156A7836}" srcOrd="0" destOrd="0" presId="urn:microsoft.com/office/officeart/2008/layout/VerticalCurvedList"/>
    <dgm:cxn modelId="{4276BEC5-9874-4D1E-B5DC-C9D9A69553BA}" srcId="{56A9A420-F8B3-49C6-8B2B-571D04099065}" destId="{9935D9C2-66A2-4189-9C39-1DE9874B80EA}" srcOrd="0" destOrd="0" parTransId="{91A341B7-9395-4117-9CF6-866888B0701A}" sibTransId="{00ACA7E9-FD29-420E-AE16-344C51E8B9D1}"/>
    <dgm:cxn modelId="{5D131FCF-0E72-4AA3-9699-F130D3D23DA3}" type="presOf" srcId="{9935D9C2-66A2-4189-9C39-1DE9874B80EA}" destId="{1AE121F1-D9DF-466F-827A-4D462BAE61AC}" srcOrd="0" destOrd="0" presId="urn:microsoft.com/office/officeart/2008/layout/VerticalCurvedList"/>
    <dgm:cxn modelId="{C12335D8-AD6A-46DB-96A1-C97F04B0D9F6}" type="presOf" srcId="{29686A51-4DBA-41FC-AA41-46841D02F6D2}" destId="{B073BE18-2374-43AA-9359-A8FFB6D64585}" srcOrd="0" destOrd="0" presId="urn:microsoft.com/office/officeart/2008/layout/VerticalCurvedList"/>
    <dgm:cxn modelId="{D8B941DE-F9B0-4423-921D-F861DDBA6487}" srcId="{56A9A420-F8B3-49C6-8B2B-571D04099065}" destId="{29686A51-4DBA-41FC-AA41-46841D02F6D2}" srcOrd="2" destOrd="0" parTransId="{19BE511E-C8D3-4A94-9B21-723466ABC8A5}" sibTransId="{3964FEA8-7A17-4F9E-9FF6-D4E73D0B9D8E}"/>
    <dgm:cxn modelId="{23677D52-E6D3-4A43-A4D6-4A0E8A99973E}" type="presParOf" srcId="{7DBB2AC6-354C-4B5E-BFCE-2F4D156A7836}" destId="{2B7BA4F8-CBE7-4255-9E8B-2D257A62EC38}" srcOrd="0" destOrd="0" presId="urn:microsoft.com/office/officeart/2008/layout/VerticalCurvedList"/>
    <dgm:cxn modelId="{2F431891-1EF1-4E7C-ADF0-A910B5878ED2}" type="presParOf" srcId="{2B7BA4F8-CBE7-4255-9E8B-2D257A62EC38}" destId="{18751B30-E1EA-4F63-A086-4066835222E6}" srcOrd="0" destOrd="0" presId="urn:microsoft.com/office/officeart/2008/layout/VerticalCurvedList"/>
    <dgm:cxn modelId="{A57F46BE-7D52-4D36-B299-264FD4A707D1}" type="presParOf" srcId="{18751B30-E1EA-4F63-A086-4066835222E6}" destId="{AFABA39C-DB78-4EFC-A638-CDF0BEE0C625}" srcOrd="0" destOrd="0" presId="urn:microsoft.com/office/officeart/2008/layout/VerticalCurvedList"/>
    <dgm:cxn modelId="{792D81BD-84A6-4BC3-9F15-ED653893AB30}" type="presParOf" srcId="{18751B30-E1EA-4F63-A086-4066835222E6}" destId="{3B3B529A-4F1D-40EE-BBA6-10835DDB4FAF}" srcOrd="1" destOrd="0" presId="urn:microsoft.com/office/officeart/2008/layout/VerticalCurvedList"/>
    <dgm:cxn modelId="{2C5CA18D-3C7F-40C0-AEA9-36024A3B59F4}" type="presParOf" srcId="{18751B30-E1EA-4F63-A086-4066835222E6}" destId="{D6B786E6-222B-4D0B-8326-98625510903D}" srcOrd="2" destOrd="0" presId="urn:microsoft.com/office/officeart/2008/layout/VerticalCurvedList"/>
    <dgm:cxn modelId="{CD2BCFB3-B955-415D-A548-644F7FF8F6DA}" type="presParOf" srcId="{18751B30-E1EA-4F63-A086-4066835222E6}" destId="{15CEC88A-EF6D-4766-9E5E-DFB217B6D49E}" srcOrd="3" destOrd="0" presId="urn:microsoft.com/office/officeart/2008/layout/VerticalCurvedList"/>
    <dgm:cxn modelId="{2A292CDC-C1F4-4179-AC76-AA49746D95DC}" type="presParOf" srcId="{2B7BA4F8-CBE7-4255-9E8B-2D257A62EC38}" destId="{1AE121F1-D9DF-466F-827A-4D462BAE61AC}" srcOrd="1" destOrd="0" presId="urn:microsoft.com/office/officeart/2008/layout/VerticalCurvedList"/>
    <dgm:cxn modelId="{FC1611C4-25EC-4AF5-93B0-D145C3EF17B0}" type="presParOf" srcId="{2B7BA4F8-CBE7-4255-9E8B-2D257A62EC38}" destId="{B097B0FB-89A3-475D-A699-06365BBE6A05}" srcOrd="2" destOrd="0" presId="urn:microsoft.com/office/officeart/2008/layout/VerticalCurvedList"/>
    <dgm:cxn modelId="{7D0B7624-FE8B-4DFC-942A-EB743245B512}" type="presParOf" srcId="{B097B0FB-89A3-475D-A699-06365BBE6A05}" destId="{073A3994-784C-4269-B276-14DAA10BBF5F}" srcOrd="0" destOrd="0" presId="urn:microsoft.com/office/officeart/2008/layout/VerticalCurvedList"/>
    <dgm:cxn modelId="{C6655A00-61FD-4F6D-8FC1-906FC4D575D4}" type="presParOf" srcId="{2B7BA4F8-CBE7-4255-9E8B-2D257A62EC38}" destId="{CEAA05F0-4CD1-41ED-BD29-6812D4C7D304}" srcOrd="3" destOrd="0" presId="urn:microsoft.com/office/officeart/2008/layout/VerticalCurvedList"/>
    <dgm:cxn modelId="{01809B1C-E372-4015-B627-D95F07118633}" type="presParOf" srcId="{2B7BA4F8-CBE7-4255-9E8B-2D257A62EC38}" destId="{50B3327A-171D-4BB6-A96E-22341414FA6D}" srcOrd="4" destOrd="0" presId="urn:microsoft.com/office/officeart/2008/layout/VerticalCurvedList"/>
    <dgm:cxn modelId="{099227A5-7FBC-4A30-B782-7262E2B44FB7}" type="presParOf" srcId="{50B3327A-171D-4BB6-A96E-22341414FA6D}" destId="{2C298507-2367-448A-B6AC-3EC0850B5316}" srcOrd="0" destOrd="0" presId="urn:microsoft.com/office/officeart/2008/layout/VerticalCurvedList"/>
    <dgm:cxn modelId="{EEAB36C3-2695-4936-BF0E-40E613E707F2}" type="presParOf" srcId="{2B7BA4F8-CBE7-4255-9E8B-2D257A62EC38}" destId="{B073BE18-2374-43AA-9359-A8FFB6D64585}" srcOrd="5" destOrd="0" presId="urn:microsoft.com/office/officeart/2008/layout/VerticalCurvedList"/>
    <dgm:cxn modelId="{D423CC3E-059B-4EAE-A15B-0BB3AF692E75}" type="presParOf" srcId="{2B7BA4F8-CBE7-4255-9E8B-2D257A62EC38}" destId="{2CB85519-ED49-47F3-AC4D-71C86A002795}" srcOrd="6" destOrd="0" presId="urn:microsoft.com/office/officeart/2008/layout/VerticalCurvedList"/>
    <dgm:cxn modelId="{D586FFAF-5C0F-4C7D-9719-2B0EF6E5093A}" type="presParOf" srcId="{2CB85519-ED49-47F3-AC4D-71C86A002795}" destId="{B213557A-F903-415F-AFA3-D3298F23E17B}"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5E68F7D-A0AA-4717-A4A8-B6CEDE437977}" type="doc">
      <dgm:prSet loTypeId="urn:microsoft.com/office/officeart/2005/8/layout/chart3" loCatId="cycle" qsTypeId="urn:microsoft.com/office/officeart/2005/8/quickstyle/simple1" qsCatId="simple" csTypeId="urn:microsoft.com/office/officeart/2005/8/colors/colorful3" csCatId="colorful" phldr="1"/>
      <dgm:spPr/>
    </dgm:pt>
    <dgm:pt modelId="{C590FC7E-D2A9-4F93-8252-EBC612B93FF3}">
      <dgm:prSet phldrT="[文本]" custT="1"/>
      <dgm:spPr/>
      <dgm:t>
        <a:bodyPr/>
        <a:lstStyle/>
        <a:p>
          <a:r>
            <a:rPr lang="zh-CN" altLang="en-US" sz="2000" b="1" dirty="0">
              <a:latin typeface="Times New Roman" panose="02020603050405020304" pitchFamily="18" charset="0"/>
              <a:cs typeface="Times New Roman" panose="02020603050405020304" pitchFamily="18" charset="0"/>
            </a:rPr>
            <a:t>项目经理</a:t>
          </a:r>
          <a:endParaRPr lang="zh-CN" altLang="en-US" sz="2000" dirty="0"/>
        </a:p>
      </dgm:t>
    </dgm:pt>
    <dgm:pt modelId="{A06F21C7-F6A9-4944-8CF3-FA17DBF6714C}" type="parTrans" cxnId="{7C7CA804-6A35-4BF0-A9BD-C40117C3F9A2}">
      <dgm:prSet/>
      <dgm:spPr/>
      <dgm:t>
        <a:bodyPr/>
        <a:lstStyle/>
        <a:p>
          <a:endParaRPr lang="zh-CN" altLang="en-US" sz="1400"/>
        </a:p>
      </dgm:t>
    </dgm:pt>
    <dgm:pt modelId="{C3737152-1B97-4ECE-AA96-E2DA2C362170}" type="sibTrans" cxnId="{7C7CA804-6A35-4BF0-A9BD-C40117C3F9A2}">
      <dgm:prSet/>
      <dgm:spPr/>
      <dgm:t>
        <a:bodyPr/>
        <a:lstStyle/>
        <a:p>
          <a:endParaRPr lang="zh-CN" altLang="en-US" sz="1400"/>
        </a:p>
      </dgm:t>
    </dgm:pt>
    <dgm:pt modelId="{542C39BD-236B-4E4B-B42E-E9B93E5963B5}">
      <dgm:prSet phldrT="[文本]" custT="1"/>
      <dgm:spPr/>
      <dgm:t>
        <a:bodyPr/>
        <a:lstStyle/>
        <a:p>
          <a:r>
            <a:rPr lang="zh-CN" altLang="en-US" sz="2000" b="1" dirty="0">
              <a:latin typeface="Times New Roman" panose="02020603050405020304" pitchFamily="18" charset="0"/>
              <a:cs typeface="Times New Roman" panose="02020603050405020304" pitchFamily="18" charset="0"/>
            </a:rPr>
            <a:t>项目开发人员</a:t>
          </a:r>
          <a:endParaRPr lang="zh-CN" altLang="en-US" sz="2000" dirty="0"/>
        </a:p>
      </dgm:t>
    </dgm:pt>
    <dgm:pt modelId="{2F6B5249-B465-48DE-A809-7D66395DFDC9}" type="parTrans" cxnId="{B31A47B6-950D-4B6F-8563-371794F72573}">
      <dgm:prSet/>
      <dgm:spPr/>
      <dgm:t>
        <a:bodyPr/>
        <a:lstStyle/>
        <a:p>
          <a:endParaRPr lang="zh-CN" altLang="en-US" sz="1400"/>
        </a:p>
      </dgm:t>
    </dgm:pt>
    <dgm:pt modelId="{4CD2E13A-87CD-4EED-BFF2-47454EFCFCAF}" type="sibTrans" cxnId="{B31A47B6-950D-4B6F-8563-371794F72573}">
      <dgm:prSet/>
      <dgm:spPr/>
      <dgm:t>
        <a:bodyPr/>
        <a:lstStyle/>
        <a:p>
          <a:endParaRPr lang="zh-CN" altLang="en-US" sz="1400"/>
        </a:p>
      </dgm:t>
    </dgm:pt>
    <dgm:pt modelId="{70170AF4-817B-4029-9283-C1330A99CE39}">
      <dgm:prSet phldrT="[文本]" custT="1"/>
      <dgm:spPr/>
      <dgm:t>
        <a:bodyPr/>
        <a:lstStyle/>
        <a:p>
          <a:r>
            <a:rPr lang="zh-CN" altLang="en-US" sz="2000" b="1" dirty="0">
              <a:latin typeface="Times New Roman" panose="02020603050405020304" pitchFamily="18" charset="0"/>
              <a:cs typeface="Times New Roman" panose="02020603050405020304" pitchFamily="18" charset="0"/>
            </a:rPr>
            <a:t>项目管理人员</a:t>
          </a:r>
          <a:endParaRPr lang="zh-CN" altLang="en-US" sz="2000" dirty="0"/>
        </a:p>
      </dgm:t>
    </dgm:pt>
    <dgm:pt modelId="{2B041B6B-E2A1-49F6-AB4D-63C9FBD8D7C0}" type="parTrans" cxnId="{63D26525-1E36-4851-89B7-7C7CEDA3B8C5}">
      <dgm:prSet/>
      <dgm:spPr/>
      <dgm:t>
        <a:bodyPr/>
        <a:lstStyle/>
        <a:p>
          <a:endParaRPr lang="zh-CN" altLang="en-US" sz="1400"/>
        </a:p>
      </dgm:t>
    </dgm:pt>
    <dgm:pt modelId="{C140834D-E400-4C0B-8070-14E76145B1FB}" type="sibTrans" cxnId="{63D26525-1E36-4851-89B7-7C7CEDA3B8C5}">
      <dgm:prSet/>
      <dgm:spPr/>
      <dgm:t>
        <a:bodyPr/>
        <a:lstStyle/>
        <a:p>
          <a:endParaRPr lang="zh-CN" altLang="en-US" sz="1400"/>
        </a:p>
      </dgm:t>
    </dgm:pt>
    <dgm:pt modelId="{3FA28988-8D98-4EE6-9B88-347ACF63FF21}" type="pres">
      <dgm:prSet presAssocID="{25E68F7D-A0AA-4717-A4A8-B6CEDE437977}" presName="compositeShape" presStyleCnt="0">
        <dgm:presLayoutVars>
          <dgm:chMax val="7"/>
          <dgm:dir/>
          <dgm:resizeHandles val="exact"/>
        </dgm:presLayoutVars>
      </dgm:prSet>
      <dgm:spPr/>
    </dgm:pt>
    <dgm:pt modelId="{46632C16-8EA9-4C75-957F-4875984D156E}" type="pres">
      <dgm:prSet presAssocID="{25E68F7D-A0AA-4717-A4A8-B6CEDE437977}" presName="wedge1" presStyleLbl="node1" presStyleIdx="0" presStyleCnt="3"/>
      <dgm:spPr/>
    </dgm:pt>
    <dgm:pt modelId="{AD863785-5B61-442F-8808-884365EDD3CC}" type="pres">
      <dgm:prSet presAssocID="{25E68F7D-A0AA-4717-A4A8-B6CEDE437977}" presName="wedge1Tx" presStyleLbl="node1" presStyleIdx="0" presStyleCnt="3">
        <dgm:presLayoutVars>
          <dgm:chMax val="0"/>
          <dgm:chPref val="0"/>
          <dgm:bulletEnabled val="1"/>
        </dgm:presLayoutVars>
      </dgm:prSet>
      <dgm:spPr/>
    </dgm:pt>
    <dgm:pt modelId="{C597E9B1-3BA9-4613-BB5E-041CE7F8B1AC}" type="pres">
      <dgm:prSet presAssocID="{25E68F7D-A0AA-4717-A4A8-B6CEDE437977}" presName="wedge2" presStyleLbl="node1" presStyleIdx="1" presStyleCnt="3"/>
      <dgm:spPr/>
    </dgm:pt>
    <dgm:pt modelId="{C6AAE93D-96DD-4CC9-9682-B3973B65C0D6}" type="pres">
      <dgm:prSet presAssocID="{25E68F7D-A0AA-4717-A4A8-B6CEDE437977}" presName="wedge2Tx" presStyleLbl="node1" presStyleIdx="1" presStyleCnt="3">
        <dgm:presLayoutVars>
          <dgm:chMax val="0"/>
          <dgm:chPref val="0"/>
          <dgm:bulletEnabled val="1"/>
        </dgm:presLayoutVars>
      </dgm:prSet>
      <dgm:spPr/>
    </dgm:pt>
    <dgm:pt modelId="{62063C95-86CC-4DED-B29B-AE55539879FB}" type="pres">
      <dgm:prSet presAssocID="{25E68F7D-A0AA-4717-A4A8-B6CEDE437977}" presName="wedge3" presStyleLbl="node1" presStyleIdx="2" presStyleCnt="3"/>
      <dgm:spPr/>
    </dgm:pt>
    <dgm:pt modelId="{F4D2C63A-8637-4ACF-B74A-8900E681723E}" type="pres">
      <dgm:prSet presAssocID="{25E68F7D-A0AA-4717-A4A8-B6CEDE437977}" presName="wedge3Tx" presStyleLbl="node1" presStyleIdx="2" presStyleCnt="3">
        <dgm:presLayoutVars>
          <dgm:chMax val="0"/>
          <dgm:chPref val="0"/>
          <dgm:bulletEnabled val="1"/>
        </dgm:presLayoutVars>
      </dgm:prSet>
      <dgm:spPr/>
    </dgm:pt>
  </dgm:ptLst>
  <dgm:cxnLst>
    <dgm:cxn modelId="{7C7CA804-6A35-4BF0-A9BD-C40117C3F9A2}" srcId="{25E68F7D-A0AA-4717-A4A8-B6CEDE437977}" destId="{C590FC7E-D2A9-4F93-8252-EBC612B93FF3}" srcOrd="0" destOrd="0" parTransId="{A06F21C7-F6A9-4944-8CF3-FA17DBF6714C}" sibTransId="{C3737152-1B97-4ECE-AA96-E2DA2C362170}"/>
    <dgm:cxn modelId="{AEDC0E24-7580-4CB8-B59C-6CD19E30851E}" type="presOf" srcId="{542C39BD-236B-4E4B-B42E-E9B93E5963B5}" destId="{C597E9B1-3BA9-4613-BB5E-041CE7F8B1AC}" srcOrd="0" destOrd="0" presId="urn:microsoft.com/office/officeart/2005/8/layout/chart3"/>
    <dgm:cxn modelId="{63D26525-1E36-4851-89B7-7C7CEDA3B8C5}" srcId="{25E68F7D-A0AA-4717-A4A8-B6CEDE437977}" destId="{70170AF4-817B-4029-9283-C1330A99CE39}" srcOrd="2" destOrd="0" parTransId="{2B041B6B-E2A1-49F6-AB4D-63C9FBD8D7C0}" sibTransId="{C140834D-E400-4C0B-8070-14E76145B1FB}"/>
    <dgm:cxn modelId="{285A8C5A-F236-4BC8-8CBD-ED95319B7E38}" type="presOf" srcId="{C590FC7E-D2A9-4F93-8252-EBC612B93FF3}" destId="{46632C16-8EA9-4C75-957F-4875984D156E}" srcOrd="0" destOrd="0" presId="urn:microsoft.com/office/officeart/2005/8/layout/chart3"/>
    <dgm:cxn modelId="{D60D6998-2596-4E91-9D00-16A2410BA0F4}" type="presOf" srcId="{70170AF4-817B-4029-9283-C1330A99CE39}" destId="{F4D2C63A-8637-4ACF-B74A-8900E681723E}" srcOrd="1" destOrd="0" presId="urn:microsoft.com/office/officeart/2005/8/layout/chart3"/>
    <dgm:cxn modelId="{B31A47B6-950D-4B6F-8563-371794F72573}" srcId="{25E68F7D-A0AA-4717-A4A8-B6CEDE437977}" destId="{542C39BD-236B-4E4B-B42E-E9B93E5963B5}" srcOrd="1" destOrd="0" parTransId="{2F6B5249-B465-48DE-A809-7D66395DFDC9}" sibTransId="{4CD2E13A-87CD-4EED-BFF2-47454EFCFCAF}"/>
    <dgm:cxn modelId="{305F41C9-ADAB-4D35-BF95-D044FD62699B}" type="presOf" srcId="{25E68F7D-A0AA-4717-A4A8-B6CEDE437977}" destId="{3FA28988-8D98-4EE6-9B88-347ACF63FF21}" srcOrd="0" destOrd="0" presId="urn:microsoft.com/office/officeart/2005/8/layout/chart3"/>
    <dgm:cxn modelId="{17A6ADD9-A648-48A4-94CF-4A784FC0592B}" type="presOf" srcId="{70170AF4-817B-4029-9283-C1330A99CE39}" destId="{62063C95-86CC-4DED-B29B-AE55539879FB}" srcOrd="0" destOrd="0" presId="urn:microsoft.com/office/officeart/2005/8/layout/chart3"/>
    <dgm:cxn modelId="{0910F8F2-DF6F-49B5-8159-3B7C61D359BD}" type="presOf" srcId="{542C39BD-236B-4E4B-B42E-E9B93E5963B5}" destId="{C6AAE93D-96DD-4CC9-9682-B3973B65C0D6}" srcOrd="1" destOrd="0" presId="urn:microsoft.com/office/officeart/2005/8/layout/chart3"/>
    <dgm:cxn modelId="{871555FD-B151-4D7E-A394-906538F40B26}" type="presOf" srcId="{C590FC7E-D2A9-4F93-8252-EBC612B93FF3}" destId="{AD863785-5B61-442F-8808-884365EDD3CC}" srcOrd="1" destOrd="0" presId="urn:microsoft.com/office/officeart/2005/8/layout/chart3"/>
    <dgm:cxn modelId="{9E97E9AB-700E-4F9C-A2D4-C18692DA134F}" type="presParOf" srcId="{3FA28988-8D98-4EE6-9B88-347ACF63FF21}" destId="{46632C16-8EA9-4C75-957F-4875984D156E}" srcOrd="0" destOrd="0" presId="urn:microsoft.com/office/officeart/2005/8/layout/chart3"/>
    <dgm:cxn modelId="{7972C235-4ED5-4F7A-BFB3-338DE84EAFBB}" type="presParOf" srcId="{3FA28988-8D98-4EE6-9B88-347ACF63FF21}" destId="{AD863785-5B61-442F-8808-884365EDD3CC}" srcOrd="1" destOrd="0" presId="urn:microsoft.com/office/officeart/2005/8/layout/chart3"/>
    <dgm:cxn modelId="{731B920B-ACC5-4977-A11B-6855C7E0C6BC}" type="presParOf" srcId="{3FA28988-8D98-4EE6-9B88-347ACF63FF21}" destId="{C597E9B1-3BA9-4613-BB5E-041CE7F8B1AC}" srcOrd="2" destOrd="0" presId="urn:microsoft.com/office/officeart/2005/8/layout/chart3"/>
    <dgm:cxn modelId="{22C28457-E51F-472B-91ED-9583275FB53E}" type="presParOf" srcId="{3FA28988-8D98-4EE6-9B88-347ACF63FF21}" destId="{C6AAE93D-96DD-4CC9-9682-B3973B65C0D6}" srcOrd="3" destOrd="0" presId="urn:microsoft.com/office/officeart/2005/8/layout/chart3"/>
    <dgm:cxn modelId="{0DD0391A-3EF0-46A3-88A1-0AA60E8CB232}" type="presParOf" srcId="{3FA28988-8D98-4EE6-9B88-347ACF63FF21}" destId="{62063C95-86CC-4DED-B29B-AE55539879FB}" srcOrd="4" destOrd="0" presId="urn:microsoft.com/office/officeart/2005/8/layout/chart3"/>
    <dgm:cxn modelId="{CE38EBE1-3049-48D5-83DF-C171DA237D76}" type="presParOf" srcId="{3FA28988-8D98-4EE6-9B88-347ACF63FF21}" destId="{F4D2C63A-8637-4ACF-B74A-8900E681723E}"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B9C585B-F8D5-4F7F-907C-AF7F7CCFD3C4}" type="doc">
      <dgm:prSet loTypeId="urn:microsoft.com/office/officeart/2005/8/layout/cycle5" loCatId="cycle" qsTypeId="urn:microsoft.com/office/officeart/2005/8/quickstyle/simple3" qsCatId="simple" csTypeId="urn:microsoft.com/office/officeart/2005/8/colors/colorful4" csCatId="colorful" phldr="1"/>
      <dgm:spPr/>
      <dgm:t>
        <a:bodyPr/>
        <a:lstStyle/>
        <a:p>
          <a:endParaRPr lang="zh-CN" altLang="en-US"/>
        </a:p>
      </dgm:t>
    </dgm:pt>
    <dgm:pt modelId="{D595A005-8266-460C-B178-1F3EB94C707B}">
      <dgm:prSet phldrT="[文本]" custT="1"/>
      <dgm:spPr/>
      <dgm:t>
        <a:bodyPr/>
        <a:lstStyle/>
        <a:p>
          <a:pPr>
            <a:buNone/>
          </a:pPr>
          <a:r>
            <a:rPr lang="zh-CN" altLang="en-US" sz="1800" b="1" dirty="0">
              <a:latin typeface="Times New Roman" panose="02020603050405020304" pitchFamily="18" charset="0"/>
              <a:cs typeface="Times New Roman" panose="02020603050405020304" pitchFamily="18" charset="0"/>
            </a:rPr>
            <a:t>专用和非专用团队成员</a:t>
          </a:r>
          <a:endParaRPr lang="zh-CN" altLang="en-US" sz="1800" dirty="0"/>
        </a:p>
      </dgm:t>
    </dgm:pt>
    <dgm:pt modelId="{4A3FB173-37BB-4991-820E-E018033E93B3}" type="parTrans" cxnId="{DF560BC8-2D96-45C5-B530-F2264DAA8C35}">
      <dgm:prSet/>
      <dgm:spPr/>
      <dgm:t>
        <a:bodyPr/>
        <a:lstStyle/>
        <a:p>
          <a:endParaRPr lang="zh-CN" altLang="en-US" sz="2400"/>
        </a:p>
      </dgm:t>
    </dgm:pt>
    <dgm:pt modelId="{07B3BE62-0C04-4E74-BBBA-AC95FFD8A317}" type="sibTrans" cxnId="{DF560BC8-2D96-45C5-B530-F2264DAA8C35}">
      <dgm:prSet/>
      <dgm:spPr/>
      <dgm:t>
        <a:bodyPr/>
        <a:lstStyle/>
        <a:p>
          <a:endParaRPr lang="zh-CN" altLang="en-US" sz="2400"/>
        </a:p>
      </dgm:t>
    </dgm:pt>
    <dgm:pt modelId="{3E50C13F-6068-4282-92D5-EE709F18FC5A}">
      <dgm:prSet custT="1"/>
      <dgm:spPr/>
      <dgm:t>
        <a:bodyPr/>
        <a:lstStyle/>
        <a:p>
          <a:r>
            <a:rPr lang="zh-CN" altLang="en-US" sz="1800" b="1">
              <a:latin typeface="Times New Roman" panose="02020603050405020304" pitchFamily="18" charset="0"/>
              <a:cs typeface="Times New Roman" panose="02020603050405020304" pitchFamily="18" charset="0"/>
            </a:rPr>
            <a:t>团队协作与分工</a:t>
          </a:r>
          <a:endParaRPr lang="en-US" altLang="zh-CN" sz="1800" b="1" dirty="0">
            <a:latin typeface="Times New Roman" panose="02020603050405020304" pitchFamily="18" charset="0"/>
            <a:cs typeface="Times New Roman" panose="02020603050405020304" pitchFamily="18" charset="0"/>
          </a:endParaRPr>
        </a:p>
      </dgm:t>
    </dgm:pt>
    <dgm:pt modelId="{EBE9E188-16EA-46A8-837E-F3FD28AAB8D8}" type="parTrans" cxnId="{812D5FD9-B5E0-4CE5-A4ED-CEBCFD2E389D}">
      <dgm:prSet/>
      <dgm:spPr/>
      <dgm:t>
        <a:bodyPr/>
        <a:lstStyle/>
        <a:p>
          <a:endParaRPr lang="zh-CN" altLang="en-US" sz="2400"/>
        </a:p>
      </dgm:t>
    </dgm:pt>
    <dgm:pt modelId="{087188D1-E317-4039-A8B8-F012D5CD3F5A}" type="sibTrans" cxnId="{812D5FD9-B5E0-4CE5-A4ED-CEBCFD2E389D}">
      <dgm:prSet/>
      <dgm:spPr/>
      <dgm:t>
        <a:bodyPr/>
        <a:lstStyle/>
        <a:p>
          <a:endParaRPr lang="zh-CN" altLang="en-US" sz="2400"/>
        </a:p>
      </dgm:t>
    </dgm:pt>
    <dgm:pt modelId="{69B74886-5ED9-4AF2-96F1-6C0E6F68EB4D}">
      <dgm:prSet custT="1"/>
      <dgm:spPr/>
      <dgm:t>
        <a:bodyPr/>
        <a:lstStyle/>
        <a:p>
          <a:r>
            <a:rPr lang="zh-CN" altLang="en-US" sz="1800" b="1" dirty="0">
              <a:latin typeface="Times New Roman" panose="02020603050405020304" pitchFamily="18" charset="0"/>
              <a:cs typeface="Times New Roman" panose="02020603050405020304" pitchFamily="18" charset="0"/>
            </a:rPr>
            <a:t>虚拟</a:t>
          </a:r>
          <a:r>
            <a:rPr lang="en-US" altLang="zh-CN" sz="1800" b="1" dirty="0">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线上</a:t>
          </a:r>
          <a:r>
            <a:rPr lang="en-US" altLang="zh-CN" sz="1800" b="1" dirty="0">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与同位</a:t>
          </a:r>
          <a:r>
            <a:rPr lang="en-US" altLang="zh-CN" sz="1800" b="1" dirty="0">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面对面</a:t>
          </a:r>
          <a:r>
            <a:rPr lang="en-US" altLang="zh-CN" sz="1800" b="1" dirty="0">
              <a:latin typeface="Times New Roman" panose="02020603050405020304" pitchFamily="18" charset="0"/>
              <a:cs typeface="Times New Roman" panose="02020603050405020304" pitchFamily="18" charset="0"/>
            </a:rPr>
            <a:t>)</a:t>
          </a:r>
        </a:p>
      </dgm:t>
    </dgm:pt>
    <dgm:pt modelId="{2CC58559-2C12-4A85-BB25-A5BED2B8A5E9}" type="parTrans" cxnId="{D806E417-61F7-4599-A881-6202AAA96173}">
      <dgm:prSet/>
      <dgm:spPr/>
      <dgm:t>
        <a:bodyPr/>
        <a:lstStyle/>
        <a:p>
          <a:endParaRPr lang="zh-CN" altLang="en-US" sz="2400"/>
        </a:p>
      </dgm:t>
    </dgm:pt>
    <dgm:pt modelId="{247E36C3-2F0B-44B3-8671-E582BDF772AF}" type="sibTrans" cxnId="{D806E417-61F7-4599-A881-6202AAA96173}">
      <dgm:prSet/>
      <dgm:spPr/>
      <dgm:t>
        <a:bodyPr/>
        <a:lstStyle/>
        <a:p>
          <a:endParaRPr lang="zh-CN" altLang="en-US" sz="2400"/>
        </a:p>
      </dgm:t>
    </dgm:pt>
    <dgm:pt modelId="{242FC489-3D54-4AC7-BAB4-0B18C9A5965E}">
      <dgm:prSet custT="1"/>
      <dgm:spPr/>
      <dgm:t>
        <a:bodyPr/>
        <a:lstStyle/>
        <a:p>
          <a:r>
            <a:rPr lang="zh-CN" altLang="en-US" sz="1800" b="1">
              <a:latin typeface="Times New Roman" panose="02020603050405020304" pitchFamily="18" charset="0"/>
              <a:cs typeface="Times New Roman" panose="02020603050405020304" pitchFamily="18" charset="0"/>
            </a:rPr>
            <a:t>专家与通才</a:t>
          </a:r>
          <a:endParaRPr lang="en-US" altLang="zh-CN" sz="1800" b="1" dirty="0">
            <a:latin typeface="Times New Roman" panose="02020603050405020304" pitchFamily="18" charset="0"/>
            <a:cs typeface="Times New Roman" panose="02020603050405020304" pitchFamily="18" charset="0"/>
          </a:endParaRPr>
        </a:p>
      </dgm:t>
    </dgm:pt>
    <dgm:pt modelId="{7F92F258-D294-4803-992A-620DFAE88D90}" type="parTrans" cxnId="{EE5A85D5-2F0C-4E85-A291-B01C3589A54D}">
      <dgm:prSet/>
      <dgm:spPr/>
      <dgm:t>
        <a:bodyPr/>
        <a:lstStyle/>
        <a:p>
          <a:endParaRPr lang="zh-CN" altLang="en-US" sz="2400"/>
        </a:p>
      </dgm:t>
    </dgm:pt>
    <dgm:pt modelId="{556EE0E6-98D3-4430-ADA8-5898542DB569}" type="sibTrans" cxnId="{EE5A85D5-2F0C-4E85-A291-B01C3589A54D}">
      <dgm:prSet/>
      <dgm:spPr/>
      <dgm:t>
        <a:bodyPr/>
        <a:lstStyle/>
        <a:p>
          <a:endParaRPr lang="zh-CN" altLang="en-US" sz="2400"/>
        </a:p>
      </dgm:t>
    </dgm:pt>
    <dgm:pt modelId="{5AAEC9BB-7787-45D6-8023-57AFC8F34D03}">
      <dgm:prSet custT="1"/>
      <dgm:spPr/>
      <dgm:t>
        <a:bodyPr/>
        <a:lstStyle/>
        <a:p>
          <a:r>
            <a:rPr lang="zh-CN" altLang="en-US" sz="1800" b="1" dirty="0">
              <a:latin typeface="Times New Roman" panose="02020603050405020304" pitchFamily="18" charset="0"/>
              <a:cs typeface="Times New Roman" panose="02020603050405020304" pitchFamily="18" charset="0"/>
            </a:rPr>
            <a:t>稳定与临时</a:t>
          </a:r>
          <a:endParaRPr lang="en-US" altLang="ja-JP" sz="1800" b="1" dirty="0">
            <a:latin typeface="Times New Roman" panose="02020603050405020304" pitchFamily="18" charset="0"/>
            <a:cs typeface="Times New Roman" panose="02020603050405020304" pitchFamily="18" charset="0"/>
          </a:endParaRPr>
        </a:p>
      </dgm:t>
    </dgm:pt>
    <dgm:pt modelId="{E7766E06-C76B-4777-B985-52C7947BDE2D}" type="parTrans" cxnId="{03EFB68E-05DA-49CE-8FB7-36FDBBF4B52D}">
      <dgm:prSet/>
      <dgm:spPr/>
      <dgm:t>
        <a:bodyPr/>
        <a:lstStyle/>
        <a:p>
          <a:endParaRPr lang="zh-CN" altLang="en-US" sz="2400"/>
        </a:p>
      </dgm:t>
    </dgm:pt>
    <dgm:pt modelId="{844023AF-2B67-4EDF-A942-B1C3BC25F7D6}" type="sibTrans" cxnId="{03EFB68E-05DA-49CE-8FB7-36FDBBF4B52D}">
      <dgm:prSet/>
      <dgm:spPr/>
      <dgm:t>
        <a:bodyPr/>
        <a:lstStyle/>
        <a:p>
          <a:endParaRPr lang="zh-CN" altLang="en-US" sz="2400"/>
        </a:p>
      </dgm:t>
    </dgm:pt>
    <dgm:pt modelId="{6BE7DA66-22F0-4812-B105-343A03137A77}" type="pres">
      <dgm:prSet presAssocID="{DB9C585B-F8D5-4F7F-907C-AF7F7CCFD3C4}" presName="cycle" presStyleCnt="0">
        <dgm:presLayoutVars>
          <dgm:dir/>
          <dgm:resizeHandles val="exact"/>
        </dgm:presLayoutVars>
      </dgm:prSet>
      <dgm:spPr/>
    </dgm:pt>
    <dgm:pt modelId="{333BB1C5-5F94-42F8-B875-F2045B7B8600}" type="pres">
      <dgm:prSet presAssocID="{D595A005-8266-460C-B178-1F3EB94C707B}" presName="node" presStyleLbl="node1" presStyleIdx="0" presStyleCnt="5">
        <dgm:presLayoutVars>
          <dgm:bulletEnabled val="1"/>
        </dgm:presLayoutVars>
      </dgm:prSet>
      <dgm:spPr/>
    </dgm:pt>
    <dgm:pt modelId="{D8804096-5C1F-45E4-A4ED-CDCD33743E56}" type="pres">
      <dgm:prSet presAssocID="{D595A005-8266-460C-B178-1F3EB94C707B}" presName="spNode" presStyleCnt="0"/>
      <dgm:spPr/>
    </dgm:pt>
    <dgm:pt modelId="{B9D175E8-BC7F-40E8-BCCB-FF1BFF67E65A}" type="pres">
      <dgm:prSet presAssocID="{07B3BE62-0C04-4E74-BBBA-AC95FFD8A317}" presName="sibTrans" presStyleLbl="sibTrans1D1" presStyleIdx="0" presStyleCnt="5"/>
      <dgm:spPr/>
    </dgm:pt>
    <dgm:pt modelId="{1799319F-C4FE-4D7A-B471-4EBC37E2D3D7}" type="pres">
      <dgm:prSet presAssocID="{3E50C13F-6068-4282-92D5-EE709F18FC5A}" presName="node" presStyleLbl="node1" presStyleIdx="1" presStyleCnt="5">
        <dgm:presLayoutVars>
          <dgm:bulletEnabled val="1"/>
        </dgm:presLayoutVars>
      </dgm:prSet>
      <dgm:spPr/>
    </dgm:pt>
    <dgm:pt modelId="{D2FB6077-47D9-4FBA-8937-6FFEFC6BBCA7}" type="pres">
      <dgm:prSet presAssocID="{3E50C13F-6068-4282-92D5-EE709F18FC5A}" presName="spNode" presStyleCnt="0"/>
      <dgm:spPr/>
    </dgm:pt>
    <dgm:pt modelId="{28BD312C-8EC2-4AFC-8877-F12DB8AE3795}" type="pres">
      <dgm:prSet presAssocID="{087188D1-E317-4039-A8B8-F012D5CD3F5A}" presName="sibTrans" presStyleLbl="sibTrans1D1" presStyleIdx="1" presStyleCnt="5"/>
      <dgm:spPr/>
    </dgm:pt>
    <dgm:pt modelId="{73037F18-B602-4BF3-9244-0931F600E240}" type="pres">
      <dgm:prSet presAssocID="{69B74886-5ED9-4AF2-96F1-6C0E6F68EB4D}" presName="node" presStyleLbl="node1" presStyleIdx="2" presStyleCnt="5" custScaleX="116508">
        <dgm:presLayoutVars>
          <dgm:bulletEnabled val="1"/>
        </dgm:presLayoutVars>
      </dgm:prSet>
      <dgm:spPr/>
    </dgm:pt>
    <dgm:pt modelId="{D58437AA-A05A-43D2-BD70-416AB2727EB4}" type="pres">
      <dgm:prSet presAssocID="{69B74886-5ED9-4AF2-96F1-6C0E6F68EB4D}" presName="spNode" presStyleCnt="0"/>
      <dgm:spPr/>
    </dgm:pt>
    <dgm:pt modelId="{CF6E0561-4275-43BF-8BD7-74796014EAAC}" type="pres">
      <dgm:prSet presAssocID="{247E36C3-2F0B-44B3-8671-E582BDF772AF}" presName="sibTrans" presStyleLbl="sibTrans1D1" presStyleIdx="2" presStyleCnt="5"/>
      <dgm:spPr/>
    </dgm:pt>
    <dgm:pt modelId="{53373AFF-38CF-4B80-BFAD-9FDE2D7B1698}" type="pres">
      <dgm:prSet presAssocID="{242FC489-3D54-4AC7-BAB4-0B18C9A5965E}" presName="node" presStyleLbl="node1" presStyleIdx="3" presStyleCnt="5">
        <dgm:presLayoutVars>
          <dgm:bulletEnabled val="1"/>
        </dgm:presLayoutVars>
      </dgm:prSet>
      <dgm:spPr/>
    </dgm:pt>
    <dgm:pt modelId="{472130BD-3C1C-46E9-9BC0-05C3D3937420}" type="pres">
      <dgm:prSet presAssocID="{242FC489-3D54-4AC7-BAB4-0B18C9A5965E}" presName="spNode" presStyleCnt="0"/>
      <dgm:spPr/>
    </dgm:pt>
    <dgm:pt modelId="{A91D0247-8C1E-426E-B830-67F0F682C2D5}" type="pres">
      <dgm:prSet presAssocID="{556EE0E6-98D3-4430-ADA8-5898542DB569}" presName="sibTrans" presStyleLbl="sibTrans1D1" presStyleIdx="3" presStyleCnt="5"/>
      <dgm:spPr/>
    </dgm:pt>
    <dgm:pt modelId="{B0C1DB01-6DE6-407E-BF28-F98AD279B2D4}" type="pres">
      <dgm:prSet presAssocID="{5AAEC9BB-7787-45D6-8023-57AFC8F34D03}" presName="node" presStyleLbl="node1" presStyleIdx="4" presStyleCnt="5">
        <dgm:presLayoutVars>
          <dgm:bulletEnabled val="1"/>
        </dgm:presLayoutVars>
      </dgm:prSet>
      <dgm:spPr/>
    </dgm:pt>
    <dgm:pt modelId="{7C00F7F4-2DDB-483C-8171-B2F7710DBC90}" type="pres">
      <dgm:prSet presAssocID="{5AAEC9BB-7787-45D6-8023-57AFC8F34D03}" presName="spNode" presStyleCnt="0"/>
      <dgm:spPr/>
    </dgm:pt>
    <dgm:pt modelId="{4DD1E1B3-F16D-42DE-AADC-9A5B171464FE}" type="pres">
      <dgm:prSet presAssocID="{844023AF-2B67-4EDF-A942-B1C3BC25F7D6}" presName="sibTrans" presStyleLbl="sibTrans1D1" presStyleIdx="4" presStyleCnt="5"/>
      <dgm:spPr/>
    </dgm:pt>
  </dgm:ptLst>
  <dgm:cxnLst>
    <dgm:cxn modelId="{28C1E006-948E-4088-A41F-1C473A48D8D7}" type="presOf" srcId="{69B74886-5ED9-4AF2-96F1-6C0E6F68EB4D}" destId="{73037F18-B602-4BF3-9244-0931F600E240}" srcOrd="0" destOrd="0" presId="urn:microsoft.com/office/officeart/2005/8/layout/cycle5"/>
    <dgm:cxn modelId="{D806E417-61F7-4599-A881-6202AAA96173}" srcId="{DB9C585B-F8D5-4F7F-907C-AF7F7CCFD3C4}" destId="{69B74886-5ED9-4AF2-96F1-6C0E6F68EB4D}" srcOrd="2" destOrd="0" parTransId="{2CC58559-2C12-4A85-BB25-A5BED2B8A5E9}" sibTransId="{247E36C3-2F0B-44B3-8671-E582BDF772AF}"/>
    <dgm:cxn modelId="{9E972120-CDB8-47FE-8106-A37553A640B1}" type="presOf" srcId="{D595A005-8266-460C-B178-1F3EB94C707B}" destId="{333BB1C5-5F94-42F8-B875-F2045B7B8600}" srcOrd="0" destOrd="0" presId="urn:microsoft.com/office/officeart/2005/8/layout/cycle5"/>
    <dgm:cxn modelId="{A77BAD3B-8625-484C-9F66-F44E56BAE9F0}" type="presOf" srcId="{242FC489-3D54-4AC7-BAB4-0B18C9A5965E}" destId="{53373AFF-38CF-4B80-BFAD-9FDE2D7B1698}" srcOrd="0" destOrd="0" presId="urn:microsoft.com/office/officeart/2005/8/layout/cycle5"/>
    <dgm:cxn modelId="{1BC47267-F5B0-48D0-A387-526FBBBC65D8}" type="presOf" srcId="{087188D1-E317-4039-A8B8-F012D5CD3F5A}" destId="{28BD312C-8EC2-4AFC-8877-F12DB8AE3795}" srcOrd="0" destOrd="0" presId="urn:microsoft.com/office/officeart/2005/8/layout/cycle5"/>
    <dgm:cxn modelId="{AC628E6C-B0F8-4E19-AAAE-B62B6AFA0DF5}" type="presOf" srcId="{844023AF-2B67-4EDF-A942-B1C3BC25F7D6}" destId="{4DD1E1B3-F16D-42DE-AADC-9A5B171464FE}" srcOrd="0" destOrd="0" presId="urn:microsoft.com/office/officeart/2005/8/layout/cycle5"/>
    <dgm:cxn modelId="{67F99851-0455-4847-8E6E-2D2A6581A453}" type="presOf" srcId="{3E50C13F-6068-4282-92D5-EE709F18FC5A}" destId="{1799319F-C4FE-4D7A-B471-4EBC37E2D3D7}" srcOrd="0" destOrd="0" presId="urn:microsoft.com/office/officeart/2005/8/layout/cycle5"/>
    <dgm:cxn modelId="{1074C389-B78B-43C9-AD79-D3861113EE04}" type="presOf" srcId="{07B3BE62-0C04-4E74-BBBA-AC95FFD8A317}" destId="{B9D175E8-BC7F-40E8-BCCB-FF1BFF67E65A}" srcOrd="0" destOrd="0" presId="urn:microsoft.com/office/officeart/2005/8/layout/cycle5"/>
    <dgm:cxn modelId="{03EFB68E-05DA-49CE-8FB7-36FDBBF4B52D}" srcId="{DB9C585B-F8D5-4F7F-907C-AF7F7CCFD3C4}" destId="{5AAEC9BB-7787-45D6-8023-57AFC8F34D03}" srcOrd="4" destOrd="0" parTransId="{E7766E06-C76B-4777-B985-52C7947BDE2D}" sibTransId="{844023AF-2B67-4EDF-A942-B1C3BC25F7D6}"/>
    <dgm:cxn modelId="{1CAF7BB0-FECA-4102-9FCD-CEB6360C6A91}" type="presOf" srcId="{247E36C3-2F0B-44B3-8671-E582BDF772AF}" destId="{CF6E0561-4275-43BF-8BD7-74796014EAAC}" srcOrd="0" destOrd="0" presId="urn:microsoft.com/office/officeart/2005/8/layout/cycle5"/>
    <dgm:cxn modelId="{DF560BC8-2D96-45C5-B530-F2264DAA8C35}" srcId="{DB9C585B-F8D5-4F7F-907C-AF7F7CCFD3C4}" destId="{D595A005-8266-460C-B178-1F3EB94C707B}" srcOrd="0" destOrd="0" parTransId="{4A3FB173-37BB-4991-820E-E018033E93B3}" sibTransId="{07B3BE62-0C04-4E74-BBBA-AC95FFD8A317}"/>
    <dgm:cxn modelId="{967C5ACB-3DCA-4A5B-85AA-7DF87CA9E0BF}" type="presOf" srcId="{556EE0E6-98D3-4430-ADA8-5898542DB569}" destId="{A91D0247-8C1E-426E-B830-67F0F682C2D5}" srcOrd="0" destOrd="0" presId="urn:microsoft.com/office/officeart/2005/8/layout/cycle5"/>
    <dgm:cxn modelId="{EE5A85D5-2F0C-4E85-A291-B01C3589A54D}" srcId="{DB9C585B-F8D5-4F7F-907C-AF7F7CCFD3C4}" destId="{242FC489-3D54-4AC7-BAB4-0B18C9A5965E}" srcOrd="3" destOrd="0" parTransId="{7F92F258-D294-4803-992A-620DFAE88D90}" sibTransId="{556EE0E6-98D3-4430-ADA8-5898542DB569}"/>
    <dgm:cxn modelId="{812D5FD9-B5E0-4CE5-A4ED-CEBCFD2E389D}" srcId="{DB9C585B-F8D5-4F7F-907C-AF7F7CCFD3C4}" destId="{3E50C13F-6068-4282-92D5-EE709F18FC5A}" srcOrd="1" destOrd="0" parTransId="{EBE9E188-16EA-46A8-837E-F3FD28AAB8D8}" sibTransId="{087188D1-E317-4039-A8B8-F012D5CD3F5A}"/>
    <dgm:cxn modelId="{30E010E7-2200-4112-B4EC-650F9CCF0E92}" type="presOf" srcId="{5AAEC9BB-7787-45D6-8023-57AFC8F34D03}" destId="{B0C1DB01-6DE6-407E-BF28-F98AD279B2D4}" srcOrd="0" destOrd="0" presId="urn:microsoft.com/office/officeart/2005/8/layout/cycle5"/>
    <dgm:cxn modelId="{9982CEEF-B294-4864-A6DC-23A5815B5067}" type="presOf" srcId="{DB9C585B-F8D5-4F7F-907C-AF7F7CCFD3C4}" destId="{6BE7DA66-22F0-4812-B105-343A03137A77}" srcOrd="0" destOrd="0" presId="urn:microsoft.com/office/officeart/2005/8/layout/cycle5"/>
    <dgm:cxn modelId="{FDBE1EC1-EB7E-4C2A-A06C-47322BA382A5}" type="presParOf" srcId="{6BE7DA66-22F0-4812-B105-343A03137A77}" destId="{333BB1C5-5F94-42F8-B875-F2045B7B8600}" srcOrd="0" destOrd="0" presId="urn:microsoft.com/office/officeart/2005/8/layout/cycle5"/>
    <dgm:cxn modelId="{655AAF68-E811-4EF8-A3F3-B8F3F1613F48}" type="presParOf" srcId="{6BE7DA66-22F0-4812-B105-343A03137A77}" destId="{D8804096-5C1F-45E4-A4ED-CDCD33743E56}" srcOrd="1" destOrd="0" presId="urn:microsoft.com/office/officeart/2005/8/layout/cycle5"/>
    <dgm:cxn modelId="{3761FA02-ABB2-44F3-AD79-9E45D149D5C8}" type="presParOf" srcId="{6BE7DA66-22F0-4812-B105-343A03137A77}" destId="{B9D175E8-BC7F-40E8-BCCB-FF1BFF67E65A}" srcOrd="2" destOrd="0" presId="urn:microsoft.com/office/officeart/2005/8/layout/cycle5"/>
    <dgm:cxn modelId="{CF7251A2-0009-42F7-BE18-F2C744FF2D7A}" type="presParOf" srcId="{6BE7DA66-22F0-4812-B105-343A03137A77}" destId="{1799319F-C4FE-4D7A-B471-4EBC37E2D3D7}" srcOrd="3" destOrd="0" presId="urn:microsoft.com/office/officeart/2005/8/layout/cycle5"/>
    <dgm:cxn modelId="{E5729A7A-96D2-4C6A-9E64-679B40E63D64}" type="presParOf" srcId="{6BE7DA66-22F0-4812-B105-343A03137A77}" destId="{D2FB6077-47D9-4FBA-8937-6FFEFC6BBCA7}" srcOrd="4" destOrd="0" presId="urn:microsoft.com/office/officeart/2005/8/layout/cycle5"/>
    <dgm:cxn modelId="{35E8075D-5FAA-4256-A8E1-17B678DB5EF9}" type="presParOf" srcId="{6BE7DA66-22F0-4812-B105-343A03137A77}" destId="{28BD312C-8EC2-4AFC-8877-F12DB8AE3795}" srcOrd="5" destOrd="0" presId="urn:microsoft.com/office/officeart/2005/8/layout/cycle5"/>
    <dgm:cxn modelId="{15206F05-27A5-452C-B126-267C57A83AA9}" type="presParOf" srcId="{6BE7DA66-22F0-4812-B105-343A03137A77}" destId="{73037F18-B602-4BF3-9244-0931F600E240}" srcOrd="6" destOrd="0" presId="urn:microsoft.com/office/officeart/2005/8/layout/cycle5"/>
    <dgm:cxn modelId="{AD0C5521-7F74-4804-A536-E2FBA9106E27}" type="presParOf" srcId="{6BE7DA66-22F0-4812-B105-343A03137A77}" destId="{D58437AA-A05A-43D2-BD70-416AB2727EB4}" srcOrd="7" destOrd="0" presId="urn:microsoft.com/office/officeart/2005/8/layout/cycle5"/>
    <dgm:cxn modelId="{6AA90D93-2052-41F9-94A7-995A0C2605F9}" type="presParOf" srcId="{6BE7DA66-22F0-4812-B105-343A03137A77}" destId="{CF6E0561-4275-43BF-8BD7-74796014EAAC}" srcOrd="8" destOrd="0" presId="urn:microsoft.com/office/officeart/2005/8/layout/cycle5"/>
    <dgm:cxn modelId="{6AA9E4EC-7F41-4770-88FF-9493172CD9B0}" type="presParOf" srcId="{6BE7DA66-22F0-4812-B105-343A03137A77}" destId="{53373AFF-38CF-4B80-BFAD-9FDE2D7B1698}" srcOrd="9" destOrd="0" presId="urn:microsoft.com/office/officeart/2005/8/layout/cycle5"/>
    <dgm:cxn modelId="{9F56B626-A4D3-4C47-9259-38B2A180944D}" type="presParOf" srcId="{6BE7DA66-22F0-4812-B105-343A03137A77}" destId="{472130BD-3C1C-46E9-9BC0-05C3D3937420}" srcOrd="10" destOrd="0" presId="urn:microsoft.com/office/officeart/2005/8/layout/cycle5"/>
    <dgm:cxn modelId="{35BDB1BB-2C8F-4F31-95F2-7FC724BA93D4}" type="presParOf" srcId="{6BE7DA66-22F0-4812-B105-343A03137A77}" destId="{A91D0247-8C1E-426E-B830-67F0F682C2D5}" srcOrd="11" destOrd="0" presId="urn:microsoft.com/office/officeart/2005/8/layout/cycle5"/>
    <dgm:cxn modelId="{EF4B191F-97B8-46ED-B180-C7BEE4701650}" type="presParOf" srcId="{6BE7DA66-22F0-4812-B105-343A03137A77}" destId="{B0C1DB01-6DE6-407E-BF28-F98AD279B2D4}" srcOrd="12" destOrd="0" presId="urn:microsoft.com/office/officeart/2005/8/layout/cycle5"/>
    <dgm:cxn modelId="{BFC4712A-123F-4500-A689-F671803010CB}" type="presParOf" srcId="{6BE7DA66-22F0-4812-B105-343A03137A77}" destId="{7C00F7F4-2DDB-483C-8171-B2F7710DBC90}" srcOrd="13" destOrd="0" presId="urn:microsoft.com/office/officeart/2005/8/layout/cycle5"/>
    <dgm:cxn modelId="{E323DC59-CCDB-4CBF-A391-4274DE1C3B87}" type="presParOf" srcId="{6BE7DA66-22F0-4812-B105-343A03137A77}" destId="{4DD1E1B3-F16D-42DE-AADC-9A5B171464FE}" srcOrd="14"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6476A66-1317-43E0-8A45-6065C8876225}" type="doc">
      <dgm:prSet loTypeId="urn:microsoft.com/office/officeart/2005/8/layout/chart3" loCatId="cycle" qsTypeId="urn:microsoft.com/office/officeart/2005/8/quickstyle/simple1" qsCatId="simple" csTypeId="urn:microsoft.com/office/officeart/2005/8/colors/colorful3" csCatId="colorful" phldr="1"/>
      <dgm:spPr/>
    </dgm:pt>
    <dgm:pt modelId="{B15AAA4F-2662-44DF-9155-7DF2EE38B815}">
      <dgm:prSet phldrT="[文本]" custT="1"/>
      <dgm:spPr/>
      <dgm:t>
        <a:bodyPr/>
        <a:lstStyle/>
        <a:p>
          <a:r>
            <a:rPr lang="en-US" altLang="zh-CN" sz="2000" b="1" dirty="0">
              <a:latin typeface="Times New Roman" panose="02020603050405020304" pitchFamily="18" charset="0"/>
              <a:cs typeface="Times New Roman" panose="02020603050405020304" pitchFamily="18" charset="0"/>
            </a:rPr>
            <a:t>(3)</a:t>
          </a:r>
          <a:r>
            <a:rPr lang="zh-CN" altLang="en-US" sz="2000" b="1" dirty="0">
              <a:latin typeface="Times New Roman" panose="02020603050405020304" pitchFamily="18" charset="0"/>
              <a:cs typeface="Times New Roman" panose="02020603050405020304" pitchFamily="18" charset="0"/>
            </a:rPr>
            <a:t> 支持项目经理</a:t>
          </a:r>
          <a:endParaRPr lang="zh-CN" altLang="en-US" sz="2000" dirty="0"/>
        </a:p>
      </dgm:t>
    </dgm:pt>
    <dgm:pt modelId="{54DB4F24-618F-4B48-92DB-591AB10E4D12}" type="parTrans" cxnId="{296FE369-9D41-4077-8206-656B354B1C5F}">
      <dgm:prSet/>
      <dgm:spPr/>
      <dgm:t>
        <a:bodyPr/>
        <a:lstStyle/>
        <a:p>
          <a:endParaRPr lang="zh-CN" altLang="en-US" sz="2800"/>
        </a:p>
      </dgm:t>
    </dgm:pt>
    <dgm:pt modelId="{FD45D61D-F991-4369-9E87-BE1A8F1931B8}" type="sibTrans" cxnId="{296FE369-9D41-4077-8206-656B354B1C5F}">
      <dgm:prSet/>
      <dgm:spPr/>
      <dgm:t>
        <a:bodyPr/>
        <a:lstStyle/>
        <a:p>
          <a:endParaRPr lang="zh-CN" altLang="en-US" sz="2800"/>
        </a:p>
      </dgm:t>
    </dgm:pt>
    <dgm:pt modelId="{93CB23F4-0CF3-4E1B-A48F-E2ACA8B60B9B}">
      <dgm:prSet phldrT="[文本]" custT="1"/>
      <dgm:spPr/>
      <dgm:t>
        <a:bodyPr/>
        <a:lstStyle/>
        <a:p>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Times New Roman" panose="02020603050405020304" pitchFamily="18" charset="0"/>
              <a:cs typeface="Times New Roman" panose="02020603050405020304" pitchFamily="18" charset="0"/>
            </a:rPr>
            <a:t>直接管理一个或多个项目</a:t>
          </a:r>
          <a:endParaRPr lang="zh-CN" altLang="en-US" sz="2000" dirty="0"/>
        </a:p>
      </dgm:t>
    </dgm:pt>
    <dgm:pt modelId="{AFA56536-AA44-4639-BF9A-6D3A1E369E8B}" type="parTrans" cxnId="{48AAD9EA-BA6D-4E3A-846B-B6F7D00D1415}">
      <dgm:prSet/>
      <dgm:spPr/>
      <dgm:t>
        <a:bodyPr/>
        <a:lstStyle/>
        <a:p>
          <a:endParaRPr lang="zh-CN" altLang="en-US" sz="2800"/>
        </a:p>
      </dgm:t>
    </dgm:pt>
    <dgm:pt modelId="{EEC6BA43-F2DD-4137-A990-BE789BF252B2}" type="sibTrans" cxnId="{48AAD9EA-BA6D-4E3A-846B-B6F7D00D1415}">
      <dgm:prSet/>
      <dgm:spPr/>
      <dgm:t>
        <a:bodyPr/>
        <a:lstStyle/>
        <a:p>
          <a:endParaRPr lang="zh-CN" altLang="en-US" sz="2800"/>
        </a:p>
      </dgm:t>
    </dgm:pt>
    <dgm:pt modelId="{D0D01F20-14F4-4530-97D8-D5C61AF50449}">
      <dgm:prSet phldrT="[文本]" custT="1"/>
      <dgm:spPr/>
      <dgm:t>
        <a:bodyPr/>
        <a:lstStyle/>
        <a:p>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提供项目管理支持服务</a:t>
          </a:r>
          <a:endParaRPr lang="zh-CN" altLang="en-US" sz="2000" dirty="0"/>
        </a:p>
      </dgm:t>
    </dgm:pt>
    <dgm:pt modelId="{CBEC23E0-07C7-4A38-B8AB-F181C6C489E5}" type="parTrans" cxnId="{FF2291E9-A8B8-41A3-B8CA-D01D99DD4F32}">
      <dgm:prSet/>
      <dgm:spPr/>
      <dgm:t>
        <a:bodyPr/>
        <a:lstStyle/>
        <a:p>
          <a:endParaRPr lang="zh-CN" altLang="en-US" sz="2800"/>
        </a:p>
      </dgm:t>
    </dgm:pt>
    <dgm:pt modelId="{70232F53-A1CC-4A6E-9D5D-ED15FC63E39D}" type="sibTrans" cxnId="{FF2291E9-A8B8-41A3-B8CA-D01D99DD4F32}">
      <dgm:prSet/>
      <dgm:spPr/>
      <dgm:t>
        <a:bodyPr/>
        <a:lstStyle/>
        <a:p>
          <a:endParaRPr lang="zh-CN" altLang="en-US" sz="2800"/>
        </a:p>
      </dgm:t>
    </dgm:pt>
    <dgm:pt modelId="{DB8F479E-0CB6-4126-9D2B-CC8D95823810}" type="pres">
      <dgm:prSet presAssocID="{A6476A66-1317-43E0-8A45-6065C8876225}" presName="compositeShape" presStyleCnt="0">
        <dgm:presLayoutVars>
          <dgm:chMax val="7"/>
          <dgm:dir/>
          <dgm:resizeHandles val="exact"/>
        </dgm:presLayoutVars>
      </dgm:prSet>
      <dgm:spPr/>
    </dgm:pt>
    <dgm:pt modelId="{E78BABF1-111E-4A5C-9333-507B55EE44BA}" type="pres">
      <dgm:prSet presAssocID="{A6476A66-1317-43E0-8A45-6065C8876225}" presName="wedge1" presStyleLbl="node1" presStyleIdx="0" presStyleCnt="3"/>
      <dgm:spPr/>
    </dgm:pt>
    <dgm:pt modelId="{A467C4D0-775F-48ED-BDF7-A6C0C71B1107}" type="pres">
      <dgm:prSet presAssocID="{A6476A66-1317-43E0-8A45-6065C8876225}" presName="wedge1Tx" presStyleLbl="node1" presStyleIdx="0" presStyleCnt="3">
        <dgm:presLayoutVars>
          <dgm:chMax val="0"/>
          <dgm:chPref val="0"/>
          <dgm:bulletEnabled val="1"/>
        </dgm:presLayoutVars>
      </dgm:prSet>
      <dgm:spPr/>
    </dgm:pt>
    <dgm:pt modelId="{5F117810-F9B5-4AAE-9374-DAEAB58CAA01}" type="pres">
      <dgm:prSet presAssocID="{A6476A66-1317-43E0-8A45-6065C8876225}" presName="wedge2" presStyleLbl="node1" presStyleIdx="1" presStyleCnt="3"/>
      <dgm:spPr/>
    </dgm:pt>
    <dgm:pt modelId="{CFA42B61-CA54-4A16-8761-917F29C1D739}" type="pres">
      <dgm:prSet presAssocID="{A6476A66-1317-43E0-8A45-6065C8876225}" presName="wedge2Tx" presStyleLbl="node1" presStyleIdx="1" presStyleCnt="3">
        <dgm:presLayoutVars>
          <dgm:chMax val="0"/>
          <dgm:chPref val="0"/>
          <dgm:bulletEnabled val="1"/>
        </dgm:presLayoutVars>
      </dgm:prSet>
      <dgm:spPr/>
    </dgm:pt>
    <dgm:pt modelId="{1E200BC1-6D4B-49C8-A5B5-3F81F55A5FE8}" type="pres">
      <dgm:prSet presAssocID="{A6476A66-1317-43E0-8A45-6065C8876225}" presName="wedge3" presStyleLbl="node1" presStyleIdx="2" presStyleCnt="3"/>
      <dgm:spPr/>
    </dgm:pt>
    <dgm:pt modelId="{46F4BFE3-70D3-452C-AB42-92A685F4825C}" type="pres">
      <dgm:prSet presAssocID="{A6476A66-1317-43E0-8A45-6065C8876225}" presName="wedge3Tx" presStyleLbl="node1" presStyleIdx="2" presStyleCnt="3">
        <dgm:presLayoutVars>
          <dgm:chMax val="0"/>
          <dgm:chPref val="0"/>
          <dgm:bulletEnabled val="1"/>
        </dgm:presLayoutVars>
      </dgm:prSet>
      <dgm:spPr/>
    </dgm:pt>
  </dgm:ptLst>
  <dgm:cxnLst>
    <dgm:cxn modelId="{A811AC17-F5E2-4D40-A366-0FE0FA58ED19}" type="presOf" srcId="{B15AAA4F-2662-44DF-9155-7DF2EE38B815}" destId="{A467C4D0-775F-48ED-BDF7-A6C0C71B1107}" srcOrd="1" destOrd="0" presId="urn:microsoft.com/office/officeart/2005/8/layout/chart3"/>
    <dgm:cxn modelId="{296FE369-9D41-4077-8206-656B354B1C5F}" srcId="{A6476A66-1317-43E0-8A45-6065C8876225}" destId="{B15AAA4F-2662-44DF-9155-7DF2EE38B815}" srcOrd="0" destOrd="0" parTransId="{54DB4F24-618F-4B48-92DB-591AB10E4D12}" sibTransId="{FD45D61D-F991-4369-9E87-BE1A8F1931B8}"/>
    <dgm:cxn modelId="{CC7B7C54-7D60-491F-82F6-F99C3CB518C0}" type="presOf" srcId="{B15AAA4F-2662-44DF-9155-7DF2EE38B815}" destId="{E78BABF1-111E-4A5C-9333-507B55EE44BA}" srcOrd="0" destOrd="0" presId="urn:microsoft.com/office/officeart/2005/8/layout/chart3"/>
    <dgm:cxn modelId="{281EB591-5150-41C9-962C-C1CC4BB284F9}" type="presOf" srcId="{93CB23F4-0CF3-4E1B-A48F-E2ACA8B60B9B}" destId="{CFA42B61-CA54-4A16-8761-917F29C1D739}" srcOrd="1" destOrd="0" presId="urn:microsoft.com/office/officeart/2005/8/layout/chart3"/>
    <dgm:cxn modelId="{27739293-B224-4250-A4E4-315B07654832}" type="presOf" srcId="{D0D01F20-14F4-4530-97D8-D5C61AF50449}" destId="{1E200BC1-6D4B-49C8-A5B5-3F81F55A5FE8}" srcOrd="0" destOrd="0" presId="urn:microsoft.com/office/officeart/2005/8/layout/chart3"/>
    <dgm:cxn modelId="{4073F3AD-6737-4362-8549-339CC718979F}" type="presOf" srcId="{A6476A66-1317-43E0-8A45-6065C8876225}" destId="{DB8F479E-0CB6-4126-9D2B-CC8D95823810}" srcOrd="0" destOrd="0" presId="urn:microsoft.com/office/officeart/2005/8/layout/chart3"/>
    <dgm:cxn modelId="{049C0BC1-5D3F-4572-B87D-14F4B1DD3DA0}" type="presOf" srcId="{D0D01F20-14F4-4530-97D8-D5C61AF50449}" destId="{46F4BFE3-70D3-452C-AB42-92A685F4825C}" srcOrd="1" destOrd="0" presId="urn:microsoft.com/office/officeart/2005/8/layout/chart3"/>
    <dgm:cxn modelId="{052C5AE1-D4AE-4462-84E9-DE91ABC94080}" type="presOf" srcId="{93CB23F4-0CF3-4E1B-A48F-E2ACA8B60B9B}" destId="{5F117810-F9B5-4AAE-9374-DAEAB58CAA01}" srcOrd="0" destOrd="0" presId="urn:microsoft.com/office/officeart/2005/8/layout/chart3"/>
    <dgm:cxn modelId="{FF2291E9-A8B8-41A3-B8CA-D01D99DD4F32}" srcId="{A6476A66-1317-43E0-8A45-6065C8876225}" destId="{D0D01F20-14F4-4530-97D8-D5C61AF50449}" srcOrd="2" destOrd="0" parTransId="{CBEC23E0-07C7-4A38-B8AB-F181C6C489E5}" sibTransId="{70232F53-A1CC-4A6E-9D5D-ED15FC63E39D}"/>
    <dgm:cxn modelId="{48AAD9EA-BA6D-4E3A-846B-B6F7D00D1415}" srcId="{A6476A66-1317-43E0-8A45-6065C8876225}" destId="{93CB23F4-0CF3-4E1B-A48F-E2ACA8B60B9B}" srcOrd="1" destOrd="0" parTransId="{AFA56536-AA44-4639-BF9A-6D3A1E369E8B}" sibTransId="{EEC6BA43-F2DD-4137-A990-BE789BF252B2}"/>
    <dgm:cxn modelId="{7266EC81-4437-443F-B399-24F7FE05D153}" type="presParOf" srcId="{DB8F479E-0CB6-4126-9D2B-CC8D95823810}" destId="{E78BABF1-111E-4A5C-9333-507B55EE44BA}" srcOrd="0" destOrd="0" presId="urn:microsoft.com/office/officeart/2005/8/layout/chart3"/>
    <dgm:cxn modelId="{AAA5DBA6-A925-4585-98BC-CDACD01A7E94}" type="presParOf" srcId="{DB8F479E-0CB6-4126-9D2B-CC8D95823810}" destId="{A467C4D0-775F-48ED-BDF7-A6C0C71B1107}" srcOrd="1" destOrd="0" presId="urn:microsoft.com/office/officeart/2005/8/layout/chart3"/>
    <dgm:cxn modelId="{8610C542-D1CB-4B74-9029-248844EE10C8}" type="presParOf" srcId="{DB8F479E-0CB6-4126-9D2B-CC8D95823810}" destId="{5F117810-F9B5-4AAE-9374-DAEAB58CAA01}" srcOrd="2" destOrd="0" presId="urn:microsoft.com/office/officeart/2005/8/layout/chart3"/>
    <dgm:cxn modelId="{A3F6F0D9-C74B-4140-B236-5793E95566F1}" type="presParOf" srcId="{DB8F479E-0CB6-4126-9D2B-CC8D95823810}" destId="{CFA42B61-CA54-4A16-8761-917F29C1D739}" srcOrd="3" destOrd="0" presId="urn:microsoft.com/office/officeart/2005/8/layout/chart3"/>
    <dgm:cxn modelId="{3169A30F-8F9D-48E2-8C5A-E5B8064D54FD}" type="presParOf" srcId="{DB8F479E-0CB6-4126-9D2B-CC8D95823810}" destId="{1E200BC1-6D4B-49C8-A5B5-3F81F55A5FE8}" srcOrd="4" destOrd="0" presId="urn:microsoft.com/office/officeart/2005/8/layout/chart3"/>
    <dgm:cxn modelId="{6654F24B-7694-4CA2-BEF2-505A07C9DDA8}" type="presParOf" srcId="{DB8F479E-0CB6-4126-9D2B-CC8D95823810}" destId="{46F4BFE3-70D3-452C-AB42-92A685F4825C}"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8B2A86D-CC09-4A78-B419-2FC9DD8C6FF2}" type="doc">
      <dgm:prSet loTypeId="urn:microsoft.com/office/officeart/2005/8/layout/radial5" loCatId="cycle" qsTypeId="urn:microsoft.com/office/officeart/2005/8/quickstyle/simple3" qsCatId="simple" csTypeId="urn:microsoft.com/office/officeart/2005/8/colors/colorful3" csCatId="colorful" phldr="1"/>
      <dgm:spPr/>
      <dgm:t>
        <a:bodyPr/>
        <a:lstStyle/>
        <a:p>
          <a:endParaRPr lang="zh-CN" altLang="en-US"/>
        </a:p>
      </dgm:t>
    </dgm:pt>
    <dgm:pt modelId="{37305836-B7FC-4D86-82E5-F38B35C3F308}">
      <dgm:prSet phldrT="[文本]" custT="1"/>
      <dgm:spPr/>
      <dgm:t>
        <a:bodyPr/>
        <a:lstStyle/>
        <a:p>
          <a:r>
            <a:rPr lang="zh-CN" altLang="en-US" sz="1800" b="1" dirty="0">
              <a:solidFill>
                <a:srgbClr val="FF0000"/>
              </a:solidFill>
              <a:latin typeface="Times New Roman" panose="02020603050405020304" pitchFamily="18" charset="0"/>
              <a:cs typeface="Times New Roman" panose="02020603050405020304" pitchFamily="18" charset="0"/>
            </a:rPr>
            <a:t>软件项目</a:t>
          </a:r>
          <a:r>
            <a:rPr lang="en-US" altLang="zh-CN" sz="1800" b="1" dirty="0">
              <a:solidFill>
                <a:srgbClr val="FF0000"/>
              </a:solidFill>
              <a:latin typeface="Times New Roman" panose="02020603050405020304" pitchFamily="18" charset="0"/>
              <a:cs typeface="Times New Roman" panose="02020603050405020304" pitchFamily="18" charset="0"/>
            </a:rPr>
            <a:t>PMO</a:t>
          </a:r>
          <a:endParaRPr lang="zh-CN" altLang="en-US" sz="1800" dirty="0">
            <a:solidFill>
              <a:srgbClr val="FF0000"/>
            </a:solidFill>
          </a:endParaRPr>
        </a:p>
      </dgm:t>
    </dgm:pt>
    <dgm:pt modelId="{A5F82BBD-0432-417A-9B44-695433126D37}" type="parTrans" cxnId="{948857B2-A3E7-4452-AAF7-675EB3B28A81}">
      <dgm:prSet/>
      <dgm:spPr/>
      <dgm:t>
        <a:bodyPr/>
        <a:lstStyle/>
        <a:p>
          <a:endParaRPr lang="zh-CN" altLang="en-US" sz="2400"/>
        </a:p>
      </dgm:t>
    </dgm:pt>
    <dgm:pt modelId="{927BC0BD-43BC-4DB8-865E-F5BA9F857F67}" type="sibTrans" cxnId="{948857B2-A3E7-4452-AAF7-675EB3B28A81}">
      <dgm:prSet/>
      <dgm:spPr/>
      <dgm:t>
        <a:bodyPr/>
        <a:lstStyle/>
        <a:p>
          <a:endParaRPr lang="zh-CN" altLang="en-US" sz="2400"/>
        </a:p>
      </dgm:t>
    </dgm:pt>
    <dgm:pt modelId="{31B22AD2-2B66-4B1F-A90D-BEE05F0693A7}">
      <dgm:prSet phldrT="[文本]" custT="1"/>
      <dgm:spPr/>
      <dgm:t>
        <a:bodyPr/>
        <a:lstStyle/>
        <a:p>
          <a:r>
            <a:rPr lang="zh-CN" altLang="en-US" sz="1600" b="1">
              <a:latin typeface="Times New Roman" panose="02020603050405020304" pitchFamily="18" charset="0"/>
              <a:cs typeface="Times New Roman" panose="02020603050405020304" pitchFamily="18" charset="0"/>
            </a:rPr>
            <a:t>提供公共存储库</a:t>
          </a:r>
          <a:endParaRPr lang="zh-CN" altLang="en-US" sz="1600" dirty="0"/>
        </a:p>
      </dgm:t>
    </dgm:pt>
    <dgm:pt modelId="{50AA9326-27CA-4FB4-83BF-E4702C41C777}" type="parTrans" cxnId="{B80B9F52-20CC-4339-9CA6-DBFA80CCAB5B}">
      <dgm:prSet custT="1"/>
      <dgm:spPr/>
      <dgm:t>
        <a:bodyPr/>
        <a:lstStyle/>
        <a:p>
          <a:endParaRPr lang="zh-CN" altLang="en-US" sz="1600"/>
        </a:p>
      </dgm:t>
    </dgm:pt>
    <dgm:pt modelId="{C8E3B64A-FE35-4D9E-A5C8-0C021E5042F8}" type="sibTrans" cxnId="{B80B9F52-20CC-4339-9CA6-DBFA80CCAB5B}">
      <dgm:prSet/>
      <dgm:spPr/>
      <dgm:t>
        <a:bodyPr/>
        <a:lstStyle/>
        <a:p>
          <a:endParaRPr lang="zh-CN" altLang="en-US" sz="2400"/>
        </a:p>
      </dgm:t>
    </dgm:pt>
    <dgm:pt modelId="{6C525D5D-16BE-44A4-8813-C690857DDD4F}">
      <dgm:prSet phldrT="[文本]" custT="1"/>
      <dgm:spPr/>
      <dgm:t>
        <a:bodyPr/>
        <a:lstStyle/>
        <a:p>
          <a:r>
            <a:rPr lang="zh-CN" altLang="en-US" sz="1600" b="1" dirty="0">
              <a:latin typeface="Times New Roman" panose="02020603050405020304" pitchFamily="18" charset="0"/>
              <a:cs typeface="Times New Roman" panose="02020603050405020304" pitchFamily="18" charset="0"/>
            </a:rPr>
            <a:t>维护可重用代码模板库</a:t>
          </a:r>
          <a:endParaRPr lang="zh-CN" altLang="en-US" sz="1600" dirty="0"/>
        </a:p>
      </dgm:t>
    </dgm:pt>
    <dgm:pt modelId="{467B406E-337F-4119-98C0-EC06EC8D7B97}" type="parTrans" cxnId="{0590D4AE-CED4-4A14-B2D4-1BA049ACE3A5}">
      <dgm:prSet custT="1"/>
      <dgm:spPr/>
      <dgm:t>
        <a:bodyPr/>
        <a:lstStyle/>
        <a:p>
          <a:endParaRPr lang="zh-CN" altLang="en-US" sz="1600"/>
        </a:p>
      </dgm:t>
    </dgm:pt>
    <dgm:pt modelId="{15CF2EC3-1E4A-4C7A-86AD-0B28EFB72CAE}" type="sibTrans" cxnId="{0590D4AE-CED4-4A14-B2D4-1BA049ACE3A5}">
      <dgm:prSet/>
      <dgm:spPr/>
      <dgm:t>
        <a:bodyPr/>
        <a:lstStyle/>
        <a:p>
          <a:endParaRPr lang="zh-CN" altLang="en-US" sz="2400"/>
        </a:p>
      </dgm:t>
    </dgm:pt>
    <dgm:pt modelId="{6B898FA0-E9C3-4A29-8420-A99F3E0377EC}">
      <dgm:prSet phldrT="[文本]" custT="1"/>
      <dgm:spPr/>
      <dgm:t>
        <a:bodyPr/>
        <a:lstStyle/>
        <a:p>
          <a:r>
            <a:rPr lang="zh-CN" altLang="en-US" sz="1600" b="1" dirty="0">
              <a:latin typeface="Times New Roman" panose="02020603050405020304" pitchFamily="18" charset="0"/>
              <a:cs typeface="Times New Roman" panose="02020603050405020304" pitchFamily="18" charset="0"/>
            </a:rPr>
            <a:t>自动化数据采集</a:t>
          </a:r>
          <a:endParaRPr lang="zh-CN" altLang="en-US" sz="1600" dirty="0"/>
        </a:p>
      </dgm:t>
    </dgm:pt>
    <dgm:pt modelId="{AF008EC4-67F0-4CBF-A669-A6D6C6C4415E}" type="parTrans" cxnId="{D98C45C4-CC6E-4AD5-A9BE-12F22C142A80}">
      <dgm:prSet custT="1"/>
      <dgm:spPr/>
      <dgm:t>
        <a:bodyPr/>
        <a:lstStyle/>
        <a:p>
          <a:endParaRPr lang="zh-CN" altLang="en-US" sz="1600"/>
        </a:p>
      </dgm:t>
    </dgm:pt>
    <dgm:pt modelId="{C02C6B9D-0EF2-4745-8005-2E6984A560DF}" type="sibTrans" cxnId="{D98C45C4-CC6E-4AD5-A9BE-12F22C142A80}">
      <dgm:prSet/>
      <dgm:spPr/>
      <dgm:t>
        <a:bodyPr/>
        <a:lstStyle/>
        <a:p>
          <a:endParaRPr lang="zh-CN" altLang="en-US" sz="2400"/>
        </a:p>
      </dgm:t>
    </dgm:pt>
    <dgm:pt modelId="{2F4E33AF-AB5E-4FA7-853D-F9FC9C649FC4}">
      <dgm:prSet phldrT="[文本]" custT="1"/>
      <dgm:spPr/>
      <dgm:t>
        <a:bodyPr/>
        <a:lstStyle/>
        <a:p>
          <a:r>
            <a:rPr lang="zh-CN" altLang="en-US" sz="1600" b="1" dirty="0">
              <a:latin typeface="Times New Roman" panose="02020603050405020304" pitchFamily="18" charset="0"/>
              <a:cs typeface="Times New Roman" panose="02020603050405020304" pitchFamily="18" charset="0"/>
            </a:rPr>
            <a:t>开发成本模型</a:t>
          </a:r>
          <a:endParaRPr lang="zh-CN" altLang="en-US" sz="1600" dirty="0"/>
        </a:p>
      </dgm:t>
    </dgm:pt>
    <dgm:pt modelId="{60424ABA-362F-4791-8841-430BD03667A4}" type="parTrans" cxnId="{03AD2646-7849-4E22-820E-896D2AC53642}">
      <dgm:prSet custT="1"/>
      <dgm:spPr/>
      <dgm:t>
        <a:bodyPr/>
        <a:lstStyle/>
        <a:p>
          <a:endParaRPr lang="zh-CN" altLang="en-US" sz="1600"/>
        </a:p>
      </dgm:t>
    </dgm:pt>
    <dgm:pt modelId="{808FA833-9ABF-4BBB-BEE6-CCC974198594}" type="sibTrans" cxnId="{03AD2646-7849-4E22-820E-896D2AC53642}">
      <dgm:prSet/>
      <dgm:spPr/>
      <dgm:t>
        <a:bodyPr/>
        <a:lstStyle/>
        <a:p>
          <a:endParaRPr lang="zh-CN" altLang="en-US" sz="2400"/>
        </a:p>
      </dgm:t>
    </dgm:pt>
    <dgm:pt modelId="{B41C61C1-DE1E-4C6A-9F52-468FEA07DE58}">
      <dgm:prSet phldrT="[文本]" custT="1"/>
      <dgm:spPr/>
      <dgm:t>
        <a:bodyPr/>
        <a:lstStyle/>
        <a:p>
          <a:r>
            <a:rPr lang="zh-CN" altLang="en-US" sz="1600" b="1" dirty="0">
              <a:latin typeface="Times New Roman" panose="02020603050405020304" pitchFamily="18" charset="0"/>
              <a:cs typeface="Times New Roman" panose="02020603050405020304" pitchFamily="18" charset="0"/>
            </a:rPr>
            <a:t>新工具和平台</a:t>
          </a:r>
          <a:endParaRPr lang="zh-CN" altLang="en-US" sz="1600" dirty="0"/>
        </a:p>
      </dgm:t>
    </dgm:pt>
    <dgm:pt modelId="{62EA6A51-5A2C-471D-9589-ED18CFE4059E}" type="parTrans" cxnId="{72C936B4-7BDA-432F-BC3D-421042E9668D}">
      <dgm:prSet custT="1"/>
      <dgm:spPr/>
      <dgm:t>
        <a:bodyPr/>
        <a:lstStyle/>
        <a:p>
          <a:endParaRPr lang="zh-CN" altLang="en-US" sz="1600"/>
        </a:p>
      </dgm:t>
    </dgm:pt>
    <dgm:pt modelId="{CA686BCB-6112-402C-9044-0F043E0444E5}" type="sibTrans" cxnId="{72C936B4-7BDA-432F-BC3D-421042E9668D}">
      <dgm:prSet/>
      <dgm:spPr/>
      <dgm:t>
        <a:bodyPr/>
        <a:lstStyle/>
        <a:p>
          <a:endParaRPr lang="zh-CN" altLang="en-US" sz="2400"/>
        </a:p>
      </dgm:t>
    </dgm:pt>
    <dgm:pt modelId="{6BF7D5B2-0AA5-4468-8E7E-785774F50BAD}" type="pres">
      <dgm:prSet presAssocID="{08B2A86D-CC09-4A78-B419-2FC9DD8C6FF2}" presName="Name0" presStyleCnt="0">
        <dgm:presLayoutVars>
          <dgm:chMax val="1"/>
          <dgm:dir/>
          <dgm:animLvl val="ctr"/>
          <dgm:resizeHandles val="exact"/>
        </dgm:presLayoutVars>
      </dgm:prSet>
      <dgm:spPr/>
    </dgm:pt>
    <dgm:pt modelId="{CC51FED5-68AC-4EEE-9E8B-4385C17C1FE1}" type="pres">
      <dgm:prSet presAssocID="{37305836-B7FC-4D86-82E5-F38B35C3F308}" presName="centerShape" presStyleLbl="node0" presStyleIdx="0" presStyleCnt="1"/>
      <dgm:spPr/>
    </dgm:pt>
    <dgm:pt modelId="{511DA80F-B9EA-4970-A654-5652A3D6607F}" type="pres">
      <dgm:prSet presAssocID="{50AA9326-27CA-4FB4-83BF-E4702C41C777}" presName="parTrans" presStyleLbl="sibTrans2D1" presStyleIdx="0" presStyleCnt="5"/>
      <dgm:spPr/>
    </dgm:pt>
    <dgm:pt modelId="{EE77CB6E-BAFF-48C2-9F62-F3352753E4C8}" type="pres">
      <dgm:prSet presAssocID="{50AA9326-27CA-4FB4-83BF-E4702C41C777}" presName="connectorText" presStyleLbl="sibTrans2D1" presStyleIdx="0" presStyleCnt="5"/>
      <dgm:spPr/>
    </dgm:pt>
    <dgm:pt modelId="{301B695D-F61B-497E-B8F8-28BADF63B2BE}" type="pres">
      <dgm:prSet presAssocID="{31B22AD2-2B66-4B1F-A90D-BEE05F0693A7}" presName="node" presStyleLbl="node1" presStyleIdx="0" presStyleCnt="5">
        <dgm:presLayoutVars>
          <dgm:bulletEnabled val="1"/>
        </dgm:presLayoutVars>
      </dgm:prSet>
      <dgm:spPr/>
    </dgm:pt>
    <dgm:pt modelId="{3434079D-DD69-48E6-879C-266D892EA0DA}" type="pres">
      <dgm:prSet presAssocID="{467B406E-337F-4119-98C0-EC06EC8D7B97}" presName="parTrans" presStyleLbl="sibTrans2D1" presStyleIdx="1" presStyleCnt="5"/>
      <dgm:spPr/>
    </dgm:pt>
    <dgm:pt modelId="{F56A26E2-1E9D-4E69-AD1D-D77B4D2FB761}" type="pres">
      <dgm:prSet presAssocID="{467B406E-337F-4119-98C0-EC06EC8D7B97}" presName="connectorText" presStyleLbl="sibTrans2D1" presStyleIdx="1" presStyleCnt="5"/>
      <dgm:spPr/>
    </dgm:pt>
    <dgm:pt modelId="{D7D58CB2-E131-47B4-8CF0-3CF5FF630C78}" type="pres">
      <dgm:prSet presAssocID="{6C525D5D-16BE-44A4-8813-C690857DDD4F}" presName="node" presStyleLbl="node1" presStyleIdx="1" presStyleCnt="5">
        <dgm:presLayoutVars>
          <dgm:bulletEnabled val="1"/>
        </dgm:presLayoutVars>
      </dgm:prSet>
      <dgm:spPr/>
    </dgm:pt>
    <dgm:pt modelId="{3A52A797-C504-4497-BA9A-4F9791F1C7F3}" type="pres">
      <dgm:prSet presAssocID="{AF008EC4-67F0-4CBF-A669-A6D6C6C4415E}" presName="parTrans" presStyleLbl="sibTrans2D1" presStyleIdx="2" presStyleCnt="5"/>
      <dgm:spPr/>
    </dgm:pt>
    <dgm:pt modelId="{AA6E49AD-DE07-4745-8C81-EC009EAEDE4F}" type="pres">
      <dgm:prSet presAssocID="{AF008EC4-67F0-4CBF-A669-A6D6C6C4415E}" presName="connectorText" presStyleLbl="sibTrans2D1" presStyleIdx="2" presStyleCnt="5"/>
      <dgm:spPr/>
    </dgm:pt>
    <dgm:pt modelId="{7BD6ACE0-3C62-4AB3-8DE7-E7A48437AB87}" type="pres">
      <dgm:prSet presAssocID="{6B898FA0-E9C3-4A29-8420-A99F3E0377EC}" presName="node" presStyleLbl="node1" presStyleIdx="2" presStyleCnt="5">
        <dgm:presLayoutVars>
          <dgm:bulletEnabled val="1"/>
        </dgm:presLayoutVars>
      </dgm:prSet>
      <dgm:spPr/>
    </dgm:pt>
    <dgm:pt modelId="{754547D0-A5E7-46C7-BEB3-697C9A86C538}" type="pres">
      <dgm:prSet presAssocID="{60424ABA-362F-4791-8841-430BD03667A4}" presName="parTrans" presStyleLbl="sibTrans2D1" presStyleIdx="3" presStyleCnt="5"/>
      <dgm:spPr/>
    </dgm:pt>
    <dgm:pt modelId="{90D6132B-BFBB-4D64-8B4D-FBD4F3A25751}" type="pres">
      <dgm:prSet presAssocID="{60424ABA-362F-4791-8841-430BD03667A4}" presName="connectorText" presStyleLbl="sibTrans2D1" presStyleIdx="3" presStyleCnt="5"/>
      <dgm:spPr/>
    </dgm:pt>
    <dgm:pt modelId="{D75AAAAF-AEAA-41F4-9C12-31770A7888D4}" type="pres">
      <dgm:prSet presAssocID="{2F4E33AF-AB5E-4FA7-853D-F9FC9C649FC4}" presName="node" presStyleLbl="node1" presStyleIdx="3" presStyleCnt="5">
        <dgm:presLayoutVars>
          <dgm:bulletEnabled val="1"/>
        </dgm:presLayoutVars>
      </dgm:prSet>
      <dgm:spPr/>
    </dgm:pt>
    <dgm:pt modelId="{F7666BC4-E432-4675-86D5-C41978015673}" type="pres">
      <dgm:prSet presAssocID="{62EA6A51-5A2C-471D-9589-ED18CFE4059E}" presName="parTrans" presStyleLbl="sibTrans2D1" presStyleIdx="4" presStyleCnt="5"/>
      <dgm:spPr/>
    </dgm:pt>
    <dgm:pt modelId="{A5E9DD9C-A1E6-45FA-8C33-F5AB5689F23B}" type="pres">
      <dgm:prSet presAssocID="{62EA6A51-5A2C-471D-9589-ED18CFE4059E}" presName="connectorText" presStyleLbl="sibTrans2D1" presStyleIdx="4" presStyleCnt="5"/>
      <dgm:spPr/>
    </dgm:pt>
    <dgm:pt modelId="{BA95480C-7F65-4321-AF02-8A5D60410502}" type="pres">
      <dgm:prSet presAssocID="{B41C61C1-DE1E-4C6A-9F52-468FEA07DE58}" presName="node" presStyleLbl="node1" presStyleIdx="4" presStyleCnt="5">
        <dgm:presLayoutVars>
          <dgm:bulletEnabled val="1"/>
        </dgm:presLayoutVars>
      </dgm:prSet>
      <dgm:spPr/>
    </dgm:pt>
  </dgm:ptLst>
  <dgm:cxnLst>
    <dgm:cxn modelId="{DBAD1006-372E-4CEF-89C0-B73619185A7A}" type="presOf" srcId="{37305836-B7FC-4D86-82E5-F38B35C3F308}" destId="{CC51FED5-68AC-4EEE-9E8B-4385C17C1FE1}" srcOrd="0" destOrd="0" presId="urn:microsoft.com/office/officeart/2005/8/layout/radial5"/>
    <dgm:cxn modelId="{217D8206-C0D8-4871-BBF7-37CC68706A46}" type="presOf" srcId="{08B2A86D-CC09-4A78-B419-2FC9DD8C6FF2}" destId="{6BF7D5B2-0AA5-4468-8E7E-785774F50BAD}" srcOrd="0" destOrd="0" presId="urn:microsoft.com/office/officeart/2005/8/layout/radial5"/>
    <dgm:cxn modelId="{3E896B07-16E3-466C-A4DD-8639B455B71A}" type="presOf" srcId="{50AA9326-27CA-4FB4-83BF-E4702C41C777}" destId="{511DA80F-B9EA-4970-A654-5652A3D6607F}" srcOrd="0" destOrd="0" presId="urn:microsoft.com/office/officeart/2005/8/layout/radial5"/>
    <dgm:cxn modelId="{4B4F7E1B-A3B9-413A-B63D-9852C9FD0447}" type="presOf" srcId="{60424ABA-362F-4791-8841-430BD03667A4}" destId="{90D6132B-BFBB-4D64-8B4D-FBD4F3A25751}" srcOrd="1" destOrd="0" presId="urn:microsoft.com/office/officeart/2005/8/layout/radial5"/>
    <dgm:cxn modelId="{F1B6DD1B-6F00-4170-BF8C-84E932AFB2E7}" type="presOf" srcId="{B41C61C1-DE1E-4C6A-9F52-468FEA07DE58}" destId="{BA95480C-7F65-4321-AF02-8A5D60410502}" srcOrd="0" destOrd="0" presId="urn:microsoft.com/office/officeart/2005/8/layout/radial5"/>
    <dgm:cxn modelId="{E87F495D-B2D8-4FEB-9EFB-C86608704CDF}" type="presOf" srcId="{AF008EC4-67F0-4CBF-A669-A6D6C6C4415E}" destId="{AA6E49AD-DE07-4745-8C81-EC009EAEDE4F}" srcOrd="1" destOrd="0" presId="urn:microsoft.com/office/officeart/2005/8/layout/radial5"/>
    <dgm:cxn modelId="{A0345162-10CC-44E2-B5B5-48532B269B1B}" type="presOf" srcId="{31B22AD2-2B66-4B1F-A90D-BEE05F0693A7}" destId="{301B695D-F61B-497E-B8F8-28BADF63B2BE}" srcOrd="0" destOrd="0" presId="urn:microsoft.com/office/officeart/2005/8/layout/radial5"/>
    <dgm:cxn modelId="{03AD2646-7849-4E22-820E-896D2AC53642}" srcId="{37305836-B7FC-4D86-82E5-F38B35C3F308}" destId="{2F4E33AF-AB5E-4FA7-853D-F9FC9C649FC4}" srcOrd="3" destOrd="0" parTransId="{60424ABA-362F-4791-8841-430BD03667A4}" sibTransId="{808FA833-9ABF-4BBB-BEE6-CCC974198594}"/>
    <dgm:cxn modelId="{D0285F68-E874-4FF3-9C31-D68099A89936}" type="presOf" srcId="{AF008EC4-67F0-4CBF-A669-A6D6C6C4415E}" destId="{3A52A797-C504-4497-BA9A-4F9791F1C7F3}" srcOrd="0" destOrd="0" presId="urn:microsoft.com/office/officeart/2005/8/layout/radial5"/>
    <dgm:cxn modelId="{B80B9F52-20CC-4339-9CA6-DBFA80CCAB5B}" srcId="{37305836-B7FC-4D86-82E5-F38B35C3F308}" destId="{31B22AD2-2B66-4B1F-A90D-BEE05F0693A7}" srcOrd="0" destOrd="0" parTransId="{50AA9326-27CA-4FB4-83BF-E4702C41C777}" sibTransId="{C8E3B64A-FE35-4D9E-A5C8-0C021E5042F8}"/>
    <dgm:cxn modelId="{A2716D84-949B-4B4A-83C1-BC7F845E68AB}" type="presOf" srcId="{2F4E33AF-AB5E-4FA7-853D-F9FC9C649FC4}" destId="{D75AAAAF-AEAA-41F4-9C12-31770A7888D4}" srcOrd="0" destOrd="0" presId="urn:microsoft.com/office/officeart/2005/8/layout/radial5"/>
    <dgm:cxn modelId="{F3B01791-7F57-46C9-A278-0F5C9E33EF1C}" type="presOf" srcId="{6C525D5D-16BE-44A4-8813-C690857DDD4F}" destId="{D7D58CB2-E131-47B4-8CF0-3CF5FF630C78}" srcOrd="0" destOrd="0" presId="urn:microsoft.com/office/officeart/2005/8/layout/radial5"/>
    <dgm:cxn modelId="{0590D4AE-CED4-4A14-B2D4-1BA049ACE3A5}" srcId="{37305836-B7FC-4D86-82E5-F38B35C3F308}" destId="{6C525D5D-16BE-44A4-8813-C690857DDD4F}" srcOrd="1" destOrd="0" parTransId="{467B406E-337F-4119-98C0-EC06EC8D7B97}" sibTransId="{15CF2EC3-1E4A-4C7A-86AD-0B28EFB72CAE}"/>
    <dgm:cxn modelId="{948857B2-A3E7-4452-AAF7-675EB3B28A81}" srcId="{08B2A86D-CC09-4A78-B419-2FC9DD8C6FF2}" destId="{37305836-B7FC-4D86-82E5-F38B35C3F308}" srcOrd="0" destOrd="0" parTransId="{A5F82BBD-0432-417A-9B44-695433126D37}" sibTransId="{927BC0BD-43BC-4DB8-865E-F5BA9F857F67}"/>
    <dgm:cxn modelId="{72C936B4-7BDA-432F-BC3D-421042E9668D}" srcId="{37305836-B7FC-4D86-82E5-F38B35C3F308}" destId="{B41C61C1-DE1E-4C6A-9F52-468FEA07DE58}" srcOrd="4" destOrd="0" parTransId="{62EA6A51-5A2C-471D-9589-ED18CFE4059E}" sibTransId="{CA686BCB-6112-402C-9044-0F043E0444E5}"/>
    <dgm:cxn modelId="{DA7498C0-E5AD-4B6A-BAA1-4830B9DF9853}" type="presOf" srcId="{62EA6A51-5A2C-471D-9589-ED18CFE4059E}" destId="{A5E9DD9C-A1E6-45FA-8C33-F5AB5689F23B}" srcOrd="1" destOrd="0" presId="urn:microsoft.com/office/officeart/2005/8/layout/radial5"/>
    <dgm:cxn modelId="{DF2407C2-AAAD-44C1-91E4-244F76178DE5}" type="presOf" srcId="{467B406E-337F-4119-98C0-EC06EC8D7B97}" destId="{F56A26E2-1E9D-4E69-AD1D-D77B4D2FB761}" srcOrd="1" destOrd="0" presId="urn:microsoft.com/office/officeart/2005/8/layout/radial5"/>
    <dgm:cxn modelId="{684E20C3-BAA8-4B92-A301-59E302E30F7B}" type="presOf" srcId="{50AA9326-27CA-4FB4-83BF-E4702C41C777}" destId="{EE77CB6E-BAFF-48C2-9F62-F3352753E4C8}" srcOrd="1" destOrd="0" presId="urn:microsoft.com/office/officeart/2005/8/layout/radial5"/>
    <dgm:cxn modelId="{D98C45C4-CC6E-4AD5-A9BE-12F22C142A80}" srcId="{37305836-B7FC-4D86-82E5-F38B35C3F308}" destId="{6B898FA0-E9C3-4A29-8420-A99F3E0377EC}" srcOrd="2" destOrd="0" parTransId="{AF008EC4-67F0-4CBF-A669-A6D6C6C4415E}" sibTransId="{C02C6B9D-0EF2-4745-8005-2E6984A560DF}"/>
    <dgm:cxn modelId="{275882C9-E7D9-40D1-9711-F31B39AA44E7}" type="presOf" srcId="{6B898FA0-E9C3-4A29-8420-A99F3E0377EC}" destId="{7BD6ACE0-3C62-4AB3-8DE7-E7A48437AB87}" srcOrd="0" destOrd="0" presId="urn:microsoft.com/office/officeart/2005/8/layout/radial5"/>
    <dgm:cxn modelId="{BD288DCC-A6BE-4091-AB4D-2F00E8FFF46B}" type="presOf" srcId="{62EA6A51-5A2C-471D-9589-ED18CFE4059E}" destId="{F7666BC4-E432-4675-86D5-C41978015673}" srcOrd="0" destOrd="0" presId="urn:microsoft.com/office/officeart/2005/8/layout/radial5"/>
    <dgm:cxn modelId="{A083EDD5-ECEF-4AC5-ADB3-462E3BB71EA0}" type="presOf" srcId="{60424ABA-362F-4791-8841-430BD03667A4}" destId="{754547D0-A5E7-46C7-BEB3-697C9A86C538}" srcOrd="0" destOrd="0" presId="urn:microsoft.com/office/officeart/2005/8/layout/radial5"/>
    <dgm:cxn modelId="{CF9ACEF5-5C1C-42FD-9584-2E1E7EDEB57A}" type="presOf" srcId="{467B406E-337F-4119-98C0-EC06EC8D7B97}" destId="{3434079D-DD69-48E6-879C-266D892EA0DA}" srcOrd="0" destOrd="0" presId="urn:microsoft.com/office/officeart/2005/8/layout/radial5"/>
    <dgm:cxn modelId="{6AD3B4FB-B9CC-4826-8AF8-EF263F13E43C}" type="presParOf" srcId="{6BF7D5B2-0AA5-4468-8E7E-785774F50BAD}" destId="{CC51FED5-68AC-4EEE-9E8B-4385C17C1FE1}" srcOrd="0" destOrd="0" presId="urn:microsoft.com/office/officeart/2005/8/layout/radial5"/>
    <dgm:cxn modelId="{A283E4A2-3D1F-41CD-BE92-4C2E0F34DB41}" type="presParOf" srcId="{6BF7D5B2-0AA5-4468-8E7E-785774F50BAD}" destId="{511DA80F-B9EA-4970-A654-5652A3D6607F}" srcOrd="1" destOrd="0" presId="urn:microsoft.com/office/officeart/2005/8/layout/radial5"/>
    <dgm:cxn modelId="{D8EFF651-A56D-4B23-AC6E-0B0AB153CE76}" type="presParOf" srcId="{511DA80F-B9EA-4970-A654-5652A3D6607F}" destId="{EE77CB6E-BAFF-48C2-9F62-F3352753E4C8}" srcOrd="0" destOrd="0" presId="urn:microsoft.com/office/officeart/2005/8/layout/radial5"/>
    <dgm:cxn modelId="{5491B500-BE59-4B14-8404-6BA5DCAC9A65}" type="presParOf" srcId="{6BF7D5B2-0AA5-4468-8E7E-785774F50BAD}" destId="{301B695D-F61B-497E-B8F8-28BADF63B2BE}" srcOrd="2" destOrd="0" presId="urn:microsoft.com/office/officeart/2005/8/layout/radial5"/>
    <dgm:cxn modelId="{39DB39C7-56C9-4D77-A568-405A83949D54}" type="presParOf" srcId="{6BF7D5B2-0AA5-4468-8E7E-785774F50BAD}" destId="{3434079D-DD69-48E6-879C-266D892EA0DA}" srcOrd="3" destOrd="0" presId="urn:microsoft.com/office/officeart/2005/8/layout/radial5"/>
    <dgm:cxn modelId="{9E177428-B6BC-4F0F-B021-C4ABBCD2C5D0}" type="presParOf" srcId="{3434079D-DD69-48E6-879C-266D892EA0DA}" destId="{F56A26E2-1E9D-4E69-AD1D-D77B4D2FB761}" srcOrd="0" destOrd="0" presId="urn:microsoft.com/office/officeart/2005/8/layout/radial5"/>
    <dgm:cxn modelId="{8329427C-441F-47D0-820B-A667DE9DDD4C}" type="presParOf" srcId="{6BF7D5B2-0AA5-4468-8E7E-785774F50BAD}" destId="{D7D58CB2-E131-47B4-8CF0-3CF5FF630C78}" srcOrd="4" destOrd="0" presId="urn:microsoft.com/office/officeart/2005/8/layout/radial5"/>
    <dgm:cxn modelId="{19721018-069F-4F2E-874E-8A1377CC1463}" type="presParOf" srcId="{6BF7D5B2-0AA5-4468-8E7E-785774F50BAD}" destId="{3A52A797-C504-4497-BA9A-4F9791F1C7F3}" srcOrd="5" destOrd="0" presId="urn:microsoft.com/office/officeart/2005/8/layout/radial5"/>
    <dgm:cxn modelId="{C81CF921-BB5E-4E0D-A2D6-A900D07D8524}" type="presParOf" srcId="{3A52A797-C504-4497-BA9A-4F9791F1C7F3}" destId="{AA6E49AD-DE07-4745-8C81-EC009EAEDE4F}" srcOrd="0" destOrd="0" presId="urn:microsoft.com/office/officeart/2005/8/layout/radial5"/>
    <dgm:cxn modelId="{E9D7E639-F02D-4AFB-9157-0EAD4E517A34}" type="presParOf" srcId="{6BF7D5B2-0AA5-4468-8E7E-785774F50BAD}" destId="{7BD6ACE0-3C62-4AB3-8DE7-E7A48437AB87}" srcOrd="6" destOrd="0" presId="urn:microsoft.com/office/officeart/2005/8/layout/radial5"/>
    <dgm:cxn modelId="{835006F1-1C63-42A1-966F-CCFAAC9522CD}" type="presParOf" srcId="{6BF7D5B2-0AA5-4468-8E7E-785774F50BAD}" destId="{754547D0-A5E7-46C7-BEB3-697C9A86C538}" srcOrd="7" destOrd="0" presId="urn:microsoft.com/office/officeart/2005/8/layout/radial5"/>
    <dgm:cxn modelId="{52A94D3D-9D5C-4820-A5CA-DDB7B853A9CF}" type="presParOf" srcId="{754547D0-A5E7-46C7-BEB3-697C9A86C538}" destId="{90D6132B-BFBB-4D64-8B4D-FBD4F3A25751}" srcOrd="0" destOrd="0" presId="urn:microsoft.com/office/officeart/2005/8/layout/radial5"/>
    <dgm:cxn modelId="{2E34ED06-2904-4C57-8BCE-11CB49786A2E}" type="presParOf" srcId="{6BF7D5B2-0AA5-4468-8E7E-785774F50BAD}" destId="{D75AAAAF-AEAA-41F4-9C12-31770A7888D4}" srcOrd="8" destOrd="0" presId="urn:microsoft.com/office/officeart/2005/8/layout/radial5"/>
    <dgm:cxn modelId="{CC2DA2BE-F68D-4C09-B2C6-E0D8978F572D}" type="presParOf" srcId="{6BF7D5B2-0AA5-4468-8E7E-785774F50BAD}" destId="{F7666BC4-E432-4675-86D5-C41978015673}" srcOrd="9" destOrd="0" presId="urn:microsoft.com/office/officeart/2005/8/layout/radial5"/>
    <dgm:cxn modelId="{A51DC042-BE44-4C5E-BBA4-B74BD11EAC79}" type="presParOf" srcId="{F7666BC4-E432-4675-86D5-C41978015673}" destId="{A5E9DD9C-A1E6-45FA-8C33-F5AB5689F23B}" srcOrd="0" destOrd="0" presId="urn:microsoft.com/office/officeart/2005/8/layout/radial5"/>
    <dgm:cxn modelId="{DE1DB0E2-2991-4F4F-9201-7C80775B3418}" type="presParOf" srcId="{6BF7D5B2-0AA5-4468-8E7E-785774F50BAD}" destId="{BA95480C-7F65-4321-AF02-8A5D60410502}" srcOrd="10"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E338A87-6B56-413A-B2F9-703DA1E765B6}" type="doc">
      <dgm:prSet loTypeId="urn:microsoft.com/office/officeart/2009/3/layout/HorizontalOrganizationChart" loCatId="hierarchy" qsTypeId="urn:microsoft.com/office/officeart/2005/8/quickstyle/simple2" qsCatId="simple" csTypeId="urn:microsoft.com/office/officeart/2005/8/colors/colorful4" csCatId="colorful" phldr="1"/>
      <dgm:spPr/>
      <dgm:t>
        <a:bodyPr/>
        <a:lstStyle/>
        <a:p>
          <a:endParaRPr lang="zh-CN" altLang="en-US"/>
        </a:p>
      </dgm:t>
    </dgm:pt>
    <dgm:pt modelId="{6ED834AA-EAAB-4F2F-9421-2EB8488C474B}">
      <dgm:prSet phldrT="[文本]" custT="1"/>
      <dgm:spPr/>
      <dgm:t>
        <a:bodyPr/>
        <a:lstStyle/>
        <a:p>
          <a:pPr>
            <a:lnSpc>
              <a:spcPct val="100000"/>
            </a:lnSpc>
            <a:spcAft>
              <a:spcPts val="0"/>
            </a:spcAft>
          </a:pPr>
          <a:r>
            <a:rPr lang="zh-CN" altLang="en-US" sz="2000" dirty="0"/>
            <a:t>项目组合</a:t>
          </a:r>
          <a:endParaRPr lang="en-US" altLang="zh-CN" sz="2000" dirty="0"/>
        </a:p>
        <a:p>
          <a:pPr>
            <a:lnSpc>
              <a:spcPct val="100000"/>
            </a:lnSpc>
            <a:spcAft>
              <a:spcPts val="0"/>
            </a:spcAft>
          </a:pPr>
          <a:r>
            <a:rPr lang="zh-CN" altLang="en-US" sz="2000" b="1" dirty="0">
              <a:solidFill>
                <a:srgbClr val="FFFF00"/>
              </a:solidFill>
            </a:rPr>
            <a:t>承办北京冬奥会</a:t>
          </a:r>
        </a:p>
      </dgm:t>
    </dgm:pt>
    <dgm:pt modelId="{8BA2CD19-86F9-4EA7-A77F-ABA98BB163E7}" type="parTrans" cxnId="{D533B527-693D-419F-8C9D-F5E42C1886BD}">
      <dgm:prSet/>
      <dgm:spPr/>
      <dgm:t>
        <a:bodyPr/>
        <a:lstStyle/>
        <a:p>
          <a:pPr>
            <a:lnSpc>
              <a:spcPct val="100000"/>
            </a:lnSpc>
            <a:spcAft>
              <a:spcPts val="0"/>
            </a:spcAft>
          </a:pPr>
          <a:endParaRPr lang="zh-CN" altLang="en-US" sz="3600"/>
        </a:p>
      </dgm:t>
    </dgm:pt>
    <dgm:pt modelId="{E6155C89-5908-4606-A033-8E79E8BD2BDD}" type="sibTrans" cxnId="{D533B527-693D-419F-8C9D-F5E42C1886BD}">
      <dgm:prSet/>
      <dgm:spPr/>
      <dgm:t>
        <a:bodyPr/>
        <a:lstStyle/>
        <a:p>
          <a:pPr>
            <a:lnSpc>
              <a:spcPct val="100000"/>
            </a:lnSpc>
            <a:spcAft>
              <a:spcPts val="0"/>
            </a:spcAft>
          </a:pPr>
          <a:endParaRPr lang="zh-CN" altLang="en-US" sz="3600"/>
        </a:p>
      </dgm:t>
    </dgm:pt>
    <dgm:pt modelId="{E05B929C-890F-48F7-8D34-4AE650E67BE0}">
      <dgm:prSet phldrT="[文本]" custT="1"/>
      <dgm:spPr/>
      <dgm:t>
        <a:bodyPr/>
        <a:lstStyle/>
        <a:p>
          <a:pPr>
            <a:lnSpc>
              <a:spcPct val="100000"/>
            </a:lnSpc>
            <a:spcAft>
              <a:spcPts val="0"/>
            </a:spcAft>
          </a:pPr>
          <a:r>
            <a:rPr lang="zh-CN" altLang="en-US" sz="2000" dirty="0"/>
            <a:t>项目集</a:t>
          </a:r>
          <a:endParaRPr lang="en-US" altLang="zh-CN" sz="2000" dirty="0"/>
        </a:p>
        <a:p>
          <a:pPr>
            <a:lnSpc>
              <a:spcPct val="100000"/>
            </a:lnSpc>
            <a:spcAft>
              <a:spcPts val="0"/>
            </a:spcAft>
          </a:pPr>
          <a:r>
            <a:rPr lang="zh-CN" altLang="en-US" sz="2000" b="1" dirty="0">
              <a:solidFill>
                <a:srgbClr val="FFFF00"/>
              </a:solidFill>
            </a:rPr>
            <a:t>体育馆建设</a:t>
          </a:r>
        </a:p>
      </dgm:t>
    </dgm:pt>
    <dgm:pt modelId="{FA195F39-F4C7-4C1F-9B75-D42B54D734EF}" type="parTrans" cxnId="{01404A22-9AC5-46F7-9E6F-019257C7CC09}">
      <dgm:prSet/>
      <dgm:spPr/>
      <dgm:t>
        <a:bodyPr/>
        <a:lstStyle/>
        <a:p>
          <a:pPr>
            <a:lnSpc>
              <a:spcPct val="100000"/>
            </a:lnSpc>
            <a:spcAft>
              <a:spcPts val="0"/>
            </a:spcAft>
          </a:pPr>
          <a:endParaRPr lang="zh-CN" altLang="en-US" sz="3600"/>
        </a:p>
      </dgm:t>
    </dgm:pt>
    <dgm:pt modelId="{D99BCE2B-D270-4BDC-91FC-A25572252A6B}" type="sibTrans" cxnId="{01404A22-9AC5-46F7-9E6F-019257C7CC09}">
      <dgm:prSet/>
      <dgm:spPr/>
      <dgm:t>
        <a:bodyPr/>
        <a:lstStyle/>
        <a:p>
          <a:pPr>
            <a:lnSpc>
              <a:spcPct val="100000"/>
            </a:lnSpc>
            <a:spcAft>
              <a:spcPts val="0"/>
            </a:spcAft>
          </a:pPr>
          <a:endParaRPr lang="zh-CN" altLang="en-US" sz="3600"/>
        </a:p>
      </dgm:t>
    </dgm:pt>
    <dgm:pt modelId="{A07E6362-0E75-4A0E-9B54-260A4CBDFC83}">
      <dgm:prSet phldrT="[文本]" custT="1"/>
      <dgm:spPr/>
      <dgm:t>
        <a:bodyPr/>
        <a:lstStyle/>
        <a:p>
          <a:pPr>
            <a:lnSpc>
              <a:spcPct val="100000"/>
            </a:lnSpc>
            <a:spcAft>
              <a:spcPts val="0"/>
            </a:spcAft>
          </a:pPr>
          <a:r>
            <a:rPr lang="zh-CN" altLang="en-US" sz="2000" kern="1200" dirty="0"/>
            <a:t>项目集</a:t>
          </a:r>
          <a:endParaRPr lang="en-US" altLang="zh-CN" sz="2000" kern="1200" dirty="0"/>
        </a:p>
        <a:p>
          <a:pPr>
            <a:lnSpc>
              <a:spcPct val="100000"/>
            </a:lnSpc>
            <a:spcAft>
              <a:spcPts val="0"/>
            </a:spcAft>
          </a:pPr>
          <a:r>
            <a:rPr lang="zh-CN" altLang="en-US" sz="2000" b="1" kern="1200" dirty="0">
              <a:solidFill>
                <a:srgbClr val="FFFF00"/>
              </a:solidFill>
              <a:latin typeface="Franklin Gothic Medium"/>
              <a:ea typeface="微软雅黑"/>
              <a:cs typeface="+mn-cs"/>
            </a:rPr>
            <a:t>开闭幕式</a:t>
          </a:r>
        </a:p>
      </dgm:t>
    </dgm:pt>
    <dgm:pt modelId="{0A21EDB5-EC09-4221-8709-026C4A259347}" type="parTrans" cxnId="{E266B83A-8B82-49E2-8B8E-686931B76779}">
      <dgm:prSet/>
      <dgm:spPr/>
      <dgm:t>
        <a:bodyPr/>
        <a:lstStyle/>
        <a:p>
          <a:pPr>
            <a:lnSpc>
              <a:spcPct val="100000"/>
            </a:lnSpc>
            <a:spcAft>
              <a:spcPts val="0"/>
            </a:spcAft>
          </a:pPr>
          <a:endParaRPr lang="zh-CN" altLang="en-US" sz="3600"/>
        </a:p>
      </dgm:t>
    </dgm:pt>
    <dgm:pt modelId="{9725074A-5E75-4961-9245-2ABE908062B7}" type="sibTrans" cxnId="{E266B83A-8B82-49E2-8B8E-686931B76779}">
      <dgm:prSet/>
      <dgm:spPr/>
      <dgm:t>
        <a:bodyPr/>
        <a:lstStyle/>
        <a:p>
          <a:pPr>
            <a:lnSpc>
              <a:spcPct val="100000"/>
            </a:lnSpc>
            <a:spcAft>
              <a:spcPts val="0"/>
            </a:spcAft>
          </a:pPr>
          <a:endParaRPr lang="zh-CN" altLang="en-US" sz="3600"/>
        </a:p>
      </dgm:t>
    </dgm:pt>
    <dgm:pt modelId="{1FAC196D-3BAF-4B85-B9B2-351B56599F75}">
      <dgm:prSet phldrT="[文本]" custT="1"/>
      <dgm:spPr/>
      <dgm:t>
        <a:bodyPr/>
        <a:lstStyle/>
        <a:p>
          <a:pPr>
            <a:lnSpc>
              <a:spcPct val="100000"/>
            </a:lnSpc>
            <a:spcAft>
              <a:spcPts val="0"/>
            </a:spcAft>
          </a:pPr>
          <a:r>
            <a:rPr lang="zh-CN" altLang="en-US" sz="2000" dirty="0"/>
            <a:t>项目</a:t>
          </a:r>
          <a:endParaRPr lang="en-US" altLang="zh-CN" sz="2000" dirty="0"/>
        </a:p>
        <a:p>
          <a:pPr>
            <a:lnSpc>
              <a:spcPct val="100000"/>
            </a:lnSpc>
            <a:spcAft>
              <a:spcPts val="0"/>
            </a:spcAft>
          </a:pPr>
          <a:r>
            <a:rPr lang="zh-CN" altLang="en-US" sz="2000" b="1" dirty="0">
              <a:solidFill>
                <a:srgbClr val="FFFF00"/>
              </a:solidFill>
            </a:rPr>
            <a:t>滑冰场建设</a:t>
          </a:r>
        </a:p>
      </dgm:t>
    </dgm:pt>
    <dgm:pt modelId="{499A708E-4847-4ED6-945F-EAEF9C5129E7}" type="parTrans" cxnId="{055F7B4B-9672-4C20-A3D2-914935CA914D}">
      <dgm:prSet/>
      <dgm:spPr/>
      <dgm:t>
        <a:bodyPr/>
        <a:lstStyle/>
        <a:p>
          <a:pPr>
            <a:lnSpc>
              <a:spcPct val="100000"/>
            </a:lnSpc>
            <a:spcAft>
              <a:spcPts val="0"/>
            </a:spcAft>
          </a:pPr>
          <a:endParaRPr lang="zh-CN" altLang="en-US" sz="3600"/>
        </a:p>
      </dgm:t>
    </dgm:pt>
    <dgm:pt modelId="{B6342C7E-DBE3-4C2A-8BE3-635B78CF523D}" type="sibTrans" cxnId="{055F7B4B-9672-4C20-A3D2-914935CA914D}">
      <dgm:prSet/>
      <dgm:spPr/>
      <dgm:t>
        <a:bodyPr/>
        <a:lstStyle/>
        <a:p>
          <a:pPr>
            <a:lnSpc>
              <a:spcPct val="100000"/>
            </a:lnSpc>
            <a:spcAft>
              <a:spcPts val="0"/>
            </a:spcAft>
          </a:pPr>
          <a:endParaRPr lang="zh-CN" altLang="en-US" sz="3600"/>
        </a:p>
      </dgm:t>
    </dgm:pt>
    <dgm:pt modelId="{61A56B9E-CC7D-440E-AD48-838A5E9C3701}">
      <dgm:prSet phldrT="[文本]" custT="1"/>
      <dgm:spPr/>
      <dgm:t>
        <a:bodyPr/>
        <a:lstStyle/>
        <a:p>
          <a:pPr>
            <a:lnSpc>
              <a:spcPct val="100000"/>
            </a:lnSpc>
            <a:spcAft>
              <a:spcPts val="0"/>
            </a:spcAft>
          </a:pPr>
          <a:r>
            <a:rPr lang="zh-CN" altLang="en-US" sz="2000" dirty="0"/>
            <a:t>项目</a:t>
          </a:r>
          <a:endParaRPr lang="en-US" altLang="zh-CN" sz="2000" dirty="0"/>
        </a:p>
        <a:p>
          <a:pPr>
            <a:lnSpc>
              <a:spcPct val="100000"/>
            </a:lnSpc>
            <a:spcAft>
              <a:spcPts val="0"/>
            </a:spcAft>
          </a:pPr>
          <a:r>
            <a:rPr lang="zh-CN" altLang="en-US" sz="2000" b="1" dirty="0">
              <a:solidFill>
                <a:srgbClr val="FFFF00"/>
              </a:solidFill>
            </a:rPr>
            <a:t>越野滑雪场建设</a:t>
          </a:r>
          <a:endParaRPr lang="en-US" altLang="zh-CN" sz="2000" b="1" dirty="0">
            <a:solidFill>
              <a:srgbClr val="FFFF00"/>
            </a:solidFill>
          </a:endParaRPr>
        </a:p>
      </dgm:t>
    </dgm:pt>
    <dgm:pt modelId="{F31A2B63-A741-4782-BD9D-7B8CFE777E46}" type="parTrans" cxnId="{720947C3-4476-42EE-A1D3-7D4AFC8C8082}">
      <dgm:prSet/>
      <dgm:spPr/>
      <dgm:t>
        <a:bodyPr/>
        <a:lstStyle/>
        <a:p>
          <a:pPr>
            <a:lnSpc>
              <a:spcPct val="100000"/>
            </a:lnSpc>
            <a:spcAft>
              <a:spcPts val="0"/>
            </a:spcAft>
          </a:pPr>
          <a:endParaRPr lang="zh-CN" altLang="en-US" sz="3600"/>
        </a:p>
      </dgm:t>
    </dgm:pt>
    <dgm:pt modelId="{94E623D6-D021-40CE-AA3B-A9867246F3E9}" type="sibTrans" cxnId="{720947C3-4476-42EE-A1D3-7D4AFC8C8082}">
      <dgm:prSet/>
      <dgm:spPr/>
      <dgm:t>
        <a:bodyPr/>
        <a:lstStyle/>
        <a:p>
          <a:pPr>
            <a:lnSpc>
              <a:spcPct val="100000"/>
            </a:lnSpc>
            <a:spcAft>
              <a:spcPts val="0"/>
            </a:spcAft>
          </a:pPr>
          <a:endParaRPr lang="zh-CN" altLang="en-US" sz="3600"/>
        </a:p>
      </dgm:t>
    </dgm:pt>
    <dgm:pt modelId="{06C84E73-C186-48E0-BEB2-04C7081F0DCC}">
      <dgm:prSet phldrT="[文本]" custT="1"/>
      <dgm:spPr/>
      <dgm:t>
        <a:bodyPr/>
        <a:lstStyle/>
        <a:p>
          <a:pPr>
            <a:lnSpc>
              <a:spcPct val="100000"/>
            </a:lnSpc>
            <a:spcAft>
              <a:spcPts val="0"/>
            </a:spcAft>
          </a:pPr>
          <a:r>
            <a:rPr lang="zh-CN" altLang="en-US" sz="2000" dirty="0"/>
            <a:t>子项目</a:t>
          </a:r>
          <a:endParaRPr lang="en-US" altLang="zh-CN" sz="2000" dirty="0"/>
        </a:p>
        <a:p>
          <a:pPr>
            <a:lnSpc>
              <a:spcPct val="100000"/>
            </a:lnSpc>
            <a:spcAft>
              <a:spcPts val="0"/>
            </a:spcAft>
          </a:pPr>
          <a:r>
            <a:rPr lang="zh-CN" altLang="en-US" sz="2000" b="1" dirty="0">
              <a:solidFill>
                <a:srgbClr val="FFFF00"/>
              </a:solidFill>
            </a:rPr>
            <a:t>场馆建设</a:t>
          </a:r>
        </a:p>
      </dgm:t>
    </dgm:pt>
    <dgm:pt modelId="{BE3C68A5-A3DF-4051-8327-738FF80B74A8}" type="parTrans" cxnId="{D6B94017-C1AB-41EE-9BFB-AE53EA0F4626}">
      <dgm:prSet/>
      <dgm:spPr/>
      <dgm:t>
        <a:bodyPr/>
        <a:lstStyle/>
        <a:p>
          <a:endParaRPr lang="zh-CN" altLang="en-US"/>
        </a:p>
      </dgm:t>
    </dgm:pt>
    <dgm:pt modelId="{43046A87-AED8-4C51-AE86-D404DAB08FB9}" type="sibTrans" cxnId="{D6B94017-C1AB-41EE-9BFB-AE53EA0F4626}">
      <dgm:prSet/>
      <dgm:spPr/>
      <dgm:t>
        <a:bodyPr/>
        <a:lstStyle/>
        <a:p>
          <a:endParaRPr lang="zh-CN" altLang="en-US"/>
        </a:p>
      </dgm:t>
    </dgm:pt>
    <dgm:pt modelId="{EA4BFD93-737D-4437-A0FE-72FFB1814F00}">
      <dgm:prSet phldrT="[文本]" custT="1"/>
      <dgm:spPr/>
      <dgm:t>
        <a:bodyPr/>
        <a:lstStyle/>
        <a:p>
          <a:pPr>
            <a:lnSpc>
              <a:spcPct val="100000"/>
            </a:lnSpc>
            <a:spcAft>
              <a:spcPts val="0"/>
            </a:spcAft>
          </a:pPr>
          <a:r>
            <a:rPr lang="zh-CN" altLang="en-US" sz="2000" dirty="0"/>
            <a:t>子项目</a:t>
          </a:r>
          <a:endParaRPr lang="en-US" altLang="zh-CN" sz="2000" dirty="0"/>
        </a:p>
        <a:p>
          <a:pPr>
            <a:lnSpc>
              <a:spcPct val="100000"/>
            </a:lnSpc>
            <a:spcAft>
              <a:spcPts val="0"/>
            </a:spcAft>
          </a:pPr>
          <a:r>
            <a:rPr lang="zh-CN" altLang="en-US" sz="2000" b="1" dirty="0">
              <a:solidFill>
                <a:srgbClr val="FFFF00"/>
              </a:solidFill>
            </a:rPr>
            <a:t>冰面制造</a:t>
          </a:r>
        </a:p>
      </dgm:t>
    </dgm:pt>
    <dgm:pt modelId="{01C2A7B4-20A3-4843-8CD5-FAE55F53946E}" type="parTrans" cxnId="{A5D9BD5B-2960-479A-B037-7D653BF541D5}">
      <dgm:prSet/>
      <dgm:spPr/>
      <dgm:t>
        <a:bodyPr/>
        <a:lstStyle/>
        <a:p>
          <a:endParaRPr lang="zh-CN" altLang="en-US"/>
        </a:p>
      </dgm:t>
    </dgm:pt>
    <dgm:pt modelId="{32492076-3155-4270-AA04-031BF7F194E0}" type="sibTrans" cxnId="{A5D9BD5B-2960-479A-B037-7D653BF541D5}">
      <dgm:prSet/>
      <dgm:spPr/>
      <dgm:t>
        <a:bodyPr/>
        <a:lstStyle/>
        <a:p>
          <a:endParaRPr lang="zh-CN" altLang="en-US"/>
        </a:p>
      </dgm:t>
    </dgm:pt>
    <dgm:pt modelId="{8116C6CA-C68B-4971-A6D3-1E6B4E1408B2}">
      <dgm:prSet phldrT="[文本]" custT="1"/>
      <dgm:spPr/>
      <dgm:t>
        <a:bodyPr/>
        <a:lstStyle/>
        <a:p>
          <a:pPr>
            <a:lnSpc>
              <a:spcPct val="100000"/>
            </a:lnSpc>
            <a:spcAft>
              <a:spcPts val="0"/>
            </a:spcAft>
          </a:pPr>
          <a:r>
            <a:rPr lang="en-US" altLang="zh-CN" sz="2000" dirty="0"/>
            <a:t>……</a:t>
          </a:r>
          <a:endParaRPr lang="zh-CN" altLang="en-US" sz="2000" dirty="0"/>
        </a:p>
      </dgm:t>
    </dgm:pt>
    <dgm:pt modelId="{3A0F5C46-DC0A-4F36-A481-6167505C1EAE}" type="parTrans" cxnId="{4F2988C0-5746-4CBD-8BEE-8BE22A9C7B81}">
      <dgm:prSet/>
      <dgm:spPr/>
      <dgm:t>
        <a:bodyPr/>
        <a:lstStyle/>
        <a:p>
          <a:endParaRPr lang="zh-CN" altLang="en-US"/>
        </a:p>
      </dgm:t>
    </dgm:pt>
    <dgm:pt modelId="{401BF80A-14CD-4006-A084-9FF4EBAF60CC}" type="sibTrans" cxnId="{4F2988C0-5746-4CBD-8BEE-8BE22A9C7B81}">
      <dgm:prSet/>
      <dgm:spPr/>
      <dgm:t>
        <a:bodyPr/>
        <a:lstStyle/>
        <a:p>
          <a:endParaRPr lang="zh-CN" altLang="en-US"/>
        </a:p>
      </dgm:t>
    </dgm:pt>
    <dgm:pt modelId="{6DB425A5-7C15-4D8F-B59B-9C2B120C3A91}" type="pres">
      <dgm:prSet presAssocID="{0E338A87-6B56-413A-B2F9-703DA1E765B6}" presName="hierChild1" presStyleCnt="0">
        <dgm:presLayoutVars>
          <dgm:orgChart val="1"/>
          <dgm:chPref val="1"/>
          <dgm:dir/>
          <dgm:animOne val="branch"/>
          <dgm:animLvl val="lvl"/>
          <dgm:resizeHandles/>
        </dgm:presLayoutVars>
      </dgm:prSet>
      <dgm:spPr/>
    </dgm:pt>
    <dgm:pt modelId="{B6B2D9BE-BD49-4E2E-92CF-DE50C41B738E}" type="pres">
      <dgm:prSet presAssocID="{6ED834AA-EAAB-4F2F-9421-2EB8488C474B}" presName="hierRoot1" presStyleCnt="0">
        <dgm:presLayoutVars>
          <dgm:hierBranch val="init"/>
        </dgm:presLayoutVars>
      </dgm:prSet>
      <dgm:spPr/>
    </dgm:pt>
    <dgm:pt modelId="{01F37EC6-0332-418A-9E08-C250DEB1E951}" type="pres">
      <dgm:prSet presAssocID="{6ED834AA-EAAB-4F2F-9421-2EB8488C474B}" presName="rootComposite1" presStyleCnt="0"/>
      <dgm:spPr/>
    </dgm:pt>
    <dgm:pt modelId="{24E1AAC5-7647-495E-9F1F-ECA84CBDAB06}" type="pres">
      <dgm:prSet presAssocID="{6ED834AA-EAAB-4F2F-9421-2EB8488C474B}" presName="rootText1" presStyleLbl="node0" presStyleIdx="0" presStyleCnt="1" custScaleY="152784">
        <dgm:presLayoutVars>
          <dgm:chPref val="3"/>
        </dgm:presLayoutVars>
      </dgm:prSet>
      <dgm:spPr/>
    </dgm:pt>
    <dgm:pt modelId="{6776D6F1-BF34-4A30-B24B-12A6D7FA7801}" type="pres">
      <dgm:prSet presAssocID="{6ED834AA-EAAB-4F2F-9421-2EB8488C474B}" presName="rootConnector1" presStyleLbl="node1" presStyleIdx="0" presStyleCnt="0"/>
      <dgm:spPr/>
    </dgm:pt>
    <dgm:pt modelId="{C70B602D-FF2D-4F4A-9935-5EDAB3C04029}" type="pres">
      <dgm:prSet presAssocID="{6ED834AA-EAAB-4F2F-9421-2EB8488C474B}" presName="hierChild2" presStyleCnt="0"/>
      <dgm:spPr/>
    </dgm:pt>
    <dgm:pt modelId="{9378D1D1-5E45-4450-A2D1-F5EE890CA228}" type="pres">
      <dgm:prSet presAssocID="{FA195F39-F4C7-4C1F-9B75-D42B54D734EF}" presName="Name64" presStyleLbl="parChTrans1D2" presStyleIdx="0" presStyleCnt="3"/>
      <dgm:spPr/>
    </dgm:pt>
    <dgm:pt modelId="{D61062B4-BAA6-4FF9-A2A7-B75F2868AEB3}" type="pres">
      <dgm:prSet presAssocID="{E05B929C-890F-48F7-8D34-4AE650E67BE0}" presName="hierRoot2" presStyleCnt="0">
        <dgm:presLayoutVars>
          <dgm:hierBranch val="init"/>
        </dgm:presLayoutVars>
      </dgm:prSet>
      <dgm:spPr/>
    </dgm:pt>
    <dgm:pt modelId="{9E28EDD6-67F0-4AD8-AAB0-C2D2C1E18B79}" type="pres">
      <dgm:prSet presAssocID="{E05B929C-890F-48F7-8D34-4AE650E67BE0}" presName="rootComposite" presStyleCnt="0"/>
      <dgm:spPr/>
    </dgm:pt>
    <dgm:pt modelId="{DB051EAB-5803-4201-BF19-843FF7520F88}" type="pres">
      <dgm:prSet presAssocID="{E05B929C-890F-48F7-8D34-4AE650E67BE0}" presName="rootText" presStyleLbl="node2" presStyleIdx="0" presStyleCnt="3" custScaleY="145168">
        <dgm:presLayoutVars>
          <dgm:chPref val="3"/>
        </dgm:presLayoutVars>
      </dgm:prSet>
      <dgm:spPr/>
    </dgm:pt>
    <dgm:pt modelId="{0874A372-06C7-4D46-B899-341330D0EA75}" type="pres">
      <dgm:prSet presAssocID="{E05B929C-890F-48F7-8D34-4AE650E67BE0}" presName="rootConnector" presStyleLbl="node2" presStyleIdx="0" presStyleCnt="3"/>
      <dgm:spPr/>
    </dgm:pt>
    <dgm:pt modelId="{1FA52D47-FDA2-40A9-9E9A-7C8E45AF33B2}" type="pres">
      <dgm:prSet presAssocID="{E05B929C-890F-48F7-8D34-4AE650E67BE0}" presName="hierChild4" presStyleCnt="0"/>
      <dgm:spPr/>
    </dgm:pt>
    <dgm:pt modelId="{384F250C-AE60-425B-B46B-71EFE101A7F3}" type="pres">
      <dgm:prSet presAssocID="{499A708E-4847-4ED6-945F-EAEF9C5129E7}" presName="Name64" presStyleLbl="parChTrans1D3" presStyleIdx="0" presStyleCnt="2"/>
      <dgm:spPr/>
    </dgm:pt>
    <dgm:pt modelId="{1C505DAA-2DDB-4EFC-B632-CC80E39EEA61}" type="pres">
      <dgm:prSet presAssocID="{1FAC196D-3BAF-4B85-B9B2-351B56599F75}" presName="hierRoot2" presStyleCnt="0">
        <dgm:presLayoutVars>
          <dgm:hierBranch val="init"/>
        </dgm:presLayoutVars>
      </dgm:prSet>
      <dgm:spPr/>
    </dgm:pt>
    <dgm:pt modelId="{ABAD5711-977C-4580-8AA2-568EE611C8E6}" type="pres">
      <dgm:prSet presAssocID="{1FAC196D-3BAF-4B85-B9B2-351B56599F75}" presName="rootComposite" presStyleCnt="0"/>
      <dgm:spPr/>
    </dgm:pt>
    <dgm:pt modelId="{CB0DBEBD-79DA-484A-8E71-22E7745B3F89}" type="pres">
      <dgm:prSet presAssocID="{1FAC196D-3BAF-4B85-B9B2-351B56599F75}" presName="rootText" presStyleLbl="node3" presStyleIdx="0" presStyleCnt="2" custScaleY="132929">
        <dgm:presLayoutVars>
          <dgm:chPref val="3"/>
        </dgm:presLayoutVars>
      </dgm:prSet>
      <dgm:spPr/>
    </dgm:pt>
    <dgm:pt modelId="{EFF90B0E-211E-482F-BEF2-35F017C91251}" type="pres">
      <dgm:prSet presAssocID="{1FAC196D-3BAF-4B85-B9B2-351B56599F75}" presName="rootConnector" presStyleLbl="node3" presStyleIdx="0" presStyleCnt="2"/>
      <dgm:spPr/>
    </dgm:pt>
    <dgm:pt modelId="{56A4C856-56F2-4076-8379-9BB95147F47D}" type="pres">
      <dgm:prSet presAssocID="{1FAC196D-3BAF-4B85-B9B2-351B56599F75}" presName="hierChild4" presStyleCnt="0"/>
      <dgm:spPr/>
    </dgm:pt>
    <dgm:pt modelId="{47E5B287-8DD8-469F-A9D8-E7FDB54EACBE}" type="pres">
      <dgm:prSet presAssocID="{BE3C68A5-A3DF-4051-8327-738FF80B74A8}" presName="Name64" presStyleLbl="parChTrans1D4" presStyleIdx="0" presStyleCnt="2"/>
      <dgm:spPr/>
    </dgm:pt>
    <dgm:pt modelId="{7416F243-B1C4-4493-B188-58B7563DF8CB}" type="pres">
      <dgm:prSet presAssocID="{06C84E73-C186-48E0-BEB2-04C7081F0DCC}" presName="hierRoot2" presStyleCnt="0">
        <dgm:presLayoutVars>
          <dgm:hierBranch val="init"/>
        </dgm:presLayoutVars>
      </dgm:prSet>
      <dgm:spPr/>
    </dgm:pt>
    <dgm:pt modelId="{32628BEE-0AAF-410E-B8AE-1697D154839B}" type="pres">
      <dgm:prSet presAssocID="{06C84E73-C186-48E0-BEB2-04C7081F0DCC}" presName="rootComposite" presStyleCnt="0"/>
      <dgm:spPr/>
    </dgm:pt>
    <dgm:pt modelId="{4E74C8AA-EC61-4D2D-99FC-1811BEAA63DB}" type="pres">
      <dgm:prSet presAssocID="{06C84E73-C186-48E0-BEB2-04C7081F0DCC}" presName="rootText" presStyleLbl="node4" presStyleIdx="0" presStyleCnt="2" custScaleY="143177">
        <dgm:presLayoutVars>
          <dgm:chPref val="3"/>
        </dgm:presLayoutVars>
      </dgm:prSet>
      <dgm:spPr/>
    </dgm:pt>
    <dgm:pt modelId="{35144052-55BE-41F1-8298-4023E6F504F5}" type="pres">
      <dgm:prSet presAssocID="{06C84E73-C186-48E0-BEB2-04C7081F0DCC}" presName="rootConnector" presStyleLbl="node4" presStyleIdx="0" presStyleCnt="2"/>
      <dgm:spPr/>
    </dgm:pt>
    <dgm:pt modelId="{29967151-CBF3-453A-9195-8CF2B08C2CA7}" type="pres">
      <dgm:prSet presAssocID="{06C84E73-C186-48E0-BEB2-04C7081F0DCC}" presName="hierChild4" presStyleCnt="0"/>
      <dgm:spPr/>
    </dgm:pt>
    <dgm:pt modelId="{AD4FFF7B-C443-4880-A4C6-5A0ACB9C97F6}" type="pres">
      <dgm:prSet presAssocID="{06C84E73-C186-48E0-BEB2-04C7081F0DCC}" presName="hierChild5" presStyleCnt="0"/>
      <dgm:spPr/>
    </dgm:pt>
    <dgm:pt modelId="{7A76A6A7-84A3-4603-ADBD-3813C6534058}" type="pres">
      <dgm:prSet presAssocID="{01C2A7B4-20A3-4843-8CD5-FAE55F53946E}" presName="Name64" presStyleLbl="parChTrans1D4" presStyleIdx="1" presStyleCnt="2"/>
      <dgm:spPr/>
    </dgm:pt>
    <dgm:pt modelId="{4A449EE4-B8AB-4B50-835E-7DD012043749}" type="pres">
      <dgm:prSet presAssocID="{EA4BFD93-737D-4437-A0FE-72FFB1814F00}" presName="hierRoot2" presStyleCnt="0">
        <dgm:presLayoutVars>
          <dgm:hierBranch val="init"/>
        </dgm:presLayoutVars>
      </dgm:prSet>
      <dgm:spPr/>
    </dgm:pt>
    <dgm:pt modelId="{5164396F-545D-404A-A3E1-0B2A1125991D}" type="pres">
      <dgm:prSet presAssocID="{EA4BFD93-737D-4437-A0FE-72FFB1814F00}" presName="rootComposite" presStyleCnt="0"/>
      <dgm:spPr/>
    </dgm:pt>
    <dgm:pt modelId="{637CE0AE-0E8C-4F20-9C18-4D3B8D7CCD2B}" type="pres">
      <dgm:prSet presAssocID="{EA4BFD93-737D-4437-A0FE-72FFB1814F00}" presName="rootText" presStyleLbl="node4" presStyleIdx="1" presStyleCnt="2" custScaleY="156512">
        <dgm:presLayoutVars>
          <dgm:chPref val="3"/>
        </dgm:presLayoutVars>
      </dgm:prSet>
      <dgm:spPr/>
    </dgm:pt>
    <dgm:pt modelId="{5185929D-90B0-4D8E-8B7E-B04372159FC3}" type="pres">
      <dgm:prSet presAssocID="{EA4BFD93-737D-4437-A0FE-72FFB1814F00}" presName="rootConnector" presStyleLbl="node4" presStyleIdx="1" presStyleCnt="2"/>
      <dgm:spPr/>
    </dgm:pt>
    <dgm:pt modelId="{7D3C6B62-E7AC-4F09-9CD5-8C86D4EDCA6B}" type="pres">
      <dgm:prSet presAssocID="{EA4BFD93-737D-4437-A0FE-72FFB1814F00}" presName="hierChild4" presStyleCnt="0"/>
      <dgm:spPr/>
    </dgm:pt>
    <dgm:pt modelId="{47F09141-88C4-42A5-BC87-63C53EC3E96C}" type="pres">
      <dgm:prSet presAssocID="{EA4BFD93-737D-4437-A0FE-72FFB1814F00}" presName="hierChild5" presStyleCnt="0"/>
      <dgm:spPr/>
    </dgm:pt>
    <dgm:pt modelId="{C187325A-7D1A-4191-8D74-F8EA46074337}" type="pres">
      <dgm:prSet presAssocID="{1FAC196D-3BAF-4B85-B9B2-351B56599F75}" presName="hierChild5" presStyleCnt="0"/>
      <dgm:spPr/>
    </dgm:pt>
    <dgm:pt modelId="{099C2FD6-6BD2-47F3-93E4-FB236EC39CD2}" type="pres">
      <dgm:prSet presAssocID="{F31A2B63-A741-4782-BD9D-7B8CFE777E46}" presName="Name64" presStyleLbl="parChTrans1D3" presStyleIdx="1" presStyleCnt="2"/>
      <dgm:spPr/>
    </dgm:pt>
    <dgm:pt modelId="{044E0167-891A-4B84-991B-585001BDE554}" type="pres">
      <dgm:prSet presAssocID="{61A56B9E-CC7D-440E-AD48-838A5E9C3701}" presName="hierRoot2" presStyleCnt="0">
        <dgm:presLayoutVars>
          <dgm:hierBranch val="init"/>
        </dgm:presLayoutVars>
      </dgm:prSet>
      <dgm:spPr/>
    </dgm:pt>
    <dgm:pt modelId="{A1F57C03-90DC-4BC1-B2AF-5C879BAAA3FB}" type="pres">
      <dgm:prSet presAssocID="{61A56B9E-CC7D-440E-AD48-838A5E9C3701}" presName="rootComposite" presStyleCnt="0"/>
      <dgm:spPr/>
    </dgm:pt>
    <dgm:pt modelId="{073F8A22-25B7-4933-B33A-B1D92738E8F5}" type="pres">
      <dgm:prSet presAssocID="{61A56B9E-CC7D-440E-AD48-838A5E9C3701}" presName="rootText" presStyleLbl="node3" presStyleIdx="1" presStyleCnt="2" custScaleY="150810">
        <dgm:presLayoutVars>
          <dgm:chPref val="3"/>
        </dgm:presLayoutVars>
      </dgm:prSet>
      <dgm:spPr/>
    </dgm:pt>
    <dgm:pt modelId="{63E20B20-14EF-47AA-850E-41BBDF49D4DD}" type="pres">
      <dgm:prSet presAssocID="{61A56B9E-CC7D-440E-AD48-838A5E9C3701}" presName="rootConnector" presStyleLbl="node3" presStyleIdx="1" presStyleCnt="2"/>
      <dgm:spPr/>
    </dgm:pt>
    <dgm:pt modelId="{5D034467-37DA-4BC4-90EE-F66B38D97368}" type="pres">
      <dgm:prSet presAssocID="{61A56B9E-CC7D-440E-AD48-838A5E9C3701}" presName="hierChild4" presStyleCnt="0"/>
      <dgm:spPr/>
    </dgm:pt>
    <dgm:pt modelId="{2020F8A6-2A26-4851-A17C-CB4C361FBA42}" type="pres">
      <dgm:prSet presAssocID="{61A56B9E-CC7D-440E-AD48-838A5E9C3701}" presName="hierChild5" presStyleCnt="0"/>
      <dgm:spPr/>
    </dgm:pt>
    <dgm:pt modelId="{D22935BE-908B-421E-8CF4-BC5D746CCB0C}" type="pres">
      <dgm:prSet presAssocID="{E05B929C-890F-48F7-8D34-4AE650E67BE0}" presName="hierChild5" presStyleCnt="0"/>
      <dgm:spPr/>
    </dgm:pt>
    <dgm:pt modelId="{296024C3-3F92-4A3B-93D8-3C1BBFD0560E}" type="pres">
      <dgm:prSet presAssocID="{0A21EDB5-EC09-4221-8709-026C4A259347}" presName="Name64" presStyleLbl="parChTrans1D2" presStyleIdx="1" presStyleCnt="3"/>
      <dgm:spPr/>
    </dgm:pt>
    <dgm:pt modelId="{A9A94C6F-57C4-41F0-9DD4-D49ADC48E821}" type="pres">
      <dgm:prSet presAssocID="{A07E6362-0E75-4A0E-9B54-260A4CBDFC83}" presName="hierRoot2" presStyleCnt="0">
        <dgm:presLayoutVars>
          <dgm:hierBranch val="init"/>
        </dgm:presLayoutVars>
      </dgm:prSet>
      <dgm:spPr/>
    </dgm:pt>
    <dgm:pt modelId="{F34ED964-9169-4C5D-A331-BD470F2C27E9}" type="pres">
      <dgm:prSet presAssocID="{A07E6362-0E75-4A0E-9B54-260A4CBDFC83}" presName="rootComposite" presStyleCnt="0"/>
      <dgm:spPr/>
    </dgm:pt>
    <dgm:pt modelId="{9AA5BF76-E868-4FDC-B431-EBD299CA94F0}" type="pres">
      <dgm:prSet presAssocID="{A07E6362-0E75-4A0E-9B54-260A4CBDFC83}" presName="rootText" presStyleLbl="node2" presStyleIdx="1" presStyleCnt="3" custScaleY="140705">
        <dgm:presLayoutVars>
          <dgm:chPref val="3"/>
        </dgm:presLayoutVars>
      </dgm:prSet>
      <dgm:spPr/>
    </dgm:pt>
    <dgm:pt modelId="{F0CC7DC3-CCE1-4DF2-90BF-A1C380065EDB}" type="pres">
      <dgm:prSet presAssocID="{A07E6362-0E75-4A0E-9B54-260A4CBDFC83}" presName="rootConnector" presStyleLbl="node2" presStyleIdx="1" presStyleCnt="3"/>
      <dgm:spPr/>
    </dgm:pt>
    <dgm:pt modelId="{2A37CD7F-3840-45B5-987B-AE64B2EA3A5C}" type="pres">
      <dgm:prSet presAssocID="{A07E6362-0E75-4A0E-9B54-260A4CBDFC83}" presName="hierChild4" presStyleCnt="0"/>
      <dgm:spPr/>
    </dgm:pt>
    <dgm:pt modelId="{9C87DD25-7831-4C56-B163-D55AB1199AC6}" type="pres">
      <dgm:prSet presAssocID="{A07E6362-0E75-4A0E-9B54-260A4CBDFC83}" presName="hierChild5" presStyleCnt="0"/>
      <dgm:spPr/>
    </dgm:pt>
    <dgm:pt modelId="{2C58BCFB-D47F-4D4F-A746-A4EC3DD0FE91}" type="pres">
      <dgm:prSet presAssocID="{3A0F5C46-DC0A-4F36-A481-6167505C1EAE}" presName="Name64" presStyleLbl="parChTrans1D2" presStyleIdx="2" presStyleCnt="3"/>
      <dgm:spPr/>
    </dgm:pt>
    <dgm:pt modelId="{9869C421-7ACE-41B3-A398-B3FAFA125A1E}" type="pres">
      <dgm:prSet presAssocID="{8116C6CA-C68B-4971-A6D3-1E6B4E1408B2}" presName="hierRoot2" presStyleCnt="0">
        <dgm:presLayoutVars>
          <dgm:hierBranch val="init"/>
        </dgm:presLayoutVars>
      </dgm:prSet>
      <dgm:spPr/>
    </dgm:pt>
    <dgm:pt modelId="{7D04E74D-1719-4414-ADAD-FCFA617A38FE}" type="pres">
      <dgm:prSet presAssocID="{8116C6CA-C68B-4971-A6D3-1E6B4E1408B2}" presName="rootComposite" presStyleCnt="0"/>
      <dgm:spPr/>
    </dgm:pt>
    <dgm:pt modelId="{8C26E35C-9D4A-4F3E-A281-685C48D9BEF8}" type="pres">
      <dgm:prSet presAssocID="{8116C6CA-C68B-4971-A6D3-1E6B4E1408B2}" presName="rootText" presStyleLbl="node2" presStyleIdx="2" presStyleCnt="3">
        <dgm:presLayoutVars>
          <dgm:chPref val="3"/>
        </dgm:presLayoutVars>
      </dgm:prSet>
      <dgm:spPr/>
    </dgm:pt>
    <dgm:pt modelId="{9DC190AB-4A30-47DC-9082-228785480AF3}" type="pres">
      <dgm:prSet presAssocID="{8116C6CA-C68B-4971-A6D3-1E6B4E1408B2}" presName="rootConnector" presStyleLbl="node2" presStyleIdx="2" presStyleCnt="3"/>
      <dgm:spPr/>
    </dgm:pt>
    <dgm:pt modelId="{1397F9D1-5F74-4350-BAF6-A1A0AE824571}" type="pres">
      <dgm:prSet presAssocID="{8116C6CA-C68B-4971-A6D3-1E6B4E1408B2}" presName="hierChild4" presStyleCnt="0"/>
      <dgm:spPr/>
    </dgm:pt>
    <dgm:pt modelId="{FEFCE640-3100-4681-B0DF-07D2D29FFFC1}" type="pres">
      <dgm:prSet presAssocID="{8116C6CA-C68B-4971-A6D3-1E6B4E1408B2}" presName="hierChild5" presStyleCnt="0"/>
      <dgm:spPr/>
    </dgm:pt>
    <dgm:pt modelId="{F33365B2-DD08-48D9-90BA-CCEF708514B9}" type="pres">
      <dgm:prSet presAssocID="{6ED834AA-EAAB-4F2F-9421-2EB8488C474B}" presName="hierChild3" presStyleCnt="0"/>
      <dgm:spPr/>
    </dgm:pt>
  </dgm:ptLst>
  <dgm:cxnLst>
    <dgm:cxn modelId="{AD6DCD16-D7FC-4115-A9A4-FBB99F5AF28D}" type="presOf" srcId="{EA4BFD93-737D-4437-A0FE-72FFB1814F00}" destId="{5185929D-90B0-4D8E-8B7E-B04372159FC3}" srcOrd="1" destOrd="0" presId="urn:microsoft.com/office/officeart/2009/3/layout/HorizontalOrganizationChart"/>
    <dgm:cxn modelId="{D6B94017-C1AB-41EE-9BFB-AE53EA0F4626}" srcId="{1FAC196D-3BAF-4B85-B9B2-351B56599F75}" destId="{06C84E73-C186-48E0-BEB2-04C7081F0DCC}" srcOrd="0" destOrd="0" parTransId="{BE3C68A5-A3DF-4051-8327-738FF80B74A8}" sibTransId="{43046A87-AED8-4C51-AE86-D404DAB08FB9}"/>
    <dgm:cxn modelId="{834A121E-88DB-4C8C-8B62-7AA6480985BE}" type="presOf" srcId="{06C84E73-C186-48E0-BEB2-04C7081F0DCC}" destId="{4E74C8AA-EC61-4D2D-99FC-1811BEAA63DB}" srcOrd="0" destOrd="0" presId="urn:microsoft.com/office/officeart/2009/3/layout/HorizontalOrganizationChart"/>
    <dgm:cxn modelId="{01404A22-9AC5-46F7-9E6F-019257C7CC09}" srcId="{6ED834AA-EAAB-4F2F-9421-2EB8488C474B}" destId="{E05B929C-890F-48F7-8D34-4AE650E67BE0}" srcOrd="0" destOrd="0" parTransId="{FA195F39-F4C7-4C1F-9B75-D42B54D734EF}" sibTransId="{D99BCE2B-D270-4BDC-91FC-A25572252A6B}"/>
    <dgm:cxn modelId="{E6BC8D22-B04C-4E28-A730-944E08AA5C02}" type="presOf" srcId="{0E338A87-6B56-413A-B2F9-703DA1E765B6}" destId="{6DB425A5-7C15-4D8F-B59B-9C2B120C3A91}" srcOrd="0" destOrd="0" presId="urn:microsoft.com/office/officeart/2009/3/layout/HorizontalOrganizationChart"/>
    <dgm:cxn modelId="{D533B527-693D-419F-8C9D-F5E42C1886BD}" srcId="{0E338A87-6B56-413A-B2F9-703DA1E765B6}" destId="{6ED834AA-EAAB-4F2F-9421-2EB8488C474B}" srcOrd="0" destOrd="0" parTransId="{8BA2CD19-86F9-4EA7-A77F-ABA98BB163E7}" sibTransId="{E6155C89-5908-4606-A033-8E79E8BD2BDD}"/>
    <dgm:cxn modelId="{C57B102E-B90C-42CF-ADF1-ABF368DDBB9E}" type="presOf" srcId="{8116C6CA-C68B-4971-A6D3-1E6B4E1408B2}" destId="{8C26E35C-9D4A-4F3E-A281-685C48D9BEF8}" srcOrd="0" destOrd="0" presId="urn:microsoft.com/office/officeart/2009/3/layout/HorizontalOrganizationChart"/>
    <dgm:cxn modelId="{19793134-2552-4DB4-8881-2B52462E49D8}" type="presOf" srcId="{8116C6CA-C68B-4971-A6D3-1E6B4E1408B2}" destId="{9DC190AB-4A30-47DC-9082-228785480AF3}" srcOrd="1" destOrd="0" presId="urn:microsoft.com/office/officeart/2009/3/layout/HorizontalOrganizationChart"/>
    <dgm:cxn modelId="{E266B83A-8B82-49E2-8B8E-686931B76779}" srcId="{6ED834AA-EAAB-4F2F-9421-2EB8488C474B}" destId="{A07E6362-0E75-4A0E-9B54-260A4CBDFC83}" srcOrd="1" destOrd="0" parTransId="{0A21EDB5-EC09-4221-8709-026C4A259347}" sibTransId="{9725074A-5E75-4961-9245-2ABE908062B7}"/>
    <dgm:cxn modelId="{A5D9BD5B-2960-479A-B037-7D653BF541D5}" srcId="{1FAC196D-3BAF-4B85-B9B2-351B56599F75}" destId="{EA4BFD93-737D-4437-A0FE-72FFB1814F00}" srcOrd="1" destOrd="0" parTransId="{01C2A7B4-20A3-4843-8CD5-FAE55F53946E}" sibTransId="{32492076-3155-4270-AA04-031BF7F194E0}"/>
    <dgm:cxn modelId="{109D4168-EC93-424C-AF07-6B3EEF6BD06A}" type="presOf" srcId="{3A0F5C46-DC0A-4F36-A481-6167505C1EAE}" destId="{2C58BCFB-D47F-4D4F-A746-A4EC3DD0FE91}" srcOrd="0" destOrd="0" presId="urn:microsoft.com/office/officeart/2009/3/layout/HorizontalOrganizationChart"/>
    <dgm:cxn modelId="{055F7B4B-9672-4C20-A3D2-914935CA914D}" srcId="{E05B929C-890F-48F7-8D34-4AE650E67BE0}" destId="{1FAC196D-3BAF-4B85-B9B2-351B56599F75}" srcOrd="0" destOrd="0" parTransId="{499A708E-4847-4ED6-945F-EAEF9C5129E7}" sibTransId="{B6342C7E-DBE3-4C2A-8BE3-635B78CF523D}"/>
    <dgm:cxn modelId="{203E4553-8B88-449C-AA60-71C9571BAE9D}" type="presOf" srcId="{0A21EDB5-EC09-4221-8709-026C4A259347}" destId="{296024C3-3F92-4A3B-93D8-3C1BBFD0560E}" srcOrd="0" destOrd="0" presId="urn:microsoft.com/office/officeart/2009/3/layout/HorizontalOrganizationChart"/>
    <dgm:cxn modelId="{DE5C7B76-A650-412D-BA6B-57F3A1A45BAC}" type="presOf" srcId="{499A708E-4847-4ED6-945F-EAEF9C5129E7}" destId="{384F250C-AE60-425B-B46B-71EFE101A7F3}" srcOrd="0" destOrd="0" presId="urn:microsoft.com/office/officeart/2009/3/layout/HorizontalOrganizationChart"/>
    <dgm:cxn modelId="{BFE84B58-1743-42BA-B590-56351AFDA95C}" type="presOf" srcId="{FA195F39-F4C7-4C1F-9B75-D42B54D734EF}" destId="{9378D1D1-5E45-4450-A2D1-F5EE890CA228}" srcOrd="0" destOrd="0" presId="urn:microsoft.com/office/officeart/2009/3/layout/HorizontalOrganizationChart"/>
    <dgm:cxn modelId="{D23FC778-0561-4A8F-A63F-589E79AED71A}" type="presOf" srcId="{6ED834AA-EAAB-4F2F-9421-2EB8488C474B}" destId="{24E1AAC5-7647-495E-9F1F-ECA84CBDAB06}" srcOrd="0" destOrd="0" presId="urn:microsoft.com/office/officeart/2009/3/layout/HorizontalOrganizationChart"/>
    <dgm:cxn modelId="{B8240E7A-DBC9-4E7C-931D-A90528CE0CCE}" type="presOf" srcId="{06C84E73-C186-48E0-BEB2-04C7081F0DCC}" destId="{35144052-55BE-41F1-8298-4023E6F504F5}" srcOrd="1" destOrd="0" presId="urn:microsoft.com/office/officeart/2009/3/layout/HorizontalOrganizationChart"/>
    <dgm:cxn modelId="{D605A988-F475-43B6-AF5F-82136F2B8FBE}" type="presOf" srcId="{61A56B9E-CC7D-440E-AD48-838A5E9C3701}" destId="{63E20B20-14EF-47AA-850E-41BBDF49D4DD}" srcOrd="1" destOrd="0" presId="urn:microsoft.com/office/officeart/2009/3/layout/HorizontalOrganizationChart"/>
    <dgm:cxn modelId="{E932608A-6CCC-4681-99B2-EA78F796B3AC}" type="presOf" srcId="{61A56B9E-CC7D-440E-AD48-838A5E9C3701}" destId="{073F8A22-25B7-4933-B33A-B1D92738E8F5}" srcOrd="0" destOrd="0" presId="urn:microsoft.com/office/officeart/2009/3/layout/HorizontalOrganizationChart"/>
    <dgm:cxn modelId="{6585B38E-95D5-485A-AC7A-F4A09C3CD69C}" type="presOf" srcId="{E05B929C-890F-48F7-8D34-4AE650E67BE0}" destId="{DB051EAB-5803-4201-BF19-843FF7520F88}" srcOrd="0" destOrd="0" presId="urn:microsoft.com/office/officeart/2009/3/layout/HorizontalOrganizationChart"/>
    <dgm:cxn modelId="{0AC6EBB3-DBDD-47C6-82A0-39587FB966C1}" type="presOf" srcId="{6ED834AA-EAAB-4F2F-9421-2EB8488C474B}" destId="{6776D6F1-BF34-4A30-B24B-12A6D7FA7801}" srcOrd="1" destOrd="0" presId="urn:microsoft.com/office/officeart/2009/3/layout/HorizontalOrganizationChart"/>
    <dgm:cxn modelId="{BD6603B6-6142-4965-B404-F4D22972F6D5}" type="presOf" srcId="{1FAC196D-3BAF-4B85-B9B2-351B56599F75}" destId="{EFF90B0E-211E-482F-BEF2-35F017C91251}" srcOrd="1" destOrd="0" presId="urn:microsoft.com/office/officeart/2009/3/layout/HorizontalOrganizationChart"/>
    <dgm:cxn modelId="{1FF64CBC-C6B4-43A1-945E-2DE8B6BEFA62}" type="presOf" srcId="{1FAC196D-3BAF-4B85-B9B2-351B56599F75}" destId="{CB0DBEBD-79DA-484A-8E71-22E7745B3F89}" srcOrd="0" destOrd="0" presId="urn:microsoft.com/office/officeart/2009/3/layout/HorizontalOrganizationChart"/>
    <dgm:cxn modelId="{22B3C6BC-1375-48C8-BD8E-8DACD24105A5}" type="presOf" srcId="{EA4BFD93-737D-4437-A0FE-72FFB1814F00}" destId="{637CE0AE-0E8C-4F20-9C18-4D3B8D7CCD2B}" srcOrd="0" destOrd="0" presId="urn:microsoft.com/office/officeart/2009/3/layout/HorizontalOrganizationChart"/>
    <dgm:cxn modelId="{C4C455C0-300A-4715-87FE-BADBD72BA68D}" type="presOf" srcId="{A07E6362-0E75-4A0E-9B54-260A4CBDFC83}" destId="{9AA5BF76-E868-4FDC-B431-EBD299CA94F0}" srcOrd="0" destOrd="0" presId="urn:microsoft.com/office/officeart/2009/3/layout/HorizontalOrganizationChart"/>
    <dgm:cxn modelId="{4F2988C0-5746-4CBD-8BEE-8BE22A9C7B81}" srcId="{6ED834AA-EAAB-4F2F-9421-2EB8488C474B}" destId="{8116C6CA-C68B-4971-A6D3-1E6B4E1408B2}" srcOrd="2" destOrd="0" parTransId="{3A0F5C46-DC0A-4F36-A481-6167505C1EAE}" sibTransId="{401BF80A-14CD-4006-A084-9FF4EBAF60CC}"/>
    <dgm:cxn modelId="{720947C3-4476-42EE-A1D3-7D4AFC8C8082}" srcId="{E05B929C-890F-48F7-8D34-4AE650E67BE0}" destId="{61A56B9E-CC7D-440E-AD48-838A5E9C3701}" srcOrd="1" destOrd="0" parTransId="{F31A2B63-A741-4782-BD9D-7B8CFE777E46}" sibTransId="{94E623D6-D021-40CE-AA3B-A9867246F3E9}"/>
    <dgm:cxn modelId="{3809FCE1-1AD2-437C-B884-E45609A515D1}" type="presOf" srcId="{F31A2B63-A741-4782-BD9D-7B8CFE777E46}" destId="{099C2FD6-6BD2-47F3-93E4-FB236EC39CD2}" srcOrd="0" destOrd="0" presId="urn:microsoft.com/office/officeart/2009/3/layout/HorizontalOrganizationChart"/>
    <dgm:cxn modelId="{8F4888F1-14A7-48B9-9F50-3367F4E4609A}" type="presOf" srcId="{E05B929C-890F-48F7-8D34-4AE650E67BE0}" destId="{0874A372-06C7-4D46-B899-341330D0EA75}" srcOrd="1" destOrd="0" presId="urn:microsoft.com/office/officeart/2009/3/layout/HorizontalOrganizationChart"/>
    <dgm:cxn modelId="{AD0C03F7-14A2-4FBD-8F54-A73E8342BCCB}" type="presOf" srcId="{BE3C68A5-A3DF-4051-8327-738FF80B74A8}" destId="{47E5B287-8DD8-469F-A9D8-E7FDB54EACBE}" srcOrd="0" destOrd="0" presId="urn:microsoft.com/office/officeart/2009/3/layout/HorizontalOrganizationChart"/>
    <dgm:cxn modelId="{BB0CEDFA-4C78-4D61-A8F7-EBC4CFC22715}" type="presOf" srcId="{A07E6362-0E75-4A0E-9B54-260A4CBDFC83}" destId="{F0CC7DC3-CCE1-4DF2-90BF-A1C380065EDB}" srcOrd="1" destOrd="0" presId="urn:microsoft.com/office/officeart/2009/3/layout/HorizontalOrganizationChart"/>
    <dgm:cxn modelId="{AB3B48FF-499B-4B87-B518-CAE8B7B38623}" type="presOf" srcId="{01C2A7B4-20A3-4843-8CD5-FAE55F53946E}" destId="{7A76A6A7-84A3-4603-ADBD-3813C6534058}" srcOrd="0" destOrd="0" presId="urn:microsoft.com/office/officeart/2009/3/layout/HorizontalOrganizationChart"/>
    <dgm:cxn modelId="{B17B7F1B-B8ED-4AB5-9763-B56DD029AD40}" type="presParOf" srcId="{6DB425A5-7C15-4D8F-B59B-9C2B120C3A91}" destId="{B6B2D9BE-BD49-4E2E-92CF-DE50C41B738E}" srcOrd="0" destOrd="0" presId="urn:microsoft.com/office/officeart/2009/3/layout/HorizontalOrganizationChart"/>
    <dgm:cxn modelId="{98FEC1EF-2F90-4087-96B1-3E00C6DA5A50}" type="presParOf" srcId="{B6B2D9BE-BD49-4E2E-92CF-DE50C41B738E}" destId="{01F37EC6-0332-418A-9E08-C250DEB1E951}" srcOrd="0" destOrd="0" presId="urn:microsoft.com/office/officeart/2009/3/layout/HorizontalOrganizationChart"/>
    <dgm:cxn modelId="{DDCC9AF7-95F4-4E8D-B5B6-951FA1CE6CDB}" type="presParOf" srcId="{01F37EC6-0332-418A-9E08-C250DEB1E951}" destId="{24E1AAC5-7647-495E-9F1F-ECA84CBDAB06}" srcOrd="0" destOrd="0" presId="urn:microsoft.com/office/officeart/2009/3/layout/HorizontalOrganizationChart"/>
    <dgm:cxn modelId="{F75446D9-A6AD-4B9C-A9AC-CA2BEAB0734A}" type="presParOf" srcId="{01F37EC6-0332-418A-9E08-C250DEB1E951}" destId="{6776D6F1-BF34-4A30-B24B-12A6D7FA7801}" srcOrd="1" destOrd="0" presId="urn:microsoft.com/office/officeart/2009/3/layout/HorizontalOrganizationChart"/>
    <dgm:cxn modelId="{4AD5E230-BEF9-4AAA-93B8-41F0FE0BEFE1}" type="presParOf" srcId="{B6B2D9BE-BD49-4E2E-92CF-DE50C41B738E}" destId="{C70B602D-FF2D-4F4A-9935-5EDAB3C04029}" srcOrd="1" destOrd="0" presId="urn:microsoft.com/office/officeart/2009/3/layout/HorizontalOrganizationChart"/>
    <dgm:cxn modelId="{5AA27571-852D-4EA9-A76C-B00A97024383}" type="presParOf" srcId="{C70B602D-FF2D-4F4A-9935-5EDAB3C04029}" destId="{9378D1D1-5E45-4450-A2D1-F5EE890CA228}" srcOrd="0" destOrd="0" presId="urn:microsoft.com/office/officeart/2009/3/layout/HorizontalOrganizationChart"/>
    <dgm:cxn modelId="{35FBD9FB-6715-479F-AA3D-3E30324F6501}" type="presParOf" srcId="{C70B602D-FF2D-4F4A-9935-5EDAB3C04029}" destId="{D61062B4-BAA6-4FF9-A2A7-B75F2868AEB3}" srcOrd="1" destOrd="0" presId="urn:microsoft.com/office/officeart/2009/3/layout/HorizontalOrganizationChart"/>
    <dgm:cxn modelId="{DB711AEC-2BA9-49D7-8254-94D8701B122A}" type="presParOf" srcId="{D61062B4-BAA6-4FF9-A2A7-B75F2868AEB3}" destId="{9E28EDD6-67F0-4AD8-AAB0-C2D2C1E18B79}" srcOrd="0" destOrd="0" presId="urn:microsoft.com/office/officeart/2009/3/layout/HorizontalOrganizationChart"/>
    <dgm:cxn modelId="{52077AE8-1E19-4D6C-9F95-C30946F668D1}" type="presParOf" srcId="{9E28EDD6-67F0-4AD8-AAB0-C2D2C1E18B79}" destId="{DB051EAB-5803-4201-BF19-843FF7520F88}" srcOrd="0" destOrd="0" presId="urn:microsoft.com/office/officeart/2009/3/layout/HorizontalOrganizationChart"/>
    <dgm:cxn modelId="{1207B026-18E8-4A59-8DB5-6693983D5ACB}" type="presParOf" srcId="{9E28EDD6-67F0-4AD8-AAB0-C2D2C1E18B79}" destId="{0874A372-06C7-4D46-B899-341330D0EA75}" srcOrd="1" destOrd="0" presId="urn:microsoft.com/office/officeart/2009/3/layout/HorizontalOrganizationChart"/>
    <dgm:cxn modelId="{C178585C-526C-49DA-99EA-691A46B7602F}" type="presParOf" srcId="{D61062B4-BAA6-4FF9-A2A7-B75F2868AEB3}" destId="{1FA52D47-FDA2-40A9-9E9A-7C8E45AF33B2}" srcOrd="1" destOrd="0" presId="urn:microsoft.com/office/officeart/2009/3/layout/HorizontalOrganizationChart"/>
    <dgm:cxn modelId="{12F90CB7-5C75-44FC-AA87-F3ED419246B4}" type="presParOf" srcId="{1FA52D47-FDA2-40A9-9E9A-7C8E45AF33B2}" destId="{384F250C-AE60-425B-B46B-71EFE101A7F3}" srcOrd="0" destOrd="0" presId="urn:microsoft.com/office/officeart/2009/3/layout/HorizontalOrganizationChart"/>
    <dgm:cxn modelId="{1D9F5A54-6CFA-48B6-87EF-1C59BF72EF0A}" type="presParOf" srcId="{1FA52D47-FDA2-40A9-9E9A-7C8E45AF33B2}" destId="{1C505DAA-2DDB-4EFC-B632-CC80E39EEA61}" srcOrd="1" destOrd="0" presId="urn:microsoft.com/office/officeart/2009/3/layout/HorizontalOrganizationChart"/>
    <dgm:cxn modelId="{F21F2CA2-D30C-4A25-840F-39DD0F7B9B90}" type="presParOf" srcId="{1C505DAA-2DDB-4EFC-B632-CC80E39EEA61}" destId="{ABAD5711-977C-4580-8AA2-568EE611C8E6}" srcOrd="0" destOrd="0" presId="urn:microsoft.com/office/officeart/2009/3/layout/HorizontalOrganizationChart"/>
    <dgm:cxn modelId="{234764F5-9773-4723-B2B6-C07EE22ADAD6}" type="presParOf" srcId="{ABAD5711-977C-4580-8AA2-568EE611C8E6}" destId="{CB0DBEBD-79DA-484A-8E71-22E7745B3F89}" srcOrd="0" destOrd="0" presId="urn:microsoft.com/office/officeart/2009/3/layout/HorizontalOrganizationChart"/>
    <dgm:cxn modelId="{F7B36AC6-49C4-41AD-917F-F99179673ADA}" type="presParOf" srcId="{ABAD5711-977C-4580-8AA2-568EE611C8E6}" destId="{EFF90B0E-211E-482F-BEF2-35F017C91251}" srcOrd="1" destOrd="0" presId="urn:microsoft.com/office/officeart/2009/3/layout/HorizontalOrganizationChart"/>
    <dgm:cxn modelId="{F8D286EE-37DA-4DBF-A502-9854835C3296}" type="presParOf" srcId="{1C505DAA-2DDB-4EFC-B632-CC80E39EEA61}" destId="{56A4C856-56F2-4076-8379-9BB95147F47D}" srcOrd="1" destOrd="0" presId="urn:microsoft.com/office/officeart/2009/3/layout/HorizontalOrganizationChart"/>
    <dgm:cxn modelId="{7115AED7-A24E-46A2-B9A7-D69A21EFD8A6}" type="presParOf" srcId="{56A4C856-56F2-4076-8379-9BB95147F47D}" destId="{47E5B287-8DD8-469F-A9D8-E7FDB54EACBE}" srcOrd="0" destOrd="0" presId="urn:microsoft.com/office/officeart/2009/3/layout/HorizontalOrganizationChart"/>
    <dgm:cxn modelId="{713DDACE-DC37-45CD-879F-23EE1FBDA2C2}" type="presParOf" srcId="{56A4C856-56F2-4076-8379-9BB95147F47D}" destId="{7416F243-B1C4-4493-B188-58B7563DF8CB}" srcOrd="1" destOrd="0" presId="urn:microsoft.com/office/officeart/2009/3/layout/HorizontalOrganizationChart"/>
    <dgm:cxn modelId="{9DA8F519-DBCE-4F9F-BF27-3531F541206A}" type="presParOf" srcId="{7416F243-B1C4-4493-B188-58B7563DF8CB}" destId="{32628BEE-0AAF-410E-B8AE-1697D154839B}" srcOrd="0" destOrd="0" presId="urn:microsoft.com/office/officeart/2009/3/layout/HorizontalOrganizationChart"/>
    <dgm:cxn modelId="{9F289448-6E3B-409D-9C36-97EB85BA5E19}" type="presParOf" srcId="{32628BEE-0AAF-410E-B8AE-1697D154839B}" destId="{4E74C8AA-EC61-4D2D-99FC-1811BEAA63DB}" srcOrd="0" destOrd="0" presId="urn:microsoft.com/office/officeart/2009/3/layout/HorizontalOrganizationChart"/>
    <dgm:cxn modelId="{E5F965E2-F836-4A57-9544-7D56184DCCD5}" type="presParOf" srcId="{32628BEE-0AAF-410E-B8AE-1697D154839B}" destId="{35144052-55BE-41F1-8298-4023E6F504F5}" srcOrd="1" destOrd="0" presId="urn:microsoft.com/office/officeart/2009/3/layout/HorizontalOrganizationChart"/>
    <dgm:cxn modelId="{87BFBB2A-2845-4B7A-B489-DFD1C3835769}" type="presParOf" srcId="{7416F243-B1C4-4493-B188-58B7563DF8CB}" destId="{29967151-CBF3-453A-9195-8CF2B08C2CA7}" srcOrd="1" destOrd="0" presId="urn:microsoft.com/office/officeart/2009/3/layout/HorizontalOrganizationChart"/>
    <dgm:cxn modelId="{FCE6072F-D845-4C3F-8A1D-752E26DD452B}" type="presParOf" srcId="{7416F243-B1C4-4493-B188-58B7563DF8CB}" destId="{AD4FFF7B-C443-4880-A4C6-5A0ACB9C97F6}" srcOrd="2" destOrd="0" presId="urn:microsoft.com/office/officeart/2009/3/layout/HorizontalOrganizationChart"/>
    <dgm:cxn modelId="{96CCF32C-EE1A-447F-9365-69C4EE27F406}" type="presParOf" srcId="{56A4C856-56F2-4076-8379-9BB95147F47D}" destId="{7A76A6A7-84A3-4603-ADBD-3813C6534058}" srcOrd="2" destOrd="0" presId="urn:microsoft.com/office/officeart/2009/3/layout/HorizontalOrganizationChart"/>
    <dgm:cxn modelId="{84375D62-2D2F-4F97-A92C-573996310825}" type="presParOf" srcId="{56A4C856-56F2-4076-8379-9BB95147F47D}" destId="{4A449EE4-B8AB-4B50-835E-7DD012043749}" srcOrd="3" destOrd="0" presId="urn:microsoft.com/office/officeart/2009/3/layout/HorizontalOrganizationChart"/>
    <dgm:cxn modelId="{A37F066A-BFF5-4D96-AEA4-05F9881A2C76}" type="presParOf" srcId="{4A449EE4-B8AB-4B50-835E-7DD012043749}" destId="{5164396F-545D-404A-A3E1-0B2A1125991D}" srcOrd="0" destOrd="0" presId="urn:microsoft.com/office/officeart/2009/3/layout/HorizontalOrganizationChart"/>
    <dgm:cxn modelId="{1F7D757C-F574-4535-9017-B69E52A2C962}" type="presParOf" srcId="{5164396F-545D-404A-A3E1-0B2A1125991D}" destId="{637CE0AE-0E8C-4F20-9C18-4D3B8D7CCD2B}" srcOrd="0" destOrd="0" presId="urn:microsoft.com/office/officeart/2009/3/layout/HorizontalOrganizationChart"/>
    <dgm:cxn modelId="{072615AF-D4DC-4F4C-A1BB-807EAEB619FD}" type="presParOf" srcId="{5164396F-545D-404A-A3E1-0B2A1125991D}" destId="{5185929D-90B0-4D8E-8B7E-B04372159FC3}" srcOrd="1" destOrd="0" presId="urn:microsoft.com/office/officeart/2009/3/layout/HorizontalOrganizationChart"/>
    <dgm:cxn modelId="{4E8FCBCE-34C2-4115-B953-14FDF7C7B471}" type="presParOf" srcId="{4A449EE4-B8AB-4B50-835E-7DD012043749}" destId="{7D3C6B62-E7AC-4F09-9CD5-8C86D4EDCA6B}" srcOrd="1" destOrd="0" presId="urn:microsoft.com/office/officeart/2009/3/layout/HorizontalOrganizationChart"/>
    <dgm:cxn modelId="{A3F31564-E02B-4D6D-9461-387849743064}" type="presParOf" srcId="{4A449EE4-B8AB-4B50-835E-7DD012043749}" destId="{47F09141-88C4-42A5-BC87-63C53EC3E96C}" srcOrd="2" destOrd="0" presId="urn:microsoft.com/office/officeart/2009/3/layout/HorizontalOrganizationChart"/>
    <dgm:cxn modelId="{85CD7FB7-E9B3-4D18-968F-4DC6B731638C}" type="presParOf" srcId="{1C505DAA-2DDB-4EFC-B632-CC80E39EEA61}" destId="{C187325A-7D1A-4191-8D74-F8EA46074337}" srcOrd="2" destOrd="0" presId="urn:microsoft.com/office/officeart/2009/3/layout/HorizontalOrganizationChart"/>
    <dgm:cxn modelId="{FD15FFE2-D873-4E62-B9CF-42BBEEFCF347}" type="presParOf" srcId="{1FA52D47-FDA2-40A9-9E9A-7C8E45AF33B2}" destId="{099C2FD6-6BD2-47F3-93E4-FB236EC39CD2}" srcOrd="2" destOrd="0" presId="urn:microsoft.com/office/officeart/2009/3/layout/HorizontalOrganizationChart"/>
    <dgm:cxn modelId="{8FFFE01A-F5DF-408B-9F53-2BFB8706DBCD}" type="presParOf" srcId="{1FA52D47-FDA2-40A9-9E9A-7C8E45AF33B2}" destId="{044E0167-891A-4B84-991B-585001BDE554}" srcOrd="3" destOrd="0" presId="urn:microsoft.com/office/officeart/2009/3/layout/HorizontalOrganizationChart"/>
    <dgm:cxn modelId="{153748B6-F446-496F-AEB0-F3A549612DA4}" type="presParOf" srcId="{044E0167-891A-4B84-991B-585001BDE554}" destId="{A1F57C03-90DC-4BC1-B2AF-5C879BAAA3FB}" srcOrd="0" destOrd="0" presId="urn:microsoft.com/office/officeart/2009/3/layout/HorizontalOrganizationChart"/>
    <dgm:cxn modelId="{0F215713-3CDC-40CB-828F-C8F3FC283263}" type="presParOf" srcId="{A1F57C03-90DC-4BC1-B2AF-5C879BAAA3FB}" destId="{073F8A22-25B7-4933-B33A-B1D92738E8F5}" srcOrd="0" destOrd="0" presId="urn:microsoft.com/office/officeart/2009/3/layout/HorizontalOrganizationChart"/>
    <dgm:cxn modelId="{6074FD2B-6FB6-4EE0-A555-C6A581839ED0}" type="presParOf" srcId="{A1F57C03-90DC-4BC1-B2AF-5C879BAAA3FB}" destId="{63E20B20-14EF-47AA-850E-41BBDF49D4DD}" srcOrd="1" destOrd="0" presId="urn:microsoft.com/office/officeart/2009/3/layout/HorizontalOrganizationChart"/>
    <dgm:cxn modelId="{6CB9BACF-C5D5-44DB-B9C1-8A5A276C54BA}" type="presParOf" srcId="{044E0167-891A-4B84-991B-585001BDE554}" destId="{5D034467-37DA-4BC4-90EE-F66B38D97368}" srcOrd="1" destOrd="0" presId="urn:microsoft.com/office/officeart/2009/3/layout/HorizontalOrganizationChart"/>
    <dgm:cxn modelId="{F924DBD4-8E4D-4C5A-8F70-A5D90E5D0A88}" type="presParOf" srcId="{044E0167-891A-4B84-991B-585001BDE554}" destId="{2020F8A6-2A26-4851-A17C-CB4C361FBA42}" srcOrd="2" destOrd="0" presId="urn:microsoft.com/office/officeart/2009/3/layout/HorizontalOrganizationChart"/>
    <dgm:cxn modelId="{17198BF2-CA7B-4BE0-836A-C4361FE41F72}" type="presParOf" srcId="{D61062B4-BAA6-4FF9-A2A7-B75F2868AEB3}" destId="{D22935BE-908B-421E-8CF4-BC5D746CCB0C}" srcOrd="2" destOrd="0" presId="urn:microsoft.com/office/officeart/2009/3/layout/HorizontalOrganizationChart"/>
    <dgm:cxn modelId="{0116B638-F133-4193-81CC-F5744739F39B}" type="presParOf" srcId="{C70B602D-FF2D-4F4A-9935-5EDAB3C04029}" destId="{296024C3-3F92-4A3B-93D8-3C1BBFD0560E}" srcOrd="2" destOrd="0" presId="urn:microsoft.com/office/officeart/2009/3/layout/HorizontalOrganizationChart"/>
    <dgm:cxn modelId="{4FDED55E-7DEE-4DCB-B0A7-9FD51F1FB163}" type="presParOf" srcId="{C70B602D-FF2D-4F4A-9935-5EDAB3C04029}" destId="{A9A94C6F-57C4-41F0-9DD4-D49ADC48E821}" srcOrd="3" destOrd="0" presId="urn:microsoft.com/office/officeart/2009/3/layout/HorizontalOrganizationChart"/>
    <dgm:cxn modelId="{147ED6AA-A400-4526-8EF3-6434835C61DF}" type="presParOf" srcId="{A9A94C6F-57C4-41F0-9DD4-D49ADC48E821}" destId="{F34ED964-9169-4C5D-A331-BD470F2C27E9}" srcOrd="0" destOrd="0" presId="urn:microsoft.com/office/officeart/2009/3/layout/HorizontalOrganizationChart"/>
    <dgm:cxn modelId="{9A1C5439-9D83-40C3-85F3-3310DD793B1F}" type="presParOf" srcId="{F34ED964-9169-4C5D-A331-BD470F2C27E9}" destId="{9AA5BF76-E868-4FDC-B431-EBD299CA94F0}" srcOrd="0" destOrd="0" presId="urn:microsoft.com/office/officeart/2009/3/layout/HorizontalOrganizationChart"/>
    <dgm:cxn modelId="{C2F94C32-6B31-4AD6-BD54-67E139781096}" type="presParOf" srcId="{F34ED964-9169-4C5D-A331-BD470F2C27E9}" destId="{F0CC7DC3-CCE1-4DF2-90BF-A1C380065EDB}" srcOrd="1" destOrd="0" presId="urn:microsoft.com/office/officeart/2009/3/layout/HorizontalOrganizationChart"/>
    <dgm:cxn modelId="{11B34445-1D5C-40B2-9475-24CCA62D296F}" type="presParOf" srcId="{A9A94C6F-57C4-41F0-9DD4-D49ADC48E821}" destId="{2A37CD7F-3840-45B5-987B-AE64B2EA3A5C}" srcOrd="1" destOrd="0" presId="urn:microsoft.com/office/officeart/2009/3/layout/HorizontalOrganizationChart"/>
    <dgm:cxn modelId="{5703D27E-4A4F-4767-A2D8-C5EC3CCA307B}" type="presParOf" srcId="{A9A94C6F-57C4-41F0-9DD4-D49ADC48E821}" destId="{9C87DD25-7831-4C56-B163-D55AB1199AC6}" srcOrd="2" destOrd="0" presId="urn:microsoft.com/office/officeart/2009/3/layout/HorizontalOrganizationChart"/>
    <dgm:cxn modelId="{028D178A-F1AC-419A-99F2-05EEAD81208F}" type="presParOf" srcId="{C70B602D-FF2D-4F4A-9935-5EDAB3C04029}" destId="{2C58BCFB-D47F-4D4F-A746-A4EC3DD0FE91}" srcOrd="4" destOrd="0" presId="urn:microsoft.com/office/officeart/2009/3/layout/HorizontalOrganizationChart"/>
    <dgm:cxn modelId="{B45080A6-9840-4438-A673-8C1D95714EF8}" type="presParOf" srcId="{C70B602D-FF2D-4F4A-9935-5EDAB3C04029}" destId="{9869C421-7ACE-41B3-A398-B3FAFA125A1E}" srcOrd="5" destOrd="0" presId="urn:microsoft.com/office/officeart/2009/3/layout/HorizontalOrganizationChart"/>
    <dgm:cxn modelId="{891AE11F-FA05-460D-97A4-E8100DBC7A7E}" type="presParOf" srcId="{9869C421-7ACE-41B3-A398-B3FAFA125A1E}" destId="{7D04E74D-1719-4414-ADAD-FCFA617A38FE}" srcOrd="0" destOrd="0" presId="urn:microsoft.com/office/officeart/2009/3/layout/HorizontalOrganizationChart"/>
    <dgm:cxn modelId="{A9F6D51E-C91A-479A-B0D0-79407D190BBE}" type="presParOf" srcId="{7D04E74D-1719-4414-ADAD-FCFA617A38FE}" destId="{8C26E35C-9D4A-4F3E-A281-685C48D9BEF8}" srcOrd="0" destOrd="0" presId="urn:microsoft.com/office/officeart/2009/3/layout/HorizontalOrganizationChart"/>
    <dgm:cxn modelId="{A3A221AF-31F0-47CC-B43E-D3FC10FA9465}" type="presParOf" srcId="{7D04E74D-1719-4414-ADAD-FCFA617A38FE}" destId="{9DC190AB-4A30-47DC-9082-228785480AF3}" srcOrd="1" destOrd="0" presId="urn:microsoft.com/office/officeart/2009/3/layout/HorizontalOrganizationChart"/>
    <dgm:cxn modelId="{A477409A-ABE5-4EAB-8513-8AC0E9905DEA}" type="presParOf" srcId="{9869C421-7ACE-41B3-A398-B3FAFA125A1E}" destId="{1397F9D1-5F74-4350-BAF6-A1A0AE824571}" srcOrd="1" destOrd="0" presId="urn:microsoft.com/office/officeart/2009/3/layout/HorizontalOrganizationChart"/>
    <dgm:cxn modelId="{D6490CAE-B7A8-45A3-94F0-5DA1413F2209}" type="presParOf" srcId="{9869C421-7ACE-41B3-A398-B3FAFA125A1E}" destId="{FEFCE640-3100-4681-B0DF-07D2D29FFFC1}" srcOrd="2" destOrd="0" presId="urn:microsoft.com/office/officeart/2009/3/layout/HorizontalOrganizationChart"/>
    <dgm:cxn modelId="{05C4DEAF-7502-4463-8BB3-A28DCEBFBF58}" type="presParOf" srcId="{B6B2D9BE-BD49-4E2E-92CF-DE50C41B738E}" destId="{F33365B2-DD08-48D9-90BA-CCEF708514B9}"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10CE89-CD06-4DE5-8D98-F2CFE02C3583}" type="doc">
      <dgm:prSet loTypeId="urn:microsoft.com/office/officeart/2005/8/layout/chart3" loCatId="cycle" qsTypeId="urn:microsoft.com/office/officeart/2005/8/quickstyle/simple3" qsCatId="simple" csTypeId="urn:microsoft.com/office/officeart/2005/8/colors/colorful5" csCatId="colorful" phldr="1"/>
      <dgm:spPr/>
    </dgm:pt>
    <dgm:pt modelId="{81B1105C-F42F-4DC6-805E-98E9C3F4F0A6}">
      <dgm:prSet phldrT="[文本]" custT="1"/>
      <dgm:spPr/>
      <dgm:t>
        <a:bodyPr/>
        <a:lstStyle/>
        <a:p>
          <a:r>
            <a:rPr lang="zh-CN" altLang="en-US" sz="2400" b="1" dirty="0">
              <a:solidFill>
                <a:srgbClr val="FF0000"/>
              </a:solidFill>
            </a:rPr>
            <a:t>管理问题</a:t>
          </a:r>
        </a:p>
      </dgm:t>
    </dgm:pt>
    <dgm:pt modelId="{9D7E3BB8-CE3B-40EE-88E3-D9DB8A5C1A56}" type="parTrans" cxnId="{D416B02C-7511-47F1-863C-CAE5E720F6B4}">
      <dgm:prSet/>
      <dgm:spPr/>
      <dgm:t>
        <a:bodyPr/>
        <a:lstStyle/>
        <a:p>
          <a:endParaRPr lang="zh-CN" altLang="en-US" sz="2000" b="1"/>
        </a:p>
      </dgm:t>
    </dgm:pt>
    <dgm:pt modelId="{DA9603C4-5FB9-403A-B909-4C5C77CD768F}" type="sibTrans" cxnId="{D416B02C-7511-47F1-863C-CAE5E720F6B4}">
      <dgm:prSet/>
      <dgm:spPr/>
      <dgm:t>
        <a:bodyPr/>
        <a:lstStyle/>
        <a:p>
          <a:endParaRPr lang="zh-CN" altLang="en-US" sz="2000" b="1"/>
        </a:p>
      </dgm:t>
    </dgm:pt>
    <dgm:pt modelId="{49B4ECFC-FBD8-422A-A7DB-4D4009C9133D}">
      <dgm:prSet phldrT="[文本]" custT="1"/>
      <dgm:spPr/>
      <dgm:t>
        <a:bodyPr/>
        <a:lstStyle/>
        <a:p>
          <a:r>
            <a:rPr lang="zh-CN" altLang="en-US" sz="2400" b="1" dirty="0"/>
            <a:t>环境因素</a:t>
          </a:r>
        </a:p>
      </dgm:t>
    </dgm:pt>
    <dgm:pt modelId="{0FD480E1-FD93-44A0-839D-0E4B51FB6932}" type="parTrans" cxnId="{911E4C46-B7F6-40D8-B2E3-DE20A6090AD7}">
      <dgm:prSet/>
      <dgm:spPr/>
      <dgm:t>
        <a:bodyPr/>
        <a:lstStyle/>
        <a:p>
          <a:endParaRPr lang="zh-CN" altLang="en-US" sz="2000" b="1"/>
        </a:p>
      </dgm:t>
    </dgm:pt>
    <dgm:pt modelId="{A76C8C7F-50A0-4DD4-AE8C-336DD667A802}" type="sibTrans" cxnId="{911E4C46-B7F6-40D8-B2E3-DE20A6090AD7}">
      <dgm:prSet/>
      <dgm:spPr/>
      <dgm:t>
        <a:bodyPr/>
        <a:lstStyle/>
        <a:p>
          <a:endParaRPr lang="zh-CN" altLang="en-US" sz="2000" b="1"/>
        </a:p>
      </dgm:t>
    </dgm:pt>
    <dgm:pt modelId="{79C9A6B0-0B32-4912-8B86-445BBE6414BA}">
      <dgm:prSet phldrT="[文本]" custT="1"/>
      <dgm:spPr/>
      <dgm:t>
        <a:bodyPr/>
        <a:lstStyle/>
        <a:p>
          <a:r>
            <a:rPr lang="zh-CN" altLang="en-US" sz="2400" b="1" dirty="0"/>
            <a:t>组织战略</a:t>
          </a:r>
        </a:p>
      </dgm:t>
    </dgm:pt>
    <dgm:pt modelId="{0E655420-2C0B-40E9-AD15-305ACC7B45BB}" type="parTrans" cxnId="{4CD124B6-0B53-4B64-93C0-67CB3390C40A}">
      <dgm:prSet/>
      <dgm:spPr/>
      <dgm:t>
        <a:bodyPr/>
        <a:lstStyle/>
        <a:p>
          <a:endParaRPr lang="zh-CN" altLang="en-US" sz="2000" b="1"/>
        </a:p>
      </dgm:t>
    </dgm:pt>
    <dgm:pt modelId="{4A59BA06-4682-421E-B8C9-4E6AE6864433}" type="sibTrans" cxnId="{4CD124B6-0B53-4B64-93C0-67CB3390C40A}">
      <dgm:prSet/>
      <dgm:spPr/>
      <dgm:t>
        <a:bodyPr/>
        <a:lstStyle/>
        <a:p>
          <a:endParaRPr lang="zh-CN" altLang="en-US" sz="2000" b="1"/>
        </a:p>
      </dgm:t>
    </dgm:pt>
    <dgm:pt modelId="{AEA2952D-FFAD-4FB2-A6F0-B24DC2CE9C6A}">
      <dgm:prSet phldrT="[文本]" custT="1"/>
      <dgm:spPr/>
      <dgm:t>
        <a:bodyPr/>
        <a:lstStyle/>
        <a:p>
          <a:r>
            <a:rPr lang="zh-CN" altLang="en-US" sz="2400" b="1" dirty="0">
              <a:solidFill>
                <a:srgbClr val="FF0000"/>
              </a:solidFill>
            </a:rPr>
            <a:t>经济问题</a:t>
          </a:r>
        </a:p>
      </dgm:t>
    </dgm:pt>
    <dgm:pt modelId="{4FE9D0E2-5B51-40E0-B56B-D7BD6B11A6B0}" type="parTrans" cxnId="{6B75BE67-0F60-4200-9B04-54B9D80578B2}">
      <dgm:prSet/>
      <dgm:spPr/>
      <dgm:t>
        <a:bodyPr/>
        <a:lstStyle/>
        <a:p>
          <a:endParaRPr lang="zh-CN" altLang="en-US" sz="2000" b="1"/>
        </a:p>
      </dgm:t>
    </dgm:pt>
    <dgm:pt modelId="{F07C8E07-AA39-4DC9-ABC8-AD7D1D102873}" type="sibTrans" cxnId="{6B75BE67-0F60-4200-9B04-54B9D80578B2}">
      <dgm:prSet/>
      <dgm:spPr/>
      <dgm:t>
        <a:bodyPr/>
        <a:lstStyle/>
        <a:p>
          <a:endParaRPr lang="zh-CN" altLang="en-US" sz="2000" b="1"/>
        </a:p>
      </dgm:t>
    </dgm:pt>
    <dgm:pt modelId="{0D19503C-0645-4750-A6CE-D8907782642A}">
      <dgm:prSet phldrT="[文本]" custT="1"/>
      <dgm:spPr/>
      <dgm:t>
        <a:bodyPr/>
        <a:lstStyle/>
        <a:p>
          <a:r>
            <a:rPr lang="zh-CN" altLang="en-US" sz="2400" b="1" dirty="0">
              <a:solidFill>
                <a:srgbClr val="FF0000"/>
              </a:solidFill>
            </a:rPr>
            <a:t>技术问题</a:t>
          </a:r>
        </a:p>
      </dgm:t>
    </dgm:pt>
    <dgm:pt modelId="{8F22646B-D357-40BD-872E-D09FA00A7537}" type="parTrans" cxnId="{57A42CDD-B394-406B-B5C3-A2EEFA24EB7B}">
      <dgm:prSet/>
      <dgm:spPr/>
      <dgm:t>
        <a:bodyPr/>
        <a:lstStyle/>
        <a:p>
          <a:endParaRPr lang="zh-CN" altLang="en-US"/>
        </a:p>
      </dgm:t>
    </dgm:pt>
    <dgm:pt modelId="{906A8E17-673B-4033-83CD-2A605A40A8E5}" type="sibTrans" cxnId="{57A42CDD-B394-406B-B5C3-A2EEFA24EB7B}">
      <dgm:prSet/>
      <dgm:spPr/>
      <dgm:t>
        <a:bodyPr/>
        <a:lstStyle/>
        <a:p>
          <a:endParaRPr lang="zh-CN" altLang="en-US"/>
        </a:p>
      </dgm:t>
    </dgm:pt>
    <dgm:pt modelId="{D7A51409-DA62-44FD-83EE-051152BC4F5D}" type="pres">
      <dgm:prSet presAssocID="{7C10CE89-CD06-4DE5-8D98-F2CFE02C3583}" presName="compositeShape" presStyleCnt="0">
        <dgm:presLayoutVars>
          <dgm:chMax val="7"/>
          <dgm:dir/>
          <dgm:resizeHandles val="exact"/>
        </dgm:presLayoutVars>
      </dgm:prSet>
      <dgm:spPr/>
    </dgm:pt>
    <dgm:pt modelId="{4D9A859A-F139-4B78-AD5F-69A4158C6D4F}" type="pres">
      <dgm:prSet presAssocID="{7C10CE89-CD06-4DE5-8D98-F2CFE02C3583}" presName="wedge1" presStyleLbl="node1" presStyleIdx="0" presStyleCnt="5"/>
      <dgm:spPr/>
    </dgm:pt>
    <dgm:pt modelId="{13CE8778-1CD0-441C-B57F-6D276531FCC0}" type="pres">
      <dgm:prSet presAssocID="{7C10CE89-CD06-4DE5-8D98-F2CFE02C3583}" presName="wedge1Tx" presStyleLbl="node1" presStyleIdx="0" presStyleCnt="5">
        <dgm:presLayoutVars>
          <dgm:chMax val="0"/>
          <dgm:chPref val="0"/>
          <dgm:bulletEnabled val="1"/>
        </dgm:presLayoutVars>
      </dgm:prSet>
      <dgm:spPr/>
    </dgm:pt>
    <dgm:pt modelId="{51ADB494-6384-497D-AF1B-EA6C2DE3A886}" type="pres">
      <dgm:prSet presAssocID="{7C10CE89-CD06-4DE5-8D98-F2CFE02C3583}" presName="wedge2" presStyleLbl="node1" presStyleIdx="1" presStyleCnt="5"/>
      <dgm:spPr/>
    </dgm:pt>
    <dgm:pt modelId="{F5B2F543-C48F-421A-A2C6-47129ED755CC}" type="pres">
      <dgm:prSet presAssocID="{7C10CE89-CD06-4DE5-8D98-F2CFE02C3583}" presName="wedge2Tx" presStyleLbl="node1" presStyleIdx="1" presStyleCnt="5">
        <dgm:presLayoutVars>
          <dgm:chMax val="0"/>
          <dgm:chPref val="0"/>
          <dgm:bulletEnabled val="1"/>
        </dgm:presLayoutVars>
      </dgm:prSet>
      <dgm:spPr/>
    </dgm:pt>
    <dgm:pt modelId="{F1537AB5-F071-4E95-81C9-B8FC9C308556}" type="pres">
      <dgm:prSet presAssocID="{7C10CE89-CD06-4DE5-8D98-F2CFE02C3583}" presName="wedge3" presStyleLbl="node1" presStyleIdx="2" presStyleCnt="5"/>
      <dgm:spPr/>
    </dgm:pt>
    <dgm:pt modelId="{10573E6A-A6B2-4DBC-851F-652F8AD27723}" type="pres">
      <dgm:prSet presAssocID="{7C10CE89-CD06-4DE5-8D98-F2CFE02C3583}" presName="wedge3Tx" presStyleLbl="node1" presStyleIdx="2" presStyleCnt="5">
        <dgm:presLayoutVars>
          <dgm:chMax val="0"/>
          <dgm:chPref val="0"/>
          <dgm:bulletEnabled val="1"/>
        </dgm:presLayoutVars>
      </dgm:prSet>
      <dgm:spPr/>
    </dgm:pt>
    <dgm:pt modelId="{6FCB0380-DABA-4729-AC5D-099B34085D28}" type="pres">
      <dgm:prSet presAssocID="{7C10CE89-CD06-4DE5-8D98-F2CFE02C3583}" presName="wedge4" presStyleLbl="node1" presStyleIdx="3" presStyleCnt="5"/>
      <dgm:spPr/>
    </dgm:pt>
    <dgm:pt modelId="{C23213CC-4A9D-4997-BA0E-57D4FD45AC13}" type="pres">
      <dgm:prSet presAssocID="{7C10CE89-CD06-4DE5-8D98-F2CFE02C3583}" presName="wedge4Tx" presStyleLbl="node1" presStyleIdx="3" presStyleCnt="5">
        <dgm:presLayoutVars>
          <dgm:chMax val="0"/>
          <dgm:chPref val="0"/>
          <dgm:bulletEnabled val="1"/>
        </dgm:presLayoutVars>
      </dgm:prSet>
      <dgm:spPr/>
    </dgm:pt>
    <dgm:pt modelId="{7BFF438E-F441-4BC7-8471-685603EEE7F0}" type="pres">
      <dgm:prSet presAssocID="{7C10CE89-CD06-4DE5-8D98-F2CFE02C3583}" presName="wedge5" presStyleLbl="node1" presStyleIdx="4" presStyleCnt="5"/>
      <dgm:spPr/>
    </dgm:pt>
    <dgm:pt modelId="{1CAB23E5-7E42-408B-810E-A5F48905AC6B}" type="pres">
      <dgm:prSet presAssocID="{7C10CE89-CD06-4DE5-8D98-F2CFE02C3583}" presName="wedge5Tx" presStyleLbl="node1" presStyleIdx="4" presStyleCnt="5">
        <dgm:presLayoutVars>
          <dgm:chMax val="0"/>
          <dgm:chPref val="0"/>
          <dgm:bulletEnabled val="1"/>
        </dgm:presLayoutVars>
      </dgm:prSet>
      <dgm:spPr/>
    </dgm:pt>
  </dgm:ptLst>
  <dgm:cxnLst>
    <dgm:cxn modelId="{1BB9BD10-77BB-4EEF-BE1D-3ABB9A1D7BD6}" type="presOf" srcId="{7C10CE89-CD06-4DE5-8D98-F2CFE02C3583}" destId="{D7A51409-DA62-44FD-83EE-051152BC4F5D}" srcOrd="0" destOrd="0" presId="urn:microsoft.com/office/officeart/2005/8/layout/chart3"/>
    <dgm:cxn modelId="{4D766018-BC01-4B0F-B178-F6EA9A4FC1F3}" type="presOf" srcId="{79C9A6B0-0B32-4912-8B86-445BBE6414BA}" destId="{C23213CC-4A9D-4997-BA0E-57D4FD45AC13}" srcOrd="1" destOrd="0" presId="urn:microsoft.com/office/officeart/2005/8/layout/chart3"/>
    <dgm:cxn modelId="{D416B02C-7511-47F1-863C-CAE5E720F6B4}" srcId="{7C10CE89-CD06-4DE5-8D98-F2CFE02C3583}" destId="{81B1105C-F42F-4DC6-805E-98E9C3F4F0A6}" srcOrd="0" destOrd="0" parTransId="{9D7E3BB8-CE3B-40EE-88E3-D9DB8A5C1A56}" sibTransId="{DA9603C4-5FB9-403A-B909-4C5C77CD768F}"/>
    <dgm:cxn modelId="{04A70B62-D9A2-4AE9-814F-B74E483C2BB9}" type="presOf" srcId="{0D19503C-0645-4750-A6CE-D8907782642A}" destId="{10573E6A-A6B2-4DBC-851F-652F8AD27723}" srcOrd="1" destOrd="0" presId="urn:microsoft.com/office/officeart/2005/8/layout/chart3"/>
    <dgm:cxn modelId="{911E4C46-B7F6-40D8-B2E3-DE20A6090AD7}" srcId="{7C10CE89-CD06-4DE5-8D98-F2CFE02C3583}" destId="{49B4ECFC-FBD8-422A-A7DB-4D4009C9133D}" srcOrd="4" destOrd="0" parTransId="{0FD480E1-FD93-44A0-839D-0E4B51FB6932}" sibTransId="{A76C8C7F-50A0-4DD4-AE8C-336DD667A802}"/>
    <dgm:cxn modelId="{6B75BE67-0F60-4200-9B04-54B9D80578B2}" srcId="{7C10CE89-CD06-4DE5-8D98-F2CFE02C3583}" destId="{AEA2952D-FFAD-4FB2-A6F0-B24DC2CE9C6A}" srcOrd="1" destOrd="0" parTransId="{4FE9D0E2-5B51-40E0-B56B-D7BD6B11A6B0}" sibTransId="{F07C8E07-AA39-4DC9-ABC8-AD7D1D102873}"/>
    <dgm:cxn modelId="{61748248-3ED4-4035-89AB-689ECC8771A0}" type="presOf" srcId="{79C9A6B0-0B32-4912-8B86-445BBE6414BA}" destId="{6FCB0380-DABA-4729-AC5D-099B34085D28}" srcOrd="0" destOrd="0" presId="urn:microsoft.com/office/officeart/2005/8/layout/chart3"/>
    <dgm:cxn modelId="{C496FC6E-CE23-4C1C-9B44-41BB13DDF4DE}" type="presOf" srcId="{AEA2952D-FFAD-4FB2-A6F0-B24DC2CE9C6A}" destId="{F5B2F543-C48F-421A-A2C6-47129ED755CC}" srcOrd="1" destOrd="0" presId="urn:microsoft.com/office/officeart/2005/8/layout/chart3"/>
    <dgm:cxn modelId="{731CC376-1C5D-4ADF-9E87-67F6998445E4}" type="presOf" srcId="{49B4ECFC-FBD8-422A-A7DB-4D4009C9133D}" destId="{1CAB23E5-7E42-408B-810E-A5F48905AC6B}" srcOrd="1" destOrd="0" presId="urn:microsoft.com/office/officeart/2005/8/layout/chart3"/>
    <dgm:cxn modelId="{962EBE7D-701B-46EC-82F8-88124E518A48}" type="presOf" srcId="{81B1105C-F42F-4DC6-805E-98E9C3F4F0A6}" destId="{4D9A859A-F139-4B78-AD5F-69A4158C6D4F}" srcOrd="0" destOrd="0" presId="urn:microsoft.com/office/officeart/2005/8/layout/chart3"/>
    <dgm:cxn modelId="{692D7E82-3473-42D7-9F3E-7F27A09DA8C1}" type="presOf" srcId="{81B1105C-F42F-4DC6-805E-98E9C3F4F0A6}" destId="{13CE8778-1CD0-441C-B57F-6D276531FCC0}" srcOrd="1" destOrd="0" presId="urn:microsoft.com/office/officeart/2005/8/layout/chart3"/>
    <dgm:cxn modelId="{AEF64DAF-404C-465B-BC48-546772212488}" type="presOf" srcId="{0D19503C-0645-4750-A6CE-D8907782642A}" destId="{F1537AB5-F071-4E95-81C9-B8FC9C308556}" srcOrd="0" destOrd="0" presId="urn:microsoft.com/office/officeart/2005/8/layout/chart3"/>
    <dgm:cxn modelId="{4CD124B6-0B53-4B64-93C0-67CB3390C40A}" srcId="{7C10CE89-CD06-4DE5-8D98-F2CFE02C3583}" destId="{79C9A6B0-0B32-4912-8B86-445BBE6414BA}" srcOrd="3" destOrd="0" parTransId="{0E655420-2C0B-40E9-AD15-305ACC7B45BB}" sibTransId="{4A59BA06-4682-421E-B8C9-4E6AE6864433}"/>
    <dgm:cxn modelId="{D9D8BFC6-8EAB-4AF7-B79C-18138D43BCFD}" type="presOf" srcId="{49B4ECFC-FBD8-422A-A7DB-4D4009C9133D}" destId="{7BFF438E-F441-4BC7-8471-685603EEE7F0}" srcOrd="0" destOrd="0" presId="urn:microsoft.com/office/officeart/2005/8/layout/chart3"/>
    <dgm:cxn modelId="{F3C868D2-0CC5-40BE-BDF5-C6E9D72E7EB8}" type="presOf" srcId="{AEA2952D-FFAD-4FB2-A6F0-B24DC2CE9C6A}" destId="{51ADB494-6384-497D-AF1B-EA6C2DE3A886}" srcOrd="0" destOrd="0" presId="urn:microsoft.com/office/officeart/2005/8/layout/chart3"/>
    <dgm:cxn modelId="{57A42CDD-B394-406B-B5C3-A2EEFA24EB7B}" srcId="{7C10CE89-CD06-4DE5-8D98-F2CFE02C3583}" destId="{0D19503C-0645-4750-A6CE-D8907782642A}" srcOrd="2" destOrd="0" parTransId="{8F22646B-D357-40BD-872E-D09FA00A7537}" sibTransId="{906A8E17-673B-4033-83CD-2A605A40A8E5}"/>
    <dgm:cxn modelId="{18446B5A-5697-4D5B-922B-D26489936E70}" type="presParOf" srcId="{D7A51409-DA62-44FD-83EE-051152BC4F5D}" destId="{4D9A859A-F139-4B78-AD5F-69A4158C6D4F}" srcOrd="0" destOrd="0" presId="urn:microsoft.com/office/officeart/2005/8/layout/chart3"/>
    <dgm:cxn modelId="{95127225-C9CD-47BB-A409-53EB51CBFE54}" type="presParOf" srcId="{D7A51409-DA62-44FD-83EE-051152BC4F5D}" destId="{13CE8778-1CD0-441C-B57F-6D276531FCC0}" srcOrd="1" destOrd="0" presId="urn:microsoft.com/office/officeart/2005/8/layout/chart3"/>
    <dgm:cxn modelId="{005ADC2D-1856-478F-91C1-8E31D6CAE497}" type="presParOf" srcId="{D7A51409-DA62-44FD-83EE-051152BC4F5D}" destId="{51ADB494-6384-497D-AF1B-EA6C2DE3A886}" srcOrd="2" destOrd="0" presId="urn:microsoft.com/office/officeart/2005/8/layout/chart3"/>
    <dgm:cxn modelId="{DB710AB0-02DC-41D7-A373-5CC2ABD2DFB9}" type="presParOf" srcId="{D7A51409-DA62-44FD-83EE-051152BC4F5D}" destId="{F5B2F543-C48F-421A-A2C6-47129ED755CC}" srcOrd="3" destOrd="0" presId="urn:microsoft.com/office/officeart/2005/8/layout/chart3"/>
    <dgm:cxn modelId="{854547C0-7BD4-4E08-9409-6A4C9B6E1C12}" type="presParOf" srcId="{D7A51409-DA62-44FD-83EE-051152BC4F5D}" destId="{F1537AB5-F071-4E95-81C9-B8FC9C308556}" srcOrd="4" destOrd="0" presId="urn:microsoft.com/office/officeart/2005/8/layout/chart3"/>
    <dgm:cxn modelId="{9CC70082-59ED-4FC9-A3B9-14D8F78B84BF}" type="presParOf" srcId="{D7A51409-DA62-44FD-83EE-051152BC4F5D}" destId="{10573E6A-A6B2-4DBC-851F-652F8AD27723}" srcOrd="5" destOrd="0" presId="urn:microsoft.com/office/officeart/2005/8/layout/chart3"/>
    <dgm:cxn modelId="{0C3967A4-3779-4651-B2DC-5591901D7AB3}" type="presParOf" srcId="{D7A51409-DA62-44FD-83EE-051152BC4F5D}" destId="{6FCB0380-DABA-4729-AC5D-099B34085D28}" srcOrd="6" destOrd="0" presId="urn:microsoft.com/office/officeart/2005/8/layout/chart3"/>
    <dgm:cxn modelId="{E8B9E8A4-4F00-4F0C-AA10-F249D53DCB0C}" type="presParOf" srcId="{D7A51409-DA62-44FD-83EE-051152BC4F5D}" destId="{C23213CC-4A9D-4997-BA0E-57D4FD45AC13}" srcOrd="7" destOrd="0" presId="urn:microsoft.com/office/officeart/2005/8/layout/chart3"/>
    <dgm:cxn modelId="{44CF16E9-BE76-41E0-B4BC-2E8C985FC8F7}" type="presParOf" srcId="{D7A51409-DA62-44FD-83EE-051152BC4F5D}" destId="{7BFF438E-F441-4BC7-8471-685603EEE7F0}" srcOrd="8" destOrd="0" presId="urn:microsoft.com/office/officeart/2005/8/layout/chart3"/>
    <dgm:cxn modelId="{CE24E135-04B7-4E95-B9C5-24A657FF454B}" type="presParOf" srcId="{D7A51409-DA62-44FD-83EE-051152BC4F5D}" destId="{1CAB23E5-7E42-408B-810E-A5F48905AC6B}" srcOrd="9"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10CE89-CD06-4DE5-8D98-F2CFE02C3583}" type="doc">
      <dgm:prSet loTypeId="urn:microsoft.com/office/officeart/2005/8/layout/chart3" loCatId="cycle" qsTypeId="urn:microsoft.com/office/officeart/2005/8/quickstyle/simple3" qsCatId="simple" csTypeId="urn:microsoft.com/office/officeart/2005/8/colors/colorful5" csCatId="colorful" phldr="1"/>
      <dgm:spPr/>
    </dgm:pt>
    <dgm:pt modelId="{81B1105C-F42F-4DC6-805E-98E9C3F4F0A6}">
      <dgm:prSet phldrT="[文本]" custT="1"/>
      <dgm:spPr/>
      <dgm:t>
        <a:bodyPr/>
        <a:lstStyle/>
        <a:p>
          <a:r>
            <a:rPr lang="zh-CN" altLang="en-US" sz="2400" b="1" dirty="0">
              <a:solidFill>
                <a:srgbClr val="7030A0"/>
              </a:solidFill>
            </a:rPr>
            <a:t>管理问题</a:t>
          </a:r>
        </a:p>
      </dgm:t>
    </dgm:pt>
    <dgm:pt modelId="{9D7E3BB8-CE3B-40EE-88E3-D9DB8A5C1A56}" type="parTrans" cxnId="{D416B02C-7511-47F1-863C-CAE5E720F6B4}">
      <dgm:prSet/>
      <dgm:spPr/>
      <dgm:t>
        <a:bodyPr/>
        <a:lstStyle/>
        <a:p>
          <a:endParaRPr lang="zh-CN" altLang="en-US" sz="2000" b="1"/>
        </a:p>
      </dgm:t>
    </dgm:pt>
    <dgm:pt modelId="{DA9603C4-5FB9-403A-B909-4C5C77CD768F}" type="sibTrans" cxnId="{D416B02C-7511-47F1-863C-CAE5E720F6B4}">
      <dgm:prSet/>
      <dgm:spPr/>
      <dgm:t>
        <a:bodyPr/>
        <a:lstStyle/>
        <a:p>
          <a:endParaRPr lang="zh-CN" altLang="en-US" sz="2000" b="1"/>
        </a:p>
      </dgm:t>
    </dgm:pt>
    <dgm:pt modelId="{49B4ECFC-FBD8-422A-A7DB-4D4009C9133D}">
      <dgm:prSet phldrT="[文本]" custT="1"/>
      <dgm:spPr/>
      <dgm:t>
        <a:bodyPr/>
        <a:lstStyle/>
        <a:p>
          <a:r>
            <a:rPr lang="zh-CN" altLang="en-US" sz="2400" b="1" dirty="0"/>
            <a:t>环境因素</a:t>
          </a:r>
        </a:p>
      </dgm:t>
    </dgm:pt>
    <dgm:pt modelId="{0FD480E1-FD93-44A0-839D-0E4B51FB6932}" type="parTrans" cxnId="{911E4C46-B7F6-40D8-B2E3-DE20A6090AD7}">
      <dgm:prSet/>
      <dgm:spPr/>
      <dgm:t>
        <a:bodyPr/>
        <a:lstStyle/>
        <a:p>
          <a:endParaRPr lang="zh-CN" altLang="en-US" sz="2000" b="1"/>
        </a:p>
      </dgm:t>
    </dgm:pt>
    <dgm:pt modelId="{A76C8C7F-50A0-4DD4-AE8C-336DD667A802}" type="sibTrans" cxnId="{911E4C46-B7F6-40D8-B2E3-DE20A6090AD7}">
      <dgm:prSet/>
      <dgm:spPr/>
      <dgm:t>
        <a:bodyPr/>
        <a:lstStyle/>
        <a:p>
          <a:endParaRPr lang="zh-CN" altLang="en-US" sz="2000" b="1"/>
        </a:p>
      </dgm:t>
    </dgm:pt>
    <dgm:pt modelId="{79C9A6B0-0B32-4912-8B86-445BBE6414BA}">
      <dgm:prSet phldrT="[文本]" custT="1"/>
      <dgm:spPr/>
      <dgm:t>
        <a:bodyPr/>
        <a:lstStyle/>
        <a:p>
          <a:r>
            <a:rPr lang="zh-CN" altLang="en-US" sz="2400" b="1" dirty="0"/>
            <a:t>组织战略</a:t>
          </a:r>
        </a:p>
      </dgm:t>
    </dgm:pt>
    <dgm:pt modelId="{0E655420-2C0B-40E9-AD15-305ACC7B45BB}" type="parTrans" cxnId="{4CD124B6-0B53-4B64-93C0-67CB3390C40A}">
      <dgm:prSet/>
      <dgm:spPr/>
      <dgm:t>
        <a:bodyPr/>
        <a:lstStyle/>
        <a:p>
          <a:endParaRPr lang="zh-CN" altLang="en-US" sz="2000" b="1"/>
        </a:p>
      </dgm:t>
    </dgm:pt>
    <dgm:pt modelId="{4A59BA06-4682-421E-B8C9-4E6AE6864433}" type="sibTrans" cxnId="{4CD124B6-0B53-4B64-93C0-67CB3390C40A}">
      <dgm:prSet/>
      <dgm:spPr/>
      <dgm:t>
        <a:bodyPr/>
        <a:lstStyle/>
        <a:p>
          <a:endParaRPr lang="zh-CN" altLang="en-US" sz="2000" b="1"/>
        </a:p>
      </dgm:t>
    </dgm:pt>
    <dgm:pt modelId="{AEA2952D-FFAD-4FB2-A6F0-B24DC2CE9C6A}">
      <dgm:prSet phldrT="[文本]" custT="1"/>
      <dgm:spPr/>
      <dgm:t>
        <a:bodyPr/>
        <a:lstStyle/>
        <a:p>
          <a:r>
            <a:rPr lang="zh-CN" altLang="en-US" sz="2400" b="1" dirty="0">
              <a:solidFill>
                <a:srgbClr val="FF0000"/>
              </a:solidFill>
            </a:rPr>
            <a:t>经济问题</a:t>
          </a:r>
        </a:p>
      </dgm:t>
    </dgm:pt>
    <dgm:pt modelId="{4FE9D0E2-5B51-40E0-B56B-D7BD6B11A6B0}" type="parTrans" cxnId="{6B75BE67-0F60-4200-9B04-54B9D80578B2}">
      <dgm:prSet/>
      <dgm:spPr/>
      <dgm:t>
        <a:bodyPr/>
        <a:lstStyle/>
        <a:p>
          <a:endParaRPr lang="zh-CN" altLang="en-US" sz="2000" b="1"/>
        </a:p>
      </dgm:t>
    </dgm:pt>
    <dgm:pt modelId="{F07C8E07-AA39-4DC9-ABC8-AD7D1D102873}" type="sibTrans" cxnId="{6B75BE67-0F60-4200-9B04-54B9D80578B2}">
      <dgm:prSet/>
      <dgm:spPr/>
      <dgm:t>
        <a:bodyPr/>
        <a:lstStyle/>
        <a:p>
          <a:endParaRPr lang="zh-CN" altLang="en-US" sz="2000" b="1"/>
        </a:p>
      </dgm:t>
    </dgm:pt>
    <dgm:pt modelId="{0D19503C-0645-4750-A6CE-D8907782642A}">
      <dgm:prSet phldrT="[文本]" custT="1"/>
      <dgm:spPr/>
      <dgm:t>
        <a:bodyPr/>
        <a:lstStyle/>
        <a:p>
          <a:r>
            <a:rPr lang="zh-CN" altLang="en-US" sz="2400" b="1" dirty="0">
              <a:solidFill>
                <a:srgbClr val="FF0000"/>
              </a:solidFill>
            </a:rPr>
            <a:t>技术问题</a:t>
          </a:r>
        </a:p>
      </dgm:t>
    </dgm:pt>
    <dgm:pt modelId="{8F22646B-D357-40BD-872E-D09FA00A7537}" type="parTrans" cxnId="{57A42CDD-B394-406B-B5C3-A2EEFA24EB7B}">
      <dgm:prSet/>
      <dgm:spPr/>
      <dgm:t>
        <a:bodyPr/>
        <a:lstStyle/>
        <a:p>
          <a:endParaRPr lang="zh-CN" altLang="en-US"/>
        </a:p>
      </dgm:t>
    </dgm:pt>
    <dgm:pt modelId="{906A8E17-673B-4033-83CD-2A605A40A8E5}" type="sibTrans" cxnId="{57A42CDD-B394-406B-B5C3-A2EEFA24EB7B}">
      <dgm:prSet/>
      <dgm:spPr/>
      <dgm:t>
        <a:bodyPr/>
        <a:lstStyle/>
        <a:p>
          <a:endParaRPr lang="zh-CN" altLang="en-US"/>
        </a:p>
      </dgm:t>
    </dgm:pt>
    <dgm:pt modelId="{D7A51409-DA62-44FD-83EE-051152BC4F5D}" type="pres">
      <dgm:prSet presAssocID="{7C10CE89-CD06-4DE5-8D98-F2CFE02C3583}" presName="compositeShape" presStyleCnt="0">
        <dgm:presLayoutVars>
          <dgm:chMax val="7"/>
          <dgm:dir/>
          <dgm:resizeHandles val="exact"/>
        </dgm:presLayoutVars>
      </dgm:prSet>
      <dgm:spPr/>
    </dgm:pt>
    <dgm:pt modelId="{4D9A859A-F139-4B78-AD5F-69A4158C6D4F}" type="pres">
      <dgm:prSet presAssocID="{7C10CE89-CD06-4DE5-8D98-F2CFE02C3583}" presName="wedge1" presStyleLbl="node1" presStyleIdx="0" presStyleCnt="5"/>
      <dgm:spPr/>
    </dgm:pt>
    <dgm:pt modelId="{13CE8778-1CD0-441C-B57F-6D276531FCC0}" type="pres">
      <dgm:prSet presAssocID="{7C10CE89-CD06-4DE5-8D98-F2CFE02C3583}" presName="wedge1Tx" presStyleLbl="node1" presStyleIdx="0" presStyleCnt="5">
        <dgm:presLayoutVars>
          <dgm:chMax val="0"/>
          <dgm:chPref val="0"/>
          <dgm:bulletEnabled val="1"/>
        </dgm:presLayoutVars>
      </dgm:prSet>
      <dgm:spPr/>
    </dgm:pt>
    <dgm:pt modelId="{51ADB494-6384-497D-AF1B-EA6C2DE3A886}" type="pres">
      <dgm:prSet presAssocID="{7C10CE89-CD06-4DE5-8D98-F2CFE02C3583}" presName="wedge2" presStyleLbl="node1" presStyleIdx="1" presStyleCnt="5"/>
      <dgm:spPr/>
    </dgm:pt>
    <dgm:pt modelId="{F5B2F543-C48F-421A-A2C6-47129ED755CC}" type="pres">
      <dgm:prSet presAssocID="{7C10CE89-CD06-4DE5-8D98-F2CFE02C3583}" presName="wedge2Tx" presStyleLbl="node1" presStyleIdx="1" presStyleCnt="5">
        <dgm:presLayoutVars>
          <dgm:chMax val="0"/>
          <dgm:chPref val="0"/>
          <dgm:bulletEnabled val="1"/>
        </dgm:presLayoutVars>
      </dgm:prSet>
      <dgm:spPr/>
    </dgm:pt>
    <dgm:pt modelId="{F1537AB5-F071-4E95-81C9-B8FC9C308556}" type="pres">
      <dgm:prSet presAssocID="{7C10CE89-CD06-4DE5-8D98-F2CFE02C3583}" presName="wedge3" presStyleLbl="node1" presStyleIdx="2" presStyleCnt="5"/>
      <dgm:spPr/>
    </dgm:pt>
    <dgm:pt modelId="{10573E6A-A6B2-4DBC-851F-652F8AD27723}" type="pres">
      <dgm:prSet presAssocID="{7C10CE89-CD06-4DE5-8D98-F2CFE02C3583}" presName="wedge3Tx" presStyleLbl="node1" presStyleIdx="2" presStyleCnt="5">
        <dgm:presLayoutVars>
          <dgm:chMax val="0"/>
          <dgm:chPref val="0"/>
          <dgm:bulletEnabled val="1"/>
        </dgm:presLayoutVars>
      </dgm:prSet>
      <dgm:spPr/>
    </dgm:pt>
    <dgm:pt modelId="{6FCB0380-DABA-4729-AC5D-099B34085D28}" type="pres">
      <dgm:prSet presAssocID="{7C10CE89-CD06-4DE5-8D98-F2CFE02C3583}" presName="wedge4" presStyleLbl="node1" presStyleIdx="3" presStyleCnt="5"/>
      <dgm:spPr/>
    </dgm:pt>
    <dgm:pt modelId="{C23213CC-4A9D-4997-BA0E-57D4FD45AC13}" type="pres">
      <dgm:prSet presAssocID="{7C10CE89-CD06-4DE5-8D98-F2CFE02C3583}" presName="wedge4Tx" presStyleLbl="node1" presStyleIdx="3" presStyleCnt="5">
        <dgm:presLayoutVars>
          <dgm:chMax val="0"/>
          <dgm:chPref val="0"/>
          <dgm:bulletEnabled val="1"/>
        </dgm:presLayoutVars>
      </dgm:prSet>
      <dgm:spPr/>
    </dgm:pt>
    <dgm:pt modelId="{7BFF438E-F441-4BC7-8471-685603EEE7F0}" type="pres">
      <dgm:prSet presAssocID="{7C10CE89-CD06-4DE5-8D98-F2CFE02C3583}" presName="wedge5" presStyleLbl="node1" presStyleIdx="4" presStyleCnt="5"/>
      <dgm:spPr/>
    </dgm:pt>
    <dgm:pt modelId="{1CAB23E5-7E42-408B-810E-A5F48905AC6B}" type="pres">
      <dgm:prSet presAssocID="{7C10CE89-CD06-4DE5-8D98-F2CFE02C3583}" presName="wedge5Tx" presStyleLbl="node1" presStyleIdx="4" presStyleCnt="5">
        <dgm:presLayoutVars>
          <dgm:chMax val="0"/>
          <dgm:chPref val="0"/>
          <dgm:bulletEnabled val="1"/>
        </dgm:presLayoutVars>
      </dgm:prSet>
      <dgm:spPr/>
    </dgm:pt>
  </dgm:ptLst>
  <dgm:cxnLst>
    <dgm:cxn modelId="{1BB9BD10-77BB-4EEF-BE1D-3ABB9A1D7BD6}" type="presOf" srcId="{7C10CE89-CD06-4DE5-8D98-F2CFE02C3583}" destId="{D7A51409-DA62-44FD-83EE-051152BC4F5D}" srcOrd="0" destOrd="0" presId="urn:microsoft.com/office/officeart/2005/8/layout/chart3"/>
    <dgm:cxn modelId="{4D766018-BC01-4B0F-B178-F6EA9A4FC1F3}" type="presOf" srcId="{79C9A6B0-0B32-4912-8B86-445BBE6414BA}" destId="{C23213CC-4A9D-4997-BA0E-57D4FD45AC13}" srcOrd="1" destOrd="0" presId="urn:microsoft.com/office/officeart/2005/8/layout/chart3"/>
    <dgm:cxn modelId="{D416B02C-7511-47F1-863C-CAE5E720F6B4}" srcId="{7C10CE89-CD06-4DE5-8D98-F2CFE02C3583}" destId="{81B1105C-F42F-4DC6-805E-98E9C3F4F0A6}" srcOrd="0" destOrd="0" parTransId="{9D7E3BB8-CE3B-40EE-88E3-D9DB8A5C1A56}" sibTransId="{DA9603C4-5FB9-403A-B909-4C5C77CD768F}"/>
    <dgm:cxn modelId="{04A70B62-D9A2-4AE9-814F-B74E483C2BB9}" type="presOf" srcId="{0D19503C-0645-4750-A6CE-D8907782642A}" destId="{10573E6A-A6B2-4DBC-851F-652F8AD27723}" srcOrd="1" destOrd="0" presId="urn:microsoft.com/office/officeart/2005/8/layout/chart3"/>
    <dgm:cxn modelId="{911E4C46-B7F6-40D8-B2E3-DE20A6090AD7}" srcId="{7C10CE89-CD06-4DE5-8D98-F2CFE02C3583}" destId="{49B4ECFC-FBD8-422A-A7DB-4D4009C9133D}" srcOrd="4" destOrd="0" parTransId="{0FD480E1-FD93-44A0-839D-0E4B51FB6932}" sibTransId="{A76C8C7F-50A0-4DD4-AE8C-336DD667A802}"/>
    <dgm:cxn modelId="{6B75BE67-0F60-4200-9B04-54B9D80578B2}" srcId="{7C10CE89-CD06-4DE5-8D98-F2CFE02C3583}" destId="{AEA2952D-FFAD-4FB2-A6F0-B24DC2CE9C6A}" srcOrd="1" destOrd="0" parTransId="{4FE9D0E2-5B51-40E0-B56B-D7BD6B11A6B0}" sibTransId="{F07C8E07-AA39-4DC9-ABC8-AD7D1D102873}"/>
    <dgm:cxn modelId="{61748248-3ED4-4035-89AB-689ECC8771A0}" type="presOf" srcId="{79C9A6B0-0B32-4912-8B86-445BBE6414BA}" destId="{6FCB0380-DABA-4729-AC5D-099B34085D28}" srcOrd="0" destOrd="0" presId="urn:microsoft.com/office/officeart/2005/8/layout/chart3"/>
    <dgm:cxn modelId="{C496FC6E-CE23-4C1C-9B44-41BB13DDF4DE}" type="presOf" srcId="{AEA2952D-FFAD-4FB2-A6F0-B24DC2CE9C6A}" destId="{F5B2F543-C48F-421A-A2C6-47129ED755CC}" srcOrd="1" destOrd="0" presId="urn:microsoft.com/office/officeart/2005/8/layout/chart3"/>
    <dgm:cxn modelId="{731CC376-1C5D-4ADF-9E87-67F6998445E4}" type="presOf" srcId="{49B4ECFC-FBD8-422A-A7DB-4D4009C9133D}" destId="{1CAB23E5-7E42-408B-810E-A5F48905AC6B}" srcOrd="1" destOrd="0" presId="urn:microsoft.com/office/officeart/2005/8/layout/chart3"/>
    <dgm:cxn modelId="{962EBE7D-701B-46EC-82F8-88124E518A48}" type="presOf" srcId="{81B1105C-F42F-4DC6-805E-98E9C3F4F0A6}" destId="{4D9A859A-F139-4B78-AD5F-69A4158C6D4F}" srcOrd="0" destOrd="0" presId="urn:microsoft.com/office/officeart/2005/8/layout/chart3"/>
    <dgm:cxn modelId="{692D7E82-3473-42D7-9F3E-7F27A09DA8C1}" type="presOf" srcId="{81B1105C-F42F-4DC6-805E-98E9C3F4F0A6}" destId="{13CE8778-1CD0-441C-B57F-6D276531FCC0}" srcOrd="1" destOrd="0" presId="urn:microsoft.com/office/officeart/2005/8/layout/chart3"/>
    <dgm:cxn modelId="{AEF64DAF-404C-465B-BC48-546772212488}" type="presOf" srcId="{0D19503C-0645-4750-A6CE-D8907782642A}" destId="{F1537AB5-F071-4E95-81C9-B8FC9C308556}" srcOrd="0" destOrd="0" presId="urn:microsoft.com/office/officeart/2005/8/layout/chart3"/>
    <dgm:cxn modelId="{4CD124B6-0B53-4B64-93C0-67CB3390C40A}" srcId="{7C10CE89-CD06-4DE5-8D98-F2CFE02C3583}" destId="{79C9A6B0-0B32-4912-8B86-445BBE6414BA}" srcOrd="3" destOrd="0" parTransId="{0E655420-2C0B-40E9-AD15-305ACC7B45BB}" sibTransId="{4A59BA06-4682-421E-B8C9-4E6AE6864433}"/>
    <dgm:cxn modelId="{D9D8BFC6-8EAB-4AF7-B79C-18138D43BCFD}" type="presOf" srcId="{49B4ECFC-FBD8-422A-A7DB-4D4009C9133D}" destId="{7BFF438E-F441-4BC7-8471-685603EEE7F0}" srcOrd="0" destOrd="0" presId="urn:microsoft.com/office/officeart/2005/8/layout/chart3"/>
    <dgm:cxn modelId="{F3C868D2-0CC5-40BE-BDF5-C6E9D72E7EB8}" type="presOf" srcId="{AEA2952D-FFAD-4FB2-A6F0-B24DC2CE9C6A}" destId="{51ADB494-6384-497D-AF1B-EA6C2DE3A886}" srcOrd="0" destOrd="0" presId="urn:microsoft.com/office/officeart/2005/8/layout/chart3"/>
    <dgm:cxn modelId="{57A42CDD-B394-406B-B5C3-A2EEFA24EB7B}" srcId="{7C10CE89-CD06-4DE5-8D98-F2CFE02C3583}" destId="{0D19503C-0645-4750-A6CE-D8907782642A}" srcOrd="2" destOrd="0" parTransId="{8F22646B-D357-40BD-872E-D09FA00A7537}" sibTransId="{906A8E17-673B-4033-83CD-2A605A40A8E5}"/>
    <dgm:cxn modelId="{18446B5A-5697-4D5B-922B-D26489936E70}" type="presParOf" srcId="{D7A51409-DA62-44FD-83EE-051152BC4F5D}" destId="{4D9A859A-F139-4B78-AD5F-69A4158C6D4F}" srcOrd="0" destOrd="0" presId="urn:microsoft.com/office/officeart/2005/8/layout/chart3"/>
    <dgm:cxn modelId="{95127225-C9CD-47BB-A409-53EB51CBFE54}" type="presParOf" srcId="{D7A51409-DA62-44FD-83EE-051152BC4F5D}" destId="{13CE8778-1CD0-441C-B57F-6D276531FCC0}" srcOrd="1" destOrd="0" presId="urn:microsoft.com/office/officeart/2005/8/layout/chart3"/>
    <dgm:cxn modelId="{005ADC2D-1856-478F-91C1-8E31D6CAE497}" type="presParOf" srcId="{D7A51409-DA62-44FD-83EE-051152BC4F5D}" destId="{51ADB494-6384-497D-AF1B-EA6C2DE3A886}" srcOrd="2" destOrd="0" presId="urn:microsoft.com/office/officeart/2005/8/layout/chart3"/>
    <dgm:cxn modelId="{DB710AB0-02DC-41D7-A373-5CC2ABD2DFB9}" type="presParOf" srcId="{D7A51409-DA62-44FD-83EE-051152BC4F5D}" destId="{F5B2F543-C48F-421A-A2C6-47129ED755CC}" srcOrd="3" destOrd="0" presId="urn:microsoft.com/office/officeart/2005/8/layout/chart3"/>
    <dgm:cxn modelId="{854547C0-7BD4-4E08-9409-6A4C9B6E1C12}" type="presParOf" srcId="{D7A51409-DA62-44FD-83EE-051152BC4F5D}" destId="{F1537AB5-F071-4E95-81C9-B8FC9C308556}" srcOrd="4" destOrd="0" presId="urn:microsoft.com/office/officeart/2005/8/layout/chart3"/>
    <dgm:cxn modelId="{9CC70082-59ED-4FC9-A3B9-14D8F78B84BF}" type="presParOf" srcId="{D7A51409-DA62-44FD-83EE-051152BC4F5D}" destId="{10573E6A-A6B2-4DBC-851F-652F8AD27723}" srcOrd="5" destOrd="0" presId="urn:microsoft.com/office/officeart/2005/8/layout/chart3"/>
    <dgm:cxn modelId="{0C3967A4-3779-4651-B2DC-5591901D7AB3}" type="presParOf" srcId="{D7A51409-DA62-44FD-83EE-051152BC4F5D}" destId="{6FCB0380-DABA-4729-AC5D-099B34085D28}" srcOrd="6" destOrd="0" presId="urn:microsoft.com/office/officeart/2005/8/layout/chart3"/>
    <dgm:cxn modelId="{E8B9E8A4-4F00-4F0C-AA10-F249D53DCB0C}" type="presParOf" srcId="{D7A51409-DA62-44FD-83EE-051152BC4F5D}" destId="{C23213CC-4A9D-4997-BA0E-57D4FD45AC13}" srcOrd="7" destOrd="0" presId="urn:microsoft.com/office/officeart/2005/8/layout/chart3"/>
    <dgm:cxn modelId="{44CF16E9-BE76-41E0-B4BC-2E8C985FC8F7}" type="presParOf" srcId="{D7A51409-DA62-44FD-83EE-051152BC4F5D}" destId="{7BFF438E-F441-4BC7-8471-685603EEE7F0}" srcOrd="8" destOrd="0" presId="urn:microsoft.com/office/officeart/2005/8/layout/chart3"/>
    <dgm:cxn modelId="{CE24E135-04B7-4E95-B9C5-24A657FF454B}" type="presParOf" srcId="{D7A51409-DA62-44FD-83EE-051152BC4F5D}" destId="{1CAB23E5-7E42-408B-810E-A5F48905AC6B}" srcOrd="9"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D74B60E-967B-40C4-BE4B-092C24440218}" type="doc">
      <dgm:prSet loTypeId="urn:microsoft.com/office/officeart/2005/8/layout/cycle8" loCatId="cycle" qsTypeId="urn:microsoft.com/office/officeart/2005/8/quickstyle/simple3" qsCatId="simple" csTypeId="urn:microsoft.com/office/officeart/2005/8/colors/colorful4" csCatId="colorful" phldr="1"/>
      <dgm:spPr/>
      <dgm:t>
        <a:bodyPr/>
        <a:lstStyle/>
        <a:p>
          <a:endParaRPr lang="zh-CN" altLang="en-US"/>
        </a:p>
      </dgm:t>
    </dgm:pt>
    <dgm:pt modelId="{F74BD2DE-FD94-445D-81CC-E8A7EB8547AF}">
      <dgm:prSet phldrT="[文本]" custT="1"/>
      <dgm:spPr/>
      <dgm:t>
        <a:bodyPr/>
        <a:lstStyle/>
        <a:p>
          <a:r>
            <a:rPr lang="zh-CN" altLang="en-US" sz="2000" b="1" dirty="0">
              <a:latin typeface="Times New Roman" panose="02020603050405020304" pitchFamily="18" charset="0"/>
              <a:cs typeface="Times New Roman" panose="02020603050405020304" pitchFamily="18" charset="0"/>
            </a:rPr>
            <a:t>开发一种新的打印机</a:t>
          </a:r>
          <a:endParaRPr lang="zh-CN" altLang="en-US" sz="2000" dirty="0"/>
        </a:p>
      </dgm:t>
    </dgm:pt>
    <dgm:pt modelId="{4A6440D5-F87B-4D5C-A622-83F358CB5BBC}" type="parTrans" cxnId="{A909BAE6-3631-42CD-8F5E-2BFEB717968C}">
      <dgm:prSet/>
      <dgm:spPr/>
      <dgm:t>
        <a:bodyPr/>
        <a:lstStyle/>
        <a:p>
          <a:endParaRPr lang="zh-CN" altLang="en-US" sz="2400"/>
        </a:p>
      </dgm:t>
    </dgm:pt>
    <dgm:pt modelId="{4EEDEAC5-CD83-4BF7-9825-E625456C6D23}" type="sibTrans" cxnId="{A909BAE6-3631-42CD-8F5E-2BFEB717968C}">
      <dgm:prSet/>
      <dgm:spPr/>
      <dgm:t>
        <a:bodyPr/>
        <a:lstStyle/>
        <a:p>
          <a:endParaRPr lang="zh-CN" altLang="en-US" sz="2400"/>
        </a:p>
      </dgm:t>
    </dgm:pt>
    <dgm:pt modelId="{BD13ED72-421E-4EB4-B87E-8A90A15683A1}">
      <dgm:prSet custT="1"/>
      <dgm:spPr/>
      <dgm:t>
        <a:bodyPr/>
        <a:lstStyle/>
        <a:p>
          <a:r>
            <a:rPr lang="zh-CN" altLang="en-US" sz="2000" b="1" dirty="0">
              <a:latin typeface="Times New Roman" panose="02020603050405020304" pitchFamily="18" charset="0"/>
              <a:cs typeface="Times New Roman" panose="02020603050405020304" pitchFamily="18" charset="0"/>
            </a:rPr>
            <a:t>为一家机构设计和安装局域网</a:t>
          </a:r>
          <a:endParaRPr lang="en-US" altLang="zh-CN" sz="2000" b="1" dirty="0">
            <a:latin typeface="Times New Roman" panose="02020603050405020304" pitchFamily="18" charset="0"/>
            <a:cs typeface="Times New Roman" panose="02020603050405020304" pitchFamily="18" charset="0"/>
          </a:endParaRPr>
        </a:p>
      </dgm:t>
    </dgm:pt>
    <dgm:pt modelId="{5881512A-1799-4D54-A6E7-69A345B7A0D1}" type="parTrans" cxnId="{A800AB81-3D38-4E92-AB4C-86109274FE27}">
      <dgm:prSet/>
      <dgm:spPr/>
      <dgm:t>
        <a:bodyPr/>
        <a:lstStyle/>
        <a:p>
          <a:endParaRPr lang="zh-CN" altLang="en-US" sz="2400"/>
        </a:p>
      </dgm:t>
    </dgm:pt>
    <dgm:pt modelId="{50CD67C7-848D-453C-8C9E-11EE6FBE4E21}" type="sibTrans" cxnId="{A800AB81-3D38-4E92-AB4C-86109274FE27}">
      <dgm:prSet/>
      <dgm:spPr/>
      <dgm:t>
        <a:bodyPr/>
        <a:lstStyle/>
        <a:p>
          <a:endParaRPr lang="zh-CN" altLang="en-US" sz="2400"/>
        </a:p>
      </dgm:t>
    </dgm:pt>
    <dgm:pt modelId="{13928ABD-EDF5-4E31-87BF-DBB3D0E3F591}">
      <dgm:prSet custT="1"/>
      <dgm:spPr/>
      <dgm:t>
        <a:bodyPr/>
        <a:lstStyle/>
        <a:p>
          <a:r>
            <a:rPr lang="zh-CN" altLang="en-US" sz="2000" b="1" dirty="0">
              <a:latin typeface="Times New Roman" panose="02020603050405020304" pitchFamily="18" charset="0"/>
              <a:cs typeface="Times New Roman" panose="02020603050405020304" pitchFamily="18" charset="0"/>
            </a:rPr>
            <a:t>在产品维护过程中改善安全性问题</a:t>
          </a:r>
          <a:endParaRPr lang="en-US" altLang="zh-CN" sz="2000" b="1" dirty="0">
            <a:latin typeface="Times New Roman" panose="02020603050405020304" pitchFamily="18" charset="0"/>
            <a:cs typeface="Times New Roman" panose="02020603050405020304" pitchFamily="18" charset="0"/>
          </a:endParaRPr>
        </a:p>
      </dgm:t>
    </dgm:pt>
    <dgm:pt modelId="{854788AD-A15D-4217-8661-8E995BF53502}" type="parTrans" cxnId="{DF727AEB-5A39-490D-ADE8-52B856EA4BE3}">
      <dgm:prSet/>
      <dgm:spPr/>
      <dgm:t>
        <a:bodyPr/>
        <a:lstStyle/>
        <a:p>
          <a:endParaRPr lang="zh-CN" altLang="en-US" sz="2400"/>
        </a:p>
      </dgm:t>
    </dgm:pt>
    <dgm:pt modelId="{F121A433-012E-4D25-9CDC-9BBE40D16CAB}" type="sibTrans" cxnId="{DF727AEB-5A39-490D-ADE8-52B856EA4BE3}">
      <dgm:prSet/>
      <dgm:spPr/>
      <dgm:t>
        <a:bodyPr/>
        <a:lstStyle/>
        <a:p>
          <a:endParaRPr lang="zh-CN" altLang="en-US" sz="2400"/>
        </a:p>
      </dgm:t>
    </dgm:pt>
    <dgm:pt modelId="{6830BBF7-267D-4E8C-A1F1-97F241084789}">
      <dgm:prSet custT="1"/>
      <dgm:spPr/>
      <dgm:t>
        <a:bodyPr/>
        <a:lstStyle/>
        <a:p>
          <a:r>
            <a:rPr lang="zh-CN" altLang="en-US" sz="2000" b="1" dirty="0">
              <a:latin typeface="Times New Roman" panose="02020603050405020304" pitchFamily="18" charset="0"/>
              <a:cs typeface="Times New Roman" panose="02020603050405020304" pitchFamily="18" charset="0"/>
            </a:rPr>
            <a:t>申请了一项专利</a:t>
          </a:r>
        </a:p>
      </dgm:t>
    </dgm:pt>
    <dgm:pt modelId="{A9AB8D9F-9E05-44D8-9832-F69BF69BBA40}" type="parTrans" cxnId="{D6605198-7D37-430D-B0DA-8BC1352D34FA}">
      <dgm:prSet/>
      <dgm:spPr/>
      <dgm:t>
        <a:bodyPr/>
        <a:lstStyle/>
        <a:p>
          <a:endParaRPr lang="zh-CN" altLang="en-US" sz="2400"/>
        </a:p>
      </dgm:t>
    </dgm:pt>
    <dgm:pt modelId="{4425802C-E3EA-41FD-90DF-8B69A5432C0E}" type="sibTrans" cxnId="{D6605198-7D37-430D-B0DA-8BC1352D34FA}">
      <dgm:prSet/>
      <dgm:spPr/>
      <dgm:t>
        <a:bodyPr/>
        <a:lstStyle/>
        <a:p>
          <a:endParaRPr lang="zh-CN" altLang="en-US" sz="2400"/>
        </a:p>
      </dgm:t>
    </dgm:pt>
    <dgm:pt modelId="{38607588-8579-45D0-954C-892DBB568163}" type="pres">
      <dgm:prSet presAssocID="{0D74B60E-967B-40C4-BE4B-092C24440218}" presName="compositeShape" presStyleCnt="0">
        <dgm:presLayoutVars>
          <dgm:chMax val="7"/>
          <dgm:dir/>
          <dgm:resizeHandles val="exact"/>
        </dgm:presLayoutVars>
      </dgm:prSet>
      <dgm:spPr/>
    </dgm:pt>
    <dgm:pt modelId="{7F0565C4-A7B0-4460-A24A-D9177BD158A0}" type="pres">
      <dgm:prSet presAssocID="{0D74B60E-967B-40C4-BE4B-092C24440218}" presName="wedge1" presStyleLbl="node1" presStyleIdx="0" presStyleCnt="4"/>
      <dgm:spPr/>
    </dgm:pt>
    <dgm:pt modelId="{0DD6F3EF-98B7-4CD0-80A0-29ADAD4ABF5E}" type="pres">
      <dgm:prSet presAssocID="{0D74B60E-967B-40C4-BE4B-092C24440218}" presName="dummy1a" presStyleCnt="0"/>
      <dgm:spPr/>
    </dgm:pt>
    <dgm:pt modelId="{3B147855-E0CF-487C-B932-E8742F43EFAA}" type="pres">
      <dgm:prSet presAssocID="{0D74B60E-967B-40C4-BE4B-092C24440218}" presName="dummy1b" presStyleCnt="0"/>
      <dgm:spPr/>
    </dgm:pt>
    <dgm:pt modelId="{C42730B6-0275-4D7D-A97B-CAE3BF7263ED}" type="pres">
      <dgm:prSet presAssocID="{0D74B60E-967B-40C4-BE4B-092C24440218}" presName="wedge1Tx" presStyleLbl="node1" presStyleIdx="0" presStyleCnt="4">
        <dgm:presLayoutVars>
          <dgm:chMax val="0"/>
          <dgm:chPref val="0"/>
          <dgm:bulletEnabled val="1"/>
        </dgm:presLayoutVars>
      </dgm:prSet>
      <dgm:spPr/>
    </dgm:pt>
    <dgm:pt modelId="{37772DE3-0813-410B-8DC4-9F117DD9D5E1}" type="pres">
      <dgm:prSet presAssocID="{0D74B60E-967B-40C4-BE4B-092C24440218}" presName="wedge2" presStyleLbl="node1" presStyleIdx="1" presStyleCnt="4"/>
      <dgm:spPr/>
    </dgm:pt>
    <dgm:pt modelId="{43553B0B-ED9C-432E-A375-44583F9AF871}" type="pres">
      <dgm:prSet presAssocID="{0D74B60E-967B-40C4-BE4B-092C24440218}" presName="dummy2a" presStyleCnt="0"/>
      <dgm:spPr/>
    </dgm:pt>
    <dgm:pt modelId="{E66A7966-B17E-471D-B22F-8C2DD98E41AD}" type="pres">
      <dgm:prSet presAssocID="{0D74B60E-967B-40C4-BE4B-092C24440218}" presName="dummy2b" presStyleCnt="0"/>
      <dgm:spPr/>
    </dgm:pt>
    <dgm:pt modelId="{B6C4EE73-62A3-4A46-B5D6-C41551F2D5D1}" type="pres">
      <dgm:prSet presAssocID="{0D74B60E-967B-40C4-BE4B-092C24440218}" presName="wedge2Tx" presStyleLbl="node1" presStyleIdx="1" presStyleCnt="4">
        <dgm:presLayoutVars>
          <dgm:chMax val="0"/>
          <dgm:chPref val="0"/>
          <dgm:bulletEnabled val="1"/>
        </dgm:presLayoutVars>
      </dgm:prSet>
      <dgm:spPr/>
    </dgm:pt>
    <dgm:pt modelId="{22E1E632-76E7-43EE-86FE-DD68DEF51C72}" type="pres">
      <dgm:prSet presAssocID="{0D74B60E-967B-40C4-BE4B-092C24440218}" presName="wedge3" presStyleLbl="node1" presStyleIdx="2" presStyleCnt="4"/>
      <dgm:spPr/>
    </dgm:pt>
    <dgm:pt modelId="{DBA51BD3-5B9E-4F7D-B79D-374DFDC124AE}" type="pres">
      <dgm:prSet presAssocID="{0D74B60E-967B-40C4-BE4B-092C24440218}" presName="dummy3a" presStyleCnt="0"/>
      <dgm:spPr/>
    </dgm:pt>
    <dgm:pt modelId="{42927D93-BE25-4A06-AA26-3F7083C6500C}" type="pres">
      <dgm:prSet presAssocID="{0D74B60E-967B-40C4-BE4B-092C24440218}" presName="dummy3b" presStyleCnt="0"/>
      <dgm:spPr/>
    </dgm:pt>
    <dgm:pt modelId="{30441957-A584-4A03-B1A7-5D5AD5372747}" type="pres">
      <dgm:prSet presAssocID="{0D74B60E-967B-40C4-BE4B-092C24440218}" presName="wedge3Tx" presStyleLbl="node1" presStyleIdx="2" presStyleCnt="4">
        <dgm:presLayoutVars>
          <dgm:chMax val="0"/>
          <dgm:chPref val="0"/>
          <dgm:bulletEnabled val="1"/>
        </dgm:presLayoutVars>
      </dgm:prSet>
      <dgm:spPr/>
    </dgm:pt>
    <dgm:pt modelId="{C295F975-97B8-4C05-8D01-F86CB6C6F663}" type="pres">
      <dgm:prSet presAssocID="{0D74B60E-967B-40C4-BE4B-092C24440218}" presName="wedge4" presStyleLbl="node1" presStyleIdx="3" presStyleCnt="4"/>
      <dgm:spPr/>
    </dgm:pt>
    <dgm:pt modelId="{EA7EBD7C-295B-427A-8A03-9D7753ED03C2}" type="pres">
      <dgm:prSet presAssocID="{0D74B60E-967B-40C4-BE4B-092C24440218}" presName="dummy4a" presStyleCnt="0"/>
      <dgm:spPr/>
    </dgm:pt>
    <dgm:pt modelId="{95D1330D-4216-40F0-9B09-0F4FEA51C3E6}" type="pres">
      <dgm:prSet presAssocID="{0D74B60E-967B-40C4-BE4B-092C24440218}" presName="dummy4b" presStyleCnt="0"/>
      <dgm:spPr/>
    </dgm:pt>
    <dgm:pt modelId="{510B9E44-794D-433F-8620-B8B50BF6D458}" type="pres">
      <dgm:prSet presAssocID="{0D74B60E-967B-40C4-BE4B-092C24440218}" presName="wedge4Tx" presStyleLbl="node1" presStyleIdx="3" presStyleCnt="4">
        <dgm:presLayoutVars>
          <dgm:chMax val="0"/>
          <dgm:chPref val="0"/>
          <dgm:bulletEnabled val="1"/>
        </dgm:presLayoutVars>
      </dgm:prSet>
      <dgm:spPr/>
    </dgm:pt>
    <dgm:pt modelId="{BC995274-BE98-436B-9927-B16EFBE906A1}" type="pres">
      <dgm:prSet presAssocID="{4EEDEAC5-CD83-4BF7-9825-E625456C6D23}" presName="arrowWedge1" presStyleLbl="fgSibTrans2D1" presStyleIdx="0" presStyleCnt="4"/>
      <dgm:spPr/>
    </dgm:pt>
    <dgm:pt modelId="{09DF4B01-3655-4EFA-BEC7-2049BC05D804}" type="pres">
      <dgm:prSet presAssocID="{50CD67C7-848D-453C-8C9E-11EE6FBE4E21}" presName="arrowWedge2" presStyleLbl="fgSibTrans2D1" presStyleIdx="1" presStyleCnt="4"/>
      <dgm:spPr/>
    </dgm:pt>
    <dgm:pt modelId="{F58BE9B3-2681-4430-A1BB-EABB00581794}" type="pres">
      <dgm:prSet presAssocID="{F121A433-012E-4D25-9CDC-9BBE40D16CAB}" presName="arrowWedge3" presStyleLbl="fgSibTrans2D1" presStyleIdx="2" presStyleCnt="4"/>
      <dgm:spPr/>
    </dgm:pt>
    <dgm:pt modelId="{D1360E6A-B1D2-47AE-A542-FA50C8360F67}" type="pres">
      <dgm:prSet presAssocID="{4425802C-E3EA-41FD-90DF-8B69A5432C0E}" presName="arrowWedge4" presStyleLbl="fgSibTrans2D1" presStyleIdx="3" presStyleCnt="4"/>
      <dgm:spPr/>
    </dgm:pt>
  </dgm:ptLst>
  <dgm:cxnLst>
    <dgm:cxn modelId="{6041790D-9E32-4F12-8479-3896787C9880}" type="presOf" srcId="{6830BBF7-267D-4E8C-A1F1-97F241084789}" destId="{C295F975-97B8-4C05-8D01-F86CB6C6F663}" srcOrd="0" destOrd="0" presId="urn:microsoft.com/office/officeart/2005/8/layout/cycle8"/>
    <dgm:cxn modelId="{3D331719-9D2C-44B7-8298-4F2E8F7C0020}" type="presOf" srcId="{BD13ED72-421E-4EB4-B87E-8A90A15683A1}" destId="{37772DE3-0813-410B-8DC4-9F117DD9D5E1}" srcOrd="0" destOrd="0" presId="urn:microsoft.com/office/officeart/2005/8/layout/cycle8"/>
    <dgm:cxn modelId="{C3074522-4C54-499F-BD66-C2149A313F54}" type="presOf" srcId="{0D74B60E-967B-40C4-BE4B-092C24440218}" destId="{38607588-8579-45D0-954C-892DBB568163}" srcOrd="0" destOrd="0" presId="urn:microsoft.com/office/officeart/2005/8/layout/cycle8"/>
    <dgm:cxn modelId="{0448C933-E1C0-4F7C-B075-25DD81A7F0E7}" type="presOf" srcId="{13928ABD-EDF5-4E31-87BF-DBB3D0E3F591}" destId="{22E1E632-76E7-43EE-86FE-DD68DEF51C72}" srcOrd="0" destOrd="0" presId="urn:microsoft.com/office/officeart/2005/8/layout/cycle8"/>
    <dgm:cxn modelId="{E906D93E-6706-4E4B-8593-FFEE043F692D}" type="presOf" srcId="{BD13ED72-421E-4EB4-B87E-8A90A15683A1}" destId="{B6C4EE73-62A3-4A46-B5D6-C41551F2D5D1}" srcOrd="1" destOrd="0" presId="urn:microsoft.com/office/officeart/2005/8/layout/cycle8"/>
    <dgm:cxn modelId="{5059FE5F-60FA-497A-93A6-790FF3169A0F}" type="presOf" srcId="{F74BD2DE-FD94-445D-81CC-E8A7EB8547AF}" destId="{7F0565C4-A7B0-4460-A24A-D9177BD158A0}" srcOrd="0" destOrd="0" presId="urn:microsoft.com/office/officeart/2005/8/layout/cycle8"/>
    <dgm:cxn modelId="{1A24CD4F-2E36-4E12-86CD-520E7E1AF95C}" type="presOf" srcId="{F74BD2DE-FD94-445D-81CC-E8A7EB8547AF}" destId="{C42730B6-0275-4D7D-A97B-CAE3BF7263ED}" srcOrd="1" destOrd="0" presId="urn:microsoft.com/office/officeart/2005/8/layout/cycle8"/>
    <dgm:cxn modelId="{285DD652-A4F8-4BCD-A283-B697E2822FA1}" type="presOf" srcId="{13928ABD-EDF5-4E31-87BF-DBB3D0E3F591}" destId="{30441957-A584-4A03-B1A7-5D5AD5372747}" srcOrd="1" destOrd="0" presId="urn:microsoft.com/office/officeart/2005/8/layout/cycle8"/>
    <dgm:cxn modelId="{A800AB81-3D38-4E92-AB4C-86109274FE27}" srcId="{0D74B60E-967B-40C4-BE4B-092C24440218}" destId="{BD13ED72-421E-4EB4-B87E-8A90A15683A1}" srcOrd="1" destOrd="0" parTransId="{5881512A-1799-4D54-A6E7-69A345B7A0D1}" sibTransId="{50CD67C7-848D-453C-8C9E-11EE6FBE4E21}"/>
    <dgm:cxn modelId="{D6605198-7D37-430D-B0DA-8BC1352D34FA}" srcId="{0D74B60E-967B-40C4-BE4B-092C24440218}" destId="{6830BBF7-267D-4E8C-A1F1-97F241084789}" srcOrd="3" destOrd="0" parTransId="{A9AB8D9F-9E05-44D8-9832-F69BF69BBA40}" sibTransId="{4425802C-E3EA-41FD-90DF-8B69A5432C0E}"/>
    <dgm:cxn modelId="{CF8E96D2-B01C-4F68-83C2-7AA5169EA19C}" type="presOf" srcId="{6830BBF7-267D-4E8C-A1F1-97F241084789}" destId="{510B9E44-794D-433F-8620-B8B50BF6D458}" srcOrd="1" destOrd="0" presId="urn:microsoft.com/office/officeart/2005/8/layout/cycle8"/>
    <dgm:cxn modelId="{A909BAE6-3631-42CD-8F5E-2BFEB717968C}" srcId="{0D74B60E-967B-40C4-BE4B-092C24440218}" destId="{F74BD2DE-FD94-445D-81CC-E8A7EB8547AF}" srcOrd="0" destOrd="0" parTransId="{4A6440D5-F87B-4D5C-A622-83F358CB5BBC}" sibTransId="{4EEDEAC5-CD83-4BF7-9825-E625456C6D23}"/>
    <dgm:cxn modelId="{DF727AEB-5A39-490D-ADE8-52B856EA4BE3}" srcId="{0D74B60E-967B-40C4-BE4B-092C24440218}" destId="{13928ABD-EDF5-4E31-87BF-DBB3D0E3F591}" srcOrd="2" destOrd="0" parTransId="{854788AD-A15D-4217-8661-8E995BF53502}" sibTransId="{F121A433-012E-4D25-9CDC-9BBE40D16CAB}"/>
    <dgm:cxn modelId="{B802B182-C2B0-42CC-ACB5-938A2D7F5CD3}" type="presParOf" srcId="{38607588-8579-45D0-954C-892DBB568163}" destId="{7F0565C4-A7B0-4460-A24A-D9177BD158A0}" srcOrd="0" destOrd="0" presId="urn:microsoft.com/office/officeart/2005/8/layout/cycle8"/>
    <dgm:cxn modelId="{5C36C829-C69A-4832-8289-33A8C4B7EBB2}" type="presParOf" srcId="{38607588-8579-45D0-954C-892DBB568163}" destId="{0DD6F3EF-98B7-4CD0-80A0-29ADAD4ABF5E}" srcOrd="1" destOrd="0" presId="urn:microsoft.com/office/officeart/2005/8/layout/cycle8"/>
    <dgm:cxn modelId="{438A387A-A47F-47E5-A40E-C7BC6E31A894}" type="presParOf" srcId="{38607588-8579-45D0-954C-892DBB568163}" destId="{3B147855-E0CF-487C-B932-E8742F43EFAA}" srcOrd="2" destOrd="0" presId="urn:microsoft.com/office/officeart/2005/8/layout/cycle8"/>
    <dgm:cxn modelId="{0DA582E6-5F3A-4379-924F-EE607E14E049}" type="presParOf" srcId="{38607588-8579-45D0-954C-892DBB568163}" destId="{C42730B6-0275-4D7D-A97B-CAE3BF7263ED}" srcOrd="3" destOrd="0" presId="urn:microsoft.com/office/officeart/2005/8/layout/cycle8"/>
    <dgm:cxn modelId="{5C180750-FAB3-4731-AD64-3906D5941C65}" type="presParOf" srcId="{38607588-8579-45D0-954C-892DBB568163}" destId="{37772DE3-0813-410B-8DC4-9F117DD9D5E1}" srcOrd="4" destOrd="0" presId="urn:microsoft.com/office/officeart/2005/8/layout/cycle8"/>
    <dgm:cxn modelId="{BC4C6D81-1939-4B26-A47B-DDD47E372E78}" type="presParOf" srcId="{38607588-8579-45D0-954C-892DBB568163}" destId="{43553B0B-ED9C-432E-A375-44583F9AF871}" srcOrd="5" destOrd="0" presId="urn:microsoft.com/office/officeart/2005/8/layout/cycle8"/>
    <dgm:cxn modelId="{AD489338-6F11-4540-8E7D-301F5B93167F}" type="presParOf" srcId="{38607588-8579-45D0-954C-892DBB568163}" destId="{E66A7966-B17E-471D-B22F-8C2DD98E41AD}" srcOrd="6" destOrd="0" presId="urn:microsoft.com/office/officeart/2005/8/layout/cycle8"/>
    <dgm:cxn modelId="{1D276ED0-32ED-47E9-AB05-BD8CA9BCFF70}" type="presParOf" srcId="{38607588-8579-45D0-954C-892DBB568163}" destId="{B6C4EE73-62A3-4A46-B5D6-C41551F2D5D1}" srcOrd="7" destOrd="0" presId="urn:microsoft.com/office/officeart/2005/8/layout/cycle8"/>
    <dgm:cxn modelId="{B9E8A252-B9A0-409C-8731-AC1E44B02438}" type="presParOf" srcId="{38607588-8579-45D0-954C-892DBB568163}" destId="{22E1E632-76E7-43EE-86FE-DD68DEF51C72}" srcOrd="8" destOrd="0" presId="urn:microsoft.com/office/officeart/2005/8/layout/cycle8"/>
    <dgm:cxn modelId="{EE0820A8-659C-4A93-A3CC-D1202F2FF94A}" type="presParOf" srcId="{38607588-8579-45D0-954C-892DBB568163}" destId="{DBA51BD3-5B9E-4F7D-B79D-374DFDC124AE}" srcOrd="9" destOrd="0" presId="urn:microsoft.com/office/officeart/2005/8/layout/cycle8"/>
    <dgm:cxn modelId="{1EAC9125-F431-4263-A916-F11760E0CFB8}" type="presParOf" srcId="{38607588-8579-45D0-954C-892DBB568163}" destId="{42927D93-BE25-4A06-AA26-3F7083C6500C}" srcOrd="10" destOrd="0" presId="urn:microsoft.com/office/officeart/2005/8/layout/cycle8"/>
    <dgm:cxn modelId="{6EF9E444-5E7F-4C4D-8B13-65EDEB809FD3}" type="presParOf" srcId="{38607588-8579-45D0-954C-892DBB568163}" destId="{30441957-A584-4A03-B1A7-5D5AD5372747}" srcOrd="11" destOrd="0" presId="urn:microsoft.com/office/officeart/2005/8/layout/cycle8"/>
    <dgm:cxn modelId="{29F624FE-DFF7-4D69-BF49-8B44F6DD6383}" type="presParOf" srcId="{38607588-8579-45D0-954C-892DBB568163}" destId="{C295F975-97B8-4C05-8D01-F86CB6C6F663}" srcOrd="12" destOrd="0" presId="urn:microsoft.com/office/officeart/2005/8/layout/cycle8"/>
    <dgm:cxn modelId="{F91D5000-47F8-42DF-9454-9735BE4FFA45}" type="presParOf" srcId="{38607588-8579-45D0-954C-892DBB568163}" destId="{EA7EBD7C-295B-427A-8A03-9D7753ED03C2}" srcOrd="13" destOrd="0" presId="urn:microsoft.com/office/officeart/2005/8/layout/cycle8"/>
    <dgm:cxn modelId="{D1A9A045-050C-48C3-9F8F-4F4F331CA3EE}" type="presParOf" srcId="{38607588-8579-45D0-954C-892DBB568163}" destId="{95D1330D-4216-40F0-9B09-0F4FEA51C3E6}" srcOrd="14" destOrd="0" presId="urn:microsoft.com/office/officeart/2005/8/layout/cycle8"/>
    <dgm:cxn modelId="{F5F61494-9030-4C9C-B784-C104B0DBC69B}" type="presParOf" srcId="{38607588-8579-45D0-954C-892DBB568163}" destId="{510B9E44-794D-433F-8620-B8B50BF6D458}" srcOrd="15" destOrd="0" presId="urn:microsoft.com/office/officeart/2005/8/layout/cycle8"/>
    <dgm:cxn modelId="{2BAD07BC-4483-4B50-982B-450D92C9AA31}" type="presParOf" srcId="{38607588-8579-45D0-954C-892DBB568163}" destId="{BC995274-BE98-436B-9927-B16EFBE906A1}" srcOrd="16" destOrd="0" presId="urn:microsoft.com/office/officeart/2005/8/layout/cycle8"/>
    <dgm:cxn modelId="{836AC728-9480-4399-95E3-3D8BCDA4CC6A}" type="presParOf" srcId="{38607588-8579-45D0-954C-892DBB568163}" destId="{09DF4B01-3655-4EFA-BEC7-2049BC05D804}" srcOrd="17" destOrd="0" presId="urn:microsoft.com/office/officeart/2005/8/layout/cycle8"/>
    <dgm:cxn modelId="{842D628F-9878-49F1-9571-9815CA6A0B43}" type="presParOf" srcId="{38607588-8579-45D0-954C-892DBB568163}" destId="{F58BE9B3-2681-4430-A1BB-EABB00581794}" srcOrd="18" destOrd="0" presId="urn:microsoft.com/office/officeart/2005/8/layout/cycle8"/>
    <dgm:cxn modelId="{567950EC-EDFB-4A5F-953A-1FB7DDC12515}" type="presParOf" srcId="{38607588-8579-45D0-954C-892DBB568163}" destId="{D1360E6A-B1D2-47AE-A542-FA50C8360F67}" srcOrd="19"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23BC670-1B5D-422B-B1BF-FD758F8E6D46}" type="doc">
      <dgm:prSet loTypeId="urn:microsoft.com/office/officeart/2009/3/layout/StepUpProcess" loCatId="process" qsTypeId="urn:microsoft.com/office/officeart/2005/8/quickstyle/simple3" qsCatId="simple" csTypeId="urn:microsoft.com/office/officeart/2005/8/colors/colorful3" csCatId="colorful" phldr="1"/>
      <dgm:spPr/>
      <dgm:t>
        <a:bodyPr/>
        <a:lstStyle/>
        <a:p>
          <a:endParaRPr lang="zh-CN" altLang="en-US"/>
        </a:p>
      </dgm:t>
    </dgm:pt>
    <dgm:pt modelId="{A24A8F6F-F98F-4D5F-93DF-B053EE9CC551}">
      <dgm:prSet phldrT="[文本]" custT="1"/>
      <dgm:spPr/>
      <dgm:t>
        <a:bodyPr/>
        <a:lstStyle/>
        <a:p>
          <a:r>
            <a:rPr lang="en-US" altLang="zh-CN" sz="2000" b="1" dirty="0">
              <a:solidFill>
                <a:srgbClr val="7E102F"/>
              </a:solidFill>
            </a:rPr>
            <a:t>(1)</a:t>
          </a:r>
          <a:r>
            <a:rPr lang="zh-CN" altLang="en-US" sz="2000" b="1" dirty="0">
              <a:solidFill>
                <a:srgbClr val="7E102F"/>
              </a:solidFill>
            </a:rPr>
            <a:t>启动过程</a:t>
          </a:r>
        </a:p>
      </dgm:t>
    </dgm:pt>
    <dgm:pt modelId="{EE7B6859-7177-4875-8973-522509B02410}" type="parTrans" cxnId="{96CCE7BB-4207-43F7-BD9A-3660A4CCF855}">
      <dgm:prSet/>
      <dgm:spPr/>
      <dgm:t>
        <a:bodyPr/>
        <a:lstStyle/>
        <a:p>
          <a:endParaRPr lang="zh-CN" altLang="en-US" sz="1600" b="1"/>
        </a:p>
      </dgm:t>
    </dgm:pt>
    <dgm:pt modelId="{B1F1E55D-56AC-4880-9BDE-667652A3587C}" type="sibTrans" cxnId="{96CCE7BB-4207-43F7-BD9A-3660A4CCF855}">
      <dgm:prSet/>
      <dgm:spPr/>
      <dgm:t>
        <a:bodyPr/>
        <a:lstStyle/>
        <a:p>
          <a:endParaRPr lang="zh-CN" altLang="en-US" sz="1600" b="1"/>
        </a:p>
      </dgm:t>
    </dgm:pt>
    <dgm:pt modelId="{8BF65B45-CE89-40F1-B937-78626803444D}">
      <dgm:prSet phldrT="[文本]" custT="1"/>
      <dgm:spPr/>
      <dgm:t>
        <a:bodyPr/>
        <a:lstStyle/>
        <a:p>
          <a:r>
            <a:rPr lang="en-US" altLang="zh-CN" sz="2000" b="1" dirty="0">
              <a:solidFill>
                <a:srgbClr val="7E102F"/>
              </a:solidFill>
            </a:rPr>
            <a:t>(2)</a:t>
          </a:r>
          <a:r>
            <a:rPr lang="zh-CN" altLang="en-US" sz="2000" b="1" dirty="0">
              <a:solidFill>
                <a:srgbClr val="7E102F"/>
              </a:solidFill>
            </a:rPr>
            <a:t>规划过程</a:t>
          </a:r>
        </a:p>
      </dgm:t>
    </dgm:pt>
    <dgm:pt modelId="{22D6FBE8-5722-417F-B005-8B5659F79D0F}" type="parTrans" cxnId="{51A19730-7DAD-46DA-8BAF-08CF9BFE669C}">
      <dgm:prSet/>
      <dgm:spPr/>
      <dgm:t>
        <a:bodyPr/>
        <a:lstStyle/>
        <a:p>
          <a:endParaRPr lang="zh-CN" altLang="en-US" sz="1600" b="1"/>
        </a:p>
      </dgm:t>
    </dgm:pt>
    <dgm:pt modelId="{7ADC644E-89E7-4C6E-B1EA-E4F3571FD3EC}" type="sibTrans" cxnId="{51A19730-7DAD-46DA-8BAF-08CF9BFE669C}">
      <dgm:prSet/>
      <dgm:spPr/>
      <dgm:t>
        <a:bodyPr/>
        <a:lstStyle/>
        <a:p>
          <a:endParaRPr lang="zh-CN" altLang="en-US" sz="1600" b="1"/>
        </a:p>
      </dgm:t>
    </dgm:pt>
    <dgm:pt modelId="{8A1DDF62-7087-4E6F-92B7-C913B6705500}">
      <dgm:prSet phldrT="[文本]" custT="1"/>
      <dgm:spPr/>
      <dgm:t>
        <a:bodyPr/>
        <a:lstStyle/>
        <a:p>
          <a:r>
            <a:rPr lang="en-US" altLang="zh-CN" sz="2000" b="1" dirty="0">
              <a:solidFill>
                <a:srgbClr val="7E102F"/>
              </a:solidFill>
            </a:rPr>
            <a:t>(3)</a:t>
          </a:r>
          <a:r>
            <a:rPr lang="zh-CN" altLang="en-US" sz="2000" b="1" dirty="0">
              <a:solidFill>
                <a:srgbClr val="7E102F"/>
              </a:solidFill>
            </a:rPr>
            <a:t>执行过程</a:t>
          </a:r>
        </a:p>
      </dgm:t>
    </dgm:pt>
    <dgm:pt modelId="{D851B591-634D-4544-A328-DE78827CA043}" type="parTrans" cxnId="{04773296-7AB2-4BA2-AAA9-EDA792CAE53F}">
      <dgm:prSet/>
      <dgm:spPr/>
      <dgm:t>
        <a:bodyPr/>
        <a:lstStyle/>
        <a:p>
          <a:endParaRPr lang="zh-CN" altLang="en-US" sz="1600" b="1"/>
        </a:p>
      </dgm:t>
    </dgm:pt>
    <dgm:pt modelId="{2CCD1AFC-BA1A-4991-A549-B4BE6D40067B}" type="sibTrans" cxnId="{04773296-7AB2-4BA2-AAA9-EDA792CAE53F}">
      <dgm:prSet/>
      <dgm:spPr/>
      <dgm:t>
        <a:bodyPr/>
        <a:lstStyle/>
        <a:p>
          <a:endParaRPr lang="zh-CN" altLang="en-US" sz="1600" b="1"/>
        </a:p>
      </dgm:t>
    </dgm:pt>
    <dgm:pt modelId="{387DF92D-6528-4E27-B242-1A21453C1BAA}">
      <dgm:prSet phldrT="[文本]" custT="1"/>
      <dgm:spPr/>
      <dgm:t>
        <a:bodyPr/>
        <a:lstStyle/>
        <a:p>
          <a:r>
            <a:rPr lang="en-US" altLang="zh-CN" sz="2000" b="1" dirty="0">
              <a:solidFill>
                <a:srgbClr val="7E102F"/>
              </a:solidFill>
            </a:rPr>
            <a:t>(4)</a:t>
          </a:r>
          <a:r>
            <a:rPr lang="zh-CN" altLang="en-US" sz="2000" b="1" dirty="0">
              <a:solidFill>
                <a:srgbClr val="7E102F"/>
              </a:solidFill>
            </a:rPr>
            <a:t>结束过程</a:t>
          </a:r>
        </a:p>
      </dgm:t>
    </dgm:pt>
    <dgm:pt modelId="{755BB359-DEB0-4D81-B44C-F1B7A76AE152}" type="parTrans" cxnId="{E264F844-795F-452F-A6DA-8EE4FDE9132F}">
      <dgm:prSet/>
      <dgm:spPr/>
      <dgm:t>
        <a:bodyPr/>
        <a:lstStyle/>
        <a:p>
          <a:endParaRPr lang="zh-CN" altLang="en-US" sz="1600" b="1"/>
        </a:p>
      </dgm:t>
    </dgm:pt>
    <dgm:pt modelId="{A64ED0E7-9B2E-431A-8B49-C344E8949056}" type="sibTrans" cxnId="{E264F844-795F-452F-A6DA-8EE4FDE9132F}">
      <dgm:prSet/>
      <dgm:spPr/>
      <dgm:t>
        <a:bodyPr/>
        <a:lstStyle/>
        <a:p>
          <a:endParaRPr lang="zh-CN" altLang="en-US" sz="1600" b="1"/>
        </a:p>
      </dgm:t>
    </dgm:pt>
    <dgm:pt modelId="{B7812AF4-9157-44F8-95FA-2012ECFB8880}" type="pres">
      <dgm:prSet presAssocID="{A23BC670-1B5D-422B-B1BF-FD758F8E6D46}" presName="rootnode" presStyleCnt="0">
        <dgm:presLayoutVars>
          <dgm:chMax/>
          <dgm:chPref/>
          <dgm:dir/>
          <dgm:animLvl val="lvl"/>
        </dgm:presLayoutVars>
      </dgm:prSet>
      <dgm:spPr/>
    </dgm:pt>
    <dgm:pt modelId="{DA7C2448-D74C-410F-82A8-1E0E05D588A7}" type="pres">
      <dgm:prSet presAssocID="{A24A8F6F-F98F-4D5F-93DF-B053EE9CC551}" presName="composite" presStyleCnt="0"/>
      <dgm:spPr/>
    </dgm:pt>
    <dgm:pt modelId="{6B1C7022-161E-4082-9294-9A7DD3D99955}" type="pres">
      <dgm:prSet presAssocID="{A24A8F6F-F98F-4D5F-93DF-B053EE9CC551}" presName="LShape" presStyleLbl="alignNode1" presStyleIdx="0" presStyleCnt="7"/>
      <dgm:spPr/>
    </dgm:pt>
    <dgm:pt modelId="{35D2ADA6-8330-4AFD-BAA7-F61A254EDB48}" type="pres">
      <dgm:prSet presAssocID="{A24A8F6F-F98F-4D5F-93DF-B053EE9CC551}" presName="ParentText" presStyleLbl="revTx" presStyleIdx="0" presStyleCnt="4">
        <dgm:presLayoutVars>
          <dgm:chMax val="0"/>
          <dgm:chPref val="0"/>
          <dgm:bulletEnabled val="1"/>
        </dgm:presLayoutVars>
      </dgm:prSet>
      <dgm:spPr/>
    </dgm:pt>
    <dgm:pt modelId="{20FC4B77-A016-48A6-BCB7-5548A3356416}" type="pres">
      <dgm:prSet presAssocID="{A24A8F6F-F98F-4D5F-93DF-B053EE9CC551}" presName="Triangle" presStyleLbl="alignNode1" presStyleIdx="1" presStyleCnt="7"/>
      <dgm:spPr/>
    </dgm:pt>
    <dgm:pt modelId="{7801B2D6-BF07-4C4C-A7D7-087908E7D244}" type="pres">
      <dgm:prSet presAssocID="{B1F1E55D-56AC-4880-9BDE-667652A3587C}" presName="sibTrans" presStyleCnt="0"/>
      <dgm:spPr/>
    </dgm:pt>
    <dgm:pt modelId="{2D262CBE-E6E0-4C40-A356-2029483371B8}" type="pres">
      <dgm:prSet presAssocID="{B1F1E55D-56AC-4880-9BDE-667652A3587C}" presName="space" presStyleCnt="0"/>
      <dgm:spPr/>
    </dgm:pt>
    <dgm:pt modelId="{32782636-9A76-4F6C-AC04-6C2C2C44CD5B}" type="pres">
      <dgm:prSet presAssocID="{8BF65B45-CE89-40F1-B937-78626803444D}" presName="composite" presStyleCnt="0"/>
      <dgm:spPr/>
    </dgm:pt>
    <dgm:pt modelId="{DEB0B2D2-FA72-4871-B4E6-B29041AF24CD}" type="pres">
      <dgm:prSet presAssocID="{8BF65B45-CE89-40F1-B937-78626803444D}" presName="LShape" presStyleLbl="alignNode1" presStyleIdx="2" presStyleCnt="7"/>
      <dgm:spPr/>
    </dgm:pt>
    <dgm:pt modelId="{FC5FBBDC-31B0-4BBC-B6AE-28FAF7E6EDBE}" type="pres">
      <dgm:prSet presAssocID="{8BF65B45-CE89-40F1-B937-78626803444D}" presName="ParentText" presStyleLbl="revTx" presStyleIdx="1" presStyleCnt="4">
        <dgm:presLayoutVars>
          <dgm:chMax val="0"/>
          <dgm:chPref val="0"/>
          <dgm:bulletEnabled val="1"/>
        </dgm:presLayoutVars>
      </dgm:prSet>
      <dgm:spPr/>
    </dgm:pt>
    <dgm:pt modelId="{5C81A2AC-8B19-43F1-B106-BA8EF4503D49}" type="pres">
      <dgm:prSet presAssocID="{8BF65B45-CE89-40F1-B937-78626803444D}" presName="Triangle" presStyleLbl="alignNode1" presStyleIdx="3" presStyleCnt="7"/>
      <dgm:spPr/>
    </dgm:pt>
    <dgm:pt modelId="{3FDC2548-FB59-43F2-9A68-16DE3FE8A398}" type="pres">
      <dgm:prSet presAssocID="{7ADC644E-89E7-4C6E-B1EA-E4F3571FD3EC}" presName="sibTrans" presStyleCnt="0"/>
      <dgm:spPr/>
    </dgm:pt>
    <dgm:pt modelId="{207E6CC9-C79F-44A0-9538-6382EA905FB6}" type="pres">
      <dgm:prSet presAssocID="{7ADC644E-89E7-4C6E-B1EA-E4F3571FD3EC}" presName="space" presStyleCnt="0"/>
      <dgm:spPr/>
    </dgm:pt>
    <dgm:pt modelId="{751E6376-DE6D-4A7E-924A-2F047D4123BC}" type="pres">
      <dgm:prSet presAssocID="{8A1DDF62-7087-4E6F-92B7-C913B6705500}" presName="composite" presStyleCnt="0"/>
      <dgm:spPr/>
    </dgm:pt>
    <dgm:pt modelId="{44974AE8-4C33-4BFE-9792-6FA4344CCF16}" type="pres">
      <dgm:prSet presAssocID="{8A1DDF62-7087-4E6F-92B7-C913B6705500}" presName="LShape" presStyleLbl="alignNode1" presStyleIdx="4" presStyleCnt="7"/>
      <dgm:spPr/>
    </dgm:pt>
    <dgm:pt modelId="{9E8A6EE7-3C6D-4E8F-B58D-BA28A5F55090}" type="pres">
      <dgm:prSet presAssocID="{8A1DDF62-7087-4E6F-92B7-C913B6705500}" presName="ParentText" presStyleLbl="revTx" presStyleIdx="2" presStyleCnt="4">
        <dgm:presLayoutVars>
          <dgm:chMax val="0"/>
          <dgm:chPref val="0"/>
          <dgm:bulletEnabled val="1"/>
        </dgm:presLayoutVars>
      </dgm:prSet>
      <dgm:spPr/>
    </dgm:pt>
    <dgm:pt modelId="{C5B9D362-235B-4210-94AF-F7510E22D7B7}" type="pres">
      <dgm:prSet presAssocID="{8A1DDF62-7087-4E6F-92B7-C913B6705500}" presName="Triangle" presStyleLbl="alignNode1" presStyleIdx="5" presStyleCnt="7"/>
      <dgm:spPr/>
    </dgm:pt>
    <dgm:pt modelId="{9A241922-969A-4D9A-921E-7C287CA0BE75}" type="pres">
      <dgm:prSet presAssocID="{2CCD1AFC-BA1A-4991-A549-B4BE6D40067B}" presName="sibTrans" presStyleCnt="0"/>
      <dgm:spPr/>
    </dgm:pt>
    <dgm:pt modelId="{23EF04DB-4235-401B-828B-CE20AA5AD443}" type="pres">
      <dgm:prSet presAssocID="{2CCD1AFC-BA1A-4991-A549-B4BE6D40067B}" presName="space" presStyleCnt="0"/>
      <dgm:spPr/>
    </dgm:pt>
    <dgm:pt modelId="{DFF79FD0-2998-4F85-9431-DE3D155B4F6A}" type="pres">
      <dgm:prSet presAssocID="{387DF92D-6528-4E27-B242-1A21453C1BAA}" presName="composite" presStyleCnt="0"/>
      <dgm:spPr/>
    </dgm:pt>
    <dgm:pt modelId="{7909379F-5FA8-4CDE-9D67-1BFF86DAA8A6}" type="pres">
      <dgm:prSet presAssocID="{387DF92D-6528-4E27-B242-1A21453C1BAA}" presName="LShape" presStyleLbl="alignNode1" presStyleIdx="6" presStyleCnt="7"/>
      <dgm:spPr/>
    </dgm:pt>
    <dgm:pt modelId="{B4CB849B-47F9-440F-8423-D575B1B0284B}" type="pres">
      <dgm:prSet presAssocID="{387DF92D-6528-4E27-B242-1A21453C1BAA}" presName="ParentText" presStyleLbl="revTx" presStyleIdx="3" presStyleCnt="4">
        <dgm:presLayoutVars>
          <dgm:chMax val="0"/>
          <dgm:chPref val="0"/>
          <dgm:bulletEnabled val="1"/>
        </dgm:presLayoutVars>
      </dgm:prSet>
      <dgm:spPr/>
    </dgm:pt>
  </dgm:ptLst>
  <dgm:cxnLst>
    <dgm:cxn modelId="{AB08331F-CC57-404D-9594-2E18F79A1206}" type="presOf" srcId="{A23BC670-1B5D-422B-B1BF-FD758F8E6D46}" destId="{B7812AF4-9157-44F8-95FA-2012ECFB8880}" srcOrd="0" destOrd="0" presId="urn:microsoft.com/office/officeart/2009/3/layout/StepUpProcess"/>
    <dgm:cxn modelId="{51A19730-7DAD-46DA-8BAF-08CF9BFE669C}" srcId="{A23BC670-1B5D-422B-B1BF-FD758F8E6D46}" destId="{8BF65B45-CE89-40F1-B937-78626803444D}" srcOrd="1" destOrd="0" parTransId="{22D6FBE8-5722-417F-B005-8B5659F79D0F}" sibTransId="{7ADC644E-89E7-4C6E-B1EA-E4F3571FD3EC}"/>
    <dgm:cxn modelId="{441DAC35-D4D9-41F6-874E-EC3E930E669F}" type="presOf" srcId="{A24A8F6F-F98F-4D5F-93DF-B053EE9CC551}" destId="{35D2ADA6-8330-4AFD-BAA7-F61A254EDB48}" srcOrd="0" destOrd="0" presId="urn:microsoft.com/office/officeart/2009/3/layout/StepUpProcess"/>
    <dgm:cxn modelId="{E264F844-795F-452F-A6DA-8EE4FDE9132F}" srcId="{A23BC670-1B5D-422B-B1BF-FD758F8E6D46}" destId="{387DF92D-6528-4E27-B242-1A21453C1BAA}" srcOrd="3" destOrd="0" parTransId="{755BB359-DEB0-4D81-B44C-F1B7A76AE152}" sibTransId="{A64ED0E7-9B2E-431A-8B49-C344E8949056}"/>
    <dgm:cxn modelId="{87BB4488-F18A-450A-A721-41E2D8216F63}" type="presOf" srcId="{8A1DDF62-7087-4E6F-92B7-C913B6705500}" destId="{9E8A6EE7-3C6D-4E8F-B58D-BA28A5F55090}" srcOrd="0" destOrd="0" presId="urn:microsoft.com/office/officeart/2009/3/layout/StepUpProcess"/>
    <dgm:cxn modelId="{04773296-7AB2-4BA2-AAA9-EDA792CAE53F}" srcId="{A23BC670-1B5D-422B-B1BF-FD758F8E6D46}" destId="{8A1DDF62-7087-4E6F-92B7-C913B6705500}" srcOrd="2" destOrd="0" parTransId="{D851B591-634D-4544-A328-DE78827CA043}" sibTransId="{2CCD1AFC-BA1A-4991-A549-B4BE6D40067B}"/>
    <dgm:cxn modelId="{89B7D5B0-FD33-4D24-89C9-CCB422992A66}" type="presOf" srcId="{387DF92D-6528-4E27-B242-1A21453C1BAA}" destId="{B4CB849B-47F9-440F-8423-D575B1B0284B}" srcOrd="0" destOrd="0" presId="urn:microsoft.com/office/officeart/2009/3/layout/StepUpProcess"/>
    <dgm:cxn modelId="{96CCE7BB-4207-43F7-BD9A-3660A4CCF855}" srcId="{A23BC670-1B5D-422B-B1BF-FD758F8E6D46}" destId="{A24A8F6F-F98F-4D5F-93DF-B053EE9CC551}" srcOrd="0" destOrd="0" parTransId="{EE7B6859-7177-4875-8973-522509B02410}" sibTransId="{B1F1E55D-56AC-4880-9BDE-667652A3587C}"/>
    <dgm:cxn modelId="{9092EEE3-2842-4DA1-981D-152732070DCA}" type="presOf" srcId="{8BF65B45-CE89-40F1-B937-78626803444D}" destId="{FC5FBBDC-31B0-4BBC-B6AE-28FAF7E6EDBE}" srcOrd="0" destOrd="0" presId="urn:microsoft.com/office/officeart/2009/3/layout/StepUpProcess"/>
    <dgm:cxn modelId="{78835A98-8B00-4688-BE5A-CF0E40823E7C}" type="presParOf" srcId="{B7812AF4-9157-44F8-95FA-2012ECFB8880}" destId="{DA7C2448-D74C-410F-82A8-1E0E05D588A7}" srcOrd="0" destOrd="0" presId="urn:microsoft.com/office/officeart/2009/3/layout/StepUpProcess"/>
    <dgm:cxn modelId="{9EBCB419-6D66-43C8-829F-164966C609F7}" type="presParOf" srcId="{DA7C2448-D74C-410F-82A8-1E0E05D588A7}" destId="{6B1C7022-161E-4082-9294-9A7DD3D99955}" srcOrd="0" destOrd="0" presId="urn:microsoft.com/office/officeart/2009/3/layout/StepUpProcess"/>
    <dgm:cxn modelId="{BA3D0B67-6F88-434B-806E-7E0575BFE313}" type="presParOf" srcId="{DA7C2448-D74C-410F-82A8-1E0E05D588A7}" destId="{35D2ADA6-8330-4AFD-BAA7-F61A254EDB48}" srcOrd="1" destOrd="0" presId="urn:microsoft.com/office/officeart/2009/3/layout/StepUpProcess"/>
    <dgm:cxn modelId="{7314CBC2-B81B-4592-A3F3-5E9D7F51887A}" type="presParOf" srcId="{DA7C2448-D74C-410F-82A8-1E0E05D588A7}" destId="{20FC4B77-A016-48A6-BCB7-5548A3356416}" srcOrd="2" destOrd="0" presId="urn:microsoft.com/office/officeart/2009/3/layout/StepUpProcess"/>
    <dgm:cxn modelId="{D970BF40-CFFB-4493-B509-FDBC7528C151}" type="presParOf" srcId="{B7812AF4-9157-44F8-95FA-2012ECFB8880}" destId="{7801B2D6-BF07-4C4C-A7D7-087908E7D244}" srcOrd="1" destOrd="0" presId="urn:microsoft.com/office/officeart/2009/3/layout/StepUpProcess"/>
    <dgm:cxn modelId="{464308E7-3EBF-4DAC-AC31-D30B9B7FA2FF}" type="presParOf" srcId="{7801B2D6-BF07-4C4C-A7D7-087908E7D244}" destId="{2D262CBE-E6E0-4C40-A356-2029483371B8}" srcOrd="0" destOrd="0" presId="urn:microsoft.com/office/officeart/2009/3/layout/StepUpProcess"/>
    <dgm:cxn modelId="{BDDD9379-2991-4E3F-9E19-E87829D4B086}" type="presParOf" srcId="{B7812AF4-9157-44F8-95FA-2012ECFB8880}" destId="{32782636-9A76-4F6C-AC04-6C2C2C44CD5B}" srcOrd="2" destOrd="0" presId="urn:microsoft.com/office/officeart/2009/3/layout/StepUpProcess"/>
    <dgm:cxn modelId="{0D27943D-1221-4D38-9120-7EFCDED8EEF2}" type="presParOf" srcId="{32782636-9A76-4F6C-AC04-6C2C2C44CD5B}" destId="{DEB0B2D2-FA72-4871-B4E6-B29041AF24CD}" srcOrd="0" destOrd="0" presId="urn:microsoft.com/office/officeart/2009/3/layout/StepUpProcess"/>
    <dgm:cxn modelId="{0B95D06F-F039-4140-9152-C9BBF8AE1E0F}" type="presParOf" srcId="{32782636-9A76-4F6C-AC04-6C2C2C44CD5B}" destId="{FC5FBBDC-31B0-4BBC-B6AE-28FAF7E6EDBE}" srcOrd="1" destOrd="0" presId="urn:microsoft.com/office/officeart/2009/3/layout/StepUpProcess"/>
    <dgm:cxn modelId="{1CB1DF78-1778-4991-9FF9-BD8CAC09E145}" type="presParOf" srcId="{32782636-9A76-4F6C-AC04-6C2C2C44CD5B}" destId="{5C81A2AC-8B19-43F1-B106-BA8EF4503D49}" srcOrd="2" destOrd="0" presId="urn:microsoft.com/office/officeart/2009/3/layout/StepUpProcess"/>
    <dgm:cxn modelId="{DA7659DE-4BA0-425F-945C-E6A20B5C85CF}" type="presParOf" srcId="{B7812AF4-9157-44F8-95FA-2012ECFB8880}" destId="{3FDC2548-FB59-43F2-9A68-16DE3FE8A398}" srcOrd="3" destOrd="0" presId="urn:microsoft.com/office/officeart/2009/3/layout/StepUpProcess"/>
    <dgm:cxn modelId="{4D5E6158-5890-423E-85ED-0587F7A72898}" type="presParOf" srcId="{3FDC2548-FB59-43F2-9A68-16DE3FE8A398}" destId="{207E6CC9-C79F-44A0-9538-6382EA905FB6}" srcOrd="0" destOrd="0" presId="urn:microsoft.com/office/officeart/2009/3/layout/StepUpProcess"/>
    <dgm:cxn modelId="{927FAB71-289D-4482-9336-579C6C6A8701}" type="presParOf" srcId="{B7812AF4-9157-44F8-95FA-2012ECFB8880}" destId="{751E6376-DE6D-4A7E-924A-2F047D4123BC}" srcOrd="4" destOrd="0" presId="urn:microsoft.com/office/officeart/2009/3/layout/StepUpProcess"/>
    <dgm:cxn modelId="{6C71C701-4111-4DD0-8D6A-40FB4214884B}" type="presParOf" srcId="{751E6376-DE6D-4A7E-924A-2F047D4123BC}" destId="{44974AE8-4C33-4BFE-9792-6FA4344CCF16}" srcOrd="0" destOrd="0" presId="urn:microsoft.com/office/officeart/2009/3/layout/StepUpProcess"/>
    <dgm:cxn modelId="{2E80DE3C-DC34-4628-9E6A-4EDDEEB890D5}" type="presParOf" srcId="{751E6376-DE6D-4A7E-924A-2F047D4123BC}" destId="{9E8A6EE7-3C6D-4E8F-B58D-BA28A5F55090}" srcOrd="1" destOrd="0" presId="urn:microsoft.com/office/officeart/2009/3/layout/StepUpProcess"/>
    <dgm:cxn modelId="{E5AE8174-9D34-477A-B19D-5B793FB033E1}" type="presParOf" srcId="{751E6376-DE6D-4A7E-924A-2F047D4123BC}" destId="{C5B9D362-235B-4210-94AF-F7510E22D7B7}" srcOrd="2" destOrd="0" presId="urn:microsoft.com/office/officeart/2009/3/layout/StepUpProcess"/>
    <dgm:cxn modelId="{05D293AA-9C5E-4ABD-A5BD-A8987ECFBCE9}" type="presParOf" srcId="{B7812AF4-9157-44F8-95FA-2012ECFB8880}" destId="{9A241922-969A-4D9A-921E-7C287CA0BE75}" srcOrd="5" destOrd="0" presId="urn:microsoft.com/office/officeart/2009/3/layout/StepUpProcess"/>
    <dgm:cxn modelId="{B393CE97-B801-4A40-8F55-82D2CE963A69}" type="presParOf" srcId="{9A241922-969A-4D9A-921E-7C287CA0BE75}" destId="{23EF04DB-4235-401B-828B-CE20AA5AD443}" srcOrd="0" destOrd="0" presId="urn:microsoft.com/office/officeart/2009/3/layout/StepUpProcess"/>
    <dgm:cxn modelId="{271DDB49-CBC1-49CD-B85D-966760A2199E}" type="presParOf" srcId="{B7812AF4-9157-44F8-95FA-2012ECFB8880}" destId="{DFF79FD0-2998-4F85-9431-DE3D155B4F6A}" srcOrd="6" destOrd="0" presId="urn:microsoft.com/office/officeart/2009/3/layout/StepUpProcess"/>
    <dgm:cxn modelId="{F0426525-7781-47B4-BD7A-86060C007E8C}" type="presParOf" srcId="{DFF79FD0-2998-4F85-9431-DE3D155B4F6A}" destId="{7909379F-5FA8-4CDE-9D67-1BFF86DAA8A6}" srcOrd="0" destOrd="0" presId="urn:microsoft.com/office/officeart/2009/3/layout/StepUpProcess"/>
    <dgm:cxn modelId="{A6264057-7510-48C7-A238-39386BD1405A}" type="presParOf" srcId="{DFF79FD0-2998-4F85-9431-DE3D155B4F6A}" destId="{B4CB849B-47F9-440F-8423-D575B1B0284B}"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2DE9FB5-78DD-4E4D-B9D6-8FF07C3D1118}" type="doc">
      <dgm:prSet loTypeId="urn:microsoft.com/office/officeart/2005/8/layout/arrow1" loCatId="relationship" qsTypeId="urn:microsoft.com/office/officeart/2005/8/quickstyle/simple1" qsCatId="simple" csTypeId="urn:microsoft.com/office/officeart/2005/8/colors/colorful4" csCatId="colorful" phldr="1"/>
      <dgm:spPr/>
      <dgm:t>
        <a:bodyPr/>
        <a:lstStyle/>
        <a:p>
          <a:endParaRPr lang="zh-CN" altLang="en-US"/>
        </a:p>
      </dgm:t>
    </dgm:pt>
    <dgm:pt modelId="{5D43B355-37BB-41B6-BA8A-7445AE8FC640}">
      <dgm:prSet phldrT="[文本]" custT="1"/>
      <dgm:spPr/>
      <dgm:t>
        <a:bodyPr/>
        <a:lstStyle/>
        <a:p>
          <a:r>
            <a:rPr lang="zh-CN" altLang="en-US" sz="2000" b="1" dirty="0"/>
            <a:t>单阶段项目</a:t>
          </a:r>
        </a:p>
      </dgm:t>
    </dgm:pt>
    <dgm:pt modelId="{850F866D-ECB6-44E6-BD41-6DC20DF369AA}" type="parTrans" cxnId="{476C3F9B-A41A-4B03-B7D9-E34D140D0B9D}">
      <dgm:prSet/>
      <dgm:spPr/>
      <dgm:t>
        <a:bodyPr/>
        <a:lstStyle/>
        <a:p>
          <a:endParaRPr lang="zh-CN" altLang="en-US" sz="2400" b="1"/>
        </a:p>
      </dgm:t>
    </dgm:pt>
    <dgm:pt modelId="{9A79B6D8-E4BC-43F3-91BC-F060646C81DF}" type="sibTrans" cxnId="{476C3F9B-A41A-4B03-B7D9-E34D140D0B9D}">
      <dgm:prSet/>
      <dgm:spPr/>
      <dgm:t>
        <a:bodyPr/>
        <a:lstStyle/>
        <a:p>
          <a:endParaRPr lang="zh-CN" altLang="en-US" sz="2400" b="1"/>
        </a:p>
      </dgm:t>
    </dgm:pt>
    <dgm:pt modelId="{BAE1F67F-038E-41A3-8EE5-D65DCB092472}">
      <dgm:prSet phldrT="[文本]" custT="1"/>
      <dgm:spPr/>
      <dgm:t>
        <a:bodyPr/>
        <a:lstStyle/>
        <a:p>
          <a:r>
            <a:rPr lang="zh-CN" altLang="en-US" sz="2000" b="1" dirty="0"/>
            <a:t>多阶段项目</a:t>
          </a:r>
        </a:p>
      </dgm:t>
    </dgm:pt>
    <dgm:pt modelId="{ADBF6B4D-FCF3-4BCE-BE7B-0A7DBF2094D2}" type="parTrans" cxnId="{106CC627-0E8E-4F27-83E7-5FC576336C10}">
      <dgm:prSet/>
      <dgm:spPr/>
      <dgm:t>
        <a:bodyPr/>
        <a:lstStyle/>
        <a:p>
          <a:endParaRPr lang="zh-CN" altLang="en-US" sz="2400" b="1"/>
        </a:p>
      </dgm:t>
    </dgm:pt>
    <dgm:pt modelId="{4025E62B-C3C9-41BB-BCCC-0AB32F76A537}" type="sibTrans" cxnId="{106CC627-0E8E-4F27-83E7-5FC576336C10}">
      <dgm:prSet/>
      <dgm:spPr/>
      <dgm:t>
        <a:bodyPr/>
        <a:lstStyle/>
        <a:p>
          <a:endParaRPr lang="zh-CN" altLang="en-US" sz="2400" b="1"/>
        </a:p>
      </dgm:t>
    </dgm:pt>
    <dgm:pt modelId="{26BEA7F1-4934-4597-8F0A-6130555CD89B}" type="pres">
      <dgm:prSet presAssocID="{62DE9FB5-78DD-4E4D-B9D6-8FF07C3D1118}" presName="cycle" presStyleCnt="0">
        <dgm:presLayoutVars>
          <dgm:dir/>
          <dgm:resizeHandles val="exact"/>
        </dgm:presLayoutVars>
      </dgm:prSet>
      <dgm:spPr/>
    </dgm:pt>
    <dgm:pt modelId="{3F8C1E82-CC3C-405B-86E3-FBFAD7682DF5}" type="pres">
      <dgm:prSet presAssocID="{5D43B355-37BB-41B6-BA8A-7445AE8FC640}" presName="arrow" presStyleLbl="node1" presStyleIdx="0" presStyleCnt="2">
        <dgm:presLayoutVars>
          <dgm:bulletEnabled val="1"/>
        </dgm:presLayoutVars>
      </dgm:prSet>
      <dgm:spPr/>
    </dgm:pt>
    <dgm:pt modelId="{A099BE15-2F95-49D7-8A68-340566F9CC3F}" type="pres">
      <dgm:prSet presAssocID="{BAE1F67F-038E-41A3-8EE5-D65DCB092472}" presName="arrow" presStyleLbl="node1" presStyleIdx="1" presStyleCnt="2">
        <dgm:presLayoutVars>
          <dgm:bulletEnabled val="1"/>
        </dgm:presLayoutVars>
      </dgm:prSet>
      <dgm:spPr/>
    </dgm:pt>
  </dgm:ptLst>
  <dgm:cxnLst>
    <dgm:cxn modelId="{106CC627-0E8E-4F27-83E7-5FC576336C10}" srcId="{62DE9FB5-78DD-4E4D-B9D6-8FF07C3D1118}" destId="{BAE1F67F-038E-41A3-8EE5-D65DCB092472}" srcOrd="1" destOrd="0" parTransId="{ADBF6B4D-FCF3-4BCE-BE7B-0A7DBF2094D2}" sibTransId="{4025E62B-C3C9-41BB-BCCC-0AB32F76A537}"/>
    <dgm:cxn modelId="{E56E006E-7774-4EB0-830B-F0EDAF83CE11}" type="presOf" srcId="{BAE1F67F-038E-41A3-8EE5-D65DCB092472}" destId="{A099BE15-2F95-49D7-8A68-340566F9CC3F}" srcOrd="0" destOrd="0" presId="urn:microsoft.com/office/officeart/2005/8/layout/arrow1"/>
    <dgm:cxn modelId="{476C3F9B-A41A-4B03-B7D9-E34D140D0B9D}" srcId="{62DE9FB5-78DD-4E4D-B9D6-8FF07C3D1118}" destId="{5D43B355-37BB-41B6-BA8A-7445AE8FC640}" srcOrd="0" destOrd="0" parTransId="{850F866D-ECB6-44E6-BD41-6DC20DF369AA}" sibTransId="{9A79B6D8-E4BC-43F3-91BC-F060646C81DF}"/>
    <dgm:cxn modelId="{33A953A9-5949-469A-853F-7253CC9D931A}" type="presOf" srcId="{62DE9FB5-78DD-4E4D-B9D6-8FF07C3D1118}" destId="{26BEA7F1-4934-4597-8F0A-6130555CD89B}" srcOrd="0" destOrd="0" presId="urn:microsoft.com/office/officeart/2005/8/layout/arrow1"/>
    <dgm:cxn modelId="{5EF80FFD-4667-404A-B2EE-3F0C29C139BD}" type="presOf" srcId="{5D43B355-37BB-41B6-BA8A-7445AE8FC640}" destId="{3F8C1E82-CC3C-405B-86E3-FBFAD7682DF5}" srcOrd="0" destOrd="0" presId="urn:microsoft.com/office/officeart/2005/8/layout/arrow1"/>
    <dgm:cxn modelId="{0786460D-BE03-4EEA-87C6-23EB8CA21D7D}" type="presParOf" srcId="{26BEA7F1-4934-4597-8F0A-6130555CD89B}" destId="{3F8C1E82-CC3C-405B-86E3-FBFAD7682DF5}" srcOrd="0" destOrd="0" presId="urn:microsoft.com/office/officeart/2005/8/layout/arrow1"/>
    <dgm:cxn modelId="{1CCA077E-F595-42C3-B17A-891579C0D53C}" type="presParOf" srcId="{26BEA7F1-4934-4597-8F0A-6130555CD89B}" destId="{A099BE15-2F95-49D7-8A68-340566F9CC3F}" srcOrd="1" destOrd="0" presId="urn:microsoft.com/office/officeart/2005/8/layout/arrow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B81F102-FBA4-40CF-8F79-8AD29DFB82A1}" type="doc">
      <dgm:prSet loTypeId="urn:microsoft.com/office/officeart/2005/8/layout/cycle8" loCatId="cycle" qsTypeId="urn:microsoft.com/office/officeart/2005/8/quickstyle/simple2" qsCatId="simple" csTypeId="urn:microsoft.com/office/officeart/2005/8/colors/colorful4" csCatId="colorful" phldr="1"/>
      <dgm:spPr/>
    </dgm:pt>
    <dgm:pt modelId="{A612A365-A45A-4F69-9A19-40926186C991}">
      <dgm:prSet phldrT="[文本]" custT="1"/>
      <dgm:spPr/>
      <dgm:t>
        <a:bodyPr/>
        <a:lstStyle/>
        <a:p>
          <a:r>
            <a:rPr lang="zh-CN" altLang="en-US" sz="2800" b="1" dirty="0">
              <a:solidFill>
                <a:srgbClr val="FFC000"/>
              </a:solidFill>
            </a:rPr>
            <a:t>监控</a:t>
          </a:r>
          <a:r>
            <a:rPr lang="zh-CN" altLang="en-US" sz="2800" b="1" dirty="0"/>
            <a:t>很关键</a:t>
          </a:r>
        </a:p>
      </dgm:t>
    </dgm:pt>
    <dgm:pt modelId="{D10AC8E1-1DD8-4CC2-94A3-EA79D6FC1FBD}" type="parTrans" cxnId="{09A20D7C-12B6-4045-B752-830B4784EAC1}">
      <dgm:prSet/>
      <dgm:spPr/>
      <dgm:t>
        <a:bodyPr/>
        <a:lstStyle/>
        <a:p>
          <a:endParaRPr lang="zh-CN" altLang="en-US" sz="2000" b="1"/>
        </a:p>
      </dgm:t>
    </dgm:pt>
    <dgm:pt modelId="{864F65C8-5BEB-42B7-947B-97E6BA2DA8DF}" type="sibTrans" cxnId="{09A20D7C-12B6-4045-B752-830B4784EAC1}">
      <dgm:prSet/>
      <dgm:spPr/>
      <dgm:t>
        <a:bodyPr/>
        <a:lstStyle/>
        <a:p>
          <a:endParaRPr lang="zh-CN" altLang="en-US" sz="2000" b="1"/>
        </a:p>
      </dgm:t>
    </dgm:pt>
    <dgm:pt modelId="{1A215081-54ED-4BD4-9ED5-37092A8F27FE}">
      <dgm:prSet phldrT="[文本]" custT="1"/>
      <dgm:spPr/>
      <dgm:t>
        <a:bodyPr/>
        <a:lstStyle/>
        <a:p>
          <a:r>
            <a:rPr lang="zh-CN" altLang="en-US" sz="2800" b="1" dirty="0">
              <a:solidFill>
                <a:srgbClr val="FFFF00"/>
              </a:solidFill>
            </a:rPr>
            <a:t>变更</a:t>
          </a:r>
          <a:r>
            <a:rPr lang="zh-CN" altLang="en-US" sz="2800" b="1" dirty="0"/>
            <a:t>要慎重</a:t>
          </a:r>
        </a:p>
      </dgm:t>
    </dgm:pt>
    <dgm:pt modelId="{49945146-CBB4-4CBF-9788-232F52B87AF5}" type="parTrans" cxnId="{09330D2D-CACD-4A8A-8DAB-DEFDF689FACE}">
      <dgm:prSet/>
      <dgm:spPr/>
      <dgm:t>
        <a:bodyPr/>
        <a:lstStyle/>
        <a:p>
          <a:endParaRPr lang="zh-CN" altLang="en-US" sz="2000" b="1"/>
        </a:p>
      </dgm:t>
    </dgm:pt>
    <dgm:pt modelId="{693B1233-D0BA-4276-A743-5A736EF21F00}" type="sibTrans" cxnId="{09330D2D-CACD-4A8A-8DAB-DEFDF689FACE}">
      <dgm:prSet/>
      <dgm:spPr/>
      <dgm:t>
        <a:bodyPr/>
        <a:lstStyle/>
        <a:p>
          <a:endParaRPr lang="zh-CN" altLang="en-US" sz="2000" b="1"/>
        </a:p>
      </dgm:t>
    </dgm:pt>
    <dgm:pt modelId="{5DA0A235-91E9-44C3-A96F-74F7B1C35320}">
      <dgm:prSet phldrT="[文本]" custT="1"/>
      <dgm:spPr/>
      <dgm:t>
        <a:bodyPr/>
        <a:lstStyle/>
        <a:p>
          <a:r>
            <a:rPr lang="zh-CN" altLang="en-US" sz="2800" b="1" dirty="0">
              <a:solidFill>
                <a:srgbClr val="7030A0"/>
              </a:solidFill>
            </a:rPr>
            <a:t>规划</a:t>
          </a:r>
          <a:r>
            <a:rPr lang="zh-CN" altLang="en-US" sz="2800" b="1" dirty="0"/>
            <a:t>很重要</a:t>
          </a:r>
        </a:p>
      </dgm:t>
    </dgm:pt>
    <dgm:pt modelId="{16FCB525-0593-4A58-BE36-69E5723F49A1}" type="parTrans" cxnId="{5E9F2B26-96C5-4C71-BA1B-75BF9914CF25}">
      <dgm:prSet/>
      <dgm:spPr/>
      <dgm:t>
        <a:bodyPr/>
        <a:lstStyle/>
        <a:p>
          <a:endParaRPr lang="zh-CN" altLang="en-US" sz="2000" b="1"/>
        </a:p>
      </dgm:t>
    </dgm:pt>
    <dgm:pt modelId="{24B0D043-E298-4A3A-A276-0885E7BED125}" type="sibTrans" cxnId="{5E9F2B26-96C5-4C71-BA1B-75BF9914CF25}">
      <dgm:prSet/>
      <dgm:spPr/>
      <dgm:t>
        <a:bodyPr/>
        <a:lstStyle/>
        <a:p>
          <a:endParaRPr lang="zh-CN" altLang="en-US" sz="2000" b="1"/>
        </a:p>
      </dgm:t>
    </dgm:pt>
    <dgm:pt modelId="{706848EF-FAC9-47B3-A6EC-7A7FC8907389}" type="pres">
      <dgm:prSet presAssocID="{8B81F102-FBA4-40CF-8F79-8AD29DFB82A1}" presName="compositeShape" presStyleCnt="0">
        <dgm:presLayoutVars>
          <dgm:chMax val="7"/>
          <dgm:dir/>
          <dgm:resizeHandles val="exact"/>
        </dgm:presLayoutVars>
      </dgm:prSet>
      <dgm:spPr/>
    </dgm:pt>
    <dgm:pt modelId="{6EA4D4E1-F4B7-42E6-84C6-45C40025E077}" type="pres">
      <dgm:prSet presAssocID="{8B81F102-FBA4-40CF-8F79-8AD29DFB82A1}" presName="wedge1" presStyleLbl="node1" presStyleIdx="0" presStyleCnt="3"/>
      <dgm:spPr/>
    </dgm:pt>
    <dgm:pt modelId="{4CE804F9-5D5E-4C79-8C34-3A189E3D5B93}" type="pres">
      <dgm:prSet presAssocID="{8B81F102-FBA4-40CF-8F79-8AD29DFB82A1}" presName="dummy1a" presStyleCnt="0"/>
      <dgm:spPr/>
    </dgm:pt>
    <dgm:pt modelId="{B0A68081-0D8B-40CA-BB10-8B746FD75207}" type="pres">
      <dgm:prSet presAssocID="{8B81F102-FBA4-40CF-8F79-8AD29DFB82A1}" presName="dummy1b" presStyleCnt="0"/>
      <dgm:spPr/>
    </dgm:pt>
    <dgm:pt modelId="{F2B978EE-28C5-4E75-AC3A-18E9E3FEA39D}" type="pres">
      <dgm:prSet presAssocID="{8B81F102-FBA4-40CF-8F79-8AD29DFB82A1}" presName="wedge1Tx" presStyleLbl="node1" presStyleIdx="0" presStyleCnt="3">
        <dgm:presLayoutVars>
          <dgm:chMax val="0"/>
          <dgm:chPref val="0"/>
          <dgm:bulletEnabled val="1"/>
        </dgm:presLayoutVars>
      </dgm:prSet>
      <dgm:spPr/>
    </dgm:pt>
    <dgm:pt modelId="{06AA857E-125E-40C8-B300-7EE54B6DE74B}" type="pres">
      <dgm:prSet presAssocID="{8B81F102-FBA4-40CF-8F79-8AD29DFB82A1}" presName="wedge2" presStyleLbl="node1" presStyleIdx="1" presStyleCnt="3"/>
      <dgm:spPr/>
    </dgm:pt>
    <dgm:pt modelId="{A0F1B820-8FDD-4399-A121-D63E7152DEB5}" type="pres">
      <dgm:prSet presAssocID="{8B81F102-FBA4-40CF-8F79-8AD29DFB82A1}" presName="dummy2a" presStyleCnt="0"/>
      <dgm:spPr/>
    </dgm:pt>
    <dgm:pt modelId="{B7AE53FC-8545-4484-947F-9B64750F9003}" type="pres">
      <dgm:prSet presAssocID="{8B81F102-FBA4-40CF-8F79-8AD29DFB82A1}" presName="dummy2b" presStyleCnt="0"/>
      <dgm:spPr/>
    </dgm:pt>
    <dgm:pt modelId="{68A7C59D-95F6-4DC7-8BBA-89CA88F83AB1}" type="pres">
      <dgm:prSet presAssocID="{8B81F102-FBA4-40CF-8F79-8AD29DFB82A1}" presName="wedge2Tx" presStyleLbl="node1" presStyleIdx="1" presStyleCnt="3">
        <dgm:presLayoutVars>
          <dgm:chMax val="0"/>
          <dgm:chPref val="0"/>
          <dgm:bulletEnabled val="1"/>
        </dgm:presLayoutVars>
      </dgm:prSet>
      <dgm:spPr/>
    </dgm:pt>
    <dgm:pt modelId="{4E996F2E-9EF1-4F34-BC5F-254936ECE5C0}" type="pres">
      <dgm:prSet presAssocID="{8B81F102-FBA4-40CF-8F79-8AD29DFB82A1}" presName="wedge3" presStyleLbl="node1" presStyleIdx="2" presStyleCnt="3"/>
      <dgm:spPr/>
    </dgm:pt>
    <dgm:pt modelId="{8CD465FF-EB8A-4D26-BC94-CB0483C8D25B}" type="pres">
      <dgm:prSet presAssocID="{8B81F102-FBA4-40CF-8F79-8AD29DFB82A1}" presName="dummy3a" presStyleCnt="0"/>
      <dgm:spPr/>
    </dgm:pt>
    <dgm:pt modelId="{5733C6EF-F2EE-43EA-AE79-CDD65C053B2C}" type="pres">
      <dgm:prSet presAssocID="{8B81F102-FBA4-40CF-8F79-8AD29DFB82A1}" presName="dummy3b" presStyleCnt="0"/>
      <dgm:spPr/>
    </dgm:pt>
    <dgm:pt modelId="{A5DBE464-40E7-4689-9CE5-93A7754AE6C0}" type="pres">
      <dgm:prSet presAssocID="{8B81F102-FBA4-40CF-8F79-8AD29DFB82A1}" presName="wedge3Tx" presStyleLbl="node1" presStyleIdx="2" presStyleCnt="3">
        <dgm:presLayoutVars>
          <dgm:chMax val="0"/>
          <dgm:chPref val="0"/>
          <dgm:bulletEnabled val="1"/>
        </dgm:presLayoutVars>
      </dgm:prSet>
      <dgm:spPr/>
    </dgm:pt>
    <dgm:pt modelId="{A729F9F8-6DA2-43DB-B267-451B37D5AFC8}" type="pres">
      <dgm:prSet presAssocID="{864F65C8-5BEB-42B7-947B-97E6BA2DA8DF}" presName="arrowWedge1" presStyleLbl="fgSibTrans2D1" presStyleIdx="0" presStyleCnt="3"/>
      <dgm:spPr/>
    </dgm:pt>
    <dgm:pt modelId="{AFF581D1-7A1C-4D36-BCB6-1146BAEF9EE9}" type="pres">
      <dgm:prSet presAssocID="{693B1233-D0BA-4276-A743-5A736EF21F00}" presName="arrowWedge2" presStyleLbl="fgSibTrans2D1" presStyleIdx="1" presStyleCnt="3"/>
      <dgm:spPr/>
    </dgm:pt>
    <dgm:pt modelId="{9E295E95-FF87-41BA-936F-67C2BA72E25A}" type="pres">
      <dgm:prSet presAssocID="{24B0D043-E298-4A3A-A276-0885E7BED125}" presName="arrowWedge3" presStyleLbl="fgSibTrans2D1" presStyleIdx="2" presStyleCnt="3"/>
      <dgm:spPr/>
    </dgm:pt>
  </dgm:ptLst>
  <dgm:cxnLst>
    <dgm:cxn modelId="{5E9F2B26-96C5-4C71-BA1B-75BF9914CF25}" srcId="{8B81F102-FBA4-40CF-8F79-8AD29DFB82A1}" destId="{5DA0A235-91E9-44C3-A96F-74F7B1C35320}" srcOrd="2" destOrd="0" parTransId="{16FCB525-0593-4A58-BE36-69E5723F49A1}" sibTransId="{24B0D043-E298-4A3A-A276-0885E7BED125}"/>
    <dgm:cxn modelId="{30FB532C-2831-4B36-9A54-AC3C4725FD6D}" type="presOf" srcId="{5DA0A235-91E9-44C3-A96F-74F7B1C35320}" destId="{A5DBE464-40E7-4689-9CE5-93A7754AE6C0}" srcOrd="1" destOrd="0" presId="urn:microsoft.com/office/officeart/2005/8/layout/cycle8"/>
    <dgm:cxn modelId="{09330D2D-CACD-4A8A-8DAB-DEFDF689FACE}" srcId="{8B81F102-FBA4-40CF-8F79-8AD29DFB82A1}" destId="{1A215081-54ED-4BD4-9ED5-37092A8F27FE}" srcOrd="1" destOrd="0" parTransId="{49945146-CBB4-4CBF-9788-232F52B87AF5}" sibTransId="{693B1233-D0BA-4276-A743-5A736EF21F00}"/>
    <dgm:cxn modelId="{B2D2C15F-F368-4EBE-B227-1B3AE7919A3C}" type="presOf" srcId="{8B81F102-FBA4-40CF-8F79-8AD29DFB82A1}" destId="{706848EF-FAC9-47B3-A6EC-7A7FC8907389}" srcOrd="0" destOrd="0" presId="urn:microsoft.com/office/officeart/2005/8/layout/cycle8"/>
    <dgm:cxn modelId="{56317C6F-774D-47DE-B662-168ABB2B8226}" type="presOf" srcId="{A612A365-A45A-4F69-9A19-40926186C991}" destId="{F2B978EE-28C5-4E75-AC3A-18E9E3FEA39D}" srcOrd="1" destOrd="0" presId="urn:microsoft.com/office/officeart/2005/8/layout/cycle8"/>
    <dgm:cxn modelId="{DAAE0B79-6979-493A-B870-0C14562CAF87}" type="presOf" srcId="{1A215081-54ED-4BD4-9ED5-37092A8F27FE}" destId="{68A7C59D-95F6-4DC7-8BBA-89CA88F83AB1}" srcOrd="1" destOrd="0" presId="urn:microsoft.com/office/officeart/2005/8/layout/cycle8"/>
    <dgm:cxn modelId="{09A20D7C-12B6-4045-B752-830B4784EAC1}" srcId="{8B81F102-FBA4-40CF-8F79-8AD29DFB82A1}" destId="{A612A365-A45A-4F69-9A19-40926186C991}" srcOrd="0" destOrd="0" parTransId="{D10AC8E1-1DD8-4CC2-94A3-EA79D6FC1FBD}" sibTransId="{864F65C8-5BEB-42B7-947B-97E6BA2DA8DF}"/>
    <dgm:cxn modelId="{6D9E2483-2F6B-4BEC-8713-E099A4855BF8}" type="presOf" srcId="{A612A365-A45A-4F69-9A19-40926186C991}" destId="{6EA4D4E1-F4B7-42E6-84C6-45C40025E077}" srcOrd="0" destOrd="0" presId="urn:microsoft.com/office/officeart/2005/8/layout/cycle8"/>
    <dgm:cxn modelId="{B2BA2E88-413D-4D16-A6A5-56715C5927F5}" type="presOf" srcId="{5DA0A235-91E9-44C3-A96F-74F7B1C35320}" destId="{4E996F2E-9EF1-4F34-BC5F-254936ECE5C0}" srcOrd="0" destOrd="0" presId="urn:microsoft.com/office/officeart/2005/8/layout/cycle8"/>
    <dgm:cxn modelId="{D50C14CA-92C6-4613-946D-EADA7A3816D3}" type="presOf" srcId="{1A215081-54ED-4BD4-9ED5-37092A8F27FE}" destId="{06AA857E-125E-40C8-B300-7EE54B6DE74B}" srcOrd="0" destOrd="0" presId="urn:microsoft.com/office/officeart/2005/8/layout/cycle8"/>
    <dgm:cxn modelId="{52A73A9C-0CFD-4F05-B274-CC0BBEEF9169}" type="presParOf" srcId="{706848EF-FAC9-47B3-A6EC-7A7FC8907389}" destId="{6EA4D4E1-F4B7-42E6-84C6-45C40025E077}" srcOrd="0" destOrd="0" presId="urn:microsoft.com/office/officeart/2005/8/layout/cycle8"/>
    <dgm:cxn modelId="{04B77227-6BF4-44F5-80BE-25F4DB607214}" type="presParOf" srcId="{706848EF-FAC9-47B3-A6EC-7A7FC8907389}" destId="{4CE804F9-5D5E-4C79-8C34-3A189E3D5B93}" srcOrd="1" destOrd="0" presId="urn:microsoft.com/office/officeart/2005/8/layout/cycle8"/>
    <dgm:cxn modelId="{DFFCCBB5-1B83-4F76-A317-45A635A61BE2}" type="presParOf" srcId="{706848EF-FAC9-47B3-A6EC-7A7FC8907389}" destId="{B0A68081-0D8B-40CA-BB10-8B746FD75207}" srcOrd="2" destOrd="0" presId="urn:microsoft.com/office/officeart/2005/8/layout/cycle8"/>
    <dgm:cxn modelId="{C59822B3-D051-4C3C-826C-4428427668FB}" type="presParOf" srcId="{706848EF-FAC9-47B3-A6EC-7A7FC8907389}" destId="{F2B978EE-28C5-4E75-AC3A-18E9E3FEA39D}" srcOrd="3" destOrd="0" presId="urn:microsoft.com/office/officeart/2005/8/layout/cycle8"/>
    <dgm:cxn modelId="{035D26E7-E351-46E1-B30E-7CDFB2759AD7}" type="presParOf" srcId="{706848EF-FAC9-47B3-A6EC-7A7FC8907389}" destId="{06AA857E-125E-40C8-B300-7EE54B6DE74B}" srcOrd="4" destOrd="0" presId="urn:microsoft.com/office/officeart/2005/8/layout/cycle8"/>
    <dgm:cxn modelId="{B3DA3379-61E6-4B76-A227-588D5A68882E}" type="presParOf" srcId="{706848EF-FAC9-47B3-A6EC-7A7FC8907389}" destId="{A0F1B820-8FDD-4399-A121-D63E7152DEB5}" srcOrd="5" destOrd="0" presId="urn:microsoft.com/office/officeart/2005/8/layout/cycle8"/>
    <dgm:cxn modelId="{9169FD3A-D98D-41B5-821A-AA70F119B04F}" type="presParOf" srcId="{706848EF-FAC9-47B3-A6EC-7A7FC8907389}" destId="{B7AE53FC-8545-4484-947F-9B64750F9003}" srcOrd="6" destOrd="0" presId="urn:microsoft.com/office/officeart/2005/8/layout/cycle8"/>
    <dgm:cxn modelId="{56383842-A97E-46E7-BE93-99101B1E33C3}" type="presParOf" srcId="{706848EF-FAC9-47B3-A6EC-7A7FC8907389}" destId="{68A7C59D-95F6-4DC7-8BBA-89CA88F83AB1}" srcOrd="7" destOrd="0" presId="urn:microsoft.com/office/officeart/2005/8/layout/cycle8"/>
    <dgm:cxn modelId="{CE9DC654-6555-484A-9AD9-6F1353F53640}" type="presParOf" srcId="{706848EF-FAC9-47B3-A6EC-7A7FC8907389}" destId="{4E996F2E-9EF1-4F34-BC5F-254936ECE5C0}" srcOrd="8" destOrd="0" presId="urn:microsoft.com/office/officeart/2005/8/layout/cycle8"/>
    <dgm:cxn modelId="{07D8072C-EEEA-4591-8D5A-C9EA300A498C}" type="presParOf" srcId="{706848EF-FAC9-47B3-A6EC-7A7FC8907389}" destId="{8CD465FF-EB8A-4D26-BC94-CB0483C8D25B}" srcOrd="9" destOrd="0" presId="urn:microsoft.com/office/officeart/2005/8/layout/cycle8"/>
    <dgm:cxn modelId="{A1B64C63-B52F-4048-B7B2-0972AC47FE85}" type="presParOf" srcId="{706848EF-FAC9-47B3-A6EC-7A7FC8907389}" destId="{5733C6EF-F2EE-43EA-AE79-CDD65C053B2C}" srcOrd="10" destOrd="0" presId="urn:microsoft.com/office/officeart/2005/8/layout/cycle8"/>
    <dgm:cxn modelId="{4FF4497C-66B1-4A95-86D8-B97605D76078}" type="presParOf" srcId="{706848EF-FAC9-47B3-A6EC-7A7FC8907389}" destId="{A5DBE464-40E7-4689-9CE5-93A7754AE6C0}" srcOrd="11" destOrd="0" presId="urn:microsoft.com/office/officeart/2005/8/layout/cycle8"/>
    <dgm:cxn modelId="{9D033BD0-F297-4B4E-B66E-9ACEFD6CD8F4}" type="presParOf" srcId="{706848EF-FAC9-47B3-A6EC-7A7FC8907389}" destId="{A729F9F8-6DA2-43DB-B267-451B37D5AFC8}" srcOrd="12" destOrd="0" presId="urn:microsoft.com/office/officeart/2005/8/layout/cycle8"/>
    <dgm:cxn modelId="{1C6916A6-AB4E-49C6-8811-F7EF16A52427}" type="presParOf" srcId="{706848EF-FAC9-47B3-A6EC-7A7FC8907389}" destId="{AFF581D1-7A1C-4D36-BCB6-1146BAEF9EE9}" srcOrd="13" destOrd="0" presId="urn:microsoft.com/office/officeart/2005/8/layout/cycle8"/>
    <dgm:cxn modelId="{25FDB71B-A07F-45BF-9706-9648769C0CC9}" type="presParOf" srcId="{706848EF-FAC9-47B3-A6EC-7A7FC8907389}" destId="{9E295E95-FF87-41BA-936F-67C2BA72E25A}"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376A95B-88BA-4B6B-9995-6A98A0FBA6FB}" type="doc">
      <dgm:prSet loTypeId="urn:microsoft.com/office/officeart/2005/8/layout/cycle6" loCatId="cycle" qsTypeId="urn:microsoft.com/office/officeart/2005/8/quickstyle/simple1" qsCatId="simple" csTypeId="urn:microsoft.com/office/officeart/2005/8/colors/colorful4" csCatId="colorful" phldr="1"/>
      <dgm:spPr/>
      <dgm:t>
        <a:bodyPr/>
        <a:lstStyle/>
        <a:p>
          <a:endParaRPr lang="zh-CN" altLang="en-US"/>
        </a:p>
      </dgm:t>
    </dgm:pt>
    <dgm:pt modelId="{72497126-88FD-47A4-9971-CE99E94D9C5B}">
      <dgm:prSet phldrT="[文本]" custT="1"/>
      <dgm:spPr/>
      <dgm:t>
        <a:bodyPr/>
        <a:lstStyle/>
        <a:p>
          <a:pPr>
            <a:buNone/>
          </a:pPr>
          <a:r>
            <a:rPr lang="zh-CN" altLang="en-US" sz="1800" b="1" dirty="0">
              <a:latin typeface="Times New Roman" panose="02020603050405020304" pitchFamily="18" charset="0"/>
              <a:cs typeface="Times New Roman" panose="02020603050405020304" pitchFamily="18" charset="0"/>
            </a:rPr>
            <a:t>创造新产品</a:t>
          </a:r>
          <a:endParaRPr lang="zh-CN" altLang="en-US" sz="1800" dirty="0"/>
        </a:p>
      </dgm:t>
    </dgm:pt>
    <dgm:pt modelId="{2FADE78C-5866-4BF4-9A30-8B3BBFA783A6}" type="parTrans" cxnId="{495A7BC5-B1EF-4386-B3E0-57F5DF951480}">
      <dgm:prSet/>
      <dgm:spPr/>
      <dgm:t>
        <a:bodyPr/>
        <a:lstStyle/>
        <a:p>
          <a:endParaRPr lang="zh-CN" altLang="en-US" sz="2800"/>
        </a:p>
      </dgm:t>
    </dgm:pt>
    <dgm:pt modelId="{FF883815-62E7-444E-85FA-3F7989E84183}" type="sibTrans" cxnId="{495A7BC5-B1EF-4386-B3E0-57F5DF951480}">
      <dgm:prSet/>
      <dgm:spPr/>
      <dgm:t>
        <a:bodyPr/>
        <a:lstStyle/>
        <a:p>
          <a:endParaRPr lang="zh-CN" altLang="en-US" sz="2800"/>
        </a:p>
      </dgm:t>
    </dgm:pt>
    <dgm:pt modelId="{CB5532DD-73F4-43B3-973A-2142368026B3}">
      <dgm:prSet custT="1"/>
      <dgm:spPr/>
      <dgm:t>
        <a:bodyPr/>
        <a:lstStyle/>
        <a:p>
          <a:r>
            <a:rPr lang="zh-CN" altLang="en-US" sz="1800" b="1" dirty="0">
              <a:latin typeface="Times New Roman" panose="02020603050405020304" pitchFamily="18" charset="0"/>
              <a:cs typeface="Times New Roman" panose="02020603050405020304" pitchFamily="18" charset="0"/>
            </a:rPr>
            <a:t>升级现有产品</a:t>
          </a:r>
          <a:endParaRPr lang="en-US" altLang="zh-CN" sz="1800" b="1" dirty="0">
            <a:latin typeface="Times New Roman" panose="02020603050405020304" pitchFamily="18" charset="0"/>
            <a:cs typeface="Times New Roman" panose="02020603050405020304" pitchFamily="18" charset="0"/>
          </a:endParaRPr>
        </a:p>
      </dgm:t>
    </dgm:pt>
    <dgm:pt modelId="{183E0A8F-17AB-475D-B8C8-F8AAFB6ADF66}" type="parTrans" cxnId="{740B9A25-E903-4DF8-8075-A84485354233}">
      <dgm:prSet/>
      <dgm:spPr/>
      <dgm:t>
        <a:bodyPr/>
        <a:lstStyle/>
        <a:p>
          <a:endParaRPr lang="zh-CN" altLang="en-US" sz="2800"/>
        </a:p>
      </dgm:t>
    </dgm:pt>
    <dgm:pt modelId="{B68A269B-4620-4E89-A6A4-AD31467663F8}" type="sibTrans" cxnId="{740B9A25-E903-4DF8-8075-A84485354233}">
      <dgm:prSet/>
      <dgm:spPr/>
      <dgm:t>
        <a:bodyPr/>
        <a:lstStyle/>
        <a:p>
          <a:endParaRPr lang="zh-CN" altLang="en-US" sz="2800"/>
        </a:p>
      </dgm:t>
    </dgm:pt>
    <dgm:pt modelId="{A0289647-A896-4B75-ADA4-7992445145F9}">
      <dgm:prSet custT="1"/>
      <dgm:spPr/>
      <dgm:t>
        <a:bodyPr/>
        <a:lstStyle/>
        <a:p>
          <a:r>
            <a:rPr lang="zh-CN" altLang="en-US" sz="1800" b="1" dirty="0">
              <a:latin typeface="Times New Roman" panose="02020603050405020304" pitchFamily="18" charset="0"/>
              <a:cs typeface="Times New Roman" panose="02020603050405020304" pitchFamily="18" charset="0"/>
            </a:rPr>
            <a:t>集成现有软件组件</a:t>
          </a:r>
          <a:endParaRPr lang="en-US" altLang="zh-CN" sz="1800" b="1" dirty="0">
            <a:latin typeface="Times New Roman" panose="02020603050405020304" pitchFamily="18" charset="0"/>
            <a:cs typeface="Times New Roman" panose="02020603050405020304" pitchFamily="18" charset="0"/>
          </a:endParaRPr>
        </a:p>
      </dgm:t>
    </dgm:pt>
    <dgm:pt modelId="{6513D130-B527-49A3-A37E-978B44A917C1}" type="parTrans" cxnId="{3BFAFE93-5978-4D0F-8A2F-3B0F89EC6813}">
      <dgm:prSet/>
      <dgm:spPr/>
      <dgm:t>
        <a:bodyPr/>
        <a:lstStyle/>
        <a:p>
          <a:endParaRPr lang="zh-CN" altLang="en-US" sz="2800"/>
        </a:p>
      </dgm:t>
    </dgm:pt>
    <dgm:pt modelId="{C0009D29-A01D-4628-813D-41318E84E5E2}" type="sibTrans" cxnId="{3BFAFE93-5978-4D0F-8A2F-3B0F89EC6813}">
      <dgm:prSet/>
      <dgm:spPr/>
      <dgm:t>
        <a:bodyPr/>
        <a:lstStyle/>
        <a:p>
          <a:endParaRPr lang="zh-CN" altLang="en-US" sz="2800"/>
        </a:p>
      </dgm:t>
    </dgm:pt>
    <dgm:pt modelId="{0C1721F8-9209-457B-8660-E08D4A9585A2}">
      <dgm:prSet custT="1"/>
      <dgm:spPr/>
      <dgm:t>
        <a:bodyPr/>
        <a:lstStyle/>
        <a:p>
          <a:r>
            <a:rPr lang="zh-CN" altLang="en-US" sz="1800" b="1" dirty="0">
              <a:latin typeface="Times New Roman" panose="02020603050405020304" pitchFamily="18" charset="0"/>
              <a:cs typeface="Times New Roman" panose="02020603050405020304" pitchFamily="18" charset="0"/>
            </a:rPr>
            <a:t>扩展软件产品功能</a:t>
          </a:r>
          <a:endParaRPr lang="en-US" altLang="zh-CN" sz="1800" b="1" dirty="0">
            <a:latin typeface="Times New Roman" panose="02020603050405020304" pitchFamily="18" charset="0"/>
            <a:cs typeface="Times New Roman" panose="02020603050405020304" pitchFamily="18" charset="0"/>
          </a:endParaRPr>
        </a:p>
      </dgm:t>
    </dgm:pt>
    <dgm:pt modelId="{C0D9F333-5EF5-4082-9735-1559B2627D64}" type="parTrans" cxnId="{2E887B82-2716-4EF9-BA46-A2EAD369D963}">
      <dgm:prSet/>
      <dgm:spPr/>
      <dgm:t>
        <a:bodyPr/>
        <a:lstStyle/>
        <a:p>
          <a:endParaRPr lang="zh-CN" altLang="en-US" sz="2800"/>
        </a:p>
      </dgm:t>
    </dgm:pt>
    <dgm:pt modelId="{5272EC32-8FB6-4BD6-AA2D-4EB35C4D7F5E}" type="sibTrans" cxnId="{2E887B82-2716-4EF9-BA46-A2EAD369D963}">
      <dgm:prSet/>
      <dgm:spPr/>
      <dgm:t>
        <a:bodyPr/>
        <a:lstStyle/>
        <a:p>
          <a:endParaRPr lang="zh-CN" altLang="en-US" sz="2800"/>
        </a:p>
      </dgm:t>
    </dgm:pt>
    <dgm:pt modelId="{8EEC1B3A-BFDF-43A3-A5C4-A07D6D8CA3F2}">
      <dgm:prSet custT="1"/>
      <dgm:spPr/>
      <dgm:t>
        <a:bodyPr/>
        <a:lstStyle/>
        <a:p>
          <a:r>
            <a:rPr lang="zh-CN" altLang="en-US" sz="1800" b="1" dirty="0">
              <a:latin typeface="Times New Roman" panose="02020603050405020304" pitchFamily="18" charset="0"/>
              <a:cs typeface="Times New Roman" panose="02020603050405020304" pitchFamily="18" charset="0"/>
            </a:rPr>
            <a:t>升级软件基础设施</a:t>
          </a:r>
          <a:endParaRPr lang="en-US" altLang="zh-CN" sz="1800" b="1" dirty="0">
            <a:latin typeface="Times New Roman" panose="02020603050405020304" pitchFamily="18" charset="0"/>
            <a:cs typeface="Times New Roman" panose="02020603050405020304" pitchFamily="18" charset="0"/>
          </a:endParaRPr>
        </a:p>
      </dgm:t>
    </dgm:pt>
    <dgm:pt modelId="{6AFEC1D2-7357-4DF0-9F0C-B9D2767EBD7F}" type="parTrans" cxnId="{001DE3A7-443A-4483-B829-8544EB578AB1}">
      <dgm:prSet/>
      <dgm:spPr/>
      <dgm:t>
        <a:bodyPr/>
        <a:lstStyle/>
        <a:p>
          <a:endParaRPr lang="zh-CN" altLang="en-US" sz="2800"/>
        </a:p>
      </dgm:t>
    </dgm:pt>
    <dgm:pt modelId="{99B7BAB9-B00F-4369-BBC5-EDC7D5FBE598}" type="sibTrans" cxnId="{001DE3A7-443A-4483-B829-8544EB578AB1}">
      <dgm:prSet/>
      <dgm:spPr/>
      <dgm:t>
        <a:bodyPr/>
        <a:lstStyle/>
        <a:p>
          <a:endParaRPr lang="zh-CN" altLang="en-US" sz="2800"/>
        </a:p>
      </dgm:t>
    </dgm:pt>
    <dgm:pt modelId="{F99B5BA5-E10D-4826-9729-1A0BC7EE04BC}">
      <dgm:prSet custT="1"/>
      <dgm:spPr/>
      <dgm:t>
        <a:bodyPr/>
        <a:lstStyle/>
        <a:p>
          <a:r>
            <a:rPr lang="zh-CN" altLang="en-US" sz="1800" b="1" dirty="0">
              <a:latin typeface="Times New Roman" panose="02020603050405020304" pitchFamily="18" charset="0"/>
              <a:cs typeface="Times New Roman" panose="02020603050405020304" pitchFamily="18" charset="0"/>
            </a:rPr>
            <a:t>满足服务请求等</a:t>
          </a:r>
          <a:endParaRPr lang="en-US" altLang="zh-CN" sz="1800" b="1" dirty="0">
            <a:latin typeface="Times New Roman" panose="02020603050405020304" pitchFamily="18" charset="0"/>
            <a:cs typeface="Times New Roman" panose="02020603050405020304" pitchFamily="18" charset="0"/>
          </a:endParaRPr>
        </a:p>
      </dgm:t>
    </dgm:pt>
    <dgm:pt modelId="{A1DDFEFB-BAD3-40D9-9BFC-4B2D0308CFAE}" type="parTrans" cxnId="{FB0DC03A-19C1-49B1-BBB1-E437B0C741F4}">
      <dgm:prSet/>
      <dgm:spPr/>
      <dgm:t>
        <a:bodyPr/>
        <a:lstStyle/>
        <a:p>
          <a:endParaRPr lang="zh-CN" altLang="en-US" sz="2800"/>
        </a:p>
      </dgm:t>
    </dgm:pt>
    <dgm:pt modelId="{6A9C50B3-E910-43FF-9E9A-BB8A6E950989}" type="sibTrans" cxnId="{FB0DC03A-19C1-49B1-BBB1-E437B0C741F4}">
      <dgm:prSet/>
      <dgm:spPr/>
      <dgm:t>
        <a:bodyPr/>
        <a:lstStyle/>
        <a:p>
          <a:endParaRPr lang="zh-CN" altLang="en-US" sz="2800"/>
        </a:p>
      </dgm:t>
    </dgm:pt>
    <dgm:pt modelId="{59BDB126-AFFE-4619-972F-23010B9312EF}" type="pres">
      <dgm:prSet presAssocID="{B376A95B-88BA-4B6B-9995-6A98A0FBA6FB}" presName="cycle" presStyleCnt="0">
        <dgm:presLayoutVars>
          <dgm:dir/>
          <dgm:resizeHandles val="exact"/>
        </dgm:presLayoutVars>
      </dgm:prSet>
      <dgm:spPr/>
    </dgm:pt>
    <dgm:pt modelId="{9F261B5E-83CA-47FF-BC31-36ED4A7FCEEB}" type="pres">
      <dgm:prSet presAssocID="{72497126-88FD-47A4-9971-CE99E94D9C5B}" presName="node" presStyleLbl="node1" presStyleIdx="0" presStyleCnt="6">
        <dgm:presLayoutVars>
          <dgm:bulletEnabled val="1"/>
        </dgm:presLayoutVars>
      </dgm:prSet>
      <dgm:spPr/>
    </dgm:pt>
    <dgm:pt modelId="{AB3F4379-2A84-479C-84A0-9180346C9A3A}" type="pres">
      <dgm:prSet presAssocID="{72497126-88FD-47A4-9971-CE99E94D9C5B}" presName="spNode" presStyleCnt="0"/>
      <dgm:spPr/>
    </dgm:pt>
    <dgm:pt modelId="{24C63414-B790-4215-A061-CE12F5E736DF}" type="pres">
      <dgm:prSet presAssocID="{FF883815-62E7-444E-85FA-3F7989E84183}" presName="sibTrans" presStyleLbl="sibTrans1D1" presStyleIdx="0" presStyleCnt="6"/>
      <dgm:spPr/>
    </dgm:pt>
    <dgm:pt modelId="{ABAB3868-8AAD-41B6-8097-47B6C603DBB6}" type="pres">
      <dgm:prSet presAssocID="{CB5532DD-73F4-43B3-973A-2142368026B3}" presName="node" presStyleLbl="node1" presStyleIdx="1" presStyleCnt="6">
        <dgm:presLayoutVars>
          <dgm:bulletEnabled val="1"/>
        </dgm:presLayoutVars>
      </dgm:prSet>
      <dgm:spPr/>
    </dgm:pt>
    <dgm:pt modelId="{97E8BC5C-8C8B-4DD9-B9C0-ABF960B13321}" type="pres">
      <dgm:prSet presAssocID="{CB5532DD-73F4-43B3-973A-2142368026B3}" presName="spNode" presStyleCnt="0"/>
      <dgm:spPr/>
    </dgm:pt>
    <dgm:pt modelId="{3B9EA341-758D-4786-986C-F573C67A79B3}" type="pres">
      <dgm:prSet presAssocID="{B68A269B-4620-4E89-A6A4-AD31467663F8}" presName="sibTrans" presStyleLbl="sibTrans1D1" presStyleIdx="1" presStyleCnt="6"/>
      <dgm:spPr/>
    </dgm:pt>
    <dgm:pt modelId="{10BA2818-E55E-4B70-8E28-B23514E4AAA2}" type="pres">
      <dgm:prSet presAssocID="{A0289647-A896-4B75-ADA4-7992445145F9}" presName="node" presStyleLbl="node1" presStyleIdx="2" presStyleCnt="6">
        <dgm:presLayoutVars>
          <dgm:bulletEnabled val="1"/>
        </dgm:presLayoutVars>
      </dgm:prSet>
      <dgm:spPr/>
    </dgm:pt>
    <dgm:pt modelId="{5CB27783-503E-4675-985D-1D747ABFFA65}" type="pres">
      <dgm:prSet presAssocID="{A0289647-A896-4B75-ADA4-7992445145F9}" presName="spNode" presStyleCnt="0"/>
      <dgm:spPr/>
    </dgm:pt>
    <dgm:pt modelId="{57035882-91A3-4E1F-B7C2-3CF76B0EE95F}" type="pres">
      <dgm:prSet presAssocID="{C0009D29-A01D-4628-813D-41318E84E5E2}" presName="sibTrans" presStyleLbl="sibTrans1D1" presStyleIdx="2" presStyleCnt="6"/>
      <dgm:spPr/>
    </dgm:pt>
    <dgm:pt modelId="{81EA09FE-A9EE-40EA-B319-E5607E1E3BD0}" type="pres">
      <dgm:prSet presAssocID="{0C1721F8-9209-457B-8660-E08D4A9585A2}" presName="node" presStyleLbl="node1" presStyleIdx="3" presStyleCnt="6">
        <dgm:presLayoutVars>
          <dgm:bulletEnabled val="1"/>
        </dgm:presLayoutVars>
      </dgm:prSet>
      <dgm:spPr/>
    </dgm:pt>
    <dgm:pt modelId="{92BDEE21-9203-4B62-B439-576795C69DF0}" type="pres">
      <dgm:prSet presAssocID="{0C1721F8-9209-457B-8660-E08D4A9585A2}" presName="spNode" presStyleCnt="0"/>
      <dgm:spPr/>
    </dgm:pt>
    <dgm:pt modelId="{59958711-1EB9-4A7B-87B5-C9C47D1E812F}" type="pres">
      <dgm:prSet presAssocID="{5272EC32-8FB6-4BD6-AA2D-4EB35C4D7F5E}" presName="sibTrans" presStyleLbl="sibTrans1D1" presStyleIdx="3" presStyleCnt="6"/>
      <dgm:spPr/>
    </dgm:pt>
    <dgm:pt modelId="{A35765BF-4FC4-4DC6-AD7C-07CB6F370E0D}" type="pres">
      <dgm:prSet presAssocID="{8EEC1B3A-BFDF-43A3-A5C4-A07D6D8CA3F2}" presName="node" presStyleLbl="node1" presStyleIdx="4" presStyleCnt="6">
        <dgm:presLayoutVars>
          <dgm:bulletEnabled val="1"/>
        </dgm:presLayoutVars>
      </dgm:prSet>
      <dgm:spPr/>
    </dgm:pt>
    <dgm:pt modelId="{ADA2AF27-C8B1-4ED6-A363-5DE353C47D3D}" type="pres">
      <dgm:prSet presAssocID="{8EEC1B3A-BFDF-43A3-A5C4-A07D6D8CA3F2}" presName="spNode" presStyleCnt="0"/>
      <dgm:spPr/>
    </dgm:pt>
    <dgm:pt modelId="{956AB06E-57FF-418A-964B-3939ECB47A76}" type="pres">
      <dgm:prSet presAssocID="{99B7BAB9-B00F-4369-BBC5-EDC7D5FBE598}" presName="sibTrans" presStyleLbl="sibTrans1D1" presStyleIdx="4" presStyleCnt="6"/>
      <dgm:spPr/>
    </dgm:pt>
    <dgm:pt modelId="{294602EA-2732-4C98-9A41-E1E1F209A9D4}" type="pres">
      <dgm:prSet presAssocID="{F99B5BA5-E10D-4826-9729-1A0BC7EE04BC}" presName="node" presStyleLbl="node1" presStyleIdx="5" presStyleCnt="6">
        <dgm:presLayoutVars>
          <dgm:bulletEnabled val="1"/>
        </dgm:presLayoutVars>
      </dgm:prSet>
      <dgm:spPr/>
    </dgm:pt>
    <dgm:pt modelId="{69E395B7-BDE9-40BB-B86A-33635615E2ED}" type="pres">
      <dgm:prSet presAssocID="{F99B5BA5-E10D-4826-9729-1A0BC7EE04BC}" presName="spNode" presStyleCnt="0"/>
      <dgm:spPr/>
    </dgm:pt>
    <dgm:pt modelId="{019DFE8E-77F4-46A1-90DD-3E546B777965}" type="pres">
      <dgm:prSet presAssocID="{6A9C50B3-E910-43FF-9E9A-BB8A6E950989}" presName="sibTrans" presStyleLbl="sibTrans1D1" presStyleIdx="5" presStyleCnt="6"/>
      <dgm:spPr/>
    </dgm:pt>
  </dgm:ptLst>
  <dgm:cxnLst>
    <dgm:cxn modelId="{5A17AE0D-0604-453D-AD64-C24CB28BD5A5}" type="presOf" srcId="{F99B5BA5-E10D-4826-9729-1A0BC7EE04BC}" destId="{294602EA-2732-4C98-9A41-E1E1F209A9D4}" srcOrd="0" destOrd="0" presId="urn:microsoft.com/office/officeart/2005/8/layout/cycle6"/>
    <dgm:cxn modelId="{740B9A25-E903-4DF8-8075-A84485354233}" srcId="{B376A95B-88BA-4B6B-9995-6A98A0FBA6FB}" destId="{CB5532DD-73F4-43B3-973A-2142368026B3}" srcOrd="1" destOrd="0" parTransId="{183E0A8F-17AB-475D-B8C8-F8AAFB6ADF66}" sibTransId="{B68A269B-4620-4E89-A6A4-AD31467663F8}"/>
    <dgm:cxn modelId="{FB0DC03A-19C1-49B1-BBB1-E437B0C741F4}" srcId="{B376A95B-88BA-4B6B-9995-6A98A0FBA6FB}" destId="{F99B5BA5-E10D-4826-9729-1A0BC7EE04BC}" srcOrd="5" destOrd="0" parTransId="{A1DDFEFB-BAD3-40D9-9BFC-4B2D0308CFAE}" sibTransId="{6A9C50B3-E910-43FF-9E9A-BB8A6E950989}"/>
    <dgm:cxn modelId="{C7B7AA3B-8715-4AFF-B0B7-456F3AAF5812}" type="presOf" srcId="{99B7BAB9-B00F-4369-BBC5-EDC7D5FBE598}" destId="{956AB06E-57FF-418A-964B-3939ECB47A76}" srcOrd="0" destOrd="0" presId="urn:microsoft.com/office/officeart/2005/8/layout/cycle6"/>
    <dgm:cxn modelId="{392F7455-E091-4C32-9A95-84E59D6307BA}" type="presOf" srcId="{A0289647-A896-4B75-ADA4-7992445145F9}" destId="{10BA2818-E55E-4B70-8E28-B23514E4AAA2}" srcOrd="0" destOrd="0" presId="urn:microsoft.com/office/officeart/2005/8/layout/cycle6"/>
    <dgm:cxn modelId="{DA2C3057-AF9E-4898-81EF-001C9F337BE7}" type="presOf" srcId="{6A9C50B3-E910-43FF-9E9A-BB8A6E950989}" destId="{019DFE8E-77F4-46A1-90DD-3E546B777965}" srcOrd="0" destOrd="0" presId="urn:microsoft.com/office/officeart/2005/8/layout/cycle6"/>
    <dgm:cxn modelId="{247D9577-2B6E-4AF1-AE07-3153A0F6ECBE}" type="presOf" srcId="{8EEC1B3A-BFDF-43A3-A5C4-A07D6D8CA3F2}" destId="{A35765BF-4FC4-4DC6-AD7C-07CB6F370E0D}" srcOrd="0" destOrd="0" presId="urn:microsoft.com/office/officeart/2005/8/layout/cycle6"/>
    <dgm:cxn modelId="{2E887B82-2716-4EF9-BA46-A2EAD369D963}" srcId="{B376A95B-88BA-4B6B-9995-6A98A0FBA6FB}" destId="{0C1721F8-9209-457B-8660-E08D4A9585A2}" srcOrd="3" destOrd="0" parTransId="{C0D9F333-5EF5-4082-9735-1559B2627D64}" sibTransId="{5272EC32-8FB6-4BD6-AA2D-4EB35C4D7F5E}"/>
    <dgm:cxn modelId="{C2CD2788-0017-44AF-A895-5F061CEBA14D}" type="presOf" srcId="{0C1721F8-9209-457B-8660-E08D4A9585A2}" destId="{81EA09FE-A9EE-40EA-B319-E5607E1E3BD0}" srcOrd="0" destOrd="0" presId="urn:microsoft.com/office/officeart/2005/8/layout/cycle6"/>
    <dgm:cxn modelId="{993CDD8E-FC38-4D7A-9DA6-9B9C8BA8B179}" type="presOf" srcId="{C0009D29-A01D-4628-813D-41318E84E5E2}" destId="{57035882-91A3-4E1F-B7C2-3CF76B0EE95F}" srcOrd="0" destOrd="0" presId="urn:microsoft.com/office/officeart/2005/8/layout/cycle6"/>
    <dgm:cxn modelId="{57DB168F-4612-41BE-AC54-D9DED590E702}" type="presOf" srcId="{FF883815-62E7-444E-85FA-3F7989E84183}" destId="{24C63414-B790-4215-A061-CE12F5E736DF}" srcOrd="0" destOrd="0" presId="urn:microsoft.com/office/officeart/2005/8/layout/cycle6"/>
    <dgm:cxn modelId="{3BFAFE93-5978-4D0F-8A2F-3B0F89EC6813}" srcId="{B376A95B-88BA-4B6B-9995-6A98A0FBA6FB}" destId="{A0289647-A896-4B75-ADA4-7992445145F9}" srcOrd="2" destOrd="0" parTransId="{6513D130-B527-49A3-A37E-978B44A917C1}" sibTransId="{C0009D29-A01D-4628-813D-41318E84E5E2}"/>
    <dgm:cxn modelId="{001DE3A7-443A-4483-B829-8544EB578AB1}" srcId="{B376A95B-88BA-4B6B-9995-6A98A0FBA6FB}" destId="{8EEC1B3A-BFDF-43A3-A5C4-A07D6D8CA3F2}" srcOrd="4" destOrd="0" parTransId="{6AFEC1D2-7357-4DF0-9F0C-B9D2767EBD7F}" sibTransId="{99B7BAB9-B00F-4369-BBC5-EDC7D5FBE598}"/>
    <dgm:cxn modelId="{76ABE6C0-28FF-4969-BB72-AA3FE0D2C271}" type="presOf" srcId="{5272EC32-8FB6-4BD6-AA2D-4EB35C4D7F5E}" destId="{59958711-1EB9-4A7B-87B5-C9C47D1E812F}" srcOrd="0" destOrd="0" presId="urn:microsoft.com/office/officeart/2005/8/layout/cycle6"/>
    <dgm:cxn modelId="{495A7BC5-B1EF-4386-B3E0-57F5DF951480}" srcId="{B376A95B-88BA-4B6B-9995-6A98A0FBA6FB}" destId="{72497126-88FD-47A4-9971-CE99E94D9C5B}" srcOrd="0" destOrd="0" parTransId="{2FADE78C-5866-4BF4-9A30-8B3BBFA783A6}" sibTransId="{FF883815-62E7-444E-85FA-3F7989E84183}"/>
    <dgm:cxn modelId="{1CEFEAE3-8A10-4911-9916-2CB42DB36446}" type="presOf" srcId="{B376A95B-88BA-4B6B-9995-6A98A0FBA6FB}" destId="{59BDB126-AFFE-4619-972F-23010B9312EF}" srcOrd="0" destOrd="0" presId="urn:microsoft.com/office/officeart/2005/8/layout/cycle6"/>
    <dgm:cxn modelId="{2864FEE6-4C9F-4D0C-96E4-3E345D1B67CF}" type="presOf" srcId="{72497126-88FD-47A4-9971-CE99E94D9C5B}" destId="{9F261B5E-83CA-47FF-BC31-36ED4A7FCEEB}" srcOrd="0" destOrd="0" presId="urn:microsoft.com/office/officeart/2005/8/layout/cycle6"/>
    <dgm:cxn modelId="{915A1EF3-C80B-4A39-BEF3-FACB1998272C}" type="presOf" srcId="{CB5532DD-73F4-43B3-973A-2142368026B3}" destId="{ABAB3868-8AAD-41B6-8097-47B6C603DBB6}" srcOrd="0" destOrd="0" presId="urn:microsoft.com/office/officeart/2005/8/layout/cycle6"/>
    <dgm:cxn modelId="{C5C948F7-3F4A-4989-B3BF-1F20F1F62174}" type="presOf" srcId="{B68A269B-4620-4E89-A6A4-AD31467663F8}" destId="{3B9EA341-758D-4786-986C-F573C67A79B3}" srcOrd="0" destOrd="0" presId="urn:microsoft.com/office/officeart/2005/8/layout/cycle6"/>
    <dgm:cxn modelId="{E8695DB2-E646-468E-B28D-9EF83D18E680}" type="presParOf" srcId="{59BDB126-AFFE-4619-972F-23010B9312EF}" destId="{9F261B5E-83CA-47FF-BC31-36ED4A7FCEEB}" srcOrd="0" destOrd="0" presId="urn:microsoft.com/office/officeart/2005/8/layout/cycle6"/>
    <dgm:cxn modelId="{6C70E378-88C9-43DA-B039-BC115A072D53}" type="presParOf" srcId="{59BDB126-AFFE-4619-972F-23010B9312EF}" destId="{AB3F4379-2A84-479C-84A0-9180346C9A3A}" srcOrd="1" destOrd="0" presId="urn:microsoft.com/office/officeart/2005/8/layout/cycle6"/>
    <dgm:cxn modelId="{2835531A-5E0B-469F-9610-A6254DEEFED9}" type="presParOf" srcId="{59BDB126-AFFE-4619-972F-23010B9312EF}" destId="{24C63414-B790-4215-A061-CE12F5E736DF}" srcOrd="2" destOrd="0" presId="urn:microsoft.com/office/officeart/2005/8/layout/cycle6"/>
    <dgm:cxn modelId="{C46408A0-444A-4B40-82F6-40A007A0F2BD}" type="presParOf" srcId="{59BDB126-AFFE-4619-972F-23010B9312EF}" destId="{ABAB3868-8AAD-41B6-8097-47B6C603DBB6}" srcOrd="3" destOrd="0" presId="urn:microsoft.com/office/officeart/2005/8/layout/cycle6"/>
    <dgm:cxn modelId="{C31EBBD3-753D-4E94-80F2-9FD2E2F8E1D7}" type="presParOf" srcId="{59BDB126-AFFE-4619-972F-23010B9312EF}" destId="{97E8BC5C-8C8B-4DD9-B9C0-ABF960B13321}" srcOrd="4" destOrd="0" presId="urn:microsoft.com/office/officeart/2005/8/layout/cycle6"/>
    <dgm:cxn modelId="{346AF928-89C7-4524-9058-8E1CEE9AD063}" type="presParOf" srcId="{59BDB126-AFFE-4619-972F-23010B9312EF}" destId="{3B9EA341-758D-4786-986C-F573C67A79B3}" srcOrd="5" destOrd="0" presId="urn:microsoft.com/office/officeart/2005/8/layout/cycle6"/>
    <dgm:cxn modelId="{A8623F9A-D65A-4E6F-856E-1165D1AF4105}" type="presParOf" srcId="{59BDB126-AFFE-4619-972F-23010B9312EF}" destId="{10BA2818-E55E-4B70-8E28-B23514E4AAA2}" srcOrd="6" destOrd="0" presId="urn:microsoft.com/office/officeart/2005/8/layout/cycle6"/>
    <dgm:cxn modelId="{C537E49D-E7C6-45C3-88D2-DA65EA70B9FC}" type="presParOf" srcId="{59BDB126-AFFE-4619-972F-23010B9312EF}" destId="{5CB27783-503E-4675-985D-1D747ABFFA65}" srcOrd="7" destOrd="0" presId="urn:microsoft.com/office/officeart/2005/8/layout/cycle6"/>
    <dgm:cxn modelId="{126D4794-1AAA-4895-8C47-91920A91113F}" type="presParOf" srcId="{59BDB126-AFFE-4619-972F-23010B9312EF}" destId="{57035882-91A3-4E1F-B7C2-3CF76B0EE95F}" srcOrd="8" destOrd="0" presId="urn:microsoft.com/office/officeart/2005/8/layout/cycle6"/>
    <dgm:cxn modelId="{563D9493-A57B-4B6D-A91F-40C84B7BD67C}" type="presParOf" srcId="{59BDB126-AFFE-4619-972F-23010B9312EF}" destId="{81EA09FE-A9EE-40EA-B319-E5607E1E3BD0}" srcOrd="9" destOrd="0" presId="urn:microsoft.com/office/officeart/2005/8/layout/cycle6"/>
    <dgm:cxn modelId="{C74B5D38-1DE8-4416-B37E-81C0D581D3D9}" type="presParOf" srcId="{59BDB126-AFFE-4619-972F-23010B9312EF}" destId="{92BDEE21-9203-4B62-B439-576795C69DF0}" srcOrd="10" destOrd="0" presId="urn:microsoft.com/office/officeart/2005/8/layout/cycle6"/>
    <dgm:cxn modelId="{41CF5C77-D139-4209-A439-53D24B6A5AE5}" type="presParOf" srcId="{59BDB126-AFFE-4619-972F-23010B9312EF}" destId="{59958711-1EB9-4A7B-87B5-C9C47D1E812F}" srcOrd="11" destOrd="0" presId="urn:microsoft.com/office/officeart/2005/8/layout/cycle6"/>
    <dgm:cxn modelId="{C9E9A855-C2C5-4AE9-9A30-A51BE7728AB7}" type="presParOf" srcId="{59BDB126-AFFE-4619-972F-23010B9312EF}" destId="{A35765BF-4FC4-4DC6-AD7C-07CB6F370E0D}" srcOrd="12" destOrd="0" presId="urn:microsoft.com/office/officeart/2005/8/layout/cycle6"/>
    <dgm:cxn modelId="{7AB2B677-9F7D-4FFE-AE37-BB05C4EAF649}" type="presParOf" srcId="{59BDB126-AFFE-4619-972F-23010B9312EF}" destId="{ADA2AF27-C8B1-4ED6-A363-5DE353C47D3D}" srcOrd="13" destOrd="0" presId="urn:microsoft.com/office/officeart/2005/8/layout/cycle6"/>
    <dgm:cxn modelId="{603343EC-152E-4EA6-A350-234611927DBC}" type="presParOf" srcId="{59BDB126-AFFE-4619-972F-23010B9312EF}" destId="{956AB06E-57FF-418A-964B-3939ECB47A76}" srcOrd="14" destOrd="0" presId="urn:microsoft.com/office/officeart/2005/8/layout/cycle6"/>
    <dgm:cxn modelId="{AE83DA4E-5A5B-4991-9CF2-6C9A28641EBA}" type="presParOf" srcId="{59BDB126-AFFE-4619-972F-23010B9312EF}" destId="{294602EA-2732-4C98-9A41-E1E1F209A9D4}" srcOrd="15" destOrd="0" presId="urn:microsoft.com/office/officeart/2005/8/layout/cycle6"/>
    <dgm:cxn modelId="{4E68B93B-CEB0-46E2-82BC-82C18BE04763}" type="presParOf" srcId="{59BDB126-AFFE-4619-972F-23010B9312EF}" destId="{69E395B7-BDE9-40BB-B86A-33635615E2ED}" srcOrd="16" destOrd="0" presId="urn:microsoft.com/office/officeart/2005/8/layout/cycle6"/>
    <dgm:cxn modelId="{1BE7E61A-9A2B-499D-9B25-12610ADE8961}" type="presParOf" srcId="{59BDB126-AFFE-4619-972F-23010B9312EF}" destId="{019DFE8E-77F4-46A1-90DD-3E546B777965}" srcOrd="17"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8CB0F07-FF64-428B-AFCB-93B31ED97376}" type="doc">
      <dgm:prSet loTypeId="urn:microsoft.com/office/officeart/2005/8/layout/chart3" loCatId="cycle" qsTypeId="urn:microsoft.com/office/officeart/2005/8/quickstyle/simple3" qsCatId="simple" csTypeId="urn:microsoft.com/office/officeart/2005/8/colors/colorful4" csCatId="colorful" phldr="1"/>
      <dgm:spPr/>
    </dgm:pt>
    <dgm:pt modelId="{2DC4FD99-7193-4476-BED4-496E4BDA2E48}">
      <dgm:prSet phldrT="[文本]" custT="1"/>
      <dgm:spPr/>
      <dgm:t>
        <a:bodyPr/>
        <a:lstStyle/>
        <a:p>
          <a:r>
            <a:rPr lang="ja-JP" altLang="en-US" sz="2000" b="1" dirty="0">
              <a:latin typeface="Times New Roman" panose="02020603050405020304" pitchFamily="18" charset="0"/>
              <a:cs typeface="Times New Roman" panose="02020603050405020304" pitchFamily="18" charset="0"/>
            </a:rPr>
            <a:t>参与项目的</a:t>
          </a:r>
          <a:r>
            <a:rPr lang="zh-CN" altLang="en-US" sz="2000" b="1" dirty="0">
              <a:latin typeface="Times New Roman" panose="02020603050405020304" pitchFamily="18" charset="0"/>
              <a:cs typeface="Times New Roman" panose="02020603050405020304" pitchFamily="18" charset="0"/>
            </a:rPr>
            <a:t>范围确定</a:t>
          </a:r>
          <a:r>
            <a:rPr lang="en-US" altLang="zh-CN" sz="2000" b="1" dirty="0">
              <a:latin typeface="Times New Roman" panose="02020603050405020304" pitchFamily="18" charset="0"/>
              <a:cs typeface="Times New Roman" panose="02020603050405020304" pitchFamily="18" charset="0"/>
            </a:rPr>
            <a:t>(</a:t>
          </a:r>
          <a:r>
            <a:rPr lang="ja-JP" altLang="en-US" sz="1600" b="1" dirty="0">
              <a:latin typeface="Times New Roman" panose="02020603050405020304" pitchFamily="18" charset="0"/>
              <a:cs typeface="Times New Roman" panose="02020603050405020304" pitchFamily="18" charset="0"/>
            </a:rPr>
            <a:t>与客户和最终用户接触</a:t>
          </a:r>
          <a:r>
            <a:rPr lang="en-US" altLang="ja-JP" sz="1600" b="1" dirty="0">
              <a:latin typeface="Times New Roman" panose="02020603050405020304" pitchFamily="18" charset="0"/>
              <a:cs typeface="Times New Roman" panose="02020603050405020304" pitchFamily="18" charset="0"/>
            </a:rPr>
            <a:t>)</a:t>
          </a:r>
          <a:endParaRPr lang="zh-CN" altLang="en-US" sz="1800" dirty="0"/>
        </a:p>
      </dgm:t>
    </dgm:pt>
    <dgm:pt modelId="{9F65A0E4-2FE3-4333-A273-C3D8127B6F49}" type="parTrans" cxnId="{64856011-F588-48AD-B068-2A65C9FE2AAD}">
      <dgm:prSet/>
      <dgm:spPr/>
      <dgm:t>
        <a:bodyPr/>
        <a:lstStyle/>
        <a:p>
          <a:endParaRPr lang="zh-CN" altLang="en-US" sz="2000"/>
        </a:p>
      </dgm:t>
    </dgm:pt>
    <dgm:pt modelId="{5BA9D6E3-28DB-4EFC-A457-222F7600DFF6}" type="sibTrans" cxnId="{64856011-F588-48AD-B068-2A65C9FE2AAD}">
      <dgm:prSet/>
      <dgm:spPr/>
      <dgm:t>
        <a:bodyPr/>
        <a:lstStyle/>
        <a:p>
          <a:endParaRPr lang="zh-CN" altLang="en-US" sz="2000"/>
        </a:p>
      </dgm:t>
    </dgm:pt>
    <dgm:pt modelId="{018C2068-9885-409E-ADBE-1AF1F5C5DB4C}">
      <dgm:prSet phldrT="[文本]" custT="1"/>
      <dgm:spPr/>
      <dgm:t>
        <a:bodyPr/>
        <a:lstStyle/>
        <a:p>
          <a:r>
            <a:rPr lang="zh-CN" altLang="en-US" sz="2000" b="1" dirty="0">
              <a:latin typeface="Times New Roman" panose="02020603050405020304" pitchFamily="18" charset="0"/>
              <a:cs typeface="Times New Roman" panose="02020603050405020304" pitchFamily="18" charset="0"/>
            </a:rPr>
            <a:t>项目</a:t>
          </a:r>
          <a:r>
            <a:rPr lang="ja-JP" altLang="en-US" sz="2000" b="1" dirty="0">
              <a:latin typeface="Times New Roman" panose="02020603050405020304" pitchFamily="18" charset="0"/>
              <a:cs typeface="Times New Roman" panose="02020603050405020304" pitchFamily="18" charset="0"/>
            </a:rPr>
            <a:t>计划、组织和控制</a:t>
          </a:r>
          <a:endParaRPr lang="zh-CN" altLang="en-US" sz="2000" dirty="0"/>
        </a:p>
      </dgm:t>
    </dgm:pt>
    <dgm:pt modelId="{590A0645-6876-4FD7-BFBC-9026650201AF}" type="parTrans" cxnId="{903CF3CA-1A60-4E81-B6E3-5928E1F5996F}">
      <dgm:prSet/>
      <dgm:spPr/>
      <dgm:t>
        <a:bodyPr/>
        <a:lstStyle/>
        <a:p>
          <a:endParaRPr lang="zh-CN" altLang="en-US" sz="2000"/>
        </a:p>
      </dgm:t>
    </dgm:pt>
    <dgm:pt modelId="{2369BBB5-6511-4D6C-B1E4-DBFDFE2863E6}" type="sibTrans" cxnId="{903CF3CA-1A60-4E81-B6E3-5928E1F5996F}">
      <dgm:prSet/>
      <dgm:spPr/>
      <dgm:t>
        <a:bodyPr/>
        <a:lstStyle/>
        <a:p>
          <a:endParaRPr lang="zh-CN" altLang="en-US" sz="2000"/>
        </a:p>
      </dgm:t>
    </dgm:pt>
    <dgm:pt modelId="{BDC4E94D-747C-4D87-8211-E3FB98FC07B4}">
      <dgm:prSet phldrT="[文本]" custT="1"/>
      <dgm:spPr/>
      <dgm:t>
        <a:bodyPr/>
        <a:lstStyle/>
        <a:p>
          <a:r>
            <a:rPr lang="ja-JP" altLang="en-US" sz="2000" b="1" dirty="0">
              <a:latin typeface="Times New Roman" panose="02020603050405020304" pitchFamily="18" charset="0"/>
              <a:cs typeface="Times New Roman" panose="02020603050405020304" pitchFamily="18" charset="0"/>
            </a:rPr>
            <a:t>负责项目的日常</a:t>
          </a:r>
          <a:r>
            <a:rPr lang="zh-CN" altLang="en-US" sz="2000" b="1" dirty="0">
              <a:latin typeface="Times New Roman" panose="02020603050405020304" pitchFamily="18" charset="0"/>
              <a:cs typeface="Times New Roman" panose="02020603050405020304" pitchFamily="18" charset="0"/>
            </a:rPr>
            <a:t>工作</a:t>
          </a:r>
          <a:endParaRPr lang="zh-CN" altLang="en-US" sz="2000" dirty="0"/>
        </a:p>
      </dgm:t>
    </dgm:pt>
    <dgm:pt modelId="{10E1A215-D4DB-4CCE-B0D3-4DABBC6464E3}" type="parTrans" cxnId="{62D96A14-0589-4855-89C1-8D90C1F1C9F1}">
      <dgm:prSet/>
      <dgm:spPr/>
      <dgm:t>
        <a:bodyPr/>
        <a:lstStyle/>
        <a:p>
          <a:endParaRPr lang="zh-CN" altLang="en-US" sz="2000"/>
        </a:p>
      </dgm:t>
    </dgm:pt>
    <dgm:pt modelId="{345CE091-A5E4-4644-931B-0A35C4E271B4}" type="sibTrans" cxnId="{62D96A14-0589-4855-89C1-8D90C1F1C9F1}">
      <dgm:prSet/>
      <dgm:spPr/>
      <dgm:t>
        <a:bodyPr/>
        <a:lstStyle/>
        <a:p>
          <a:endParaRPr lang="zh-CN" altLang="en-US" sz="2000"/>
        </a:p>
      </dgm:t>
    </dgm:pt>
    <dgm:pt modelId="{FC25C608-F324-45AB-9268-C96AE099516C}" type="pres">
      <dgm:prSet presAssocID="{18CB0F07-FF64-428B-AFCB-93B31ED97376}" presName="compositeShape" presStyleCnt="0">
        <dgm:presLayoutVars>
          <dgm:chMax val="7"/>
          <dgm:dir/>
          <dgm:resizeHandles val="exact"/>
        </dgm:presLayoutVars>
      </dgm:prSet>
      <dgm:spPr/>
    </dgm:pt>
    <dgm:pt modelId="{C30E7E25-57D2-4BFC-8E31-40FE8DD33C43}" type="pres">
      <dgm:prSet presAssocID="{18CB0F07-FF64-428B-AFCB-93B31ED97376}" presName="wedge1" presStyleLbl="node1" presStyleIdx="0" presStyleCnt="3"/>
      <dgm:spPr/>
    </dgm:pt>
    <dgm:pt modelId="{196FFF4B-2389-45B1-A481-CBFE716A39BB}" type="pres">
      <dgm:prSet presAssocID="{18CB0F07-FF64-428B-AFCB-93B31ED97376}" presName="wedge1Tx" presStyleLbl="node1" presStyleIdx="0" presStyleCnt="3">
        <dgm:presLayoutVars>
          <dgm:chMax val="0"/>
          <dgm:chPref val="0"/>
          <dgm:bulletEnabled val="1"/>
        </dgm:presLayoutVars>
      </dgm:prSet>
      <dgm:spPr/>
    </dgm:pt>
    <dgm:pt modelId="{E4CB9B96-B5D1-4067-97A9-F77BB5C1298C}" type="pres">
      <dgm:prSet presAssocID="{18CB0F07-FF64-428B-AFCB-93B31ED97376}" presName="wedge2" presStyleLbl="node1" presStyleIdx="1" presStyleCnt="3"/>
      <dgm:spPr/>
    </dgm:pt>
    <dgm:pt modelId="{EA5CD63B-9105-45B5-8E57-1FA3140EA9C2}" type="pres">
      <dgm:prSet presAssocID="{18CB0F07-FF64-428B-AFCB-93B31ED97376}" presName="wedge2Tx" presStyleLbl="node1" presStyleIdx="1" presStyleCnt="3">
        <dgm:presLayoutVars>
          <dgm:chMax val="0"/>
          <dgm:chPref val="0"/>
          <dgm:bulletEnabled val="1"/>
        </dgm:presLayoutVars>
      </dgm:prSet>
      <dgm:spPr/>
    </dgm:pt>
    <dgm:pt modelId="{C77E9ABF-A9ED-4190-B36A-599B5767F9CA}" type="pres">
      <dgm:prSet presAssocID="{18CB0F07-FF64-428B-AFCB-93B31ED97376}" presName="wedge3" presStyleLbl="node1" presStyleIdx="2" presStyleCnt="3"/>
      <dgm:spPr/>
    </dgm:pt>
    <dgm:pt modelId="{4B302574-1A36-42B6-B062-5E554CCFFE01}" type="pres">
      <dgm:prSet presAssocID="{18CB0F07-FF64-428B-AFCB-93B31ED97376}" presName="wedge3Tx" presStyleLbl="node1" presStyleIdx="2" presStyleCnt="3">
        <dgm:presLayoutVars>
          <dgm:chMax val="0"/>
          <dgm:chPref val="0"/>
          <dgm:bulletEnabled val="1"/>
        </dgm:presLayoutVars>
      </dgm:prSet>
      <dgm:spPr/>
    </dgm:pt>
  </dgm:ptLst>
  <dgm:cxnLst>
    <dgm:cxn modelId="{7F3DA105-BF3A-4B39-8494-4ABDDDDA1B19}" type="presOf" srcId="{2DC4FD99-7193-4476-BED4-496E4BDA2E48}" destId="{C30E7E25-57D2-4BFC-8E31-40FE8DD33C43}" srcOrd="0" destOrd="0" presId="urn:microsoft.com/office/officeart/2005/8/layout/chart3"/>
    <dgm:cxn modelId="{64856011-F588-48AD-B068-2A65C9FE2AAD}" srcId="{18CB0F07-FF64-428B-AFCB-93B31ED97376}" destId="{2DC4FD99-7193-4476-BED4-496E4BDA2E48}" srcOrd="0" destOrd="0" parTransId="{9F65A0E4-2FE3-4333-A273-C3D8127B6F49}" sibTransId="{5BA9D6E3-28DB-4EFC-A457-222F7600DFF6}"/>
    <dgm:cxn modelId="{62D96A14-0589-4855-89C1-8D90C1F1C9F1}" srcId="{18CB0F07-FF64-428B-AFCB-93B31ED97376}" destId="{BDC4E94D-747C-4D87-8211-E3FB98FC07B4}" srcOrd="2" destOrd="0" parTransId="{10E1A215-D4DB-4CCE-B0D3-4DABBC6464E3}" sibTransId="{345CE091-A5E4-4644-931B-0A35C4E271B4}"/>
    <dgm:cxn modelId="{E9C3F96B-66AF-4EBA-AAF6-12AEDD04D45E}" type="presOf" srcId="{018C2068-9885-409E-ADBE-1AF1F5C5DB4C}" destId="{EA5CD63B-9105-45B5-8E57-1FA3140EA9C2}" srcOrd="1" destOrd="0" presId="urn:microsoft.com/office/officeart/2005/8/layout/chart3"/>
    <dgm:cxn modelId="{F60B9373-5D42-4FB9-A46A-83AA7329E95D}" type="presOf" srcId="{BDC4E94D-747C-4D87-8211-E3FB98FC07B4}" destId="{C77E9ABF-A9ED-4190-B36A-599B5767F9CA}" srcOrd="0" destOrd="0" presId="urn:microsoft.com/office/officeart/2005/8/layout/chart3"/>
    <dgm:cxn modelId="{F7836598-8C35-41BA-9D07-83C2AF397E01}" type="presOf" srcId="{2DC4FD99-7193-4476-BED4-496E4BDA2E48}" destId="{196FFF4B-2389-45B1-A481-CBFE716A39BB}" srcOrd="1" destOrd="0" presId="urn:microsoft.com/office/officeart/2005/8/layout/chart3"/>
    <dgm:cxn modelId="{514066A5-14BB-4E79-8949-9326D63EF6DE}" type="presOf" srcId="{BDC4E94D-747C-4D87-8211-E3FB98FC07B4}" destId="{4B302574-1A36-42B6-B062-5E554CCFFE01}" srcOrd="1" destOrd="0" presId="urn:microsoft.com/office/officeart/2005/8/layout/chart3"/>
    <dgm:cxn modelId="{235180A9-864D-47BD-9B1C-753ED4B186C4}" type="presOf" srcId="{18CB0F07-FF64-428B-AFCB-93B31ED97376}" destId="{FC25C608-F324-45AB-9268-C96AE099516C}" srcOrd="0" destOrd="0" presId="urn:microsoft.com/office/officeart/2005/8/layout/chart3"/>
    <dgm:cxn modelId="{903CF3CA-1A60-4E81-B6E3-5928E1F5996F}" srcId="{18CB0F07-FF64-428B-AFCB-93B31ED97376}" destId="{018C2068-9885-409E-ADBE-1AF1F5C5DB4C}" srcOrd="1" destOrd="0" parTransId="{590A0645-6876-4FD7-BFBC-9026650201AF}" sibTransId="{2369BBB5-6511-4D6C-B1E4-DBFDFE2863E6}"/>
    <dgm:cxn modelId="{DD7436D8-DE5B-4E05-ADA1-C64F964E6AD7}" type="presOf" srcId="{018C2068-9885-409E-ADBE-1AF1F5C5DB4C}" destId="{E4CB9B96-B5D1-4067-97A9-F77BB5C1298C}" srcOrd="0" destOrd="0" presId="urn:microsoft.com/office/officeart/2005/8/layout/chart3"/>
    <dgm:cxn modelId="{ECC06E7D-0933-47E3-848D-55AF2BF6F544}" type="presParOf" srcId="{FC25C608-F324-45AB-9268-C96AE099516C}" destId="{C30E7E25-57D2-4BFC-8E31-40FE8DD33C43}" srcOrd="0" destOrd="0" presId="urn:microsoft.com/office/officeart/2005/8/layout/chart3"/>
    <dgm:cxn modelId="{8217310F-5ED2-41D0-B276-362FEEB24987}" type="presParOf" srcId="{FC25C608-F324-45AB-9268-C96AE099516C}" destId="{196FFF4B-2389-45B1-A481-CBFE716A39BB}" srcOrd="1" destOrd="0" presId="urn:microsoft.com/office/officeart/2005/8/layout/chart3"/>
    <dgm:cxn modelId="{EBB1A79E-7AFC-4A2E-9BC1-B5216C6448A8}" type="presParOf" srcId="{FC25C608-F324-45AB-9268-C96AE099516C}" destId="{E4CB9B96-B5D1-4067-97A9-F77BB5C1298C}" srcOrd="2" destOrd="0" presId="urn:microsoft.com/office/officeart/2005/8/layout/chart3"/>
    <dgm:cxn modelId="{E3AC895B-0BE3-45A9-91EA-4DE6B376A6A5}" type="presParOf" srcId="{FC25C608-F324-45AB-9268-C96AE099516C}" destId="{EA5CD63B-9105-45B5-8E57-1FA3140EA9C2}" srcOrd="3" destOrd="0" presId="urn:microsoft.com/office/officeart/2005/8/layout/chart3"/>
    <dgm:cxn modelId="{14E8D149-1BDC-4FFF-900A-65FFDBB78A58}" type="presParOf" srcId="{FC25C608-F324-45AB-9268-C96AE099516C}" destId="{C77E9ABF-A9ED-4190-B36A-599B5767F9CA}" srcOrd="4" destOrd="0" presId="urn:microsoft.com/office/officeart/2005/8/layout/chart3"/>
    <dgm:cxn modelId="{71E61569-99C2-4527-B8BE-5C48FEE8EB6F}" type="presParOf" srcId="{FC25C608-F324-45AB-9268-C96AE099516C}" destId="{4B302574-1A36-42B6-B062-5E554CCFFE01}"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9A859A-F139-4B78-AD5F-69A4158C6D4F}">
      <dsp:nvSpPr>
        <dsp:cNvPr id="0" name=""/>
        <dsp:cNvSpPr/>
      </dsp:nvSpPr>
      <dsp:spPr>
        <a:xfrm>
          <a:off x="1465457" y="288197"/>
          <a:ext cx="4051653" cy="4051653"/>
        </a:xfrm>
        <a:prstGeom prst="pie">
          <a:avLst>
            <a:gd name="adj1" fmla="val 16200000"/>
            <a:gd name="adj2" fmla="val 2052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t>管理问题</a:t>
          </a:r>
        </a:p>
      </dsp:txBody>
      <dsp:txXfrm>
        <a:off x="3542411" y="893534"/>
        <a:ext cx="1374668" cy="940562"/>
      </dsp:txXfrm>
    </dsp:sp>
    <dsp:sp modelId="{51ADB494-6384-497D-AF1B-EA6C2DE3A886}">
      <dsp:nvSpPr>
        <dsp:cNvPr id="0" name=""/>
        <dsp:cNvSpPr/>
      </dsp:nvSpPr>
      <dsp:spPr>
        <a:xfrm>
          <a:off x="1323649" y="483545"/>
          <a:ext cx="4051653" cy="4051653"/>
        </a:xfrm>
        <a:prstGeom prst="pie">
          <a:avLst>
            <a:gd name="adj1" fmla="val 20520000"/>
            <a:gd name="adj2" fmla="val 3240000"/>
          </a:avLst>
        </a:prstGeom>
        <a:gradFill rotWithShape="0">
          <a:gsLst>
            <a:gs pos="0">
              <a:schemeClr val="accent5">
                <a:hueOff val="222238"/>
                <a:satOff val="-3192"/>
                <a:lumOff val="2598"/>
                <a:alphaOff val="0"/>
                <a:tint val="50000"/>
                <a:satMod val="300000"/>
              </a:schemeClr>
            </a:gs>
            <a:gs pos="35000">
              <a:schemeClr val="accent5">
                <a:hueOff val="222238"/>
                <a:satOff val="-3192"/>
                <a:lumOff val="2598"/>
                <a:alphaOff val="0"/>
                <a:tint val="37000"/>
                <a:satMod val="300000"/>
              </a:schemeClr>
            </a:gs>
            <a:gs pos="100000">
              <a:schemeClr val="accent5">
                <a:hueOff val="222238"/>
                <a:satOff val="-3192"/>
                <a:lumOff val="259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t>经济问题</a:t>
          </a:r>
        </a:p>
      </dsp:txBody>
      <dsp:txXfrm>
        <a:off x="3971694" y="2316436"/>
        <a:ext cx="1205849" cy="1017736"/>
      </dsp:txXfrm>
    </dsp:sp>
    <dsp:sp modelId="{F1537AB5-F071-4E95-81C9-B8FC9C308556}">
      <dsp:nvSpPr>
        <dsp:cNvPr id="0" name=""/>
        <dsp:cNvSpPr/>
      </dsp:nvSpPr>
      <dsp:spPr>
        <a:xfrm>
          <a:off x="1323649" y="483545"/>
          <a:ext cx="4051653" cy="4051653"/>
        </a:xfrm>
        <a:prstGeom prst="pie">
          <a:avLst>
            <a:gd name="adj1" fmla="val 3240000"/>
            <a:gd name="adj2" fmla="val 7560000"/>
          </a:avLst>
        </a:prstGeom>
        <a:gradFill rotWithShape="0">
          <a:gsLst>
            <a:gs pos="0">
              <a:schemeClr val="accent5">
                <a:hueOff val="444475"/>
                <a:satOff val="-6384"/>
                <a:lumOff val="5196"/>
                <a:alphaOff val="0"/>
                <a:tint val="50000"/>
                <a:satMod val="300000"/>
              </a:schemeClr>
            </a:gs>
            <a:gs pos="35000">
              <a:schemeClr val="accent5">
                <a:hueOff val="444475"/>
                <a:satOff val="-6384"/>
                <a:lumOff val="5196"/>
                <a:alphaOff val="0"/>
                <a:tint val="37000"/>
                <a:satMod val="300000"/>
              </a:schemeClr>
            </a:gs>
            <a:gs pos="100000">
              <a:schemeClr val="accent5">
                <a:hueOff val="444475"/>
                <a:satOff val="-6384"/>
                <a:lumOff val="519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a:t>技术问题</a:t>
          </a:r>
          <a:endParaRPr lang="zh-CN" altLang="en-US" sz="2400" b="1" kern="1200" dirty="0"/>
        </a:p>
      </dsp:txBody>
      <dsp:txXfrm>
        <a:off x="2625966" y="3522285"/>
        <a:ext cx="1447019" cy="868211"/>
      </dsp:txXfrm>
    </dsp:sp>
    <dsp:sp modelId="{6FCB0380-DABA-4729-AC5D-099B34085D28}">
      <dsp:nvSpPr>
        <dsp:cNvPr id="0" name=""/>
        <dsp:cNvSpPr/>
      </dsp:nvSpPr>
      <dsp:spPr>
        <a:xfrm>
          <a:off x="1323649" y="483545"/>
          <a:ext cx="4051653" cy="4051653"/>
        </a:xfrm>
        <a:prstGeom prst="pie">
          <a:avLst>
            <a:gd name="adj1" fmla="val 7560000"/>
            <a:gd name="adj2" fmla="val 11880000"/>
          </a:avLst>
        </a:prstGeom>
        <a:gradFill rotWithShape="0">
          <a:gsLst>
            <a:gs pos="0">
              <a:schemeClr val="accent5">
                <a:hueOff val="666713"/>
                <a:satOff val="-9577"/>
                <a:lumOff val="7794"/>
                <a:alphaOff val="0"/>
                <a:tint val="50000"/>
                <a:satMod val="300000"/>
              </a:schemeClr>
            </a:gs>
            <a:gs pos="35000">
              <a:schemeClr val="accent5">
                <a:hueOff val="666713"/>
                <a:satOff val="-9577"/>
                <a:lumOff val="7794"/>
                <a:alphaOff val="0"/>
                <a:tint val="37000"/>
                <a:satMod val="300000"/>
              </a:schemeClr>
            </a:gs>
            <a:gs pos="100000">
              <a:schemeClr val="accent5">
                <a:hueOff val="666713"/>
                <a:satOff val="-9577"/>
                <a:lumOff val="779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t>组织战略</a:t>
          </a:r>
        </a:p>
      </dsp:txBody>
      <dsp:txXfrm>
        <a:off x="1516585" y="2316436"/>
        <a:ext cx="1205849" cy="1017736"/>
      </dsp:txXfrm>
    </dsp:sp>
    <dsp:sp modelId="{7BFF438E-F441-4BC7-8471-685603EEE7F0}">
      <dsp:nvSpPr>
        <dsp:cNvPr id="0" name=""/>
        <dsp:cNvSpPr/>
      </dsp:nvSpPr>
      <dsp:spPr>
        <a:xfrm>
          <a:off x="1323649" y="483545"/>
          <a:ext cx="4051653" cy="4051653"/>
        </a:xfrm>
        <a:prstGeom prst="pie">
          <a:avLst>
            <a:gd name="adj1" fmla="val 11880000"/>
            <a:gd name="adj2" fmla="val 16200000"/>
          </a:avLst>
        </a:prstGeom>
        <a:gradFill rotWithShape="0">
          <a:gsLst>
            <a:gs pos="0">
              <a:schemeClr val="accent5">
                <a:hueOff val="888951"/>
                <a:satOff val="-12769"/>
                <a:lumOff val="10392"/>
                <a:alphaOff val="0"/>
                <a:tint val="50000"/>
                <a:satMod val="300000"/>
              </a:schemeClr>
            </a:gs>
            <a:gs pos="35000">
              <a:schemeClr val="accent5">
                <a:hueOff val="888951"/>
                <a:satOff val="-12769"/>
                <a:lumOff val="10392"/>
                <a:alphaOff val="0"/>
                <a:tint val="37000"/>
                <a:satMod val="300000"/>
              </a:schemeClr>
            </a:gs>
            <a:gs pos="100000">
              <a:schemeClr val="accent5">
                <a:hueOff val="888951"/>
                <a:satOff val="-12769"/>
                <a:lumOff val="1039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t>环境因素</a:t>
          </a:r>
        </a:p>
      </dsp:txBody>
      <dsp:txXfrm>
        <a:off x="1914515" y="1100940"/>
        <a:ext cx="1374668" cy="94056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3B529A-4F1D-40EE-BBA6-10835DDB4FAF}">
      <dsp:nvSpPr>
        <dsp:cNvPr id="0" name=""/>
        <dsp:cNvSpPr/>
      </dsp:nvSpPr>
      <dsp:spPr>
        <a:xfrm>
          <a:off x="-4594335" y="-704407"/>
          <a:ext cx="5472816" cy="5472816"/>
        </a:xfrm>
        <a:prstGeom prst="blockArc">
          <a:avLst>
            <a:gd name="adj1" fmla="val 18900000"/>
            <a:gd name="adj2" fmla="val 2700000"/>
            <a:gd name="adj3" fmla="val 395"/>
          </a:avLst>
        </a:prstGeom>
        <a:noFill/>
        <a:ln w="25400" cap="flat" cmpd="sng" algn="ctr">
          <a:solidFill>
            <a:schemeClr val="accent3">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1AE121F1-D9DF-466F-827A-4D462BAE61AC}">
      <dsp:nvSpPr>
        <dsp:cNvPr id="0" name=""/>
        <dsp:cNvSpPr/>
      </dsp:nvSpPr>
      <dsp:spPr>
        <a:xfrm>
          <a:off x="564979" y="406400"/>
          <a:ext cx="5932561" cy="812800"/>
        </a:xfrm>
        <a:prstGeom prst="rect">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5160"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t>专业能力：</a:t>
          </a:r>
          <a:r>
            <a:rPr lang="ja-JP" altLang="en-US" sz="2000" b="0" kern="1200" dirty="0">
              <a:latin typeface="Times New Roman" panose="02020603050405020304" pitchFamily="18" charset="0"/>
              <a:cs typeface="Times New Roman" panose="02020603050405020304" pitchFamily="18" charset="0"/>
            </a:rPr>
            <a:t>特定应用领域的技能</a:t>
          </a:r>
          <a:endParaRPr lang="zh-CN" altLang="en-US" sz="2000" b="0" kern="1200" dirty="0"/>
        </a:p>
      </dsp:txBody>
      <dsp:txXfrm>
        <a:off x="564979" y="406400"/>
        <a:ext cx="5932561" cy="812800"/>
      </dsp:txXfrm>
    </dsp:sp>
    <dsp:sp modelId="{073A3994-784C-4269-B276-14DAA10BBF5F}">
      <dsp:nvSpPr>
        <dsp:cNvPr id="0" name=""/>
        <dsp:cNvSpPr/>
      </dsp:nvSpPr>
      <dsp:spPr>
        <a:xfrm>
          <a:off x="56979" y="304800"/>
          <a:ext cx="1016000" cy="1016000"/>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CEAA05F0-4CD1-41ED-BD29-6812D4C7D304}">
      <dsp:nvSpPr>
        <dsp:cNvPr id="0" name=""/>
        <dsp:cNvSpPr/>
      </dsp:nvSpPr>
      <dsp:spPr>
        <a:xfrm>
          <a:off x="860432" y="1625599"/>
          <a:ext cx="5637108" cy="812800"/>
        </a:xfrm>
        <a:prstGeom prst="rect">
          <a:avLst/>
        </a:prstGeom>
        <a:solidFill>
          <a:schemeClr val="accent2">
            <a:hueOff val="-1959527"/>
            <a:satOff val="-24775"/>
            <a:lumOff val="5001"/>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5160"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t>项目管理能力：</a:t>
          </a:r>
          <a:r>
            <a:rPr lang="zh-CN" altLang="en-US" sz="2000" b="0" kern="1200" dirty="0"/>
            <a:t>时间、成本、</a:t>
          </a:r>
          <a:r>
            <a:rPr lang="ja-JP" altLang="en-US" sz="2000" b="0" kern="1200" dirty="0">
              <a:latin typeface="Times New Roman" panose="02020603050405020304" pitchFamily="18" charset="0"/>
              <a:ea typeface="微软雅黑"/>
              <a:cs typeface="Times New Roman" panose="02020603050405020304" pitchFamily="18" charset="0"/>
            </a:rPr>
            <a:t>质量管理</a:t>
          </a:r>
          <a:r>
            <a:rPr lang="zh-CN" altLang="en-US" sz="2000" b="0" kern="1200" dirty="0">
              <a:latin typeface="Times New Roman" panose="02020603050405020304" pitchFamily="18" charset="0"/>
              <a:ea typeface="微软雅黑"/>
              <a:cs typeface="Times New Roman" panose="02020603050405020304" pitchFamily="18" charset="0"/>
            </a:rPr>
            <a:t>等</a:t>
          </a:r>
        </a:p>
      </dsp:txBody>
      <dsp:txXfrm>
        <a:off x="860432" y="1625599"/>
        <a:ext cx="5637108" cy="812800"/>
      </dsp:txXfrm>
    </dsp:sp>
    <dsp:sp modelId="{2C298507-2367-448A-B6AC-3EC0850B5316}">
      <dsp:nvSpPr>
        <dsp:cNvPr id="0" name=""/>
        <dsp:cNvSpPr/>
      </dsp:nvSpPr>
      <dsp:spPr>
        <a:xfrm>
          <a:off x="352432" y="1523999"/>
          <a:ext cx="1016000" cy="1016000"/>
        </a:xfrm>
        <a:prstGeom prst="ellipse">
          <a:avLst/>
        </a:prstGeom>
        <a:solidFill>
          <a:schemeClr val="lt1">
            <a:hueOff val="0"/>
            <a:satOff val="0"/>
            <a:lumOff val="0"/>
            <a:alphaOff val="0"/>
          </a:schemeClr>
        </a:solidFill>
        <a:ln w="9525" cap="flat" cmpd="sng" algn="ctr">
          <a:solidFill>
            <a:schemeClr val="accent2">
              <a:hueOff val="-1959527"/>
              <a:satOff val="-24775"/>
              <a:lumOff val="5001"/>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B073BE18-2374-43AA-9359-A8FFB6D64585}">
      <dsp:nvSpPr>
        <dsp:cNvPr id="0" name=""/>
        <dsp:cNvSpPr/>
      </dsp:nvSpPr>
      <dsp:spPr>
        <a:xfrm>
          <a:off x="564979" y="2844800"/>
          <a:ext cx="5932561" cy="812800"/>
        </a:xfrm>
        <a:prstGeom prst="rect">
          <a:avLst/>
        </a:prstGeom>
        <a:solidFill>
          <a:schemeClr val="accent2">
            <a:hueOff val="-3919055"/>
            <a:satOff val="-49550"/>
            <a:lumOff val="10001"/>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5160"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t>沟通协调能力：</a:t>
          </a:r>
          <a:r>
            <a:rPr lang="ja-JP" altLang="en-US" sz="2000" b="0" kern="1200" dirty="0">
              <a:latin typeface="Times New Roman" panose="02020603050405020304" pitchFamily="18" charset="0"/>
              <a:cs typeface="Times New Roman" panose="02020603050405020304" pitchFamily="18" charset="0"/>
            </a:rPr>
            <a:t>人际技能</a:t>
          </a:r>
          <a:endParaRPr lang="zh-CN" altLang="en-US" sz="2000" b="0" kern="1200" dirty="0"/>
        </a:p>
      </dsp:txBody>
      <dsp:txXfrm>
        <a:off x="564979" y="2844800"/>
        <a:ext cx="5932561" cy="812800"/>
      </dsp:txXfrm>
    </dsp:sp>
    <dsp:sp modelId="{B213557A-F903-415F-AFA3-D3298F23E17B}">
      <dsp:nvSpPr>
        <dsp:cNvPr id="0" name=""/>
        <dsp:cNvSpPr/>
      </dsp:nvSpPr>
      <dsp:spPr>
        <a:xfrm>
          <a:off x="56979" y="2743200"/>
          <a:ext cx="1016000" cy="1016000"/>
        </a:xfrm>
        <a:prstGeom prst="ellipse">
          <a:avLst/>
        </a:prstGeom>
        <a:solidFill>
          <a:schemeClr val="lt1">
            <a:hueOff val="0"/>
            <a:satOff val="0"/>
            <a:lumOff val="0"/>
            <a:alphaOff val="0"/>
          </a:schemeClr>
        </a:solidFill>
        <a:ln w="9525" cap="flat" cmpd="sng" algn="ctr">
          <a:solidFill>
            <a:schemeClr val="accent2">
              <a:hueOff val="-3919055"/>
              <a:satOff val="-49550"/>
              <a:lumOff val="10001"/>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632C16-8EA9-4C75-957F-4875984D156E}">
      <dsp:nvSpPr>
        <dsp:cNvPr id="0" name=""/>
        <dsp:cNvSpPr/>
      </dsp:nvSpPr>
      <dsp:spPr>
        <a:xfrm>
          <a:off x="1504215" y="290092"/>
          <a:ext cx="3610034" cy="3610034"/>
        </a:xfrm>
        <a:prstGeom prst="pie">
          <a:avLst>
            <a:gd name="adj1" fmla="val 16200000"/>
            <a:gd name="adj2" fmla="val 180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Times New Roman" panose="02020603050405020304" pitchFamily="18" charset="0"/>
              <a:cs typeface="Times New Roman" panose="02020603050405020304" pitchFamily="18" charset="0"/>
            </a:rPr>
            <a:t>项目经理</a:t>
          </a:r>
          <a:endParaRPr lang="zh-CN" altLang="en-US" sz="2000" kern="1200" dirty="0"/>
        </a:p>
      </dsp:txBody>
      <dsp:txXfrm>
        <a:off x="3466956" y="956229"/>
        <a:ext cx="1224833" cy="1203344"/>
      </dsp:txXfrm>
    </dsp:sp>
    <dsp:sp modelId="{C597E9B1-3BA9-4613-BB5E-041CE7F8B1AC}">
      <dsp:nvSpPr>
        <dsp:cNvPr id="0" name=""/>
        <dsp:cNvSpPr/>
      </dsp:nvSpPr>
      <dsp:spPr>
        <a:xfrm>
          <a:off x="1318126" y="397533"/>
          <a:ext cx="3610034" cy="3610034"/>
        </a:xfrm>
        <a:prstGeom prst="pie">
          <a:avLst>
            <a:gd name="adj1" fmla="val 1800000"/>
            <a:gd name="adj2" fmla="val 9000000"/>
          </a:avLst>
        </a:prstGeom>
        <a:solidFill>
          <a:schemeClr val="accent3">
            <a:hueOff val="1913851"/>
            <a:satOff val="2179"/>
            <a:lumOff val="7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Times New Roman" panose="02020603050405020304" pitchFamily="18" charset="0"/>
              <a:cs typeface="Times New Roman" panose="02020603050405020304" pitchFamily="18" charset="0"/>
            </a:rPr>
            <a:t>项目开发人员</a:t>
          </a:r>
          <a:endParaRPr lang="zh-CN" altLang="en-US" sz="2000" kern="1200" dirty="0"/>
        </a:p>
      </dsp:txBody>
      <dsp:txXfrm>
        <a:off x="2306588" y="2675293"/>
        <a:ext cx="1633110" cy="1117391"/>
      </dsp:txXfrm>
    </dsp:sp>
    <dsp:sp modelId="{62063C95-86CC-4DED-B29B-AE55539879FB}">
      <dsp:nvSpPr>
        <dsp:cNvPr id="0" name=""/>
        <dsp:cNvSpPr/>
      </dsp:nvSpPr>
      <dsp:spPr>
        <a:xfrm>
          <a:off x="1318126" y="397533"/>
          <a:ext cx="3610034" cy="3610034"/>
        </a:xfrm>
        <a:prstGeom prst="pie">
          <a:avLst>
            <a:gd name="adj1" fmla="val 9000000"/>
            <a:gd name="adj2" fmla="val 16200000"/>
          </a:avLst>
        </a:prstGeom>
        <a:solidFill>
          <a:schemeClr val="accent3">
            <a:hueOff val="3827703"/>
            <a:satOff val="4358"/>
            <a:lumOff val="149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Times New Roman" panose="02020603050405020304" pitchFamily="18" charset="0"/>
              <a:cs typeface="Times New Roman" panose="02020603050405020304" pitchFamily="18" charset="0"/>
            </a:rPr>
            <a:t>项目管理人员</a:t>
          </a:r>
          <a:endParaRPr lang="zh-CN" altLang="en-US" sz="2000" kern="1200" dirty="0"/>
        </a:p>
      </dsp:txBody>
      <dsp:txXfrm>
        <a:off x="1704915" y="1106647"/>
        <a:ext cx="1224833" cy="120334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3BB1C5-5F94-42F8-B875-F2045B7B8600}">
      <dsp:nvSpPr>
        <dsp:cNvPr id="0" name=""/>
        <dsp:cNvSpPr/>
      </dsp:nvSpPr>
      <dsp:spPr>
        <a:xfrm>
          <a:off x="2096671" y="1908"/>
          <a:ext cx="1516741" cy="98588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专用和非专用团队成员</a:t>
          </a:r>
          <a:endParaRPr lang="zh-CN" altLang="en-US" sz="1800" kern="1200" dirty="0"/>
        </a:p>
      </dsp:txBody>
      <dsp:txXfrm>
        <a:off x="2144798" y="50035"/>
        <a:ext cx="1420487" cy="889627"/>
      </dsp:txXfrm>
    </dsp:sp>
    <dsp:sp modelId="{B9D175E8-BC7F-40E8-BCCB-FF1BFF67E65A}">
      <dsp:nvSpPr>
        <dsp:cNvPr id="0" name=""/>
        <dsp:cNvSpPr/>
      </dsp:nvSpPr>
      <dsp:spPr>
        <a:xfrm>
          <a:off x="885040" y="494849"/>
          <a:ext cx="3940004" cy="3940004"/>
        </a:xfrm>
        <a:custGeom>
          <a:avLst/>
          <a:gdLst/>
          <a:ahLst/>
          <a:cxnLst/>
          <a:rect l="0" t="0" r="0" b="0"/>
          <a:pathLst>
            <a:path>
              <a:moveTo>
                <a:pt x="2931641" y="250654"/>
              </a:moveTo>
              <a:arcTo wR="1970002" hR="1970002" stAng="17953110" swAng="1212055"/>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799319F-C4FE-4D7A-B471-4EBC37E2D3D7}">
      <dsp:nvSpPr>
        <dsp:cNvPr id="0" name=""/>
        <dsp:cNvSpPr/>
      </dsp:nvSpPr>
      <dsp:spPr>
        <a:xfrm>
          <a:off x="3970255" y="1363146"/>
          <a:ext cx="1516741" cy="985881"/>
        </a:xfrm>
        <a:prstGeom prst="roundRect">
          <a:avLst/>
        </a:prstGeom>
        <a:gradFill rotWithShape="0">
          <a:gsLst>
            <a:gs pos="0">
              <a:schemeClr val="accent4">
                <a:hueOff val="-215942"/>
                <a:satOff val="-166"/>
                <a:lumOff val="2843"/>
                <a:alphaOff val="0"/>
                <a:tint val="50000"/>
                <a:satMod val="300000"/>
              </a:schemeClr>
            </a:gs>
            <a:gs pos="35000">
              <a:schemeClr val="accent4">
                <a:hueOff val="-215942"/>
                <a:satOff val="-166"/>
                <a:lumOff val="2843"/>
                <a:alphaOff val="0"/>
                <a:tint val="37000"/>
                <a:satMod val="300000"/>
              </a:schemeClr>
            </a:gs>
            <a:gs pos="100000">
              <a:schemeClr val="accent4">
                <a:hueOff val="-215942"/>
                <a:satOff val="-166"/>
                <a:lumOff val="284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a:latin typeface="Times New Roman" panose="02020603050405020304" pitchFamily="18" charset="0"/>
              <a:cs typeface="Times New Roman" panose="02020603050405020304" pitchFamily="18" charset="0"/>
            </a:rPr>
            <a:t>团队协作与分工</a:t>
          </a:r>
          <a:endParaRPr lang="en-US" altLang="zh-CN" sz="1800" b="1" kern="1200" dirty="0">
            <a:latin typeface="Times New Roman" panose="02020603050405020304" pitchFamily="18" charset="0"/>
            <a:cs typeface="Times New Roman" panose="02020603050405020304" pitchFamily="18" charset="0"/>
          </a:endParaRPr>
        </a:p>
      </dsp:txBody>
      <dsp:txXfrm>
        <a:off x="4018382" y="1411273"/>
        <a:ext cx="1420487" cy="889627"/>
      </dsp:txXfrm>
    </dsp:sp>
    <dsp:sp modelId="{28BD312C-8EC2-4AFC-8877-F12DB8AE3795}">
      <dsp:nvSpPr>
        <dsp:cNvPr id="0" name=""/>
        <dsp:cNvSpPr/>
      </dsp:nvSpPr>
      <dsp:spPr>
        <a:xfrm>
          <a:off x="885040" y="494849"/>
          <a:ext cx="3940004" cy="3940004"/>
        </a:xfrm>
        <a:custGeom>
          <a:avLst/>
          <a:gdLst/>
          <a:ahLst/>
          <a:cxnLst/>
          <a:rect l="0" t="0" r="0" b="0"/>
          <a:pathLst>
            <a:path>
              <a:moveTo>
                <a:pt x="3935285" y="2106274"/>
              </a:moveTo>
              <a:arcTo wR="1970002" hR="1970002" stAng="21837993" swAng="1360125"/>
            </a:path>
          </a:pathLst>
        </a:custGeom>
        <a:noFill/>
        <a:ln w="9525" cap="flat" cmpd="sng" algn="ctr">
          <a:solidFill>
            <a:schemeClr val="accent4">
              <a:hueOff val="-215942"/>
              <a:satOff val="-166"/>
              <a:lumOff val="2843"/>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3037F18-B602-4BF3-9244-0931F600E240}">
      <dsp:nvSpPr>
        <dsp:cNvPr id="0" name=""/>
        <dsp:cNvSpPr/>
      </dsp:nvSpPr>
      <dsp:spPr>
        <a:xfrm>
          <a:off x="3129418" y="3565675"/>
          <a:ext cx="1767124" cy="985881"/>
        </a:xfrm>
        <a:prstGeom prst="roundRect">
          <a:avLst/>
        </a:prstGeom>
        <a:gradFill rotWithShape="0">
          <a:gsLst>
            <a:gs pos="0">
              <a:schemeClr val="accent4">
                <a:hueOff val="-431885"/>
                <a:satOff val="-331"/>
                <a:lumOff val="5687"/>
                <a:alphaOff val="0"/>
                <a:tint val="50000"/>
                <a:satMod val="300000"/>
              </a:schemeClr>
            </a:gs>
            <a:gs pos="35000">
              <a:schemeClr val="accent4">
                <a:hueOff val="-431885"/>
                <a:satOff val="-331"/>
                <a:lumOff val="5687"/>
                <a:alphaOff val="0"/>
                <a:tint val="37000"/>
                <a:satMod val="300000"/>
              </a:schemeClr>
            </a:gs>
            <a:gs pos="100000">
              <a:schemeClr val="accent4">
                <a:hueOff val="-431885"/>
                <a:satOff val="-331"/>
                <a:lumOff val="568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虚拟</a:t>
          </a:r>
          <a:r>
            <a:rPr lang="en-US" altLang="zh-CN" sz="1800" b="1" kern="1200" dirty="0">
              <a:latin typeface="Times New Roman" panose="02020603050405020304" pitchFamily="18" charset="0"/>
              <a:cs typeface="Times New Roman" panose="02020603050405020304" pitchFamily="18" charset="0"/>
            </a:rPr>
            <a:t>(</a:t>
          </a:r>
          <a:r>
            <a:rPr lang="zh-CN" altLang="en-US" sz="1800" b="1" kern="1200" dirty="0">
              <a:latin typeface="Times New Roman" panose="02020603050405020304" pitchFamily="18" charset="0"/>
              <a:cs typeface="Times New Roman" panose="02020603050405020304" pitchFamily="18" charset="0"/>
            </a:rPr>
            <a:t>线上</a:t>
          </a:r>
          <a:r>
            <a:rPr lang="en-US" altLang="zh-CN" sz="1800" b="1" kern="1200" dirty="0">
              <a:latin typeface="Times New Roman" panose="02020603050405020304" pitchFamily="18" charset="0"/>
              <a:cs typeface="Times New Roman" panose="02020603050405020304" pitchFamily="18" charset="0"/>
            </a:rPr>
            <a:t>)</a:t>
          </a:r>
          <a:r>
            <a:rPr lang="zh-CN" altLang="en-US" sz="1800" b="1" kern="1200" dirty="0">
              <a:latin typeface="Times New Roman" panose="02020603050405020304" pitchFamily="18" charset="0"/>
              <a:cs typeface="Times New Roman" panose="02020603050405020304" pitchFamily="18" charset="0"/>
            </a:rPr>
            <a:t>与同位</a:t>
          </a:r>
          <a:r>
            <a:rPr lang="en-US" altLang="zh-CN" sz="1800" b="1" kern="1200" dirty="0">
              <a:latin typeface="Times New Roman" panose="02020603050405020304" pitchFamily="18" charset="0"/>
              <a:cs typeface="Times New Roman" panose="02020603050405020304" pitchFamily="18" charset="0"/>
            </a:rPr>
            <a:t>(</a:t>
          </a:r>
          <a:r>
            <a:rPr lang="zh-CN" altLang="en-US" sz="1800" b="1" kern="1200" dirty="0">
              <a:latin typeface="Times New Roman" panose="02020603050405020304" pitchFamily="18" charset="0"/>
              <a:cs typeface="Times New Roman" panose="02020603050405020304" pitchFamily="18" charset="0"/>
            </a:rPr>
            <a:t>面对面</a:t>
          </a:r>
          <a:r>
            <a:rPr lang="en-US" altLang="zh-CN" sz="1800" b="1" kern="1200" dirty="0">
              <a:latin typeface="Times New Roman" panose="02020603050405020304" pitchFamily="18" charset="0"/>
              <a:cs typeface="Times New Roman" panose="02020603050405020304" pitchFamily="18" charset="0"/>
            </a:rPr>
            <a:t>)</a:t>
          </a:r>
        </a:p>
      </dsp:txBody>
      <dsp:txXfrm>
        <a:off x="3177545" y="3613802"/>
        <a:ext cx="1670870" cy="889627"/>
      </dsp:txXfrm>
    </dsp:sp>
    <dsp:sp modelId="{CF6E0561-4275-43BF-8BD7-74796014EAAC}">
      <dsp:nvSpPr>
        <dsp:cNvPr id="0" name=""/>
        <dsp:cNvSpPr/>
      </dsp:nvSpPr>
      <dsp:spPr>
        <a:xfrm>
          <a:off x="885040" y="494849"/>
          <a:ext cx="3940004" cy="3940004"/>
        </a:xfrm>
        <a:custGeom>
          <a:avLst/>
          <a:gdLst/>
          <a:ahLst/>
          <a:cxnLst/>
          <a:rect l="0" t="0" r="0" b="0"/>
          <a:pathLst>
            <a:path>
              <a:moveTo>
                <a:pt x="2110294" y="3935002"/>
              </a:moveTo>
              <a:arcTo wR="1970002" hR="1970002" stAng="5154975" swAng="711826"/>
            </a:path>
          </a:pathLst>
        </a:custGeom>
        <a:noFill/>
        <a:ln w="9525" cap="flat" cmpd="sng" algn="ctr">
          <a:solidFill>
            <a:schemeClr val="accent4">
              <a:hueOff val="-431885"/>
              <a:satOff val="-331"/>
              <a:lumOff val="5687"/>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53373AFF-38CF-4B80-BFAD-9FDE2D7B1698}">
      <dsp:nvSpPr>
        <dsp:cNvPr id="0" name=""/>
        <dsp:cNvSpPr/>
      </dsp:nvSpPr>
      <dsp:spPr>
        <a:xfrm>
          <a:off x="938733" y="3565675"/>
          <a:ext cx="1516741" cy="985881"/>
        </a:xfrm>
        <a:prstGeom prst="roundRect">
          <a:avLst/>
        </a:prstGeom>
        <a:gradFill rotWithShape="0">
          <a:gsLst>
            <a:gs pos="0">
              <a:schemeClr val="accent4">
                <a:hueOff val="-647827"/>
                <a:satOff val="-497"/>
                <a:lumOff val="8530"/>
                <a:alphaOff val="0"/>
                <a:tint val="50000"/>
                <a:satMod val="300000"/>
              </a:schemeClr>
            </a:gs>
            <a:gs pos="35000">
              <a:schemeClr val="accent4">
                <a:hueOff val="-647827"/>
                <a:satOff val="-497"/>
                <a:lumOff val="8530"/>
                <a:alphaOff val="0"/>
                <a:tint val="37000"/>
                <a:satMod val="300000"/>
              </a:schemeClr>
            </a:gs>
            <a:gs pos="100000">
              <a:schemeClr val="accent4">
                <a:hueOff val="-647827"/>
                <a:satOff val="-497"/>
                <a:lumOff val="853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a:latin typeface="Times New Roman" panose="02020603050405020304" pitchFamily="18" charset="0"/>
              <a:cs typeface="Times New Roman" panose="02020603050405020304" pitchFamily="18" charset="0"/>
            </a:rPr>
            <a:t>专家与通才</a:t>
          </a:r>
          <a:endParaRPr lang="en-US" altLang="zh-CN" sz="1800" b="1" kern="1200" dirty="0">
            <a:latin typeface="Times New Roman" panose="02020603050405020304" pitchFamily="18" charset="0"/>
            <a:cs typeface="Times New Roman" panose="02020603050405020304" pitchFamily="18" charset="0"/>
          </a:endParaRPr>
        </a:p>
      </dsp:txBody>
      <dsp:txXfrm>
        <a:off x="986860" y="3613802"/>
        <a:ext cx="1420487" cy="889627"/>
      </dsp:txXfrm>
    </dsp:sp>
    <dsp:sp modelId="{A91D0247-8C1E-426E-B830-67F0F682C2D5}">
      <dsp:nvSpPr>
        <dsp:cNvPr id="0" name=""/>
        <dsp:cNvSpPr/>
      </dsp:nvSpPr>
      <dsp:spPr>
        <a:xfrm>
          <a:off x="885040" y="494849"/>
          <a:ext cx="3940004" cy="3940004"/>
        </a:xfrm>
        <a:custGeom>
          <a:avLst/>
          <a:gdLst/>
          <a:ahLst/>
          <a:cxnLst/>
          <a:rect l="0" t="0" r="0" b="0"/>
          <a:pathLst>
            <a:path>
              <a:moveTo>
                <a:pt x="209060" y="2853173"/>
              </a:moveTo>
              <a:arcTo wR="1970002" hR="1970002" stAng="9201882" swAng="1360125"/>
            </a:path>
          </a:pathLst>
        </a:custGeom>
        <a:noFill/>
        <a:ln w="9525" cap="flat" cmpd="sng" algn="ctr">
          <a:solidFill>
            <a:schemeClr val="accent4">
              <a:hueOff val="-647827"/>
              <a:satOff val="-497"/>
              <a:lumOff val="853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0C1DB01-6DE6-407E-BF28-F98AD279B2D4}">
      <dsp:nvSpPr>
        <dsp:cNvPr id="0" name=""/>
        <dsp:cNvSpPr/>
      </dsp:nvSpPr>
      <dsp:spPr>
        <a:xfrm>
          <a:off x="223088" y="1363146"/>
          <a:ext cx="1516741" cy="985881"/>
        </a:xfrm>
        <a:prstGeom prst="roundRect">
          <a:avLst/>
        </a:prstGeom>
        <a:gradFill rotWithShape="0">
          <a:gsLst>
            <a:gs pos="0">
              <a:schemeClr val="accent4">
                <a:hueOff val="-863770"/>
                <a:satOff val="-662"/>
                <a:lumOff val="11373"/>
                <a:alphaOff val="0"/>
                <a:tint val="50000"/>
                <a:satMod val="300000"/>
              </a:schemeClr>
            </a:gs>
            <a:gs pos="35000">
              <a:schemeClr val="accent4">
                <a:hueOff val="-863770"/>
                <a:satOff val="-662"/>
                <a:lumOff val="11373"/>
                <a:alphaOff val="0"/>
                <a:tint val="37000"/>
                <a:satMod val="300000"/>
              </a:schemeClr>
            </a:gs>
            <a:gs pos="100000">
              <a:schemeClr val="accent4">
                <a:hueOff val="-863770"/>
                <a:satOff val="-662"/>
                <a:lumOff val="1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稳定与临时</a:t>
          </a:r>
          <a:endParaRPr lang="en-US" altLang="ja-JP" sz="1800" b="1" kern="1200" dirty="0">
            <a:latin typeface="Times New Roman" panose="02020603050405020304" pitchFamily="18" charset="0"/>
            <a:cs typeface="Times New Roman" panose="02020603050405020304" pitchFamily="18" charset="0"/>
          </a:endParaRPr>
        </a:p>
      </dsp:txBody>
      <dsp:txXfrm>
        <a:off x="271215" y="1411273"/>
        <a:ext cx="1420487" cy="889627"/>
      </dsp:txXfrm>
    </dsp:sp>
    <dsp:sp modelId="{4DD1E1B3-F16D-42DE-AADC-9A5B171464FE}">
      <dsp:nvSpPr>
        <dsp:cNvPr id="0" name=""/>
        <dsp:cNvSpPr/>
      </dsp:nvSpPr>
      <dsp:spPr>
        <a:xfrm>
          <a:off x="885040" y="494849"/>
          <a:ext cx="3940004" cy="3940004"/>
        </a:xfrm>
        <a:custGeom>
          <a:avLst/>
          <a:gdLst/>
          <a:ahLst/>
          <a:cxnLst/>
          <a:rect l="0" t="0" r="0" b="0"/>
          <a:pathLst>
            <a:path>
              <a:moveTo>
                <a:pt x="473801" y="688482"/>
              </a:moveTo>
              <a:arcTo wR="1970002" hR="1970002" stAng="13234835" swAng="1212055"/>
            </a:path>
          </a:pathLst>
        </a:custGeom>
        <a:noFill/>
        <a:ln w="9525" cap="flat" cmpd="sng" algn="ctr">
          <a:solidFill>
            <a:schemeClr val="accent4">
              <a:hueOff val="-863770"/>
              <a:satOff val="-662"/>
              <a:lumOff val="11373"/>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8BABF1-111E-4A5C-9333-507B55EE44BA}">
      <dsp:nvSpPr>
        <dsp:cNvPr id="0" name=""/>
        <dsp:cNvSpPr/>
      </dsp:nvSpPr>
      <dsp:spPr>
        <a:xfrm>
          <a:off x="1562620" y="296492"/>
          <a:ext cx="3689689" cy="3689689"/>
        </a:xfrm>
        <a:prstGeom prst="pie">
          <a:avLst>
            <a:gd name="adj1" fmla="val 16200000"/>
            <a:gd name="adj2" fmla="val 180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latin typeface="Times New Roman" panose="02020603050405020304" pitchFamily="18" charset="0"/>
              <a:cs typeface="Times New Roman" panose="02020603050405020304" pitchFamily="18" charset="0"/>
            </a:rPr>
            <a:t>(3)</a:t>
          </a:r>
          <a:r>
            <a:rPr lang="zh-CN" altLang="en-US" sz="2000" b="1" kern="1200" dirty="0">
              <a:latin typeface="Times New Roman" panose="02020603050405020304" pitchFamily="18" charset="0"/>
              <a:cs typeface="Times New Roman" panose="02020603050405020304" pitchFamily="18" charset="0"/>
            </a:rPr>
            <a:t> 支持项目经理</a:t>
          </a:r>
          <a:endParaRPr lang="zh-CN" altLang="en-US" sz="2000" kern="1200" dirty="0"/>
        </a:p>
      </dsp:txBody>
      <dsp:txXfrm>
        <a:off x="3568669" y="977328"/>
        <a:ext cx="1251859" cy="1229896"/>
      </dsp:txXfrm>
    </dsp:sp>
    <dsp:sp modelId="{5F117810-F9B5-4AAE-9374-DAEAB58CAA01}">
      <dsp:nvSpPr>
        <dsp:cNvPr id="0" name=""/>
        <dsp:cNvSpPr/>
      </dsp:nvSpPr>
      <dsp:spPr>
        <a:xfrm>
          <a:off x="1372425" y="406305"/>
          <a:ext cx="3689689" cy="3689689"/>
        </a:xfrm>
        <a:prstGeom prst="pie">
          <a:avLst>
            <a:gd name="adj1" fmla="val 1800000"/>
            <a:gd name="adj2" fmla="val 9000000"/>
          </a:avLst>
        </a:prstGeom>
        <a:solidFill>
          <a:schemeClr val="accent3">
            <a:hueOff val="1913851"/>
            <a:satOff val="2179"/>
            <a:lumOff val="7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latin typeface="Times New Roman" panose="02020603050405020304" pitchFamily="18" charset="0"/>
              <a:cs typeface="Times New Roman" panose="02020603050405020304" pitchFamily="18" charset="0"/>
            </a:rPr>
            <a:t>(2)</a:t>
          </a:r>
          <a:r>
            <a:rPr lang="zh-CN" altLang="en-US" sz="2000" b="1" kern="1200" dirty="0">
              <a:latin typeface="Times New Roman" panose="02020603050405020304" pitchFamily="18" charset="0"/>
              <a:cs typeface="Times New Roman" panose="02020603050405020304" pitchFamily="18" charset="0"/>
            </a:rPr>
            <a:t>直接管理一个或多个项目</a:t>
          </a:r>
          <a:endParaRPr lang="zh-CN" altLang="en-US" sz="2000" kern="1200" dirty="0"/>
        </a:p>
      </dsp:txBody>
      <dsp:txXfrm>
        <a:off x="2382697" y="2734323"/>
        <a:ext cx="1669145" cy="1142046"/>
      </dsp:txXfrm>
    </dsp:sp>
    <dsp:sp modelId="{1E200BC1-6D4B-49C8-A5B5-3F81F55A5FE8}">
      <dsp:nvSpPr>
        <dsp:cNvPr id="0" name=""/>
        <dsp:cNvSpPr/>
      </dsp:nvSpPr>
      <dsp:spPr>
        <a:xfrm>
          <a:off x="1372425" y="406305"/>
          <a:ext cx="3689689" cy="3689689"/>
        </a:xfrm>
        <a:prstGeom prst="pie">
          <a:avLst>
            <a:gd name="adj1" fmla="val 9000000"/>
            <a:gd name="adj2" fmla="val 16200000"/>
          </a:avLst>
        </a:prstGeom>
        <a:solidFill>
          <a:schemeClr val="accent3">
            <a:hueOff val="3827703"/>
            <a:satOff val="4358"/>
            <a:lumOff val="149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latin typeface="Times New Roman" panose="02020603050405020304" pitchFamily="18" charset="0"/>
              <a:cs typeface="Times New Roman" panose="02020603050405020304" pitchFamily="18" charset="0"/>
            </a:rPr>
            <a:t>(1)</a:t>
          </a:r>
          <a:r>
            <a:rPr lang="zh-CN" altLang="en-US" sz="2000" b="1" kern="1200" dirty="0">
              <a:latin typeface="Times New Roman" panose="02020603050405020304" pitchFamily="18" charset="0"/>
              <a:cs typeface="Times New Roman" panose="02020603050405020304" pitchFamily="18" charset="0"/>
            </a:rPr>
            <a:t>提供项目管理支持服务</a:t>
          </a:r>
          <a:endParaRPr lang="zh-CN" altLang="en-US" sz="2000" kern="1200" dirty="0"/>
        </a:p>
      </dsp:txBody>
      <dsp:txXfrm>
        <a:off x="1767749" y="1131065"/>
        <a:ext cx="1251859" cy="122989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51FED5-68AC-4EEE-9E8B-4385C17C1FE1}">
      <dsp:nvSpPr>
        <dsp:cNvPr id="0" name=""/>
        <dsp:cNvSpPr/>
      </dsp:nvSpPr>
      <dsp:spPr>
        <a:xfrm>
          <a:off x="2521326" y="1712436"/>
          <a:ext cx="1222043" cy="1222043"/>
        </a:xfrm>
        <a:prstGeom prst="ellipse">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0000"/>
              </a:solidFill>
              <a:latin typeface="Times New Roman" panose="02020603050405020304" pitchFamily="18" charset="0"/>
              <a:cs typeface="Times New Roman" panose="02020603050405020304" pitchFamily="18" charset="0"/>
            </a:rPr>
            <a:t>软件项目</a:t>
          </a:r>
          <a:r>
            <a:rPr lang="en-US" altLang="zh-CN" sz="1800" b="1" kern="1200" dirty="0">
              <a:solidFill>
                <a:srgbClr val="FF0000"/>
              </a:solidFill>
              <a:latin typeface="Times New Roman" panose="02020603050405020304" pitchFamily="18" charset="0"/>
              <a:cs typeface="Times New Roman" panose="02020603050405020304" pitchFamily="18" charset="0"/>
            </a:rPr>
            <a:t>PMO</a:t>
          </a:r>
          <a:endParaRPr lang="zh-CN" altLang="en-US" sz="1800" kern="1200" dirty="0">
            <a:solidFill>
              <a:srgbClr val="FF0000"/>
            </a:solidFill>
          </a:endParaRPr>
        </a:p>
      </dsp:txBody>
      <dsp:txXfrm>
        <a:off x="2700290" y="1891400"/>
        <a:ext cx="864115" cy="864115"/>
      </dsp:txXfrm>
    </dsp:sp>
    <dsp:sp modelId="{511DA80F-B9EA-4970-A654-5652A3D6607F}">
      <dsp:nvSpPr>
        <dsp:cNvPr id="0" name=""/>
        <dsp:cNvSpPr/>
      </dsp:nvSpPr>
      <dsp:spPr>
        <a:xfrm rot="16200000">
          <a:off x="3003240" y="1268397"/>
          <a:ext cx="258214" cy="415494"/>
        </a:xfrm>
        <a:prstGeom prst="rightArrow">
          <a:avLst>
            <a:gd name="adj1" fmla="val 60000"/>
            <a:gd name="adj2" fmla="val 5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3041972" y="1390228"/>
        <a:ext cx="180750" cy="249296"/>
      </dsp:txXfrm>
    </dsp:sp>
    <dsp:sp modelId="{301B695D-F61B-497E-B8F8-28BADF63B2BE}">
      <dsp:nvSpPr>
        <dsp:cNvPr id="0" name=""/>
        <dsp:cNvSpPr/>
      </dsp:nvSpPr>
      <dsp:spPr>
        <a:xfrm>
          <a:off x="2521326" y="3194"/>
          <a:ext cx="1222043" cy="1222043"/>
        </a:xfrm>
        <a:prstGeom prst="ellipse">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a:latin typeface="Times New Roman" panose="02020603050405020304" pitchFamily="18" charset="0"/>
              <a:cs typeface="Times New Roman" panose="02020603050405020304" pitchFamily="18" charset="0"/>
            </a:rPr>
            <a:t>提供公共存储库</a:t>
          </a:r>
          <a:endParaRPr lang="zh-CN" altLang="en-US" sz="1600" kern="1200" dirty="0"/>
        </a:p>
      </dsp:txBody>
      <dsp:txXfrm>
        <a:off x="2700290" y="182158"/>
        <a:ext cx="864115" cy="864115"/>
      </dsp:txXfrm>
    </dsp:sp>
    <dsp:sp modelId="{3434079D-DD69-48E6-879C-266D892EA0DA}">
      <dsp:nvSpPr>
        <dsp:cNvPr id="0" name=""/>
        <dsp:cNvSpPr/>
      </dsp:nvSpPr>
      <dsp:spPr>
        <a:xfrm rot="20520000">
          <a:off x="3809082" y="1853876"/>
          <a:ext cx="258214" cy="415494"/>
        </a:xfrm>
        <a:prstGeom prst="rightArrow">
          <a:avLst>
            <a:gd name="adj1" fmla="val 60000"/>
            <a:gd name="adj2" fmla="val 50000"/>
          </a:avLst>
        </a:prstGeom>
        <a:gradFill rotWithShape="0">
          <a:gsLst>
            <a:gs pos="0">
              <a:schemeClr val="accent3">
                <a:hueOff val="956926"/>
                <a:satOff val="1090"/>
                <a:lumOff val="3725"/>
                <a:alphaOff val="0"/>
                <a:tint val="50000"/>
                <a:satMod val="300000"/>
              </a:schemeClr>
            </a:gs>
            <a:gs pos="35000">
              <a:schemeClr val="accent3">
                <a:hueOff val="956926"/>
                <a:satOff val="1090"/>
                <a:lumOff val="3725"/>
                <a:alphaOff val="0"/>
                <a:tint val="37000"/>
                <a:satMod val="300000"/>
              </a:schemeClr>
            </a:gs>
            <a:gs pos="100000">
              <a:schemeClr val="accent3">
                <a:hueOff val="956926"/>
                <a:satOff val="1090"/>
                <a:lumOff val="3725"/>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3810978" y="1948944"/>
        <a:ext cx="180750" cy="249296"/>
      </dsp:txXfrm>
    </dsp:sp>
    <dsp:sp modelId="{D7D58CB2-E131-47B4-8CF0-3CF5FF630C78}">
      <dsp:nvSpPr>
        <dsp:cNvPr id="0" name=""/>
        <dsp:cNvSpPr/>
      </dsp:nvSpPr>
      <dsp:spPr>
        <a:xfrm>
          <a:off x="4146911" y="1184251"/>
          <a:ext cx="1222043" cy="1222043"/>
        </a:xfrm>
        <a:prstGeom prst="ellipse">
          <a:avLst/>
        </a:prstGeom>
        <a:gradFill rotWithShape="0">
          <a:gsLst>
            <a:gs pos="0">
              <a:schemeClr val="accent3">
                <a:hueOff val="956926"/>
                <a:satOff val="1090"/>
                <a:lumOff val="3725"/>
                <a:alphaOff val="0"/>
                <a:tint val="50000"/>
                <a:satMod val="300000"/>
              </a:schemeClr>
            </a:gs>
            <a:gs pos="35000">
              <a:schemeClr val="accent3">
                <a:hueOff val="956926"/>
                <a:satOff val="1090"/>
                <a:lumOff val="3725"/>
                <a:alphaOff val="0"/>
                <a:tint val="37000"/>
                <a:satMod val="300000"/>
              </a:schemeClr>
            </a:gs>
            <a:gs pos="100000">
              <a:schemeClr val="accent3">
                <a:hueOff val="956926"/>
                <a:satOff val="1090"/>
                <a:lumOff val="372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Times New Roman" panose="02020603050405020304" pitchFamily="18" charset="0"/>
              <a:cs typeface="Times New Roman" panose="02020603050405020304" pitchFamily="18" charset="0"/>
            </a:rPr>
            <a:t>维护可重用代码模板库</a:t>
          </a:r>
          <a:endParaRPr lang="zh-CN" altLang="en-US" sz="1600" kern="1200" dirty="0"/>
        </a:p>
      </dsp:txBody>
      <dsp:txXfrm>
        <a:off x="4325875" y="1363215"/>
        <a:ext cx="864115" cy="864115"/>
      </dsp:txXfrm>
    </dsp:sp>
    <dsp:sp modelId="{3A52A797-C504-4497-BA9A-4F9791F1C7F3}">
      <dsp:nvSpPr>
        <dsp:cNvPr id="0" name=""/>
        <dsp:cNvSpPr/>
      </dsp:nvSpPr>
      <dsp:spPr>
        <a:xfrm rot="3240000">
          <a:off x="3501278" y="2801200"/>
          <a:ext cx="258214" cy="415494"/>
        </a:xfrm>
        <a:prstGeom prst="rightArrow">
          <a:avLst>
            <a:gd name="adj1" fmla="val 60000"/>
            <a:gd name="adj2" fmla="val 50000"/>
          </a:avLst>
        </a:prstGeom>
        <a:gradFill rotWithShape="0">
          <a:gsLst>
            <a:gs pos="0">
              <a:schemeClr val="accent3">
                <a:hueOff val="1913851"/>
                <a:satOff val="2179"/>
                <a:lumOff val="7451"/>
                <a:alphaOff val="0"/>
                <a:tint val="50000"/>
                <a:satMod val="300000"/>
              </a:schemeClr>
            </a:gs>
            <a:gs pos="35000">
              <a:schemeClr val="accent3">
                <a:hueOff val="1913851"/>
                <a:satOff val="2179"/>
                <a:lumOff val="7451"/>
                <a:alphaOff val="0"/>
                <a:tint val="37000"/>
                <a:satMod val="300000"/>
              </a:schemeClr>
            </a:gs>
            <a:gs pos="100000">
              <a:schemeClr val="accent3">
                <a:hueOff val="1913851"/>
                <a:satOff val="2179"/>
                <a:lumOff val="7451"/>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3517244" y="2852964"/>
        <a:ext cx="180750" cy="249296"/>
      </dsp:txXfrm>
    </dsp:sp>
    <dsp:sp modelId="{7BD6ACE0-3C62-4AB3-8DE7-E7A48437AB87}">
      <dsp:nvSpPr>
        <dsp:cNvPr id="0" name=""/>
        <dsp:cNvSpPr/>
      </dsp:nvSpPr>
      <dsp:spPr>
        <a:xfrm>
          <a:off x="3525992" y="3095241"/>
          <a:ext cx="1222043" cy="1222043"/>
        </a:xfrm>
        <a:prstGeom prst="ellipse">
          <a:avLst/>
        </a:prstGeom>
        <a:gradFill rotWithShape="0">
          <a:gsLst>
            <a:gs pos="0">
              <a:schemeClr val="accent3">
                <a:hueOff val="1913851"/>
                <a:satOff val="2179"/>
                <a:lumOff val="7451"/>
                <a:alphaOff val="0"/>
                <a:tint val="50000"/>
                <a:satMod val="300000"/>
              </a:schemeClr>
            </a:gs>
            <a:gs pos="35000">
              <a:schemeClr val="accent3">
                <a:hueOff val="1913851"/>
                <a:satOff val="2179"/>
                <a:lumOff val="7451"/>
                <a:alphaOff val="0"/>
                <a:tint val="37000"/>
                <a:satMod val="300000"/>
              </a:schemeClr>
            </a:gs>
            <a:gs pos="100000">
              <a:schemeClr val="accent3">
                <a:hueOff val="1913851"/>
                <a:satOff val="2179"/>
                <a:lumOff val="745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Times New Roman" panose="02020603050405020304" pitchFamily="18" charset="0"/>
              <a:cs typeface="Times New Roman" panose="02020603050405020304" pitchFamily="18" charset="0"/>
            </a:rPr>
            <a:t>自动化数据采集</a:t>
          </a:r>
          <a:endParaRPr lang="zh-CN" altLang="en-US" sz="1600" kern="1200" dirty="0"/>
        </a:p>
      </dsp:txBody>
      <dsp:txXfrm>
        <a:off x="3704956" y="3274205"/>
        <a:ext cx="864115" cy="864115"/>
      </dsp:txXfrm>
    </dsp:sp>
    <dsp:sp modelId="{754547D0-A5E7-46C7-BEB3-697C9A86C538}">
      <dsp:nvSpPr>
        <dsp:cNvPr id="0" name=""/>
        <dsp:cNvSpPr/>
      </dsp:nvSpPr>
      <dsp:spPr>
        <a:xfrm rot="7560000">
          <a:off x="2505202" y="2801200"/>
          <a:ext cx="258214" cy="415494"/>
        </a:xfrm>
        <a:prstGeom prst="rightArrow">
          <a:avLst>
            <a:gd name="adj1" fmla="val 60000"/>
            <a:gd name="adj2" fmla="val 50000"/>
          </a:avLst>
        </a:prstGeom>
        <a:gradFill rotWithShape="0">
          <a:gsLst>
            <a:gs pos="0">
              <a:schemeClr val="accent3">
                <a:hueOff val="2870777"/>
                <a:satOff val="3269"/>
                <a:lumOff val="11176"/>
                <a:alphaOff val="0"/>
                <a:tint val="50000"/>
                <a:satMod val="300000"/>
              </a:schemeClr>
            </a:gs>
            <a:gs pos="35000">
              <a:schemeClr val="accent3">
                <a:hueOff val="2870777"/>
                <a:satOff val="3269"/>
                <a:lumOff val="11176"/>
                <a:alphaOff val="0"/>
                <a:tint val="37000"/>
                <a:satMod val="300000"/>
              </a:schemeClr>
            </a:gs>
            <a:gs pos="100000">
              <a:schemeClr val="accent3">
                <a:hueOff val="2870777"/>
                <a:satOff val="3269"/>
                <a:lumOff val="11176"/>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rot="10800000">
        <a:off x="2566700" y="2852964"/>
        <a:ext cx="180750" cy="249296"/>
      </dsp:txXfrm>
    </dsp:sp>
    <dsp:sp modelId="{D75AAAAF-AEAA-41F4-9C12-31770A7888D4}">
      <dsp:nvSpPr>
        <dsp:cNvPr id="0" name=""/>
        <dsp:cNvSpPr/>
      </dsp:nvSpPr>
      <dsp:spPr>
        <a:xfrm>
          <a:off x="1516659" y="3095241"/>
          <a:ext cx="1222043" cy="1222043"/>
        </a:xfrm>
        <a:prstGeom prst="ellipse">
          <a:avLst/>
        </a:prstGeom>
        <a:gradFill rotWithShape="0">
          <a:gsLst>
            <a:gs pos="0">
              <a:schemeClr val="accent3">
                <a:hueOff val="2870777"/>
                <a:satOff val="3269"/>
                <a:lumOff val="11176"/>
                <a:alphaOff val="0"/>
                <a:tint val="50000"/>
                <a:satMod val="300000"/>
              </a:schemeClr>
            </a:gs>
            <a:gs pos="35000">
              <a:schemeClr val="accent3">
                <a:hueOff val="2870777"/>
                <a:satOff val="3269"/>
                <a:lumOff val="11176"/>
                <a:alphaOff val="0"/>
                <a:tint val="37000"/>
                <a:satMod val="300000"/>
              </a:schemeClr>
            </a:gs>
            <a:gs pos="100000">
              <a:schemeClr val="accent3">
                <a:hueOff val="2870777"/>
                <a:satOff val="3269"/>
                <a:lumOff val="1117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Times New Roman" panose="02020603050405020304" pitchFamily="18" charset="0"/>
              <a:cs typeface="Times New Roman" panose="02020603050405020304" pitchFamily="18" charset="0"/>
            </a:rPr>
            <a:t>开发成本模型</a:t>
          </a:r>
          <a:endParaRPr lang="zh-CN" altLang="en-US" sz="1600" kern="1200" dirty="0"/>
        </a:p>
      </dsp:txBody>
      <dsp:txXfrm>
        <a:off x="1695623" y="3274205"/>
        <a:ext cx="864115" cy="864115"/>
      </dsp:txXfrm>
    </dsp:sp>
    <dsp:sp modelId="{F7666BC4-E432-4675-86D5-C41978015673}">
      <dsp:nvSpPr>
        <dsp:cNvPr id="0" name=""/>
        <dsp:cNvSpPr/>
      </dsp:nvSpPr>
      <dsp:spPr>
        <a:xfrm rot="11880000">
          <a:off x="2197398" y="1853876"/>
          <a:ext cx="258214" cy="415494"/>
        </a:xfrm>
        <a:prstGeom prst="rightArrow">
          <a:avLst>
            <a:gd name="adj1" fmla="val 60000"/>
            <a:gd name="adj2" fmla="val 50000"/>
          </a:avLst>
        </a:prstGeom>
        <a:gradFill rotWithShape="0">
          <a:gsLst>
            <a:gs pos="0">
              <a:schemeClr val="accent3">
                <a:hueOff val="3827703"/>
                <a:satOff val="4358"/>
                <a:lumOff val="14902"/>
                <a:alphaOff val="0"/>
                <a:tint val="50000"/>
                <a:satMod val="300000"/>
              </a:schemeClr>
            </a:gs>
            <a:gs pos="35000">
              <a:schemeClr val="accent3">
                <a:hueOff val="3827703"/>
                <a:satOff val="4358"/>
                <a:lumOff val="14902"/>
                <a:alphaOff val="0"/>
                <a:tint val="37000"/>
                <a:satMod val="300000"/>
              </a:schemeClr>
            </a:gs>
            <a:gs pos="100000">
              <a:schemeClr val="accent3">
                <a:hueOff val="3827703"/>
                <a:satOff val="4358"/>
                <a:lumOff val="14902"/>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rot="10800000">
        <a:off x="2272966" y="1948944"/>
        <a:ext cx="180750" cy="249296"/>
      </dsp:txXfrm>
    </dsp:sp>
    <dsp:sp modelId="{BA95480C-7F65-4321-AF02-8A5D60410502}">
      <dsp:nvSpPr>
        <dsp:cNvPr id="0" name=""/>
        <dsp:cNvSpPr/>
      </dsp:nvSpPr>
      <dsp:spPr>
        <a:xfrm>
          <a:off x="895740" y="1184251"/>
          <a:ext cx="1222043" cy="1222043"/>
        </a:xfrm>
        <a:prstGeom prst="ellipse">
          <a:avLst/>
        </a:prstGeom>
        <a:gradFill rotWithShape="0">
          <a:gsLst>
            <a:gs pos="0">
              <a:schemeClr val="accent3">
                <a:hueOff val="3827703"/>
                <a:satOff val="4358"/>
                <a:lumOff val="14902"/>
                <a:alphaOff val="0"/>
                <a:tint val="50000"/>
                <a:satMod val="300000"/>
              </a:schemeClr>
            </a:gs>
            <a:gs pos="35000">
              <a:schemeClr val="accent3">
                <a:hueOff val="3827703"/>
                <a:satOff val="4358"/>
                <a:lumOff val="14902"/>
                <a:alphaOff val="0"/>
                <a:tint val="37000"/>
                <a:satMod val="300000"/>
              </a:schemeClr>
            </a:gs>
            <a:gs pos="100000">
              <a:schemeClr val="accent3">
                <a:hueOff val="3827703"/>
                <a:satOff val="4358"/>
                <a:lumOff val="1490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Times New Roman" panose="02020603050405020304" pitchFamily="18" charset="0"/>
              <a:cs typeface="Times New Roman" panose="02020603050405020304" pitchFamily="18" charset="0"/>
            </a:rPr>
            <a:t>新工具和平台</a:t>
          </a:r>
          <a:endParaRPr lang="zh-CN" altLang="en-US" sz="1600" kern="1200" dirty="0"/>
        </a:p>
      </dsp:txBody>
      <dsp:txXfrm>
        <a:off x="1074704" y="1363215"/>
        <a:ext cx="864115" cy="86411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58BCFB-D47F-4D4F-A746-A4EC3DD0FE91}">
      <dsp:nvSpPr>
        <dsp:cNvPr id="0" name=""/>
        <dsp:cNvSpPr/>
      </dsp:nvSpPr>
      <dsp:spPr>
        <a:xfrm>
          <a:off x="1895325" y="2801925"/>
          <a:ext cx="378639" cy="1062001"/>
        </a:xfrm>
        <a:custGeom>
          <a:avLst/>
          <a:gdLst/>
          <a:ahLst/>
          <a:cxnLst/>
          <a:rect l="0" t="0" r="0" b="0"/>
          <a:pathLst>
            <a:path>
              <a:moveTo>
                <a:pt x="0" y="0"/>
              </a:moveTo>
              <a:lnTo>
                <a:pt x="189319" y="0"/>
              </a:lnTo>
              <a:lnTo>
                <a:pt x="189319" y="1062001"/>
              </a:lnTo>
              <a:lnTo>
                <a:pt x="378639" y="106200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6024C3-3F92-4A3B-93D8-3C1BBFD0560E}">
      <dsp:nvSpPr>
        <dsp:cNvPr id="0" name=""/>
        <dsp:cNvSpPr/>
      </dsp:nvSpPr>
      <dsp:spPr>
        <a:xfrm>
          <a:off x="1895325" y="2801925"/>
          <a:ext cx="378639" cy="130405"/>
        </a:xfrm>
        <a:custGeom>
          <a:avLst/>
          <a:gdLst/>
          <a:ahLst/>
          <a:cxnLst/>
          <a:rect l="0" t="0" r="0" b="0"/>
          <a:pathLst>
            <a:path>
              <a:moveTo>
                <a:pt x="0" y="0"/>
              </a:moveTo>
              <a:lnTo>
                <a:pt x="189319" y="0"/>
              </a:lnTo>
              <a:lnTo>
                <a:pt x="189319" y="130405"/>
              </a:lnTo>
              <a:lnTo>
                <a:pt x="378639" y="1304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9C2FD6-6BD2-47F3-93E4-FB236EC39CD2}">
      <dsp:nvSpPr>
        <dsp:cNvPr id="0" name=""/>
        <dsp:cNvSpPr/>
      </dsp:nvSpPr>
      <dsp:spPr>
        <a:xfrm>
          <a:off x="4167164" y="1870329"/>
          <a:ext cx="378639" cy="502107"/>
        </a:xfrm>
        <a:custGeom>
          <a:avLst/>
          <a:gdLst/>
          <a:ahLst/>
          <a:cxnLst/>
          <a:rect l="0" t="0" r="0" b="0"/>
          <a:pathLst>
            <a:path>
              <a:moveTo>
                <a:pt x="0" y="0"/>
              </a:moveTo>
              <a:lnTo>
                <a:pt x="189319" y="0"/>
              </a:lnTo>
              <a:lnTo>
                <a:pt x="189319" y="502107"/>
              </a:lnTo>
              <a:lnTo>
                <a:pt x="378639" y="50210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76A6A7-84A3-4603-ADBD-3813C6534058}">
      <dsp:nvSpPr>
        <dsp:cNvPr id="0" name=""/>
        <dsp:cNvSpPr/>
      </dsp:nvSpPr>
      <dsp:spPr>
        <a:xfrm>
          <a:off x="6439002" y="1316596"/>
          <a:ext cx="378639" cy="531695"/>
        </a:xfrm>
        <a:custGeom>
          <a:avLst/>
          <a:gdLst/>
          <a:ahLst/>
          <a:cxnLst/>
          <a:rect l="0" t="0" r="0" b="0"/>
          <a:pathLst>
            <a:path>
              <a:moveTo>
                <a:pt x="0" y="0"/>
              </a:moveTo>
              <a:lnTo>
                <a:pt x="189319" y="0"/>
              </a:lnTo>
              <a:lnTo>
                <a:pt x="189319" y="531695"/>
              </a:lnTo>
              <a:lnTo>
                <a:pt x="378639" y="53169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E5B287-8DD8-469F-A9D8-E7FDB54EACBE}">
      <dsp:nvSpPr>
        <dsp:cNvPr id="0" name=""/>
        <dsp:cNvSpPr/>
      </dsp:nvSpPr>
      <dsp:spPr>
        <a:xfrm>
          <a:off x="6439002" y="746401"/>
          <a:ext cx="378639" cy="570195"/>
        </a:xfrm>
        <a:custGeom>
          <a:avLst/>
          <a:gdLst/>
          <a:ahLst/>
          <a:cxnLst/>
          <a:rect l="0" t="0" r="0" b="0"/>
          <a:pathLst>
            <a:path>
              <a:moveTo>
                <a:pt x="0" y="570195"/>
              </a:moveTo>
              <a:lnTo>
                <a:pt x="189319" y="570195"/>
              </a:lnTo>
              <a:lnTo>
                <a:pt x="189319" y="0"/>
              </a:lnTo>
              <a:lnTo>
                <a:pt x="378639"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4F250C-AE60-425B-B46B-71EFE101A7F3}">
      <dsp:nvSpPr>
        <dsp:cNvPr id="0" name=""/>
        <dsp:cNvSpPr/>
      </dsp:nvSpPr>
      <dsp:spPr>
        <a:xfrm>
          <a:off x="4167164" y="1316596"/>
          <a:ext cx="378639" cy="553732"/>
        </a:xfrm>
        <a:custGeom>
          <a:avLst/>
          <a:gdLst/>
          <a:ahLst/>
          <a:cxnLst/>
          <a:rect l="0" t="0" r="0" b="0"/>
          <a:pathLst>
            <a:path>
              <a:moveTo>
                <a:pt x="0" y="553732"/>
              </a:moveTo>
              <a:lnTo>
                <a:pt x="189319" y="553732"/>
              </a:lnTo>
              <a:lnTo>
                <a:pt x="189319" y="0"/>
              </a:lnTo>
              <a:lnTo>
                <a:pt x="378639"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78D1D1-5E45-4450-A2D1-F5EE890CA228}">
      <dsp:nvSpPr>
        <dsp:cNvPr id="0" name=""/>
        <dsp:cNvSpPr/>
      </dsp:nvSpPr>
      <dsp:spPr>
        <a:xfrm>
          <a:off x="1895325" y="1870329"/>
          <a:ext cx="378639" cy="931595"/>
        </a:xfrm>
        <a:custGeom>
          <a:avLst/>
          <a:gdLst/>
          <a:ahLst/>
          <a:cxnLst/>
          <a:rect l="0" t="0" r="0" b="0"/>
          <a:pathLst>
            <a:path>
              <a:moveTo>
                <a:pt x="0" y="931595"/>
              </a:moveTo>
              <a:lnTo>
                <a:pt x="189319" y="931595"/>
              </a:lnTo>
              <a:lnTo>
                <a:pt x="189319" y="0"/>
              </a:lnTo>
              <a:lnTo>
                <a:pt x="378639" y="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E1AAC5-7647-495E-9F1F-ECA84CBDAB06}">
      <dsp:nvSpPr>
        <dsp:cNvPr id="0" name=""/>
        <dsp:cNvSpPr/>
      </dsp:nvSpPr>
      <dsp:spPr>
        <a:xfrm>
          <a:off x="2127" y="2360818"/>
          <a:ext cx="1893198" cy="882213"/>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100000"/>
            </a:lnSpc>
            <a:spcBef>
              <a:spcPct val="0"/>
            </a:spcBef>
            <a:spcAft>
              <a:spcPts val="0"/>
            </a:spcAft>
            <a:buNone/>
          </a:pPr>
          <a:r>
            <a:rPr lang="zh-CN" altLang="en-US" sz="2000" kern="1200" dirty="0"/>
            <a:t>项目组合</a:t>
          </a:r>
          <a:endParaRPr lang="en-US" altLang="zh-CN" sz="2000" kern="1200" dirty="0"/>
        </a:p>
        <a:p>
          <a:pPr marL="0" lvl="0" indent="0" algn="ctr" defTabSz="889000">
            <a:lnSpc>
              <a:spcPct val="100000"/>
            </a:lnSpc>
            <a:spcBef>
              <a:spcPct val="0"/>
            </a:spcBef>
            <a:spcAft>
              <a:spcPts val="0"/>
            </a:spcAft>
            <a:buNone/>
          </a:pPr>
          <a:r>
            <a:rPr lang="zh-CN" altLang="en-US" sz="2000" b="1" kern="1200" dirty="0">
              <a:solidFill>
                <a:srgbClr val="FFFF00"/>
              </a:solidFill>
            </a:rPr>
            <a:t>承办北京冬奥会</a:t>
          </a:r>
        </a:p>
      </dsp:txBody>
      <dsp:txXfrm>
        <a:off x="2127" y="2360818"/>
        <a:ext cx="1893198" cy="882213"/>
      </dsp:txXfrm>
    </dsp:sp>
    <dsp:sp modelId="{DB051EAB-5803-4201-BF19-843FF7520F88}">
      <dsp:nvSpPr>
        <dsp:cNvPr id="0" name=""/>
        <dsp:cNvSpPr/>
      </dsp:nvSpPr>
      <dsp:spPr>
        <a:xfrm>
          <a:off x="2273965" y="1451210"/>
          <a:ext cx="1893198" cy="838237"/>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100000"/>
            </a:lnSpc>
            <a:spcBef>
              <a:spcPct val="0"/>
            </a:spcBef>
            <a:spcAft>
              <a:spcPts val="0"/>
            </a:spcAft>
            <a:buNone/>
          </a:pPr>
          <a:r>
            <a:rPr lang="zh-CN" altLang="en-US" sz="2000" kern="1200" dirty="0"/>
            <a:t>项目集</a:t>
          </a:r>
          <a:endParaRPr lang="en-US" altLang="zh-CN" sz="2000" kern="1200" dirty="0"/>
        </a:p>
        <a:p>
          <a:pPr marL="0" lvl="0" indent="0" algn="ctr" defTabSz="889000">
            <a:lnSpc>
              <a:spcPct val="100000"/>
            </a:lnSpc>
            <a:spcBef>
              <a:spcPct val="0"/>
            </a:spcBef>
            <a:spcAft>
              <a:spcPts val="0"/>
            </a:spcAft>
            <a:buNone/>
          </a:pPr>
          <a:r>
            <a:rPr lang="zh-CN" altLang="en-US" sz="2000" b="1" kern="1200" dirty="0">
              <a:solidFill>
                <a:srgbClr val="FFFF00"/>
              </a:solidFill>
            </a:rPr>
            <a:t>体育馆建设</a:t>
          </a:r>
        </a:p>
      </dsp:txBody>
      <dsp:txXfrm>
        <a:off x="2273965" y="1451210"/>
        <a:ext cx="1893198" cy="838237"/>
      </dsp:txXfrm>
    </dsp:sp>
    <dsp:sp modelId="{CB0DBEBD-79DA-484A-8E71-22E7745B3F89}">
      <dsp:nvSpPr>
        <dsp:cNvPr id="0" name=""/>
        <dsp:cNvSpPr/>
      </dsp:nvSpPr>
      <dsp:spPr>
        <a:xfrm>
          <a:off x="4545803" y="932813"/>
          <a:ext cx="1893198" cy="767566"/>
        </a:xfrm>
        <a:prstGeom prst="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100000"/>
            </a:lnSpc>
            <a:spcBef>
              <a:spcPct val="0"/>
            </a:spcBef>
            <a:spcAft>
              <a:spcPts val="0"/>
            </a:spcAft>
            <a:buNone/>
          </a:pPr>
          <a:r>
            <a:rPr lang="zh-CN" altLang="en-US" sz="2000" kern="1200" dirty="0"/>
            <a:t>项目</a:t>
          </a:r>
          <a:endParaRPr lang="en-US" altLang="zh-CN" sz="2000" kern="1200" dirty="0"/>
        </a:p>
        <a:p>
          <a:pPr marL="0" lvl="0" indent="0" algn="ctr" defTabSz="889000">
            <a:lnSpc>
              <a:spcPct val="100000"/>
            </a:lnSpc>
            <a:spcBef>
              <a:spcPct val="0"/>
            </a:spcBef>
            <a:spcAft>
              <a:spcPts val="0"/>
            </a:spcAft>
            <a:buNone/>
          </a:pPr>
          <a:r>
            <a:rPr lang="zh-CN" altLang="en-US" sz="2000" b="1" kern="1200" dirty="0">
              <a:solidFill>
                <a:srgbClr val="FFFF00"/>
              </a:solidFill>
            </a:rPr>
            <a:t>滑冰场建设</a:t>
          </a:r>
        </a:p>
      </dsp:txBody>
      <dsp:txXfrm>
        <a:off x="4545803" y="932813"/>
        <a:ext cx="1893198" cy="767566"/>
      </dsp:txXfrm>
    </dsp:sp>
    <dsp:sp modelId="{4E74C8AA-EC61-4D2D-99FC-1811BEAA63DB}">
      <dsp:nvSpPr>
        <dsp:cNvPr id="0" name=""/>
        <dsp:cNvSpPr/>
      </dsp:nvSpPr>
      <dsp:spPr>
        <a:xfrm>
          <a:off x="6817642" y="333031"/>
          <a:ext cx="1893198" cy="826740"/>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100000"/>
            </a:lnSpc>
            <a:spcBef>
              <a:spcPct val="0"/>
            </a:spcBef>
            <a:spcAft>
              <a:spcPts val="0"/>
            </a:spcAft>
            <a:buNone/>
          </a:pPr>
          <a:r>
            <a:rPr lang="zh-CN" altLang="en-US" sz="2000" kern="1200" dirty="0"/>
            <a:t>子项目</a:t>
          </a:r>
          <a:endParaRPr lang="en-US" altLang="zh-CN" sz="2000" kern="1200" dirty="0"/>
        </a:p>
        <a:p>
          <a:pPr marL="0" lvl="0" indent="0" algn="ctr" defTabSz="889000">
            <a:lnSpc>
              <a:spcPct val="100000"/>
            </a:lnSpc>
            <a:spcBef>
              <a:spcPct val="0"/>
            </a:spcBef>
            <a:spcAft>
              <a:spcPts val="0"/>
            </a:spcAft>
            <a:buNone/>
          </a:pPr>
          <a:r>
            <a:rPr lang="zh-CN" altLang="en-US" sz="2000" b="1" kern="1200" dirty="0">
              <a:solidFill>
                <a:srgbClr val="FFFF00"/>
              </a:solidFill>
            </a:rPr>
            <a:t>场馆建设</a:t>
          </a:r>
        </a:p>
      </dsp:txBody>
      <dsp:txXfrm>
        <a:off x="6817642" y="333031"/>
        <a:ext cx="1893198" cy="826740"/>
      </dsp:txXfrm>
    </dsp:sp>
    <dsp:sp modelId="{637CE0AE-0E8C-4F20-9C18-4D3B8D7CCD2B}">
      <dsp:nvSpPr>
        <dsp:cNvPr id="0" name=""/>
        <dsp:cNvSpPr/>
      </dsp:nvSpPr>
      <dsp:spPr>
        <a:xfrm>
          <a:off x="6817642" y="1396421"/>
          <a:ext cx="1893198" cy="903740"/>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100000"/>
            </a:lnSpc>
            <a:spcBef>
              <a:spcPct val="0"/>
            </a:spcBef>
            <a:spcAft>
              <a:spcPts val="0"/>
            </a:spcAft>
            <a:buNone/>
          </a:pPr>
          <a:r>
            <a:rPr lang="zh-CN" altLang="en-US" sz="2000" kern="1200" dirty="0"/>
            <a:t>子项目</a:t>
          </a:r>
          <a:endParaRPr lang="en-US" altLang="zh-CN" sz="2000" kern="1200" dirty="0"/>
        </a:p>
        <a:p>
          <a:pPr marL="0" lvl="0" indent="0" algn="ctr" defTabSz="889000">
            <a:lnSpc>
              <a:spcPct val="100000"/>
            </a:lnSpc>
            <a:spcBef>
              <a:spcPct val="0"/>
            </a:spcBef>
            <a:spcAft>
              <a:spcPts val="0"/>
            </a:spcAft>
            <a:buNone/>
          </a:pPr>
          <a:r>
            <a:rPr lang="zh-CN" altLang="en-US" sz="2000" b="1" kern="1200" dirty="0">
              <a:solidFill>
                <a:srgbClr val="FFFF00"/>
              </a:solidFill>
            </a:rPr>
            <a:t>冰面制造</a:t>
          </a:r>
        </a:p>
      </dsp:txBody>
      <dsp:txXfrm>
        <a:off x="6817642" y="1396421"/>
        <a:ext cx="1893198" cy="903740"/>
      </dsp:txXfrm>
    </dsp:sp>
    <dsp:sp modelId="{073F8A22-25B7-4933-B33A-B1D92738E8F5}">
      <dsp:nvSpPr>
        <dsp:cNvPr id="0" name=""/>
        <dsp:cNvSpPr/>
      </dsp:nvSpPr>
      <dsp:spPr>
        <a:xfrm>
          <a:off x="4545803" y="1937029"/>
          <a:ext cx="1893198" cy="870815"/>
        </a:xfrm>
        <a:prstGeom prst="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100000"/>
            </a:lnSpc>
            <a:spcBef>
              <a:spcPct val="0"/>
            </a:spcBef>
            <a:spcAft>
              <a:spcPts val="0"/>
            </a:spcAft>
            <a:buNone/>
          </a:pPr>
          <a:r>
            <a:rPr lang="zh-CN" altLang="en-US" sz="2000" kern="1200" dirty="0"/>
            <a:t>项目</a:t>
          </a:r>
          <a:endParaRPr lang="en-US" altLang="zh-CN" sz="2000" kern="1200" dirty="0"/>
        </a:p>
        <a:p>
          <a:pPr marL="0" lvl="0" indent="0" algn="ctr" defTabSz="889000">
            <a:lnSpc>
              <a:spcPct val="100000"/>
            </a:lnSpc>
            <a:spcBef>
              <a:spcPct val="0"/>
            </a:spcBef>
            <a:spcAft>
              <a:spcPts val="0"/>
            </a:spcAft>
            <a:buNone/>
          </a:pPr>
          <a:r>
            <a:rPr lang="zh-CN" altLang="en-US" sz="2000" b="1" kern="1200" dirty="0">
              <a:solidFill>
                <a:srgbClr val="FFFF00"/>
              </a:solidFill>
            </a:rPr>
            <a:t>越野滑雪场建设</a:t>
          </a:r>
          <a:endParaRPr lang="en-US" altLang="zh-CN" sz="2000" b="1" kern="1200" dirty="0">
            <a:solidFill>
              <a:srgbClr val="FFFF00"/>
            </a:solidFill>
          </a:endParaRPr>
        </a:p>
      </dsp:txBody>
      <dsp:txXfrm>
        <a:off x="4545803" y="1937029"/>
        <a:ext cx="1893198" cy="870815"/>
      </dsp:txXfrm>
    </dsp:sp>
    <dsp:sp modelId="{9AA5BF76-E868-4FDC-B431-EBD299CA94F0}">
      <dsp:nvSpPr>
        <dsp:cNvPr id="0" name=""/>
        <dsp:cNvSpPr/>
      </dsp:nvSpPr>
      <dsp:spPr>
        <a:xfrm>
          <a:off x="2273965" y="2526097"/>
          <a:ext cx="1893198" cy="812466"/>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100000"/>
            </a:lnSpc>
            <a:spcBef>
              <a:spcPct val="0"/>
            </a:spcBef>
            <a:spcAft>
              <a:spcPts val="0"/>
            </a:spcAft>
            <a:buNone/>
          </a:pPr>
          <a:r>
            <a:rPr lang="zh-CN" altLang="en-US" sz="2000" kern="1200" dirty="0"/>
            <a:t>项目集</a:t>
          </a:r>
          <a:endParaRPr lang="en-US" altLang="zh-CN" sz="2000" kern="1200" dirty="0"/>
        </a:p>
        <a:p>
          <a:pPr marL="0" lvl="0" indent="0" algn="ctr" defTabSz="889000">
            <a:lnSpc>
              <a:spcPct val="100000"/>
            </a:lnSpc>
            <a:spcBef>
              <a:spcPct val="0"/>
            </a:spcBef>
            <a:spcAft>
              <a:spcPts val="0"/>
            </a:spcAft>
            <a:buNone/>
          </a:pPr>
          <a:r>
            <a:rPr lang="zh-CN" altLang="en-US" sz="2000" b="1" kern="1200" dirty="0">
              <a:solidFill>
                <a:srgbClr val="FFFF00"/>
              </a:solidFill>
              <a:latin typeface="Franklin Gothic Medium"/>
              <a:ea typeface="微软雅黑"/>
              <a:cs typeface="+mn-cs"/>
            </a:rPr>
            <a:t>开闭幕式</a:t>
          </a:r>
        </a:p>
      </dsp:txBody>
      <dsp:txXfrm>
        <a:off x="2273965" y="2526097"/>
        <a:ext cx="1893198" cy="812466"/>
      </dsp:txXfrm>
    </dsp:sp>
    <dsp:sp modelId="{8C26E35C-9D4A-4F3E-A281-685C48D9BEF8}">
      <dsp:nvSpPr>
        <dsp:cNvPr id="0" name=""/>
        <dsp:cNvSpPr/>
      </dsp:nvSpPr>
      <dsp:spPr>
        <a:xfrm>
          <a:off x="2273965" y="3575214"/>
          <a:ext cx="1893198" cy="577425"/>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100000"/>
            </a:lnSpc>
            <a:spcBef>
              <a:spcPct val="0"/>
            </a:spcBef>
            <a:spcAft>
              <a:spcPts val="0"/>
            </a:spcAft>
            <a:buNone/>
          </a:pPr>
          <a:r>
            <a:rPr lang="en-US" altLang="zh-CN" sz="2000" kern="1200" dirty="0"/>
            <a:t>……</a:t>
          </a:r>
          <a:endParaRPr lang="zh-CN" altLang="en-US" sz="2000" kern="1200" dirty="0"/>
        </a:p>
      </dsp:txBody>
      <dsp:txXfrm>
        <a:off x="2273965" y="3575214"/>
        <a:ext cx="1893198" cy="5774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9A859A-F139-4B78-AD5F-69A4158C6D4F}">
      <dsp:nvSpPr>
        <dsp:cNvPr id="0" name=""/>
        <dsp:cNvSpPr/>
      </dsp:nvSpPr>
      <dsp:spPr>
        <a:xfrm>
          <a:off x="1465457" y="288197"/>
          <a:ext cx="4051653" cy="4051653"/>
        </a:xfrm>
        <a:prstGeom prst="pie">
          <a:avLst>
            <a:gd name="adj1" fmla="val 16200000"/>
            <a:gd name="adj2" fmla="val 2052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solidFill>
                <a:srgbClr val="FF0000"/>
              </a:solidFill>
            </a:rPr>
            <a:t>管理问题</a:t>
          </a:r>
        </a:p>
      </dsp:txBody>
      <dsp:txXfrm>
        <a:off x="3542411" y="893534"/>
        <a:ext cx="1374668" cy="940562"/>
      </dsp:txXfrm>
    </dsp:sp>
    <dsp:sp modelId="{51ADB494-6384-497D-AF1B-EA6C2DE3A886}">
      <dsp:nvSpPr>
        <dsp:cNvPr id="0" name=""/>
        <dsp:cNvSpPr/>
      </dsp:nvSpPr>
      <dsp:spPr>
        <a:xfrm>
          <a:off x="1323649" y="483545"/>
          <a:ext cx="4051653" cy="4051653"/>
        </a:xfrm>
        <a:prstGeom prst="pie">
          <a:avLst>
            <a:gd name="adj1" fmla="val 20520000"/>
            <a:gd name="adj2" fmla="val 3240000"/>
          </a:avLst>
        </a:prstGeom>
        <a:gradFill rotWithShape="0">
          <a:gsLst>
            <a:gs pos="0">
              <a:schemeClr val="accent5">
                <a:hueOff val="222238"/>
                <a:satOff val="-3192"/>
                <a:lumOff val="2598"/>
                <a:alphaOff val="0"/>
                <a:tint val="50000"/>
                <a:satMod val="300000"/>
              </a:schemeClr>
            </a:gs>
            <a:gs pos="35000">
              <a:schemeClr val="accent5">
                <a:hueOff val="222238"/>
                <a:satOff val="-3192"/>
                <a:lumOff val="2598"/>
                <a:alphaOff val="0"/>
                <a:tint val="37000"/>
                <a:satMod val="300000"/>
              </a:schemeClr>
            </a:gs>
            <a:gs pos="100000">
              <a:schemeClr val="accent5">
                <a:hueOff val="222238"/>
                <a:satOff val="-3192"/>
                <a:lumOff val="259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solidFill>
                <a:srgbClr val="FF0000"/>
              </a:solidFill>
            </a:rPr>
            <a:t>经济问题</a:t>
          </a:r>
        </a:p>
      </dsp:txBody>
      <dsp:txXfrm>
        <a:off x="3971694" y="2316436"/>
        <a:ext cx="1205849" cy="1017736"/>
      </dsp:txXfrm>
    </dsp:sp>
    <dsp:sp modelId="{F1537AB5-F071-4E95-81C9-B8FC9C308556}">
      <dsp:nvSpPr>
        <dsp:cNvPr id="0" name=""/>
        <dsp:cNvSpPr/>
      </dsp:nvSpPr>
      <dsp:spPr>
        <a:xfrm>
          <a:off x="1323649" y="483545"/>
          <a:ext cx="4051653" cy="4051653"/>
        </a:xfrm>
        <a:prstGeom prst="pie">
          <a:avLst>
            <a:gd name="adj1" fmla="val 3240000"/>
            <a:gd name="adj2" fmla="val 7560000"/>
          </a:avLst>
        </a:prstGeom>
        <a:gradFill rotWithShape="0">
          <a:gsLst>
            <a:gs pos="0">
              <a:schemeClr val="accent5">
                <a:hueOff val="444475"/>
                <a:satOff val="-6384"/>
                <a:lumOff val="5196"/>
                <a:alphaOff val="0"/>
                <a:tint val="50000"/>
                <a:satMod val="300000"/>
              </a:schemeClr>
            </a:gs>
            <a:gs pos="35000">
              <a:schemeClr val="accent5">
                <a:hueOff val="444475"/>
                <a:satOff val="-6384"/>
                <a:lumOff val="5196"/>
                <a:alphaOff val="0"/>
                <a:tint val="37000"/>
                <a:satMod val="300000"/>
              </a:schemeClr>
            </a:gs>
            <a:gs pos="100000">
              <a:schemeClr val="accent5">
                <a:hueOff val="444475"/>
                <a:satOff val="-6384"/>
                <a:lumOff val="519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solidFill>
                <a:srgbClr val="FF0000"/>
              </a:solidFill>
            </a:rPr>
            <a:t>技术问题</a:t>
          </a:r>
        </a:p>
      </dsp:txBody>
      <dsp:txXfrm>
        <a:off x="2625966" y="3522285"/>
        <a:ext cx="1447019" cy="868211"/>
      </dsp:txXfrm>
    </dsp:sp>
    <dsp:sp modelId="{6FCB0380-DABA-4729-AC5D-099B34085D28}">
      <dsp:nvSpPr>
        <dsp:cNvPr id="0" name=""/>
        <dsp:cNvSpPr/>
      </dsp:nvSpPr>
      <dsp:spPr>
        <a:xfrm>
          <a:off x="1323649" y="483545"/>
          <a:ext cx="4051653" cy="4051653"/>
        </a:xfrm>
        <a:prstGeom prst="pie">
          <a:avLst>
            <a:gd name="adj1" fmla="val 7560000"/>
            <a:gd name="adj2" fmla="val 11880000"/>
          </a:avLst>
        </a:prstGeom>
        <a:gradFill rotWithShape="0">
          <a:gsLst>
            <a:gs pos="0">
              <a:schemeClr val="accent5">
                <a:hueOff val="666713"/>
                <a:satOff val="-9577"/>
                <a:lumOff val="7794"/>
                <a:alphaOff val="0"/>
                <a:tint val="50000"/>
                <a:satMod val="300000"/>
              </a:schemeClr>
            </a:gs>
            <a:gs pos="35000">
              <a:schemeClr val="accent5">
                <a:hueOff val="666713"/>
                <a:satOff val="-9577"/>
                <a:lumOff val="7794"/>
                <a:alphaOff val="0"/>
                <a:tint val="37000"/>
                <a:satMod val="300000"/>
              </a:schemeClr>
            </a:gs>
            <a:gs pos="100000">
              <a:schemeClr val="accent5">
                <a:hueOff val="666713"/>
                <a:satOff val="-9577"/>
                <a:lumOff val="779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t>组织战略</a:t>
          </a:r>
        </a:p>
      </dsp:txBody>
      <dsp:txXfrm>
        <a:off x="1516585" y="2316436"/>
        <a:ext cx="1205849" cy="1017736"/>
      </dsp:txXfrm>
    </dsp:sp>
    <dsp:sp modelId="{7BFF438E-F441-4BC7-8471-685603EEE7F0}">
      <dsp:nvSpPr>
        <dsp:cNvPr id="0" name=""/>
        <dsp:cNvSpPr/>
      </dsp:nvSpPr>
      <dsp:spPr>
        <a:xfrm>
          <a:off x="1323649" y="483545"/>
          <a:ext cx="4051653" cy="4051653"/>
        </a:xfrm>
        <a:prstGeom prst="pie">
          <a:avLst>
            <a:gd name="adj1" fmla="val 11880000"/>
            <a:gd name="adj2" fmla="val 16200000"/>
          </a:avLst>
        </a:prstGeom>
        <a:gradFill rotWithShape="0">
          <a:gsLst>
            <a:gs pos="0">
              <a:schemeClr val="accent5">
                <a:hueOff val="888951"/>
                <a:satOff val="-12769"/>
                <a:lumOff val="10392"/>
                <a:alphaOff val="0"/>
                <a:tint val="50000"/>
                <a:satMod val="300000"/>
              </a:schemeClr>
            </a:gs>
            <a:gs pos="35000">
              <a:schemeClr val="accent5">
                <a:hueOff val="888951"/>
                <a:satOff val="-12769"/>
                <a:lumOff val="10392"/>
                <a:alphaOff val="0"/>
                <a:tint val="37000"/>
                <a:satMod val="300000"/>
              </a:schemeClr>
            </a:gs>
            <a:gs pos="100000">
              <a:schemeClr val="accent5">
                <a:hueOff val="888951"/>
                <a:satOff val="-12769"/>
                <a:lumOff val="1039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t>环境因素</a:t>
          </a:r>
        </a:p>
      </dsp:txBody>
      <dsp:txXfrm>
        <a:off x="1914515" y="1100940"/>
        <a:ext cx="1374668" cy="9405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9A859A-F139-4B78-AD5F-69A4158C6D4F}">
      <dsp:nvSpPr>
        <dsp:cNvPr id="0" name=""/>
        <dsp:cNvSpPr/>
      </dsp:nvSpPr>
      <dsp:spPr>
        <a:xfrm>
          <a:off x="1465457" y="288197"/>
          <a:ext cx="4051653" cy="4051653"/>
        </a:xfrm>
        <a:prstGeom prst="pie">
          <a:avLst>
            <a:gd name="adj1" fmla="val 16200000"/>
            <a:gd name="adj2" fmla="val 2052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solidFill>
                <a:srgbClr val="7030A0"/>
              </a:solidFill>
            </a:rPr>
            <a:t>管理问题</a:t>
          </a:r>
        </a:p>
      </dsp:txBody>
      <dsp:txXfrm>
        <a:off x="3542411" y="893534"/>
        <a:ext cx="1374668" cy="940562"/>
      </dsp:txXfrm>
    </dsp:sp>
    <dsp:sp modelId="{51ADB494-6384-497D-AF1B-EA6C2DE3A886}">
      <dsp:nvSpPr>
        <dsp:cNvPr id="0" name=""/>
        <dsp:cNvSpPr/>
      </dsp:nvSpPr>
      <dsp:spPr>
        <a:xfrm>
          <a:off x="1323649" y="483545"/>
          <a:ext cx="4051653" cy="4051653"/>
        </a:xfrm>
        <a:prstGeom prst="pie">
          <a:avLst>
            <a:gd name="adj1" fmla="val 20520000"/>
            <a:gd name="adj2" fmla="val 3240000"/>
          </a:avLst>
        </a:prstGeom>
        <a:gradFill rotWithShape="0">
          <a:gsLst>
            <a:gs pos="0">
              <a:schemeClr val="accent5">
                <a:hueOff val="222238"/>
                <a:satOff val="-3192"/>
                <a:lumOff val="2598"/>
                <a:alphaOff val="0"/>
                <a:tint val="50000"/>
                <a:satMod val="300000"/>
              </a:schemeClr>
            </a:gs>
            <a:gs pos="35000">
              <a:schemeClr val="accent5">
                <a:hueOff val="222238"/>
                <a:satOff val="-3192"/>
                <a:lumOff val="2598"/>
                <a:alphaOff val="0"/>
                <a:tint val="37000"/>
                <a:satMod val="300000"/>
              </a:schemeClr>
            </a:gs>
            <a:gs pos="100000">
              <a:schemeClr val="accent5">
                <a:hueOff val="222238"/>
                <a:satOff val="-3192"/>
                <a:lumOff val="259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solidFill>
                <a:srgbClr val="FF0000"/>
              </a:solidFill>
            </a:rPr>
            <a:t>经济问题</a:t>
          </a:r>
        </a:p>
      </dsp:txBody>
      <dsp:txXfrm>
        <a:off x="3971694" y="2316436"/>
        <a:ext cx="1205849" cy="1017736"/>
      </dsp:txXfrm>
    </dsp:sp>
    <dsp:sp modelId="{F1537AB5-F071-4E95-81C9-B8FC9C308556}">
      <dsp:nvSpPr>
        <dsp:cNvPr id="0" name=""/>
        <dsp:cNvSpPr/>
      </dsp:nvSpPr>
      <dsp:spPr>
        <a:xfrm>
          <a:off x="1323649" y="483545"/>
          <a:ext cx="4051653" cy="4051653"/>
        </a:xfrm>
        <a:prstGeom prst="pie">
          <a:avLst>
            <a:gd name="adj1" fmla="val 3240000"/>
            <a:gd name="adj2" fmla="val 7560000"/>
          </a:avLst>
        </a:prstGeom>
        <a:gradFill rotWithShape="0">
          <a:gsLst>
            <a:gs pos="0">
              <a:schemeClr val="accent5">
                <a:hueOff val="444475"/>
                <a:satOff val="-6384"/>
                <a:lumOff val="5196"/>
                <a:alphaOff val="0"/>
                <a:tint val="50000"/>
                <a:satMod val="300000"/>
              </a:schemeClr>
            </a:gs>
            <a:gs pos="35000">
              <a:schemeClr val="accent5">
                <a:hueOff val="444475"/>
                <a:satOff val="-6384"/>
                <a:lumOff val="5196"/>
                <a:alphaOff val="0"/>
                <a:tint val="37000"/>
                <a:satMod val="300000"/>
              </a:schemeClr>
            </a:gs>
            <a:gs pos="100000">
              <a:schemeClr val="accent5">
                <a:hueOff val="444475"/>
                <a:satOff val="-6384"/>
                <a:lumOff val="519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solidFill>
                <a:srgbClr val="FF0000"/>
              </a:solidFill>
            </a:rPr>
            <a:t>技术问题</a:t>
          </a:r>
        </a:p>
      </dsp:txBody>
      <dsp:txXfrm>
        <a:off x="2625966" y="3522285"/>
        <a:ext cx="1447019" cy="868211"/>
      </dsp:txXfrm>
    </dsp:sp>
    <dsp:sp modelId="{6FCB0380-DABA-4729-AC5D-099B34085D28}">
      <dsp:nvSpPr>
        <dsp:cNvPr id="0" name=""/>
        <dsp:cNvSpPr/>
      </dsp:nvSpPr>
      <dsp:spPr>
        <a:xfrm>
          <a:off x="1323649" y="483545"/>
          <a:ext cx="4051653" cy="4051653"/>
        </a:xfrm>
        <a:prstGeom prst="pie">
          <a:avLst>
            <a:gd name="adj1" fmla="val 7560000"/>
            <a:gd name="adj2" fmla="val 11880000"/>
          </a:avLst>
        </a:prstGeom>
        <a:gradFill rotWithShape="0">
          <a:gsLst>
            <a:gs pos="0">
              <a:schemeClr val="accent5">
                <a:hueOff val="666713"/>
                <a:satOff val="-9577"/>
                <a:lumOff val="7794"/>
                <a:alphaOff val="0"/>
                <a:tint val="50000"/>
                <a:satMod val="300000"/>
              </a:schemeClr>
            </a:gs>
            <a:gs pos="35000">
              <a:schemeClr val="accent5">
                <a:hueOff val="666713"/>
                <a:satOff val="-9577"/>
                <a:lumOff val="7794"/>
                <a:alphaOff val="0"/>
                <a:tint val="37000"/>
                <a:satMod val="300000"/>
              </a:schemeClr>
            </a:gs>
            <a:gs pos="100000">
              <a:schemeClr val="accent5">
                <a:hueOff val="666713"/>
                <a:satOff val="-9577"/>
                <a:lumOff val="779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t>组织战略</a:t>
          </a:r>
        </a:p>
      </dsp:txBody>
      <dsp:txXfrm>
        <a:off x="1516585" y="2316436"/>
        <a:ext cx="1205849" cy="1017736"/>
      </dsp:txXfrm>
    </dsp:sp>
    <dsp:sp modelId="{7BFF438E-F441-4BC7-8471-685603EEE7F0}">
      <dsp:nvSpPr>
        <dsp:cNvPr id="0" name=""/>
        <dsp:cNvSpPr/>
      </dsp:nvSpPr>
      <dsp:spPr>
        <a:xfrm>
          <a:off x="1323649" y="483545"/>
          <a:ext cx="4051653" cy="4051653"/>
        </a:xfrm>
        <a:prstGeom prst="pie">
          <a:avLst>
            <a:gd name="adj1" fmla="val 11880000"/>
            <a:gd name="adj2" fmla="val 16200000"/>
          </a:avLst>
        </a:prstGeom>
        <a:gradFill rotWithShape="0">
          <a:gsLst>
            <a:gs pos="0">
              <a:schemeClr val="accent5">
                <a:hueOff val="888951"/>
                <a:satOff val="-12769"/>
                <a:lumOff val="10392"/>
                <a:alphaOff val="0"/>
                <a:tint val="50000"/>
                <a:satMod val="300000"/>
              </a:schemeClr>
            </a:gs>
            <a:gs pos="35000">
              <a:schemeClr val="accent5">
                <a:hueOff val="888951"/>
                <a:satOff val="-12769"/>
                <a:lumOff val="10392"/>
                <a:alphaOff val="0"/>
                <a:tint val="37000"/>
                <a:satMod val="300000"/>
              </a:schemeClr>
            </a:gs>
            <a:gs pos="100000">
              <a:schemeClr val="accent5">
                <a:hueOff val="888951"/>
                <a:satOff val="-12769"/>
                <a:lumOff val="1039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t>环境因素</a:t>
          </a:r>
        </a:p>
      </dsp:txBody>
      <dsp:txXfrm>
        <a:off x="1914515" y="1100940"/>
        <a:ext cx="1374668" cy="9405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0565C4-A7B0-4460-A24A-D9177BD158A0}">
      <dsp:nvSpPr>
        <dsp:cNvPr id="0" name=""/>
        <dsp:cNvSpPr/>
      </dsp:nvSpPr>
      <dsp:spPr>
        <a:xfrm>
          <a:off x="825256" y="295191"/>
          <a:ext cx="3992123" cy="3992123"/>
        </a:xfrm>
        <a:prstGeom prst="pie">
          <a:avLst>
            <a:gd name="adj1" fmla="val 16200000"/>
            <a:gd name="adj2" fmla="val 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Times New Roman" panose="02020603050405020304" pitchFamily="18" charset="0"/>
              <a:cs typeface="Times New Roman" panose="02020603050405020304" pitchFamily="18" charset="0"/>
            </a:rPr>
            <a:t>开发一种新的打印机</a:t>
          </a:r>
          <a:endParaRPr lang="zh-CN" altLang="en-US" sz="2000" kern="1200" dirty="0"/>
        </a:p>
      </dsp:txBody>
      <dsp:txXfrm>
        <a:off x="2944409" y="1122606"/>
        <a:ext cx="1473283" cy="1093081"/>
      </dsp:txXfrm>
    </dsp:sp>
    <dsp:sp modelId="{37772DE3-0813-410B-8DC4-9F117DD9D5E1}">
      <dsp:nvSpPr>
        <dsp:cNvPr id="0" name=""/>
        <dsp:cNvSpPr/>
      </dsp:nvSpPr>
      <dsp:spPr>
        <a:xfrm>
          <a:off x="825256" y="429212"/>
          <a:ext cx="3992123" cy="3992123"/>
        </a:xfrm>
        <a:prstGeom prst="pie">
          <a:avLst>
            <a:gd name="adj1" fmla="val 0"/>
            <a:gd name="adj2" fmla="val 5400000"/>
          </a:avLst>
        </a:prstGeom>
        <a:gradFill rotWithShape="0">
          <a:gsLst>
            <a:gs pos="0">
              <a:schemeClr val="accent4">
                <a:hueOff val="-287923"/>
                <a:satOff val="-221"/>
                <a:lumOff val="3791"/>
                <a:alphaOff val="0"/>
                <a:tint val="50000"/>
                <a:satMod val="300000"/>
              </a:schemeClr>
            </a:gs>
            <a:gs pos="35000">
              <a:schemeClr val="accent4">
                <a:hueOff val="-287923"/>
                <a:satOff val="-221"/>
                <a:lumOff val="3791"/>
                <a:alphaOff val="0"/>
                <a:tint val="37000"/>
                <a:satMod val="300000"/>
              </a:schemeClr>
            </a:gs>
            <a:gs pos="100000">
              <a:schemeClr val="accent4">
                <a:hueOff val="-287923"/>
                <a:satOff val="-221"/>
                <a:lumOff val="379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Times New Roman" panose="02020603050405020304" pitchFamily="18" charset="0"/>
              <a:cs typeface="Times New Roman" panose="02020603050405020304" pitchFamily="18" charset="0"/>
            </a:rPr>
            <a:t>为一家机构设计和安装局域网</a:t>
          </a:r>
          <a:endParaRPr lang="en-US" altLang="zh-CN" sz="2000" b="1" kern="1200" dirty="0">
            <a:latin typeface="Times New Roman" panose="02020603050405020304" pitchFamily="18" charset="0"/>
            <a:cs typeface="Times New Roman" panose="02020603050405020304" pitchFamily="18" charset="0"/>
          </a:endParaRPr>
        </a:p>
      </dsp:txBody>
      <dsp:txXfrm>
        <a:off x="2944409" y="2500839"/>
        <a:ext cx="1473283" cy="1093081"/>
      </dsp:txXfrm>
    </dsp:sp>
    <dsp:sp modelId="{22E1E632-76E7-43EE-86FE-DD68DEF51C72}">
      <dsp:nvSpPr>
        <dsp:cNvPr id="0" name=""/>
        <dsp:cNvSpPr/>
      </dsp:nvSpPr>
      <dsp:spPr>
        <a:xfrm>
          <a:off x="691235" y="429212"/>
          <a:ext cx="3992123" cy="3992123"/>
        </a:xfrm>
        <a:prstGeom prst="pie">
          <a:avLst>
            <a:gd name="adj1" fmla="val 5400000"/>
            <a:gd name="adj2" fmla="val 10800000"/>
          </a:avLst>
        </a:prstGeom>
        <a:gradFill rotWithShape="0">
          <a:gsLst>
            <a:gs pos="0">
              <a:schemeClr val="accent4">
                <a:hueOff val="-575847"/>
                <a:satOff val="-441"/>
                <a:lumOff val="7582"/>
                <a:alphaOff val="0"/>
                <a:tint val="50000"/>
                <a:satMod val="300000"/>
              </a:schemeClr>
            </a:gs>
            <a:gs pos="35000">
              <a:schemeClr val="accent4">
                <a:hueOff val="-575847"/>
                <a:satOff val="-441"/>
                <a:lumOff val="7582"/>
                <a:alphaOff val="0"/>
                <a:tint val="37000"/>
                <a:satMod val="300000"/>
              </a:schemeClr>
            </a:gs>
            <a:gs pos="100000">
              <a:schemeClr val="accent4">
                <a:hueOff val="-575847"/>
                <a:satOff val="-441"/>
                <a:lumOff val="758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Times New Roman" panose="02020603050405020304" pitchFamily="18" charset="0"/>
              <a:cs typeface="Times New Roman" panose="02020603050405020304" pitchFamily="18" charset="0"/>
            </a:rPr>
            <a:t>在产品维护过程中改善安全性问题</a:t>
          </a:r>
          <a:endParaRPr lang="en-US" altLang="zh-CN" sz="2000" b="1" kern="1200" dirty="0">
            <a:latin typeface="Times New Roman" panose="02020603050405020304" pitchFamily="18" charset="0"/>
            <a:cs typeface="Times New Roman" panose="02020603050405020304" pitchFamily="18" charset="0"/>
          </a:endParaRPr>
        </a:p>
      </dsp:txBody>
      <dsp:txXfrm>
        <a:off x="1090923" y="2500839"/>
        <a:ext cx="1473283" cy="1093081"/>
      </dsp:txXfrm>
    </dsp:sp>
    <dsp:sp modelId="{C295F975-97B8-4C05-8D01-F86CB6C6F663}">
      <dsp:nvSpPr>
        <dsp:cNvPr id="0" name=""/>
        <dsp:cNvSpPr/>
      </dsp:nvSpPr>
      <dsp:spPr>
        <a:xfrm>
          <a:off x="691235" y="295191"/>
          <a:ext cx="3992123" cy="3992123"/>
        </a:xfrm>
        <a:prstGeom prst="pie">
          <a:avLst>
            <a:gd name="adj1" fmla="val 10800000"/>
            <a:gd name="adj2" fmla="val 16200000"/>
          </a:avLst>
        </a:prstGeom>
        <a:gradFill rotWithShape="0">
          <a:gsLst>
            <a:gs pos="0">
              <a:schemeClr val="accent4">
                <a:hueOff val="-863770"/>
                <a:satOff val="-662"/>
                <a:lumOff val="11373"/>
                <a:alphaOff val="0"/>
                <a:tint val="50000"/>
                <a:satMod val="300000"/>
              </a:schemeClr>
            </a:gs>
            <a:gs pos="35000">
              <a:schemeClr val="accent4">
                <a:hueOff val="-863770"/>
                <a:satOff val="-662"/>
                <a:lumOff val="11373"/>
                <a:alphaOff val="0"/>
                <a:tint val="37000"/>
                <a:satMod val="300000"/>
              </a:schemeClr>
            </a:gs>
            <a:gs pos="100000">
              <a:schemeClr val="accent4">
                <a:hueOff val="-863770"/>
                <a:satOff val="-662"/>
                <a:lumOff val="1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Times New Roman" panose="02020603050405020304" pitchFamily="18" charset="0"/>
              <a:cs typeface="Times New Roman" panose="02020603050405020304" pitchFamily="18" charset="0"/>
            </a:rPr>
            <a:t>申请了一项专利</a:t>
          </a:r>
        </a:p>
      </dsp:txBody>
      <dsp:txXfrm>
        <a:off x="1090923" y="1122606"/>
        <a:ext cx="1473283" cy="1093081"/>
      </dsp:txXfrm>
    </dsp:sp>
    <dsp:sp modelId="{BC995274-BE98-436B-9927-B16EFBE906A1}">
      <dsp:nvSpPr>
        <dsp:cNvPr id="0" name=""/>
        <dsp:cNvSpPr/>
      </dsp:nvSpPr>
      <dsp:spPr>
        <a:xfrm>
          <a:off x="578125" y="48060"/>
          <a:ext cx="4486386" cy="4486386"/>
        </a:xfrm>
        <a:prstGeom prst="circularArrow">
          <a:avLst>
            <a:gd name="adj1" fmla="val 5085"/>
            <a:gd name="adj2" fmla="val 327528"/>
            <a:gd name="adj3" fmla="val 21272472"/>
            <a:gd name="adj4" fmla="val 16200000"/>
            <a:gd name="adj5" fmla="val 5932"/>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09DF4B01-3655-4EFA-BEC7-2049BC05D804}">
      <dsp:nvSpPr>
        <dsp:cNvPr id="0" name=""/>
        <dsp:cNvSpPr/>
      </dsp:nvSpPr>
      <dsp:spPr>
        <a:xfrm>
          <a:off x="578125" y="182081"/>
          <a:ext cx="4486386" cy="4486386"/>
        </a:xfrm>
        <a:prstGeom prst="circularArrow">
          <a:avLst>
            <a:gd name="adj1" fmla="val 5085"/>
            <a:gd name="adj2" fmla="val 327528"/>
            <a:gd name="adj3" fmla="val 5072472"/>
            <a:gd name="adj4" fmla="val 0"/>
            <a:gd name="adj5" fmla="val 5932"/>
          </a:avLst>
        </a:prstGeom>
        <a:gradFill rotWithShape="0">
          <a:gsLst>
            <a:gs pos="0">
              <a:schemeClr val="accent4">
                <a:hueOff val="-287923"/>
                <a:satOff val="-221"/>
                <a:lumOff val="3791"/>
                <a:alphaOff val="0"/>
                <a:tint val="50000"/>
                <a:satMod val="300000"/>
              </a:schemeClr>
            </a:gs>
            <a:gs pos="35000">
              <a:schemeClr val="accent4">
                <a:hueOff val="-287923"/>
                <a:satOff val="-221"/>
                <a:lumOff val="3791"/>
                <a:alphaOff val="0"/>
                <a:tint val="37000"/>
                <a:satMod val="300000"/>
              </a:schemeClr>
            </a:gs>
            <a:gs pos="100000">
              <a:schemeClr val="accent4">
                <a:hueOff val="-287923"/>
                <a:satOff val="-221"/>
                <a:lumOff val="3791"/>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F58BE9B3-2681-4430-A1BB-EABB00581794}">
      <dsp:nvSpPr>
        <dsp:cNvPr id="0" name=""/>
        <dsp:cNvSpPr/>
      </dsp:nvSpPr>
      <dsp:spPr>
        <a:xfrm>
          <a:off x="444104" y="182081"/>
          <a:ext cx="4486386" cy="4486386"/>
        </a:xfrm>
        <a:prstGeom prst="circularArrow">
          <a:avLst>
            <a:gd name="adj1" fmla="val 5085"/>
            <a:gd name="adj2" fmla="val 327528"/>
            <a:gd name="adj3" fmla="val 10472472"/>
            <a:gd name="adj4" fmla="val 5400000"/>
            <a:gd name="adj5" fmla="val 5932"/>
          </a:avLst>
        </a:prstGeom>
        <a:gradFill rotWithShape="0">
          <a:gsLst>
            <a:gs pos="0">
              <a:schemeClr val="accent4">
                <a:hueOff val="-575847"/>
                <a:satOff val="-441"/>
                <a:lumOff val="7582"/>
                <a:alphaOff val="0"/>
                <a:tint val="50000"/>
                <a:satMod val="300000"/>
              </a:schemeClr>
            </a:gs>
            <a:gs pos="35000">
              <a:schemeClr val="accent4">
                <a:hueOff val="-575847"/>
                <a:satOff val="-441"/>
                <a:lumOff val="7582"/>
                <a:alphaOff val="0"/>
                <a:tint val="37000"/>
                <a:satMod val="300000"/>
              </a:schemeClr>
            </a:gs>
            <a:gs pos="100000">
              <a:schemeClr val="accent4">
                <a:hueOff val="-575847"/>
                <a:satOff val="-441"/>
                <a:lumOff val="7582"/>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D1360E6A-B1D2-47AE-A542-FA50C8360F67}">
      <dsp:nvSpPr>
        <dsp:cNvPr id="0" name=""/>
        <dsp:cNvSpPr/>
      </dsp:nvSpPr>
      <dsp:spPr>
        <a:xfrm>
          <a:off x="444104" y="48060"/>
          <a:ext cx="4486386" cy="4486386"/>
        </a:xfrm>
        <a:prstGeom prst="circularArrow">
          <a:avLst>
            <a:gd name="adj1" fmla="val 5085"/>
            <a:gd name="adj2" fmla="val 327528"/>
            <a:gd name="adj3" fmla="val 15872472"/>
            <a:gd name="adj4" fmla="val 10800000"/>
            <a:gd name="adj5" fmla="val 5932"/>
          </a:avLst>
        </a:prstGeom>
        <a:gradFill rotWithShape="0">
          <a:gsLst>
            <a:gs pos="0">
              <a:schemeClr val="accent4">
                <a:hueOff val="-863770"/>
                <a:satOff val="-662"/>
                <a:lumOff val="11373"/>
                <a:alphaOff val="0"/>
                <a:tint val="50000"/>
                <a:satMod val="300000"/>
              </a:schemeClr>
            </a:gs>
            <a:gs pos="35000">
              <a:schemeClr val="accent4">
                <a:hueOff val="-863770"/>
                <a:satOff val="-662"/>
                <a:lumOff val="11373"/>
                <a:alphaOff val="0"/>
                <a:tint val="37000"/>
                <a:satMod val="300000"/>
              </a:schemeClr>
            </a:gs>
            <a:gs pos="100000">
              <a:schemeClr val="accent4">
                <a:hueOff val="-863770"/>
                <a:satOff val="-662"/>
                <a:lumOff val="11373"/>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1C7022-161E-4082-9294-9A7DD3D99955}">
      <dsp:nvSpPr>
        <dsp:cNvPr id="0" name=""/>
        <dsp:cNvSpPr/>
      </dsp:nvSpPr>
      <dsp:spPr>
        <a:xfrm rot="5400000">
          <a:off x="347530" y="1256807"/>
          <a:ext cx="1030870" cy="1715345"/>
        </a:xfrm>
        <a:prstGeom prst="corner">
          <a:avLst>
            <a:gd name="adj1" fmla="val 16120"/>
            <a:gd name="adj2" fmla="val 1611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w="9525"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35D2ADA6-8330-4AFD-BAA7-F61A254EDB48}">
      <dsp:nvSpPr>
        <dsp:cNvPr id="0" name=""/>
        <dsp:cNvSpPr/>
      </dsp:nvSpPr>
      <dsp:spPr>
        <a:xfrm>
          <a:off x="175452" y="1769326"/>
          <a:ext cx="1548623" cy="1357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altLang="zh-CN" sz="2000" b="1" kern="1200" dirty="0">
              <a:solidFill>
                <a:srgbClr val="7E102F"/>
              </a:solidFill>
            </a:rPr>
            <a:t>(1)</a:t>
          </a:r>
          <a:r>
            <a:rPr lang="zh-CN" altLang="en-US" sz="2000" b="1" kern="1200" dirty="0">
              <a:solidFill>
                <a:srgbClr val="7E102F"/>
              </a:solidFill>
            </a:rPr>
            <a:t>启动过程</a:t>
          </a:r>
        </a:p>
      </dsp:txBody>
      <dsp:txXfrm>
        <a:off x="175452" y="1769326"/>
        <a:ext cx="1548623" cy="1357459"/>
      </dsp:txXfrm>
    </dsp:sp>
    <dsp:sp modelId="{20FC4B77-A016-48A6-BCB7-5548A3356416}">
      <dsp:nvSpPr>
        <dsp:cNvPr id="0" name=""/>
        <dsp:cNvSpPr/>
      </dsp:nvSpPr>
      <dsp:spPr>
        <a:xfrm>
          <a:off x="1431883" y="1130521"/>
          <a:ext cx="292193" cy="292193"/>
        </a:xfrm>
        <a:prstGeom prst="triangle">
          <a:avLst>
            <a:gd name="adj" fmla="val 100000"/>
          </a:avLst>
        </a:prstGeom>
        <a:gradFill rotWithShape="0">
          <a:gsLst>
            <a:gs pos="0">
              <a:schemeClr val="accent3">
                <a:hueOff val="637950"/>
                <a:satOff val="726"/>
                <a:lumOff val="2484"/>
                <a:alphaOff val="0"/>
                <a:tint val="50000"/>
                <a:satMod val="300000"/>
              </a:schemeClr>
            </a:gs>
            <a:gs pos="35000">
              <a:schemeClr val="accent3">
                <a:hueOff val="637950"/>
                <a:satOff val="726"/>
                <a:lumOff val="2484"/>
                <a:alphaOff val="0"/>
                <a:tint val="37000"/>
                <a:satMod val="300000"/>
              </a:schemeClr>
            </a:gs>
            <a:gs pos="100000">
              <a:schemeClr val="accent3">
                <a:hueOff val="637950"/>
                <a:satOff val="726"/>
                <a:lumOff val="2484"/>
                <a:alphaOff val="0"/>
                <a:tint val="15000"/>
                <a:satMod val="350000"/>
              </a:schemeClr>
            </a:gs>
          </a:gsLst>
          <a:lin ang="16200000" scaled="1"/>
        </a:gradFill>
        <a:ln w="9525" cap="flat" cmpd="sng" algn="ctr">
          <a:solidFill>
            <a:schemeClr val="accent3">
              <a:hueOff val="637950"/>
              <a:satOff val="726"/>
              <a:lumOff val="2484"/>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DEB0B2D2-FA72-4871-B4E6-B29041AF24CD}">
      <dsp:nvSpPr>
        <dsp:cNvPr id="0" name=""/>
        <dsp:cNvSpPr/>
      </dsp:nvSpPr>
      <dsp:spPr>
        <a:xfrm rot="5400000">
          <a:off x="2243348" y="787685"/>
          <a:ext cx="1030870" cy="1715345"/>
        </a:xfrm>
        <a:prstGeom prst="corner">
          <a:avLst>
            <a:gd name="adj1" fmla="val 16120"/>
            <a:gd name="adj2" fmla="val 16110"/>
          </a:avLst>
        </a:prstGeom>
        <a:gradFill rotWithShape="0">
          <a:gsLst>
            <a:gs pos="0">
              <a:schemeClr val="accent3">
                <a:hueOff val="1275901"/>
                <a:satOff val="1453"/>
                <a:lumOff val="4967"/>
                <a:alphaOff val="0"/>
                <a:tint val="50000"/>
                <a:satMod val="300000"/>
              </a:schemeClr>
            </a:gs>
            <a:gs pos="35000">
              <a:schemeClr val="accent3">
                <a:hueOff val="1275901"/>
                <a:satOff val="1453"/>
                <a:lumOff val="4967"/>
                <a:alphaOff val="0"/>
                <a:tint val="37000"/>
                <a:satMod val="300000"/>
              </a:schemeClr>
            </a:gs>
            <a:gs pos="100000">
              <a:schemeClr val="accent3">
                <a:hueOff val="1275901"/>
                <a:satOff val="1453"/>
                <a:lumOff val="4967"/>
                <a:alphaOff val="0"/>
                <a:tint val="15000"/>
                <a:satMod val="350000"/>
              </a:schemeClr>
            </a:gs>
          </a:gsLst>
          <a:lin ang="16200000" scaled="1"/>
        </a:gradFill>
        <a:ln w="9525" cap="flat" cmpd="sng" algn="ctr">
          <a:solidFill>
            <a:schemeClr val="accent3">
              <a:hueOff val="1275901"/>
              <a:satOff val="1453"/>
              <a:lumOff val="4967"/>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FC5FBBDC-31B0-4BBC-B6AE-28FAF7E6EDBE}">
      <dsp:nvSpPr>
        <dsp:cNvPr id="0" name=""/>
        <dsp:cNvSpPr/>
      </dsp:nvSpPr>
      <dsp:spPr>
        <a:xfrm>
          <a:off x="2071270" y="1300204"/>
          <a:ext cx="1548623" cy="1357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altLang="zh-CN" sz="2000" b="1" kern="1200" dirty="0">
              <a:solidFill>
                <a:srgbClr val="7E102F"/>
              </a:solidFill>
            </a:rPr>
            <a:t>(2)</a:t>
          </a:r>
          <a:r>
            <a:rPr lang="zh-CN" altLang="en-US" sz="2000" b="1" kern="1200" dirty="0">
              <a:solidFill>
                <a:srgbClr val="7E102F"/>
              </a:solidFill>
            </a:rPr>
            <a:t>规划过程</a:t>
          </a:r>
        </a:p>
      </dsp:txBody>
      <dsp:txXfrm>
        <a:off x="2071270" y="1300204"/>
        <a:ext cx="1548623" cy="1357459"/>
      </dsp:txXfrm>
    </dsp:sp>
    <dsp:sp modelId="{5C81A2AC-8B19-43F1-B106-BA8EF4503D49}">
      <dsp:nvSpPr>
        <dsp:cNvPr id="0" name=""/>
        <dsp:cNvSpPr/>
      </dsp:nvSpPr>
      <dsp:spPr>
        <a:xfrm>
          <a:off x="3327701" y="661399"/>
          <a:ext cx="292193" cy="292193"/>
        </a:xfrm>
        <a:prstGeom prst="triangle">
          <a:avLst>
            <a:gd name="adj" fmla="val 100000"/>
          </a:avLst>
        </a:prstGeom>
        <a:gradFill rotWithShape="0">
          <a:gsLst>
            <a:gs pos="0">
              <a:schemeClr val="accent3">
                <a:hueOff val="1913851"/>
                <a:satOff val="2179"/>
                <a:lumOff val="7451"/>
                <a:alphaOff val="0"/>
                <a:tint val="50000"/>
                <a:satMod val="300000"/>
              </a:schemeClr>
            </a:gs>
            <a:gs pos="35000">
              <a:schemeClr val="accent3">
                <a:hueOff val="1913851"/>
                <a:satOff val="2179"/>
                <a:lumOff val="7451"/>
                <a:alphaOff val="0"/>
                <a:tint val="37000"/>
                <a:satMod val="300000"/>
              </a:schemeClr>
            </a:gs>
            <a:gs pos="100000">
              <a:schemeClr val="accent3">
                <a:hueOff val="1913851"/>
                <a:satOff val="2179"/>
                <a:lumOff val="7451"/>
                <a:alphaOff val="0"/>
                <a:tint val="15000"/>
                <a:satMod val="350000"/>
              </a:schemeClr>
            </a:gs>
          </a:gsLst>
          <a:lin ang="16200000" scaled="1"/>
        </a:gradFill>
        <a:ln w="9525" cap="flat" cmpd="sng" algn="ctr">
          <a:solidFill>
            <a:schemeClr val="accent3">
              <a:hueOff val="1913851"/>
              <a:satOff val="2179"/>
              <a:lumOff val="7451"/>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44974AE8-4C33-4BFE-9792-6FA4344CCF16}">
      <dsp:nvSpPr>
        <dsp:cNvPr id="0" name=""/>
        <dsp:cNvSpPr/>
      </dsp:nvSpPr>
      <dsp:spPr>
        <a:xfrm rot="5400000">
          <a:off x="4139166" y="318563"/>
          <a:ext cx="1030870" cy="1715345"/>
        </a:xfrm>
        <a:prstGeom prst="corner">
          <a:avLst>
            <a:gd name="adj1" fmla="val 16120"/>
            <a:gd name="adj2" fmla="val 16110"/>
          </a:avLst>
        </a:prstGeom>
        <a:gradFill rotWithShape="0">
          <a:gsLst>
            <a:gs pos="0">
              <a:schemeClr val="accent3">
                <a:hueOff val="2551802"/>
                <a:satOff val="2905"/>
                <a:lumOff val="9935"/>
                <a:alphaOff val="0"/>
                <a:tint val="50000"/>
                <a:satMod val="300000"/>
              </a:schemeClr>
            </a:gs>
            <a:gs pos="35000">
              <a:schemeClr val="accent3">
                <a:hueOff val="2551802"/>
                <a:satOff val="2905"/>
                <a:lumOff val="9935"/>
                <a:alphaOff val="0"/>
                <a:tint val="37000"/>
                <a:satMod val="300000"/>
              </a:schemeClr>
            </a:gs>
            <a:gs pos="100000">
              <a:schemeClr val="accent3">
                <a:hueOff val="2551802"/>
                <a:satOff val="2905"/>
                <a:lumOff val="9935"/>
                <a:alphaOff val="0"/>
                <a:tint val="15000"/>
                <a:satMod val="350000"/>
              </a:schemeClr>
            </a:gs>
          </a:gsLst>
          <a:lin ang="16200000" scaled="1"/>
        </a:gradFill>
        <a:ln w="9525" cap="flat" cmpd="sng" algn="ctr">
          <a:solidFill>
            <a:schemeClr val="accent3">
              <a:hueOff val="2551802"/>
              <a:satOff val="2905"/>
              <a:lumOff val="9935"/>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9E8A6EE7-3C6D-4E8F-B58D-BA28A5F55090}">
      <dsp:nvSpPr>
        <dsp:cNvPr id="0" name=""/>
        <dsp:cNvSpPr/>
      </dsp:nvSpPr>
      <dsp:spPr>
        <a:xfrm>
          <a:off x="3967088" y="831082"/>
          <a:ext cx="1548623" cy="1357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altLang="zh-CN" sz="2000" b="1" kern="1200" dirty="0">
              <a:solidFill>
                <a:srgbClr val="7E102F"/>
              </a:solidFill>
            </a:rPr>
            <a:t>(3)</a:t>
          </a:r>
          <a:r>
            <a:rPr lang="zh-CN" altLang="en-US" sz="2000" b="1" kern="1200" dirty="0">
              <a:solidFill>
                <a:srgbClr val="7E102F"/>
              </a:solidFill>
            </a:rPr>
            <a:t>执行过程</a:t>
          </a:r>
        </a:p>
      </dsp:txBody>
      <dsp:txXfrm>
        <a:off x="3967088" y="831082"/>
        <a:ext cx="1548623" cy="1357459"/>
      </dsp:txXfrm>
    </dsp:sp>
    <dsp:sp modelId="{C5B9D362-235B-4210-94AF-F7510E22D7B7}">
      <dsp:nvSpPr>
        <dsp:cNvPr id="0" name=""/>
        <dsp:cNvSpPr/>
      </dsp:nvSpPr>
      <dsp:spPr>
        <a:xfrm>
          <a:off x="5223519" y="192277"/>
          <a:ext cx="292193" cy="292193"/>
        </a:xfrm>
        <a:prstGeom prst="triangle">
          <a:avLst>
            <a:gd name="adj" fmla="val 100000"/>
          </a:avLst>
        </a:prstGeom>
        <a:gradFill rotWithShape="0">
          <a:gsLst>
            <a:gs pos="0">
              <a:schemeClr val="accent3">
                <a:hueOff val="3189752"/>
                <a:satOff val="3632"/>
                <a:lumOff val="12418"/>
                <a:alphaOff val="0"/>
                <a:tint val="50000"/>
                <a:satMod val="300000"/>
              </a:schemeClr>
            </a:gs>
            <a:gs pos="35000">
              <a:schemeClr val="accent3">
                <a:hueOff val="3189752"/>
                <a:satOff val="3632"/>
                <a:lumOff val="12418"/>
                <a:alphaOff val="0"/>
                <a:tint val="37000"/>
                <a:satMod val="300000"/>
              </a:schemeClr>
            </a:gs>
            <a:gs pos="100000">
              <a:schemeClr val="accent3">
                <a:hueOff val="3189752"/>
                <a:satOff val="3632"/>
                <a:lumOff val="12418"/>
                <a:alphaOff val="0"/>
                <a:tint val="15000"/>
                <a:satMod val="350000"/>
              </a:schemeClr>
            </a:gs>
          </a:gsLst>
          <a:lin ang="16200000" scaled="1"/>
        </a:gradFill>
        <a:ln w="9525" cap="flat" cmpd="sng" algn="ctr">
          <a:solidFill>
            <a:schemeClr val="accent3">
              <a:hueOff val="3189752"/>
              <a:satOff val="3632"/>
              <a:lumOff val="12418"/>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7909379F-5FA8-4CDE-9D67-1BFF86DAA8A6}">
      <dsp:nvSpPr>
        <dsp:cNvPr id="0" name=""/>
        <dsp:cNvSpPr/>
      </dsp:nvSpPr>
      <dsp:spPr>
        <a:xfrm rot="5400000">
          <a:off x="6034984" y="-150558"/>
          <a:ext cx="1030870" cy="1715345"/>
        </a:xfrm>
        <a:prstGeom prst="corner">
          <a:avLst>
            <a:gd name="adj1" fmla="val 16120"/>
            <a:gd name="adj2" fmla="val 16110"/>
          </a:avLst>
        </a:prstGeom>
        <a:gradFill rotWithShape="0">
          <a:gsLst>
            <a:gs pos="0">
              <a:schemeClr val="accent3">
                <a:hueOff val="3827703"/>
                <a:satOff val="4358"/>
                <a:lumOff val="14902"/>
                <a:alphaOff val="0"/>
                <a:tint val="50000"/>
                <a:satMod val="300000"/>
              </a:schemeClr>
            </a:gs>
            <a:gs pos="35000">
              <a:schemeClr val="accent3">
                <a:hueOff val="3827703"/>
                <a:satOff val="4358"/>
                <a:lumOff val="14902"/>
                <a:alphaOff val="0"/>
                <a:tint val="37000"/>
                <a:satMod val="300000"/>
              </a:schemeClr>
            </a:gs>
            <a:gs pos="100000">
              <a:schemeClr val="accent3">
                <a:hueOff val="3827703"/>
                <a:satOff val="4358"/>
                <a:lumOff val="14902"/>
                <a:alphaOff val="0"/>
                <a:tint val="15000"/>
                <a:satMod val="350000"/>
              </a:schemeClr>
            </a:gs>
          </a:gsLst>
          <a:lin ang="16200000" scaled="1"/>
        </a:gradFill>
        <a:ln w="9525" cap="flat" cmpd="sng" algn="ctr">
          <a:solidFill>
            <a:schemeClr val="accent3">
              <a:hueOff val="3827703"/>
              <a:satOff val="4358"/>
              <a:lumOff val="14902"/>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B4CB849B-47F9-440F-8423-D575B1B0284B}">
      <dsp:nvSpPr>
        <dsp:cNvPr id="0" name=""/>
        <dsp:cNvSpPr/>
      </dsp:nvSpPr>
      <dsp:spPr>
        <a:xfrm>
          <a:off x="5862906" y="361960"/>
          <a:ext cx="1548623" cy="1357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altLang="zh-CN" sz="2000" b="1" kern="1200" dirty="0">
              <a:solidFill>
                <a:srgbClr val="7E102F"/>
              </a:solidFill>
            </a:rPr>
            <a:t>(4)</a:t>
          </a:r>
          <a:r>
            <a:rPr lang="zh-CN" altLang="en-US" sz="2000" b="1" kern="1200" dirty="0">
              <a:solidFill>
                <a:srgbClr val="7E102F"/>
              </a:solidFill>
            </a:rPr>
            <a:t>结束过程</a:t>
          </a:r>
        </a:p>
      </dsp:txBody>
      <dsp:txXfrm>
        <a:off x="5862906" y="361960"/>
        <a:ext cx="1548623" cy="135745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8C1E82-CC3C-405B-86E3-FBFAD7682DF5}">
      <dsp:nvSpPr>
        <dsp:cNvPr id="0" name=""/>
        <dsp:cNvSpPr/>
      </dsp:nvSpPr>
      <dsp:spPr>
        <a:xfrm rot="16200000">
          <a:off x="168" y="302522"/>
          <a:ext cx="1931010" cy="1931010"/>
        </a:xfrm>
        <a:prstGeom prst="upArrow">
          <a:avLst>
            <a:gd name="adj1" fmla="val 50000"/>
            <a:gd name="adj2" fmla="val 35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单阶段项目</a:t>
          </a:r>
        </a:p>
      </dsp:txBody>
      <dsp:txXfrm rot="5400000">
        <a:off x="338095" y="785274"/>
        <a:ext cx="1593083" cy="965505"/>
      </dsp:txXfrm>
    </dsp:sp>
    <dsp:sp modelId="{A099BE15-2F95-49D7-8A68-340566F9CC3F}">
      <dsp:nvSpPr>
        <dsp:cNvPr id="0" name=""/>
        <dsp:cNvSpPr/>
      </dsp:nvSpPr>
      <dsp:spPr>
        <a:xfrm rot="5400000">
          <a:off x="2124933" y="302522"/>
          <a:ext cx="1931010" cy="1931010"/>
        </a:xfrm>
        <a:prstGeom prst="upArrow">
          <a:avLst>
            <a:gd name="adj1" fmla="val 50000"/>
            <a:gd name="adj2" fmla="val 35000"/>
          </a:avLst>
        </a:prstGeom>
        <a:solidFill>
          <a:schemeClr val="accent4">
            <a:hueOff val="-863770"/>
            <a:satOff val="-662"/>
            <a:lumOff val="1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多阶段项目</a:t>
          </a:r>
        </a:p>
      </dsp:txBody>
      <dsp:txXfrm rot="-5400000">
        <a:off x="2124933" y="785275"/>
        <a:ext cx="1593083" cy="96550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A4D4E1-F4B7-42E6-84C6-45C40025E077}">
      <dsp:nvSpPr>
        <dsp:cNvPr id="0" name=""/>
        <dsp:cNvSpPr/>
      </dsp:nvSpPr>
      <dsp:spPr>
        <a:xfrm>
          <a:off x="1464498" y="280831"/>
          <a:ext cx="3629203" cy="3629203"/>
        </a:xfrm>
        <a:prstGeom prst="pie">
          <a:avLst>
            <a:gd name="adj1" fmla="val 16200000"/>
            <a:gd name="adj2" fmla="val 180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solidFill>
                <a:srgbClr val="FFC000"/>
              </a:solidFill>
            </a:rPr>
            <a:t>监控</a:t>
          </a:r>
          <a:r>
            <a:rPr lang="zh-CN" altLang="en-US" sz="2800" b="1" kern="1200" dirty="0"/>
            <a:t>很关键</a:t>
          </a:r>
        </a:p>
      </dsp:txBody>
      <dsp:txXfrm>
        <a:off x="3377175" y="1049876"/>
        <a:ext cx="1296144" cy="1080120"/>
      </dsp:txXfrm>
    </dsp:sp>
    <dsp:sp modelId="{06AA857E-125E-40C8-B300-7EE54B6DE74B}">
      <dsp:nvSpPr>
        <dsp:cNvPr id="0" name=""/>
        <dsp:cNvSpPr/>
      </dsp:nvSpPr>
      <dsp:spPr>
        <a:xfrm>
          <a:off x="1389754" y="410445"/>
          <a:ext cx="3629203" cy="3629203"/>
        </a:xfrm>
        <a:prstGeom prst="pie">
          <a:avLst>
            <a:gd name="adj1" fmla="val 1800000"/>
            <a:gd name="adj2" fmla="val 9000000"/>
          </a:avLst>
        </a:prstGeom>
        <a:solidFill>
          <a:schemeClr val="accent4">
            <a:hueOff val="-431885"/>
            <a:satOff val="-331"/>
            <a:lumOff val="568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solidFill>
                <a:srgbClr val="FFFF00"/>
              </a:solidFill>
            </a:rPr>
            <a:t>变更</a:t>
          </a:r>
          <a:r>
            <a:rPr lang="zh-CN" altLang="en-US" sz="2800" b="1" kern="1200" dirty="0"/>
            <a:t>要慎重</a:t>
          </a:r>
        </a:p>
      </dsp:txBody>
      <dsp:txXfrm>
        <a:off x="2253850" y="2765107"/>
        <a:ext cx="1944216" cy="950505"/>
      </dsp:txXfrm>
    </dsp:sp>
    <dsp:sp modelId="{4E996F2E-9EF1-4F34-BC5F-254936ECE5C0}">
      <dsp:nvSpPr>
        <dsp:cNvPr id="0" name=""/>
        <dsp:cNvSpPr/>
      </dsp:nvSpPr>
      <dsp:spPr>
        <a:xfrm>
          <a:off x="1315010" y="280831"/>
          <a:ext cx="3629203" cy="3629203"/>
        </a:xfrm>
        <a:prstGeom prst="pie">
          <a:avLst>
            <a:gd name="adj1" fmla="val 9000000"/>
            <a:gd name="adj2" fmla="val 16200000"/>
          </a:avLst>
        </a:prstGeom>
        <a:solidFill>
          <a:schemeClr val="accent4">
            <a:hueOff val="-863770"/>
            <a:satOff val="-662"/>
            <a:lumOff val="1137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solidFill>
                <a:srgbClr val="7030A0"/>
              </a:solidFill>
            </a:rPr>
            <a:t>规划</a:t>
          </a:r>
          <a:r>
            <a:rPr lang="zh-CN" altLang="en-US" sz="2800" b="1" kern="1200" dirty="0"/>
            <a:t>很重要</a:t>
          </a:r>
        </a:p>
      </dsp:txBody>
      <dsp:txXfrm>
        <a:off x="1735392" y="1049876"/>
        <a:ext cx="1296144" cy="1080120"/>
      </dsp:txXfrm>
    </dsp:sp>
    <dsp:sp modelId="{A729F9F8-6DA2-43DB-B267-451B37D5AFC8}">
      <dsp:nvSpPr>
        <dsp:cNvPr id="0" name=""/>
        <dsp:cNvSpPr/>
      </dsp:nvSpPr>
      <dsp:spPr>
        <a:xfrm>
          <a:off x="1240133" y="56166"/>
          <a:ext cx="4078533" cy="4078533"/>
        </a:xfrm>
        <a:prstGeom prst="circularArrow">
          <a:avLst>
            <a:gd name="adj1" fmla="val 5085"/>
            <a:gd name="adj2" fmla="val 327528"/>
            <a:gd name="adj3" fmla="val 1472472"/>
            <a:gd name="adj4" fmla="val 16199432"/>
            <a:gd name="adj5" fmla="val 5932"/>
          </a:avLst>
        </a:prstGeom>
        <a:solidFill>
          <a:schemeClr val="accent4">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AFF581D1-7A1C-4D36-BCB6-1146BAEF9EE9}">
      <dsp:nvSpPr>
        <dsp:cNvPr id="0" name=""/>
        <dsp:cNvSpPr/>
      </dsp:nvSpPr>
      <dsp:spPr>
        <a:xfrm>
          <a:off x="1165089" y="185551"/>
          <a:ext cx="4078533" cy="4078533"/>
        </a:xfrm>
        <a:prstGeom prst="circularArrow">
          <a:avLst>
            <a:gd name="adj1" fmla="val 5085"/>
            <a:gd name="adj2" fmla="val 327528"/>
            <a:gd name="adj3" fmla="val 8671970"/>
            <a:gd name="adj4" fmla="val 1800502"/>
            <a:gd name="adj5" fmla="val 5932"/>
          </a:avLst>
        </a:prstGeom>
        <a:solidFill>
          <a:schemeClr val="accent4">
            <a:hueOff val="-431885"/>
            <a:satOff val="-331"/>
            <a:lumOff val="5687"/>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9E295E95-FF87-41BA-936F-67C2BA72E25A}">
      <dsp:nvSpPr>
        <dsp:cNvPr id="0" name=""/>
        <dsp:cNvSpPr/>
      </dsp:nvSpPr>
      <dsp:spPr>
        <a:xfrm>
          <a:off x="1090045" y="56166"/>
          <a:ext cx="4078533" cy="4078533"/>
        </a:xfrm>
        <a:prstGeom prst="circularArrow">
          <a:avLst>
            <a:gd name="adj1" fmla="val 5085"/>
            <a:gd name="adj2" fmla="val 327528"/>
            <a:gd name="adj3" fmla="val 15873039"/>
            <a:gd name="adj4" fmla="val 9000000"/>
            <a:gd name="adj5" fmla="val 5932"/>
          </a:avLst>
        </a:prstGeom>
        <a:solidFill>
          <a:schemeClr val="accent4">
            <a:hueOff val="-863770"/>
            <a:satOff val="-662"/>
            <a:lumOff val="11373"/>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261B5E-83CA-47FF-BC31-36ED4A7FCEEB}">
      <dsp:nvSpPr>
        <dsp:cNvPr id="0" name=""/>
        <dsp:cNvSpPr/>
      </dsp:nvSpPr>
      <dsp:spPr>
        <a:xfrm>
          <a:off x="2150375" y="2305"/>
          <a:ext cx="1254555" cy="8154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创造新产品</a:t>
          </a:r>
          <a:endParaRPr lang="zh-CN" altLang="en-US" sz="1800" kern="1200" dirty="0"/>
        </a:p>
      </dsp:txBody>
      <dsp:txXfrm>
        <a:off x="2190182" y="42112"/>
        <a:ext cx="1174941" cy="735846"/>
      </dsp:txXfrm>
    </dsp:sp>
    <dsp:sp modelId="{24C63414-B790-4215-A061-CE12F5E736DF}">
      <dsp:nvSpPr>
        <dsp:cNvPr id="0" name=""/>
        <dsp:cNvSpPr/>
      </dsp:nvSpPr>
      <dsp:spPr>
        <a:xfrm>
          <a:off x="857174" y="410035"/>
          <a:ext cx="3840956" cy="3840956"/>
        </a:xfrm>
        <a:custGeom>
          <a:avLst/>
          <a:gdLst/>
          <a:ahLst/>
          <a:cxnLst/>
          <a:rect l="0" t="0" r="0" b="0"/>
          <a:pathLst>
            <a:path>
              <a:moveTo>
                <a:pt x="2555765" y="108118"/>
              </a:moveTo>
              <a:arcTo wR="1920478" hR="1920478" stAng="17359028" swAng="1500416"/>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BAB3868-8AAD-41B6-8097-47B6C603DBB6}">
      <dsp:nvSpPr>
        <dsp:cNvPr id="0" name=""/>
        <dsp:cNvSpPr/>
      </dsp:nvSpPr>
      <dsp:spPr>
        <a:xfrm>
          <a:off x="3813558" y="962544"/>
          <a:ext cx="1254555" cy="815460"/>
        </a:xfrm>
        <a:prstGeom prst="roundRect">
          <a:avLst/>
        </a:prstGeom>
        <a:solidFill>
          <a:schemeClr val="accent4">
            <a:hueOff val="-172754"/>
            <a:satOff val="-132"/>
            <a:lumOff val="2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升级现有产品</a:t>
          </a:r>
          <a:endParaRPr lang="en-US" altLang="zh-CN" sz="1800" b="1" kern="1200" dirty="0">
            <a:latin typeface="Times New Roman" panose="02020603050405020304" pitchFamily="18" charset="0"/>
            <a:cs typeface="Times New Roman" panose="02020603050405020304" pitchFamily="18" charset="0"/>
          </a:endParaRPr>
        </a:p>
      </dsp:txBody>
      <dsp:txXfrm>
        <a:off x="3853365" y="1002351"/>
        <a:ext cx="1174941" cy="735846"/>
      </dsp:txXfrm>
    </dsp:sp>
    <dsp:sp modelId="{3B9EA341-758D-4786-986C-F573C67A79B3}">
      <dsp:nvSpPr>
        <dsp:cNvPr id="0" name=""/>
        <dsp:cNvSpPr/>
      </dsp:nvSpPr>
      <dsp:spPr>
        <a:xfrm>
          <a:off x="857174" y="410035"/>
          <a:ext cx="3840956" cy="3840956"/>
        </a:xfrm>
        <a:custGeom>
          <a:avLst/>
          <a:gdLst/>
          <a:ahLst/>
          <a:cxnLst/>
          <a:rect l="0" t="0" r="0" b="0"/>
          <a:pathLst>
            <a:path>
              <a:moveTo>
                <a:pt x="3762911" y="1378561"/>
              </a:moveTo>
              <a:arcTo wR="1920478" hR="1920478" stAng="20616586" swAng="1966828"/>
            </a:path>
          </a:pathLst>
        </a:custGeom>
        <a:noFill/>
        <a:ln w="9525" cap="flat" cmpd="sng" algn="ctr">
          <a:solidFill>
            <a:schemeClr val="accent4">
              <a:hueOff val="-172754"/>
              <a:satOff val="-132"/>
              <a:lumOff val="2275"/>
              <a:alphaOff val="0"/>
            </a:schemeClr>
          </a:solidFill>
          <a:prstDash val="solid"/>
        </a:ln>
        <a:effectLst/>
      </dsp:spPr>
      <dsp:style>
        <a:lnRef idx="1">
          <a:scrgbClr r="0" g="0" b="0"/>
        </a:lnRef>
        <a:fillRef idx="0">
          <a:scrgbClr r="0" g="0" b="0"/>
        </a:fillRef>
        <a:effectRef idx="0">
          <a:scrgbClr r="0" g="0" b="0"/>
        </a:effectRef>
        <a:fontRef idx="minor"/>
      </dsp:style>
    </dsp:sp>
    <dsp:sp modelId="{10BA2818-E55E-4B70-8E28-B23514E4AAA2}">
      <dsp:nvSpPr>
        <dsp:cNvPr id="0" name=""/>
        <dsp:cNvSpPr/>
      </dsp:nvSpPr>
      <dsp:spPr>
        <a:xfrm>
          <a:off x="3813558" y="2883022"/>
          <a:ext cx="1254555" cy="815460"/>
        </a:xfrm>
        <a:prstGeom prst="roundRect">
          <a:avLst/>
        </a:prstGeom>
        <a:solidFill>
          <a:schemeClr val="accent4">
            <a:hueOff val="-345508"/>
            <a:satOff val="-265"/>
            <a:lumOff val="4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集成现有软件组件</a:t>
          </a:r>
          <a:endParaRPr lang="en-US" altLang="zh-CN" sz="1800" b="1" kern="1200" dirty="0">
            <a:latin typeface="Times New Roman" panose="02020603050405020304" pitchFamily="18" charset="0"/>
            <a:cs typeface="Times New Roman" panose="02020603050405020304" pitchFamily="18" charset="0"/>
          </a:endParaRPr>
        </a:p>
      </dsp:txBody>
      <dsp:txXfrm>
        <a:off x="3853365" y="2922829"/>
        <a:ext cx="1174941" cy="735846"/>
      </dsp:txXfrm>
    </dsp:sp>
    <dsp:sp modelId="{57035882-91A3-4E1F-B7C2-3CF76B0EE95F}">
      <dsp:nvSpPr>
        <dsp:cNvPr id="0" name=""/>
        <dsp:cNvSpPr/>
      </dsp:nvSpPr>
      <dsp:spPr>
        <a:xfrm>
          <a:off x="857174" y="410035"/>
          <a:ext cx="3840956" cy="3840956"/>
        </a:xfrm>
        <a:custGeom>
          <a:avLst/>
          <a:gdLst/>
          <a:ahLst/>
          <a:cxnLst/>
          <a:rect l="0" t="0" r="0" b="0"/>
          <a:pathLst>
            <a:path>
              <a:moveTo>
                <a:pt x="3262346" y="3294386"/>
              </a:moveTo>
              <a:arcTo wR="1920478" hR="1920478" stAng="2740556" swAng="1500416"/>
            </a:path>
          </a:pathLst>
        </a:custGeom>
        <a:noFill/>
        <a:ln w="9525" cap="flat" cmpd="sng" algn="ctr">
          <a:solidFill>
            <a:schemeClr val="accent4">
              <a:hueOff val="-345508"/>
              <a:satOff val="-265"/>
              <a:lumOff val="4549"/>
              <a:alphaOff val="0"/>
            </a:schemeClr>
          </a:solidFill>
          <a:prstDash val="solid"/>
        </a:ln>
        <a:effectLst/>
      </dsp:spPr>
      <dsp:style>
        <a:lnRef idx="1">
          <a:scrgbClr r="0" g="0" b="0"/>
        </a:lnRef>
        <a:fillRef idx="0">
          <a:scrgbClr r="0" g="0" b="0"/>
        </a:fillRef>
        <a:effectRef idx="0">
          <a:scrgbClr r="0" g="0" b="0"/>
        </a:effectRef>
        <a:fontRef idx="minor"/>
      </dsp:style>
    </dsp:sp>
    <dsp:sp modelId="{81EA09FE-A9EE-40EA-B319-E5607E1E3BD0}">
      <dsp:nvSpPr>
        <dsp:cNvPr id="0" name=""/>
        <dsp:cNvSpPr/>
      </dsp:nvSpPr>
      <dsp:spPr>
        <a:xfrm>
          <a:off x="2150375" y="3843261"/>
          <a:ext cx="1254555" cy="815460"/>
        </a:xfrm>
        <a:prstGeom prst="roundRect">
          <a:avLst/>
        </a:prstGeom>
        <a:solidFill>
          <a:schemeClr val="accent4">
            <a:hueOff val="-518262"/>
            <a:satOff val="-397"/>
            <a:lumOff val="68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扩展软件产品功能</a:t>
          </a:r>
          <a:endParaRPr lang="en-US" altLang="zh-CN" sz="1800" b="1" kern="1200" dirty="0">
            <a:latin typeface="Times New Roman" panose="02020603050405020304" pitchFamily="18" charset="0"/>
            <a:cs typeface="Times New Roman" panose="02020603050405020304" pitchFamily="18" charset="0"/>
          </a:endParaRPr>
        </a:p>
      </dsp:txBody>
      <dsp:txXfrm>
        <a:off x="2190182" y="3883068"/>
        <a:ext cx="1174941" cy="735846"/>
      </dsp:txXfrm>
    </dsp:sp>
    <dsp:sp modelId="{59958711-1EB9-4A7B-87B5-C9C47D1E812F}">
      <dsp:nvSpPr>
        <dsp:cNvPr id="0" name=""/>
        <dsp:cNvSpPr/>
      </dsp:nvSpPr>
      <dsp:spPr>
        <a:xfrm>
          <a:off x="857174" y="410035"/>
          <a:ext cx="3840956" cy="3840956"/>
        </a:xfrm>
        <a:custGeom>
          <a:avLst/>
          <a:gdLst/>
          <a:ahLst/>
          <a:cxnLst/>
          <a:rect l="0" t="0" r="0" b="0"/>
          <a:pathLst>
            <a:path>
              <a:moveTo>
                <a:pt x="1285190" y="3732837"/>
              </a:moveTo>
              <a:arcTo wR="1920478" hR="1920478" stAng="6559028" swAng="1500416"/>
            </a:path>
          </a:pathLst>
        </a:custGeom>
        <a:noFill/>
        <a:ln w="9525" cap="flat" cmpd="sng" algn="ctr">
          <a:solidFill>
            <a:schemeClr val="accent4">
              <a:hueOff val="-518262"/>
              <a:satOff val="-397"/>
              <a:lumOff val="6824"/>
              <a:alphaOff val="0"/>
            </a:schemeClr>
          </a:solidFill>
          <a:prstDash val="solid"/>
        </a:ln>
        <a:effectLst/>
      </dsp:spPr>
      <dsp:style>
        <a:lnRef idx="1">
          <a:scrgbClr r="0" g="0" b="0"/>
        </a:lnRef>
        <a:fillRef idx="0">
          <a:scrgbClr r="0" g="0" b="0"/>
        </a:fillRef>
        <a:effectRef idx="0">
          <a:scrgbClr r="0" g="0" b="0"/>
        </a:effectRef>
        <a:fontRef idx="minor"/>
      </dsp:style>
    </dsp:sp>
    <dsp:sp modelId="{A35765BF-4FC4-4DC6-AD7C-07CB6F370E0D}">
      <dsp:nvSpPr>
        <dsp:cNvPr id="0" name=""/>
        <dsp:cNvSpPr/>
      </dsp:nvSpPr>
      <dsp:spPr>
        <a:xfrm>
          <a:off x="487192" y="2883022"/>
          <a:ext cx="1254555" cy="815460"/>
        </a:xfrm>
        <a:prstGeom prst="roundRect">
          <a:avLst/>
        </a:prstGeom>
        <a:solidFill>
          <a:schemeClr val="accent4">
            <a:hueOff val="-691016"/>
            <a:satOff val="-530"/>
            <a:lumOff val="909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升级软件基础设施</a:t>
          </a:r>
          <a:endParaRPr lang="en-US" altLang="zh-CN" sz="1800" b="1" kern="1200" dirty="0">
            <a:latin typeface="Times New Roman" panose="02020603050405020304" pitchFamily="18" charset="0"/>
            <a:cs typeface="Times New Roman" panose="02020603050405020304" pitchFamily="18" charset="0"/>
          </a:endParaRPr>
        </a:p>
      </dsp:txBody>
      <dsp:txXfrm>
        <a:off x="526999" y="2922829"/>
        <a:ext cx="1174941" cy="735846"/>
      </dsp:txXfrm>
    </dsp:sp>
    <dsp:sp modelId="{956AB06E-57FF-418A-964B-3939ECB47A76}">
      <dsp:nvSpPr>
        <dsp:cNvPr id="0" name=""/>
        <dsp:cNvSpPr/>
      </dsp:nvSpPr>
      <dsp:spPr>
        <a:xfrm>
          <a:off x="857174" y="410035"/>
          <a:ext cx="3840956" cy="3840956"/>
        </a:xfrm>
        <a:custGeom>
          <a:avLst/>
          <a:gdLst/>
          <a:ahLst/>
          <a:cxnLst/>
          <a:rect l="0" t="0" r="0" b="0"/>
          <a:pathLst>
            <a:path>
              <a:moveTo>
                <a:pt x="78044" y="2462394"/>
              </a:moveTo>
              <a:arcTo wR="1920478" hR="1920478" stAng="9816586" swAng="1966828"/>
            </a:path>
          </a:pathLst>
        </a:custGeom>
        <a:noFill/>
        <a:ln w="9525" cap="flat" cmpd="sng" algn="ctr">
          <a:solidFill>
            <a:schemeClr val="accent4">
              <a:hueOff val="-691016"/>
              <a:satOff val="-530"/>
              <a:lumOff val="9098"/>
              <a:alphaOff val="0"/>
            </a:schemeClr>
          </a:solidFill>
          <a:prstDash val="solid"/>
        </a:ln>
        <a:effectLst/>
      </dsp:spPr>
      <dsp:style>
        <a:lnRef idx="1">
          <a:scrgbClr r="0" g="0" b="0"/>
        </a:lnRef>
        <a:fillRef idx="0">
          <a:scrgbClr r="0" g="0" b="0"/>
        </a:fillRef>
        <a:effectRef idx="0">
          <a:scrgbClr r="0" g="0" b="0"/>
        </a:effectRef>
        <a:fontRef idx="minor"/>
      </dsp:style>
    </dsp:sp>
    <dsp:sp modelId="{294602EA-2732-4C98-9A41-E1E1F209A9D4}">
      <dsp:nvSpPr>
        <dsp:cNvPr id="0" name=""/>
        <dsp:cNvSpPr/>
      </dsp:nvSpPr>
      <dsp:spPr>
        <a:xfrm>
          <a:off x="487192" y="962544"/>
          <a:ext cx="1254555" cy="815460"/>
        </a:xfrm>
        <a:prstGeom prst="roundRect">
          <a:avLst/>
        </a:prstGeom>
        <a:solidFill>
          <a:schemeClr val="accent4">
            <a:hueOff val="-863770"/>
            <a:satOff val="-662"/>
            <a:lumOff val="1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满足服务请求等</a:t>
          </a:r>
          <a:endParaRPr lang="en-US" altLang="zh-CN" sz="1800" b="1" kern="1200" dirty="0">
            <a:latin typeface="Times New Roman" panose="02020603050405020304" pitchFamily="18" charset="0"/>
            <a:cs typeface="Times New Roman" panose="02020603050405020304" pitchFamily="18" charset="0"/>
          </a:endParaRPr>
        </a:p>
      </dsp:txBody>
      <dsp:txXfrm>
        <a:off x="526999" y="1002351"/>
        <a:ext cx="1174941" cy="735846"/>
      </dsp:txXfrm>
    </dsp:sp>
    <dsp:sp modelId="{019DFE8E-77F4-46A1-90DD-3E546B777965}">
      <dsp:nvSpPr>
        <dsp:cNvPr id="0" name=""/>
        <dsp:cNvSpPr/>
      </dsp:nvSpPr>
      <dsp:spPr>
        <a:xfrm>
          <a:off x="857174" y="410035"/>
          <a:ext cx="3840956" cy="3840956"/>
        </a:xfrm>
        <a:custGeom>
          <a:avLst/>
          <a:gdLst/>
          <a:ahLst/>
          <a:cxnLst/>
          <a:rect l="0" t="0" r="0" b="0"/>
          <a:pathLst>
            <a:path>
              <a:moveTo>
                <a:pt x="578609" y="546569"/>
              </a:moveTo>
              <a:arcTo wR="1920478" hR="1920478" stAng="13540556" swAng="1500416"/>
            </a:path>
          </a:pathLst>
        </a:custGeom>
        <a:noFill/>
        <a:ln w="9525" cap="flat" cmpd="sng" algn="ctr">
          <a:solidFill>
            <a:schemeClr val="accent4">
              <a:hueOff val="-863770"/>
              <a:satOff val="-662"/>
              <a:lumOff val="11373"/>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0E7E25-57D2-4BFC-8E31-40FE8DD33C43}">
      <dsp:nvSpPr>
        <dsp:cNvPr id="0" name=""/>
        <dsp:cNvSpPr/>
      </dsp:nvSpPr>
      <dsp:spPr>
        <a:xfrm>
          <a:off x="1541390" y="318392"/>
          <a:ext cx="3962221" cy="3962221"/>
        </a:xfrm>
        <a:prstGeom prst="pie">
          <a:avLst>
            <a:gd name="adj1" fmla="val 16200000"/>
            <a:gd name="adj2" fmla="val 180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ja-JP" altLang="en-US" sz="2000" b="1" kern="1200" dirty="0">
              <a:latin typeface="Times New Roman" panose="02020603050405020304" pitchFamily="18" charset="0"/>
              <a:cs typeface="Times New Roman" panose="02020603050405020304" pitchFamily="18" charset="0"/>
            </a:rPr>
            <a:t>参与项目的</a:t>
          </a:r>
          <a:r>
            <a:rPr lang="zh-CN" altLang="en-US" sz="2000" b="1" kern="1200" dirty="0">
              <a:latin typeface="Times New Roman" panose="02020603050405020304" pitchFamily="18" charset="0"/>
              <a:cs typeface="Times New Roman" panose="02020603050405020304" pitchFamily="18" charset="0"/>
            </a:rPr>
            <a:t>范围确定</a:t>
          </a:r>
          <a:r>
            <a:rPr lang="en-US" altLang="zh-CN" sz="2000" b="1" kern="1200" dirty="0">
              <a:latin typeface="Times New Roman" panose="02020603050405020304" pitchFamily="18" charset="0"/>
              <a:cs typeface="Times New Roman" panose="02020603050405020304" pitchFamily="18" charset="0"/>
            </a:rPr>
            <a:t>(</a:t>
          </a:r>
          <a:r>
            <a:rPr lang="ja-JP" altLang="en-US" sz="1600" b="1" kern="1200" dirty="0">
              <a:latin typeface="Times New Roman" panose="02020603050405020304" pitchFamily="18" charset="0"/>
              <a:cs typeface="Times New Roman" panose="02020603050405020304" pitchFamily="18" charset="0"/>
            </a:rPr>
            <a:t>与客户和最终用户接触</a:t>
          </a:r>
          <a:r>
            <a:rPr lang="en-US" altLang="ja-JP" sz="1600" b="1" kern="1200" dirty="0">
              <a:latin typeface="Times New Roman" panose="02020603050405020304" pitchFamily="18" charset="0"/>
              <a:cs typeface="Times New Roman" panose="02020603050405020304" pitchFamily="18" charset="0"/>
            </a:rPr>
            <a:t>)</a:t>
          </a:r>
          <a:endParaRPr lang="zh-CN" altLang="en-US" sz="1800" kern="1200" dirty="0"/>
        </a:p>
      </dsp:txBody>
      <dsp:txXfrm>
        <a:off x="3695612" y="1049516"/>
        <a:ext cx="1344325" cy="1320740"/>
      </dsp:txXfrm>
    </dsp:sp>
    <dsp:sp modelId="{E4CB9B96-B5D1-4067-97A9-F77BB5C1298C}">
      <dsp:nvSpPr>
        <dsp:cNvPr id="0" name=""/>
        <dsp:cNvSpPr/>
      </dsp:nvSpPr>
      <dsp:spPr>
        <a:xfrm>
          <a:off x="1337147" y="436316"/>
          <a:ext cx="3962221" cy="3962221"/>
        </a:xfrm>
        <a:prstGeom prst="pie">
          <a:avLst>
            <a:gd name="adj1" fmla="val 1800000"/>
            <a:gd name="adj2" fmla="val 9000000"/>
          </a:avLst>
        </a:prstGeom>
        <a:gradFill rotWithShape="0">
          <a:gsLst>
            <a:gs pos="0">
              <a:schemeClr val="accent4">
                <a:hueOff val="-431885"/>
                <a:satOff val="-331"/>
                <a:lumOff val="5687"/>
                <a:alphaOff val="0"/>
                <a:tint val="50000"/>
                <a:satMod val="300000"/>
              </a:schemeClr>
            </a:gs>
            <a:gs pos="35000">
              <a:schemeClr val="accent4">
                <a:hueOff val="-431885"/>
                <a:satOff val="-331"/>
                <a:lumOff val="5687"/>
                <a:alphaOff val="0"/>
                <a:tint val="37000"/>
                <a:satMod val="300000"/>
              </a:schemeClr>
            </a:gs>
            <a:gs pos="100000">
              <a:schemeClr val="accent4">
                <a:hueOff val="-431885"/>
                <a:satOff val="-331"/>
                <a:lumOff val="568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Times New Roman" panose="02020603050405020304" pitchFamily="18" charset="0"/>
              <a:cs typeface="Times New Roman" panose="02020603050405020304" pitchFamily="18" charset="0"/>
            </a:rPr>
            <a:t>项目</a:t>
          </a:r>
          <a:r>
            <a:rPr lang="ja-JP" altLang="en-US" sz="2000" b="1" kern="1200" dirty="0">
              <a:latin typeface="Times New Roman" panose="02020603050405020304" pitchFamily="18" charset="0"/>
              <a:cs typeface="Times New Roman" panose="02020603050405020304" pitchFamily="18" charset="0"/>
            </a:rPr>
            <a:t>计划、组织和控制</a:t>
          </a:r>
          <a:endParaRPr lang="zh-CN" altLang="en-US" sz="2000" kern="1200" dirty="0"/>
        </a:p>
      </dsp:txBody>
      <dsp:txXfrm>
        <a:off x="2422041" y="2936288"/>
        <a:ext cx="1792433" cy="1226401"/>
      </dsp:txXfrm>
    </dsp:sp>
    <dsp:sp modelId="{C77E9ABF-A9ED-4190-B36A-599B5767F9CA}">
      <dsp:nvSpPr>
        <dsp:cNvPr id="0" name=""/>
        <dsp:cNvSpPr/>
      </dsp:nvSpPr>
      <dsp:spPr>
        <a:xfrm>
          <a:off x="1337147" y="436316"/>
          <a:ext cx="3962221" cy="3962221"/>
        </a:xfrm>
        <a:prstGeom prst="pie">
          <a:avLst>
            <a:gd name="adj1" fmla="val 9000000"/>
            <a:gd name="adj2" fmla="val 16200000"/>
          </a:avLst>
        </a:prstGeom>
        <a:gradFill rotWithShape="0">
          <a:gsLst>
            <a:gs pos="0">
              <a:schemeClr val="accent4">
                <a:hueOff val="-863770"/>
                <a:satOff val="-662"/>
                <a:lumOff val="11373"/>
                <a:alphaOff val="0"/>
                <a:tint val="50000"/>
                <a:satMod val="300000"/>
              </a:schemeClr>
            </a:gs>
            <a:gs pos="35000">
              <a:schemeClr val="accent4">
                <a:hueOff val="-863770"/>
                <a:satOff val="-662"/>
                <a:lumOff val="11373"/>
                <a:alphaOff val="0"/>
                <a:tint val="37000"/>
                <a:satMod val="300000"/>
              </a:schemeClr>
            </a:gs>
            <a:gs pos="100000">
              <a:schemeClr val="accent4">
                <a:hueOff val="-863770"/>
                <a:satOff val="-662"/>
                <a:lumOff val="1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ja-JP" altLang="en-US" sz="2000" b="1" kern="1200" dirty="0">
              <a:latin typeface="Times New Roman" panose="02020603050405020304" pitchFamily="18" charset="0"/>
              <a:cs typeface="Times New Roman" panose="02020603050405020304" pitchFamily="18" charset="0"/>
            </a:rPr>
            <a:t>负责项目的日常</a:t>
          </a:r>
          <a:r>
            <a:rPr lang="zh-CN" altLang="en-US" sz="2000" b="1" kern="1200" dirty="0">
              <a:latin typeface="Times New Roman" panose="02020603050405020304" pitchFamily="18" charset="0"/>
              <a:cs typeface="Times New Roman" panose="02020603050405020304" pitchFamily="18" charset="0"/>
            </a:rPr>
            <a:t>工作</a:t>
          </a:r>
          <a:endParaRPr lang="zh-CN" altLang="en-US" sz="2000" kern="1200" dirty="0"/>
        </a:p>
      </dsp:txBody>
      <dsp:txXfrm>
        <a:off x="1761671" y="1214609"/>
        <a:ext cx="1344325" cy="1320740"/>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1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1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14.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15.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3.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4.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BBA40E-5606-4029-863C-DF903B52E771}" type="datetimeFigureOut">
              <a:rPr lang="zh-CN" altLang="en-US" smtClean="0"/>
              <a:pPr/>
              <a:t>2022/8/29</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8C17DF-1D58-4647-8B50-01AC32906402}" type="slidenum">
              <a:rPr lang="zh-CN" altLang="en-US" smtClean="0"/>
              <a:pPr/>
              <a:t>‹#›</a:t>
            </a:fld>
            <a:endParaRPr lang="zh-CN" altLang="en-US"/>
          </a:p>
        </p:txBody>
      </p:sp>
    </p:spTree>
    <p:extLst>
      <p:ext uri="{BB962C8B-B14F-4D97-AF65-F5344CB8AC3E}">
        <p14:creationId xmlns:p14="http://schemas.microsoft.com/office/powerpoint/2010/main" val="205250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r>
              <a:rPr lang="zh-CN" altLang="en-US" dirty="0"/>
              <a:t>技术问题：</a:t>
            </a:r>
            <a:endParaRPr lang="en-US" altLang="zh-CN" dirty="0"/>
          </a:p>
          <a:p>
            <a:pPr>
              <a:defRPr/>
            </a:pPr>
            <a:r>
              <a:rPr lang="en-US" altLang="zh-CN" dirty="0"/>
              <a:t>1)</a:t>
            </a:r>
            <a:r>
              <a:rPr lang="zh-CN" altLang="en-US" dirty="0"/>
              <a:t>怎样开发软件？</a:t>
            </a:r>
            <a:endParaRPr lang="en-US" altLang="zh-CN" dirty="0"/>
          </a:p>
          <a:p>
            <a:pPr>
              <a:defRPr/>
            </a:pPr>
            <a:r>
              <a:rPr lang="en-US" altLang="zh-CN" dirty="0"/>
              <a:t>2)</a:t>
            </a:r>
            <a:r>
              <a:rPr lang="zh-CN" altLang="en-US" dirty="0"/>
              <a:t>怎样测试软件？</a:t>
            </a:r>
            <a:endParaRPr lang="en-US" altLang="zh-CN" dirty="0"/>
          </a:p>
          <a:p>
            <a:pPr>
              <a:defRPr/>
            </a:pPr>
            <a:r>
              <a:rPr lang="en-US" altLang="zh-CN" dirty="0"/>
              <a:t>3)</a:t>
            </a:r>
            <a:r>
              <a:rPr lang="zh-CN" altLang="en-US" dirty="0"/>
              <a:t>怎样满足对软件需求的不断增长？</a:t>
            </a:r>
            <a:endParaRPr lang="en-US" altLang="zh-CN" dirty="0"/>
          </a:p>
          <a:p>
            <a:pPr>
              <a:defRPr/>
            </a:pPr>
            <a:r>
              <a:rPr lang="zh-CN" altLang="en-US" dirty="0"/>
              <a:t>等等</a:t>
            </a:r>
            <a:endParaRPr lang="en-US" altLang="zh-CN" dirty="0"/>
          </a:p>
          <a:p>
            <a:pPr>
              <a:defRPr/>
            </a:pPr>
            <a:endParaRPr lang="en-US" altLang="zh-CN" dirty="0"/>
          </a:p>
          <a:p>
            <a:pPr>
              <a:defRPr/>
            </a:pPr>
            <a:r>
              <a:rPr lang="en-US" altLang="zh-CN" dirty="0"/>
              <a:t>1)</a:t>
            </a:r>
            <a:r>
              <a:rPr lang="zh-CN" altLang="en-US" dirty="0"/>
              <a:t>成本和进度估计不精确</a:t>
            </a:r>
            <a:endParaRPr lang="en-US" altLang="zh-CN" dirty="0"/>
          </a:p>
          <a:p>
            <a:pPr>
              <a:defRPr/>
            </a:pPr>
            <a:r>
              <a:rPr lang="en-US" altLang="zh-CN" dirty="0"/>
              <a:t>2)</a:t>
            </a:r>
            <a:r>
              <a:rPr lang="zh-CN" altLang="en-US" dirty="0"/>
              <a:t>软件质量概念十分可疑</a:t>
            </a:r>
            <a:endParaRPr lang="en-US" altLang="zh-CN" dirty="0"/>
          </a:p>
          <a:p>
            <a:pPr>
              <a:defRPr/>
            </a:pPr>
            <a:r>
              <a:rPr lang="en-US" altLang="zh-CN" dirty="0"/>
              <a:t>3)</a:t>
            </a:r>
            <a:r>
              <a:rPr lang="zh-CN" altLang="en-US" dirty="0"/>
              <a:t>如何处理对立的项目目标和期望？</a:t>
            </a:r>
            <a:endParaRPr lang="en-US" altLang="zh-CN" dirty="0"/>
          </a:p>
          <a:p>
            <a:pPr>
              <a:defRPr/>
            </a:pPr>
            <a:r>
              <a:rPr lang="zh-CN" altLang="en-US" dirty="0"/>
              <a:t>等等</a:t>
            </a:r>
          </a:p>
          <a:p>
            <a:pPr>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4</a:t>
            </a:fld>
            <a:endParaRPr lang="zh-CN" altLang="en-US"/>
          </a:p>
        </p:txBody>
      </p:sp>
    </p:spTree>
    <p:extLst>
      <p:ext uri="{BB962C8B-B14F-4D97-AF65-F5344CB8AC3E}">
        <p14:creationId xmlns:p14="http://schemas.microsoft.com/office/powerpoint/2010/main" val="399989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19</a:t>
            </a:fld>
            <a:endParaRPr lang="zh-CN" altLang="en-US"/>
          </a:p>
        </p:txBody>
      </p:sp>
    </p:spTree>
    <p:extLst>
      <p:ext uri="{BB962C8B-B14F-4D97-AF65-F5344CB8AC3E}">
        <p14:creationId xmlns:p14="http://schemas.microsoft.com/office/powerpoint/2010/main" val="2621427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20</a:t>
            </a:fld>
            <a:endParaRPr lang="zh-CN" altLang="en-US"/>
          </a:p>
        </p:txBody>
      </p:sp>
    </p:spTree>
    <p:extLst>
      <p:ext uri="{BB962C8B-B14F-4D97-AF65-F5344CB8AC3E}">
        <p14:creationId xmlns:p14="http://schemas.microsoft.com/office/powerpoint/2010/main" val="3898955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21</a:t>
            </a:fld>
            <a:endParaRPr lang="zh-CN" altLang="en-US"/>
          </a:p>
        </p:txBody>
      </p:sp>
    </p:spTree>
    <p:extLst>
      <p:ext uri="{BB962C8B-B14F-4D97-AF65-F5344CB8AC3E}">
        <p14:creationId xmlns:p14="http://schemas.microsoft.com/office/powerpoint/2010/main" val="2894777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22</a:t>
            </a:fld>
            <a:endParaRPr lang="zh-CN" altLang="en-US"/>
          </a:p>
        </p:txBody>
      </p:sp>
    </p:spTree>
    <p:extLst>
      <p:ext uri="{BB962C8B-B14F-4D97-AF65-F5344CB8AC3E}">
        <p14:creationId xmlns:p14="http://schemas.microsoft.com/office/powerpoint/2010/main" val="3906177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50000"/>
              </a:lnSpc>
            </a:pPr>
            <a:r>
              <a:rPr lang="zh-CN" altLang="en-US" b="1" dirty="0">
                <a:latin typeface="Times New Roman" panose="02020603050405020304" pitchFamily="18" charset="0"/>
                <a:cs typeface="Times New Roman" panose="02020603050405020304" pitchFamily="18" charset="0"/>
              </a:rPr>
              <a:t>阶段交叠可能的后果：</a:t>
            </a:r>
            <a:endParaRPr lang="en-US" altLang="zh-CN" b="1" dirty="0">
              <a:latin typeface="Times New Roman" panose="02020603050405020304" pitchFamily="18" charset="0"/>
              <a:cs typeface="Times New Roman" panose="02020603050405020304" pitchFamily="18" charset="0"/>
            </a:endParaRPr>
          </a:p>
          <a:p>
            <a:pPr lvl="1">
              <a:lnSpc>
                <a:spcPct val="150000"/>
              </a:lnSpc>
            </a:pP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）可能需要增加额外的资源来并行开展工作</a:t>
            </a:r>
            <a:endParaRPr lang="en-US" altLang="zh-CN" b="1" dirty="0">
              <a:latin typeface="Times New Roman" panose="02020603050405020304" pitchFamily="18" charset="0"/>
              <a:cs typeface="Times New Roman" panose="02020603050405020304" pitchFamily="18" charset="0"/>
            </a:endParaRPr>
          </a:p>
          <a:p>
            <a:pPr lvl="1">
              <a:lnSpc>
                <a:spcPct val="150000"/>
              </a:lnSpc>
            </a:pP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）可能增加风险</a:t>
            </a:r>
            <a:endParaRPr lang="en-US" altLang="zh-CN" b="1" dirty="0">
              <a:latin typeface="Times New Roman" panose="02020603050405020304" pitchFamily="18" charset="0"/>
              <a:cs typeface="Times New Roman" panose="02020603050405020304" pitchFamily="18" charset="0"/>
            </a:endParaRPr>
          </a:p>
          <a:p>
            <a:pPr lvl="1">
              <a:lnSpc>
                <a:spcPct val="150000"/>
              </a:lnSpc>
            </a:pP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3</a:t>
            </a:r>
            <a:r>
              <a:rPr lang="zh-CN" altLang="en-US" b="1" dirty="0">
                <a:latin typeface="Times New Roman" panose="02020603050405020304" pitchFamily="18" charset="0"/>
                <a:cs typeface="Times New Roman" panose="02020603050405020304" pitchFamily="18" charset="0"/>
              </a:rPr>
              <a:t>）可能因尚未获得前一阶段的准确信息就开始后一阶段工作而造成返工</a:t>
            </a:r>
            <a:endParaRPr lang="zh-CN" altLang="en-US" sz="105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23</a:t>
            </a:fld>
            <a:endParaRPr lang="zh-CN" altLang="en-US"/>
          </a:p>
        </p:txBody>
      </p:sp>
    </p:spTree>
    <p:extLst>
      <p:ext uri="{BB962C8B-B14F-4D97-AF65-F5344CB8AC3E}">
        <p14:creationId xmlns:p14="http://schemas.microsoft.com/office/powerpoint/2010/main" val="2467311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24</a:t>
            </a:fld>
            <a:endParaRPr lang="zh-CN" altLang="en-US"/>
          </a:p>
        </p:txBody>
      </p:sp>
    </p:spTree>
    <p:extLst>
      <p:ext uri="{BB962C8B-B14F-4D97-AF65-F5344CB8AC3E}">
        <p14:creationId xmlns:p14="http://schemas.microsoft.com/office/powerpoint/2010/main" val="3022813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800" b="1" dirty="0">
                <a:solidFill>
                  <a:srgbClr val="FF0000"/>
                </a:solidFill>
                <a:latin typeface="Times New Roman" panose="02020603050405020304" pitchFamily="18" charset="0"/>
                <a:cs typeface="Times New Roman" panose="02020603050405020304" pitchFamily="18" charset="0"/>
              </a:rPr>
              <a:t>知识领域</a:t>
            </a:r>
            <a:r>
              <a:rPr lang="zh-CN" altLang="en-US" sz="1800" b="1" dirty="0">
                <a:latin typeface="Times New Roman" panose="02020603050405020304" pitchFamily="18" charset="0"/>
                <a:cs typeface="Times New Roman" panose="02020603050405020304" pitchFamily="18" charset="0"/>
              </a:rPr>
              <a:t>是指项目经理必须具备的一些重要的知识和能力。</a:t>
            </a: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图</a:t>
            </a:r>
            <a:r>
              <a:rPr lang="en-US" altLang="zh-CN" sz="1800" b="1" dirty="0">
                <a:latin typeface="Times New Roman" panose="02020603050405020304" pitchFamily="18" charset="0"/>
                <a:cs typeface="Times New Roman" panose="02020603050405020304" pitchFamily="18" charset="0"/>
              </a:rPr>
              <a:t>1-3</a:t>
            </a:r>
            <a:r>
              <a:rPr lang="zh-CN" altLang="en-US" sz="1800" b="1" dirty="0">
                <a:latin typeface="Times New Roman" panose="02020603050405020304" pitchFamily="18" charset="0"/>
                <a:cs typeface="Times New Roman" panose="02020603050405020304" pitchFamily="18" charset="0"/>
              </a:rPr>
              <a:t>上方的</a:t>
            </a:r>
            <a:r>
              <a:rPr lang="zh-CN" altLang="en-US" sz="1800" b="1" i="1" dirty="0">
                <a:solidFill>
                  <a:srgbClr val="7030A0"/>
                </a:solidFill>
                <a:latin typeface="Times New Roman" panose="02020603050405020304" pitchFamily="18" charset="0"/>
                <a:cs typeface="Times New Roman" panose="02020603050405020304" pitchFamily="18" charset="0"/>
              </a:rPr>
              <a:t>四大</a:t>
            </a:r>
            <a:r>
              <a:rPr lang="zh-CN" altLang="en-US" sz="1800" b="1" i="1" dirty="0">
                <a:solidFill>
                  <a:srgbClr val="FF0000"/>
                </a:solidFill>
                <a:latin typeface="Times New Roman" panose="02020603050405020304" pitchFamily="18" charset="0"/>
                <a:cs typeface="Times New Roman" panose="02020603050405020304" pitchFamily="18" charset="0"/>
              </a:rPr>
              <a:t>知识领域</a:t>
            </a:r>
            <a:r>
              <a:rPr lang="zh-CN" altLang="en-US" sz="1800" b="1" dirty="0">
                <a:latin typeface="Times New Roman" panose="02020603050405020304" pitchFamily="18" charset="0"/>
                <a:cs typeface="Times New Roman" panose="02020603050405020304" pitchFamily="18" charset="0"/>
              </a:rPr>
              <a:t>是范围管理、时间管理、成本管理和质量管理（因其形成具体的项目目标，也称</a:t>
            </a:r>
            <a:r>
              <a:rPr lang="zh-CN" altLang="en-US" sz="1800" b="1" u="sng" dirty="0">
                <a:solidFill>
                  <a:srgbClr val="FF0000"/>
                </a:solidFill>
                <a:latin typeface="Times New Roman" panose="02020603050405020304" pitchFamily="18" charset="0"/>
                <a:cs typeface="Times New Roman" panose="02020603050405020304" pitchFamily="18" charset="0"/>
              </a:rPr>
              <a:t>核心知识领域</a:t>
            </a:r>
            <a:r>
              <a:rPr lang="zh-CN" altLang="en-US" sz="1800" b="1" dirty="0">
                <a:latin typeface="Times New Roman" panose="02020603050405020304" pitchFamily="18" charset="0"/>
                <a:cs typeface="Times New Roman" panose="02020603050405020304" pitchFamily="18" charset="0"/>
              </a:rPr>
              <a:t>）。</a:t>
            </a:r>
          </a:p>
          <a:p>
            <a:pPr lvl="1">
              <a:lnSpc>
                <a:spcPct val="150000"/>
              </a:lnSpc>
              <a:spcBef>
                <a:spcPts val="0"/>
              </a:spcBef>
              <a:buFont typeface="Wingdings" panose="05000000000000000000" pitchFamily="2" charset="2"/>
              <a:buChar char="n"/>
            </a:pPr>
            <a:r>
              <a:rPr lang="zh-CN" altLang="en-US" sz="1800" b="1" dirty="0">
                <a:solidFill>
                  <a:srgbClr val="00B0F0"/>
                </a:solidFill>
                <a:latin typeface="Times New Roman" panose="02020603050405020304" pitchFamily="18" charset="0"/>
                <a:cs typeface="Times New Roman" panose="02020603050405020304" pitchFamily="18" charset="0"/>
              </a:rPr>
              <a:t>范围管理</a:t>
            </a:r>
            <a:r>
              <a:rPr lang="zh-CN" altLang="en-US" sz="1800" b="1" dirty="0">
                <a:latin typeface="Times New Roman" panose="02020603050405020304" pitchFamily="18" charset="0"/>
                <a:cs typeface="Times New Roman" panose="02020603050405020304" pitchFamily="18" charset="0"/>
              </a:rPr>
              <a:t>：确定和管理为成功完成项目所要做的全部工作；</a:t>
            </a:r>
          </a:p>
          <a:p>
            <a:pPr lvl="1">
              <a:lnSpc>
                <a:spcPct val="150000"/>
              </a:lnSpc>
              <a:spcBef>
                <a:spcPts val="0"/>
              </a:spcBef>
              <a:buFont typeface="Wingdings" panose="05000000000000000000" pitchFamily="2" charset="2"/>
              <a:buChar char="n"/>
            </a:pPr>
            <a:r>
              <a:rPr lang="zh-CN" altLang="en-US" sz="1800" b="1" dirty="0">
                <a:solidFill>
                  <a:srgbClr val="00B0F0"/>
                </a:solidFill>
                <a:latin typeface="Times New Roman" panose="02020603050405020304" pitchFamily="18" charset="0"/>
                <a:cs typeface="Times New Roman" panose="02020603050405020304" pitchFamily="18" charset="0"/>
              </a:rPr>
              <a:t>时间管理</a:t>
            </a:r>
            <a:r>
              <a:rPr lang="zh-CN" altLang="en-US" sz="1800" b="1" dirty="0">
                <a:latin typeface="Times New Roman" panose="02020603050405020304" pitchFamily="18" charset="0"/>
                <a:cs typeface="Times New Roman" panose="02020603050405020304" pitchFamily="18" charset="0"/>
              </a:rPr>
              <a:t>：包括项目所需时间的估算，制定可以接受的项目进度计划，并确保项目的及时完工；</a:t>
            </a:r>
          </a:p>
          <a:p>
            <a:pPr lvl="1">
              <a:lnSpc>
                <a:spcPct val="150000"/>
              </a:lnSpc>
              <a:spcBef>
                <a:spcPts val="0"/>
              </a:spcBef>
              <a:buFont typeface="Wingdings" panose="05000000000000000000" pitchFamily="2" charset="2"/>
              <a:buChar char="n"/>
            </a:pPr>
            <a:r>
              <a:rPr lang="zh-CN" altLang="en-US" sz="1800" b="1" dirty="0">
                <a:solidFill>
                  <a:srgbClr val="00B0F0"/>
                </a:solidFill>
                <a:latin typeface="Times New Roman" panose="02020603050405020304" pitchFamily="18" charset="0"/>
                <a:cs typeface="Times New Roman" panose="02020603050405020304" pitchFamily="18" charset="0"/>
              </a:rPr>
              <a:t>成本管理</a:t>
            </a:r>
            <a:r>
              <a:rPr lang="zh-CN" altLang="en-US" sz="1800" b="1" dirty="0">
                <a:latin typeface="Times New Roman" panose="02020603050405020304" pitchFamily="18" charset="0"/>
                <a:cs typeface="Times New Roman" panose="02020603050405020304" pitchFamily="18" charset="0"/>
              </a:rPr>
              <a:t>：包括项目预算的准备和管理工作；</a:t>
            </a:r>
          </a:p>
          <a:p>
            <a:pPr lvl="1">
              <a:lnSpc>
                <a:spcPct val="150000"/>
              </a:lnSpc>
              <a:spcBef>
                <a:spcPts val="0"/>
              </a:spcBef>
              <a:buFont typeface="Wingdings" panose="05000000000000000000" pitchFamily="2" charset="2"/>
              <a:buChar char="n"/>
            </a:pPr>
            <a:r>
              <a:rPr lang="zh-CN" altLang="en-US" sz="1800" b="1" dirty="0">
                <a:solidFill>
                  <a:srgbClr val="00B0F0"/>
                </a:solidFill>
                <a:latin typeface="Times New Roman" panose="02020603050405020304" pitchFamily="18" charset="0"/>
                <a:cs typeface="Times New Roman" panose="02020603050405020304" pitchFamily="18" charset="0"/>
              </a:rPr>
              <a:t>质量管理</a:t>
            </a:r>
            <a:r>
              <a:rPr lang="zh-CN" altLang="en-US" sz="1800" b="1" dirty="0">
                <a:latin typeface="Times New Roman" panose="02020603050405020304" pitchFamily="18" charset="0"/>
                <a:cs typeface="Times New Roman" panose="02020603050405020304" pitchFamily="18" charset="0"/>
              </a:rPr>
              <a:t>：确保项目满足明确约定的或各方默认的需要。</a:t>
            </a:r>
            <a:endParaRPr lang="en-US" altLang="zh-CN" sz="1800" b="1" dirty="0">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i="1" dirty="0">
                <a:solidFill>
                  <a:srgbClr val="7030A0"/>
                </a:solidFill>
                <a:latin typeface="Times New Roman" panose="02020603050405020304" pitchFamily="18" charset="0"/>
                <a:cs typeface="Times New Roman" panose="02020603050405020304" pitchFamily="18" charset="0"/>
              </a:rPr>
              <a:t>其他五大</a:t>
            </a:r>
            <a:r>
              <a:rPr lang="zh-CN" altLang="en-US" sz="1800" b="1" i="1" dirty="0">
                <a:solidFill>
                  <a:srgbClr val="FF0000"/>
                </a:solidFill>
                <a:latin typeface="Times New Roman" panose="02020603050405020304" pitchFamily="18" charset="0"/>
                <a:cs typeface="Times New Roman" panose="02020603050405020304" pitchFamily="18" charset="0"/>
              </a:rPr>
              <a:t>知识领域 </a:t>
            </a:r>
            <a:r>
              <a:rPr lang="zh-CN" altLang="en-US" sz="1800" b="1" dirty="0">
                <a:latin typeface="Times New Roman" panose="02020603050405020304" pitchFamily="18" charset="0"/>
                <a:cs typeface="Times New Roman" panose="02020603050405020304" pitchFamily="18" charset="0"/>
              </a:rPr>
              <a:t>包括人力资源管理、沟通管理、风险管理、采购管理和干系人管理（也称</a:t>
            </a:r>
            <a:r>
              <a:rPr lang="zh-CN" altLang="en-US" sz="1800" b="1" dirty="0">
                <a:solidFill>
                  <a:srgbClr val="FF0000"/>
                </a:solidFill>
                <a:latin typeface="Times New Roman" panose="02020603050405020304" pitchFamily="18" charset="0"/>
                <a:cs typeface="Times New Roman" panose="02020603050405020304" pitchFamily="18" charset="0"/>
              </a:rPr>
              <a:t>辅助知识领域</a:t>
            </a:r>
            <a:r>
              <a:rPr lang="zh-CN" altLang="en-US" sz="1800" b="1" dirty="0">
                <a:latin typeface="Times New Roman" panose="02020603050405020304" pitchFamily="18" charset="0"/>
                <a:cs typeface="Times New Roman" panose="02020603050405020304" pitchFamily="18" charset="0"/>
              </a:rPr>
              <a:t>），项目目标是通过它们来实现的。</a:t>
            </a:r>
          </a:p>
          <a:p>
            <a:pPr lvl="1">
              <a:lnSpc>
                <a:spcPct val="150000"/>
              </a:lnSpc>
              <a:spcBef>
                <a:spcPts val="0"/>
              </a:spcBef>
              <a:buFont typeface="Wingdings" panose="05000000000000000000" pitchFamily="2" charset="2"/>
              <a:buChar char="n"/>
            </a:pPr>
            <a:r>
              <a:rPr lang="zh-CN" altLang="en-US" sz="1800" b="1" dirty="0">
                <a:solidFill>
                  <a:srgbClr val="00B0F0"/>
                </a:solidFill>
                <a:latin typeface="Times New Roman" panose="02020603050405020304" pitchFamily="18" charset="0"/>
                <a:cs typeface="Times New Roman" panose="02020603050405020304" pitchFamily="18" charset="0"/>
              </a:rPr>
              <a:t>人力资源管理</a:t>
            </a:r>
            <a:r>
              <a:rPr lang="zh-CN" altLang="en-US" sz="1800" b="1" dirty="0">
                <a:latin typeface="Times New Roman" panose="02020603050405020304" pitchFamily="18" charset="0"/>
                <a:cs typeface="Times New Roman" panose="02020603050405020304" pitchFamily="18" charset="0"/>
              </a:rPr>
              <a:t>：关心如何有效地组织和利用参与项目的人；</a:t>
            </a:r>
          </a:p>
          <a:p>
            <a:pPr lvl="1">
              <a:lnSpc>
                <a:spcPct val="150000"/>
              </a:lnSpc>
              <a:spcBef>
                <a:spcPts val="0"/>
              </a:spcBef>
              <a:buFont typeface="Wingdings" panose="05000000000000000000" pitchFamily="2" charset="2"/>
              <a:buChar char="n"/>
            </a:pPr>
            <a:r>
              <a:rPr lang="zh-CN" altLang="en-US" sz="1800" b="1" dirty="0">
                <a:solidFill>
                  <a:srgbClr val="00B0F0"/>
                </a:solidFill>
                <a:latin typeface="Times New Roman" panose="02020603050405020304" pitchFamily="18" charset="0"/>
                <a:cs typeface="Times New Roman" panose="02020603050405020304" pitchFamily="18" charset="0"/>
              </a:rPr>
              <a:t>沟通管理</a:t>
            </a:r>
            <a:r>
              <a:rPr lang="zh-CN" altLang="en-US" sz="1800" b="1" dirty="0">
                <a:latin typeface="Times New Roman" panose="02020603050405020304" pitchFamily="18" charset="0"/>
                <a:cs typeface="Times New Roman" panose="02020603050405020304" pitchFamily="18" charset="0"/>
              </a:rPr>
              <a:t>：包括产生、收集、发布和保存项目信息；</a:t>
            </a:r>
          </a:p>
          <a:p>
            <a:pPr lvl="1">
              <a:lnSpc>
                <a:spcPct val="150000"/>
              </a:lnSpc>
              <a:spcBef>
                <a:spcPts val="0"/>
              </a:spcBef>
              <a:buFont typeface="Wingdings" panose="05000000000000000000" pitchFamily="2" charset="2"/>
              <a:buChar char="n"/>
            </a:pPr>
            <a:r>
              <a:rPr lang="zh-CN" altLang="en-US" sz="1800" b="1" dirty="0">
                <a:solidFill>
                  <a:srgbClr val="00B0F0"/>
                </a:solidFill>
                <a:latin typeface="Times New Roman" panose="02020603050405020304" pitchFamily="18" charset="0"/>
                <a:cs typeface="Times New Roman" panose="02020603050405020304" pitchFamily="18" charset="0"/>
              </a:rPr>
              <a:t>风险管理</a:t>
            </a:r>
            <a:r>
              <a:rPr lang="zh-CN" altLang="en-US" sz="1800" b="1" dirty="0">
                <a:latin typeface="Times New Roman" panose="02020603050405020304" pitchFamily="18" charset="0"/>
                <a:cs typeface="Times New Roman" panose="02020603050405020304" pitchFamily="18" charset="0"/>
              </a:rPr>
              <a:t>：包括对项目相关的风险进行识别、分析和应对；</a:t>
            </a:r>
          </a:p>
          <a:p>
            <a:pPr lvl="1">
              <a:lnSpc>
                <a:spcPct val="150000"/>
              </a:lnSpc>
              <a:spcBef>
                <a:spcPts val="0"/>
              </a:spcBef>
              <a:buFont typeface="Wingdings" panose="05000000000000000000" pitchFamily="2" charset="2"/>
              <a:buChar char="n"/>
            </a:pPr>
            <a:r>
              <a:rPr lang="zh-CN" altLang="en-US" sz="1800" b="1" dirty="0">
                <a:solidFill>
                  <a:srgbClr val="00B0F0"/>
                </a:solidFill>
                <a:latin typeface="Times New Roman" panose="02020603050405020304" pitchFamily="18" charset="0"/>
                <a:cs typeface="Times New Roman" panose="02020603050405020304" pitchFamily="18" charset="0"/>
              </a:rPr>
              <a:t>采购管理</a:t>
            </a:r>
            <a:r>
              <a:rPr lang="zh-CN" altLang="en-US" sz="1800" b="1" dirty="0">
                <a:latin typeface="Times New Roman" panose="02020603050405020304" pitchFamily="18" charset="0"/>
                <a:cs typeface="Times New Roman" panose="02020603050405020304" pitchFamily="18" charset="0"/>
              </a:rPr>
              <a:t>：指根据项目的需要从项目执行组织外部获取和购进产品和服务；</a:t>
            </a:r>
          </a:p>
          <a:p>
            <a:pPr lvl="1">
              <a:lnSpc>
                <a:spcPct val="150000"/>
              </a:lnSpc>
              <a:spcBef>
                <a:spcPts val="0"/>
              </a:spcBef>
              <a:buFont typeface="Wingdings" panose="05000000000000000000" pitchFamily="2" charset="2"/>
              <a:buChar char="n"/>
            </a:pPr>
            <a:r>
              <a:rPr lang="zh-CN" altLang="en-US" sz="1800" b="1" dirty="0">
                <a:solidFill>
                  <a:srgbClr val="00B0F0"/>
                </a:solidFill>
                <a:latin typeface="Times New Roman" panose="02020603050405020304" pitchFamily="18" charset="0"/>
                <a:cs typeface="Times New Roman" panose="02020603050405020304" pitchFamily="18" charset="0"/>
              </a:rPr>
              <a:t>干系人管理</a:t>
            </a:r>
            <a:r>
              <a:rPr lang="zh-CN" altLang="en-US" sz="1800" b="1" dirty="0">
                <a:latin typeface="Times New Roman" panose="02020603050405020304" pitchFamily="18" charset="0"/>
                <a:cs typeface="Times New Roman" panose="02020603050405020304" pitchFamily="18" charset="0"/>
              </a:rPr>
              <a:t>：包括识别能影响项目或受项目影响的全部人员、群体或组织，制定合适的管理策略来有效调动干系人参与项目决策和执行等。</a:t>
            </a:r>
          </a:p>
          <a:p>
            <a:pPr lvl="1">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FF0000"/>
                </a:solidFill>
                <a:latin typeface="Times New Roman" panose="02020603050405020304" pitchFamily="18" charset="0"/>
                <a:cs typeface="Times New Roman" panose="02020603050405020304" pitchFamily="18" charset="0"/>
              </a:rPr>
              <a:t>整合管理</a:t>
            </a:r>
            <a:r>
              <a:rPr lang="zh-CN" altLang="en-US" sz="1200" b="1" dirty="0">
                <a:latin typeface="Times New Roman" panose="02020603050405020304" pitchFamily="18" charset="0"/>
                <a:cs typeface="Times New Roman" panose="02020603050405020304" pitchFamily="18" charset="0"/>
              </a:rPr>
              <a:t>要发挥项目管理整体上的</a:t>
            </a:r>
            <a:r>
              <a:rPr lang="zh-CN" altLang="en-US" sz="1200" b="1" dirty="0">
                <a:solidFill>
                  <a:srgbClr val="7030A0"/>
                </a:solidFill>
                <a:latin typeface="Times New Roman" panose="02020603050405020304" pitchFamily="18" charset="0"/>
                <a:cs typeface="Times New Roman" panose="02020603050405020304" pitchFamily="18" charset="0"/>
              </a:rPr>
              <a:t>支撑作用</a:t>
            </a:r>
            <a:r>
              <a:rPr lang="zh-CN" altLang="en-US" sz="1200" b="1" dirty="0">
                <a:latin typeface="Times New Roman" panose="02020603050405020304" pitchFamily="18" charset="0"/>
                <a:cs typeface="Times New Roman" panose="02020603050405020304" pitchFamily="18" charset="0"/>
              </a:rPr>
              <a:t>，它与其他项目管理知识领域互相影响。</a:t>
            </a: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FF0000"/>
                </a:solidFill>
                <a:latin typeface="Times New Roman" panose="02020603050405020304" pitchFamily="18" charset="0"/>
                <a:cs typeface="Times New Roman" panose="02020603050405020304" pitchFamily="18" charset="0"/>
              </a:rPr>
              <a:t>项目管理工具和技术</a:t>
            </a:r>
            <a:r>
              <a:rPr lang="zh-CN" altLang="en-US" sz="1200" b="1" dirty="0">
                <a:latin typeface="Times New Roman" panose="02020603050405020304" pitchFamily="18" charset="0"/>
                <a:cs typeface="Times New Roman" panose="02020603050405020304" pitchFamily="18" charset="0"/>
              </a:rPr>
              <a:t>用来帮助项目经理和项目组人员</a:t>
            </a:r>
            <a:r>
              <a:rPr lang="zh-CN" altLang="en-US" sz="1200" b="1" dirty="0">
                <a:solidFill>
                  <a:srgbClr val="7030A0"/>
                </a:solidFill>
                <a:latin typeface="Times New Roman" panose="02020603050405020304" pitchFamily="18" charset="0"/>
                <a:cs typeface="Times New Roman" panose="02020603050405020304" pitchFamily="18" charset="0"/>
              </a:rPr>
              <a:t>进行范围、时间、成本和质量的管理</a:t>
            </a:r>
            <a:r>
              <a:rPr lang="zh-CN" altLang="en-US" sz="1200" b="1" dirty="0">
                <a:latin typeface="Times New Roman" panose="02020603050405020304" pitchFamily="18" charset="0"/>
                <a:cs typeface="Times New Roman" panose="02020603050405020304" pitchFamily="18" charset="0"/>
              </a:rPr>
              <a:t>。另外也有一些工具可以帮助项目经理和项目组人员进行人力资源、沟通、风险、采购和干系人等方面的管理以及实现项目整合管理。例如，常用的时间管理工具和技术有甘特图、网络图示法和关键路径法等。</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项目成功的三个主要因素：</a:t>
            </a:r>
            <a:endParaRPr lang="en-US" altLang="zh-CN" sz="1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r>
              <a:rPr lang="zh-CN" altLang="en-US" sz="12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20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200" b="1" dirty="0">
                <a:latin typeface="Times New Roman" panose="02020603050405020304" pitchFamily="18" charset="0"/>
                <a:ea typeface="楷体" panose="02010609060101010101" pitchFamily="49" charset="-122"/>
                <a:cs typeface="Times New Roman" panose="02020603050405020304" pitchFamily="18" charset="0"/>
              </a:rPr>
              <a:t>）用户参与</a:t>
            </a:r>
            <a:endParaRPr lang="en-US" altLang="zh-CN" sz="12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r>
              <a:rPr lang="zh-CN" altLang="en-US" sz="12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200" b="1"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200" b="1" dirty="0">
                <a:latin typeface="Times New Roman" panose="02020603050405020304" pitchFamily="18" charset="0"/>
                <a:ea typeface="楷体" panose="02010609060101010101" pitchFamily="49" charset="-122"/>
                <a:cs typeface="Times New Roman" panose="02020603050405020304" pitchFamily="18" charset="0"/>
              </a:rPr>
              <a:t>）主管层的支持</a:t>
            </a:r>
            <a:endParaRPr lang="en-US" altLang="zh-CN" sz="12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r>
              <a:rPr lang="zh-CN" altLang="en-US" sz="12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200" b="1"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200" b="1" dirty="0">
                <a:latin typeface="Times New Roman" panose="02020603050405020304" pitchFamily="18" charset="0"/>
                <a:ea typeface="楷体" panose="02010609060101010101" pitchFamily="49" charset="-122"/>
                <a:cs typeface="Times New Roman" panose="02020603050405020304" pitchFamily="18" charset="0"/>
              </a:rPr>
              <a:t>）需求的清晰表述</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25</a:t>
            </a:fld>
            <a:endParaRPr lang="zh-CN" altLang="en-US"/>
          </a:p>
        </p:txBody>
      </p:sp>
    </p:spTree>
    <p:extLst>
      <p:ext uri="{BB962C8B-B14F-4D97-AF65-F5344CB8AC3E}">
        <p14:creationId xmlns:p14="http://schemas.microsoft.com/office/powerpoint/2010/main" val="3777886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800" b="1" dirty="0">
                <a:solidFill>
                  <a:srgbClr val="FF0000"/>
                </a:solidFill>
                <a:latin typeface="Times New Roman" panose="02020603050405020304" pitchFamily="18" charset="0"/>
                <a:cs typeface="Times New Roman" panose="02020603050405020304" pitchFamily="18" charset="0"/>
              </a:rPr>
              <a:t>知识领域</a:t>
            </a:r>
            <a:r>
              <a:rPr lang="zh-CN" altLang="en-US" sz="1800" b="1" dirty="0">
                <a:latin typeface="Times New Roman" panose="02020603050405020304" pitchFamily="18" charset="0"/>
                <a:cs typeface="Times New Roman" panose="02020603050405020304" pitchFamily="18" charset="0"/>
              </a:rPr>
              <a:t>是指项目经理必须具备的一些重要的知识和能力。</a:t>
            </a: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图</a:t>
            </a:r>
            <a:r>
              <a:rPr lang="en-US" altLang="zh-CN" sz="1800" b="1" dirty="0">
                <a:latin typeface="Times New Roman" panose="02020603050405020304" pitchFamily="18" charset="0"/>
                <a:cs typeface="Times New Roman" panose="02020603050405020304" pitchFamily="18" charset="0"/>
              </a:rPr>
              <a:t>1-3</a:t>
            </a:r>
            <a:r>
              <a:rPr lang="zh-CN" altLang="en-US" sz="1800" b="1" dirty="0">
                <a:latin typeface="Times New Roman" panose="02020603050405020304" pitchFamily="18" charset="0"/>
                <a:cs typeface="Times New Roman" panose="02020603050405020304" pitchFamily="18" charset="0"/>
              </a:rPr>
              <a:t>上方的</a:t>
            </a:r>
            <a:r>
              <a:rPr lang="zh-CN" altLang="en-US" sz="1800" b="1" i="1" dirty="0">
                <a:solidFill>
                  <a:srgbClr val="7030A0"/>
                </a:solidFill>
                <a:latin typeface="Times New Roman" panose="02020603050405020304" pitchFamily="18" charset="0"/>
                <a:cs typeface="Times New Roman" panose="02020603050405020304" pitchFamily="18" charset="0"/>
              </a:rPr>
              <a:t>四大</a:t>
            </a:r>
            <a:r>
              <a:rPr lang="zh-CN" altLang="en-US" sz="1800" b="1" i="1" dirty="0">
                <a:solidFill>
                  <a:srgbClr val="FF0000"/>
                </a:solidFill>
                <a:latin typeface="Times New Roman" panose="02020603050405020304" pitchFamily="18" charset="0"/>
                <a:cs typeface="Times New Roman" panose="02020603050405020304" pitchFamily="18" charset="0"/>
              </a:rPr>
              <a:t>知识领域</a:t>
            </a:r>
            <a:r>
              <a:rPr lang="zh-CN" altLang="en-US" sz="1800" b="1" dirty="0">
                <a:latin typeface="Times New Roman" panose="02020603050405020304" pitchFamily="18" charset="0"/>
                <a:cs typeface="Times New Roman" panose="02020603050405020304" pitchFamily="18" charset="0"/>
              </a:rPr>
              <a:t>是范围管理、时间管理、成本管理和质量管理（因其形成具体的项目目标，也称</a:t>
            </a:r>
            <a:r>
              <a:rPr lang="zh-CN" altLang="en-US" sz="1800" b="1" u="sng" dirty="0">
                <a:solidFill>
                  <a:srgbClr val="FF0000"/>
                </a:solidFill>
                <a:latin typeface="Times New Roman" panose="02020603050405020304" pitchFamily="18" charset="0"/>
                <a:cs typeface="Times New Roman" panose="02020603050405020304" pitchFamily="18" charset="0"/>
              </a:rPr>
              <a:t>核心知识领域</a:t>
            </a:r>
            <a:r>
              <a:rPr lang="zh-CN" altLang="en-US" sz="1800" b="1" dirty="0">
                <a:latin typeface="Times New Roman" panose="02020603050405020304" pitchFamily="18" charset="0"/>
                <a:cs typeface="Times New Roman" panose="02020603050405020304" pitchFamily="18" charset="0"/>
              </a:rPr>
              <a:t>）。</a:t>
            </a:r>
          </a:p>
          <a:p>
            <a:pPr lvl="1">
              <a:lnSpc>
                <a:spcPct val="150000"/>
              </a:lnSpc>
              <a:spcBef>
                <a:spcPts val="0"/>
              </a:spcBef>
              <a:buFont typeface="Wingdings" panose="05000000000000000000" pitchFamily="2" charset="2"/>
              <a:buChar char="n"/>
            </a:pPr>
            <a:r>
              <a:rPr lang="zh-CN" altLang="en-US" sz="1800" b="1" dirty="0">
                <a:solidFill>
                  <a:srgbClr val="00B0F0"/>
                </a:solidFill>
                <a:latin typeface="Times New Roman" panose="02020603050405020304" pitchFamily="18" charset="0"/>
                <a:cs typeface="Times New Roman" panose="02020603050405020304" pitchFamily="18" charset="0"/>
              </a:rPr>
              <a:t>范围管理</a:t>
            </a:r>
            <a:r>
              <a:rPr lang="zh-CN" altLang="en-US" sz="1800" b="1" dirty="0">
                <a:latin typeface="Times New Roman" panose="02020603050405020304" pitchFamily="18" charset="0"/>
                <a:cs typeface="Times New Roman" panose="02020603050405020304" pitchFamily="18" charset="0"/>
              </a:rPr>
              <a:t>：确定和管理为成功完成项目所要做的全部工作；</a:t>
            </a:r>
          </a:p>
          <a:p>
            <a:pPr lvl="1">
              <a:lnSpc>
                <a:spcPct val="150000"/>
              </a:lnSpc>
              <a:spcBef>
                <a:spcPts val="0"/>
              </a:spcBef>
              <a:buFont typeface="Wingdings" panose="05000000000000000000" pitchFamily="2" charset="2"/>
              <a:buChar char="n"/>
            </a:pPr>
            <a:r>
              <a:rPr lang="zh-CN" altLang="en-US" sz="1800" b="1" dirty="0">
                <a:solidFill>
                  <a:srgbClr val="00B0F0"/>
                </a:solidFill>
                <a:latin typeface="Times New Roman" panose="02020603050405020304" pitchFamily="18" charset="0"/>
                <a:cs typeface="Times New Roman" panose="02020603050405020304" pitchFamily="18" charset="0"/>
              </a:rPr>
              <a:t>时间管理</a:t>
            </a:r>
            <a:r>
              <a:rPr lang="zh-CN" altLang="en-US" sz="1800" b="1" dirty="0">
                <a:latin typeface="Times New Roman" panose="02020603050405020304" pitchFamily="18" charset="0"/>
                <a:cs typeface="Times New Roman" panose="02020603050405020304" pitchFamily="18" charset="0"/>
              </a:rPr>
              <a:t>：包括项目所需时间的估算，制定可以接受的项目进度计划，并确保项目的及时完工；</a:t>
            </a:r>
          </a:p>
          <a:p>
            <a:pPr lvl="1">
              <a:lnSpc>
                <a:spcPct val="150000"/>
              </a:lnSpc>
              <a:spcBef>
                <a:spcPts val="0"/>
              </a:spcBef>
              <a:buFont typeface="Wingdings" panose="05000000000000000000" pitchFamily="2" charset="2"/>
              <a:buChar char="n"/>
            </a:pPr>
            <a:r>
              <a:rPr lang="zh-CN" altLang="en-US" sz="1800" b="1" dirty="0">
                <a:solidFill>
                  <a:srgbClr val="00B0F0"/>
                </a:solidFill>
                <a:latin typeface="Times New Roman" panose="02020603050405020304" pitchFamily="18" charset="0"/>
                <a:cs typeface="Times New Roman" panose="02020603050405020304" pitchFamily="18" charset="0"/>
              </a:rPr>
              <a:t>成本管理</a:t>
            </a:r>
            <a:r>
              <a:rPr lang="zh-CN" altLang="en-US" sz="1800" b="1" dirty="0">
                <a:latin typeface="Times New Roman" panose="02020603050405020304" pitchFamily="18" charset="0"/>
                <a:cs typeface="Times New Roman" panose="02020603050405020304" pitchFamily="18" charset="0"/>
              </a:rPr>
              <a:t>：包括项目预算的准备和管理工作；</a:t>
            </a:r>
          </a:p>
          <a:p>
            <a:pPr lvl="1">
              <a:lnSpc>
                <a:spcPct val="150000"/>
              </a:lnSpc>
              <a:spcBef>
                <a:spcPts val="0"/>
              </a:spcBef>
              <a:buFont typeface="Wingdings" panose="05000000000000000000" pitchFamily="2" charset="2"/>
              <a:buChar char="n"/>
            </a:pPr>
            <a:r>
              <a:rPr lang="zh-CN" altLang="en-US" sz="1800" b="1" dirty="0">
                <a:solidFill>
                  <a:srgbClr val="00B0F0"/>
                </a:solidFill>
                <a:latin typeface="Times New Roman" panose="02020603050405020304" pitchFamily="18" charset="0"/>
                <a:cs typeface="Times New Roman" panose="02020603050405020304" pitchFamily="18" charset="0"/>
              </a:rPr>
              <a:t>质量管理</a:t>
            </a:r>
            <a:r>
              <a:rPr lang="zh-CN" altLang="en-US" sz="1800" b="1" dirty="0">
                <a:latin typeface="Times New Roman" panose="02020603050405020304" pitchFamily="18" charset="0"/>
                <a:cs typeface="Times New Roman" panose="02020603050405020304" pitchFamily="18" charset="0"/>
              </a:rPr>
              <a:t>：确保项目满足明确约定的或各方默认的需要。</a:t>
            </a:r>
            <a:endParaRPr lang="en-US" altLang="zh-CN" sz="1800" b="1" dirty="0">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i="1" dirty="0">
                <a:solidFill>
                  <a:srgbClr val="7030A0"/>
                </a:solidFill>
                <a:latin typeface="Times New Roman" panose="02020603050405020304" pitchFamily="18" charset="0"/>
                <a:cs typeface="Times New Roman" panose="02020603050405020304" pitchFamily="18" charset="0"/>
              </a:rPr>
              <a:t>其他五大</a:t>
            </a:r>
            <a:r>
              <a:rPr lang="zh-CN" altLang="en-US" sz="1800" b="1" i="1" dirty="0">
                <a:solidFill>
                  <a:srgbClr val="FF0000"/>
                </a:solidFill>
                <a:latin typeface="Times New Roman" panose="02020603050405020304" pitchFamily="18" charset="0"/>
                <a:cs typeface="Times New Roman" panose="02020603050405020304" pitchFamily="18" charset="0"/>
              </a:rPr>
              <a:t>知识领域 </a:t>
            </a:r>
            <a:r>
              <a:rPr lang="zh-CN" altLang="en-US" sz="1800" b="1" dirty="0">
                <a:latin typeface="Times New Roman" panose="02020603050405020304" pitchFamily="18" charset="0"/>
                <a:cs typeface="Times New Roman" panose="02020603050405020304" pitchFamily="18" charset="0"/>
              </a:rPr>
              <a:t>包括人力资源管理、沟通管理、风险管理、采购管理和干系人管理（也称</a:t>
            </a:r>
            <a:r>
              <a:rPr lang="zh-CN" altLang="en-US" sz="1800" b="1" dirty="0">
                <a:solidFill>
                  <a:srgbClr val="FF0000"/>
                </a:solidFill>
                <a:latin typeface="Times New Roman" panose="02020603050405020304" pitchFamily="18" charset="0"/>
                <a:cs typeface="Times New Roman" panose="02020603050405020304" pitchFamily="18" charset="0"/>
              </a:rPr>
              <a:t>辅助知识领域</a:t>
            </a:r>
            <a:r>
              <a:rPr lang="zh-CN" altLang="en-US" sz="1800" b="1" dirty="0">
                <a:latin typeface="Times New Roman" panose="02020603050405020304" pitchFamily="18" charset="0"/>
                <a:cs typeface="Times New Roman" panose="02020603050405020304" pitchFamily="18" charset="0"/>
              </a:rPr>
              <a:t>），项目目标是通过它们来实现的。</a:t>
            </a:r>
          </a:p>
          <a:p>
            <a:pPr lvl="1">
              <a:lnSpc>
                <a:spcPct val="150000"/>
              </a:lnSpc>
              <a:spcBef>
                <a:spcPts val="0"/>
              </a:spcBef>
              <a:buFont typeface="Wingdings" panose="05000000000000000000" pitchFamily="2" charset="2"/>
              <a:buChar char="n"/>
            </a:pPr>
            <a:r>
              <a:rPr lang="zh-CN" altLang="en-US" sz="1800" b="1" dirty="0">
                <a:solidFill>
                  <a:srgbClr val="00B0F0"/>
                </a:solidFill>
                <a:latin typeface="Times New Roman" panose="02020603050405020304" pitchFamily="18" charset="0"/>
                <a:cs typeface="Times New Roman" panose="02020603050405020304" pitchFamily="18" charset="0"/>
              </a:rPr>
              <a:t>人力资源管理</a:t>
            </a:r>
            <a:r>
              <a:rPr lang="zh-CN" altLang="en-US" sz="1800" b="1" dirty="0">
                <a:latin typeface="Times New Roman" panose="02020603050405020304" pitchFamily="18" charset="0"/>
                <a:cs typeface="Times New Roman" panose="02020603050405020304" pitchFamily="18" charset="0"/>
              </a:rPr>
              <a:t>：关心如何有效地组织和利用参与项目的人；</a:t>
            </a:r>
          </a:p>
          <a:p>
            <a:pPr lvl="1">
              <a:lnSpc>
                <a:spcPct val="150000"/>
              </a:lnSpc>
              <a:spcBef>
                <a:spcPts val="0"/>
              </a:spcBef>
              <a:buFont typeface="Wingdings" panose="05000000000000000000" pitchFamily="2" charset="2"/>
              <a:buChar char="n"/>
            </a:pPr>
            <a:r>
              <a:rPr lang="zh-CN" altLang="en-US" sz="1800" b="1" dirty="0">
                <a:solidFill>
                  <a:srgbClr val="00B0F0"/>
                </a:solidFill>
                <a:latin typeface="Times New Roman" panose="02020603050405020304" pitchFamily="18" charset="0"/>
                <a:cs typeface="Times New Roman" panose="02020603050405020304" pitchFamily="18" charset="0"/>
              </a:rPr>
              <a:t>沟通管理</a:t>
            </a:r>
            <a:r>
              <a:rPr lang="zh-CN" altLang="en-US" sz="1800" b="1" dirty="0">
                <a:latin typeface="Times New Roman" panose="02020603050405020304" pitchFamily="18" charset="0"/>
                <a:cs typeface="Times New Roman" panose="02020603050405020304" pitchFamily="18" charset="0"/>
              </a:rPr>
              <a:t>：包括产生、收集、发布和保存项目信息；</a:t>
            </a:r>
          </a:p>
          <a:p>
            <a:pPr lvl="1">
              <a:lnSpc>
                <a:spcPct val="150000"/>
              </a:lnSpc>
              <a:spcBef>
                <a:spcPts val="0"/>
              </a:spcBef>
              <a:buFont typeface="Wingdings" panose="05000000000000000000" pitchFamily="2" charset="2"/>
              <a:buChar char="n"/>
            </a:pPr>
            <a:r>
              <a:rPr lang="zh-CN" altLang="en-US" sz="1800" b="1" dirty="0">
                <a:solidFill>
                  <a:srgbClr val="00B0F0"/>
                </a:solidFill>
                <a:latin typeface="Times New Roman" panose="02020603050405020304" pitchFamily="18" charset="0"/>
                <a:cs typeface="Times New Roman" panose="02020603050405020304" pitchFamily="18" charset="0"/>
              </a:rPr>
              <a:t>风险管理</a:t>
            </a:r>
            <a:r>
              <a:rPr lang="zh-CN" altLang="en-US" sz="1800" b="1" dirty="0">
                <a:latin typeface="Times New Roman" panose="02020603050405020304" pitchFamily="18" charset="0"/>
                <a:cs typeface="Times New Roman" panose="02020603050405020304" pitchFamily="18" charset="0"/>
              </a:rPr>
              <a:t>：包括对项目相关的风险进行识别、分析和应对；</a:t>
            </a:r>
          </a:p>
          <a:p>
            <a:pPr lvl="1">
              <a:lnSpc>
                <a:spcPct val="150000"/>
              </a:lnSpc>
              <a:spcBef>
                <a:spcPts val="0"/>
              </a:spcBef>
              <a:buFont typeface="Wingdings" panose="05000000000000000000" pitchFamily="2" charset="2"/>
              <a:buChar char="n"/>
            </a:pPr>
            <a:r>
              <a:rPr lang="zh-CN" altLang="en-US" sz="1800" b="1" dirty="0">
                <a:solidFill>
                  <a:srgbClr val="00B0F0"/>
                </a:solidFill>
                <a:latin typeface="Times New Roman" panose="02020603050405020304" pitchFamily="18" charset="0"/>
                <a:cs typeface="Times New Roman" panose="02020603050405020304" pitchFamily="18" charset="0"/>
              </a:rPr>
              <a:t>采购管理</a:t>
            </a:r>
            <a:r>
              <a:rPr lang="zh-CN" altLang="en-US" sz="1800" b="1" dirty="0">
                <a:latin typeface="Times New Roman" panose="02020603050405020304" pitchFamily="18" charset="0"/>
                <a:cs typeface="Times New Roman" panose="02020603050405020304" pitchFamily="18" charset="0"/>
              </a:rPr>
              <a:t>：指根据项目的需要从项目执行组织外部获取和购进产品和服务；</a:t>
            </a:r>
          </a:p>
          <a:p>
            <a:pPr lvl="1">
              <a:lnSpc>
                <a:spcPct val="150000"/>
              </a:lnSpc>
              <a:spcBef>
                <a:spcPts val="0"/>
              </a:spcBef>
              <a:buFont typeface="Wingdings" panose="05000000000000000000" pitchFamily="2" charset="2"/>
              <a:buChar char="n"/>
            </a:pPr>
            <a:r>
              <a:rPr lang="zh-CN" altLang="en-US" sz="1800" b="1" dirty="0">
                <a:solidFill>
                  <a:srgbClr val="00B0F0"/>
                </a:solidFill>
                <a:latin typeface="Times New Roman" panose="02020603050405020304" pitchFamily="18" charset="0"/>
                <a:cs typeface="Times New Roman" panose="02020603050405020304" pitchFamily="18" charset="0"/>
              </a:rPr>
              <a:t>干系人管理</a:t>
            </a:r>
            <a:r>
              <a:rPr lang="zh-CN" altLang="en-US" sz="1800" b="1" dirty="0">
                <a:latin typeface="Times New Roman" panose="02020603050405020304" pitchFamily="18" charset="0"/>
                <a:cs typeface="Times New Roman" panose="02020603050405020304" pitchFamily="18" charset="0"/>
              </a:rPr>
              <a:t>：包括识别能影响项目或受项目影响的全部人员、群体或组织，制定合适的管理策略来有效调动干系人参与项目决策和执行等。</a:t>
            </a:r>
          </a:p>
          <a:p>
            <a:pPr lvl="1">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FF0000"/>
                </a:solidFill>
                <a:latin typeface="Times New Roman" panose="02020603050405020304" pitchFamily="18" charset="0"/>
                <a:cs typeface="Times New Roman" panose="02020603050405020304" pitchFamily="18" charset="0"/>
              </a:rPr>
              <a:t>整合管理</a:t>
            </a:r>
            <a:r>
              <a:rPr lang="zh-CN" altLang="en-US" sz="1200" b="1" dirty="0">
                <a:latin typeface="Times New Roman" panose="02020603050405020304" pitchFamily="18" charset="0"/>
                <a:cs typeface="Times New Roman" panose="02020603050405020304" pitchFamily="18" charset="0"/>
              </a:rPr>
              <a:t>要发挥项目管理整体上的</a:t>
            </a:r>
            <a:r>
              <a:rPr lang="zh-CN" altLang="en-US" sz="1200" b="1" dirty="0">
                <a:solidFill>
                  <a:srgbClr val="7030A0"/>
                </a:solidFill>
                <a:latin typeface="Times New Roman" panose="02020603050405020304" pitchFamily="18" charset="0"/>
                <a:cs typeface="Times New Roman" panose="02020603050405020304" pitchFamily="18" charset="0"/>
              </a:rPr>
              <a:t>支撑作用</a:t>
            </a:r>
            <a:r>
              <a:rPr lang="zh-CN" altLang="en-US" sz="1200" b="1" dirty="0">
                <a:latin typeface="Times New Roman" panose="02020603050405020304" pitchFamily="18" charset="0"/>
                <a:cs typeface="Times New Roman" panose="02020603050405020304" pitchFamily="18" charset="0"/>
              </a:rPr>
              <a:t>，它与其他项目管理知识领域互相影响。</a:t>
            </a: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FF0000"/>
                </a:solidFill>
                <a:latin typeface="Times New Roman" panose="02020603050405020304" pitchFamily="18" charset="0"/>
                <a:cs typeface="Times New Roman" panose="02020603050405020304" pitchFamily="18" charset="0"/>
              </a:rPr>
              <a:t>项目管理工具和技术</a:t>
            </a:r>
            <a:r>
              <a:rPr lang="zh-CN" altLang="en-US" sz="1200" b="1" dirty="0">
                <a:latin typeface="Times New Roman" panose="02020603050405020304" pitchFamily="18" charset="0"/>
                <a:cs typeface="Times New Roman" panose="02020603050405020304" pitchFamily="18" charset="0"/>
              </a:rPr>
              <a:t>用来帮助项目经理和项目组人员</a:t>
            </a:r>
            <a:r>
              <a:rPr lang="zh-CN" altLang="en-US" sz="1200" b="1" dirty="0">
                <a:solidFill>
                  <a:srgbClr val="7030A0"/>
                </a:solidFill>
                <a:latin typeface="Times New Roman" panose="02020603050405020304" pitchFamily="18" charset="0"/>
                <a:cs typeface="Times New Roman" panose="02020603050405020304" pitchFamily="18" charset="0"/>
              </a:rPr>
              <a:t>进行范围、时间、成本和质量的管理</a:t>
            </a:r>
            <a:r>
              <a:rPr lang="zh-CN" altLang="en-US" sz="1200" b="1" dirty="0">
                <a:latin typeface="Times New Roman" panose="02020603050405020304" pitchFamily="18" charset="0"/>
                <a:cs typeface="Times New Roman" panose="02020603050405020304" pitchFamily="18" charset="0"/>
              </a:rPr>
              <a:t>。另外也有一些工具可以帮助项目经理和项目组人员进行人力资源、沟通、风险、采购和干系人等方面的管理以及实现项目整合管理。例如，常用的时间管理工具和技术有甘特图、网络图示法和关键路径法等。</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26</a:t>
            </a:fld>
            <a:endParaRPr lang="zh-CN" altLang="en-US"/>
          </a:p>
        </p:txBody>
      </p:sp>
    </p:spTree>
    <p:extLst>
      <p:ext uri="{BB962C8B-B14F-4D97-AF65-F5344CB8AC3E}">
        <p14:creationId xmlns:p14="http://schemas.microsoft.com/office/powerpoint/2010/main" val="4269451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27</a:t>
            </a:fld>
            <a:endParaRPr lang="zh-CN" altLang="en-US"/>
          </a:p>
        </p:txBody>
      </p:sp>
    </p:spTree>
    <p:extLst>
      <p:ext uri="{BB962C8B-B14F-4D97-AF65-F5344CB8AC3E}">
        <p14:creationId xmlns:p14="http://schemas.microsoft.com/office/powerpoint/2010/main" val="14699095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tabLst>
                <a:tab pos="7710488" algn="l"/>
              </a:tabLst>
            </a:pPr>
            <a:r>
              <a:rPr lang="zh-CN" altLang="en-US" sz="1200" b="1" dirty="0">
                <a:latin typeface="Times New Roman" panose="02020603050405020304" pitchFamily="18" charset="0"/>
                <a:cs typeface="Times New Roman" panose="02020603050405020304" pitchFamily="18" charset="0"/>
              </a:rPr>
              <a:t>按照</a:t>
            </a:r>
            <a:r>
              <a:rPr lang="en-US" altLang="zh-CN" sz="1200" b="1" u="sng" dirty="0">
                <a:latin typeface="Times New Roman" panose="02020603050405020304" pitchFamily="18" charset="0"/>
                <a:cs typeface="Times New Roman" panose="02020603050405020304" pitchFamily="18" charset="0"/>
              </a:rPr>
              <a:t>《</a:t>
            </a:r>
            <a:r>
              <a:rPr lang="en-US" altLang="zh-CN" sz="1200" u="sng" dirty="0">
                <a:latin typeface="Times New Roman" panose="02020603050405020304" pitchFamily="18" charset="0"/>
                <a:cs typeface="Times New Roman" panose="02020603050405020304" pitchFamily="18" charset="0"/>
              </a:rPr>
              <a:t>PMBOK®</a:t>
            </a:r>
            <a:r>
              <a:rPr lang="zh-CN" altLang="en-US" sz="1200" u="sng" dirty="0">
                <a:latin typeface="Times New Roman" panose="02020603050405020304" pitchFamily="18" charset="0"/>
                <a:cs typeface="Times New Roman" panose="02020603050405020304" pitchFamily="18" charset="0"/>
              </a:rPr>
              <a:t>指南</a:t>
            </a:r>
            <a:r>
              <a:rPr lang="en-US" altLang="zh-CN" sz="1200" b="1" u="sng" dirty="0">
                <a:latin typeface="Times New Roman" panose="02020603050405020304" pitchFamily="18" charset="0"/>
                <a:cs typeface="Times New Roman" panose="02020603050405020304" pitchFamily="18" charset="0"/>
              </a:rPr>
              <a:t>》</a:t>
            </a:r>
            <a:r>
              <a:rPr lang="zh-CN" altLang="en-US" sz="1200" b="1" dirty="0">
                <a:latin typeface="Times New Roman" panose="02020603050405020304" pitchFamily="18" charset="0"/>
                <a:cs typeface="Times New Roman" panose="02020603050405020304" pitchFamily="18" charset="0"/>
              </a:rPr>
              <a:t>的定义，</a:t>
            </a:r>
            <a:r>
              <a:rPr lang="zh-CN" altLang="en-US" sz="1200" b="1" dirty="0">
                <a:solidFill>
                  <a:srgbClr val="7030A0"/>
                </a:solidFill>
                <a:latin typeface="Times New Roman" panose="02020603050405020304" pitchFamily="18" charset="0"/>
                <a:cs typeface="Times New Roman" panose="02020603050405020304" pitchFamily="18" charset="0"/>
              </a:rPr>
              <a:t>项目管理</a:t>
            </a:r>
            <a:r>
              <a:rPr lang="zh-CN" altLang="en-US" sz="1200" b="1" dirty="0">
                <a:latin typeface="Times New Roman" panose="02020603050405020304" pitchFamily="18" charset="0"/>
                <a:cs typeface="Times New Roman" panose="02020603050405020304" pitchFamily="18" charset="0"/>
              </a:rPr>
              <a:t>是</a:t>
            </a:r>
            <a:r>
              <a:rPr lang="zh-CN" altLang="en-US" sz="1200" b="1" dirty="0">
                <a:solidFill>
                  <a:srgbClr val="FF0000"/>
                </a:solidFill>
                <a:latin typeface="Times New Roman" panose="02020603050405020304" pitchFamily="18" charset="0"/>
                <a:cs typeface="Times New Roman" panose="02020603050405020304" pitchFamily="18" charset="0"/>
              </a:rPr>
              <a:t>通过合理运用与整合</a:t>
            </a:r>
            <a:r>
              <a:rPr lang="en-US" altLang="zh-CN" sz="1200" b="1" dirty="0">
                <a:solidFill>
                  <a:srgbClr val="FF0000"/>
                </a:solidFill>
                <a:latin typeface="Times New Roman" panose="02020603050405020304" pitchFamily="18" charset="0"/>
                <a:cs typeface="Times New Roman" panose="02020603050405020304" pitchFamily="18" charset="0"/>
              </a:rPr>
              <a:t>47</a:t>
            </a:r>
            <a:r>
              <a:rPr lang="zh-CN" altLang="en-US" sz="1200" b="1" dirty="0">
                <a:solidFill>
                  <a:srgbClr val="FF0000"/>
                </a:solidFill>
                <a:latin typeface="Times New Roman" panose="02020603050405020304" pitchFamily="18" charset="0"/>
                <a:cs typeface="Times New Roman" panose="02020603050405020304" pitchFamily="18" charset="0"/>
              </a:rPr>
              <a:t>个项目管理过程来实现的</a:t>
            </a:r>
            <a:r>
              <a:rPr lang="zh-CN" altLang="en-US" sz="1200" b="1" dirty="0">
                <a:latin typeface="Times New Roman" panose="02020603050405020304" pitchFamily="18" charset="0"/>
                <a:cs typeface="Times New Roman" panose="02020603050405020304" pitchFamily="18" charset="0"/>
              </a:rPr>
              <a:t>。</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可以根据其逻辑关系，把这</a:t>
            </a:r>
            <a:r>
              <a:rPr lang="en-US" altLang="zh-CN" sz="1200" b="1" dirty="0">
                <a:solidFill>
                  <a:srgbClr val="00B0F0"/>
                </a:solidFill>
                <a:latin typeface="Times New Roman" panose="02020603050405020304" pitchFamily="18" charset="0"/>
                <a:cs typeface="Times New Roman" panose="02020603050405020304" pitchFamily="18" charset="0"/>
              </a:rPr>
              <a:t>47</a:t>
            </a:r>
            <a:r>
              <a:rPr lang="zh-CN" altLang="en-US" sz="1200" b="1" dirty="0">
                <a:solidFill>
                  <a:srgbClr val="00B0F0"/>
                </a:solidFill>
                <a:latin typeface="Times New Roman" panose="02020603050405020304" pitchFamily="18" charset="0"/>
                <a:cs typeface="Times New Roman" panose="02020603050405020304" pitchFamily="18" charset="0"/>
              </a:rPr>
              <a:t>个过程归类成</a:t>
            </a:r>
            <a:r>
              <a:rPr lang="en-US" altLang="zh-CN" sz="1200" b="1" dirty="0">
                <a:solidFill>
                  <a:srgbClr val="00B0F0"/>
                </a:solidFill>
                <a:latin typeface="Times New Roman" panose="02020603050405020304" pitchFamily="18" charset="0"/>
                <a:cs typeface="Times New Roman" panose="02020603050405020304" pitchFamily="18" charset="0"/>
              </a:rPr>
              <a:t>5</a:t>
            </a:r>
            <a:r>
              <a:rPr lang="zh-CN" altLang="en-US" sz="1200" b="1" dirty="0">
                <a:solidFill>
                  <a:srgbClr val="00B0F0"/>
                </a:solidFill>
                <a:latin typeface="Times New Roman" panose="02020603050405020304" pitchFamily="18" charset="0"/>
                <a:cs typeface="Times New Roman" panose="02020603050405020304" pitchFamily="18" charset="0"/>
              </a:rPr>
              <a:t>大过程组</a:t>
            </a:r>
            <a:r>
              <a:rPr lang="zh-CN" altLang="en-US" sz="1200" b="1" dirty="0">
                <a:latin typeface="Times New Roman" panose="02020603050405020304" pitchFamily="18" charset="0"/>
                <a:cs typeface="Times New Roman" panose="02020603050405020304" pitchFamily="18" charset="0"/>
              </a:rPr>
              <a:t>，即启动、规划、执行、监控和收尾。</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lang="zh-CN" altLang="en-US" b="1" dirty="0">
                <a:solidFill>
                  <a:srgbClr val="FF0000"/>
                </a:solidFill>
                <a:latin typeface="Times New Roman" panose="02020603050405020304" pitchFamily="18" charset="0"/>
                <a:cs typeface="Times New Roman" panose="02020603050405020304" pitchFamily="18" charset="0"/>
              </a:rPr>
              <a:t>软件</a:t>
            </a:r>
            <a:r>
              <a:rPr lang="zh-CN" altLang="en-US" b="1" dirty="0">
                <a:latin typeface="Times New Roman" panose="02020603050405020304" pitchFamily="18" charset="0"/>
                <a:cs typeface="Times New Roman" panose="02020603050405020304" pitchFamily="18" charset="0"/>
              </a:rPr>
              <a:t>的独特性允许五大过程组中的</a:t>
            </a:r>
            <a:r>
              <a:rPr lang="en-US" altLang="zh-CN" b="1" u="sng" dirty="0">
                <a:latin typeface="Times New Roman" panose="02020603050405020304" pitchFamily="18" charset="0"/>
                <a:cs typeface="Times New Roman" panose="02020603050405020304" pitchFamily="18" charset="0"/>
              </a:rPr>
              <a:t>47</a:t>
            </a:r>
            <a:r>
              <a:rPr lang="zh-CN" altLang="en-US" b="1" u="sng" dirty="0">
                <a:latin typeface="Times New Roman" panose="02020603050405020304" pitchFamily="18" charset="0"/>
                <a:cs typeface="Times New Roman" panose="02020603050405020304" pitchFamily="18" charset="0"/>
              </a:rPr>
              <a:t>个过程元素</a:t>
            </a:r>
            <a:r>
              <a:rPr lang="zh-CN" altLang="en-US" b="1" dirty="0">
                <a:latin typeface="Times New Roman" panose="02020603050405020304" pitchFamily="18" charset="0"/>
                <a:cs typeface="Times New Roman" panose="02020603050405020304" pitchFamily="18" charset="0"/>
              </a:rPr>
              <a:t>以各种方式</a:t>
            </a:r>
            <a:r>
              <a:rPr lang="zh-CN" altLang="en-US" b="1" dirty="0">
                <a:solidFill>
                  <a:srgbClr val="7030A0"/>
                </a:solidFill>
                <a:latin typeface="Times New Roman" panose="02020603050405020304" pitchFamily="18" charset="0"/>
                <a:cs typeface="Times New Roman" panose="02020603050405020304" pitchFamily="18" charset="0"/>
              </a:rPr>
              <a:t>重叠、交错和重复</a:t>
            </a:r>
            <a:endParaRPr lang="zh-CN" altLang="en-US"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28</a:t>
            </a:fld>
            <a:endParaRPr lang="zh-CN" altLang="en-US"/>
          </a:p>
        </p:txBody>
      </p:sp>
    </p:spTree>
    <p:extLst>
      <p:ext uri="{BB962C8B-B14F-4D97-AF65-F5344CB8AC3E}">
        <p14:creationId xmlns:p14="http://schemas.microsoft.com/office/powerpoint/2010/main" val="1214191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r>
              <a:rPr lang="zh-CN" altLang="en-US" dirty="0"/>
              <a:t>技术问题：</a:t>
            </a:r>
            <a:endParaRPr lang="en-US" altLang="zh-CN" dirty="0"/>
          </a:p>
          <a:p>
            <a:pPr>
              <a:defRPr/>
            </a:pPr>
            <a:r>
              <a:rPr lang="en-US" altLang="zh-CN" dirty="0"/>
              <a:t>1)</a:t>
            </a:r>
            <a:r>
              <a:rPr lang="zh-CN" altLang="en-US" dirty="0"/>
              <a:t>怎样开发软件？</a:t>
            </a:r>
            <a:endParaRPr lang="en-US" altLang="zh-CN" dirty="0"/>
          </a:p>
          <a:p>
            <a:pPr>
              <a:defRPr/>
            </a:pPr>
            <a:r>
              <a:rPr lang="en-US" altLang="zh-CN" dirty="0"/>
              <a:t>2)</a:t>
            </a:r>
            <a:r>
              <a:rPr lang="zh-CN" altLang="en-US" dirty="0"/>
              <a:t>怎样测试软件？</a:t>
            </a:r>
            <a:endParaRPr lang="en-US" altLang="zh-CN" dirty="0"/>
          </a:p>
          <a:p>
            <a:pPr>
              <a:defRPr/>
            </a:pPr>
            <a:r>
              <a:rPr lang="en-US" altLang="zh-CN" dirty="0"/>
              <a:t>3)</a:t>
            </a:r>
            <a:r>
              <a:rPr lang="zh-CN" altLang="en-US" dirty="0"/>
              <a:t>怎样满足对软件需求的不断增长？</a:t>
            </a:r>
            <a:endParaRPr lang="en-US" altLang="zh-CN" dirty="0"/>
          </a:p>
          <a:p>
            <a:pPr>
              <a:defRPr/>
            </a:pPr>
            <a:r>
              <a:rPr lang="zh-CN" altLang="en-US" dirty="0"/>
              <a:t>等等</a:t>
            </a:r>
            <a:endParaRPr lang="en-US" altLang="zh-CN" dirty="0"/>
          </a:p>
          <a:p>
            <a:pPr>
              <a:defRPr/>
            </a:pPr>
            <a:endParaRPr lang="en-US" altLang="zh-CN" dirty="0"/>
          </a:p>
          <a:p>
            <a:pPr>
              <a:defRPr/>
            </a:pPr>
            <a:r>
              <a:rPr lang="en-US" altLang="zh-CN" dirty="0"/>
              <a:t>1)</a:t>
            </a:r>
            <a:r>
              <a:rPr lang="zh-CN" altLang="en-US" dirty="0"/>
              <a:t>成本和进度估计不精确</a:t>
            </a:r>
            <a:endParaRPr lang="en-US" altLang="zh-CN" dirty="0"/>
          </a:p>
          <a:p>
            <a:pPr>
              <a:defRPr/>
            </a:pPr>
            <a:r>
              <a:rPr lang="en-US" altLang="zh-CN" dirty="0"/>
              <a:t>2)</a:t>
            </a:r>
            <a:r>
              <a:rPr lang="zh-CN" altLang="en-US" dirty="0"/>
              <a:t>软件质量概念十分可疑</a:t>
            </a:r>
            <a:endParaRPr lang="en-US" altLang="zh-CN" dirty="0"/>
          </a:p>
          <a:p>
            <a:pPr>
              <a:defRPr/>
            </a:pPr>
            <a:r>
              <a:rPr lang="en-US" altLang="zh-CN" dirty="0"/>
              <a:t>3)</a:t>
            </a:r>
            <a:r>
              <a:rPr lang="zh-CN" altLang="en-US" dirty="0"/>
              <a:t>如何处理对立的项目目标和期望？</a:t>
            </a:r>
            <a:endParaRPr lang="en-US" altLang="zh-CN" dirty="0"/>
          </a:p>
          <a:p>
            <a:pPr>
              <a:defRPr/>
            </a:pPr>
            <a:r>
              <a:rPr lang="zh-CN" altLang="en-US" dirty="0"/>
              <a:t>等等</a:t>
            </a:r>
          </a:p>
          <a:p>
            <a:pPr>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5</a:t>
            </a:fld>
            <a:endParaRPr lang="zh-CN" altLang="en-US"/>
          </a:p>
        </p:txBody>
      </p:sp>
    </p:spTree>
    <p:extLst>
      <p:ext uri="{BB962C8B-B14F-4D97-AF65-F5344CB8AC3E}">
        <p14:creationId xmlns:p14="http://schemas.microsoft.com/office/powerpoint/2010/main" val="4389651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软件项目的产品可以包括：</a:t>
            </a:r>
            <a:endParaRPr lang="en-US" altLang="zh-CN" sz="1200" b="1" dirty="0">
              <a:solidFill>
                <a:srgbClr val="7030A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FFC000"/>
                </a:solidFill>
                <a:latin typeface="Times New Roman" panose="02020603050405020304" pitchFamily="18" charset="0"/>
                <a:cs typeface="Times New Roman" panose="02020603050405020304" pitchFamily="18" charset="0"/>
              </a:rPr>
              <a:t>（</a:t>
            </a:r>
            <a:r>
              <a:rPr lang="en-US" altLang="zh-CN" sz="1200" b="1" dirty="0">
                <a:solidFill>
                  <a:srgbClr val="FFC000"/>
                </a:solidFill>
                <a:latin typeface="Times New Roman" panose="02020603050405020304" pitchFamily="18" charset="0"/>
                <a:cs typeface="Times New Roman" panose="02020603050405020304" pitchFamily="18" charset="0"/>
              </a:rPr>
              <a:t>1</a:t>
            </a:r>
            <a:r>
              <a:rPr lang="zh-CN" altLang="en-US" sz="1200" b="1" dirty="0">
                <a:solidFill>
                  <a:srgbClr val="FFC000"/>
                </a:solidFill>
                <a:latin typeface="Times New Roman" panose="02020603050405020304" pitchFamily="18" charset="0"/>
                <a:cs typeface="Times New Roman" panose="02020603050405020304" pitchFamily="18" charset="0"/>
              </a:rPr>
              <a:t>）应用软件</a:t>
            </a:r>
            <a:r>
              <a:rPr lang="zh-CN" altLang="en-US" sz="1200" b="1" dirty="0">
                <a:latin typeface="Times New Roman" panose="02020603050405020304" pitchFamily="18" charset="0"/>
                <a:cs typeface="Times New Roman" panose="02020603050405020304" pitchFamily="18" charset="0"/>
              </a:rPr>
              <a:t>使用系统软件接口、通信协议和软件开发工具来构建，为计算机用户提供文字处理、电子表格、统计软件和多媒体播放器等功能。</a:t>
            </a:r>
          </a:p>
          <a:p>
            <a:pPr>
              <a:lnSpc>
                <a:spcPct val="150000"/>
              </a:lnSpc>
              <a:spcBef>
                <a:spcPts val="0"/>
              </a:spcBef>
              <a:buFont typeface="Wingdings" panose="05000000000000000000" pitchFamily="2" charset="2"/>
              <a:buChar char="n"/>
            </a:pPr>
            <a:r>
              <a:rPr lang="zh-CN" altLang="en-US" sz="1200" b="1" dirty="0">
                <a:solidFill>
                  <a:srgbClr val="FFC000"/>
                </a:solidFill>
                <a:latin typeface="Times New Roman" panose="02020603050405020304" pitchFamily="18" charset="0"/>
                <a:cs typeface="Times New Roman" panose="02020603050405020304" pitchFamily="18" charset="0"/>
              </a:rPr>
              <a:t>（</a:t>
            </a:r>
            <a:r>
              <a:rPr lang="en-US" altLang="zh-CN" sz="1200" b="1" dirty="0">
                <a:solidFill>
                  <a:srgbClr val="FFC000"/>
                </a:solidFill>
                <a:latin typeface="Times New Roman" panose="02020603050405020304" pitchFamily="18" charset="0"/>
                <a:cs typeface="Times New Roman" panose="02020603050405020304" pitchFamily="18" charset="0"/>
              </a:rPr>
              <a:t>2</a:t>
            </a:r>
            <a:r>
              <a:rPr lang="zh-CN" altLang="en-US" sz="1200" b="1" dirty="0">
                <a:solidFill>
                  <a:srgbClr val="FFC000"/>
                </a:solidFill>
                <a:latin typeface="Times New Roman" panose="02020603050405020304" pitchFamily="18" charset="0"/>
                <a:cs typeface="Times New Roman" panose="02020603050405020304" pitchFamily="18" charset="0"/>
              </a:rPr>
              <a:t>）系统软件</a:t>
            </a:r>
            <a:r>
              <a:rPr lang="zh-CN" altLang="en-US" sz="1200" b="1" dirty="0">
                <a:latin typeface="Times New Roman" panose="02020603050405020304" pitchFamily="18" charset="0"/>
                <a:cs typeface="Times New Roman" panose="02020603050405020304" pitchFamily="18" charset="0"/>
              </a:rPr>
              <a:t>是为应用软件的开发和运行提供平台的支撑软件。它包括调度器、内存管理器和输入</a:t>
            </a:r>
            <a:r>
              <a:rPr lang="en-US" altLang="zh-CN" sz="1200" b="1" dirty="0">
                <a:latin typeface="Times New Roman" panose="02020603050405020304" pitchFamily="18" charset="0"/>
                <a:cs typeface="Times New Roman" panose="02020603050405020304" pitchFamily="18" charset="0"/>
              </a:rPr>
              <a:t>/</a:t>
            </a:r>
            <a:r>
              <a:rPr lang="zh-CN" altLang="en-US" sz="1200" b="1" dirty="0">
                <a:latin typeface="Times New Roman" panose="02020603050405020304" pitchFamily="18" charset="0"/>
                <a:cs typeface="Times New Roman" panose="02020603050405020304" pitchFamily="18" charset="0"/>
              </a:rPr>
              <a:t>输出软件等操作系统组件。</a:t>
            </a:r>
          </a:p>
          <a:p>
            <a:pPr>
              <a:lnSpc>
                <a:spcPct val="150000"/>
              </a:lnSpc>
              <a:spcBef>
                <a:spcPts val="0"/>
              </a:spcBef>
              <a:buFont typeface="Wingdings" panose="05000000000000000000" pitchFamily="2" charset="2"/>
              <a:buChar char="n"/>
            </a:pPr>
            <a:r>
              <a:rPr lang="zh-CN" altLang="en-US" sz="1200" b="1" dirty="0">
                <a:solidFill>
                  <a:srgbClr val="FFC000"/>
                </a:solidFill>
                <a:latin typeface="Times New Roman" panose="02020603050405020304" pitchFamily="18" charset="0"/>
                <a:cs typeface="Times New Roman" panose="02020603050405020304" pitchFamily="18" charset="0"/>
              </a:rPr>
              <a:t>（</a:t>
            </a:r>
            <a:r>
              <a:rPr lang="en-US" altLang="zh-CN" sz="1200" b="1" dirty="0">
                <a:solidFill>
                  <a:srgbClr val="FFC000"/>
                </a:solidFill>
                <a:latin typeface="Times New Roman" panose="02020603050405020304" pitchFamily="18" charset="0"/>
                <a:cs typeface="Times New Roman" panose="02020603050405020304" pitchFamily="18" charset="0"/>
              </a:rPr>
              <a:t>3</a:t>
            </a:r>
            <a:r>
              <a:rPr lang="zh-CN" altLang="en-US" sz="1200" b="1" dirty="0">
                <a:solidFill>
                  <a:srgbClr val="FFC000"/>
                </a:solidFill>
                <a:latin typeface="Times New Roman" panose="02020603050405020304" pitchFamily="18" charset="0"/>
                <a:cs typeface="Times New Roman" panose="02020603050405020304" pitchFamily="18" charset="0"/>
              </a:rPr>
              <a:t>）软件密集型系统</a:t>
            </a:r>
            <a:r>
              <a:rPr lang="zh-CN" altLang="en-US" sz="1200" b="1" dirty="0">
                <a:latin typeface="Times New Roman" panose="02020603050405020304" pitchFamily="18" charset="0"/>
                <a:cs typeface="Times New Roman" panose="02020603050405020304" pitchFamily="18" charset="0"/>
              </a:rPr>
              <a:t>是硬件、软件的集合，有时还包括操作人员作为整个系统的元素执行的手工操作过程。在这些系统中，</a:t>
            </a:r>
            <a:r>
              <a:rPr lang="zh-CN" altLang="en-US" sz="1200" b="1" u="sng" dirty="0">
                <a:latin typeface="Times New Roman" panose="02020603050405020304" pitchFamily="18" charset="0"/>
                <a:cs typeface="Times New Roman" panose="02020603050405020304" pitchFamily="18" charset="0"/>
              </a:rPr>
              <a:t>软件是集成和协同系统操作的首要组件</a:t>
            </a:r>
            <a:r>
              <a:rPr lang="zh-CN" altLang="en-US" sz="1200" b="1" dirty="0">
                <a:latin typeface="Times New Roman" panose="02020603050405020304" pitchFamily="18" charset="0"/>
                <a:cs typeface="Times New Roman" panose="02020603050405020304" pitchFamily="18" charset="0"/>
              </a:rPr>
              <a:t>。软件密集型系统的产品开发范围包括待开发和升级的组件，有时还协同专用硬件，需要对操作系统、通信协议和其他基础组件进行裁剪。</a:t>
            </a:r>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30</a:t>
            </a:fld>
            <a:endParaRPr lang="zh-CN" altLang="en-US"/>
          </a:p>
        </p:txBody>
      </p:sp>
    </p:spTree>
    <p:extLst>
      <p:ext uri="{BB962C8B-B14F-4D97-AF65-F5344CB8AC3E}">
        <p14:creationId xmlns:p14="http://schemas.microsoft.com/office/powerpoint/2010/main" val="23347594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31</a:t>
            </a:fld>
            <a:endParaRPr lang="zh-CN" altLang="en-US"/>
          </a:p>
        </p:txBody>
      </p:sp>
    </p:spTree>
    <p:extLst>
      <p:ext uri="{BB962C8B-B14F-4D97-AF65-F5344CB8AC3E}">
        <p14:creationId xmlns:p14="http://schemas.microsoft.com/office/powerpoint/2010/main" val="25348393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spcBef>
                <a:spcPts val="0"/>
              </a:spcBef>
              <a:buNone/>
            </a:pPr>
            <a:r>
              <a:rPr lang="zh-CN" altLang="en-US" sz="1200" b="1" dirty="0">
                <a:solidFill>
                  <a:srgbClr val="FF0000"/>
                </a:solidFill>
                <a:latin typeface="Times New Roman" panose="02020603050405020304" pitchFamily="18" charset="0"/>
                <a:cs typeface="Times New Roman" panose="02020603050405020304" pitchFamily="18" charset="0"/>
              </a:rPr>
              <a:t>适应性软件项目生命周期</a:t>
            </a:r>
            <a:r>
              <a:rPr lang="zh-CN" altLang="en-US" sz="1200" b="1" dirty="0">
                <a:solidFill>
                  <a:srgbClr val="7030A0"/>
                </a:solidFill>
                <a:latin typeface="Times New Roman" panose="02020603050405020304" pitchFamily="18" charset="0"/>
                <a:cs typeface="Times New Roman" panose="02020603050405020304" pitchFamily="18" charset="0"/>
              </a:rPr>
              <a:t>，持续验证运行软件的增量，</a:t>
            </a:r>
            <a:r>
              <a:rPr lang="zh-CN" altLang="en-US" sz="1200" b="1" dirty="0">
                <a:latin typeface="Times New Roman" panose="02020603050405020304" pitchFamily="18" charset="0"/>
                <a:cs typeface="Times New Roman" panose="02020603050405020304" pitchFamily="18" charset="0"/>
              </a:rPr>
              <a:t>趋向于：</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200" b="1" dirty="0">
                <a:solidFill>
                  <a:srgbClr val="00B0F0"/>
                </a:solidFill>
                <a:latin typeface="Times New Roman" panose="02020603050405020304" pitchFamily="18" charset="0"/>
                <a:cs typeface="Times New Roman" panose="02020603050405020304" pitchFamily="18" charset="0"/>
              </a:rPr>
              <a:t>（</a:t>
            </a:r>
            <a:r>
              <a:rPr lang="en-US" altLang="zh-CN" sz="1200" b="1" dirty="0">
                <a:solidFill>
                  <a:srgbClr val="00B0F0"/>
                </a:solidFill>
                <a:latin typeface="Times New Roman" panose="02020603050405020304" pitchFamily="18" charset="0"/>
                <a:cs typeface="Times New Roman" panose="02020603050405020304" pitchFamily="18" charset="0"/>
              </a:rPr>
              <a:t>1</a:t>
            </a:r>
            <a:r>
              <a:rPr lang="zh-CN" altLang="en-US" sz="1200" b="1" dirty="0">
                <a:solidFill>
                  <a:srgbClr val="00B0F0"/>
                </a:solidFill>
                <a:latin typeface="Times New Roman" panose="02020603050405020304" pitchFamily="18" charset="0"/>
                <a:cs typeface="Times New Roman" panose="02020603050405020304" pitchFamily="18" charset="0"/>
              </a:rPr>
              <a:t>）降低执行和监控阶段的成本和人力投入水平的峰值，从而</a:t>
            </a:r>
            <a:r>
              <a:rPr lang="zh-CN" altLang="en-US" sz="1200" b="1" dirty="0">
                <a:solidFill>
                  <a:srgbClr val="00B050"/>
                </a:solidFill>
                <a:latin typeface="Times New Roman" panose="02020603050405020304" pitchFamily="18" charset="0"/>
                <a:cs typeface="Times New Roman" panose="02020603050405020304" pitchFamily="18" charset="0"/>
              </a:rPr>
              <a:t>将整体投入转向早期阶段</a:t>
            </a:r>
            <a:r>
              <a:rPr lang="zh-CN" altLang="en-US" sz="1200" b="1" dirty="0">
                <a:solidFill>
                  <a:srgbClr val="00B0F0"/>
                </a:solidFill>
                <a:latin typeface="Times New Roman" panose="02020603050405020304" pitchFamily="18" charset="0"/>
                <a:cs typeface="Times New Roman" panose="02020603050405020304" pitchFamily="18" charset="0"/>
              </a:rPr>
              <a:t>。</a:t>
            </a:r>
            <a:endParaRPr lang="en-US" altLang="zh-CN" sz="1200" b="1" dirty="0">
              <a:solidFill>
                <a:srgbClr val="00B0F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200" b="1" dirty="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rPr>
              <a:t>2</a:t>
            </a:r>
            <a:r>
              <a:rPr lang="zh-CN" altLang="en-US" sz="1200" b="1" dirty="0">
                <a:latin typeface="Times New Roman" panose="02020603050405020304" pitchFamily="18" charset="0"/>
                <a:cs typeface="Times New Roman" panose="02020603050405020304" pitchFamily="18" charset="0"/>
              </a:rPr>
              <a:t>）在执行和监控阶段维持稳定的人力投入水平，使得软件项目生命周期的</a:t>
            </a:r>
            <a:r>
              <a:rPr lang="zh-CN" altLang="en-US" sz="1200" b="1" dirty="0">
                <a:solidFill>
                  <a:srgbClr val="00B050"/>
                </a:solidFill>
                <a:latin typeface="Times New Roman" panose="02020603050405020304" pitchFamily="18" charset="0"/>
                <a:cs typeface="Times New Roman" panose="02020603050405020304" pitchFamily="18" charset="0"/>
              </a:rPr>
              <a:t>各个过程趋向于扁平化框架</a:t>
            </a:r>
            <a:r>
              <a:rPr lang="zh-CN" altLang="en-US" sz="1200" b="1" dirty="0">
                <a:latin typeface="Times New Roman" panose="02020603050405020304" pitchFamily="18" charset="0"/>
                <a:cs typeface="Times New Roman" panose="02020603050405020304" pitchFamily="18" charset="0"/>
              </a:rPr>
              <a:t>。</a:t>
            </a:r>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32</a:t>
            </a:fld>
            <a:endParaRPr lang="zh-CN" altLang="en-US"/>
          </a:p>
        </p:txBody>
      </p:sp>
    </p:spTree>
    <p:extLst>
      <p:ext uri="{BB962C8B-B14F-4D97-AF65-F5344CB8AC3E}">
        <p14:creationId xmlns:p14="http://schemas.microsoft.com/office/powerpoint/2010/main" val="32791278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spcBef>
                <a:spcPts val="0"/>
              </a:spcBef>
              <a:buNone/>
            </a:pPr>
            <a:endParaRPr lang="zh-CN" altLang="en-US"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33</a:t>
            </a:fld>
            <a:endParaRPr lang="zh-CN" altLang="en-US"/>
          </a:p>
        </p:txBody>
      </p:sp>
    </p:spTree>
    <p:extLst>
      <p:ext uri="{BB962C8B-B14F-4D97-AF65-F5344CB8AC3E}">
        <p14:creationId xmlns:p14="http://schemas.microsoft.com/office/powerpoint/2010/main" val="22476190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spcBef>
                <a:spcPts val="0"/>
              </a:spcBef>
              <a:buNone/>
            </a:pPr>
            <a:r>
              <a:rPr lang="zh-CN" altLang="en-US" sz="1200" b="1" dirty="0">
                <a:solidFill>
                  <a:srgbClr val="FF0000"/>
                </a:solidFill>
                <a:latin typeface="Times New Roman" panose="02020603050405020304" pitchFamily="18" charset="0"/>
                <a:cs typeface="Times New Roman" panose="02020603050405020304" pitchFamily="18" charset="0"/>
              </a:rPr>
              <a:t>适应性软件项目生命周期</a:t>
            </a:r>
            <a:r>
              <a:rPr lang="zh-CN" altLang="en-US" sz="1200" b="1" dirty="0">
                <a:solidFill>
                  <a:srgbClr val="7030A0"/>
                </a:solidFill>
                <a:latin typeface="Times New Roman" panose="02020603050405020304" pitchFamily="18" charset="0"/>
                <a:cs typeface="Times New Roman" panose="02020603050405020304" pitchFamily="18" charset="0"/>
              </a:rPr>
              <a:t>，持续验证运行软件的增量，</a:t>
            </a:r>
            <a:r>
              <a:rPr lang="zh-CN" altLang="en-US" sz="1200" b="1" dirty="0">
                <a:latin typeface="Times New Roman" panose="02020603050405020304" pitchFamily="18" charset="0"/>
                <a:cs typeface="Times New Roman" panose="02020603050405020304" pitchFamily="18" charset="0"/>
              </a:rPr>
              <a:t>趋向于：</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200" b="1" dirty="0">
                <a:solidFill>
                  <a:srgbClr val="00B0F0"/>
                </a:solidFill>
                <a:latin typeface="Times New Roman" panose="02020603050405020304" pitchFamily="18" charset="0"/>
                <a:cs typeface="Times New Roman" panose="02020603050405020304" pitchFamily="18" charset="0"/>
              </a:rPr>
              <a:t>（</a:t>
            </a:r>
            <a:r>
              <a:rPr lang="en-US" altLang="zh-CN" sz="1200" b="1" dirty="0">
                <a:solidFill>
                  <a:srgbClr val="00B0F0"/>
                </a:solidFill>
                <a:latin typeface="Times New Roman" panose="02020603050405020304" pitchFamily="18" charset="0"/>
                <a:cs typeface="Times New Roman" panose="02020603050405020304" pitchFamily="18" charset="0"/>
              </a:rPr>
              <a:t>1</a:t>
            </a:r>
            <a:r>
              <a:rPr lang="zh-CN" altLang="en-US" sz="1200" b="1" dirty="0">
                <a:solidFill>
                  <a:srgbClr val="00B0F0"/>
                </a:solidFill>
                <a:latin typeface="Times New Roman" panose="02020603050405020304" pitchFamily="18" charset="0"/>
                <a:cs typeface="Times New Roman" panose="02020603050405020304" pitchFamily="18" charset="0"/>
              </a:rPr>
              <a:t>）降低执行和监控阶段的成本和人力投入水平的峰值，从而</a:t>
            </a:r>
            <a:r>
              <a:rPr lang="zh-CN" altLang="en-US" sz="1200" b="1" dirty="0">
                <a:solidFill>
                  <a:srgbClr val="00B050"/>
                </a:solidFill>
                <a:latin typeface="Times New Roman" panose="02020603050405020304" pitchFamily="18" charset="0"/>
                <a:cs typeface="Times New Roman" panose="02020603050405020304" pitchFamily="18" charset="0"/>
              </a:rPr>
              <a:t>将整体投入转向早期阶段</a:t>
            </a:r>
            <a:r>
              <a:rPr lang="zh-CN" altLang="en-US" sz="1200" b="1" dirty="0">
                <a:solidFill>
                  <a:srgbClr val="00B0F0"/>
                </a:solidFill>
                <a:latin typeface="Times New Roman" panose="02020603050405020304" pitchFamily="18" charset="0"/>
                <a:cs typeface="Times New Roman" panose="02020603050405020304" pitchFamily="18" charset="0"/>
              </a:rPr>
              <a:t>。</a:t>
            </a:r>
            <a:endParaRPr lang="en-US" altLang="zh-CN" sz="1200" b="1" dirty="0">
              <a:solidFill>
                <a:srgbClr val="00B0F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200" b="1" dirty="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rPr>
              <a:t>2</a:t>
            </a:r>
            <a:r>
              <a:rPr lang="zh-CN" altLang="en-US" sz="1200" b="1" dirty="0">
                <a:latin typeface="Times New Roman" panose="02020603050405020304" pitchFamily="18" charset="0"/>
                <a:cs typeface="Times New Roman" panose="02020603050405020304" pitchFamily="18" charset="0"/>
              </a:rPr>
              <a:t>）在执行和监控阶段维持稳定的人力投入水平，使得软件项目生命周期的</a:t>
            </a:r>
            <a:r>
              <a:rPr lang="zh-CN" altLang="en-US" sz="1200" b="1" dirty="0">
                <a:solidFill>
                  <a:srgbClr val="00B050"/>
                </a:solidFill>
                <a:latin typeface="Times New Roman" panose="02020603050405020304" pitchFamily="18" charset="0"/>
                <a:cs typeface="Times New Roman" panose="02020603050405020304" pitchFamily="18" charset="0"/>
              </a:rPr>
              <a:t>各个过程趋向于扁平化框架</a:t>
            </a:r>
            <a:r>
              <a:rPr lang="zh-CN" altLang="en-US" sz="1200" b="1" dirty="0">
                <a:latin typeface="Times New Roman" panose="02020603050405020304" pitchFamily="18" charset="0"/>
                <a:cs typeface="Times New Roman" panose="02020603050405020304" pitchFamily="18" charset="0"/>
              </a:rPr>
              <a:t>。</a:t>
            </a:r>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34</a:t>
            </a:fld>
            <a:endParaRPr lang="zh-CN" altLang="en-US"/>
          </a:p>
        </p:txBody>
      </p:sp>
    </p:spTree>
    <p:extLst>
      <p:ext uri="{BB962C8B-B14F-4D97-AF65-F5344CB8AC3E}">
        <p14:creationId xmlns:p14="http://schemas.microsoft.com/office/powerpoint/2010/main" val="28486742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预测性软件项目生命周期的详细初始计划，并不等同于交付一个单一的“大爆炸”式的软件产品。</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预测性软件生命周期可以包括一个或多个阶段的迭代。一些迭代可以产生已测试的可交付软件，如果有需要，这些软件可以传递到用户环境中。</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预测性生命周期项目：</a:t>
            </a:r>
            <a:endParaRPr lang="en-US" altLang="zh-CN" sz="1200" b="1" dirty="0">
              <a:solidFill>
                <a:srgbClr val="FF000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对于那些有明确的需求定义、熟悉的问题领域、稳定的技术和熟悉的客户的软件项目是最成功的。</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这些属性允许项目范围及交付此范围所需的时间和成本，在项目生命周期的早期得以确定。</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00B0F0"/>
                </a:solidFill>
                <a:latin typeface="Times New Roman" panose="02020603050405020304" pitchFamily="18" charset="0"/>
                <a:cs typeface="Times New Roman" panose="02020603050405020304" pitchFamily="18" charset="0"/>
              </a:rPr>
              <a:t>需要重复先前已完成的项目阶段中的一些过程的原因</a:t>
            </a:r>
            <a:r>
              <a:rPr lang="zh-CN" altLang="en-US" sz="1200" b="1" dirty="0">
                <a:latin typeface="Times New Roman" panose="02020603050405020304" pitchFamily="18" charset="0"/>
                <a:cs typeface="Times New Roman" panose="02020603050405020304" pitchFamily="18" charset="0"/>
              </a:rPr>
              <a:t>主要有∶</a:t>
            </a:r>
            <a:endParaRPr lang="en-US" altLang="zh-CN" sz="12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200" b="1" dirty="0">
                <a:latin typeface="Times New Roman" panose="02020603050405020304" pitchFamily="18" charset="0"/>
                <a:cs typeface="Times New Roman" panose="02020603050405020304" pitchFamily="18" charset="0"/>
              </a:rPr>
              <a:t>      意外出现的需求；项目干系人对产品范围有新的理解；有了新的技术见解；以往工作中的错误需要修正。</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35</a:t>
            </a:fld>
            <a:endParaRPr lang="zh-CN" altLang="en-US"/>
          </a:p>
        </p:txBody>
      </p:sp>
    </p:spTree>
    <p:extLst>
      <p:ext uri="{BB962C8B-B14F-4D97-AF65-F5344CB8AC3E}">
        <p14:creationId xmlns:p14="http://schemas.microsoft.com/office/powerpoint/2010/main" val="27424911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pPr>
            <a:r>
              <a:rPr lang="zh-CN" altLang="en-US" b="1" dirty="0">
                <a:solidFill>
                  <a:srgbClr val="FF0000"/>
                </a:solidFill>
                <a:latin typeface="Times New Roman" panose="02020603050405020304" pitchFamily="18" charset="0"/>
                <a:cs typeface="Times New Roman" panose="02020603050405020304" pitchFamily="18" charset="0"/>
              </a:rPr>
              <a:t>软件项目的特点</a:t>
            </a:r>
            <a:r>
              <a:rPr lang="zh-CN" altLang="en-US" b="1" dirty="0">
                <a:latin typeface="Times New Roman" panose="02020603050405020304" pitchFamily="18" charset="0"/>
                <a:cs typeface="Times New Roman" panose="02020603050405020304" pitchFamily="18" charset="0"/>
              </a:rPr>
              <a:t>，随着项目团队对产品的深入了解，除了定期修改时间和成本估计外，还要经常修改需求，</a:t>
            </a:r>
            <a:r>
              <a:rPr lang="zh-CN" altLang="en-US" b="1" dirty="0">
                <a:solidFill>
                  <a:srgbClr val="7030A0"/>
                </a:solidFill>
                <a:latin typeface="Times New Roman" panose="02020603050405020304" pitchFamily="18" charset="0"/>
                <a:cs typeface="Times New Roman" panose="02020603050405020304" pitchFamily="18" charset="0"/>
              </a:rPr>
              <a:t>对需求、时间和成本进行权衡</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36</a:t>
            </a:fld>
            <a:endParaRPr lang="zh-CN" altLang="en-US"/>
          </a:p>
        </p:txBody>
      </p:sp>
    </p:spTree>
    <p:extLst>
      <p:ext uri="{BB962C8B-B14F-4D97-AF65-F5344CB8AC3E}">
        <p14:creationId xmlns:p14="http://schemas.microsoft.com/office/powerpoint/2010/main" val="1348790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有些迭代可能只涉及一个开发阶段，而另一些可能涉及多个开发阶段。软件产品是逐步建立起来的；随着新信息的获得和了解的深入，反馈也被吸收。新的需求可能会出现，现有的需求会被修改，并且派生的要求也会增加。当项目复杂度较高，或者项目变更频繁，或者项目范围受制于不同干系人对最终产品的期望时，生命周期通常是有益的。</a:t>
            </a:r>
            <a:endParaRPr lang="en-US" altLang="zh-CN"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37</a:t>
            </a:fld>
            <a:endParaRPr lang="zh-CN" altLang="en-US"/>
          </a:p>
        </p:txBody>
      </p:sp>
    </p:spTree>
    <p:extLst>
      <p:ext uri="{BB962C8B-B14F-4D97-AF65-F5344CB8AC3E}">
        <p14:creationId xmlns:p14="http://schemas.microsoft.com/office/powerpoint/2010/main" val="24336951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这种方法为项目经理和干系人查看运行软件的中间演示提供了机会，需要时也为客户接受早期交付的工作产品的增量提供了机会。包含增量的产品范围的扩充程度可能因增量而异。不同的软件项目其增量阶段的持续时间差别很大。一些项目需要在较长的时间范围内完成较少的增量，另一些项目则可能需要在较短的时间范围内完成较多的增量。</a:t>
            </a:r>
            <a:endParaRPr lang="en-US" altLang="zh-CN"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38</a:t>
            </a:fld>
            <a:endParaRPr lang="zh-CN" altLang="en-US"/>
          </a:p>
        </p:txBody>
      </p:sp>
    </p:spTree>
    <p:extLst>
      <p:ext uri="{BB962C8B-B14F-4D97-AF65-F5344CB8AC3E}">
        <p14:creationId xmlns:p14="http://schemas.microsoft.com/office/powerpoint/2010/main" val="24114691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800" b="1" dirty="0">
                <a:solidFill>
                  <a:srgbClr val="FF0000"/>
                </a:solidFill>
                <a:latin typeface="Times New Roman" panose="02020603050405020304" pitchFamily="18" charset="0"/>
                <a:cs typeface="Times New Roman" panose="02020603050405020304" pitchFamily="18" charset="0"/>
              </a:rPr>
              <a:t>软件项目适应性生命周期的</a:t>
            </a:r>
            <a:r>
              <a:rPr lang="zh-CN" altLang="en-US" sz="1800" b="1" dirty="0">
                <a:solidFill>
                  <a:srgbClr val="00B0F0"/>
                </a:solidFill>
                <a:latin typeface="Times New Roman" panose="02020603050405020304" pitchFamily="18" charset="0"/>
                <a:cs typeface="Times New Roman" panose="02020603050405020304" pitchFamily="18" charset="0"/>
              </a:rPr>
              <a:t>敏捷属性</a:t>
            </a:r>
            <a:r>
              <a:rPr lang="zh-CN" altLang="en-US" sz="1800" b="1" dirty="0">
                <a:latin typeface="Times New Roman" panose="02020603050405020304" pitchFamily="18" charset="0"/>
                <a:cs typeface="Times New Roman" panose="02020603050405020304" pitchFamily="18" charset="0"/>
              </a:rPr>
              <a:t>包括∶</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定期生产可交付的工作软件增量。</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适应性迭代周期的持续时间可以为每天、每周、每月，但通常不超过每月。</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适应性迭代周期通常具有相同的持续时间（如时间盒），但特许情况下，允许一些周期更长或更短。</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每个迭代周期未必都会产生可交付的工作软件增量</a:t>
            </a:r>
            <a:r>
              <a:rPr lang="en-US" altLang="zh-CN" sz="1800" b="1" dirty="0">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增量和迭代是不同的。</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随着项目的进展，需求、设计和软件产品逐渐出现。</a:t>
            </a:r>
            <a:endParaRPr lang="en-US" altLang="zh-CN" sz="1800" b="1" dirty="0">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一个典型客户、客户代表和</a:t>
            </a:r>
            <a:r>
              <a:rPr lang="en-US" altLang="zh-CN" sz="1200" b="1" dirty="0">
                <a:latin typeface="Times New Roman" panose="02020603050405020304" pitchFamily="18" charset="0"/>
                <a:cs typeface="Times New Roman" panose="02020603050405020304" pitchFamily="18" charset="0"/>
              </a:rPr>
              <a:t>/</a:t>
            </a:r>
            <a:r>
              <a:rPr lang="zh-CN" altLang="en-US" sz="1200" b="1" dirty="0">
                <a:latin typeface="Times New Roman" panose="02020603050405020304" pitchFamily="18" charset="0"/>
                <a:cs typeface="Times New Roman" panose="02020603050405020304" pitchFamily="18" charset="0"/>
              </a:rPr>
              <a:t>或知识型用户持续参与项目∶观察周期的工作示范，在软件迭代开发周期（如每天、每周、每两周或每月）结束时，交付可交付的软件增量。此外，一个典型客户、客户代表和</a:t>
            </a:r>
            <a:r>
              <a:rPr lang="en-US" altLang="zh-CN" sz="1200" b="1" dirty="0">
                <a:latin typeface="Times New Roman" panose="02020603050405020304" pitchFamily="18" charset="0"/>
                <a:cs typeface="Times New Roman" panose="02020603050405020304" pitchFamily="18" charset="0"/>
              </a:rPr>
              <a:t>/</a:t>
            </a:r>
            <a:r>
              <a:rPr lang="zh-CN" altLang="en-US" sz="1200" b="1" dirty="0">
                <a:latin typeface="Times New Roman" panose="02020603050405020304" pitchFamily="18" charset="0"/>
                <a:cs typeface="Times New Roman" panose="02020603050405020304" pitchFamily="18" charset="0"/>
              </a:rPr>
              <a:t>或知识型用户可以基于可交互的软件的成果演示和项目范围（进度、预算和资源）的约束，为以后的软件开发提供指导。</a:t>
            </a:r>
          </a:p>
          <a:p>
            <a:pPr lvl="1">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适应性软件开发团队是规模小（也就是说，小于等于</a:t>
            </a:r>
            <a:r>
              <a:rPr lang="en-US" altLang="zh-CN" sz="1200" b="1" dirty="0">
                <a:latin typeface="Times New Roman" panose="02020603050405020304" pitchFamily="18" charset="0"/>
                <a:cs typeface="Times New Roman" panose="02020603050405020304" pitchFamily="18" charset="0"/>
              </a:rPr>
              <a:t>10</a:t>
            </a:r>
            <a:r>
              <a:rPr lang="zh-CN" altLang="en-US" sz="1200" b="1" dirty="0">
                <a:latin typeface="Times New Roman" panose="02020603050405020304" pitchFamily="18" charset="0"/>
                <a:cs typeface="Times New Roman" panose="02020603050405020304" pitchFamily="18" charset="0"/>
              </a:rPr>
              <a:t>个成员）且自组织的团队；大型项目包括多个小团队。</a:t>
            </a:r>
          </a:p>
          <a:p>
            <a:pPr lvl="1">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每个软件开发团队的所有成员都分配到一个项目。</a:t>
            </a:r>
          </a:p>
          <a:p>
            <a:pPr lvl="1">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每个软件开发团队包括通才和专才，分别完成相应的工作；职能专家可定期参与或根据需要参与。</a:t>
            </a:r>
          </a:p>
          <a:p>
            <a:pPr lvl="1">
              <a:lnSpc>
                <a:spcPct val="150000"/>
              </a:lnSpc>
              <a:spcBef>
                <a:spcPts val="0"/>
              </a:spcBef>
              <a:buFont typeface="Wingdings" panose="05000000000000000000" pitchFamily="2" charset="2"/>
              <a:buChar char="n"/>
            </a:pPr>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39</a:t>
            </a:fld>
            <a:endParaRPr lang="zh-CN" altLang="en-US"/>
          </a:p>
        </p:txBody>
      </p:sp>
    </p:spTree>
    <p:extLst>
      <p:ext uri="{BB962C8B-B14F-4D97-AF65-F5344CB8AC3E}">
        <p14:creationId xmlns:p14="http://schemas.microsoft.com/office/powerpoint/2010/main" val="2425496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6</a:t>
            </a:fld>
            <a:endParaRPr lang="zh-CN" altLang="en-US"/>
          </a:p>
        </p:txBody>
      </p:sp>
    </p:spTree>
    <p:extLst>
      <p:ext uri="{BB962C8B-B14F-4D97-AF65-F5344CB8AC3E}">
        <p14:creationId xmlns:p14="http://schemas.microsoft.com/office/powerpoint/2010/main" val="42102736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srgbClr val="FF0000"/>
                </a:solidFill>
                <a:latin typeface="Times New Roman" panose="02020603050405020304" pitchFamily="18" charset="0"/>
                <a:cs typeface="Times New Roman" panose="02020603050405020304" pitchFamily="18" charset="0"/>
              </a:rPr>
              <a:t>内部迭代开发激励开发人员不断进步</a:t>
            </a:r>
            <a:endParaRPr lang="en-US" altLang="zh-CN" b="1" dirty="0">
              <a:solidFill>
                <a:srgbClr val="FF000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每日站会是一个短时会议，会议主要审查团队成员的进度、存在的问题及困难，并商定工作任务。</a:t>
            </a: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内部迭代循环继续下去，直到</a:t>
            </a:r>
            <a:r>
              <a:rPr lang="en-US" altLang="zh-CN" sz="1200" b="1" dirty="0">
                <a:solidFill>
                  <a:srgbClr val="FF0000"/>
                </a:solidFill>
                <a:latin typeface="Times New Roman" panose="02020603050405020304" pitchFamily="18" charset="0"/>
                <a:cs typeface="Times New Roman" panose="02020603050405020304" pitchFamily="18" charset="0"/>
              </a:rPr>
              <a:t>:</a:t>
            </a:r>
          </a:p>
          <a:p>
            <a:pPr>
              <a:lnSpc>
                <a:spcPct val="150000"/>
              </a:lnSpc>
              <a:spcBef>
                <a:spcPts val="0"/>
              </a:spcBef>
              <a:buFont typeface="Wingdings" panose="05000000000000000000" pitchFamily="2" charset="2"/>
              <a:buChar char="n"/>
            </a:pPr>
            <a:r>
              <a:rPr lang="en-US" altLang="zh-CN" sz="1200" b="1" dirty="0">
                <a:latin typeface="Times New Roman" panose="02020603050405020304" pitchFamily="18" charset="0"/>
                <a:cs typeface="Times New Roman" panose="02020603050405020304" pitchFamily="18" charset="0"/>
              </a:rPr>
              <a:t>(1)</a:t>
            </a:r>
            <a:r>
              <a:rPr lang="zh-CN" altLang="en-US" sz="1200" b="1" dirty="0">
                <a:latin typeface="Times New Roman" panose="02020603050405020304" pitchFamily="18" charset="0"/>
                <a:cs typeface="Times New Roman" panose="02020603050405020304" pitchFamily="18" charset="0"/>
              </a:rPr>
              <a:t>所有的特性都已经实现，或者</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en-US" altLang="zh-CN" sz="1200" b="1" dirty="0">
                <a:latin typeface="Times New Roman" panose="02020603050405020304" pitchFamily="18" charset="0"/>
                <a:cs typeface="Times New Roman" panose="02020603050405020304" pitchFamily="18" charset="0"/>
              </a:rPr>
              <a:t>(2)</a:t>
            </a:r>
            <a:r>
              <a:rPr lang="zh-CN" altLang="en-US" sz="1200" b="1" dirty="0">
                <a:latin typeface="Times New Roman" panose="02020603050405020304" pitchFamily="18" charset="0"/>
                <a:cs typeface="Times New Roman" panose="02020603050405020304" pitchFamily="18" charset="0"/>
              </a:rPr>
              <a:t>直到客户、用户和其他干系人都满意，或者</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en-US" altLang="zh-CN" sz="1200" b="1" dirty="0">
                <a:latin typeface="Times New Roman" panose="02020603050405020304" pitchFamily="18" charset="0"/>
                <a:cs typeface="Times New Roman" panose="02020603050405020304" pitchFamily="18" charset="0"/>
              </a:rPr>
              <a:t>(3)</a:t>
            </a:r>
            <a:r>
              <a:rPr lang="zh-CN" altLang="en-US" sz="1200" b="1" dirty="0">
                <a:latin typeface="Times New Roman" panose="02020603050405020304" pitchFamily="18" charset="0"/>
                <a:cs typeface="Times New Roman" panose="02020603050405020304" pitchFamily="18" charset="0"/>
              </a:rPr>
              <a:t>时间、金钱和资源都消耗完毕</a:t>
            </a: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40</a:t>
            </a:fld>
            <a:endParaRPr lang="zh-CN" altLang="en-US"/>
          </a:p>
        </p:txBody>
      </p:sp>
    </p:spTree>
    <p:extLst>
      <p:ext uri="{BB962C8B-B14F-4D97-AF65-F5344CB8AC3E}">
        <p14:creationId xmlns:p14="http://schemas.microsoft.com/office/powerpoint/2010/main" val="18714212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rPr>
              <a:t>1</a:t>
            </a:r>
            <a:r>
              <a:rPr lang="zh-CN" altLang="en-US" sz="1200" b="1" dirty="0">
                <a:latin typeface="Times New Roman" panose="02020603050405020304" pitchFamily="18" charset="0"/>
                <a:cs typeface="Times New Roman" panose="02020603050405020304" pitchFamily="18" charset="0"/>
              </a:rPr>
              <a:t>）</a:t>
            </a:r>
            <a:r>
              <a:rPr lang="zh-CN" altLang="en-US" sz="1200" b="1" dirty="0">
                <a:solidFill>
                  <a:srgbClr val="7030A0"/>
                </a:solidFill>
                <a:latin typeface="Times New Roman" panose="02020603050405020304" pitchFamily="18" charset="0"/>
                <a:cs typeface="Times New Roman" panose="02020603050405020304" pitchFamily="18" charset="0"/>
              </a:rPr>
              <a:t>短迭代</a:t>
            </a:r>
            <a:r>
              <a:rPr lang="zh-CN" altLang="en-US" sz="1200" b="1" dirty="0">
                <a:latin typeface="Times New Roman" panose="02020603050405020304" pitchFamily="18" charset="0"/>
                <a:cs typeface="Times New Roman" panose="02020603050405020304" pitchFamily="18" charset="0"/>
              </a:rPr>
              <a:t>开发周期，对需求逐步规约；</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2</a:t>
            </a:r>
            <a:r>
              <a:rPr lang="zh-CN" altLang="en-US" sz="1200" b="1" dirty="0">
                <a:solidFill>
                  <a:srgbClr val="7030A0"/>
                </a:solidFill>
                <a:latin typeface="Times New Roman" panose="02020603050405020304" pitchFamily="18" charset="0"/>
                <a:cs typeface="Times New Roman" panose="02020603050405020304" pitchFamily="18" charset="0"/>
              </a:rPr>
              <a:t>）风险和成本</a:t>
            </a:r>
            <a:r>
              <a:rPr lang="zh-CN" altLang="en-US" sz="1200" b="1" dirty="0">
                <a:latin typeface="Times New Roman" panose="02020603050405020304" pitchFamily="18" charset="0"/>
                <a:cs typeface="Times New Roman" panose="02020603050405020304" pitchFamily="18" charset="0"/>
              </a:rPr>
              <a:t>随着最初计划的</a:t>
            </a:r>
            <a:r>
              <a:rPr lang="zh-CN" altLang="en-US" sz="1200" b="1" dirty="0">
                <a:solidFill>
                  <a:srgbClr val="7030A0"/>
                </a:solidFill>
                <a:latin typeface="Times New Roman" panose="02020603050405020304" pitchFamily="18" charset="0"/>
                <a:cs typeface="Times New Roman" panose="02020603050405020304" pitchFamily="18" charset="0"/>
              </a:rPr>
              <a:t>逐步演化而降低</a:t>
            </a:r>
            <a:r>
              <a:rPr lang="zh-CN" altLang="en-US" sz="1200" b="1" dirty="0">
                <a:latin typeface="Times New Roman" panose="02020603050405020304" pitchFamily="18" charset="0"/>
                <a:cs typeface="Times New Roman" panose="02020603050405020304" pitchFamily="18" charset="0"/>
              </a:rPr>
              <a:t>；</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3</a:t>
            </a:r>
            <a:r>
              <a:rPr lang="zh-CN" altLang="en-US" sz="1200" b="1" dirty="0">
                <a:solidFill>
                  <a:srgbClr val="7030A0"/>
                </a:solidFill>
                <a:latin typeface="Times New Roman" panose="02020603050405020304" pitchFamily="18" charset="0"/>
                <a:cs typeface="Times New Roman" panose="02020603050405020304" pitchFamily="18" charset="0"/>
              </a:rPr>
              <a:t>）关键干系人也逐步参与进来</a:t>
            </a:r>
            <a:r>
              <a:rPr lang="zh-CN" altLang="en-US" sz="1200" b="1" dirty="0">
                <a:latin typeface="Times New Roman" panose="02020603050405020304" pitchFamily="18" charset="0"/>
                <a:cs typeface="Times New Roman" panose="02020603050405020304" pitchFamily="18" charset="0"/>
              </a:rPr>
              <a:t>。</a:t>
            </a:r>
            <a:endParaRPr lang="en-US" altLang="zh-CN"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41</a:t>
            </a:fld>
            <a:endParaRPr lang="zh-CN" altLang="en-US"/>
          </a:p>
        </p:txBody>
      </p:sp>
    </p:spTree>
    <p:extLst>
      <p:ext uri="{BB962C8B-B14F-4D97-AF65-F5344CB8AC3E}">
        <p14:creationId xmlns:p14="http://schemas.microsoft.com/office/powerpoint/2010/main" val="35676961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42</a:t>
            </a:fld>
            <a:endParaRPr lang="zh-CN" altLang="en-US"/>
          </a:p>
        </p:txBody>
      </p:sp>
    </p:spTree>
    <p:extLst>
      <p:ext uri="{BB962C8B-B14F-4D97-AF65-F5344CB8AC3E}">
        <p14:creationId xmlns:p14="http://schemas.microsoft.com/office/powerpoint/2010/main" val="21034230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ja-JP" altLang="en-US" sz="1800" b="1" dirty="0">
                <a:solidFill>
                  <a:srgbClr val="FF0000"/>
                </a:solidFill>
                <a:latin typeface="Times New Roman" panose="02020603050405020304" pitchFamily="18" charset="0"/>
                <a:cs typeface="Times New Roman" panose="02020603050405020304" pitchFamily="18" charset="0"/>
              </a:rPr>
              <a:t>项目经理掌管项目的所有方面</a:t>
            </a:r>
            <a:r>
              <a:rPr lang="ja-JP" altLang="en-US" sz="1800" b="1" dirty="0">
                <a:latin typeface="Times New Roman" panose="02020603050405020304" pitchFamily="18" charset="0"/>
                <a:cs typeface="Times New Roman" panose="02020603050405020304" pitchFamily="18" charset="0"/>
              </a:rPr>
              <a:t>，包括：</a:t>
            </a:r>
          </a:p>
          <a:p>
            <a:pPr lvl="1">
              <a:lnSpc>
                <a:spcPct val="150000"/>
              </a:lnSpc>
              <a:spcBef>
                <a:spcPts val="0"/>
              </a:spcBef>
              <a:buFont typeface="Wingdings" panose="05000000000000000000" pitchFamily="2" charset="2"/>
              <a:buChar char="n"/>
            </a:pPr>
            <a:r>
              <a:rPr lang="ja-JP" altLang="en-US" sz="1800" b="1" dirty="0">
                <a:latin typeface="Times New Roman" panose="02020603050405020304" pitchFamily="18" charset="0"/>
                <a:cs typeface="Times New Roman" panose="02020603050405020304" pitchFamily="18" charset="0"/>
              </a:rPr>
              <a:t>制定项目管理计划和所有相关的子计划；</a:t>
            </a:r>
          </a:p>
          <a:p>
            <a:pPr lvl="1">
              <a:lnSpc>
                <a:spcPct val="150000"/>
              </a:lnSpc>
              <a:spcBef>
                <a:spcPts val="0"/>
              </a:spcBef>
              <a:buFont typeface="Wingdings" panose="05000000000000000000" pitchFamily="2" charset="2"/>
              <a:buChar char="n"/>
            </a:pPr>
            <a:r>
              <a:rPr lang="ja-JP" altLang="en-US" sz="1800" b="1" dirty="0">
                <a:latin typeface="Times New Roman" panose="02020603050405020304" pitchFamily="18" charset="0"/>
                <a:cs typeface="Times New Roman" panose="02020603050405020304" pitchFamily="18" charset="0"/>
              </a:rPr>
              <a:t>使项目始终符合进度和预算要求；</a:t>
            </a:r>
          </a:p>
          <a:p>
            <a:pPr lvl="1">
              <a:lnSpc>
                <a:spcPct val="150000"/>
              </a:lnSpc>
              <a:spcBef>
                <a:spcPts val="0"/>
              </a:spcBef>
              <a:buFont typeface="Wingdings" panose="05000000000000000000" pitchFamily="2" charset="2"/>
              <a:buChar char="n"/>
            </a:pPr>
            <a:r>
              <a:rPr lang="ja-JP" altLang="en-US" sz="1800" b="1" dirty="0">
                <a:latin typeface="Times New Roman" panose="02020603050405020304" pitchFamily="18" charset="0"/>
                <a:cs typeface="Times New Roman" panose="02020603050405020304" pitchFamily="18" charset="0"/>
              </a:rPr>
              <a:t>识别、监测和应对风险；</a:t>
            </a:r>
          </a:p>
          <a:p>
            <a:pPr lvl="1">
              <a:lnSpc>
                <a:spcPct val="150000"/>
              </a:lnSpc>
              <a:spcBef>
                <a:spcPts val="0"/>
              </a:spcBef>
              <a:buFont typeface="Wingdings" panose="05000000000000000000" pitchFamily="2" charset="2"/>
              <a:buChar char="n"/>
            </a:pPr>
            <a:r>
              <a:rPr lang="ja-JP" altLang="en-US" sz="1800" b="1" dirty="0">
                <a:latin typeface="Times New Roman" panose="02020603050405020304" pitchFamily="18" charset="0"/>
                <a:cs typeface="Times New Roman" panose="02020603050405020304" pitchFamily="18" charset="0"/>
              </a:rPr>
              <a:t>准确、及时地报告项目指标；</a:t>
            </a:r>
          </a:p>
          <a:p>
            <a:pPr lvl="1">
              <a:lnSpc>
                <a:spcPct val="150000"/>
              </a:lnSpc>
              <a:spcBef>
                <a:spcPts val="0"/>
              </a:spcBef>
              <a:buFont typeface="Wingdings" panose="05000000000000000000" pitchFamily="2" charset="2"/>
              <a:buChar char="n"/>
            </a:pPr>
            <a:r>
              <a:rPr lang="ja-JP" altLang="en-US" sz="1800" b="1" dirty="0">
                <a:latin typeface="Times New Roman" panose="02020603050405020304" pitchFamily="18" charset="0"/>
                <a:cs typeface="Times New Roman" panose="02020603050405020304" pitchFamily="18" charset="0"/>
              </a:rPr>
              <a:t>计划、刺激、组织和控制团队成员。</a:t>
            </a:r>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44</a:t>
            </a:fld>
            <a:endParaRPr lang="zh-CN" altLang="en-US"/>
          </a:p>
        </p:txBody>
      </p:sp>
    </p:spTree>
    <p:extLst>
      <p:ext uri="{BB962C8B-B14F-4D97-AF65-F5344CB8AC3E}">
        <p14:creationId xmlns:p14="http://schemas.microsoft.com/office/powerpoint/2010/main" val="22405511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ja-JP" altLang="en-US" sz="1200" b="1" dirty="0">
                <a:solidFill>
                  <a:srgbClr val="FF0000"/>
                </a:solidFill>
                <a:latin typeface="Times New Roman" panose="02020603050405020304" pitchFamily="18" charset="0"/>
                <a:cs typeface="Times New Roman" panose="02020603050405020304" pitchFamily="18" charset="0"/>
              </a:rPr>
              <a:t>在一个小的项目（如少于</a:t>
            </a:r>
            <a:r>
              <a:rPr lang="en-US" altLang="ja-JP" sz="1200" b="1" dirty="0">
                <a:solidFill>
                  <a:srgbClr val="FF0000"/>
                </a:solidFill>
                <a:latin typeface="Times New Roman" panose="02020603050405020304" pitchFamily="18" charset="0"/>
                <a:cs typeface="Times New Roman" panose="02020603050405020304" pitchFamily="18" charset="0"/>
              </a:rPr>
              <a:t>10</a:t>
            </a:r>
            <a:r>
              <a:rPr lang="ja-JP" altLang="en-US" sz="1200" b="1" dirty="0">
                <a:solidFill>
                  <a:srgbClr val="FF0000"/>
                </a:solidFill>
                <a:latin typeface="Times New Roman" panose="02020603050405020304" pitchFamily="18" charset="0"/>
                <a:cs typeface="Times New Roman" panose="02020603050405020304" pitchFamily="18" charset="0"/>
              </a:rPr>
              <a:t>人）中，</a:t>
            </a:r>
            <a:r>
              <a:rPr lang="ja-JP" altLang="en-US" sz="1200" b="1" dirty="0">
                <a:solidFill>
                  <a:srgbClr val="7030A0"/>
                </a:solidFill>
                <a:latin typeface="Times New Roman" panose="02020603050405020304" pitchFamily="18" charset="0"/>
                <a:cs typeface="Times New Roman" panose="02020603050405020304" pitchFamily="18" charset="0"/>
              </a:rPr>
              <a:t>项目经理可能有更多的角色</a:t>
            </a:r>
            <a:endParaRPr lang="en-US" altLang="ja-JP"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ja-JP" altLang="en-US" sz="1200" b="1" dirty="0">
                <a:latin typeface="Times New Roman" panose="02020603050405020304" pitchFamily="18" charset="0"/>
                <a:cs typeface="Times New Roman" panose="02020603050405020304" pitchFamily="18" charset="0"/>
              </a:rPr>
              <a:t>如作为团队领导和</a:t>
            </a:r>
            <a:r>
              <a:rPr lang="en-US" altLang="ja-JP" sz="1200" b="1" dirty="0">
                <a:latin typeface="Times New Roman" panose="02020603050405020304" pitchFamily="18" charset="0"/>
                <a:cs typeface="Times New Roman" panose="02020603050405020304" pitchFamily="18" charset="0"/>
              </a:rPr>
              <a:t>/</a:t>
            </a:r>
            <a:r>
              <a:rPr lang="ja-JP" altLang="en-US" sz="1200" b="1" dirty="0">
                <a:latin typeface="Times New Roman" panose="02020603050405020304" pitchFamily="18" charset="0"/>
                <a:cs typeface="Times New Roman" panose="02020603050405020304" pitchFamily="18" charset="0"/>
              </a:rPr>
              <a:t>或软件设计师、软件架构师、业务分析师，或者起到其他贡献作用。</a:t>
            </a:r>
            <a:endParaRPr lang="en-US" altLang="ja-JP"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46</a:t>
            </a:fld>
            <a:endParaRPr lang="zh-CN" altLang="en-US"/>
          </a:p>
        </p:txBody>
      </p:sp>
    </p:spTree>
    <p:extLst>
      <p:ext uri="{BB962C8B-B14F-4D97-AF65-F5344CB8AC3E}">
        <p14:creationId xmlns:p14="http://schemas.microsoft.com/office/powerpoint/2010/main" val="40502876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None/>
            </a:pPr>
            <a:r>
              <a:rPr lang="zh-CN" altLang="en-US" sz="1800" b="1" i="0" dirty="0">
                <a:solidFill>
                  <a:srgbClr val="242021"/>
                </a:solidFill>
                <a:effectLst/>
                <a:latin typeface="SourceHanSansSC-Bold-Identity-H"/>
              </a:rPr>
              <a:t>技术项目管理。 </a:t>
            </a:r>
            <a:r>
              <a:rPr lang="zh-CN" altLang="en-US" sz="1800" b="0" i="0" dirty="0">
                <a:solidFill>
                  <a:srgbClr val="242021"/>
                </a:solidFill>
                <a:effectLst/>
                <a:latin typeface="SourceHanSansSC-Regular-Identity-H"/>
              </a:rPr>
              <a:t>与项目、项目集和项目组合管理特定领域相关的知识、技能和行为，即角色履行的技术方面。</a:t>
            </a:r>
            <a:br>
              <a:rPr lang="zh-CN" altLang="en-US" sz="1800" b="0" i="0" dirty="0">
                <a:solidFill>
                  <a:srgbClr val="242021"/>
                </a:solidFill>
                <a:effectLst/>
                <a:latin typeface="SourceHanSansSC-Regular-Identity-H"/>
              </a:rPr>
            </a:br>
            <a:r>
              <a:rPr lang="zh-CN" altLang="en-US" sz="1800" b="1" i="0" dirty="0">
                <a:solidFill>
                  <a:srgbClr val="242021"/>
                </a:solidFill>
                <a:effectLst/>
                <a:latin typeface="SourceHanSansSC-Bold-Identity-H"/>
              </a:rPr>
              <a:t>领导力。 </a:t>
            </a:r>
            <a:r>
              <a:rPr lang="zh-CN" altLang="en-US" sz="1800" b="0" i="0" dirty="0">
                <a:solidFill>
                  <a:srgbClr val="242021"/>
                </a:solidFill>
                <a:effectLst/>
                <a:latin typeface="SourceHanSansSC-Regular-Identity-H"/>
              </a:rPr>
              <a:t>指导、激励和带领团队所需的知识、技能和行为，可帮助组织达成业务目标。</a:t>
            </a:r>
            <a:br>
              <a:rPr lang="zh-CN" altLang="en-US" sz="1800" b="0" i="0" dirty="0">
                <a:solidFill>
                  <a:srgbClr val="242021"/>
                </a:solidFill>
                <a:effectLst/>
                <a:latin typeface="SourceHanSansSC-Regular-Identity-H"/>
              </a:rPr>
            </a:br>
            <a:r>
              <a:rPr lang="zh-CN" altLang="en-US" sz="1800" b="1" i="0" dirty="0">
                <a:solidFill>
                  <a:srgbClr val="242021"/>
                </a:solidFill>
                <a:effectLst/>
                <a:latin typeface="SourceHanSansSC-Bold-Identity-H"/>
              </a:rPr>
              <a:t>战略和商务管理。 </a:t>
            </a:r>
            <a:r>
              <a:rPr lang="zh-CN" altLang="en-US" sz="1800" b="0" i="0" dirty="0">
                <a:solidFill>
                  <a:srgbClr val="242021"/>
                </a:solidFill>
                <a:effectLst/>
                <a:latin typeface="SourceHanSansSC-Regular-Identity-H"/>
              </a:rPr>
              <a:t>关于行业和组织的知识和专业技能，有助于提高绩效并取得更好的业务成果。</a:t>
            </a:r>
            <a:r>
              <a:rPr lang="zh-CN" altLang="en-US" dirty="0"/>
              <a:t> </a:t>
            </a:r>
            <a:br>
              <a:rPr lang="zh-CN" altLang="en-US" dirty="0"/>
            </a:br>
            <a:endParaRPr lang="en-US" altLang="ja-JP"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47</a:t>
            </a:fld>
            <a:endParaRPr lang="zh-CN" altLang="en-US"/>
          </a:p>
        </p:txBody>
      </p:sp>
    </p:spTree>
    <p:extLst>
      <p:ext uri="{BB962C8B-B14F-4D97-AF65-F5344CB8AC3E}">
        <p14:creationId xmlns:p14="http://schemas.microsoft.com/office/powerpoint/2010/main" val="14813708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1" dirty="0">
                <a:latin typeface="Times New Roman" panose="02020603050405020304" pitchFamily="18" charset="0"/>
                <a:cs typeface="Times New Roman" panose="02020603050405020304" pitchFamily="18" charset="0"/>
              </a:rPr>
              <a:t>另外，一个小软件项目的经理可能同时管理一个或多个其他小项目。然而，应小心不要让管理其他小项目的经理工作超载。</a:t>
            </a:r>
          </a:p>
          <a:p>
            <a:endParaRPr lang="en-US" altLang="zh-CN" dirty="0"/>
          </a:p>
          <a:p>
            <a:pPr>
              <a:lnSpc>
                <a:spcPct val="150000"/>
              </a:lnSpc>
              <a:spcBef>
                <a:spcPts val="0"/>
              </a:spcBef>
              <a:buFont typeface="Wingdings" panose="05000000000000000000" pitchFamily="2" charset="2"/>
              <a:buChar char="n"/>
            </a:pPr>
            <a:r>
              <a:rPr lang="ja-JP" altLang="en-US" sz="1800" b="1" dirty="0">
                <a:solidFill>
                  <a:srgbClr val="FF0000"/>
                </a:solidFill>
                <a:latin typeface="Times New Roman" panose="02020603050405020304" pitchFamily="18" charset="0"/>
                <a:cs typeface="Times New Roman" panose="02020603050405020304" pitchFamily="18" charset="0"/>
              </a:rPr>
              <a:t>软件项目经理需要与项目团队和项目外部干系人保持有效的沟通和协调</a:t>
            </a:r>
            <a:r>
              <a:rPr lang="ja-JP" altLang="en-US" sz="1800" b="1" dirty="0">
                <a:latin typeface="Times New Roman" panose="02020603050405020304" pitchFamily="18" charset="0"/>
                <a:cs typeface="Times New Roman" panose="02020603050405020304" pitchFamily="18" charset="0"/>
              </a:rPr>
              <a:t>。</a:t>
            </a:r>
            <a:endParaRPr lang="en-US" altLang="ja-JP" sz="1800" b="1" dirty="0">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r>
              <a:rPr lang="ja-JP" altLang="en-US" sz="1800" b="1" dirty="0">
                <a:latin typeface="Times New Roman" panose="02020603050405020304" pitchFamily="18" charset="0"/>
                <a:cs typeface="Times New Roman" panose="02020603050405020304" pitchFamily="18" charset="0"/>
              </a:rPr>
              <a:t>软件项目经理不必拥有团队成员的高深知识和技能，但应该清楚团队成员的问题和关注点，熟悉团队成员使用的术语。</a:t>
            </a:r>
            <a:endParaRPr lang="en-US" altLang="ja-JP" sz="1800" b="1" dirty="0">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r>
              <a:rPr lang="ja-JP" altLang="en-US" sz="1800" b="1" dirty="0">
                <a:latin typeface="Times New Roman" panose="02020603050405020304" pitchFamily="18" charset="0"/>
                <a:cs typeface="Times New Roman" panose="02020603050405020304" pitchFamily="18" charset="0"/>
              </a:rPr>
              <a:t>软件项目经理还应该理解在软件项目生命周期连续体中管理软件项目的各种方法。</a:t>
            </a:r>
          </a:p>
          <a:p>
            <a:pPr lvl="1">
              <a:lnSpc>
                <a:spcPct val="150000"/>
              </a:lnSpc>
              <a:spcBef>
                <a:spcPts val="0"/>
              </a:spcBef>
              <a:buFont typeface="Wingdings" panose="05000000000000000000" pitchFamily="2" charset="2"/>
              <a:buChar char="n"/>
            </a:pPr>
            <a:r>
              <a:rPr lang="ja-JP" altLang="en-US" sz="1800" b="1" dirty="0">
                <a:latin typeface="Times New Roman" panose="02020603050405020304" pitchFamily="18" charset="0"/>
                <a:cs typeface="Times New Roman" panose="02020603050405020304" pitchFamily="18" charset="0"/>
              </a:rPr>
              <a:t>软件项目经理可能有技术背景，但并不总在软件领域。那些没有很强软件技能的项目经理可能需要在他们的软件项目中与技术领导密切合作。</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48</a:t>
            </a:fld>
            <a:endParaRPr lang="zh-CN" altLang="en-US"/>
          </a:p>
        </p:txBody>
      </p:sp>
    </p:spTree>
    <p:extLst>
      <p:ext uri="{BB962C8B-B14F-4D97-AF65-F5344CB8AC3E}">
        <p14:creationId xmlns:p14="http://schemas.microsoft.com/office/powerpoint/2010/main" val="19764191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1" dirty="0">
                <a:latin typeface="Times New Roman" panose="02020603050405020304" pitchFamily="18" charset="0"/>
                <a:cs typeface="Times New Roman" panose="02020603050405020304" pitchFamily="18" charset="0"/>
              </a:rPr>
              <a:t>另外，一个小软件项目的经理可能同时管理一个或多个其他小项目。然而，应小心不要让管理其他小项目的经理工作超载。</a:t>
            </a:r>
          </a:p>
          <a:p>
            <a:endParaRPr lang="en-US" altLang="zh-CN" dirty="0"/>
          </a:p>
          <a:p>
            <a:pPr>
              <a:lnSpc>
                <a:spcPct val="150000"/>
              </a:lnSpc>
              <a:spcBef>
                <a:spcPts val="0"/>
              </a:spcBef>
              <a:buFont typeface="Wingdings" panose="05000000000000000000" pitchFamily="2" charset="2"/>
              <a:buChar char="n"/>
            </a:pPr>
            <a:r>
              <a:rPr lang="ja-JP" altLang="en-US" sz="1800" b="1" dirty="0">
                <a:solidFill>
                  <a:srgbClr val="FF0000"/>
                </a:solidFill>
                <a:latin typeface="Times New Roman" panose="02020603050405020304" pitchFamily="18" charset="0"/>
                <a:cs typeface="Times New Roman" panose="02020603050405020304" pitchFamily="18" charset="0"/>
              </a:rPr>
              <a:t>软件项目经理需要与项目团队和项目外部干系人保持有效的沟通和协调</a:t>
            </a:r>
            <a:r>
              <a:rPr lang="ja-JP" altLang="en-US" sz="1800" b="1" dirty="0">
                <a:latin typeface="Times New Roman" panose="02020603050405020304" pitchFamily="18" charset="0"/>
                <a:cs typeface="Times New Roman" panose="02020603050405020304" pitchFamily="18" charset="0"/>
              </a:rPr>
              <a:t>。</a:t>
            </a:r>
            <a:endParaRPr lang="en-US" altLang="ja-JP" sz="1800" b="1" dirty="0">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r>
              <a:rPr lang="ja-JP" altLang="en-US" sz="1800" b="1" dirty="0">
                <a:latin typeface="Times New Roman" panose="02020603050405020304" pitchFamily="18" charset="0"/>
                <a:cs typeface="Times New Roman" panose="02020603050405020304" pitchFamily="18" charset="0"/>
              </a:rPr>
              <a:t>软件项目经理不必拥有团队成员的高深知识和技能，但应该清楚团队成员的问题和关注点，熟悉团队成员使用的术语。</a:t>
            </a:r>
            <a:endParaRPr lang="en-US" altLang="ja-JP" sz="1800" b="1" dirty="0">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r>
              <a:rPr lang="ja-JP" altLang="en-US" sz="1800" b="1" dirty="0">
                <a:latin typeface="Times New Roman" panose="02020603050405020304" pitchFamily="18" charset="0"/>
                <a:cs typeface="Times New Roman" panose="02020603050405020304" pitchFamily="18" charset="0"/>
              </a:rPr>
              <a:t>软件项目经理还应该理解在软件项目生命周期连续体中管理软件项目的各种方法。</a:t>
            </a:r>
          </a:p>
          <a:p>
            <a:pPr lvl="1">
              <a:lnSpc>
                <a:spcPct val="150000"/>
              </a:lnSpc>
              <a:spcBef>
                <a:spcPts val="0"/>
              </a:spcBef>
              <a:buFont typeface="Wingdings" panose="05000000000000000000" pitchFamily="2" charset="2"/>
              <a:buChar char="n"/>
            </a:pPr>
            <a:r>
              <a:rPr lang="ja-JP" altLang="en-US" sz="1800" b="1" dirty="0">
                <a:latin typeface="Times New Roman" panose="02020603050405020304" pitchFamily="18" charset="0"/>
                <a:cs typeface="Times New Roman" panose="02020603050405020304" pitchFamily="18" charset="0"/>
              </a:rPr>
              <a:t>软件项目经理可能有技术背景，但并不总在软件领域。那些没有很强软件技能的项目经理可能需要在他们的软件项目中与技术领导密切合作。</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49</a:t>
            </a:fld>
            <a:endParaRPr lang="zh-CN" altLang="en-US"/>
          </a:p>
        </p:txBody>
      </p:sp>
    </p:spTree>
    <p:extLst>
      <p:ext uri="{BB962C8B-B14F-4D97-AF65-F5344CB8AC3E}">
        <p14:creationId xmlns:p14="http://schemas.microsoft.com/office/powerpoint/2010/main" val="39968729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pPr>
            <a:r>
              <a:rPr lang="en-US" altLang="zh-CN" b="1" dirty="0">
                <a:latin typeface="Times New Roman" panose="02020603050405020304" pitchFamily="18" charset="0"/>
                <a:cs typeface="Times New Roman" panose="02020603050405020304" pitchFamily="18" charset="0"/>
              </a:rPr>
              <a:t>(1)PMO</a:t>
            </a:r>
            <a:r>
              <a:rPr lang="zh-CN" altLang="en-US" b="1" dirty="0">
                <a:latin typeface="Times New Roman" panose="02020603050405020304" pitchFamily="18" charset="0"/>
                <a:cs typeface="Times New Roman" panose="02020603050405020304" pitchFamily="18" charset="0"/>
              </a:rPr>
              <a:t>所支持或管理的项目不一定彼此关联。</a:t>
            </a:r>
            <a:endParaRPr lang="en-US" altLang="zh-CN" b="1" dirty="0">
              <a:latin typeface="Times New Roman" panose="02020603050405020304" pitchFamily="18" charset="0"/>
              <a:cs typeface="Times New Roman" panose="02020603050405020304" pitchFamily="18" charset="0"/>
            </a:endParaRPr>
          </a:p>
          <a:p>
            <a:pPr>
              <a:lnSpc>
                <a:spcPct val="150000"/>
              </a:lnSpc>
              <a:spcBef>
                <a:spcPts val="0"/>
              </a:spcBef>
            </a:pPr>
            <a:r>
              <a:rPr lang="en-US" altLang="zh-CN" b="1" dirty="0">
                <a:latin typeface="Times New Roman" panose="02020603050405020304" pitchFamily="18" charset="0"/>
                <a:cs typeface="Times New Roman" panose="02020603050405020304" pitchFamily="18" charset="0"/>
              </a:rPr>
              <a:t>(2)PMO</a:t>
            </a:r>
            <a:r>
              <a:rPr lang="zh-CN" altLang="en-US" b="1" dirty="0">
                <a:latin typeface="Times New Roman" panose="02020603050405020304" pitchFamily="18" charset="0"/>
                <a:cs typeface="Times New Roman" panose="02020603050405020304" pitchFamily="18" charset="0"/>
              </a:rPr>
              <a:t>的具体形式、职能和结构取决于其所在组织的需要。</a:t>
            </a:r>
            <a:endParaRPr lang="en-US" altLang="zh-CN" b="1" dirty="0">
              <a:latin typeface="Times New Roman" panose="02020603050405020304" pitchFamily="18" charset="0"/>
              <a:cs typeface="Times New Roman" panose="02020603050405020304" pitchFamily="18" charset="0"/>
            </a:endParaRPr>
          </a:p>
          <a:p>
            <a:pPr>
              <a:lnSpc>
                <a:spcPct val="150000"/>
              </a:lnSpc>
            </a:pPr>
            <a:r>
              <a:rPr lang="en-US" altLang="zh-CN" b="1" dirty="0">
                <a:latin typeface="Times New Roman" panose="02020603050405020304" pitchFamily="18" charset="0"/>
                <a:cs typeface="Times New Roman" panose="02020603050405020304" pitchFamily="18" charset="0"/>
              </a:rPr>
              <a:t>(3)</a:t>
            </a:r>
            <a:r>
              <a:rPr lang="zh-CN" altLang="en-US" b="1" dirty="0">
                <a:latin typeface="Times New Roman" panose="02020603050405020304" pitchFamily="18" charset="0"/>
                <a:cs typeface="Times New Roman" panose="02020603050405020304" pitchFamily="18" charset="0"/>
              </a:rPr>
              <a:t>在项目开始阶段，</a:t>
            </a:r>
            <a:r>
              <a:rPr lang="en-US" altLang="zh-CN" b="1" dirty="0">
                <a:latin typeface="Times New Roman" panose="02020603050405020304" pitchFamily="18" charset="0"/>
                <a:cs typeface="Times New Roman" panose="02020603050405020304" pitchFamily="18" charset="0"/>
              </a:rPr>
              <a:t>PMO</a:t>
            </a:r>
            <a:r>
              <a:rPr lang="zh-CN" altLang="en-US" b="1" dirty="0">
                <a:latin typeface="Times New Roman" panose="02020603050405020304" pitchFamily="18" charset="0"/>
                <a:cs typeface="Times New Roman" panose="02020603050405020304" pitchFamily="18" charset="0"/>
              </a:rPr>
              <a:t>可能起到核心干系人和关键决策者的作用。</a:t>
            </a:r>
            <a:endParaRPr lang="en-US" altLang="zh-CN" b="1" dirty="0">
              <a:latin typeface="Times New Roman" panose="02020603050405020304" pitchFamily="18" charset="0"/>
              <a:cs typeface="Times New Roman" panose="02020603050405020304" pitchFamily="18" charset="0"/>
            </a:endParaRPr>
          </a:p>
          <a:p>
            <a:pPr>
              <a:lnSpc>
                <a:spcPct val="150000"/>
              </a:lnSpc>
            </a:pPr>
            <a:r>
              <a:rPr lang="en-US" altLang="zh-CN" b="1" dirty="0">
                <a:latin typeface="Times New Roman" panose="02020603050405020304" pitchFamily="18" charset="0"/>
                <a:cs typeface="Times New Roman" panose="02020603050405020304" pitchFamily="18" charset="0"/>
              </a:rPr>
              <a:t>(4)PMO</a:t>
            </a:r>
            <a:r>
              <a:rPr lang="zh-CN" altLang="en-US" b="1" dirty="0">
                <a:latin typeface="Times New Roman" panose="02020603050405020304" pitchFamily="18" charset="0"/>
                <a:cs typeface="Times New Roman" panose="02020603050405020304" pitchFamily="18" charset="0"/>
              </a:rPr>
              <a:t>可能有权提出建议、提前中止项目或采取其他必要措施。</a:t>
            </a:r>
            <a:endParaRPr lang="en-US" altLang="zh-CN"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50</a:t>
            </a:fld>
            <a:endParaRPr lang="zh-CN" altLang="en-US"/>
          </a:p>
        </p:txBody>
      </p:sp>
    </p:spTree>
    <p:extLst>
      <p:ext uri="{BB962C8B-B14F-4D97-AF65-F5344CB8AC3E}">
        <p14:creationId xmlns:p14="http://schemas.microsoft.com/office/powerpoint/2010/main" val="36741439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en-US" altLang="zh-CN" sz="1800" b="1" dirty="0">
                <a:solidFill>
                  <a:srgbClr val="7030A0"/>
                </a:solidFill>
                <a:latin typeface="Times New Roman" panose="02020603050405020304" pitchFamily="18" charset="0"/>
                <a:cs typeface="Times New Roman" panose="02020603050405020304" pitchFamily="18" charset="0"/>
              </a:rPr>
              <a:t>PMO</a:t>
            </a:r>
            <a:r>
              <a:rPr lang="zh-CN" altLang="en-US" sz="1800" b="1" dirty="0">
                <a:solidFill>
                  <a:srgbClr val="FF0000"/>
                </a:solidFill>
                <a:latin typeface="Times New Roman" panose="02020603050405020304" pitchFamily="18" charset="0"/>
                <a:cs typeface="Times New Roman" panose="02020603050405020304" pitchFamily="18" charset="0"/>
              </a:rPr>
              <a:t>通过各种方式支持项目经理</a:t>
            </a:r>
            <a:r>
              <a:rPr lang="zh-CN" altLang="en-US" sz="1800" b="1" dirty="0">
                <a:latin typeface="Times New Roman" panose="02020603050405020304" pitchFamily="18" charset="0"/>
                <a:cs typeface="Times New Roman" panose="02020603050405020304" pitchFamily="18" charset="0"/>
              </a:rPr>
              <a:t>，包括：</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对</a:t>
            </a:r>
            <a:r>
              <a:rPr lang="en-US" altLang="zh-CN" sz="1800" b="1" dirty="0">
                <a:latin typeface="Times New Roman" panose="02020603050405020304" pitchFamily="18" charset="0"/>
                <a:cs typeface="Times New Roman" panose="02020603050405020304" pitchFamily="18" charset="0"/>
              </a:rPr>
              <a:t>PMO</a:t>
            </a:r>
            <a:r>
              <a:rPr lang="zh-CN" altLang="en-US" sz="1800" b="1" dirty="0">
                <a:latin typeface="Times New Roman" panose="02020603050405020304" pitchFamily="18" charset="0"/>
                <a:cs typeface="Times New Roman" panose="02020603050405020304" pitchFamily="18" charset="0"/>
              </a:rPr>
              <a:t>所辖全部项目的共享资源进行管理；</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识别和制定项目管理方法、最佳实践和标准；</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指导、辅导、培训和监督；</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通过项目审计，监督对项目管理标准、政策、程序和模板的遵守程度；</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制定和管理项目政策、程序、模板和其他共享文件（组织过程资产）；</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对跨项目的沟通进行协调。</a:t>
            </a:r>
          </a:p>
          <a:p>
            <a:pPr>
              <a:lnSpc>
                <a:spcPct val="150000"/>
              </a:lnSpc>
              <a:spcBef>
                <a:spcPts val="0"/>
              </a:spcBef>
            </a:pPr>
            <a:endParaRPr lang="en-US" altLang="zh-CN" b="1" dirty="0">
              <a:solidFill>
                <a:srgbClr val="00B050"/>
              </a:solidFill>
              <a:latin typeface="Times New Roman" panose="02020603050405020304" pitchFamily="18" charset="0"/>
              <a:cs typeface="Times New Roman" panose="02020603050405020304" pitchFamily="18" charset="0"/>
            </a:endParaRPr>
          </a:p>
          <a:p>
            <a:pPr>
              <a:lnSpc>
                <a:spcPct val="150000"/>
              </a:lnSpc>
              <a:spcBef>
                <a:spcPts val="0"/>
              </a:spcBef>
            </a:pPr>
            <a:r>
              <a:rPr lang="zh-CN" altLang="en-US" b="1" dirty="0">
                <a:solidFill>
                  <a:srgbClr val="00B050"/>
                </a:solidFill>
                <a:latin typeface="Times New Roman" panose="02020603050405020304" pitchFamily="18" charset="0"/>
                <a:cs typeface="Times New Roman" panose="02020603050405020304" pitchFamily="18" charset="0"/>
              </a:rPr>
              <a:t>项目经理</a:t>
            </a:r>
            <a:r>
              <a:rPr lang="zh-CN" altLang="en-US" b="1" dirty="0">
                <a:solidFill>
                  <a:srgbClr val="FF0000"/>
                </a:solidFill>
                <a:latin typeface="Times New Roman" panose="02020603050405020304" pitchFamily="18" charset="0"/>
                <a:cs typeface="Times New Roman" panose="02020603050405020304" pitchFamily="18" charset="0"/>
              </a:rPr>
              <a:t>与</a:t>
            </a:r>
            <a:r>
              <a:rPr lang="en-US" altLang="zh-CN" b="1" dirty="0">
                <a:solidFill>
                  <a:srgbClr val="00B0F0"/>
                </a:solidFill>
                <a:latin typeface="Times New Roman" panose="02020603050405020304" pitchFamily="18" charset="0"/>
                <a:cs typeface="Times New Roman" panose="02020603050405020304" pitchFamily="18" charset="0"/>
              </a:rPr>
              <a:t>PMO</a:t>
            </a:r>
            <a:r>
              <a:rPr lang="zh-CN" altLang="en-US" b="1" dirty="0">
                <a:solidFill>
                  <a:srgbClr val="FF0000"/>
                </a:solidFill>
                <a:latin typeface="Times New Roman" panose="02020603050405020304" pitchFamily="18" charset="0"/>
                <a:cs typeface="Times New Roman" panose="02020603050405020304" pitchFamily="18" charset="0"/>
              </a:rPr>
              <a:t>追求不同的目标，但必须符合组织的战略需求。</a:t>
            </a:r>
            <a:endParaRPr lang="en-US" altLang="zh-CN" b="1" dirty="0">
              <a:solidFill>
                <a:srgbClr val="FF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51</a:t>
            </a:fld>
            <a:endParaRPr lang="zh-CN" altLang="en-US"/>
          </a:p>
        </p:txBody>
      </p:sp>
    </p:spTree>
    <p:extLst>
      <p:ext uri="{BB962C8B-B14F-4D97-AF65-F5344CB8AC3E}">
        <p14:creationId xmlns:p14="http://schemas.microsoft.com/office/powerpoint/2010/main" val="2713548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a:t>
            </a:fld>
            <a:endParaRPr lang="zh-CN" altLang="en-US"/>
          </a:p>
        </p:txBody>
      </p:sp>
    </p:spTree>
    <p:extLst>
      <p:ext uri="{BB962C8B-B14F-4D97-AF65-F5344CB8AC3E}">
        <p14:creationId xmlns:p14="http://schemas.microsoft.com/office/powerpoint/2010/main" val="16464655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为从组织内软件项目收集的相关数据提供</a:t>
            </a:r>
            <a:r>
              <a:rPr lang="zh-CN" altLang="en-US" sz="1200" b="1" dirty="0">
                <a:solidFill>
                  <a:srgbClr val="00B050"/>
                </a:solidFill>
                <a:latin typeface="Times New Roman" panose="02020603050405020304" pitchFamily="18" charset="0"/>
                <a:cs typeface="Times New Roman" panose="02020603050405020304" pitchFamily="18" charset="0"/>
              </a:rPr>
              <a:t>公共存储库</a:t>
            </a:r>
            <a:r>
              <a:rPr lang="zh-CN" altLang="en-US" sz="1200" b="1" dirty="0">
                <a:latin typeface="Times New Roman" panose="02020603050405020304" pitchFamily="18" charset="0"/>
                <a:cs typeface="Times New Roman" panose="02020603050405020304" pitchFamily="18" charset="0"/>
              </a:rPr>
              <a:t>。</a:t>
            </a:r>
          </a:p>
          <a:p>
            <a:pPr lvl="1">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使用数据仓库开发一个或多个成本模型，分析软件项目作为过程改进举措的基础和分析过程改进活动结果的优劣势。</a:t>
            </a:r>
          </a:p>
          <a:p>
            <a:pPr lvl="1">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协助项目经理做成本和进度估算与准备项目计划。</a:t>
            </a:r>
          </a:p>
          <a:p>
            <a:pPr lvl="1">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提供模板、表格和自动化数据采集。</a:t>
            </a:r>
          </a:p>
          <a:p>
            <a:pPr lvl="1">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获得并协调整个组织使用软件开发、项目集管理和项目组合管理的新工具和平台。</a:t>
            </a:r>
            <a:endParaRPr lang="en-US" altLang="zh-CN" sz="1200" b="1" dirty="0">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维护一个可重用代码模板库，管理共享资源。</a:t>
            </a:r>
          </a:p>
          <a:p>
            <a:pPr lvl="1">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确保每个软件项目的商业价值。</a:t>
            </a:r>
          </a:p>
          <a:p>
            <a:pPr lvl="1">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在整个组织中传播方法、工具、技术、生命周期管理和可用性模式与技术等因素的趋势，提供对项目管理和项目团队的培训。</a:t>
            </a:r>
            <a:endParaRPr lang="zh-CN" altLang="en-US" sz="105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52</a:t>
            </a:fld>
            <a:endParaRPr lang="zh-CN" altLang="en-US"/>
          </a:p>
        </p:txBody>
      </p:sp>
    </p:spTree>
    <p:extLst>
      <p:ext uri="{BB962C8B-B14F-4D97-AF65-F5344CB8AC3E}">
        <p14:creationId xmlns:p14="http://schemas.microsoft.com/office/powerpoint/2010/main" val="40365099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54</a:t>
            </a:fld>
            <a:endParaRPr lang="zh-CN" altLang="en-US"/>
          </a:p>
        </p:txBody>
      </p:sp>
    </p:spTree>
    <p:extLst>
      <p:ext uri="{BB962C8B-B14F-4D97-AF65-F5344CB8AC3E}">
        <p14:creationId xmlns:p14="http://schemas.microsoft.com/office/powerpoint/2010/main" val="42600460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项目集中也可能包括所属</a:t>
            </a:r>
            <a:r>
              <a:rPr lang="zh-CN" altLang="en-US" sz="1200" b="1" dirty="0">
                <a:solidFill>
                  <a:srgbClr val="7030A0"/>
                </a:solidFill>
                <a:latin typeface="Times New Roman" panose="02020603050405020304" pitchFamily="18" charset="0"/>
                <a:cs typeface="Times New Roman" panose="02020603050405020304" pitchFamily="18" charset="0"/>
              </a:rPr>
              <a:t>单个项目范围之外的相关工作</a:t>
            </a:r>
            <a:r>
              <a:rPr lang="zh-CN" altLang="en-US" sz="1200" b="1" dirty="0">
                <a:latin typeface="Times New Roman" panose="02020603050405020304" pitchFamily="18" charset="0"/>
                <a:cs typeface="Times New Roman" panose="02020603050405020304" pitchFamily="18" charset="0"/>
              </a:rPr>
              <a:t>。</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00B0F0"/>
                </a:solidFill>
                <a:latin typeface="Times New Roman" panose="02020603050405020304" pitchFamily="18" charset="0"/>
                <a:cs typeface="Times New Roman" panose="02020603050405020304" pitchFamily="18" charset="0"/>
              </a:rPr>
              <a:t>一个项目可以是独立的，也可能属于某个项目集，</a:t>
            </a:r>
            <a:r>
              <a:rPr lang="zh-CN" altLang="en-US" sz="1200" b="1" dirty="0">
                <a:solidFill>
                  <a:srgbClr val="7030A0"/>
                </a:solidFill>
                <a:latin typeface="Times New Roman" panose="02020603050405020304" pitchFamily="18" charset="0"/>
                <a:cs typeface="Times New Roman" panose="02020603050405020304" pitchFamily="18" charset="0"/>
              </a:rPr>
              <a:t>但任何一个项目集中都一定包含项目</a:t>
            </a:r>
            <a:r>
              <a:rPr lang="zh-CN" altLang="en-US" sz="1200" b="1" dirty="0">
                <a:latin typeface="Times New Roman" panose="02020603050405020304" pitchFamily="18" charset="0"/>
                <a:cs typeface="Times New Roman" panose="02020603050405020304" pitchFamily="18" charset="0"/>
              </a:rPr>
              <a:t>。</a:t>
            </a:r>
          </a:p>
          <a:p>
            <a:endParaRPr lang="en-US" altLang="zh-CN" dirty="0"/>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项目集管理</a:t>
            </a:r>
            <a:r>
              <a:rPr lang="zh-CN" altLang="en-US" sz="1200" b="1" dirty="0">
                <a:latin typeface="Times New Roman" panose="02020603050405020304" pitchFamily="18" charset="0"/>
                <a:cs typeface="Times New Roman" panose="02020603050405020304" pitchFamily="18" charset="0"/>
              </a:rPr>
              <a:t>就是在项目集中应用知识、技能、工具与技术来满足项目集的要求，</a:t>
            </a:r>
            <a:r>
              <a:rPr lang="zh-CN" altLang="en-US" sz="1200" b="1" dirty="0">
                <a:solidFill>
                  <a:srgbClr val="7030A0"/>
                </a:solidFill>
                <a:latin typeface="Times New Roman" panose="02020603050405020304" pitchFamily="18" charset="0"/>
                <a:cs typeface="Times New Roman" panose="02020603050405020304" pitchFamily="18" charset="0"/>
              </a:rPr>
              <a:t>获得分别管理各项目所无法实现的利益和控制</a:t>
            </a:r>
            <a:r>
              <a:rPr lang="zh-CN" altLang="en-US" sz="1200" b="1" dirty="0">
                <a:latin typeface="Times New Roman" panose="02020603050405020304" pitchFamily="18" charset="0"/>
                <a:cs typeface="Times New Roman" panose="02020603050405020304" pitchFamily="18" charset="0"/>
              </a:rPr>
              <a:t>。</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项目集管理重点关注项目间的依赖关系</a:t>
            </a:r>
            <a:r>
              <a:rPr lang="zh-CN" altLang="en-US" sz="1200" b="1" dirty="0">
                <a:latin typeface="Times New Roman" panose="02020603050405020304" pitchFamily="18" charset="0"/>
                <a:cs typeface="Times New Roman" panose="02020603050405020304" pitchFamily="18" charset="0"/>
              </a:rPr>
              <a:t>，有助于找到管理这些依赖关系的最佳方法。</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项目集管理</a:t>
            </a:r>
            <a:r>
              <a:rPr lang="zh-CN" altLang="en-US" sz="1800" b="1" dirty="0">
                <a:solidFill>
                  <a:srgbClr val="FF0000"/>
                </a:solidFill>
                <a:latin typeface="Times New Roman" panose="02020603050405020304" pitchFamily="18" charset="0"/>
                <a:cs typeface="Times New Roman" panose="02020603050405020304" pitchFamily="18" charset="0"/>
              </a:rPr>
              <a:t>具体管理措施</a:t>
            </a:r>
            <a:r>
              <a:rPr lang="zh-CN" altLang="en-US" sz="1800" b="1" dirty="0">
                <a:latin typeface="Times New Roman" panose="02020603050405020304" pitchFamily="18" charset="0"/>
                <a:cs typeface="Times New Roman" panose="02020603050405020304" pitchFamily="18" charset="0"/>
              </a:rPr>
              <a:t>包括：</a:t>
            </a:r>
          </a:p>
          <a:p>
            <a:pPr lvl="1">
              <a:lnSpc>
                <a:spcPct val="150000"/>
              </a:lnSpc>
              <a:spcBef>
                <a:spcPts val="0"/>
              </a:spcBef>
              <a:buFont typeface="Wingdings" panose="05000000000000000000" pitchFamily="2" charset="2"/>
              <a:buChar char="n"/>
            </a:pPr>
            <a:r>
              <a:rPr lang="en-US" altLang="zh-CN" sz="1800" b="1" dirty="0">
                <a:latin typeface="Times New Roman" panose="02020603050405020304" pitchFamily="18" charset="0"/>
                <a:cs typeface="Times New Roman" panose="02020603050405020304" pitchFamily="18" charset="0"/>
              </a:rPr>
              <a:t>1</a:t>
            </a:r>
            <a:r>
              <a:rPr lang="zh-CN" altLang="en-US" sz="1800" b="1" dirty="0">
                <a:latin typeface="Times New Roman" panose="02020603050405020304" pitchFamily="18" charset="0"/>
                <a:cs typeface="Times New Roman" panose="02020603050405020304" pitchFamily="18" charset="0"/>
              </a:rPr>
              <a:t>）解决影响项目集内多个项目的资源制约和</a:t>
            </a:r>
            <a:r>
              <a:rPr lang="en-US" altLang="zh-CN" sz="1800" b="1" dirty="0">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或冲突；</a:t>
            </a:r>
          </a:p>
          <a:p>
            <a:pPr lvl="1">
              <a:lnSpc>
                <a:spcPct val="150000"/>
              </a:lnSpc>
              <a:spcBef>
                <a:spcPts val="0"/>
              </a:spcBef>
              <a:buFont typeface="Wingdings" panose="05000000000000000000" pitchFamily="2" charset="2"/>
              <a:buChar char="n"/>
            </a:pPr>
            <a:r>
              <a:rPr lang="en-US" altLang="zh-CN" sz="1800" b="1" dirty="0">
                <a:latin typeface="Times New Roman" panose="02020603050405020304" pitchFamily="18" charset="0"/>
                <a:cs typeface="Times New Roman" panose="02020603050405020304" pitchFamily="18" charset="0"/>
              </a:rPr>
              <a:t>2</a:t>
            </a:r>
            <a:r>
              <a:rPr lang="zh-CN" altLang="en-US" sz="1800" b="1" dirty="0">
                <a:latin typeface="Times New Roman" panose="02020603050405020304" pitchFamily="18" charset="0"/>
                <a:cs typeface="Times New Roman" panose="02020603050405020304" pitchFamily="18" charset="0"/>
              </a:rPr>
              <a:t>）调整对项目和项目集的目的和目标有影响的组织</a:t>
            </a:r>
            <a:r>
              <a:rPr lang="en-US" altLang="zh-CN" sz="1800" b="1" dirty="0">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战略方向；</a:t>
            </a:r>
          </a:p>
          <a:p>
            <a:pPr lvl="1">
              <a:lnSpc>
                <a:spcPct val="150000"/>
              </a:lnSpc>
              <a:spcBef>
                <a:spcPts val="0"/>
              </a:spcBef>
              <a:buFont typeface="Wingdings" panose="05000000000000000000" pitchFamily="2" charset="2"/>
              <a:buChar char="n"/>
            </a:pPr>
            <a:r>
              <a:rPr lang="en-US" altLang="zh-CN" sz="1800" b="1" dirty="0">
                <a:latin typeface="Times New Roman" panose="02020603050405020304" pitchFamily="18" charset="0"/>
                <a:cs typeface="Times New Roman" panose="02020603050405020304" pitchFamily="18" charset="0"/>
              </a:rPr>
              <a:t>3</a:t>
            </a:r>
            <a:r>
              <a:rPr lang="zh-CN" altLang="en-US" sz="1800" b="1" dirty="0">
                <a:latin typeface="Times New Roman" panose="02020603050405020304" pitchFamily="18" charset="0"/>
                <a:cs typeface="Times New Roman" panose="02020603050405020304" pitchFamily="18" charset="0"/>
              </a:rPr>
              <a:t>）处理同一个治理结构内的相关问题和变更管理。</a:t>
            </a:r>
            <a:endParaRPr lang="en-US" altLang="zh-CN" sz="1800" b="1" dirty="0">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项目组合管理</a:t>
            </a:r>
            <a:r>
              <a:rPr lang="zh-CN" altLang="en-US" sz="1200" b="1" dirty="0">
                <a:latin typeface="Times New Roman" panose="02020603050405020304" pitchFamily="18" charset="0"/>
                <a:cs typeface="Times New Roman" panose="02020603050405020304" pitchFamily="18" charset="0"/>
              </a:rPr>
              <a:t>是指为了实现战略目标而对一个或多个项目组合进行的集中管理。</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项目组合管理</a:t>
            </a:r>
            <a:r>
              <a:rPr lang="zh-CN" altLang="en-US" sz="1200" b="1" dirty="0">
                <a:latin typeface="Times New Roman" panose="02020603050405020304" pitchFamily="18" charset="0"/>
                <a:cs typeface="Times New Roman" panose="02020603050405020304" pitchFamily="18" charset="0"/>
              </a:rPr>
              <a:t>的</a:t>
            </a:r>
            <a:r>
              <a:rPr lang="zh-CN" altLang="en-US" sz="1200" b="1" dirty="0">
                <a:solidFill>
                  <a:srgbClr val="FF0000"/>
                </a:solidFill>
                <a:latin typeface="Times New Roman" panose="02020603050405020304" pitchFamily="18" charset="0"/>
                <a:cs typeface="Times New Roman" panose="02020603050405020304" pitchFamily="18" charset="0"/>
              </a:rPr>
              <a:t>重点关注</a:t>
            </a:r>
            <a:r>
              <a:rPr lang="zh-CN" altLang="en-US" sz="1200" b="1" dirty="0">
                <a:latin typeface="Times New Roman" panose="02020603050405020304" pitchFamily="18" charset="0"/>
                <a:cs typeface="Times New Roman" panose="02020603050405020304" pitchFamily="18" charset="0"/>
              </a:rPr>
              <a:t>，是通过审查项目和项目集：</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rPr>
              <a:t>1</a:t>
            </a:r>
            <a:r>
              <a:rPr lang="zh-CN" altLang="en-US" sz="1200" b="1" dirty="0">
                <a:latin typeface="Times New Roman" panose="02020603050405020304" pitchFamily="18" charset="0"/>
                <a:cs typeface="Times New Roman" panose="02020603050405020304" pitchFamily="18" charset="0"/>
              </a:rPr>
              <a:t>）</a:t>
            </a:r>
            <a:r>
              <a:rPr lang="zh-CN" altLang="en-US" sz="1200" b="1" dirty="0">
                <a:solidFill>
                  <a:srgbClr val="00B050"/>
                </a:solidFill>
                <a:latin typeface="Times New Roman" panose="02020603050405020304" pitchFamily="18" charset="0"/>
                <a:cs typeface="Times New Roman" panose="02020603050405020304" pitchFamily="18" charset="0"/>
              </a:rPr>
              <a:t>确定资源分配的优先顺序</a:t>
            </a:r>
            <a:r>
              <a:rPr lang="zh-CN" altLang="en-US" sz="1200" b="1" dirty="0">
                <a:latin typeface="Times New Roman" panose="02020603050405020304" pitchFamily="18" charset="0"/>
                <a:cs typeface="Times New Roman" panose="02020603050405020304" pitchFamily="18" charset="0"/>
              </a:rPr>
              <a:t>，</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rPr>
              <a:t>2</a:t>
            </a:r>
            <a:r>
              <a:rPr lang="zh-CN" altLang="en-US" sz="1200" b="1" dirty="0">
                <a:latin typeface="Times New Roman" panose="02020603050405020304" pitchFamily="18" charset="0"/>
                <a:cs typeface="Times New Roman" panose="02020603050405020304" pitchFamily="18" charset="0"/>
              </a:rPr>
              <a:t>）</a:t>
            </a:r>
            <a:r>
              <a:rPr lang="zh-CN" altLang="en-US" sz="1200" b="1" dirty="0">
                <a:solidFill>
                  <a:srgbClr val="00B0F0"/>
                </a:solidFill>
                <a:latin typeface="Times New Roman" panose="02020603050405020304" pitchFamily="18" charset="0"/>
                <a:cs typeface="Times New Roman" panose="02020603050405020304" pitchFamily="18" charset="0"/>
              </a:rPr>
              <a:t>确保对项目组合的管理与组织战略协调一致</a:t>
            </a:r>
            <a:r>
              <a:rPr lang="zh-CN" altLang="en-US" sz="1200" b="1" dirty="0">
                <a:latin typeface="Times New Roman" panose="02020603050405020304" pitchFamily="18" charset="0"/>
                <a:cs typeface="Times New Roman" panose="02020603050405020304" pitchFamily="18" charset="0"/>
              </a:rPr>
              <a:t>。</a:t>
            </a:r>
          </a:p>
          <a:p>
            <a:endParaRPr lang="zh-CN" altLang="en-US" dirty="0"/>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55</a:t>
            </a:fld>
            <a:endParaRPr lang="zh-CN" altLang="en-US"/>
          </a:p>
        </p:txBody>
      </p:sp>
    </p:spTree>
    <p:extLst>
      <p:ext uri="{BB962C8B-B14F-4D97-AF65-F5344CB8AC3E}">
        <p14:creationId xmlns:p14="http://schemas.microsoft.com/office/powerpoint/2010/main" val="30700142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项目组合管理</a:t>
            </a:r>
            <a:r>
              <a:rPr lang="zh-CN" altLang="en-US" sz="1200" b="1" dirty="0">
                <a:latin typeface="Times New Roman" panose="02020603050405020304" pitchFamily="18" charset="0"/>
                <a:cs typeface="Times New Roman" panose="02020603050405020304" pitchFamily="18" charset="0"/>
              </a:rPr>
              <a:t>通过选择正确的项目集或项目，对</a:t>
            </a:r>
            <a:r>
              <a:rPr lang="zh-CN" altLang="en-US" sz="1200" b="1" dirty="0">
                <a:solidFill>
                  <a:srgbClr val="7030A0"/>
                </a:solidFill>
                <a:latin typeface="Times New Roman" panose="02020603050405020304" pitchFamily="18" charset="0"/>
                <a:cs typeface="Times New Roman" panose="02020603050405020304" pitchFamily="18" charset="0"/>
              </a:rPr>
              <a:t>工作进行优先排序</a:t>
            </a:r>
            <a:r>
              <a:rPr lang="zh-CN" altLang="en-US" sz="1200" b="1" dirty="0">
                <a:latin typeface="Times New Roman" panose="02020603050405020304" pitchFamily="18" charset="0"/>
                <a:cs typeface="Times New Roman" panose="02020603050405020304" pitchFamily="18" charset="0"/>
              </a:rPr>
              <a:t>，以及</a:t>
            </a:r>
            <a:r>
              <a:rPr lang="zh-CN" altLang="en-US" sz="1200" b="1" dirty="0">
                <a:solidFill>
                  <a:srgbClr val="7030A0"/>
                </a:solidFill>
                <a:latin typeface="Times New Roman" panose="02020603050405020304" pitchFamily="18" charset="0"/>
                <a:cs typeface="Times New Roman" panose="02020603050405020304" pitchFamily="18" charset="0"/>
              </a:rPr>
              <a:t>提供所需资源</a:t>
            </a:r>
            <a:r>
              <a:rPr lang="zh-CN" altLang="en-US" sz="1200" b="1" dirty="0">
                <a:latin typeface="Times New Roman" panose="02020603050405020304" pitchFamily="18" charset="0"/>
                <a:cs typeface="Times New Roman" panose="02020603050405020304" pitchFamily="18" charset="0"/>
              </a:rPr>
              <a:t>，来</a:t>
            </a:r>
            <a:r>
              <a:rPr lang="zh-CN" altLang="en-US" sz="1200" b="1" dirty="0">
                <a:solidFill>
                  <a:srgbClr val="00B0F0"/>
                </a:solidFill>
                <a:latin typeface="Times New Roman" panose="02020603050405020304" pitchFamily="18" charset="0"/>
                <a:cs typeface="Times New Roman" panose="02020603050405020304" pitchFamily="18" charset="0"/>
              </a:rPr>
              <a:t>与组织战略保持一致</a:t>
            </a:r>
            <a:r>
              <a:rPr lang="zh-CN" altLang="en-US" sz="1200" b="1" dirty="0">
                <a:latin typeface="Times New Roman" panose="02020603050405020304" pitchFamily="18" charset="0"/>
                <a:cs typeface="Times New Roman" panose="02020603050405020304" pitchFamily="18" charset="0"/>
              </a:rPr>
              <a:t>。</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项目集管理</a:t>
            </a:r>
            <a:r>
              <a:rPr lang="zh-CN" altLang="en-US" sz="1200" b="1" dirty="0">
                <a:latin typeface="Times New Roman" panose="02020603050405020304" pitchFamily="18" charset="0"/>
                <a:cs typeface="Times New Roman" panose="02020603050405020304" pitchFamily="18" charset="0"/>
              </a:rPr>
              <a:t>对项目集所包含的</a:t>
            </a:r>
            <a:r>
              <a:rPr lang="zh-CN" altLang="en-US" sz="1200" b="1" dirty="0">
                <a:solidFill>
                  <a:srgbClr val="7030A0"/>
                </a:solidFill>
                <a:latin typeface="Times New Roman" panose="02020603050405020304" pitchFamily="18" charset="0"/>
                <a:cs typeface="Times New Roman" panose="02020603050405020304" pitchFamily="18" charset="0"/>
              </a:rPr>
              <a:t>项目</a:t>
            </a:r>
            <a:r>
              <a:rPr lang="zh-CN" altLang="en-US" sz="1200" b="1" dirty="0">
                <a:latin typeface="Times New Roman" panose="02020603050405020304" pitchFamily="18" charset="0"/>
                <a:cs typeface="Times New Roman" panose="02020603050405020304" pitchFamily="18" charset="0"/>
              </a:rPr>
              <a:t>和其他</a:t>
            </a:r>
            <a:r>
              <a:rPr lang="zh-CN" altLang="en-US" sz="1200" b="1" dirty="0">
                <a:solidFill>
                  <a:srgbClr val="7030A0"/>
                </a:solidFill>
                <a:latin typeface="Times New Roman" panose="02020603050405020304" pitchFamily="18" charset="0"/>
                <a:cs typeface="Times New Roman" panose="02020603050405020304" pitchFamily="18" charset="0"/>
              </a:rPr>
              <a:t>组成部分进行协调</a:t>
            </a:r>
            <a:r>
              <a:rPr lang="zh-CN" altLang="en-US" sz="1200" b="1" dirty="0">
                <a:latin typeface="Times New Roman" panose="02020603050405020304" pitchFamily="18" charset="0"/>
                <a:cs typeface="Times New Roman" panose="02020603050405020304" pitchFamily="18" charset="0"/>
              </a:rPr>
              <a:t>，对它们之间的</a:t>
            </a:r>
            <a:r>
              <a:rPr lang="zh-CN" altLang="en-US" sz="1200" b="1" dirty="0">
                <a:solidFill>
                  <a:srgbClr val="7030A0"/>
                </a:solidFill>
                <a:latin typeface="Times New Roman" panose="02020603050405020304" pitchFamily="18" charset="0"/>
                <a:cs typeface="Times New Roman" panose="02020603050405020304" pitchFamily="18" charset="0"/>
              </a:rPr>
              <a:t>依赖关系进行控制</a:t>
            </a:r>
            <a:r>
              <a:rPr lang="zh-CN" altLang="en-US" sz="1200" b="1" dirty="0">
                <a:latin typeface="Times New Roman" panose="02020603050405020304" pitchFamily="18" charset="0"/>
                <a:cs typeface="Times New Roman" panose="02020603050405020304" pitchFamily="18" charset="0"/>
              </a:rPr>
              <a:t>，从而</a:t>
            </a:r>
            <a:r>
              <a:rPr lang="zh-CN" altLang="en-US" sz="1200" b="1" dirty="0">
                <a:solidFill>
                  <a:srgbClr val="00B0F0"/>
                </a:solidFill>
                <a:latin typeface="Times New Roman" panose="02020603050405020304" pitchFamily="18" charset="0"/>
                <a:cs typeface="Times New Roman" panose="02020603050405020304" pitchFamily="18" charset="0"/>
              </a:rPr>
              <a:t>实现既定收益</a:t>
            </a:r>
            <a:r>
              <a:rPr lang="zh-CN" altLang="en-US" sz="1200" b="1" dirty="0">
                <a:latin typeface="Times New Roman" panose="02020603050405020304" pitchFamily="18" charset="0"/>
                <a:cs typeface="Times New Roman" panose="02020603050405020304" pitchFamily="18" charset="0"/>
              </a:rPr>
              <a:t>。</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项目管理</a:t>
            </a:r>
            <a:r>
              <a:rPr lang="zh-CN" altLang="en-US" sz="1200" b="1" dirty="0">
                <a:latin typeface="Times New Roman" panose="02020603050405020304" pitchFamily="18" charset="0"/>
                <a:cs typeface="Times New Roman" panose="02020603050405020304" pitchFamily="18" charset="0"/>
              </a:rPr>
              <a:t>通过制定和实施计划来</a:t>
            </a:r>
            <a:r>
              <a:rPr lang="zh-CN" altLang="en-US" sz="1200" b="1" dirty="0">
                <a:solidFill>
                  <a:srgbClr val="00B0F0"/>
                </a:solidFill>
                <a:latin typeface="Times New Roman" panose="02020603050405020304" pitchFamily="18" charset="0"/>
                <a:cs typeface="Times New Roman" panose="02020603050405020304" pitchFamily="18" charset="0"/>
              </a:rPr>
              <a:t>完成既定的项目范围</a:t>
            </a:r>
            <a:r>
              <a:rPr lang="zh-CN" altLang="en-US" sz="1200" b="1" dirty="0">
                <a:latin typeface="Times New Roman" panose="02020603050405020304" pitchFamily="18" charset="0"/>
                <a:cs typeface="Times New Roman" panose="02020603050405020304" pitchFamily="18" charset="0"/>
              </a:rPr>
              <a:t>，为所在项目集或项目组合的目标服务，并最终为组织战略服务。</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lang="zh-CN" altLang="en-US" b="1" dirty="0">
                <a:solidFill>
                  <a:srgbClr val="7030A0"/>
                </a:solidFill>
                <a:latin typeface="Times New Roman" panose="02020603050405020304" pitchFamily="18" charset="0"/>
                <a:cs typeface="Times New Roman" panose="02020603050405020304" pitchFamily="18" charset="0"/>
              </a:rPr>
              <a:t>为项目组合中的项目集和项目</a:t>
            </a:r>
            <a:r>
              <a:rPr lang="zh-CN" altLang="en-US" b="1" dirty="0">
                <a:solidFill>
                  <a:srgbClr val="00B0F0"/>
                </a:solidFill>
                <a:latin typeface="Times New Roman" panose="02020603050405020304" pitchFamily="18" charset="0"/>
                <a:cs typeface="Times New Roman" panose="02020603050405020304" pitchFamily="18" charset="0"/>
              </a:rPr>
              <a:t>建立优先级标准</a:t>
            </a:r>
            <a:r>
              <a:rPr lang="zh-CN" altLang="en-US" b="1" dirty="0">
                <a:solidFill>
                  <a:srgbClr val="FF0000"/>
                </a:solidFill>
                <a:latin typeface="Times New Roman" panose="02020603050405020304" pitchFamily="18" charset="0"/>
                <a:cs typeface="Times New Roman" panose="02020603050405020304" pitchFamily="18" charset="0"/>
              </a:rPr>
              <a:t>可能在不同的价值标准之间做出艰难的平衡</a:t>
            </a:r>
            <a:endParaRPr lang="zh-CN" altLang="en-US"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56</a:t>
            </a:fld>
            <a:endParaRPr lang="zh-CN" altLang="en-US"/>
          </a:p>
        </p:txBody>
      </p:sp>
    </p:spTree>
    <p:extLst>
      <p:ext uri="{BB962C8B-B14F-4D97-AF65-F5344CB8AC3E}">
        <p14:creationId xmlns:p14="http://schemas.microsoft.com/office/powerpoint/2010/main" val="29633917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57</a:t>
            </a:fld>
            <a:endParaRPr lang="zh-CN" altLang="en-US"/>
          </a:p>
        </p:txBody>
      </p:sp>
    </p:spTree>
    <p:extLst>
      <p:ext uri="{BB962C8B-B14F-4D97-AF65-F5344CB8AC3E}">
        <p14:creationId xmlns:p14="http://schemas.microsoft.com/office/powerpoint/2010/main" val="31629278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组织级项目管理（</a:t>
            </a:r>
            <a:r>
              <a:rPr lang="en-US" altLang="zh-CN" sz="1200" b="1" dirty="0">
                <a:solidFill>
                  <a:srgbClr val="FF0000"/>
                </a:solidFill>
                <a:latin typeface="Times New Roman" panose="02020603050405020304" pitchFamily="18" charset="0"/>
                <a:cs typeface="Times New Roman" panose="02020603050405020304" pitchFamily="18" charset="0"/>
              </a:rPr>
              <a:t>OPM</a:t>
            </a:r>
            <a:r>
              <a:rPr lang="zh-CN" altLang="en-US" sz="1200" b="1" dirty="0">
                <a:solidFill>
                  <a:srgbClr val="FF0000"/>
                </a:solidFill>
                <a:latin typeface="Times New Roman" panose="02020603050405020304" pitchFamily="18" charset="0"/>
                <a:cs typeface="Times New Roman" panose="02020603050405020304" pitchFamily="18" charset="0"/>
              </a:rPr>
              <a:t>）</a:t>
            </a:r>
            <a:r>
              <a:rPr lang="zh-CN" altLang="en-US" sz="1200" b="1" dirty="0">
                <a:latin typeface="Times New Roman" panose="02020603050405020304" pitchFamily="18" charset="0"/>
                <a:cs typeface="Times New Roman" panose="02020603050405020304" pitchFamily="18" charset="0"/>
              </a:rPr>
              <a:t>是：</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组织的</a:t>
            </a:r>
            <a:r>
              <a:rPr lang="zh-CN" altLang="en-US" sz="1200" b="1" dirty="0">
                <a:solidFill>
                  <a:srgbClr val="7030A0"/>
                </a:solidFill>
                <a:latin typeface="Times New Roman" panose="02020603050405020304" pitchFamily="18" charset="0"/>
                <a:cs typeface="Times New Roman" panose="02020603050405020304" pitchFamily="18" charset="0"/>
              </a:rPr>
              <a:t>一种战略执行框架</a:t>
            </a:r>
            <a:r>
              <a:rPr lang="zh-CN" altLang="en-US" sz="1200" b="1" dirty="0">
                <a:latin typeface="Times New Roman" panose="02020603050405020304" pitchFamily="18" charset="0"/>
                <a:cs typeface="Times New Roman" panose="02020603050405020304" pitchFamily="18" charset="0"/>
              </a:rPr>
              <a:t>，</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通过应用</a:t>
            </a:r>
            <a:r>
              <a:rPr lang="zh-CN" altLang="en-US" sz="1200" b="1" dirty="0">
                <a:solidFill>
                  <a:srgbClr val="00B0F0"/>
                </a:solidFill>
                <a:latin typeface="Times New Roman" panose="02020603050405020304" pitchFamily="18" charset="0"/>
                <a:cs typeface="Times New Roman" panose="02020603050405020304" pitchFamily="18" charset="0"/>
              </a:rPr>
              <a:t>项目管理</a:t>
            </a:r>
            <a:r>
              <a:rPr lang="zh-CN" altLang="en-US" sz="1200" b="1" dirty="0">
                <a:latin typeface="Times New Roman" panose="02020603050405020304" pitchFamily="18" charset="0"/>
                <a:cs typeface="Times New Roman" panose="02020603050405020304" pitchFamily="18" charset="0"/>
              </a:rPr>
              <a:t>、</a:t>
            </a:r>
            <a:r>
              <a:rPr lang="zh-CN" altLang="en-US" sz="1200" b="1" dirty="0">
                <a:solidFill>
                  <a:srgbClr val="00B0F0"/>
                </a:solidFill>
                <a:latin typeface="Times New Roman" panose="02020603050405020304" pitchFamily="18" charset="0"/>
                <a:cs typeface="Times New Roman" panose="02020603050405020304" pitchFamily="18" charset="0"/>
              </a:rPr>
              <a:t>项目集管理</a:t>
            </a:r>
            <a:r>
              <a:rPr lang="zh-CN" altLang="en-US" sz="1200" b="1" dirty="0">
                <a:latin typeface="Times New Roman" panose="02020603050405020304" pitchFamily="18" charset="0"/>
                <a:cs typeface="Times New Roman" panose="02020603050405020304" pitchFamily="18" charset="0"/>
              </a:rPr>
              <a:t>、</a:t>
            </a:r>
            <a:r>
              <a:rPr lang="zh-CN" altLang="en-US" sz="1200" b="1" dirty="0">
                <a:solidFill>
                  <a:srgbClr val="00B0F0"/>
                </a:solidFill>
                <a:latin typeface="Times New Roman" panose="02020603050405020304" pitchFamily="18" charset="0"/>
                <a:cs typeface="Times New Roman" panose="02020603050405020304" pitchFamily="18" charset="0"/>
              </a:rPr>
              <a:t>项目组合管理</a:t>
            </a:r>
            <a:r>
              <a:rPr lang="zh-CN" altLang="en-US" sz="1200" b="1" dirty="0">
                <a:latin typeface="Times New Roman" panose="02020603050405020304" pitchFamily="18" charset="0"/>
                <a:cs typeface="Times New Roman" panose="02020603050405020304" pitchFamily="18" charset="0"/>
              </a:rPr>
              <a:t>及组织驱动实践，</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不断地以可预见的方式取得更好的绩效、更好的结果及可持续的竞争优势，</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从而</a:t>
            </a:r>
            <a:r>
              <a:rPr lang="zh-CN" altLang="en-US" sz="1200" b="1" dirty="0">
                <a:solidFill>
                  <a:srgbClr val="7030A0"/>
                </a:solidFill>
                <a:latin typeface="Times New Roman" panose="02020603050405020304" pitchFamily="18" charset="0"/>
                <a:cs typeface="Times New Roman" panose="02020603050405020304" pitchFamily="18" charset="0"/>
              </a:rPr>
              <a:t>实现组织战略</a:t>
            </a:r>
            <a:r>
              <a:rPr lang="zh-CN" altLang="en-US" sz="1200" b="1" dirty="0">
                <a:latin typeface="Times New Roman" panose="02020603050405020304" pitchFamily="18" charset="0"/>
                <a:cs typeface="Times New Roman" panose="02020603050405020304" pitchFamily="18" charset="0"/>
              </a:rPr>
              <a:t>。</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58</a:t>
            </a:fld>
            <a:endParaRPr lang="zh-CN" altLang="en-US"/>
          </a:p>
        </p:txBody>
      </p:sp>
    </p:spTree>
    <p:extLst>
      <p:ext uri="{BB962C8B-B14F-4D97-AF65-F5344CB8AC3E}">
        <p14:creationId xmlns:p14="http://schemas.microsoft.com/office/powerpoint/2010/main" val="18933661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59</a:t>
            </a:fld>
            <a:endParaRPr lang="zh-CN" altLang="en-US"/>
          </a:p>
        </p:txBody>
      </p:sp>
    </p:spTree>
    <p:extLst>
      <p:ext uri="{BB962C8B-B14F-4D97-AF65-F5344CB8AC3E}">
        <p14:creationId xmlns:p14="http://schemas.microsoft.com/office/powerpoint/2010/main" val="777553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latin typeface="Times New Roman" panose="02020603050405020304" pitchFamily="18" charset="0"/>
                <a:cs typeface="Times New Roman" panose="02020603050405020304" pitchFamily="18" charset="0"/>
              </a:rPr>
              <a:t>大多数项目都是为了创造持久性的结果。项目所产生的社会、经济和环境影响，也往往比项目本身长久得多。</a:t>
            </a:r>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9</a:t>
            </a:fld>
            <a:endParaRPr lang="zh-CN" altLang="en-US"/>
          </a:p>
        </p:txBody>
      </p:sp>
    </p:spTree>
    <p:extLst>
      <p:ext uri="{BB962C8B-B14F-4D97-AF65-F5344CB8AC3E}">
        <p14:creationId xmlns:p14="http://schemas.microsoft.com/office/powerpoint/2010/main" val="782948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latin typeface="Times New Roman" panose="02020603050405020304" pitchFamily="18" charset="0"/>
                <a:cs typeface="Times New Roman" panose="02020603050405020304" pitchFamily="18" charset="0"/>
              </a:rPr>
              <a:t>大多数项目都是为了创造持久性的结果。项目所产生的社会、经济和环境影响，也往往比项目本身长久得多。</a:t>
            </a:r>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10</a:t>
            </a:fld>
            <a:endParaRPr lang="zh-CN" altLang="en-US"/>
          </a:p>
        </p:txBody>
      </p:sp>
    </p:spTree>
    <p:extLst>
      <p:ext uri="{BB962C8B-B14F-4D97-AF65-F5344CB8AC3E}">
        <p14:creationId xmlns:p14="http://schemas.microsoft.com/office/powerpoint/2010/main" val="495674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800" b="1" u="sng" dirty="0">
                <a:solidFill>
                  <a:srgbClr val="00B050"/>
                </a:solidFill>
                <a:latin typeface="Times New Roman" panose="02020603050405020304" pitchFamily="18" charset="0"/>
                <a:cs typeface="Times New Roman" panose="02020603050405020304" pitchFamily="18" charset="0"/>
              </a:rPr>
              <a:t>任何工作都可以看作是项目</a:t>
            </a:r>
            <a:r>
              <a:rPr lang="zh-CN" altLang="en-US" sz="1800" b="1" dirty="0">
                <a:latin typeface="Times New Roman" panose="02020603050405020304" pitchFamily="18" charset="0"/>
                <a:cs typeface="Times New Roman" panose="02020603050405020304" pitchFamily="18" charset="0"/>
              </a:rPr>
              <a:t>，只要涉及到以下三个方面：</a:t>
            </a:r>
          </a:p>
          <a:p>
            <a:pPr lvl="1">
              <a:lnSpc>
                <a:spcPct val="150000"/>
              </a:lnSpc>
              <a:spcBef>
                <a:spcPts val="0"/>
              </a:spcBef>
              <a:buFont typeface="Wingdings" panose="05000000000000000000" pitchFamily="2" charset="2"/>
              <a:buChar char="n"/>
            </a:pPr>
            <a:r>
              <a:rPr lang="en-US" altLang="zh-CN" sz="1700" b="1" dirty="0">
                <a:solidFill>
                  <a:srgbClr val="FF0000"/>
                </a:solidFill>
                <a:latin typeface="Times New Roman" panose="02020603050405020304" pitchFamily="18" charset="0"/>
                <a:cs typeface="Times New Roman" panose="02020603050405020304" pitchFamily="18" charset="0"/>
              </a:rPr>
              <a:t>1</a:t>
            </a:r>
            <a:r>
              <a:rPr lang="zh-CN" altLang="en-US" sz="1700" b="1" dirty="0">
                <a:solidFill>
                  <a:srgbClr val="FF0000"/>
                </a:solidFill>
                <a:latin typeface="Times New Roman" panose="02020603050405020304" pitchFamily="18" charset="0"/>
                <a:cs typeface="Times New Roman" panose="02020603050405020304" pitchFamily="18" charset="0"/>
              </a:rPr>
              <a:t>）明确的结果（目的）</a:t>
            </a:r>
            <a:r>
              <a:rPr lang="zh-CN" altLang="en-US" sz="1700" b="1" dirty="0">
                <a:latin typeface="Times New Roman" panose="02020603050405020304" pitchFamily="18" charset="0"/>
                <a:cs typeface="Times New Roman" panose="02020603050405020304" pitchFamily="18" charset="0"/>
              </a:rPr>
              <a:t>。每个项目都应该有一个</a:t>
            </a:r>
            <a:r>
              <a:rPr lang="zh-CN" altLang="en-US" sz="1700" b="1" dirty="0">
                <a:solidFill>
                  <a:srgbClr val="7030A0"/>
                </a:solidFill>
                <a:latin typeface="Times New Roman" panose="02020603050405020304" pitchFamily="18" charset="0"/>
                <a:cs typeface="Times New Roman" panose="02020603050405020304" pitchFamily="18" charset="0"/>
              </a:rPr>
              <a:t>定义明确的目标</a:t>
            </a:r>
            <a:r>
              <a:rPr lang="zh-CN" altLang="en-US" sz="1700" b="1" dirty="0">
                <a:latin typeface="Times New Roman" panose="02020603050405020304" pitchFamily="18" charset="0"/>
                <a:cs typeface="Times New Roman" panose="02020603050405020304" pitchFamily="18" charset="0"/>
              </a:rPr>
              <a:t>，例如一个期望的产品或服务，或者是谋求利润和创造有益的变化等。</a:t>
            </a:r>
            <a:endParaRPr lang="en-US" altLang="zh-CN" sz="1700" b="1" dirty="0">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endParaRPr lang="zh-CN" altLang="en-US" sz="1700" b="1" dirty="0">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r>
              <a:rPr lang="en-US" altLang="zh-CN" sz="1700" b="1" dirty="0">
                <a:solidFill>
                  <a:srgbClr val="FF0000"/>
                </a:solidFill>
                <a:latin typeface="Times New Roman" panose="02020603050405020304" pitchFamily="18" charset="0"/>
                <a:cs typeface="Times New Roman" panose="02020603050405020304" pitchFamily="18" charset="0"/>
              </a:rPr>
              <a:t>2</a:t>
            </a:r>
            <a:r>
              <a:rPr lang="zh-CN" altLang="en-US" sz="1700" b="1" dirty="0">
                <a:solidFill>
                  <a:srgbClr val="FF0000"/>
                </a:solidFill>
                <a:latin typeface="Times New Roman" panose="02020603050405020304" pitchFamily="18" charset="0"/>
                <a:cs typeface="Times New Roman" panose="02020603050405020304" pitchFamily="18" charset="0"/>
              </a:rPr>
              <a:t>）资源（包括人力和其他要素）</a:t>
            </a:r>
            <a:r>
              <a:rPr lang="zh-CN" altLang="en-US" sz="1700" b="1" dirty="0">
                <a:latin typeface="Times New Roman" panose="02020603050405020304" pitchFamily="18" charset="0"/>
                <a:cs typeface="Times New Roman" panose="02020603050405020304" pitchFamily="18" charset="0"/>
              </a:rPr>
              <a:t>。项目需要使用资源，</a:t>
            </a:r>
            <a:r>
              <a:rPr lang="zh-CN" altLang="en-US" sz="1700" b="1" dirty="0">
                <a:solidFill>
                  <a:srgbClr val="7030A0"/>
                </a:solidFill>
                <a:latin typeface="Times New Roman" panose="02020603050405020304" pitchFamily="18" charset="0"/>
                <a:cs typeface="Times New Roman" panose="02020603050405020304" pitchFamily="18" charset="0"/>
              </a:rPr>
              <a:t>资源的类型和来源一般会有很多种，包括人、硬件设施、软件配置等</a:t>
            </a:r>
            <a:r>
              <a:rPr lang="zh-CN" altLang="en-US" sz="1700" b="1" dirty="0">
                <a:latin typeface="Times New Roman" panose="02020603050405020304" pitchFamily="18" charset="0"/>
                <a:cs typeface="Times New Roman" panose="02020603050405020304" pitchFamily="18" charset="0"/>
              </a:rPr>
              <a:t>。各种资源必须有效地加以利用，以满足项目的需要和组织的其他目标。</a:t>
            </a:r>
            <a:endParaRPr lang="en-US" altLang="zh-CN" sz="1700" b="1" dirty="0">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endParaRPr lang="en-US" altLang="zh-CN" sz="17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en-US" altLang="zh-CN" sz="1700" b="1" dirty="0">
                <a:solidFill>
                  <a:srgbClr val="FF0000"/>
                </a:solidFill>
                <a:latin typeface="Times New Roman" panose="02020603050405020304" pitchFamily="18" charset="0"/>
                <a:cs typeface="Times New Roman" panose="02020603050405020304" pitchFamily="18" charset="0"/>
              </a:rPr>
              <a:t>3</a:t>
            </a:r>
            <a:r>
              <a:rPr lang="zh-CN" altLang="en-US" sz="1700" b="1" dirty="0">
                <a:solidFill>
                  <a:srgbClr val="FF0000"/>
                </a:solidFill>
                <a:latin typeface="Times New Roman" panose="02020603050405020304" pitchFamily="18" charset="0"/>
                <a:cs typeface="Times New Roman" panose="02020603050405020304" pitchFamily="18" charset="0"/>
              </a:rPr>
              <a:t>）一段时间</a:t>
            </a:r>
            <a:r>
              <a:rPr lang="zh-CN" altLang="en-US" sz="1700" b="1" dirty="0">
                <a:latin typeface="Times New Roman" panose="02020603050405020304" pitchFamily="18" charset="0"/>
                <a:cs typeface="Times New Roman" panose="02020603050405020304" pitchFamily="18" charset="0"/>
              </a:rPr>
              <a:t>。项目是</a:t>
            </a:r>
            <a:r>
              <a:rPr lang="zh-CN" altLang="en-US" sz="1700" b="1" dirty="0">
                <a:solidFill>
                  <a:srgbClr val="7030A0"/>
                </a:solidFill>
                <a:latin typeface="Times New Roman" panose="02020603050405020304" pitchFamily="18" charset="0"/>
                <a:cs typeface="Times New Roman" panose="02020603050405020304" pitchFamily="18" charset="0"/>
              </a:rPr>
              <a:t>一次性（或者说是临时性）</a:t>
            </a:r>
            <a:r>
              <a:rPr lang="zh-CN" altLang="en-US" sz="1700" b="1" dirty="0">
                <a:latin typeface="Times New Roman" panose="02020603050405020304" pitchFamily="18" charset="0"/>
                <a:cs typeface="Times New Roman" panose="02020603050405020304" pitchFamily="18" charset="0"/>
              </a:rPr>
              <a:t>的，每个项目都具有明确的开始和结尾。</a:t>
            </a:r>
            <a:endParaRPr lang="en-US" altLang="zh-CN" sz="17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None/>
            </a:pPr>
            <a:r>
              <a:rPr lang="en-US" altLang="zh-CN" sz="1800" b="1" dirty="0">
                <a:latin typeface="Times New Roman" panose="02020603050405020304" pitchFamily="18" charset="0"/>
                <a:cs typeface="Times New Roman" panose="02020603050405020304" pitchFamily="18" charset="0"/>
              </a:rPr>
              <a:t>1</a:t>
            </a:r>
            <a:r>
              <a:rPr lang="zh-CN" altLang="en-US" sz="1800" b="1" dirty="0">
                <a:latin typeface="Times New Roman" panose="02020603050405020304" pitchFamily="18" charset="0"/>
                <a:cs typeface="Times New Roman" panose="02020603050405020304" pitchFamily="18" charset="0"/>
              </a:rPr>
              <a:t>）</a:t>
            </a:r>
            <a:r>
              <a:rPr lang="zh-CN" altLang="en-US" sz="1800" b="1" dirty="0">
                <a:solidFill>
                  <a:srgbClr val="FFC000"/>
                </a:solidFill>
                <a:latin typeface="Times New Roman" panose="02020603050405020304" pitchFamily="18" charset="0"/>
                <a:cs typeface="Times New Roman" panose="02020603050405020304" pitchFamily="18" charset="0"/>
              </a:rPr>
              <a:t>项目结束：</a:t>
            </a:r>
            <a:r>
              <a:rPr lang="zh-CN" altLang="en-US" sz="1800" b="1" dirty="0">
                <a:latin typeface="Times New Roman" panose="02020603050405020304" pitchFamily="18" charset="0"/>
                <a:cs typeface="Times New Roman" panose="02020603050405020304" pitchFamily="18" charset="0"/>
              </a:rPr>
              <a:t>当</a:t>
            </a:r>
            <a:r>
              <a:rPr lang="zh-CN" altLang="en-US" sz="1800" b="1" dirty="0">
                <a:solidFill>
                  <a:srgbClr val="7030A0"/>
                </a:solidFill>
                <a:latin typeface="Times New Roman" panose="02020603050405020304" pitchFamily="18" charset="0"/>
                <a:cs typeface="Times New Roman" panose="02020603050405020304" pitchFamily="18" charset="0"/>
              </a:rPr>
              <a:t>项目目标达成</a:t>
            </a:r>
            <a:r>
              <a:rPr lang="zh-CN" altLang="en-US" sz="1800" b="1" dirty="0">
                <a:latin typeface="Times New Roman" panose="02020603050405020304" pitchFamily="18" charset="0"/>
                <a:cs typeface="Times New Roman" panose="02020603050405020304" pitchFamily="18" charset="0"/>
              </a:rPr>
              <a:t>时，或当</a:t>
            </a:r>
            <a:r>
              <a:rPr lang="zh-CN" altLang="en-US" sz="1800" b="1" dirty="0">
                <a:solidFill>
                  <a:srgbClr val="7030A0"/>
                </a:solidFill>
                <a:latin typeface="Times New Roman" panose="02020603050405020304" pitchFamily="18" charset="0"/>
                <a:cs typeface="Times New Roman" panose="02020603050405020304" pitchFamily="18" charset="0"/>
              </a:rPr>
              <a:t>项目因不会或不能达到目标而中止</a:t>
            </a:r>
            <a:r>
              <a:rPr lang="zh-CN" altLang="en-US" sz="1800" b="1" dirty="0">
                <a:latin typeface="Times New Roman" panose="02020603050405020304" pitchFamily="18" charset="0"/>
                <a:cs typeface="Times New Roman" panose="02020603050405020304" pitchFamily="18" charset="0"/>
              </a:rPr>
              <a:t>时，或当</a:t>
            </a:r>
            <a:r>
              <a:rPr lang="zh-CN" altLang="en-US" sz="1800" b="1" dirty="0">
                <a:solidFill>
                  <a:srgbClr val="7030A0"/>
                </a:solidFill>
                <a:latin typeface="Times New Roman" panose="02020603050405020304" pitchFamily="18" charset="0"/>
                <a:cs typeface="Times New Roman" panose="02020603050405020304" pitchFamily="18" charset="0"/>
              </a:rPr>
              <a:t>项目需求不复存在</a:t>
            </a:r>
            <a:r>
              <a:rPr lang="zh-CN" altLang="en-US" sz="1800" b="1" dirty="0">
                <a:latin typeface="Times New Roman" panose="02020603050405020304" pitchFamily="18" charset="0"/>
                <a:cs typeface="Times New Roman" panose="02020603050405020304" pitchFamily="18" charset="0"/>
              </a:rPr>
              <a:t>时。</a:t>
            </a: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800" b="1" dirty="0">
                <a:latin typeface="Times New Roman" panose="02020603050405020304" pitchFamily="18" charset="0"/>
                <a:cs typeface="Times New Roman" panose="02020603050405020304" pitchFamily="18" charset="0"/>
              </a:rPr>
              <a:t>            </a:t>
            </a:r>
            <a:r>
              <a:rPr lang="zh-CN" altLang="en-US" sz="1800" b="1" dirty="0">
                <a:solidFill>
                  <a:srgbClr val="FFC000"/>
                </a:solidFill>
                <a:latin typeface="Times New Roman" panose="02020603050405020304" pitchFamily="18" charset="0"/>
                <a:cs typeface="Times New Roman" panose="02020603050405020304" pitchFamily="18" charset="0"/>
              </a:rPr>
              <a:t>项目终止</a:t>
            </a:r>
            <a:r>
              <a:rPr lang="zh-CN" altLang="en-US" sz="1800" b="1" dirty="0">
                <a:latin typeface="Times New Roman" panose="02020603050405020304" pitchFamily="18" charset="0"/>
                <a:cs typeface="Times New Roman" panose="02020603050405020304" pitchFamily="18" charset="0"/>
              </a:rPr>
              <a:t>：如果</a:t>
            </a:r>
            <a:r>
              <a:rPr lang="zh-CN" altLang="en-US" sz="1800" b="1" dirty="0">
                <a:solidFill>
                  <a:srgbClr val="7030A0"/>
                </a:solidFill>
                <a:latin typeface="Times New Roman" panose="02020603050405020304" pitchFamily="18" charset="0"/>
                <a:cs typeface="Times New Roman" panose="02020603050405020304" pitchFamily="18" charset="0"/>
              </a:rPr>
              <a:t>客户（顾客、发起人或项目倡导者）希望终止项目</a:t>
            </a:r>
            <a:r>
              <a:rPr lang="zh-CN" altLang="en-US" sz="1800" b="1" dirty="0">
                <a:latin typeface="Times New Roman" panose="02020603050405020304" pitchFamily="18" charset="0"/>
                <a:cs typeface="Times New Roman" panose="02020603050405020304" pitchFamily="18" charset="0"/>
              </a:rPr>
              <a:t>。</a:t>
            </a:r>
            <a:endParaRPr lang="en-US" altLang="zh-CN" sz="1800" b="1" dirty="0">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11</a:t>
            </a:fld>
            <a:endParaRPr lang="zh-CN" altLang="en-US"/>
          </a:p>
        </p:txBody>
      </p:sp>
    </p:spTree>
    <p:extLst>
      <p:ext uri="{BB962C8B-B14F-4D97-AF65-F5344CB8AC3E}">
        <p14:creationId xmlns:p14="http://schemas.microsoft.com/office/powerpoint/2010/main" val="338851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12</a:t>
            </a:fld>
            <a:endParaRPr lang="zh-CN" altLang="en-US"/>
          </a:p>
        </p:txBody>
      </p:sp>
    </p:spTree>
    <p:extLst>
      <p:ext uri="{BB962C8B-B14F-4D97-AF65-F5344CB8AC3E}">
        <p14:creationId xmlns:p14="http://schemas.microsoft.com/office/powerpoint/2010/main" val="3950813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FFFF00"/>
                </a:solidFill>
                <a:latin typeface="Times New Roman" panose="02020603050405020304" pitchFamily="18" charset="0"/>
                <a:cs typeface="Times New Roman" panose="02020603050405020304" pitchFamily="18" charset="0"/>
              </a:rPr>
              <a:t>为管理项目提供基本框架</a:t>
            </a:r>
            <a:endParaRPr lang="zh-CN" altLang="en-US" sz="1200" dirty="0">
              <a:solidFill>
                <a:srgbClr val="FFFF00"/>
              </a:solidFill>
            </a:endParaRPr>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18</a:t>
            </a:fld>
            <a:endParaRPr lang="zh-CN" altLang="en-US"/>
          </a:p>
        </p:txBody>
      </p:sp>
    </p:spTree>
    <p:extLst>
      <p:ext uri="{BB962C8B-B14F-4D97-AF65-F5344CB8AC3E}">
        <p14:creationId xmlns:p14="http://schemas.microsoft.com/office/powerpoint/2010/main" val="1059475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1489348"/>
            <a:ext cx="6400800" cy="320965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2022/8/29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131703049"/>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2022/8/29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683048845"/>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2022/8/29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130928224"/>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2022/8/29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771689139"/>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2022/8/29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631613009"/>
      </p:ext>
    </p:extLst>
  </p:cSld>
  <p:clrMapOvr>
    <a:masterClrMapping/>
  </p:clrMapOvr>
  <p:transition spd="slow">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正文内容">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userDrawn="1"/>
        </p:nvSpPr>
        <p:spPr bwMode="auto">
          <a:xfrm>
            <a:off x="-1" y="-25399"/>
            <a:ext cx="9144001" cy="794667"/>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endParaRPr lang="zh-CN" altLang="en-US" dirty="0"/>
          </a:p>
        </p:txBody>
      </p:sp>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8" name="副标题 2"/>
          <p:cNvSpPr>
            <a:spLocks noGrp="1"/>
          </p:cNvSpPr>
          <p:nvPr>
            <p:ph type="subTitle" idx="1"/>
          </p:nvPr>
        </p:nvSpPr>
        <p:spPr>
          <a:xfrm>
            <a:off x="611560" y="1465015"/>
            <a:ext cx="7920880" cy="3209652"/>
          </a:xfrm>
        </p:spPr>
        <p:txBody>
          <a:bodyPr>
            <a:normAutofit/>
          </a:bodyPr>
          <a:lstStyle>
            <a:lvl1pPr marL="457200" indent="-457200" algn="l">
              <a:buFont typeface="Wingdings" panose="05000000000000000000" pitchFamily="2" charset="2"/>
              <a:buChar char="n"/>
              <a:defRPr sz="20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Tree>
    <p:extLst>
      <p:ext uri="{BB962C8B-B14F-4D97-AF65-F5344CB8AC3E}">
        <p14:creationId xmlns:p14="http://schemas.microsoft.com/office/powerpoint/2010/main" val="194851042"/>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内容">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userDrawn="1"/>
        </p:nvSpPr>
        <p:spPr bwMode="auto">
          <a:xfrm>
            <a:off x="-1" y="-25399"/>
            <a:ext cx="9144001" cy="794667"/>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
        <p:nvSpPr>
          <p:cNvPr id="8" name="副标题 2"/>
          <p:cNvSpPr>
            <a:spLocks noGrp="1"/>
          </p:cNvSpPr>
          <p:nvPr>
            <p:ph type="subTitle" idx="1"/>
          </p:nvPr>
        </p:nvSpPr>
        <p:spPr>
          <a:xfrm>
            <a:off x="611560" y="1465015"/>
            <a:ext cx="7920880" cy="3209652"/>
          </a:xfrm>
        </p:spPr>
        <p:txBody>
          <a:bodyPr>
            <a:normAutofit/>
          </a:bodyPr>
          <a:lstStyle>
            <a:lvl1pPr marL="457200" indent="-457200" algn="l">
              <a:buFont typeface="Wingdings" panose="05000000000000000000" pitchFamily="2" charset="2"/>
              <a:buChar char="n"/>
              <a:defRPr sz="20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Tree>
    <p:extLst>
      <p:ext uri="{BB962C8B-B14F-4D97-AF65-F5344CB8AC3E}">
        <p14:creationId xmlns:p14="http://schemas.microsoft.com/office/powerpoint/2010/main" val="1155230468"/>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内容">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userDrawn="1"/>
        </p:nvSpPr>
        <p:spPr bwMode="auto">
          <a:xfrm>
            <a:off x="-1" y="-25399"/>
            <a:ext cx="9144001" cy="794667"/>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Tree>
    <p:extLst>
      <p:ext uri="{BB962C8B-B14F-4D97-AF65-F5344CB8AC3E}">
        <p14:creationId xmlns:p14="http://schemas.microsoft.com/office/powerpoint/2010/main" val="1429045745"/>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页码">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en-US" sz="1200" b="1" dirty="0">
                <a:solidFill>
                  <a:schemeClr val="bg1"/>
                </a:solidFill>
              </a:rPr>
              <a:t>XXXXXXXXXXXXXXXXX</a:t>
            </a:r>
            <a:endParaRPr lang="en-US" sz="1200" b="1" dirty="0">
              <a:solidFill>
                <a:schemeClr val="bg1"/>
              </a:solidFill>
            </a:endParaRPr>
          </a:p>
        </p:txBody>
      </p:sp>
    </p:spTree>
    <p:extLst>
      <p:ext uri="{BB962C8B-B14F-4D97-AF65-F5344CB8AC3E}">
        <p14:creationId xmlns:p14="http://schemas.microsoft.com/office/powerpoint/2010/main" val="927919531"/>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2022/8/29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06785543"/>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2022/8/29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7763538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6F384C6-77FA-4AF6-AF10-492DE6DC1E29}" type="datetimeFigureOut">
              <a:rPr lang="zh-CN" altLang="en-US" smtClean="0"/>
              <a:pPr/>
              <a:t>2022/8/29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12113981"/>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6F384C6-77FA-4AF6-AF10-492DE6DC1E29}" type="datetimeFigureOut">
              <a:rPr lang="zh-CN" altLang="en-US" smtClean="0"/>
              <a:pPr/>
              <a:t>2022/8/29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00044724"/>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F384C6-77FA-4AF6-AF10-492DE6DC1E29}" type="datetimeFigureOut">
              <a:rPr lang="zh-CN" altLang="en-US" smtClean="0"/>
              <a:pPr/>
              <a:t>2022/8/29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723880137"/>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86F384C6-77FA-4AF6-AF10-492DE6DC1E29}" type="datetimeFigureOut">
              <a:rPr lang="zh-CN" altLang="en-US" smtClean="0"/>
              <a:pPr/>
              <a:t>2022/8/29</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77718244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2" r:id="rId14"/>
  </p:sldLayoutIdLst>
  <p:transition spd="slow">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39.xml"/><Relationship Id="rId1" Type="http://schemas.openxmlformats.org/officeDocument/2006/relationships/slideLayout" Target="../slideLayouts/slideLayout3.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5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43.xml"/><Relationship Id="rId1" Type="http://schemas.openxmlformats.org/officeDocument/2006/relationships/slideLayout" Target="../slideLayouts/slideLayout3.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903961"/>
            <a:ext cx="9144000" cy="1656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755576" y="1903961"/>
            <a:ext cx="3528392" cy="1656000"/>
          </a:xfrm>
          <a:prstGeom prst="rect">
            <a:avLst/>
          </a:prstGeom>
          <a:gradFill flip="none" rotWithShape="1">
            <a:gsLst>
              <a:gs pos="36000">
                <a:srgbClr val="026DCE"/>
              </a:gs>
              <a:gs pos="95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3496231"/>
            <a:ext cx="9144000" cy="222024"/>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350429" y="2416741"/>
            <a:ext cx="6441815" cy="584775"/>
          </a:xfrm>
          <a:prstGeom prst="rect">
            <a:avLst/>
          </a:prstGeom>
          <a:noFill/>
        </p:spPr>
        <p:txBody>
          <a:bodyPr wrap="square" rtlCol="0">
            <a:spAutoFit/>
          </a:bodyPr>
          <a:lstStyle/>
          <a:p>
            <a:pPr algn="ctr"/>
            <a:r>
              <a:rPr lang="en-US" altLang="zh-CN"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软件项目管理概述</a:t>
            </a:r>
          </a:p>
        </p:txBody>
      </p:sp>
      <p:pic>
        <p:nvPicPr>
          <p:cNvPr id="17" name="图片 16"/>
          <p:cNvPicPr/>
          <p:nvPr/>
        </p:nvPicPr>
        <p:blipFill rotWithShape="1">
          <a:blip r:embed="rId2">
            <a:duotone>
              <a:prstClr val="black"/>
              <a:srgbClr val="0000FF">
                <a:tint val="45000"/>
                <a:satMod val="400000"/>
              </a:srgbClr>
            </a:duotone>
            <a:extLst>
              <a:ext uri="{28A0092B-C50C-407E-A947-70E740481C1C}">
                <a14:useLocalDpi xmlns:a14="http://schemas.microsoft.com/office/drawing/2010/main" val="0"/>
              </a:ext>
            </a:extLst>
          </a:blip>
          <a:srcRect r="70072"/>
          <a:stretch/>
        </p:blipFill>
        <p:spPr>
          <a:xfrm>
            <a:off x="107504" y="63996"/>
            <a:ext cx="864096" cy="864096"/>
          </a:xfrm>
          <a:prstGeom prst="rect">
            <a:avLst/>
          </a:prstGeom>
        </p:spPr>
      </p:pic>
      <p:sp>
        <p:nvSpPr>
          <p:cNvPr id="12" name="TextBox 13">
            <a:extLst>
              <a:ext uri="{FF2B5EF4-FFF2-40B4-BE49-F238E27FC236}">
                <a16:creationId xmlns:a16="http://schemas.microsoft.com/office/drawing/2014/main" id="{F6183EC9-C8BB-42BD-A854-6F888D2E2CAF}"/>
              </a:ext>
            </a:extLst>
          </p:cNvPr>
          <p:cNvSpPr txBox="1"/>
          <p:nvPr/>
        </p:nvSpPr>
        <p:spPr>
          <a:xfrm>
            <a:off x="1187624" y="265212"/>
            <a:ext cx="3711272" cy="461665"/>
          </a:xfrm>
          <a:prstGeom prst="rect">
            <a:avLst/>
          </a:prstGeom>
          <a:noFill/>
        </p:spPr>
        <p:txBody>
          <a:bodyPr wrap="none" rtlCol="0">
            <a:spAutoFit/>
          </a:bodyPr>
          <a:lstStyle/>
          <a:p>
            <a:r>
              <a:rPr lang="zh-CN" altLang="en-US" sz="2400" b="1" spc="100" dirty="0">
                <a:solidFill>
                  <a:schemeClr val="tx2"/>
                </a:solidFill>
                <a:latin typeface="微软雅黑" panose="020B0503020204020204" pitchFamily="34" charset="-122"/>
                <a:ea typeface="微软雅黑" panose="020B0503020204020204" pitchFamily="34" charset="-122"/>
                <a:cs typeface="Arial" pitchFamily="34" charset="0"/>
              </a:rPr>
              <a:t>软件项目管理与产品运维</a:t>
            </a:r>
          </a:p>
        </p:txBody>
      </p:sp>
      <p:cxnSp>
        <p:nvCxnSpPr>
          <p:cNvPr id="13" name="直接连接符 12">
            <a:extLst>
              <a:ext uri="{FF2B5EF4-FFF2-40B4-BE49-F238E27FC236}">
                <a16:creationId xmlns:a16="http://schemas.microsoft.com/office/drawing/2014/main" id="{B1034235-051E-4A88-A40C-28A44E549247}"/>
              </a:ext>
            </a:extLst>
          </p:cNvPr>
          <p:cNvCxnSpPr>
            <a:cxnSpLocks/>
          </p:cNvCxnSpPr>
          <p:nvPr/>
        </p:nvCxnSpPr>
        <p:spPr>
          <a:xfrm>
            <a:off x="1199376" y="716447"/>
            <a:ext cx="3588648" cy="1043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42529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1.1.1  </a:t>
            </a:r>
            <a:r>
              <a:rPr lang="zh-CN" altLang="en-US" dirty="0"/>
              <a:t>什么是项目</a:t>
            </a:r>
          </a:p>
        </p:txBody>
      </p:sp>
      <p:sp>
        <p:nvSpPr>
          <p:cNvPr id="9" name="副标题 8"/>
          <p:cNvSpPr txBox="1">
            <a:spLocks/>
          </p:cNvSpPr>
          <p:nvPr/>
        </p:nvSpPr>
        <p:spPr>
          <a:xfrm>
            <a:off x="467544" y="1016000"/>
            <a:ext cx="849694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sp>
        <p:nvSpPr>
          <p:cNvPr id="4" name="object 5">
            <a:extLst>
              <a:ext uri="{FF2B5EF4-FFF2-40B4-BE49-F238E27FC236}">
                <a16:creationId xmlns:a16="http://schemas.microsoft.com/office/drawing/2014/main" id="{D7D9CF96-466E-4E4F-8481-D38E1500FC32}"/>
              </a:ext>
            </a:extLst>
          </p:cNvPr>
          <p:cNvSpPr/>
          <p:nvPr/>
        </p:nvSpPr>
        <p:spPr>
          <a:xfrm>
            <a:off x="899592" y="1015878"/>
            <a:ext cx="3312368" cy="3874309"/>
          </a:xfrm>
          <a:prstGeom prst="rect">
            <a:avLst/>
          </a:prstGeom>
          <a:blipFill>
            <a:blip r:embed="rId3" cstate="print"/>
            <a:stretch>
              <a:fillRect/>
            </a:stretch>
          </a:blipFill>
        </p:spPr>
        <p:txBody>
          <a:bodyPr wrap="square" lIns="0" tIns="0" rIns="0" bIns="0" rtlCol="0"/>
          <a:lstStyle/>
          <a:p>
            <a:endParaRPr/>
          </a:p>
        </p:txBody>
      </p:sp>
      <p:sp>
        <p:nvSpPr>
          <p:cNvPr id="5" name="object 6">
            <a:extLst>
              <a:ext uri="{FF2B5EF4-FFF2-40B4-BE49-F238E27FC236}">
                <a16:creationId xmlns:a16="http://schemas.microsoft.com/office/drawing/2014/main" id="{F52585FC-4BF1-4789-AAA0-84C518B9BC14}"/>
              </a:ext>
            </a:extLst>
          </p:cNvPr>
          <p:cNvSpPr txBox="1"/>
          <p:nvPr/>
        </p:nvSpPr>
        <p:spPr>
          <a:xfrm>
            <a:off x="899592" y="1042230"/>
            <a:ext cx="4267200" cy="3656770"/>
          </a:xfrm>
          <a:prstGeom prst="rect">
            <a:avLst/>
          </a:prstGeom>
        </p:spPr>
        <p:txBody>
          <a:bodyPr vert="horz" wrap="square" lIns="0" tIns="100965" rIns="0" bIns="0" rtlCol="0">
            <a:spAutoFit/>
          </a:bodyPr>
          <a:lstStyle/>
          <a:p>
            <a:pPr marL="91440">
              <a:lnSpc>
                <a:spcPct val="100000"/>
              </a:lnSpc>
              <a:spcBef>
                <a:spcPts val="795"/>
              </a:spcBef>
              <a:tabLst>
                <a:tab pos="606425" algn="l"/>
              </a:tabLst>
            </a:pPr>
            <a:r>
              <a:rPr sz="2800" spc="20" dirty="0">
                <a:solidFill>
                  <a:srgbClr val="DD8046"/>
                </a:solidFill>
                <a:latin typeface="华文新魏"/>
                <a:cs typeface="华文新魏"/>
              </a:rPr>
              <a:t>①	</a:t>
            </a:r>
            <a:r>
              <a:rPr sz="2800" dirty="0">
                <a:latin typeface="华文新魏"/>
                <a:cs typeface="华文新魏"/>
              </a:rPr>
              <a:t>上课</a:t>
            </a:r>
          </a:p>
          <a:p>
            <a:pPr marL="91440">
              <a:lnSpc>
                <a:spcPct val="100000"/>
              </a:lnSpc>
              <a:spcBef>
                <a:spcPts val="695"/>
              </a:spcBef>
              <a:tabLst>
                <a:tab pos="606425" algn="l"/>
              </a:tabLst>
            </a:pPr>
            <a:r>
              <a:rPr sz="2800" spc="20" dirty="0">
                <a:solidFill>
                  <a:srgbClr val="DD8046"/>
                </a:solidFill>
                <a:latin typeface="华文新魏"/>
                <a:cs typeface="华文新魏"/>
              </a:rPr>
              <a:t>②	</a:t>
            </a:r>
            <a:r>
              <a:rPr sz="2800" dirty="0">
                <a:latin typeface="华文新魏"/>
                <a:cs typeface="华文新魏"/>
              </a:rPr>
              <a:t>野餐活动</a:t>
            </a:r>
          </a:p>
          <a:p>
            <a:pPr marL="91440">
              <a:lnSpc>
                <a:spcPct val="100000"/>
              </a:lnSpc>
              <a:spcBef>
                <a:spcPts val="695"/>
              </a:spcBef>
              <a:tabLst>
                <a:tab pos="606425" algn="l"/>
              </a:tabLst>
            </a:pPr>
            <a:r>
              <a:rPr sz="2800" spc="20" dirty="0">
                <a:solidFill>
                  <a:srgbClr val="DD8046"/>
                </a:solidFill>
                <a:latin typeface="华文新魏"/>
                <a:cs typeface="华文新魏"/>
              </a:rPr>
              <a:t>③	</a:t>
            </a:r>
            <a:r>
              <a:rPr sz="2800" dirty="0">
                <a:latin typeface="华文新魏"/>
                <a:cs typeface="华文新魏"/>
              </a:rPr>
              <a:t>集体婚礼</a:t>
            </a:r>
          </a:p>
          <a:p>
            <a:pPr marL="91440">
              <a:lnSpc>
                <a:spcPct val="100000"/>
              </a:lnSpc>
              <a:spcBef>
                <a:spcPts val="710"/>
              </a:spcBef>
              <a:tabLst>
                <a:tab pos="606425" algn="l"/>
              </a:tabLst>
            </a:pPr>
            <a:r>
              <a:rPr sz="2800" spc="20" dirty="0">
                <a:solidFill>
                  <a:srgbClr val="DD8046"/>
                </a:solidFill>
                <a:latin typeface="华文新魏"/>
                <a:cs typeface="华文新魏"/>
              </a:rPr>
              <a:t>④	</a:t>
            </a:r>
            <a:r>
              <a:rPr sz="2800" dirty="0" err="1">
                <a:latin typeface="华文新魏"/>
                <a:cs typeface="华文新魏"/>
              </a:rPr>
              <a:t>社区安</a:t>
            </a:r>
            <a:r>
              <a:rPr lang="zh-CN" altLang="en-US" sz="2800" dirty="0">
                <a:latin typeface="华文新魏"/>
                <a:cs typeface="华文新魏"/>
              </a:rPr>
              <a:t>保</a:t>
            </a:r>
            <a:endParaRPr sz="2800" dirty="0">
              <a:latin typeface="华文新魏"/>
              <a:cs typeface="华文新魏"/>
            </a:endParaRPr>
          </a:p>
          <a:p>
            <a:pPr marL="91440">
              <a:lnSpc>
                <a:spcPct val="100000"/>
              </a:lnSpc>
              <a:spcBef>
                <a:spcPts val="695"/>
              </a:spcBef>
              <a:tabLst>
                <a:tab pos="606425" algn="l"/>
              </a:tabLst>
            </a:pPr>
            <a:r>
              <a:rPr sz="2800" spc="20" dirty="0">
                <a:solidFill>
                  <a:srgbClr val="DD8046"/>
                </a:solidFill>
                <a:latin typeface="华文新魏"/>
                <a:cs typeface="华文新魏"/>
              </a:rPr>
              <a:t>⑤	</a:t>
            </a:r>
            <a:r>
              <a:rPr sz="2800" dirty="0">
                <a:latin typeface="华文新魏"/>
                <a:cs typeface="华文新魏"/>
              </a:rPr>
              <a:t>开发操作系统</a:t>
            </a:r>
          </a:p>
          <a:p>
            <a:pPr marL="91440">
              <a:lnSpc>
                <a:spcPct val="100000"/>
              </a:lnSpc>
              <a:spcBef>
                <a:spcPts val="700"/>
              </a:spcBef>
              <a:tabLst>
                <a:tab pos="606425" algn="l"/>
              </a:tabLst>
            </a:pPr>
            <a:r>
              <a:rPr sz="2800" spc="20" dirty="0">
                <a:solidFill>
                  <a:srgbClr val="DD8046"/>
                </a:solidFill>
                <a:latin typeface="华文新魏"/>
                <a:cs typeface="华文新魏"/>
              </a:rPr>
              <a:t>⑥	</a:t>
            </a:r>
            <a:r>
              <a:rPr lang="zh-CN" altLang="en-US" sz="2800" dirty="0">
                <a:latin typeface="华文新魏"/>
                <a:cs typeface="华文新魏"/>
              </a:rPr>
              <a:t>酒店</a:t>
            </a:r>
            <a:r>
              <a:rPr sz="2800" dirty="0" err="1">
                <a:latin typeface="华文新魏"/>
                <a:cs typeface="华文新魏"/>
              </a:rPr>
              <a:t>的卫生保洁</a:t>
            </a:r>
            <a:endParaRPr sz="2800" dirty="0">
              <a:latin typeface="华文新魏"/>
              <a:cs typeface="华文新魏"/>
            </a:endParaRPr>
          </a:p>
          <a:p>
            <a:pPr marL="91440">
              <a:lnSpc>
                <a:spcPct val="100000"/>
              </a:lnSpc>
              <a:spcBef>
                <a:spcPts val="710"/>
              </a:spcBef>
              <a:tabLst>
                <a:tab pos="606425" algn="l"/>
              </a:tabLst>
            </a:pPr>
            <a:r>
              <a:rPr sz="2800" spc="20" dirty="0">
                <a:solidFill>
                  <a:srgbClr val="DD8046"/>
                </a:solidFill>
                <a:latin typeface="华文新魏"/>
                <a:cs typeface="华文新魏"/>
              </a:rPr>
              <a:t>⑦	</a:t>
            </a:r>
            <a:r>
              <a:rPr sz="2800" dirty="0">
                <a:latin typeface="华文新魏"/>
                <a:cs typeface="华文新魏"/>
              </a:rPr>
              <a:t>神州飞船计划</a:t>
            </a:r>
          </a:p>
        </p:txBody>
      </p:sp>
      <p:sp>
        <p:nvSpPr>
          <p:cNvPr id="3" name="文本框 2">
            <a:extLst>
              <a:ext uri="{FF2B5EF4-FFF2-40B4-BE49-F238E27FC236}">
                <a16:creationId xmlns:a16="http://schemas.microsoft.com/office/drawing/2014/main" id="{2512457B-9D79-4662-B1E3-677A8B7734D2}"/>
              </a:ext>
            </a:extLst>
          </p:cNvPr>
          <p:cNvSpPr txBox="1"/>
          <p:nvPr/>
        </p:nvSpPr>
        <p:spPr>
          <a:xfrm>
            <a:off x="6804248" y="1777380"/>
            <a:ext cx="902811" cy="523220"/>
          </a:xfrm>
          <a:prstGeom prst="rect">
            <a:avLst/>
          </a:prstGeom>
          <a:noFill/>
        </p:spPr>
        <p:txBody>
          <a:bodyPr wrap="none" rtlCol="0">
            <a:spAutoFit/>
          </a:bodyPr>
          <a:lstStyle/>
          <a:p>
            <a:r>
              <a:rPr lang="zh-CN" altLang="en-US" sz="2800" b="1" dirty="0">
                <a:solidFill>
                  <a:srgbClr val="FF0000"/>
                </a:solidFill>
              </a:rPr>
              <a:t>项目</a:t>
            </a:r>
          </a:p>
        </p:txBody>
      </p:sp>
      <p:sp>
        <p:nvSpPr>
          <p:cNvPr id="8" name="文本框 7">
            <a:extLst>
              <a:ext uri="{FF2B5EF4-FFF2-40B4-BE49-F238E27FC236}">
                <a16:creationId xmlns:a16="http://schemas.microsoft.com/office/drawing/2014/main" id="{D3B56134-FF9A-4A2D-8ECE-FA209708F7AD}"/>
              </a:ext>
            </a:extLst>
          </p:cNvPr>
          <p:cNvSpPr txBox="1"/>
          <p:nvPr/>
        </p:nvSpPr>
        <p:spPr>
          <a:xfrm>
            <a:off x="6839590" y="3163296"/>
            <a:ext cx="902811" cy="523220"/>
          </a:xfrm>
          <a:prstGeom prst="rect">
            <a:avLst/>
          </a:prstGeom>
          <a:noFill/>
        </p:spPr>
        <p:txBody>
          <a:bodyPr wrap="none" rtlCol="0">
            <a:spAutoFit/>
          </a:bodyPr>
          <a:lstStyle/>
          <a:p>
            <a:r>
              <a:rPr lang="zh-CN" altLang="en-US" sz="2800" b="1" dirty="0">
                <a:solidFill>
                  <a:srgbClr val="FF66FF"/>
                </a:solidFill>
              </a:rPr>
              <a:t>运维</a:t>
            </a:r>
          </a:p>
        </p:txBody>
      </p:sp>
      <p:cxnSp>
        <p:nvCxnSpPr>
          <p:cNvPr id="11" name="直接箭头连接符 10">
            <a:extLst>
              <a:ext uri="{FF2B5EF4-FFF2-40B4-BE49-F238E27FC236}">
                <a16:creationId xmlns:a16="http://schemas.microsoft.com/office/drawing/2014/main" id="{4363FC55-C625-4386-8EB1-B141BB88C2E5}"/>
              </a:ext>
            </a:extLst>
          </p:cNvPr>
          <p:cNvCxnSpPr>
            <a:cxnSpLocks/>
          </p:cNvCxnSpPr>
          <p:nvPr/>
        </p:nvCxnSpPr>
        <p:spPr>
          <a:xfrm>
            <a:off x="3059832" y="1849388"/>
            <a:ext cx="3779758" cy="689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A96B52A4-58FF-45F6-A82D-6269B4E7D4CF}"/>
              </a:ext>
            </a:extLst>
          </p:cNvPr>
          <p:cNvCxnSpPr>
            <a:cxnSpLocks/>
          </p:cNvCxnSpPr>
          <p:nvPr/>
        </p:nvCxnSpPr>
        <p:spPr>
          <a:xfrm flipV="1">
            <a:off x="3726632" y="2197871"/>
            <a:ext cx="3077616" cy="12140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79084F0E-B15B-471F-91F5-ACE1CC073EE9}"/>
              </a:ext>
            </a:extLst>
          </p:cNvPr>
          <p:cNvCxnSpPr>
            <a:cxnSpLocks/>
          </p:cNvCxnSpPr>
          <p:nvPr/>
        </p:nvCxnSpPr>
        <p:spPr>
          <a:xfrm flipV="1">
            <a:off x="3816679" y="2338601"/>
            <a:ext cx="3022911" cy="21809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C7734839-2CE7-4E68-9520-D1A34DD23A92}"/>
              </a:ext>
            </a:extLst>
          </p:cNvPr>
          <p:cNvCxnSpPr>
            <a:cxnSpLocks/>
            <a:endCxn id="3" idx="1"/>
          </p:cNvCxnSpPr>
          <p:nvPr/>
        </p:nvCxnSpPr>
        <p:spPr>
          <a:xfrm flipV="1">
            <a:off x="3059832" y="2038990"/>
            <a:ext cx="3744416" cy="32378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0A59F0A6-75FA-40CC-93B6-EF51BE09CE30}"/>
              </a:ext>
            </a:extLst>
          </p:cNvPr>
          <p:cNvCxnSpPr>
            <a:cxnSpLocks/>
          </p:cNvCxnSpPr>
          <p:nvPr/>
        </p:nvCxnSpPr>
        <p:spPr>
          <a:xfrm>
            <a:off x="2833511" y="1358542"/>
            <a:ext cx="3898729" cy="1872436"/>
          </a:xfrm>
          <a:prstGeom prst="straightConnector1">
            <a:avLst/>
          </a:prstGeom>
          <a:ln w="38100">
            <a:solidFill>
              <a:srgbClr val="FF66FF"/>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CFE9E8BA-9A41-4B70-8BF3-AD133A04AD97}"/>
              </a:ext>
            </a:extLst>
          </p:cNvPr>
          <p:cNvCxnSpPr>
            <a:cxnSpLocks/>
          </p:cNvCxnSpPr>
          <p:nvPr/>
        </p:nvCxnSpPr>
        <p:spPr>
          <a:xfrm>
            <a:off x="3077232" y="2870615"/>
            <a:ext cx="3655008" cy="519221"/>
          </a:xfrm>
          <a:prstGeom prst="straightConnector1">
            <a:avLst/>
          </a:prstGeom>
          <a:ln w="38100">
            <a:solidFill>
              <a:srgbClr val="FF66FF"/>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9E80232A-5B31-40E6-9986-89AB9DCC2EE2}"/>
              </a:ext>
            </a:extLst>
          </p:cNvPr>
          <p:cNvCxnSpPr>
            <a:cxnSpLocks/>
          </p:cNvCxnSpPr>
          <p:nvPr/>
        </p:nvCxnSpPr>
        <p:spPr>
          <a:xfrm flipV="1">
            <a:off x="4014393" y="3528873"/>
            <a:ext cx="2784486" cy="407348"/>
          </a:xfrm>
          <a:prstGeom prst="straightConnector1">
            <a:avLst/>
          </a:prstGeom>
          <a:ln w="38100">
            <a:solidFill>
              <a:srgbClr val="FF66FF"/>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31757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arn(inVertic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arn(inVertical)">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barn(inVertical)">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arn(inVertical)">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1.1.1  </a:t>
            </a:r>
            <a:r>
              <a:rPr lang="zh-CN" altLang="en-US" dirty="0"/>
              <a:t>什么是项目</a:t>
            </a:r>
          </a:p>
        </p:txBody>
      </p:sp>
      <p:sp>
        <p:nvSpPr>
          <p:cNvPr id="9" name="副标题 8"/>
          <p:cNvSpPr txBox="1">
            <a:spLocks/>
          </p:cNvSpPr>
          <p:nvPr/>
        </p:nvSpPr>
        <p:spPr>
          <a:xfrm>
            <a:off x="467544" y="1016000"/>
            <a:ext cx="849694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sp>
        <p:nvSpPr>
          <p:cNvPr id="7" name="object 5">
            <a:extLst>
              <a:ext uri="{FF2B5EF4-FFF2-40B4-BE49-F238E27FC236}">
                <a16:creationId xmlns:a16="http://schemas.microsoft.com/office/drawing/2014/main" id="{AB473A92-4AE5-4FCF-89B0-F375977B95AA}"/>
              </a:ext>
            </a:extLst>
          </p:cNvPr>
          <p:cNvSpPr/>
          <p:nvPr/>
        </p:nvSpPr>
        <p:spPr>
          <a:xfrm>
            <a:off x="1414272" y="786625"/>
            <a:ext cx="947419" cy="4499610"/>
          </a:xfrm>
          <a:custGeom>
            <a:avLst/>
            <a:gdLst/>
            <a:ahLst/>
            <a:cxnLst/>
            <a:rect l="l" t="t" r="r" b="b"/>
            <a:pathLst>
              <a:path w="947419" h="4499610">
                <a:moveTo>
                  <a:pt x="15239" y="0"/>
                </a:moveTo>
                <a:lnTo>
                  <a:pt x="49121" y="34389"/>
                </a:lnTo>
                <a:lnTo>
                  <a:pt x="82376" y="69161"/>
                </a:lnTo>
                <a:lnTo>
                  <a:pt x="115003" y="104308"/>
                </a:lnTo>
                <a:lnTo>
                  <a:pt x="147002" y="139824"/>
                </a:lnTo>
                <a:lnTo>
                  <a:pt x="178375" y="175701"/>
                </a:lnTo>
                <a:lnTo>
                  <a:pt x="209119" y="211931"/>
                </a:lnTo>
                <a:lnTo>
                  <a:pt x="239237" y="248509"/>
                </a:lnTo>
                <a:lnTo>
                  <a:pt x="268726" y="285426"/>
                </a:lnTo>
                <a:lnTo>
                  <a:pt x="297589" y="322676"/>
                </a:lnTo>
                <a:lnTo>
                  <a:pt x="325824" y="360252"/>
                </a:lnTo>
                <a:lnTo>
                  <a:pt x="353431" y="398145"/>
                </a:lnTo>
                <a:lnTo>
                  <a:pt x="380411" y="436350"/>
                </a:lnTo>
                <a:lnTo>
                  <a:pt x="406764" y="474858"/>
                </a:lnTo>
                <a:lnTo>
                  <a:pt x="432489" y="513664"/>
                </a:lnTo>
                <a:lnTo>
                  <a:pt x="457587" y="552759"/>
                </a:lnTo>
                <a:lnTo>
                  <a:pt x="482057" y="592136"/>
                </a:lnTo>
                <a:lnTo>
                  <a:pt x="505900" y="631789"/>
                </a:lnTo>
                <a:lnTo>
                  <a:pt x="529115" y="671710"/>
                </a:lnTo>
                <a:lnTo>
                  <a:pt x="551703" y="711892"/>
                </a:lnTo>
                <a:lnTo>
                  <a:pt x="573663" y="752328"/>
                </a:lnTo>
                <a:lnTo>
                  <a:pt x="594996" y="793010"/>
                </a:lnTo>
                <a:lnTo>
                  <a:pt x="615702" y="833932"/>
                </a:lnTo>
                <a:lnTo>
                  <a:pt x="635780" y="875087"/>
                </a:lnTo>
                <a:lnTo>
                  <a:pt x="655231" y="916467"/>
                </a:lnTo>
                <a:lnTo>
                  <a:pt x="674054" y="958065"/>
                </a:lnTo>
                <a:lnTo>
                  <a:pt x="692250" y="999874"/>
                </a:lnTo>
                <a:lnTo>
                  <a:pt x="709819" y="1041887"/>
                </a:lnTo>
                <a:lnTo>
                  <a:pt x="726759" y="1084096"/>
                </a:lnTo>
                <a:lnTo>
                  <a:pt x="743073" y="1126495"/>
                </a:lnTo>
                <a:lnTo>
                  <a:pt x="758759" y="1169076"/>
                </a:lnTo>
                <a:lnTo>
                  <a:pt x="773818" y="1211833"/>
                </a:lnTo>
                <a:lnTo>
                  <a:pt x="788249" y="1254757"/>
                </a:lnTo>
                <a:lnTo>
                  <a:pt x="802053" y="1297843"/>
                </a:lnTo>
                <a:lnTo>
                  <a:pt x="815229" y="1341082"/>
                </a:lnTo>
                <a:lnTo>
                  <a:pt x="827778" y="1384468"/>
                </a:lnTo>
                <a:lnTo>
                  <a:pt x="839699" y="1427993"/>
                </a:lnTo>
                <a:lnTo>
                  <a:pt x="850993" y="1471651"/>
                </a:lnTo>
                <a:lnTo>
                  <a:pt x="861660" y="1515434"/>
                </a:lnTo>
                <a:lnTo>
                  <a:pt x="871699" y="1559334"/>
                </a:lnTo>
                <a:lnTo>
                  <a:pt x="881110" y="1603346"/>
                </a:lnTo>
                <a:lnTo>
                  <a:pt x="889895" y="1647461"/>
                </a:lnTo>
                <a:lnTo>
                  <a:pt x="898051" y="1691673"/>
                </a:lnTo>
                <a:lnTo>
                  <a:pt x="905581" y="1735974"/>
                </a:lnTo>
                <a:lnTo>
                  <a:pt x="912482" y="1780358"/>
                </a:lnTo>
                <a:lnTo>
                  <a:pt x="918757" y="1824816"/>
                </a:lnTo>
                <a:lnTo>
                  <a:pt x="924404" y="1869343"/>
                </a:lnTo>
                <a:lnTo>
                  <a:pt x="929423" y="1913930"/>
                </a:lnTo>
                <a:lnTo>
                  <a:pt x="933816" y="1958571"/>
                </a:lnTo>
                <a:lnTo>
                  <a:pt x="937580" y="2003258"/>
                </a:lnTo>
                <a:lnTo>
                  <a:pt x="940717" y="2047985"/>
                </a:lnTo>
                <a:lnTo>
                  <a:pt x="943227" y="2092744"/>
                </a:lnTo>
                <a:lnTo>
                  <a:pt x="945109" y="2137528"/>
                </a:lnTo>
                <a:lnTo>
                  <a:pt x="946364" y="2182330"/>
                </a:lnTo>
                <a:lnTo>
                  <a:pt x="946992" y="2227142"/>
                </a:lnTo>
                <a:lnTo>
                  <a:pt x="946992" y="2271959"/>
                </a:lnTo>
                <a:lnTo>
                  <a:pt x="946364" y="2316771"/>
                </a:lnTo>
                <a:lnTo>
                  <a:pt x="945109" y="2361573"/>
                </a:lnTo>
                <a:lnTo>
                  <a:pt x="943227" y="2406357"/>
                </a:lnTo>
                <a:lnTo>
                  <a:pt x="940717" y="2451116"/>
                </a:lnTo>
                <a:lnTo>
                  <a:pt x="937580" y="2495843"/>
                </a:lnTo>
                <a:lnTo>
                  <a:pt x="933816" y="2540530"/>
                </a:lnTo>
                <a:lnTo>
                  <a:pt x="929423" y="2585171"/>
                </a:lnTo>
                <a:lnTo>
                  <a:pt x="924404" y="2629758"/>
                </a:lnTo>
                <a:lnTo>
                  <a:pt x="918757" y="2674285"/>
                </a:lnTo>
                <a:lnTo>
                  <a:pt x="912482" y="2718743"/>
                </a:lnTo>
                <a:lnTo>
                  <a:pt x="905581" y="2763127"/>
                </a:lnTo>
                <a:lnTo>
                  <a:pt x="898051" y="2807428"/>
                </a:lnTo>
                <a:lnTo>
                  <a:pt x="889895" y="2851640"/>
                </a:lnTo>
                <a:lnTo>
                  <a:pt x="881110" y="2895755"/>
                </a:lnTo>
                <a:lnTo>
                  <a:pt x="871699" y="2939767"/>
                </a:lnTo>
                <a:lnTo>
                  <a:pt x="861660" y="2983667"/>
                </a:lnTo>
                <a:lnTo>
                  <a:pt x="850993" y="3027450"/>
                </a:lnTo>
                <a:lnTo>
                  <a:pt x="839699" y="3071108"/>
                </a:lnTo>
                <a:lnTo>
                  <a:pt x="827778" y="3114633"/>
                </a:lnTo>
                <a:lnTo>
                  <a:pt x="815229" y="3158019"/>
                </a:lnTo>
                <a:lnTo>
                  <a:pt x="802053" y="3201258"/>
                </a:lnTo>
                <a:lnTo>
                  <a:pt x="788249" y="3244344"/>
                </a:lnTo>
                <a:lnTo>
                  <a:pt x="773818" y="3287268"/>
                </a:lnTo>
                <a:lnTo>
                  <a:pt x="758759" y="3330025"/>
                </a:lnTo>
                <a:lnTo>
                  <a:pt x="743073" y="3372606"/>
                </a:lnTo>
                <a:lnTo>
                  <a:pt x="726759" y="3415005"/>
                </a:lnTo>
                <a:lnTo>
                  <a:pt x="709819" y="3457214"/>
                </a:lnTo>
                <a:lnTo>
                  <a:pt x="692250" y="3499227"/>
                </a:lnTo>
                <a:lnTo>
                  <a:pt x="674054" y="3541036"/>
                </a:lnTo>
                <a:lnTo>
                  <a:pt x="655231" y="3582634"/>
                </a:lnTo>
                <a:lnTo>
                  <a:pt x="635780" y="3624014"/>
                </a:lnTo>
                <a:lnTo>
                  <a:pt x="615702" y="3665169"/>
                </a:lnTo>
                <a:lnTo>
                  <a:pt x="594996" y="3706091"/>
                </a:lnTo>
                <a:lnTo>
                  <a:pt x="573663" y="3746773"/>
                </a:lnTo>
                <a:lnTo>
                  <a:pt x="551703" y="3787209"/>
                </a:lnTo>
                <a:lnTo>
                  <a:pt x="529115" y="3827391"/>
                </a:lnTo>
                <a:lnTo>
                  <a:pt x="505900" y="3867312"/>
                </a:lnTo>
                <a:lnTo>
                  <a:pt x="482057" y="3906965"/>
                </a:lnTo>
                <a:lnTo>
                  <a:pt x="457587" y="3946342"/>
                </a:lnTo>
                <a:lnTo>
                  <a:pt x="432489" y="3985437"/>
                </a:lnTo>
                <a:lnTo>
                  <a:pt x="406764" y="4024243"/>
                </a:lnTo>
                <a:lnTo>
                  <a:pt x="380411" y="4062751"/>
                </a:lnTo>
                <a:lnTo>
                  <a:pt x="353431" y="4100956"/>
                </a:lnTo>
                <a:lnTo>
                  <a:pt x="325824" y="4138849"/>
                </a:lnTo>
                <a:lnTo>
                  <a:pt x="297589" y="4176425"/>
                </a:lnTo>
                <a:lnTo>
                  <a:pt x="268726" y="4213675"/>
                </a:lnTo>
                <a:lnTo>
                  <a:pt x="239237" y="4250592"/>
                </a:lnTo>
                <a:lnTo>
                  <a:pt x="209119" y="4287170"/>
                </a:lnTo>
                <a:lnTo>
                  <a:pt x="178375" y="4323400"/>
                </a:lnTo>
                <a:lnTo>
                  <a:pt x="147002" y="4359277"/>
                </a:lnTo>
                <a:lnTo>
                  <a:pt x="115003" y="4394793"/>
                </a:lnTo>
                <a:lnTo>
                  <a:pt x="82376" y="4429940"/>
                </a:lnTo>
                <a:lnTo>
                  <a:pt x="49121" y="4464712"/>
                </a:lnTo>
                <a:lnTo>
                  <a:pt x="15239" y="4499102"/>
                </a:lnTo>
                <a:lnTo>
                  <a:pt x="0" y="4483811"/>
                </a:lnTo>
                <a:lnTo>
                  <a:pt x="33958" y="4449337"/>
                </a:lnTo>
                <a:lnTo>
                  <a:pt x="67282" y="4414476"/>
                </a:lnTo>
                <a:lnTo>
                  <a:pt x="99971" y="4379235"/>
                </a:lnTo>
                <a:lnTo>
                  <a:pt x="132025" y="4343622"/>
                </a:lnTo>
                <a:lnTo>
                  <a:pt x="163445" y="4307644"/>
                </a:lnTo>
                <a:lnTo>
                  <a:pt x="194230" y="4271308"/>
                </a:lnTo>
                <a:lnTo>
                  <a:pt x="224380" y="4234622"/>
                </a:lnTo>
                <a:lnTo>
                  <a:pt x="253895" y="4197592"/>
                </a:lnTo>
                <a:lnTo>
                  <a:pt x="282776" y="4160227"/>
                </a:lnTo>
                <a:lnTo>
                  <a:pt x="311021" y="4122533"/>
                </a:lnTo>
                <a:lnTo>
                  <a:pt x="338633" y="4084518"/>
                </a:lnTo>
                <a:lnTo>
                  <a:pt x="365609" y="4046189"/>
                </a:lnTo>
                <a:lnTo>
                  <a:pt x="391951" y="4007553"/>
                </a:lnTo>
                <a:lnTo>
                  <a:pt x="417658" y="3968618"/>
                </a:lnTo>
                <a:lnTo>
                  <a:pt x="442730" y="3929390"/>
                </a:lnTo>
                <a:lnTo>
                  <a:pt x="467167" y="3889878"/>
                </a:lnTo>
                <a:lnTo>
                  <a:pt x="490970" y="3850089"/>
                </a:lnTo>
                <a:lnTo>
                  <a:pt x="514138" y="3810029"/>
                </a:lnTo>
                <a:lnTo>
                  <a:pt x="536671" y="3769706"/>
                </a:lnTo>
                <a:lnTo>
                  <a:pt x="558570" y="3729128"/>
                </a:lnTo>
                <a:lnTo>
                  <a:pt x="579833" y="3688302"/>
                </a:lnTo>
                <a:lnTo>
                  <a:pt x="600462" y="3647234"/>
                </a:lnTo>
                <a:lnTo>
                  <a:pt x="620457" y="3605933"/>
                </a:lnTo>
                <a:lnTo>
                  <a:pt x="639816" y="3564406"/>
                </a:lnTo>
                <a:lnTo>
                  <a:pt x="658541" y="3522660"/>
                </a:lnTo>
                <a:lnTo>
                  <a:pt x="676631" y="3480701"/>
                </a:lnTo>
                <a:lnTo>
                  <a:pt x="694086" y="3438539"/>
                </a:lnTo>
                <a:lnTo>
                  <a:pt x="710907" y="3396179"/>
                </a:lnTo>
                <a:lnTo>
                  <a:pt x="727093" y="3353629"/>
                </a:lnTo>
                <a:lnTo>
                  <a:pt x="742644" y="3310897"/>
                </a:lnTo>
                <a:lnTo>
                  <a:pt x="757560" y="3267990"/>
                </a:lnTo>
                <a:lnTo>
                  <a:pt x="771842" y="3224914"/>
                </a:lnTo>
                <a:lnTo>
                  <a:pt x="785489" y="3181678"/>
                </a:lnTo>
                <a:lnTo>
                  <a:pt x="798501" y="3138289"/>
                </a:lnTo>
                <a:lnTo>
                  <a:pt x="810878" y="3094754"/>
                </a:lnTo>
                <a:lnTo>
                  <a:pt x="822621" y="3051079"/>
                </a:lnTo>
                <a:lnTo>
                  <a:pt x="833729" y="3007274"/>
                </a:lnTo>
                <a:lnTo>
                  <a:pt x="844202" y="2963344"/>
                </a:lnTo>
                <a:lnTo>
                  <a:pt x="854040" y="2919298"/>
                </a:lnTo>
                <a:lnTo>
                  <a:pt x="863244" y="2875142"/>
                </a:lnTo>
                <a:lnTo>
                  <a:pt x="871813" y="2830883"/>
                </a:lnTo>
                <a:lnTo>
                  <a:pt x="879747" y="2786530"/>
                </a:lnTo>
                <a:lnTo>
                  <a:pt x="887047" y="2742089"/>
                </a:lnTo>
                <a:lnTo>
                  <a:pt x="893712" y="2697568"/>
                </a:lnTo>
                <a:lnTo>
                  <a:pt x="899742" y="2652974"/>
                </a:lnTo>
                <a:lnTo>
                  <a:pt x="905137" y="2608314"/>
                </a:lnTo>
                <a:lnTo>
                  <a:pt x="909897" y="2563595"/>
                </a:lnTo>
                <a:lnTo>
                  <a:pt x="914023" y="2518826"/>
                </a:lnTo>
                <a:lnTo>
                  <a:pt x="917514" y="2474013"/>
                </a:lnTo>
                <a:lnTo>
                  <a:pt x="920371" y="2429163"/>
                </a:lnTo>
                <a:lnTo>
                  <a:pt x="922592" y="2384284"/>
                </a:lnTo>
                <a:lnTo>
                  <a:pt x="924179" y="2339383"/>
                </a:lnTo>
                <a:lnTo>
                  <a:pt x="925131" y="2294467"/>
                </a:lnTo>
                <a:lnTo>
                  <a:pt x="925448" y="2249544"/>
                </a:lnTo>
                <a:lnTo>
                  <a:pt x="925131" y="2204621"/>
                </a:lnTo>
                <a:lnTo>
                  <a:pt x="924179" y="2159706"/>
                </a:lnTo>
                <a:lnTo>
                  <a:pt x="922592" y="2114805"/>
                </a:lnTo>
                <a:lnTo>
                  <a:pt x="920371" y="2069925"/>
                </a:lnTo>
                <a:lnTo>
                  <a:pt x="917514" y="2025075"/>
                </a:lnTo>
                <a:lnTo>
                  <a:pt x="914023" y="1980262"/>
                </a:lnTo>
                <a:lnTo>
                  <a:pt x="909897" y="1935492"/>
                </a:lnTo>
                <a:lnTo>
                  <a:pt x="905137" y="1890774"/>
                </a:lnTo>
                <a:lnTo>
                  <a:pt x="899742" y="1846114"/>
                </a:lnTo>
                <a:lnTo>
                  <a:pt x="893712" y="1801519"/>
                </a:lnTo>
                <a:lnTo>
                  <a:pt x="887047" y="1756998"/>
                </a:lnTo>
                <a:lnTo>
                  <a:pt x="879747" y="1712556"/>
                </a:lnTo>
                <a:lnTo>
                  <a:pt x="871813" y="1668203"/>
                </a:lnTo>
                <a:lnTo>
                  <a:pt x="863244" y="1623944"/>
                </a:lnTo>
                <a:lnTo>
                  <a:pt x="854040" y="1579788"/>
                </a:lnTo>
                <a:lnTo>
                  <a:pt x="844202" y="1535741"/>
                </a:lnTo>
                <a:lnTo>
                  <a:pt x="833729" y="1491811"/>
                </a:lnTo>
                <a:lnTo>
                  <a:pt x="822621" y="1448005"/>
                </a:lnTo>
                <a:lnTo>
                  <a:pt x="810878" y="1404330"/>
                </a:lnTo>
                <a:lnTo>
                  <a:pt x="798501" y="1360794"/>
                </a:lnTo>
                <a:lnTo>
                  <a:pt x="785489" y="1317404"/>
                </a:lnTo>
                <a:lnTo>
                  <a:pt x="771842" y="1274168"/>
                </a:lnTo>
                <a:lnTo>
                  <a:pt x="757560" y="1231092"/>
                </a:lnTo>
                <a:lnTo>
                  <a:pt x="742644" y="1188184"/>
                </a:lnTo>
                <a:lnTo>
                  <a:pt x="727093" y="1145451"/>
                </a:lnTo>
                <a:lnTo>
                  <a:pt x="710907" y="1102900"/>
                </a:lnTo>
                <a:lnTo>
                  <a:pt x="694086" y="1060540"/>
                </a:lnTo>
                <a:lnTo>
                  <a:pt x="676631" y="1018377"/>
                </a:lnTo>
                <a:lnTo>
                  <a:pt x="658541" y="976418"/>
                </a:lnTo>
                <a:lnTo>
                  <a:pt x="639816" y="934671"/>
                </a:lnTo>
                <a:lnTo>
                  <a:pt x="620457" y="893142"/>
                </a:lnTo>
                <a:lnTo>
                  <a:pt x="600462" y="851841"/>
                </a:lnTo>
                <a:lnTo>
                  <a:pt x="579833" y="810772"/>
                </a:lnTo>
                <a:lnTo>
                  <a:pt x="558570" y="769945"/>
                </a:lnTo>
                <a:lnTo>
                  <a:pt x="536671" y="729366"/>
                </a:lnTo>
                <a:lnTo>
                  <a:pt x="514138" y="689042"/>
                </a:lnTo>
                <a:lnTo>
                  <a:pt x="490970" y="648982"/>
                </a:lnTo>
                <a:lnTo>
                  <a:pt x="467167" y="609191"/>
                </a:lnTo>
                <a:lnTo>
                  <a:pt x="442730" y="569678"/>
                </a:lnTo>
                <a:lnTo>
                  <a:pt x="417658" y="530450"/>
                </a:lnTo>
                <a:lnTo>
                  <a:pt x="391951" y="491514"/>
                </a:lnTo>
                <a:lnTo>
                  <a:pt x="365609" y="452877"/>
                </a:lnTo>
                <a:lnTo>
                  <a:pt x="338633" y="414546"/>
                </a:lnTo>
                <a:lnTo>
                  <a:pt x="311021" y="376530"/>
                </a:lnTo>
                <a:lnTo>
                  <a:pt x="282776" y="338835"/>
                </a:lnTo>
                <a:lnTo>
                  <a:pt x="253895" y="301468"/>
                </a:lnTo>
                <a:lnTo>
                  <a:pt x="224380" y="264437"/>
                </a:lnTo>
                <a:lnTo>
                  <a:pt x="194230" y="227750"/>
                </a:lnTo>
                <a:lnTo>
                  <a:pt x="163445" y="191413"/>
                </a:lnTo>
                <a:lnTo>
                  <a:pt x="132025" y="155433"/>
                </a:lnTo>
                <a:lnTo>
                  <a:pt x="99971" y="119819"/>
                </a:lnTo>
                <a:lnTo>
                  <a:pt x="67282" y="84577"/>
                </a:lnTo>
                <a:lnTo>
                  <a:pt x="33958" y="49715"/>
                </a:lnTo>
                <a:lnTo>
                  <a:pt x="0" y="15239"/>
                </a:lnTo>
                <a:lnTo>
                  <a:pt x="15239" y="0"/>
                </a:lnTo>
                <a:close/>
              </a:path>
            </a:pathLst>
          </a:custGeom>
          <a:ln w="19812">
            <a:solidFill>
              <a:srgbClr val="958B8B"/>
            </a:solidFill>
          </a:ln>
        </p:spPr>
        <p:txBody>
          <a:bodyPr wrap="square" lIns="0" tIns="0" rIns="0" bIns="0" rtlCol="0"/>
          <a:lstStyle/>
          <a:p>
            <a:endParaRPr/>
          </a:p>
        </p:txBody>
      </p:sp>
      <p:sp>
        <p:nvSpPr>
          <p:cNvPr id="8" name="object 6">
            <a:extLst>
              <a:ext uri="{FF2B5EF4-FFF2-40B4-BE49-F238E27FC236}">
                <a16:creationId xmlns:a16="http://schemas.microsoft.com/office/drawing/2014/main" id="{323B4BAB-8371-4E37-A279-8AD3B35BCE74}"/>
              </a:ext>
            </a:extLst>
          </p:cNvPr>
          <p:cNvSpPr/>
          <p:nvPr/>
        </p:nvSpPr>
        <p:spPr>
          <a:xfrm>
            <a:off x="1722755" y="921625"/>
            <a:ext cx="5698490" cy="498475"/>
          </a:xfrm>
          <a:custGeom>
            <a:avLst/>
            <a:gdLst/>
            <a:ahLst/>
            <a:cxnLst/>
            <a:rect l="l" t="t" r="r" b="b"/>
            <a:pathLst>
              <a:path w="5698490" h="498475">
                <a:moveTo>
                  <a:pt x="0" y="498348"/>
                </a:moveTo>
                <a:lnTo>
                  <a:pt x="5698235" y="498348"/>
                </a:lnTo>
                <a:lnTo>
                  <a:pt x="5698235" y="0"/>
                </a:lnTo>
                <a:lnTo>
                  <a:pt x="0" y="0"/>
                </a:lnTo>
                <a:lnTo>
                  <a:pt x="0" y="498348"/>
                </a:lnTo>
                <a:close/>
              </a:path>
            </a:pathLst>
          </a:custGeom>
          <a:solidFill>
            <a:srgbClr val="7AA79D"/>
          </a:solidFill>
        </p:spPr>
        <p:txBody>
          <a:bodyPr wrap="square" lIns="0" tIns="0" rIns="0" bIns="0" rtlCol="0"/>
          <a:lstStyle/>
          <a:p>
            <a:endParaRPr/>
          </a:p>
        </p:txBody>
      </p:sp>
      <p:sp>
        <p:nvSpPr>
          <p:cNvPr id="10" name="object 7">
            <a:extLst>
              <a:ext uri="{FF2B5EF4-FFF2-40B4-BE49-F238E27FC236}">
                <a16:creationId xmlns:a16="http://schemas.microsoft.com/office/drawing/2014/main" id="{137202E4-696C-4548-9F42-F2FF973B3D52}"/>
              </a:ext>
            </a:extLst>
          </p:cNvPr>
          <p:cNvSpPr/>
          <p:nvPr/>
        </p:nvSpPr>
        <p:spPr>
          <a:xfrm>
            <a:off x="1722755" y="921625"/>
            <a:ext cx="5698490" cy="498475"/>
          </a:xfrm>
          <a:custGeom>
            <a:avLst/>
            <a:gdLst/>
            <a:ahLst/>
            <a:cxnLst/>
            <a:rect l="l" t="t" r="r" b="b"/>
            <a:pathLst>
              <a:path w="5698490" h="498475">
                <a:moveTo>
                  <a:pt x="0" y="498348"/>
                </a:moveTo>
                <a:lnTo>
                  <a:pt x="5698235" y="498348"/>
                </a:lnTo>
                <a:lnTo>
                  <a:pt x="5698235" y="0"/>
                </a:lnTo>
                <a:lnTo>
                  <a:pt x="0" y="0"/>
                </a:lnTo>
                <a:lnTo>
                  <a:pt x="0" y="498348"/>
                </a:lnTo>
                <a:close/>
              </a:path>
            </a:pathLst>
          </a:custGeom>
          <a:ln w="19812">
            <a:solidFill>
              <a:srgbClr val="FFFFFF"/>
            </a:solidFill>
          </a:ln>
        </p:spPr>
        <p:txBody>
          <a:bodyPr wrap="square" lIns="0" tIns="0" rIns="0" bIns="0" rtlCol="0"/>
          <a:lstStyle/>
          <a:p>
            <a:endParaRPr/>
          </a:p>
        </p:txBody>
      </p:sp>
      <p:sp>
        <p:nvSpPr>
          <p:cNvPr id="11" name="object 8">
            <a:extLst>
              <a:ext uri="{FF2B5EF4-FFF2-40B4-BE49-F238E27FC236}">
                <a16:creationId xmlns:a16="http://schemas.microsoft.com/office/drawing/2014/main" id="{7BF6B3F6-221F-43BF-A91D-030171DCA2E7}"/>
              </a:ext>
            </a:extLst>
          </p:cNvPr>
          <p:cNvSpPr/>
          <p:nvPr/>
        </p:nvSpPr>
        <p:spPr>
          <a:xfrm>
            <a:off x="1411858" y="859142"/>
            <a:ext cx="622300" cy="623570"/>
          </a:xfrm>
          <a:custGeom>
            <a:avLst/>
            <a:gdLst/>
            <a:ahLst/>
            <a:cxnLst/>
            <a:rect l="l" t="t" r="r" b="b"/>
            <a:pathLst>
              <a:path w="622300" h="623569">
                <a:moveTo>
                  <a:pt x="310896" y="0"/>
                </a:moveTo>
                <a:lnTo>
                  <a:pt x="264953" y="3380"/>
                </a:lnTo>
                <a:lnTo>
                  <a:pt x="221104" y="13198"/>
                </a:lnTo>
                <a:lnTo>
                  <a:pt x="179829" y="28972"/>
                </a:lnTo>
                <a:lnTo>
                  <a:pt x="141609" y="50219"/>
                </a:lnTo>
                <a:lnTo>
                  <a:pt x="106925" y="76457"/>
                </a:lnTo>
                <a:lnTo>
                  <a:pt x="76257" y="107203"/>
                </a:lnTo>
                <a:lnTo>
                  <a:pt x="50087" y="141974"/>
                </a:lnTo>
                <a:lnTo>
                  <a:pt x="28895" y="180287"/>
                </a:lnTo>
                <a:lnTo>
                  <a:pt x="13162" y="221661"/>
                </a:lnTo>
                <a:lnTo>
                  <a:pt x="3370" y="265612"/>
                </a:lnTo>
                <a:lnTo>
                  <a:pt x="0" y="311658"/>
                </a:lnTo>
                <a:lnTo>
                  <a:pt x="3370" y="357703"/>
                </a:lnTo>
                <a:lnTo>
                  <a:pt x="13162" y="401654"/>
                </a:lnTo>
                <a:lnTo>
                  <a:pt x="28895" y="443028"/>
                </a:lnTo>
                <a:lnTo>
                  <a:pt x="50087" y="481341"/>
                </a:lnTo>
                <a:lnTo>
                  <a:pt x="76257" y="516112"/>
                </a:lnTo>
                <a:lnTo>
                  <a:pt x="106925" y="546858"/>
                </a:lnTo>
                <a:lnTo>
                  <a:pt x="141609" y="573096"/>
                </a:lnTo>
                <a:lnTo>
                  <a:pt x="179829" y="594343"/>
                </a:lnTo>
                <a:lnTo>
                  <a:pt x="221104" y="610117"/>
                </a:lnTo>
                <a:lnTo>
                  <a:pt x="264953" y="619935"/>
                </a:lnTo>
                <a:lnTo>
                  <a:pt x="310896" y="623315"/>
                </a:lnTo>
                <a:lnTo>
                  <a:pt x="356838" y="619935"/>
                </a:lnTo>
                <a:lnTo>
                  <a:pt x="400687" y="610117"/>
                </a:lnTo>
                <a:lnTo>
                  <a:pt x="441962" y="594343"/>
                </a:lnTo>
                <a:lnTo>
                  <a:pt x="480182" y="573096"/>
                </a:lnTo>
                <a:lnTo>
                  <a:pt x="514866" y="546858"/>
                </a:lnTo>
                <a:lnTo>
                  <a:pt x="545534" y="516112"/>
                </a:lnTo>
                <a:lnTo>
                  <a:pt x="571704" y="481341"/>
                </a:lnTo>
                <a:lnTo>
                  <a:pt x="592896" y="443028"/>
                </a:lnTo>
                <a:lnTo>
                  <a:pt x="608629" y="401654"/>
                </a:lnTo>
                <a:lnTo>
                  <a:pt x="618421" y="357703"/>
                </a:lnTo>
                <a:lnTo>
                  <a:pt x="621791" y="311658"/>
                </a:lnTo>
                <a:lnTo>
                  <a:pt x="618421" y="265612"/>
                </a:lnTo>
                <a:lnTo>
                  <a:pt x="608629" y="221661"/>
                </a:lnTo>
                <a:lnTo>
                  <a:pt x="592896" y="180287"/>
                </a:lnTo>
                <a:lnTo>
                  <a:pt x="571704" y="141974"/>
                </a:lnTo>
                <a:lnTo>
                  <a:pt x="545534" y="107203"/>
                </a:lnTo>
                <a:lnTo>
                  <a:pt x="514866" y="76457"/>
                </a:lnTo>
                <a:lnTo>
                  <a:pt x="480182" y="50219"/>
                </a:lnTo>
                <a:lnTo>
                  <a:pt x="441962" y="28972"/>
                </a:lnTo>
                <a:lnTo>
                  <a:pt x="400687" y="13198"/>
                </a:lnTo>
                <a:lnTo>
                  <a:pt x="356838" y="3380"/>
                </a:lnTo>
                <a:lnTo>
                  <a:pt x="310896" y="0"/>
                </a:lnTo>
                <a:close/>
              </a:path>
            </a:pathLst>
          </a:custGeom>
          <a:solidFill>
            <a:srgbClr val="FFFFFF"/>
          </a:solidFill>
        </p:spPr>
        <p:txBody>
          <a:bodyPr wrap="square" lIns="0" tIns="0" rIns="0" bIns="0" rtlCol="0"/>
          <a:lstStyle/>
          <a:p>
            <a:endParaRPr dirty="0"/>
          </a:p>
        </p:txBody>
      </p:sp>
      <p:sp>
        <p:nvSpPr>
          <p:cNvPr id="12" name="object 9">
            <a:extLst>
              <a:ext uri="{FF2B5EF4-FFF2-40B4-BE49-F238E27FC236}">
                <a16:creationId xmlns:a16="http://schemas.microsoft.com/office/drawing/2014/main" id="{55A70267-AC2A-4F1B-B6A0-5E35723D14CF}"/>
              </a:ext>
            </a:extLst>
          </p:cNvPr>
          <p:cNvSpPr/>
          <p:nvPr/>
        </p:nvSpPr>
        <p:spPr>
          <a:xfrm>
            <a:off x="1411858" y="859142"/>
            <a:ext cx="622300" cy="623570"/>
          </a:xfrm>
          <a:custGeom>
            <a:avLst/>
            <a:gdLst/>
            <a:ahLst/>
            <a:cxnLst/>
            <a:rect l="l" t="t" r="r" b="b"/>
            <a:pathLst>
              <a:path w="622300" h="623569">
                <a:moveTo>
                  <a:pt x="0" y="311658"/>
                </a:moveTo>
                <a:lnTo>
                  <a:pt x="3370" y="265612"/>
                </a:lnTo>
                <a:lnTo>
                  <a:pt x="13162" y="221661"/>
                </a:lnTo>
                <a:lnTo>
                  <a:pt x="28895" y="180287"/>
                </a:lnTo>
                <a:lnTo>
                  <a:pt x="50087" y="141974"/>
                </a:lnTo>
                <a:lnTo>
                  <a:pt x="76257" y="107203"/>
                </a:lnTo>
                <a:lnTo>
                  <a:pt x="106925" y="76457"/>
                </a:lnTo>
                <a:lnTo>
                  <a:pt x="141609" y="50219"/>
                </a:lnTo>
                <a:lnTo>
                  <a:pt x="179829" y="28972"/>
                </a:lnTo>
                <a:lnTo>
                  <a:pt x="221104" y="13198"/>
                </a:lnTo>
                <a:lnTo>
                  <a:pt x="264953" y="3380"/>
                </a:lnTo>
                <a:lnTo>
                  <a:pt x="310896" y="0"/>
                </a:lnTo>
                <a:lnTo>
                  <a:pt x="356838" y="3380"/>
                </a:lnTo>
                <a:lnTo>
                  <a:pt x="400687" y="13198"/>
                </a:lnTo>
                <a:lnTo>
                  <a:pt x="441962" y="28972"/>
                </a:lnTo>
                <a:lnTo>
                  <a:pt x="480182" y="50219"/>
                </a:lnTo>
                <a:lnTo>
                  <a:pt x="514866" y="76457"/>
                </a:lnTo>
                <a:lnTo>
                  <a:pt x="545534" y="107203"/>
                </a:lnTo>
                <a:lnTo>
                  <a:pt x="571704" y="141974"/>
                </a:lnTo>
                <a:lnTo>
                  <a:pt x="592896" y="180287"/>
                </a:lnTo>
                <a:lnTo>
                  <a:pt x="608629" y="221661"/>
                </a:lnTo>
                <a:lnTo>
                  <a:pt x="618421" y="265612"/>
                </a:lnTo>
                <a:lnTo>
                  <a:pt x="621791" y="311658"/>
                </a:lnTo>
                <a:lnTo>
                  <a:pt x="618421" y="357703"/>
                </a:lnTo>
                <a:lnTo>
                  <a:pt x="608629" y="401654"/>
                </a:lnTo>
                <a:lnTo>
                  <a:pt x="592896" y="443028"/>
                </a:lnTo>
                <a:lnTo>
                  <a:pt x="571704" y="481341"/>
                </a:lnTo>
                <a:lnTo>
                  <a:pt x="545534" y="516112"/>
                </a:lnTo>
                <a:lnTo>
                  <a:pt x="514866" y="546858"/>
                </a:lnTo>
                <a:lnTo>
                  <a:pt x="480182" y="573096"/>
                </a:lnTo>
                <a:lnTo>
                  <a:pt x="441962" y="594343"/>
                </a:lnTo>
                <a:lnTo>
                  <a:pt x="400687" y="610117"/>
                </a:lnTo>
                <a:lnTo>
                  <a:pt x="356838" y="619935"/>
                </a:lnTo>
                <a:lnTo>
                  <a:pt x="310896" y="623315"/>
                </a:lnTo>
                <a:lnTo>
                  <a:pt x="264953" y="619935"/>
                </a:lnTo>
                <a:lnTo>
                  <a:pt x="221104" y="610117"/>
                </a:lnTo>
                <a:lnTo>
                  <a:pt x="179829" y="594343"/>
                </a:lnTo>
                <a:lnTo>
                  <a:pt x="141609" y="573096"/>
                </a:lnTo>
                <a:lnTo>
                  <a:pt x="106925" y="546858"/>
                </a:lnTo>
                <a:lnTo>
                  <a:pt x="76257" y="516112"/>
                </a:lnTo>
                <a:lnTo>
                  <a:pt x="50087" y="481341"/>
                </a:lnTo>
                <a:lnTo>
                  <a:pt x="28895" y="443028"/>
                </a:lnTo>
                <a:lnTo>
                  <a:pt x="13162" y="401654"/>
                </a:lnTo>
                <a:lnTo>
                  <a:pt x="3370" y="357703"/>
                </a:lnTo>
                <a:lnTo>
                  <a:pt x="0" y="311658"/>
                </a:lnTo>
                <a:close/>
              </a:path>
            </a:pathLst>
          </a:custGeom>
          <a:ln w="19812">
            <a:solidFill>
              <a:srgbClr val="7AA79D"/>
            </a:solidFill>
          </a:ln>
        </p:spPr>
        <p:txBody>
          <a:bodyPr wrap="square" lIns="0" tIns="0" rIns="0" bIns="0" rtlCol="0"/>
          <a:lstStyle/>
          <a:p>
            <a:endParaRPr/>
          </a:p>
        </p:txBody>
      </p:sp>
      <p:sp>
        <p:nvSpPr>
          <p:cNvPr id="13" name="object 10">
            <a:extLst>
              <a:ext uri="{FF2B5EF4-FFF2-40B4-BE49-F238E27FC236}">
                <a16:creationId xmlns:a16="http://schemas.microsoft.com/office/drawing/2014/main" id="{D2857C0B-C7C5-4A4B-B8D1-06021098750A}"/>
              </a:ext>
            </a:extLst>
          </p:cNvPr>
          <p:cNvSpPr/>
          <p:nvPr/>
        </p:nvSpPr>
        <p:spPr>
          <a:xfrm>
            <a:off x="2131187" y="1668386"/>
            <a:ext cx="5290185" cy="497205"/>
          </a:xfrm>
          <a:custGeom>
            <a:avLst/>
            <a:gdLst/>
            <a:ahLst/>
            <a:cxnLst/>
            <a:rect l="l" t="t" r="r" b="b"/>
            <a:pathLst>
              <a:path w="5290184" h="497205">
                <a:moveTo>
                  <a:pt x="0" y="496824"/>
                </a:moveTo>
                <a:lnTo>
                  <a:pt x="5289804" y="496824"/>
                </a:lnTo>
                <a:lnTo>
                  <a:pt x="5289804" y="0"/>
                </a:lnTo>
                <a:lnTo>
                  <a:pt x="0" y="0"/>
                </a:lnTo>
                <a:lnTo>
                  <a:pt x="0" y="496824"/>
                </a:lnTo>
                <a:close/>
              </a:path>
            </a:pathLst>
          </a:custGeom>
          <a:solidFill>
            <a:srgbClr val="7DA386"/>
          </a:solidFill>
        </p:spPr>
        <p:txBody>
          <a:bodyPr wrap="square" lIns="0" tIns="0" rIns="0" bIns="0" rtlCol="0"/>
          <a:lstStyle/>
          <a:p>
            <a:endParaRPr/>
          </a:p>
        </p:txBody>
      </p:sp>
      <p:sp>
        <p:nvSpPr>
          <p:cNvPr id="14" name="object 11">
            <a:extLst>
              <a:ext uri="{FF2B5EF4-FFF2-40B4-BE49-F238E27FC236}">
                <a16:creationId xmlns:a16="http://schemas.microsoft.com/office/drawing/2014/main" id="{CEC20963-EB39-46A8-9EC8-19A90AD2B43F}"/>
              </a:ext>
            </a:extLst>
          </p:cNvPr>
          <p:cNvSpPr/>
          <p:nvPr/>
        </p:nvSpPr>
        <p:spPr>
          <a:xfrm>
            <a:off x="2131187" y="1668386"/>
            <a:ext cx="5290185" cy="497205"/>
          </a:xfrm>
          <a:custGeom>
            <a:avLst/>
            <a:gdLst/>
            <a:ahLst/>
            <a:cxnLst/>
            <a:rect l="l" t="t" r="r" b="b"/>
            <a:pathLst>
              <a:path w="5290184" h="497205">
                <a:moveTo>
                  <a:pt x="0" y="496824"/>
                </a:moveTo>
                <a:lnTo>
                  <a:pt x="5289804" y="496824"/>
                </a:lnTo>
                <a:lnTo>
                  <a:pt x="5289804" y="0"/>
                </a:lnTo>
                <a:lnTo>
                  <a:pt x="0" y="0"/>
                </a:lnTo>
                <a:lnTo>
                  <a:pt x="0" y="496824"/>
                </a:lnTo>
                <a:close/>
              </a:path>
            </a:pathLst>
          </a:custGeom>
          <a:ln w="19812">
            <a:solidFill>
              <a:srgbClr val="FFFFFF"/>
            </a:solidFill>
          </a:ln>
        </p:spPr>
        <p:txBody>
          <a:bodyPr wrap="square" lIns="0" tIns="0" rIns="0" bIns="0" rtlCol="0"/>
          <a:lstStyle/>
          <a:p>
            <a:endParaRPr/>
          </a:p>
        </p:txBody>
      </p:sp>
      <p:sp>
        <p:nvSpPr>
          <p:cNvPr id="15" name="object 12">
            <a:extLst>
              <a:ext uri="{FF2B5EF4-FFF2-40B4-BE49-F238E27FC236}">
                <a16:creationId xmlns:a16="http://schemas.microsoft.com/office/drawing/2014/main" id="{8A385C0A-B74B-47E5-885E-AD4AF044EB67}"/>
              </a:ext>
            </a:extLst>
          </p:cNvPr>
          <p:cNvSpPr/>
          <p:nvPr/>
        </p:nvSpPr>
        <p:spPr>
          <a:xfrm>
            <a:off x="1820290" y="1605902"/>
            <a:ext cx="622300" cy="622300"/>
          </a:xfrm>
          <a:custGeom>
            <a:avLst/>
            <a:gdLst/>
            <a:ahLst/>
            <a:cxnLst/>
            <a:rect l="l" t="t" r="r" b="b"/>
            <a:pathLst>
              <a:path w="622300" h="622300">
                <a:moveTo>
                  <a:pt x="310895" y="0"/>
                </a:moveTo>
                <a:lnTo>
                  <a:pt x="264953" y="3370"/>
                </a:lnTo>
                <a:lnTo>
                  <a:pt x="221104" y="13162"/>
                </a:lnTo>
                <a:lnTo>
                  <a:pt x="179829" y="28895"/>
                </a:lnTo>
                <a:lnTo>
                  <a:pt x="141609" y="50087"/>
                </a:lnTo>
                <a:lnTo>
                  <a:pt x="106925" y="76257"/>
                </a:lnTo>
                <a:lnTo>
                  <a:pt x="76257" y="106925"/>
                </a:lnTo>
                <a:lnTo>
                  <a:pt x="50087" y="141609"/>
                </a:lnTo>
                <a:lnTo>
                  <a:pt x="28895" y="179829"/>
                </a:lnTo>
                <a:lnTo>
                  <a:pt x="13162" y="221104"/>
                </a:lnTo>
                <a:lnTo>
                  <a:pt x="3370" y="264953"/>
                </a:lnTo>
                <a:lnTo>
                  <a:pt x="0" y="310895"/>
                </a:lnTo>
                <a:lnTo>
                  <a:pt x="3370" y="356838"/>
                </a:lnTo>
                <a:lnTo>
                  <a:pt x="13162" y="400687"/>
                </a:lnTo>
                <a:lnTo>
                  <a:pt x="28895" y="441962"/>
                </a:lnTo>
                <a:lnTo>
                  <a:pt x="50087" y="480182"/>
                </a:lnTo>
                <a:lnTo>
                  <a:pt x="76257" y="514866"/>
                </a:lnTo>
                <a:lnTo>
                  <a:pt x="106925" y="545534"/>
                </a:lnTo>
                <a:lnTo>
                  <a:pt x="141609" y="571704"/>
                </a:lnTo>
                <a:lnTo>
                  <a:pt x="179829" y="592896"/>
                </a:lnTo>
                <a:lnTo>
                  <a:pt x="221104" y="608629"/>
                </a:lnTo>
                <a:lnTo>
                  <a:pt x="264953" y="618421"/>
                </a:lnTo>
                <a:lnTo>
                  <a:pt x="310895" y="621791"/>
                </a:lnTo>
                <a:lnTo>
                  <a:pt x="356838" y="618421"/>
                </a:lnTo>
                <a:lnTo>
                  <a:pt x="400687" y="608629"/>
                </a:lnTo>
                <a:lnTo>
                  <a:pt x="441962" y="592896"/>
                </a:lnTo>
                <a:lnTo>
                  <a:pt x="480182" y="571704"/>
                </a:lnTo>
                <a:lnTo>
                  <a:pt x="514866" y="545534"/>
                </a:lnTo>
                <a:lnTo>
                  <a:pt x="545534" y="514866"/>
                </a:lnTo>
                <a:lnTo>
                  <a:pt x="571704" y="480182"/>
                </a:lnTo>
                <a:lnTo>
                  <a:pt x="592896" y="441962"/>
                </a:lnTo>
                <a:lnTo>
                  <a:pt x="608629" y="400687"/>
                </a:lnTo>
                <a:lnTo>
                  <a:pt x="618421" y="356838"/>
                </a:lnTo>
                <a:lnTo>
                  <a:pt x="621792" y="310895"/>
                </a:lnTo>
                <a:lnTo>
                  <a:pt x="618421" y="264953"/>
                </a:lnTo>
                <a:lnTo>
                  <a:pt x="608629" y="221104"/>
                </a:lnTo>
                <a:lnTo>
                  <a:pt x="592896" y="179829"/>
                </a:lnTo>
                <a:lnTo>
                  <a:pt x="571704" y="141609"/>
                </a:lnTo>
                <a:lnTo>
                  <a:pt x="545534" y="106925"/>
                </a:lnTo>
                <a:lnTo>
                  <a:pt x="514866" y="76257"/>
                </a:lnTo>
                <a:lnTo>
                  <a:pt x="480182" y="50087"/>
                </a:lnTo>
                <a:lnTo>
                  <a:pt x="441962" y="28895"/>
                </a:lnTo>
                <a:lnTo>
                  <a:pt x="400687" y="13162"/>
                </a:lnTo>
                <a:lnTo>
                  <a:pt x="356838" y="3370"/>
                </a:lnTo>
                <a:lnTo>
                  <a:pt x="310895" y="0"/>
                </a:lnTo>
                <a:close/>
              </a:path>
            </a:pathLst>
          </a:custGeom>
          <a:solidFill>
            <a:srgbClr val="FFFFFF"/>
          </a:solidFill>
        </p:spPr>
        <p:txBody>
          <a:bodyPr wrap="square" lIns="0" tIns="0" rIns="0" bIns="0" rtlCol="0"/>
          <a:lstStyle/>
          <a:p>
            <a:endParaRPr/>
          </a:p>
        </p:txBody>
      </p:sp>
      <p:sp>
        <p:nvSpPr>
          <p:cNvPr id="16" name="object 13">
            <a:extLst>
              <a:ext uri="{FF2B5EF4-FFF2-40B4-BE49-F238E27FC236}">
                <a16:creationId xmlns:a16="http://schemas.microsoft.com/office/drawing/2014/main" id="{06CC4E74-CA23-4DE3-80ED-D0C022F6AC6B}"/>
              </a:ext>
            </a:extLst>
          </p:cNvPr>
          <p:cNvSpPr/>
          <p:nvPr/>
        </p:nvSpPr>
        <p:spPr>
          <a:xfrm>
            <a:off x="1820290" y="1605902"/>
            <a:ext cx="622300" cy="622300"/>
          </a:xfrm>
          <a:custGeom>
            <a:avLst/>
            <a:gdLst/>
            <a:ahLst/>
            <a:cxnLst/>
            <a:rect l="l" t="t" r="r" b="b"/>
            <a:pathLst>
              <a:path w="622300" h="622300">
                <a:moveTo>
                  <a:pt x="0" y="310895"/>
                </a:moveTo>
                <a:lnTo>
                  <a:pt x="3370" y="264953"/>
                </a:lnTo>
                <a:lnTo>
                  <a:pt x="13162" y="221104"/>
                </a:lnTo>
                <a:lnTo>
                  <a:pt x="28895" y="179829"/>
                </a:lnTo>
                <a:lnTo>
                  <a:pt x="50087" y="141609"/>
                </a:lnTo>
                <a:lnTo>
                  <a:pt x="76257" y="106925"/>
                </a:lnTo>
                <a:lnTo>
                  <a:pt x="106925" y="76257"/>
                </a:lnTo>
                <a:lnTo>
                  <a:pt x="141609" y="50087"/>
                </a:lnTo>
                <a:lnTo>
                  <a:pt x="179829" y="28895"/>
                </a:lnTo>
                <a:lnTo>
                  <a:pt x="221104" y="13162"/>
                </a:lnTo>
                <a:lnTo>
                  <a:pt x="264953" y="3370"/>
                </a:lnTo>
                <a:lnTo>
                  <a:pt x="310895" y="0"/>
                </a:lnTo>
                <a:lnTo>
                  <a:pt x="356838" y="3370"/>
                </a:lnTo>
                <a:lnTo>
                  <a:pt x="400687" y="13162"/>
                </a:lnTo>
                <a:lnTo>
                  <a:pt x="441962" y="28895"/>
                </a:lnTo>
                <a:lnTo>
                  <a:pt x="480182" y="50087"/>
                </a:lnTo>
                <a:lnTo>
                  <a:pt x="514866" y="76257"/>
                </a:lnTo>
                <a:lnTo>
                  <a:pt x="545534" y="106925"/>
                </a:lnTo>
                <a:lnTo>
                  <a:pt x="571704" y="141609"/>
                </a:lnTo>
                <a:lnTo>
                  <a:pt x="592896" y="179829"/>
                </a:lnTo>
                <a:lnTo>
                  <a:pt x="608629" y="221104"/>
                </a:lnTo>
                <a:lnTo>
                  <a:pt x="618421" y="264953"/>
                </a:lnTo>
                <a:lnTo>
                  <a:pt x="621792" y="310895"/>
                </a:lnTo>
                <a:lnTo>
                  <a:pt x="618421" y="356838"/>
                </a:lnTo>
                <a:lnTo>
                  <a:pt x="608629" y="400687"/>
                </a:lnTo>
                <a:lnTo>
                  <a:pt x="592896" y="441962"/>
                </a:lnTo>
                <a:lnTo>
                  <a:pt x="571704" y="480182"/>
                </a:lnTo>
                <a:lnTo>
                  <a:pt x="545534" y="514866"/>
                </a:lnTo>
                <a:lnTo>
                  <a:pt x="514866" y="545534"/>
                </a:lnTo>
                <a:lnTo>
                  <a:pt x="480182" y="571704"/>
                </a:lnTo>
                <a:lnTo>
                  <a:pt x="441962" y="592896"/>
                </a:lnTo>
                <a:lnTo>
                  <a:pt x="400687" y="608629"/>
                </a:lnTo>
                <a:lnTo>
                  <a:pt x="356838" y="618421"/>
                </a:lnTo>
                <a:lnTo>
                  <a:pt x="310895" y="621791"/>
                </a:lnTo>
                <a:lnTo>
                  <a:pt x="264953" y="618421"/>
                </a:lnTo>
                <a:lnTo>
                  <a:pt x="221104" y="608629"/>
                </a:lnTo>
                <a:lnTo>
                  <a:pt x="179829" y="592896"/>
                </a:lnTo>
                <a:lnTo>
                  <a:pt x="141609" y="571704"/>
                </a:lnTo>
                <a:lnTo>
                  <a:pt x="106925" y="545534"/>
                </a:lnTo>
                <a:lnTo>
                  <a:pt x="76257" y="514866"/>
                </a:lnTo>
                <a:lnTo>
                  <a:pt x="50087" y="480182"/>
                </a:lnTo>
                <a:lnTo>
                  <a:pt x="28895" y="441962"/>
                </a:lnTo>
                <a:lnTo>
                  <a:pt x="13162" y="400687"/>
                </a:lnTo>
                <a:lnTo>
                  <a:pt x="3370" y="356838"/>
                </a:lnTo>
                <a:lnTo>
                  <a:pt x="0" y="310895"/>
                </a:lnTo>
                <a:close/>
              </a:path>
            </a:pathLst>
          </a:custGeom>
          <a:ln w="19812">
            <a:solidFill>
              <a:srgbClr val="7DA386"/>
            </a:solidFill>
          </a:ln>
        </p:spPr>
        <p:txBody>
          <a:bodyPr wrap="square" lIns="0" tIns="0" rIns="0" bIns="0" rtlCol="0"/>
          <a:lstStyle/>
          <a:p>
            <a:endParaRPr/>
          </a:p>
        </p:txBody>
      </p:sp>
      <p:sp>
        <p:nvSpPr>
          <p:cNvPr id="17" name="object 14">
            <a:extLst>
              <a:ext uri="{FF2B5EF4-FFF2-40B4-BE49-F238E27FC236}">
                <a16:creationId xmlns:a16="http://schemas.microsoft.com/office/drawing/2014/main" id="{850CF01A-F18B-4646-AB7D-AC9D02426970}"/>
              </a:ext>
            </a:extLst>
          </p:cNvPr>
          <p:cNvSpPr/>
          <p:nvPr/>
        </p:nvSpPr>
        <p:spPr>
          <a:xfrm>
            <a:off x="2318638" y="2415145"/>
            <a:ext cx="5102860" cy="497205"/>
          </a:xfrm>
          <a:custGeom>
            <a:avLst/>
            <a:gdLst/>
            <a:ahLst/>
            <a:cxnLst/>
            <a:rect l="l" t="t" r="r" b="b"/>
            <a:pathLst>
              <a:path w="5102859" h="497204">
                <a:moveTo>
                  <a:pt x="0" y="496824"/>
                </a:moveTo>
                <a:lnTo>
                  <a:pt x="5102352" y="496824"/>
                </a:lnTo>
                <a:lnTo>
                  <a:pt x="5102352" y="0"/>
                </a:lnTo>
                <a:lnTo>
                  <a:pt x="0" y="0"/>
                </a:lnTo>
                <a:lnTo>
                  <a:pt x="0" y="496824"/>
                </a:lnTo>
                <a:close/>
              </a:path>
            </a:pathLst>
          </a:custGeom>
          <a:solidFill>
            <a:srgbClr val="8B9F82"/>
          </a:solidFill>
        </p:spPr>
        <p:txBody>
          <a:bodyPr wrap="square" lIns="0" tIns="0" rIns="0" bIns="0" rtlCol="0"/>
          <a:lstStyle/>
          <a:p>
            <a:endParaRPr/>
          </a:p>
        </p:txBody>
      </p:sp>
      <p:sp>
        <p:nvSpPr>
          <p:cNvPr id="18" name="object 15">
            <a:extLst>
              <a:ext uri="{FF2B5EF4-FFF2-40B4-BE49-F238E27FC236}">
                <a16:creationId xmlns:a16="http://schemas.microsoft.com/office/drawing/2014/main" id="{C68A5BF4-48DD-4C5F-9F41-7EF31761AA60}"/>
              </a:ext>
            </a:extLst>
          </p:cNvPr>
          <p:cNvSpPr/>
          <p:nvPr/>
        </p:nvSpPr>
        <p:spPr>
          <a:xfrm>
            <a:off x="2318638" y="2415145"/>
            <a:ext cx="5102860" cy="497205"/>
          </a:xfrm>
          <a:custGeom>
            <a:avLst/>
            <a:gdLst/>
            <a:ahLst/>
            <a:cxnLst/>
            <a:rect l="l" t="t" r="r" b="b"/>
            <a:pathLst>
              <a:path w="5102859" h="497204">
                <a:moveTo>
                  <a:pt x="0" y="496824"/>
                </a:moveTo>
                <a:lnTo>
                  <a:pt x="5102352" y="496824"/>
                </a:lnTo>
                <a:lnTo>
                  <a:pt x="5102352" y="0"/>
                </a:lnTo>
                <a:lnTo>
                  <a:pt x="0" y="0"/>
                </a:lnTo>
                <a:lnTo>
                  <a:pt x="0" y="496824"/>
                </a:lnTo>
                <a:close/>
              </a:path>
            </a:pathLst>
          </a:custGeom>
          <a:ln w="19812">
            <a:solidFill>
              <a:srgbClr val="FFFFFF"/>
            </a:solidFill>
          </a:ln>
        </p:spPr>
        <p:txBody>
          <a:bodyPr wrap="square" lIns="0" tIns="0" rIns="0" bIns="0" rtlCol="0"/>
          <a:lstStyle/>
          <a:p>
            <a:endParaRPr/>
          </a:p>
        </p:txBody>
      </p:sp>
      <p:sp>
        <p:nvSpPr>
          <p:cNvPr id="19" name="object 16">
            <a:extLst>
              <a:ext uri="{FF2B5EF4-FFF2-40B4-BE49-F238E27FC236}">
                <a16:creationId xmlns:a16="http://schemas.microsoft.com/office/drawing/2014/main" id="{90B11290-790F-4611-80E1-2FD26E8AF5AA}"/>
              </a:ext>
            </a:extLst>
          </p:cNvPr>
          <p:cNvSpPr/>
          <p:nvPr/>
        </p:nvSpPr>
        <p:spPr>
          <a:xfrm>
            <a:off x="2007743" y="2352662"/>
            <a:ext cx="622300" cy="622300"/>
          </a:xfrm>
          <a:custGeom>
            <a:avLst/>
            <a:gdLst/>
            <a:ahLst/>
            <a:cxnLst/>
            <a:rect l="l" t="t" r="r" b="b"/>
            <a:pathLst>
              <a:path w="622300" h="622300">
                <a:moveTo>
                  <a:pt x="310895" y="0"/>
                </a:moveTo>
                <a:lnTo>
                  <a:pt x="264953" y="3370"/>
                </a:lnTo>
                <a:lnTo>
                  <a:pt x="221104" y="13162"/>
                </a:lnTo>
                <a:lnTo>
                  <a:pt x="179829" y="28895"/>
                </a:lnTo>
                <a:lnTo>
                  <a:pt x="141609" y="50087"/>
                </a:lnTo>
                <a:lnTo>
                  <a:pt x="106925" y="76257"/>
                </a:lnTo>
                <a:lnTo>
                  <a:pt x="76257" y="106925"/>
                </a:lnTo>
                <a:lnTo>
                  <a:pt x="50087" y="141609"/>
                </a:lnTo>
                <a:lnTo>
                  <a:pt x="28895" y="179829"/>
                </a:lnTo>
                <a:lnTo>
                  <a:pt x="13162" y="221104"/>
                </a:lnTo>
                <a:lnTo>
                  <a:pt x="3370" y="264953"/>
                </a:lnTo>
                <a:lnTo>
                  <a:pt x="0" y="310895"/>
                </a:lnTo>
                <a:lnTo>
                  <a:pt x="3370" y="356838"/>
                </a:lnTo>
                <a:lnTo>
                  <a:pt x="13162" y="400687"/>
                </a:lnTo>
                <a:lnTo>
                  <a:pt x="28895" y="441962"/>
                </a:lnTo>
                <a:lnTo>
                  <a:pt x="50087" y="480182"/>
                </a:lnTo>
                <a:lnTo>
                  <a:pt x="76257" y="514866"/>
                </a:lnTo>
                <a:lnTo>
                  <a:pt x="106925" y="545534"/>
                </a:lnTo>
                <a:lnTo>
                  <a:pt x="141609" y="571704"/>
                </a:lnTo>
                <a:lnTo>
                  <a:pt x="179829" y="592896"/>
                </a:lnTo>
                <a:lnTo>
                  <a:pt x="221104" y="608629"/>
                </a:lnTo>
                <a:lnTo>
                  <a:pt x="264953" y="618421"/>
                </a:lnTo>
                <a:lnTo>
                  <a:pt x="310895" y="621791"/>
                </a:lnTo>
                <a:lnTo>
                  <a:pt x="356838" y="618421"/>
                </a:lnTo>
                <a:lnTo>
                  <a:pt x="400687" y="608629"/>
                </a:lnTo>
                <a:lnTo>
                  <a:pt x="441962" y="592896"/>
                </a:lnTo>
                <a:lnTo>
                  <a:pt x="480182" y="571704"/>
                </a:lnTo>
                <a:lnTo>
                  <a:pt x="514866" y="545534"/>
                </a:lnTo>
                <a:lnTo>
                  <a:pt x="545534" y="514866"/>
                </a:lnTo>
                <a:lnTo>
                  <a:pt x="571704" y="480182"/>
                </a:lnTo>
                <a:lnTo>
                  <a:pt x="592896" y="441962"/>
                </a:lnTo>
                <a:lnTo>
                  <a:pt x="608629" y="400687"/>
                </a:lnTo>
                <a:lnTo>
                  <a:pt x="618421" y="356838"/>
                </a:lnTo>
                <a:lnTo>
                  <a:pt x="621792" y="310895"/>
                </a:lnTo>
                <a:lnTo>
                  <a:pt x="618421" y="264953"/>
                </a:lnTo>
                <a:lnTo>
                  <a:pt x="608629" y="221104"/>
                </a:lnTo>
                <a:lnTo>
                  <a:pt x="592896" y="179829"/>
                </a:lnTo>
                <a:lnTo>
                  <a:pt x="571704" y="141609"/>
                </a:lnTo>
                <a:lnTo>
                  <a:pt x="545534" y="106925"/>
                </a:lnTo>
                <a:lnTo>
                  <a:pt x="514866" y="76257"/>
                </a:lnTo>
                <a:lnTo>
                  <a:pt x="480182" y="50087"/>
                </a:lnTo>
                <a:lnTo>
                  <a:pt x="441962" y="28895"/>
                </a:lnTo>
                <a:lnTo>
                  <a:pt x="400687" y="13162"/>
                </a:lnTo>
                <a:lnTo>
                  <a:pt x="356838" y="3370"/>
                </a:lnTo>
                <a:lnTo>
                  <a:pt x="310895" y="0"/>
                </a:lnTo>
                <a:close/>
              </a:path>
            </a:pathLst>
          </a:custGeom>
          <a:solidFill>
            <a:srgbClr val="FFFFFF"/>
          </a:solidFill>
        </p:spPr>
        <p:txBody>
          <a:bodyPr wrap="square" lIns="0" tIns="0" rIns="0" bIns="0" rtlCol="0"/>
          <a:lstStyle/>
          <a:p>
            <a:endParaRPr/>
          </a:p>
        </p:txBody>
      </p:sp>
      <p:sp>
        <p:nvSpPr>
          <p:cNvPr id="20" name="object 17">
            <a:extLst>
              <a:ext uri="{FF2B5EF4-FFF2-40B4-BE49-F238E27FC236}">
                <a16:creationId xmlns:a16="http://schemas.microsoft.com/office/drawing/2014/main" id="{C37B03AD-FDB2-4CF2-B0F9-664FAF579BFA}"/>
              </a:ext>
            </a:extLst>
          </p:cNvPr>
          <p:cNvSpPr/>
          <p:nvPr/>
        </p:nvSpPr>
        <p:spPr>
          <a:xfrm>
            <a:off x="2007743" y="2352662"/>
            <a:ext cx="622300" cy="622300"/>
          </a:xfrm>
          <a:custGeom>
            <a:avLst/>
            <a:gdLst/>
            <a:ahLst/>
            <a:cxnLst/>
            <a:rect l="l" t="t" r="r" b="b"/>
            <a:pathLst>
              <a:path w="622300" h="622300">
                <a:moveTo>
                  <a:pt x="0" y="310895"/>
                </a:moveTo>
                <a:lnTo>
                  <a:pt x="3370" y="264953"/>
                </a:lnTo>
                <a:lnTo>
                  <a:pt x="13162" y="221104"/>
                </a:lnTo>
                <a:lnTo>
                  <a:pt x="28895" y="179829"/>
                </a:lnTo>
                <a:lnTo>
                  <a:pt x="50087" y="141609"/>
                </a:lnTo>
                <a:lnTo>
                  <a:pt x="76257" y="106925"/>
                </a:lnTo>
                <a:lnTo>
                  <a:pt x="106925" y="76257"/>
                </a:lnTo>
                <a:lnTo>
                  <a:pt x="141609" y="50087"/>
                </a:lnTo>
                <a:lnTo>
                  <a:pt x="179829" y="28895"/>
                </a:lnTo>
                <a:lnTo>
                  <a:pt x="221104" y="13162"/>
                </a:lnTo>
                <a:lnTo>
                  <a:pt x="264953" y="3370"/>
                </a:lnTo>
                <a:lnTo>
                  <a:pt x="310895" y="0"/>
                </a:lnTo>
                <a:lnTo>
                  <a:pt x="356838" y="3370"/>
                </a:lnTo>
                <a:lnTo>
                  <a:pt x="400687" y="13162"/>
                </a:lnTo>
                <a:lnTo>
                  <a:pt x="441962" y="28895"/>
                </a:lnTo>
                <a:lnTo>
                  <a:pt x="480182" y="50087"/>
                </a:lnTo>
                <a:lnTo>
                  <a:pt x="514866" y="76257"/>
                </a:lnTo>
                <a:lnTo>
                  <a:pt x="545534" y="106925"/>
                </a:lnTo>
                <a:lnTo>
                  <a:pt x="571704" y="141609"/>
                </a:lnTo>
                <a:lnTo>
                  <a:pt x="592896" y="179829"/>
                </a:lnTo>
                <a:lnTo>
                  <a:pt x="608629" y="221104"/>
                </a:lnTo>
                <a:lnTo>
                  <a:pt x="618421" y="264953"/>
                </a:lnTo>
                <a:lnTo>
                  <a:pt x="621792" y="310895"/>
                </a:lnTo>
                <a:lnTo>
                  <a:pt x="618421" y="356838"/>
                </a:lnTo>
                <a:lnTo>
                  <a:pt x="608629" y="400687"/>
                </a:lnTo>
                <a:lnTo>
                  <a:pt x="592896" y="441962"/>
                </a:lnTo>
                <a:lnTo>
                  <a:pt x="571704" y="480182"/>
                </a:lnTo>
                <a:lnTo>
                  <a:pt x="545534" y="514866"/>
                </a:lnTo>
                <a:lnTo>
                  <a:pt x="514866" y="545534"/>
                </a:lnTo>
                <a:lnTo>
                  <a:pt x="480182" y="571704"/>
                </a:lnTo>
                <a:lnTo>
                  <a:pt x="441962" y="592896"/>
                </a:lnTo>
                <a:lnTo>
                  <a:pt x="400687" y="608629"/>
                </a:lnTo>
                <a:lnTo>
                  <a:pt x="356838" y="618421"/>
                </a:lnTo>
                <a:lnTo>
                  <a:pt x="310895" y="621791"/>
                </a:lnTo>
                <a:lnTo>
                  <a:pt x="264953" y="618421"/>
                </a:lnTo>
                <a:lnTo>
                  <a:pt x="221104" y="608629"/>
                </a:lnTo>
                <a:lnTo>
                  <a:pt x="179829" y="592896"/>
                </a:lnTo>
                <a:lnTo>
                  <a:pt x="141609" y="571704"/>
                </a:lnTo>
                <a:lnTo>
                  <a:pt x="106925" y="545534"/>
                </a:lnTo>
                <a:lnTo>
                  <a:pt x="76257" y="514866"/>
                </a:lnTo>
                <a:lnTo>
                  <a:pt x="50087" y="480182"/>
                </a:lnTo>
                <a:lnTo>
                  <a:pt x="28895" y="441962"/>
                </a:lnTo>
                <a:lnTo>
                  <a:pt x="13162" y="400687"/>
                </a:lnTo>
                <a:lnTo>
                  <a:pt x="3370" y="356838"/>
                </a:lnTo>
                <a:lnTo>
                  <a:pt x="0" y="310895"/>
                </a:lnTo>
                <a:close/>
              </a:path>
            </a:pathLst>
          </a:custGeom>
          <a:ln w="19812">
            <a:solidFill>
              <a:srgbClr val="8B9F82"/>
            </a:solidFill>
          </a:ln>
        </p:spPr>
        <p:txBody>
          <a:bodyPr wrap="square" lIns="0" tIns="0" rIns="0" bIns="0" rtlCol="0"/>
          <a:lstStyle/>
          <a:p>
            <a:endParaRPr/>
          </a:p>
        </p:txBody>
      </p:sp>
      <p:sp>
        <p:nvSpPr>
          <p:cNvPr id="21" name="object 18">
            <a:extLst>
              <a:ext uri="{FF2B5EF4-FFF2-40B4-BE49-F238E27FC236}">
                <a16:creationId xmlns:a16="http://schemas.microsoft.com/office/drawing/2014/main" id="{F494911E-9A6C-4E32-83E3-724FAABE44DD}"/>
              </a:ext>
            </a:extLst>
          </p:cNvPr>
          <p:cNvSpPr/>
          <p:nvPr/>
        </p:nvSpPr>
        <p:spPr>
          <a:xfrm>
            <a:off x="2318638" y="3160382"/>
            <a:ext cx="5102860" cy="497205"/>
          </a:xfrm>
          <a:custGeom>
            <a:avLst/>
            <a:gdLst/>
            <a:ahLst/>
            <a:cxnLst/>
            <a:rect l="l" t="t" r="r" b="b"/>
            <a:pathLst>
              <a:path w="5102859" h="497204">
                <a:moveTo>
                  <a:pt x="0" y="496824"/>
                </a:moveTo>
                <a:lnTo>
                  <a:pt x="5102352" y="496824"/>
                </a:lnTo>
                <a:lnTo>
                  <a:pt x="5102352" y="0"/>
                </a:lnTo>
                <a:lnTo>
                  <a:pt x="0" y="0"/>
                </a:lnTo>
                <a:lnTo>
                  <a:pt x="0" y="496824"/>
                </a:lnTo>
                <a:close/>
              </a:path>
            </a:pathLst>
          </a:custGeom>
          <a:solidFill>
            <a:srgbClr val="9A9D85"/>
          </a:solidFill>
        </p:spPr>
        <p:txBody>
          <a:bodyPr wrap="square" lIns="0" tIns="0" rIns="0" bIns="0" rtlCol="0"/>
          <a:lstStyle/>
          <a:p>
            <a:endParaRPr/>
          </a:p>
        </p:txBody>
      </p:sp>
      <p:sp>
        <p:nvSpPr>
          <p:cNvPr id="22" name="object 19">
            <a:extLst>
              <a:ext uri="{FF2B5EF4-FFF2-40B4-BE49-F238E27FC236}">
                <a16:creationId xmlns:a16="http://schemas.microsoft.com/office/drawing/2014/main" id="{B3AB6EFA-A906-4C77-8CA3-E8097C6D6E9D}"/>
              </a:ext>
            </a:extLst>
          </p:cNvPr>
          <p:cNvSpPr/>
          <p:nvPr/>
        </p:nvSpPr>
        <p:spPr>
          <a:xfrm>
            <a:off x="2318638" y="3160382"/>
            <a:ext cx="5102860" cy="497205"/>
          </a:xfrm>
          <a:custGeom>
            <a:avLst/>
            <a:gdLst/>
            <a:ahLst/>
            <a:cxnLst/>
            <a:rect l="l" t="t" r="r" b="b"/>
            <a:pathLst>
              <a:path w="5102859" h="497204">
                <a:moveTo>
                  <a:pt x="0" y="496824"/>
                </a:moveTo>
                <a:lnTo>
                  <a:pt x="5102352" y="496824"/>
                </a:lnTo>
                <a:lnTo>
                  <a:pt x="5102352" y="0"/>
                </a:lnTo>
                <a:lnTo>
                  <a:pt x="0" y="0"/>
                </a:lnTo>
                <a:lnTo>
                  <a:pt x="0" y="496824"/>
                </a:lnTo>
                <a:close/>
              </a:path>
            </a:pathLst>
          </a:custGeom>
          <a:ln w="19812">
            <a:solidFill>
              <a:srgbClr val="FFFFFF"/>
            </a:solidFill>
          </a:ln>
        </p:spPr>
        <p:txBody>
          <a:bodyPr wrap="square" lIns="0" tIns="0" rIns="0" bIns="0" rtlCol="0"/>
          <a:lstStyle/>
          <a:p>
            <a:endParaRPr/>
          </a:p>
        </p:txBody>
      </p:sp>
      <p:sp>
        <p:nvSpPr>
          <p:cNvPr id="23" name="object 20">
            <a:extLst>
              <a:ext uri="{FF2B5EF4-FFF2-40B4-BE49-F238E27FC236}">
                <a16:creationId xmlns:a16="http://schemas.microsoft.com/office/drawing/2014/main" id="{E35F0CE4-68EF-45BA-8D1E-64178471D794}"/>
              </a:ext>
            </a:extLst>
          </p:cNvPr>
          <p:cNvSpPr/>
          <p:nvPr/>
        </p:nvSpPr>
        <p:spPr>
          <a:xfrm>
            <a:off x="2007743" y="3097897"/>
            <a:ext cx="622300" cy="622300"/>
          </a:xfrm>
          <a:custGeom>
            <a:avLst/>
            <a:gdLst/>
            <a:ahLst/>
            <a:cxnLst/>
            <a:rect l="l" t="t" r="r" b="b"/>
            <a:pathLst>
              <a:path w="622300" h="622300">
                <a:moveTo>
                  <a:pt x="310895" y="0"/>
                </a:moveTo>
                <a:lnTo>
                  <a:pt x="264953" y="3370"/>
                </a:lnTo>
                <a:lnTo>
                  <a:pt x="221104" y="13162"/>
                </a:lnTo>
                <a:lnTo>
                  <a:pt x="179829" y="28895"/>
                </a:lnTo>
                <a:lnTo>
                  <a:pt x="141609" y="50087"/>
                </a:lnTo>
                <a:lnTo>
                  <a:pt x="106925" y="76257"/>
                </a:lnTo>
                <a:lnTo>
                  <a:pt x="76257" y="106925"/>
                </a:lnTo>
                <a:lnTo>
                  <a:pt x="50087" y="141609"/>
                </a:lnTo>
                <a:lnTo>
                  <a:pt x="28895" y="179829"/>
                </a:lnTo>
                <a:lnTo>
                  <a:pt x="13162" y="221104"/>
                </a:lnTo>
                <a:lnTo>
                  <a:pt x="3370" y="264953"/>
                </a:lnTo>
                <a:lnTo>
                  <a:pt x="0" y="310896"/>
                </a:lnTo>
                <a:lnTo>
                  <a:pt x="3370" y="356838"/>
                </a:lnTo>
                <a:lnTo>
                  <a:pt x="13162" y="400687"/>
                </a:lnTo>
                <a:lnTo>
                  <a:pt x="28895" y="441962"/>
                </a:lnTo>
                <a:lnTo>
                  <a:pt x="50087" y="480182"/>
                </a:lnTo>
                <a:lnTo>
                  <a:pt x="76257" y="514866"/>
                </a:lnTo>
                <a:lnTo>
                  <a:pt x="106925" y="545534"/>
                </a:lnTo>
                <a:lnTo>
                  <a:pt x="141609" y="571704"/>
                </a:lnTo>
                <a:lnTo>
                  <a:pt x="179829" y="592896"/>
                </a:lnTo>
                <a:lnTo>
                  <a:pt x="221104" y="608629"/>
                </a:lnTo>
                <a:lnTo>
                  <a:pt x="264953" y="618421"/>
                </a:lnTo>
                <a:lnTo>
                  <a:pt x="310895" y="621792"/>
                </a:lnTo>
                <a:lnTo>
                  <a:pt x="356838" y="618421"/>
                </a:lnTo>
                <a:lnTo>
                  <a:pt x="400687" y="608629"/>
                </a:lnTo>
                <a:lnTo>
                  <a:pt x="441962" y="592896"/>
                </a:lnTo>
                <a:lnTo>
                  <a:pt x="480182" y="571704"/>
                </a:lnTo>
                <a:lnTo>
                  <a:pt x="514866" y="545534"/>
                </a:lnTo>
                <a:lnTo>
                  <a:pt x="545534" y="514866"/>
                </a:lnTo>
                <a:lnTo>
                  <a:pt x="571704" y="480182"/>
                </a:lnTo>
                <a:lnTo>
                  <a:pt x="592896" y="441962"/>
                </a:lnTo>
                <a:lnTo>
                  <a:pt x="608629" y="400687"/>
                </a:lnTo>
                <a:lnTo>
                  <a:pt x="618421" y="356838"/>
                </a:lnTo>
                <a:lnTo>
                  <a:pt x="621792" y="310896"/>
                </a:lnTo>
                <a:lnTo>
                  <a:pt x="618421" y="264953"/>
                </a:lnTo>
                <a:lnTo>
                  <a:pt x="608629" y="221104"/>
                </a:lnTo>
                <a:lnTo>
                  <a:pt x="592896" y="179829"/>
                </a:lnTo>
                <a:lnTo>
                  <a:pt x="571704" y="141609"/>
                </a:lnTo>
                <a:lnTo>
                  <a:pt x="545534" y="106925"/>
                </a:lnTo>
                <a:lnTo>
                  <a:pt x="514866" y="76257"/>
                </a:lnTo>
                <a:lnTo>
                  <a:pt x="480182" y="50087"/>
                </a:lnTo>
                <a:lnTo>
                  <a:pt x="441962" y="28895"/>
                </a:lnTo>
                <a:lnTo>
                  <a:pt x="400687" y="13162"/>
                </a:lnTo>
                <a:lnTo>
                  <a:pt x="356838" y="3370"/>
                </a:lnTo>
                <a:lnTo>
                  <a:pt x="310895" y="0"/>
                </a:lnTo>
                <a:close/>
              </a:path>
            </a:pathLst>
          </a:custGeom>
          <a:solidFill>
            <a:srgbClr val="FFFFFF"/>
          </a:solidFill>
        </p:spPr>
        <p:txBody>
          <a:bodyPr wrap="square" lIns="0" tIns="0" rIns="0" bIns="0" rtlCol="0"/>
          <a:lstStyle/>
          <a:p>
            <a:endParaRPr/>
          </a:p>
        </p:txBody>
      </p:sp>
      <p:sp>
        <p:nvSpPr>
          <p:cNvPr id="24" name="object 21">
            <a:extLst>
              <a:ext uri="{FF2B5EF4-FFF2-40B4-BE49-F238E27FC236}">
                <a16:creationId xmlns:a16="http://schemas.microsoft.com/office/drawing/2014/main" id="{8059132E-1AFA-4E59-A330-E277308CEA94}"/>
              </a:ext>
            </a:extLst>
          </p:cNvPr>
          <p:cNvSpPr/>
          <p:nvPr/>
        </p:nvSpPr>
        <p:spPr>
          <a:xfrm>
            <a:off x="2007743" y="3097897"/>
            <a:ext cx="622300" cy="622300"/>
          </a:xfrm>
          <a:custGeom>
            <a:avLst/>
            <a:gdLst/>
            <a:ahLst/>
            <a:cxnLst/>
            <a:rect l="l" t="t" r="r" b="b"/>
            <a:pathLst>
              <a:path w="622300" h="622300">
                <a:moveTo>
                  <a:pt x="0" y="310896"/>
                </a:moveTo>
                <a:lnTo>
                  <a:pt x="3370" y="264953"/>
                </a:lnTo>
                <a:lnTo>
                  <a:pt x="13162" y="221104"/>
                </a:lnTo>
                <a:lnTo>
                  <a:pt x="28895" y="179829"/>
                </a:lnTo>
                <a:lnTo>
                  <a:pt x="50087" y="141609"/>
                </a:lnTo>
                <a:lnTo>
                  <a:pt x="76257" y="106925"/>
                </a:lnTo>
                <a:lnTo>
                  <a:pt x="106925" y="76257"/>
                </a:lnTo>
                <a:lnTo>
                  <a:pt x="141609" y="50087"/>
                </a:lnTo>
                <a:lnTo>
                  <a:pt x="179829" y="28895"/>
                </a:lnTo>
                <a:lnTo>
                  <a:pt x="221104" y="13162"/>
                </a:lnTo>
                <a:lnTo>
                  <a:pt x="264953" y="3370"/>
                </a:lnTo>
                <a:lnTo>
                  <a:pt x="310895" y="0"/>
                </a:lnTo>
                <a:lnTo>
                  <a:pt x="356838" y="3370"/>
                </a:lnTo>
                <a:lnTo>
                  <a:pt x="400687" y="13162"/>
                </a:lnTo>
                <a:lnTo>
                  <a:pt x="441962" y="28895"/>
                </a:lnTo>
                <a:lnTo>
                  <a:pt x="480182" y="50087"/>
                </a:lnTo>
                <a:lnTo>
                  <a:pt x="514866" y="76257"/>
                </a:lnTo>
                <a:lnTo>
                  <a:pt x="545534" y="106925"/>
                </a:lnTo>
                <a:lnTo>
                  <a:pt x="571704" y="141609"/>
                </a:lnTo>
                <a:lnTo>
                  <a:pt x="592896" y="179829"/>
                </a:lnTo>
                <a:lnTo>
                  <a:pt x="608629" y="221104"/>
                </a:lnTo>
                <a:lnTo>
                  <a:pt x="618421" y="264953"/>
                </a:lnTo>
                <a:lnTo>
                  <a:pt x="621792" y="310896"/>
                </a:lnTo>
                <a:lnTo>
                  <a:pt x="618421" y="356838"/>
                </a:lnTo>
                <a:lnTo>
                  <a:pt x="608629" y="400687"/>
                </a:lnTo>
                <a:lnTo>
                  <a:pt x="592896" y="441962"/>
                </a:lnTo>
                <a:lnTo>
                  <a:pt x="571704" y="480182"/>
                </a:lnTo>
                <a:lnTo>
                  <a:pt x="545534" y="514866"/>
                </a:lnTo>
                <a:lnTo>
                  <a:pt x="514866" y="545534"/>
                </a:lnTo>
                <a:lnTo>
                  <a:pt x="480182" y="571704"/>
                </a:lnTo>
                <a:lnTo>
                  <a:pt x="441962" y="592896"/>
                </a:lnTo>
                <a:lnTo>
                  <a:pt x="400687" y="608629"/>
                </a:lnTo>
                <a:lnTo>
                  <a:pt x="356838" y="618421"/>
                </a:lnTo>
                <a:lnTo>
                  <a:pt x="310895" y="621792"/>
                </a:lnTo>
                <a:lnTo>
                  <a:pt x="264953" y="618421"/>
                </a:lnTo>
                <a:lnTo>
                  <a:pt x="221104" y="608629"/>
                </a:lnTo>
                <a:lnTo>
                  <a:pt x="179829" y="592896"/>
                </a:lnTo>
                <a:lnTo>
                  <a:pt x="141609" y="571704"/>
                </a:lnTo>
                <a:lnTo>
                  <a:pt x="106925" y="545534"/>
                </a:lnTo>
                <a:lnTo>
                  <a:pt x="76257" y="514866"/>
                </a:lnTo>
                <a:lnTo>
                  <a:pt x="50087" y="480182"/>
                </a:lnTo>
                <a:lnTo>
                  <a:pt x="28895" y="441962"/>
                </a:lnTo>
                <a:lnTo>
                  <a:pt x="13162" y="400687"/>
                </a:lnTo>
                <a:lnTo>
                  <a:pt x="3370" y="356838"/>
                </a:lnTo>
                <a:lnTo>
                  <a:pt x="0" y="310896"/>
                </a:lnTo>
                <a:close/>
              </a:path>
            </a:pathLst>
          </a:custGeom>
          <a:ln w="19812">
            <a:solidFill>
              <a:srgbClr val="9A9D85"/>
            </a:solidFill>
          </a:ln>
        </p:spPr>
        <p:txBody>
          <a:bodyPr wrap="square" lIns="0" tIns="0" rIns="0" bIns="0" rtlCol="0"/>
          <a:lstStyle/>
          <a:p>
            <a:endParaRPr/>
          </a:p>
        </p:txBody>
      </p:sp>
      <p:sp>
        <p:nvSpPr>
          <p:cNvPr id="25" name="object 22">
            <a:extLst>
              <a:ext uri="{FF2B5EF4-FFF2-40B4-BE49-F238E27FC236}">
                <a16:creationId xmlns:a16="http://schemas.microsoft.com/office/drawing/2014/main" id="{01735838-66ED-4E7F-A20C-A0B4384C1F5E}"/>
              </a:ext>
            </a:extLst>
          </p:cNvPr>
          <p:cNvSpPr/>
          <p:nvPr/>
        </p:nvSpPr>
        <p:spPr>
          <a:xfrm>
            <a:off x="2131187" y="3905618"/>
            <a:ext cx="5290185" cy="498475"/>
          </a:xfrm>
          <a:custGeom>
            <a:avLst/>
            <a:gdLst/>
            <a:ahLst/>
            <a:cxnLst/>
            <a:rect l="l" t="t" r="r" b="b"/>
            <a:pathLst>
              <a:path w="5290184" h="498475">
                <a:moveTo>
                  <a:pt x="0" y="498348"/>
                </a:moveTo>
                <a:lnTo>
                  <a:pt x="5289804" y="498348"/>
                </a:lnTo>
                <a:lnTo>
                  <a:pt x="5289804" y="0"/>
                </a:lnTo>
                <a:lnTo>
                  <a:pt x="0" y="0"/>
                </a:lnTo>
                <a:lnTo>
                  <a:pt x="0" y="498348"/>
                </a:lnTo>
                <a:close/>
              </a:path>
            </a:pathLst>
          </a:custGeom>
          <a:solidFill>
            <a:srgbClr val="999288"/>
          </a:solidFill>
        </p:spPr>
        <p:txBody>
          <a:bodyPr wrap="square" lIns="0" tIns="0" rIns="0" bIns="0" rtlCol="0"/>
          <a:lstStyle/>
          <a:p>
            <a:endParaRPr/>
          </a:p>
        </p:txBody>
      </p:sp>
      <p:sp>
        <p:nvSpPr>
          <p:cNvPr id="26" name="object 23">
            <a:extLst>
              <a:ext uri="{FF2B5EF4-FFF2-40B4-BE49-F238E27FC236}">
                <a16:creationId xmlns:a16="http://schemas.microsoft.com/office/drawing/2014/main" id="{5C872640-D504-44D8-B29C-FEDB95112477}"/>
              </a:ext>
            </a:extLst>
          </p:cNvPr>
          <p:cNvSpPr/>
          <p:nvPr/>
        </p:nvSpPr>
        <p:spPr>
          <a:xfrm>
            <a:off x="2131187" y="3905618"/>
            <a:ext cx="5290185" cy="498475"/>
          </a:xfrm>
          <a:custGeom>
            <a:avLst/>
            <a:gdLst/>
            <a:ahLst/>
            <a:cxnLst/>
            <a:rect l="l" t="t" r="r" b="b"/>
            <a:pathLst>
              <a:path w="5290184" h="498475">
                <a:moveTo>
                  <a:pt x="0" y="498348"/>
                </a:moveTo>
                <a:lnTo>
                  <a:pt x="5289804" y="498348"/>
                </a:lnTo>
                <a:lnTo>
                  <a:pt x="5289804" y="0"/>
                </a:lnTo>
                <a:lnTo>
                  <a:pt x="0" y="0"/>
                </a:lnTo>
                <a:lnTo>
                  <a:pt x="0" y="498348"/>
                </a:lnTo>
                <a:close/>
              </a:path>
            </a:pathLst>
          </a:custGeom>
          <a:ln w="19812">
            <a:solidFill>
              <a:srgbClr val="FFFFFF"/>
            </a:solidFill>
          </a:ln>
        </p:spPr>
        <p:txBody>
          <a:bodyPr wrap="square" lIns="0" tIns="0" rIns="0" bIns="0" rtlCol="0"/>
          <a:lstStyle/>
          <a:p>
            <a:endParaRPr/>
          </a:p>
        </p:txBody>
      </p:sp>
      <p:sp>
        <p:nvSpPr>
          <p:cNvPr id="27" name="object 24">
            <a:extLst>
              <a:ext uri="{FF2B5EF4-FFF2-40B4-BE49-F238E27FC236}">
                <a16:creationId xmlns:a16="http://schemas.microsoft.com/office/drawing/2014/main" id="{B65B9618-63C6-47F1-9768-910B9A103E83}"/>
              </a:ext>
            </a:extLst>
          </p:cNvPr>
          <p:cNvSpPr/>
          <p:nvPr/>
        </p:nvSpPr>
        <p:spPr>
          <a:xfrm>
            <a:off x="1820290" y="3844657"/>
            <a:ext cx="622300" cy="622300"/>
          </a:xfrm>
          <a:custGeom>
            <a:avLst/>
            <a:gdLst/>
            <a:ahLst/>
            <a:cxnLst/>
            <a:rect l="l" t="t" r="r" b="b"/>
            <a:pathLst>
              <a:path w="622300" h="622300">
                <a:moveTo>
                  <a:pt x="310895" y="0"/>
                </a:moveTo>
                <a:lnTo>
                  <a:pt x="264953" y="3370"/>
                </a:lnTo>
                <a:lnTo>
                  <a:pt x="221104" y="13162"/>
                </a:lnTo>
                <a:lnTo>
                  <a:pt x="179829" y="28895"/>
                </a:lnTo>
                <a:lnTo>
                  <a:pt x="141609" y="50087"/>
                </a:lnTo>
                <a:lnTo>
                  <a:pt x="106925" y="76257"/>
                </a:lnTo>
                <a:lnTo>
                  <a:pt x="76257" y="106925"/>
                </a:lnTo>
                <a:lnTo>
                  <a:pt x="50087" y="141609"/>
                </a:lnTo>
                <a:lnTo>
                  <a:pt x="28895" y="179829"/>
                </a:lnTo>
                <a:lnTo>
                  <a:pt x="13162" y="221104"/>
                </a:lnTo>
                <a:lnTo>
                  <a:pt x="3370" y="264953"/>
                </a:lnTo>
                <a:lnTo>
                  <a:pt x="0" y="310895"/>
                </a:lnTo>
                <a:lnTo>
                  <a:pt x="3370" y="356838"/>
                </a:lnTo>
                <a:lnTo>
                  <a:pt x="13162" y="400687"/>
                </a:lnTo>
                <a:lnTo>
                  <a:pt x="28895" y="441962"/>
                </a:lnTo>
                <a:lnTo>
                  <a:pt x="50087" y="480182"/>
                </a:lnTo>
                <a:lnTo>
                  <a:pt x="76257" y="514866"/>
                </a:lnTo>
                <a:lnTo>
                  <a:pt x="106925" y="545534"/>
                </a:lnTo>
                <a:lnTo>
                  <a:pt x="141609" y="571704"/>
                </a:lnTo>
                <a:lnTo>
                  <a:pt x="179829" y="592896"/>
                </a:lnTo>
                <a:lnTo>
                  <a:pt x="221104" y="608629"/>
                </a:lnTo>
                <a:lnTo>
                  <a:pt x="264953" y="618421"/>
                </a:lnTo>
                <a:lnTo>
                  <a:pt x="310895" y="621791"/>
                </a:lnTo>
                <a:lnTo>
                  <a:pt x="356838" y="618421"/>
                </a:lnTo>
                <a:lnTo>
                  <a:pt x="400687" y="608629"/>
                </a:lnTo>
                <a:lnTo>
                  <a:pt x="441962" y="592896"/>
                </a:lnTo>
                <a:lnTo>
                  <a:pt x="480182" y="571704"/>
                </a:lnTo>
                <a:lnTo>
                  <a:pt x="514866" y="545534"/>
                </a:lnTo>
                <a:lnTo>
                  <a:pt x="545534" y="514866"/>
                </a:lnTo>
                <a:lnTo>
                  <a:pt x="571704" y="480182"/>
                </a:lnTo>
                <a:lnTo>
                  <a:pt x="592896" y="441962"/>
                </a:lnTo>
                <a:lnTo>
                  <a:pt x="608629" y="400687"/>
                </a:lnTo>
                <a:lnTo>
                  <a:pt x="618421" y="356838"/>
                </a:lnTo>
                <a:lnTo>
                  <a:pt x="621792" y="310895"/>
                </a:lnTo>
                <a:lnTo>
                  <a:pt x="618421" y="264953"/>
                </a:lnTo>
                <a:lnTo>
                  <a:pt x="608629" y="221104"/>
                </a:lnTo>
                <a:lnTo>
                  <a:pt x="592896" y="179829"/>
                </a:lnTo>
                <a:lnTo>
                  <a:pt x="571704" y="141609"/>
                </a:lnTo>
                <a:lnTo>
                  <a:pt x="545534" y="106925"/>
                </a:lnTo>
                <a:lnTo>
                  <a:pt x="514866" y="76257"/>
                </a:lnTo>
                <a:lnTo>
                  <a:pt x="480182" y="50087"/>
                </a:lnTo>
                <a:lnTo>
                  <a:pt x="441962" y="28895"/>
                </a:lnTo>
                <a:lnTo>
                  <a:pt x="400687" y="13162"/>
                </a:lnTo>
                <a:lnTo>
                  <a:pt x="356838" y="3370"/>
                </a:lnTo>
                <a:lnTo>
                  <a:pt x="310895" y="0"/>
                </a:lnTo>
                <a:close/>
              </a:path>
            </a:pathLst>
          </a:custGeom>
          <a:solidFill>
            <a:srgbClr val="FFFFFF"/>
          </a:solidFill>
        </p:spPr>
        <p:txBody>
          <a:bodyPr wrap="square" lIns="0" tIns="0" rIns="0" bIns="0" rtlCol="0"/>
          <a:lstStyle/>
          <a:p>
            <a:endParaRPr/>
          </a:p>
        </p:txBody>
      </p:sp>
      <p:sp>
        <p:nvSpPr>
          <p:cNvPr id="28" name="object 25">
            <a:extLst>
              <a:ext uri="{FF2B5EF4-FFF2-40B4-BE49-F238E27FC236}">
                <a16:creationId xmlns:a16="http://schemas.microsoft.com/office/drawing/2014/main" id="{D27B55CC-893A-4CC7-BF15-0730A815B1D7}"/>
              </a:ext>
            </a:extLst>
          </p:cNvPr>
          <p:cNvSpPr/>
          <p:nvPr/>
        </p:nvSpPr>
        <p:spPr>
          <a:xfrm>
            <a:off x="1820290" y="3844657"/>
            <a:ext cx="622300" cy="622300"/>
          </a:xfrm>
          <a:custGeom>
            <a:avLst/>
            <a:gdLst/>
            <a:ahLst/>
            <a:cxnLst/>
            <a:rect l="l" t="t" r="r" b="b"/>
            <a:pathLst>
              <a:path w="622300" h="622300">
                <a:moveTo>
                  <a:pt x="0" y="310895"/>
                </a:moveTo>
                <a:lnTo>
                  <a:pt x="3370" y="264953"/>
                </a:lnTo>
                <a:lnTo>
                  <a:pt x="13162" y="221104"/>
                </a:lnTo>
                <a:lnTo>
                  <a:pt x="28895" y="179829"/>
                </a:lnTo>
                <a:lnTo>
                  <a:pt x="50087" y="141609"/>
                </a:lnTo>
                <a:lnTo>
                  <a:pt x="76257" y="106925"/>
                </a:lnTo>
                <a:lnTo>
                  <a:pt x="106925" y="76257"/>
                </a:lnTo>
                <a:lnTo>
                  <a:pt x="141609" y="50087"/>
                </a:lnTo>
                <a:lnTo>
                  <a:pt x="179829" y="28895"/>
                </a:lnTo>
                <a:lnTo>
                  <a:pt x="221104" y="13162"/>
                </a:lnTo>
                <a:lnTo>
                  <a:pt x="264953" y="3370"/>
                </a:lnTo>
                <a:lnTo>
                  <a:pt x="310895" y="0"/>
                </a:lnTo>
                <a:lnTo>
                  <a:pt x="356838" y="3370"/>
                </a:lnTo>
                <a:lnTo>
                  <a:pt x="400687" y="13162"/>
                </a:lnTo>
                <a:lnTo>
                  <a:pt x="441962" y="28895"/>
                </a:lnTo>
                <a:lnTo>
                  <a:pt x="480182" y="50087"/>
                </a:lnTo>
                <a:lnTo>
                  <a:pt x="514866" y="76257"/>
                </a:lnTo>
                <a:lnTo>
                  <a:pt x="545534" y="106925"/>
                </a:lnTo>
                <a:lnTo>
                  <a:pt x="571704" y="141609"/>
                </a:lnTo>
                <a:lnTo>
                  <a:pt x="592896" y="179829"/>
                </a:lnTo>
                <a:lnTo>
                  <a:pt x="608629" y="221104"/>
                </a:lnTo>
                <a:lnTo>
                  <a:pt x="618421" y="264953"/>
                </a:lnTo>
                <a:lnTo>
                  <a:pt x="621792" y="310895"/>
                </a:lnTo>
                <a:lnTo>
                  <a:pt x="618421" y="356838"/>
                </a:lnTo>
                <a:lnTo>
                  <a:pt x="608629" y="400687"/>
                </a:lnTo>
                <a:lnTo>
                  <a:pt x="592896" y="441962"/>
                </a:lnTo>
                <a:lnTo>
                  <a:pt x="571704" y="480182"/>
                </a:lnTo>
                <a:lnTo>
                  <a:pt x="545534" y="514866"/>
                </a:lnTo>
                <a:lnTo>
                  <a:pt x="514866" y="545534"/>
                </a:lnTo>
                <a:lnTo>
                  <a:pt x="480182" y="571704"/>
                </a:lnTo>
                <a:lnTo>
                  <a:pt x="441962" y="592896"/>
                </a:lnTo>
                <a:lnTo>
                  <a:pt x="400687" y="608629"/>
                </a:lnTo>
                <a:lnTo>
                  <a:pt x="356838" y="618421"/>
                </a:lnTo>
                <a:lnTo>
                  <a:pt x="310895" y="621791"/>
                </a:lnTo>
                <a:lnTo>
                  <a:pt x="264953" y="618421"/>
                </a:lnTo>
                <a:lnTo>
                  <a:pt x="221104" y="608629"/>
                </a:lnTo>
                <a:lnTo>
                  <a:pt x="179829" y="592896"/>
                </a:lnTo>
                <a:lnTo>
                  <a:pt x="141609" y="571704"/>
                </a:lnTo>
                <a:lnTo>
                  <a:pt x="106925" y="545534"/>
                </a:lnTo>
                <a:lnTo>
                  <a:pt x="76257" y="514866"/>
                </a:lnTo>
                <a:lnTo>
                  <a:pt x="50087" y="480182"/>
                </a:lnTo>
                <a:lnTo>
                  <a:pt x="28895" y="441962"/>
                </a:lnTo>
                <a:lnTo>
                  <a:pt x="13162" y="400687"/>
                </a:lnTo>
                <a:lnTo>
                  <a:pt x="3370" y="356838"/>
                </a:lnTo>
                <a:lnTo>
                  <a:pt x="0" y="310895"/>
                </a:lnTo>
                <a:close/>
              </a:path>
            </a:pathLst>
          </a:custGeom>
          <a:ln w="19812">
            <a:solidFill>
              <a:srgbClr val="999288"/>
            </a:solidFill>
          </a:ln>
        </p:spPr>
        <p:txBody>
          <a:bodyPr wrap="square" lIns="0" tIns="0" rIns="0" bIns="0" rtlCol="0"/>
          <a:lstStyle/>
          <a:p>
            <a:endParaRPr/>
          </a:p>
        </p:txBody>
      </p:sp>
      <p:sp>
        <p:nvSpPr>
          <p:cNvPr id="29" name="object 26">
            <a:extLst>
              <a:ext uri="{FF2B5EF4-FFF2-40B4-BE49-F238E27FC236}">
                <a16:creationId xmlns:a16="http://schemas.microsoft.com/office/drawing/2014/main" id="{118EE4B9-EE18-472B-A09C-7612EDFA8FE2}"/>
              </a:ext>
            </a:extLst>
          </p:cNvPr>
          <p:cNvSpPr/>
          <p:nvPr/>
        </p:nvSpPr>
        <p:spPr>
          <a:xfrm>
            <a:off x="1722755" y="4652377"/>
            <a:ext cx="5698490" cy="497205"/>
          </a:xfrm>
          <a:custGeom>
            <a:avLst/>
            <a:gdLst/>
            <a:ahLst/>
            <a:cxnLst/>
            <a:rect l="l" t="t" r="r" b="b"/>
            <a:pathLst>
              <a:path w="5698490" h="497204">
                <a:moveTo>
                  <a:pt x="0" y="496823"/>
                </a:moveTo>
                <a:lnTo>
                  <a:pt x="5698235" y="496823"/>
                </a:lnTo>
                <a:lnTo>
                  <a:pt x="5698235" y="0"/>
                </a:lnTo>
                <a:lnTo>
                  <a:pt x="0" y="0"/>
                </a:lnTo>
                <a:lnTo>
                  <a:pt x="0" y="496823"/>
                </a:lnTo>
                <a:close/>
              </a:path>
            </a:pathLst>
          </a:custGeom>
          <a:solidFill>
            <a:srgbClr val="958B8B"/>
          </a:solidFill>
        </p:spPr>
        <p:txBody>
          <a:bodyPr wrap="square" lIns="0" tIns="0" rIns="0" bIns="0" rtlCol="0"/>
          <a:lstStyle/>
          <a:p>
            <a:endParaRPr/>
          </a:p>
        </p:txBody>
      </p:sp>
      <p:sp>
        <p:nvSpPr>
          <p:cNvPr id="30" name="object 27">
            <a:extLst>
              <a:ext uri="{FF2B5EF4-FFF2-40B4-BE49-F238E27FC236}">
                <a16:creationId xmlns:a16="http://schemas.microsoft.com/office/drawing/2014/main" id="{FFC75581-2E18-49A7-89FA-7988E7D12BEF}"/>
              </a:ext>
            </a:extLst>
          </p:cNvPr>
          <p:cNvSpPr/>
          <p:nvPr/>
        </p:nvSpPr>
        <p:spPr>
          <a:xfrm>
            <a:off x="1722755" y="4652377"/>
            <a:ext cx="5698490" cy="497205"/>
          </a:xfrm>
          <a:custGeom>
            <a:avLst/>
            <a:gdLst/>
            <a:ahLst/>
            <a:cxnLst/>
            <a:rect l="l" t="t" r="r" b="b"/>
            <a:pathLst>
              <a:path w="5698490" h="497204">
                <a:moveTo>
                  <a:pt x="0" y="496823"/>
                </a:moveTo>
                <a:lnTo>
                  <a:pt x="5698235" y="496823"/>
                </a:lnTo>
                <a:lnTo>
                  <a:pt x="5698235" y="0"/>
                </a:lnTo>
                <a:lnTo>
                  <a:pt x="0" y="0"/>
                </a:lnTo>
                <a:lnTo>
                  <a:pt x="0" y="496823"/>
                </a:lnTo>
                <a:close/>
              </a:path>
            </a:pathLst>
          </a:custGeom>
          <a:ln w="19812">
            <a:solidFill>
              <a:srgbClr val="FFFFFF"/>
            </a:solidFill>
          </a:ln>
        </p:spPr>
        <p:txBody>
          <a:bodyPr wrap="square" lIns="0" tIns="0" rIns="0" bIns="0" rtlCol="0"/>
          <a:lstStyle/>
          <a:p>
            <a:endParaRPr/>
          </a:p>
        </p:txBody>
      </p:sp>
      <p:sp>
        <p:nvSpPr>
          <p:cNvPr id="31" name="object 28">
            <a:extLst>
              <a:ext uri="{FF2B5EF4-FFF2-40B4-BE49-F238E27FC236}">
                <a16:creationId xmlns:a16="http://schemas.microsoft.com/office/drawing/2014/main" id="{55733AF7-7DD1-4372-B595-0630E6E6115A}"/>
              </a:ext>
            </a:extLst>
          </p:cNvPr>
          <p:cNvSpPr txBox="1"/>
          <p:nvPr/>
        </p:nvSpPr>
        <p:spPr>
          <a:xfrm>
            <a:off x="2094814" y="977442"/>
            <a:ext cx="3944620" cy="4199226"/>
          </a:xfrm>
          <a:prstGeom prst="rect">
            <a:avLst/>
          </a:prstGeom>
        </p:spPr>
        <p:txBody>
          <a:bodyPr vert="horz" wrap="square" lIns="0" tIns="13335" rIns="0" bIns="0" rtlCol="0">
            <a:spAutoFit/>
          </a:bodyPr>
          <a:lstStyle/>
          <a:p>
            <a:pPr marR="2168525" algn="r">
              <a:lnSpc>
                <a:spcPct val="100000"/>
              </a:lnSpc>
              <a:spcBef>
                <a:spcPts val="105"/>
              </a:spcBef>
            </a:pPr>
            <a:r>
              <a:rPr sz="2300" dirty="0" err="1">
                <a:solidFill>
                  <a:srgbClr val="FFFFFF"/>
                </a:solidFill>
                <a:latin typeface="华文新魏"/>
                <a:cs typeface="华文新魏"/>
              </a:rPr>
              <a:t>有明确的目标</a:t>
            </a:r>
            <a:endParaRPr sz="2300" dirty="0">
              <a:latin typeface="华文新魏"/>
              <a:cs typeface="华文新魏"/>
            </a:endParaRPr>
          </a:p>
          <a:p>
            <a:pPr marL="608965" marR="5080" indent="-187325">
              <a:lnSpc>
                <a:spcPts val="5880"/>
              </a:lnSpc>
              <a:spcBef>
                <a:spcPts val="710"/>
              </a:spcBef>
            </a:pPr>
            <a:r>
              <a:rPr lang="zh-CN" altLang="en-US" sz="2300" dirty="0">
                <a:solidFill>
                  <a:srgbClr val="FFFFFF"/>
                </a:solidFill>
                <a:latin typeface="华文新魏"/>
                <a:cs typeface="华文新魏"/>
              </a:rPr>
              <a:t>资源成本的约束性</a:t>
            </a:r>
            <a:endParaRPr lang="en-US" altLang="zh-CN" sz="2300" dirty="0">
              <a:solidFill>
                <a:srgbClr val="FFFFFF"/>
              </a:solidFill>
              <a:latin typeface="华文新魏"/>
              <a:cs typeface="华文新魏"/>
            </a:endParaRPr>
          </a:p>
          <a:p>
            <a:pPr marL="608965" marR="5080" indent="-187325">
              <a:lnSpc>
                <a:spcPts val="5880"/>
              </a:lnSpc>
            </a:pPr>
            <a:r>
              <a:rPr lang="zh-CN" altLang="en-US" sz="2300" dirty="0">
                <a:solidFill>
                  <a:srgbClr val="FFFFFF"/>
                </a:solidFill>
                <a:latin typeface="华文新魏"/>
                <a:cs typeface="华文新魏"/>
              </a:rPr>
              <a:t>  一次性（临时性）</a:t>
            </a:r>
          </a:p>
          <a:p>
            <a:pPr>
              <a:lnSpc>
                <a:spcPct val="100000"/>
              </a:lnSpc>
              <a:spcBef>
                <a:spcPts val="55"/>
              </a:spcBef>
            </a:pPr>
            <a:endParaRPr sz="2100" dirty="0">
              <a:latin typeface="Times New Roman"/>
              <a:cs typeface="Times New Roman"/>
            </a:endParaRPr>
          </a:p>
          <a:p>
            <a:pPr marR="2157095" algn="r">
              <a:lnSpc>
                <a:spcPct val="100000"/>
              </a:lnSpc>
            </a:pPr>
            <a:r>
              <a:rPr lang="zh-CN" altLang="en-US" sz="2300" dirty="0">
                <a:solidFill>
                  <a:srgbClr val="FFFFFF"/>
                </a:solidFill>
                <a:latin typeface="华文新魏"/>
                <a:cs typeface="华文新魏"/>
              </a:rPr>
              <a:t>有独特性</a:t>
            </a:r>
            <a:endParaRPr lang="zh-CN" altLang="en-US" sz="2300" dirty="0">
              <a:latin typeface="华文新魏"/>
              <a:cs typeface="华文新魏"/>
            </a:endParaRPr>
          </a:p>
          <a:p>
            <a:pPr>
              <a:lnSpc>
                <a:spcPct val="100000"/>
              </a:lnSpc>
              <a:spcBef>
                <a:spcPts val="10"/>
              </a:spcBef>
            </a:pPr>
            <a:endParaRPr sz="2700" dirty="0">
              <a:latin typeface="Times New Roman"/>
              <a:cs typeface="Times New Roman"/>
            </a:endParaRPr>
          </a:p>
          <a:p>
            <a:pPr marL="421640">
              <a:lnSpc>
                <a:spcPct val="100000"/>
              </a:lnSpc>
              <a:spcBef>
                <a:spcPts val="5"/>
              </a:spcBef>
            </a:pPr>
            <a:r>
              <a:rPr lang="zh-CN" altLang="en-US" sz="2300" dirty="0">
                <a:solidFill>
                  <a:srgbClr val="FFFFFF"/>
                </a:solidFill>
                <a:latin typeface="华文新魏"/>
                <a:cs typeface="华文新魏"/>
              </a:rPr>
              <a:t>项目各个活动具有相</a:t>
            </a:r>
            <a:r>
              <a:rPr lang="zh-CN" altLang="en-US" sz="2300" spc="-15" dirty="0">
                <a:solidFill>
                  <a:srgbClr val="FFFFFF"/>
                </a:solidFill>
                <a:latin typeface="华文新魏"/>
                <a:cs typeface="华文新魏"/>
              </a:rPr>
              <a:t>关</a:t>
            </a:r>
            <a:r>
              <a:rPr lang="zh-CN" altLang="en-US" sz="2300" dirty="0">
                <a:solidFill>
                  <a:srgbClr val="FFFFFF"/>
                </a:solidFill>
                <a:latin typeface="华文新魏"/>
                <a:cs typeface="华文新魏"/>
              </a:rPr>
              <a:t>性</a:t>
            </a:r>
            <a:endParaRPr lang="zh-CN" altLang="en-US" sz="2300" dirty="0">
              <a:latin typeface="华文新魏"/>
              <a:cs typeface="华文新魏"/>
            </a:endParaRPr>
          </a:p>
          <a:p>
            <a:pPr>
              <a:lnSpc>
                <a:spcPct val="100000"/>
              </a:lnSpc>
              <a:spcBef>
                <a:spcPts val="5"/>
              </a:spcBef>
            </a:pPr>
            <a:endParaRPr sz="2700" dirty="0">
              <a:latin typeface="Times New Roman"/>
              <a:cs typeface="Times New Roman"/>
            </a:endParaRPr>
          </a:p>
          <a:p>
            <a:pPr marL="12700">
              <a:lnSpc>
                <a:spcPct val="100000"/>
              </a:lnSpc>
              <a:spcBef>
                <a:spcPts val="5"/>
              </a:spcBef>
            </a:pPr>
            <a:r>
              <a:rPr sz="2300" dirty="0" err="1">
                <a:solidFill>
                  <a:srgbClr val="FFFFFF"/>
                </a:solidFill>
                <a:latin typeface="华文新魏"/>
                <a:cs typeface="华文新魏"/>
              </a:rPr>
              <a:t>不确定性</a:t>
            </a:r>
            <a:r>
              <a:rPr lang="zh-CN" altLang="en-US" sz="2300" dirty="0">
                <a:solidFill>
                  <a:srgbClr val="FFFFFF"/>
                </a:solidFill>
                <a:latin typeface="华文新魏"/>
                <a:cs typeface="华文新魏"/>
              </a:rPr>
              <a:t>（风险）</a:t>
            </a:r>
            <a:endParaRPr sz="2300" dirty="0">
              <a:latin typeface="华文新魏"/>
              <a:cs typeface="华文新魏"/>
            </a:endParaRPr>
          </a:p>
        </p:txBody>
      </p:sp>
      <p:sp>
        <p:nvSpPr>
          <p:cNvPr id="32" name="object 29">
            <a:extLst>
              <a:ext uri="{FF2B5EF4-FFF2-40B4-BE49-F238E27FC236}">
                <a16:creationId xmlns:a16="http://schemas.microsoft.com/office/drawing/2014/main" id="{ACE49EE6-D6CB-458D-AE66-1887D78341BA}"/>
              </a:ext>
            </a:extLst>
          </p:cNvPr>
          <p:cNvSpPr/>
          <p:nvPr/>
        </p:nvSpPr>
        <p:spPr>
          <a:xfrm>
            <a:off x="1411858" y="4589894"/>
            <a:ext cx="622300" cy="622300"/>
          </a:xfrm>
          <a:custGeom>
            <a:avLst/>
            <a:gdLst/>
            <a:ahLst/>
            <a:cxnLst/>
            <a:rect l="l" t="t" r="r" b="b"/>
            <a:pathLst>
              <a:path w="622300" h="622300">
                <a:moveTo>
                  <a:pt x="310896" y="0"/>
                </a:moveTo>
                <a:lnTo>
                  <a:pt x="264953" y="3370"/>
                </a:lnTo>
                <a:lnTo>
                  <a:pt x="221104" y="13162"/>
                </a:lnTo>
                <a:lnTo>
                  <a:pt x="179829" y="28895"/>
                </a:lnTo>
                <a:lnTo>
                  <a:pt x="141609" y="50087"/>
                </a:lnTo>
                <a:lnTo>
                  <a:pt x="106925" y="76257"/>
                </a:lnTo>
                <a:lnTo>
                  <a:pt x="76257" y="106925"/>
                </a:lnTo>
                <a:lnTo>
                  <a:pt x="50087" y="141609"/>
                </a:lnTo>
                <a:lnTo>
                  <a:pt x="28895" y="179829"/>
                </a:lnTo>
                <a:lnTo>
                  <a:pt x="13162" y="221104"/>
                </a:lnTo>
                <a:lnTo>
                  <a:pt x="3370" y="264953"/>
                </a:lnTo>
                <a:lnTo>
                  <a:pt x="0" y="310896"/>
                </a:lnTo>
                <a:lnTo>
                  <a:pt x="3370" y="356838"/>
                </a:lnTo>
                <a:lnTo>
                  <a:pt x="13162" y="400687"/>
                </a:lnTo>
                <a:lnTo>
                  <a:pt x="28895" y="441962"/>
                </a:lnTo>
                <a:lnTo>
                  <a:pt x="50087" y="480182"/>
                </a:lnTo>
                <a:lnTo>
                  <a:pt x="76257" y="514866"/>
                </a:lnTo>
                <a:lnTo>
                  <a:pt x="106925" y="545534"/>
                </a:lnTo>
                <a:lnTo>
                  <a:pt x="141609" y="571704"/>
                </a:lnTo>
                <a:lnTo>
                  <a:pt x="179829" y="592896"/>
                </a:lnTo>
                <a:lnTo>
                  <a:pt x="221104" y="608629"/>
                </a:lnTo>
                <a:lnTo>
                  <a:pt x="264953" y="618421"/>
                </a:lnTo>
                <a:lnTo>
                  <a:pt x="310896" y="621792"/>
                </a:lnTo>
                <a:lnTo>
                  <a:pt x="356838" y="618421"/>
                </a:lnTo>
                <a:lnTo>
                  <a:pt x="400687" y="608629"/>
                </a:lnTo>
                <a:lnTo>
                  <a:pt x="441962" y="592896"/>
                </a:lnTo>
                <a:lnTo>
                  <a:pt x="480182" y="571704"/>
                </a:lnTo>
                <a:lnTo>
                  <a:pt x="514866" y="545534"/>
                </a:lnTo>
                <a:lnTo>
                  <a:pt x="545534" y="514866"/>
                </a:lnTo>
                <a:lnTo>
                  <a:pt x="571704" y="480182"/>
                </a:lnTo>
                <a:lnTo>
                  <a:pt x="592896" y="441962"/>
                </a:lnTo>
                <a:lnTo>
                  <a:pt x="608629" y="400687"/>
                </a:lnTo>
                <a:lnTo>
                  <a:pt x="618421" y="356838"/>
                </a:lnTo>
                <a:lnTo>
                  <a:pt x="621791" y="310896"/>
                </a:lnTo>
                <a:lnTo>
                  <a:pt x="618421" y="264953"/>
                </a:lnTo>
                <a:lnTo>
                  <a:pt x="608629" y="221104"/>
                </a:lnTo>
                <a:lnTo>
                  <a:pt x="592896" y="179829"/>
                </a:lnTo>
                <a:lnTo>
                  <a:pt x="571704" y="141609"/>
                </a:lnTo>
                <a:lnTo>
                  <a:pt x="545534" y="106925"/>
                </a:lnTo>
                <a:lnTo>
                  <a:pt x="514866" y="76257"/>
                </a:lnTo>
                <a:lnTo>
                  <a:pt x="480182" y="50087"/>
                </a:lnTo>
                <a:lnTo>
                  <a:pt x="441962" y="28895"/>
                </a:lnTo>
                <a:lnTo>
                  <a:pt x="400687" y="13162"/>
                </a:lnTo>
                <a:lnTo>
                  <a:pt x="356838" y="3370"/>
                </a:lnTo>
                <a:lnTo>
                  <a:pt x="310896" y="0"/>
                </a:lnTo>
                <a:close/>
              </a:path>
            </a:pathLst>
          </a:custGeom>
          <a:solidFill>
            <a:srgbClr val="FFFFFF"/>
          </a:solidFill>
        </p:spPr>
        <p:txBody>
          <a:bodyPr wrap="square" lIns="0" tIns="0" rIns="0" bIns="0" rtlCol="0"/>
          <a:lstStyle/>
          <a:p>
            <a:endParaRPr/>
          </a:p>
        </p:txBody>
      </p:sp>
      <p:sp>
        <p:nvSpPr>
          <p:cNvPr id="33" name="object 30">
            <a:extLst>
              <a:ext uri="{FF2B5EF4-FFF2-40B4-BE49-F238E27FC236}">
                <a16:creationId xmlns:a16="http://schemas.microsoft.com/office/drawing/2014/main" id="{EF250B5A-16BA-483F-8EA4-B5471FBCA8E8}"/>
              </a:ext>
            </a:extLst>
          </p:cNvPr>
          <p:cNvSpPr/>
          <p:nvPr/>
        </p:nvSpPr>
        <p:spPr>
          <a:xfrm>
            <a:off x="1411858" y="4589894"/>
            <a:ext cx="622300" cy="622300"/>
          </a:xfrm>
          <a:custGeom>
            <a:avLst/>
            <a:gdLst/>
            <a:ahLst/>
            <a:cxnLst/>
            <a:rect l="l" t="t" r="r" b="b"/>
            <a:pathLst>
              <a:path w="622300" h="622300">
                <a:moveTo>
                  <a:pt x="0" y="310896"/>
                </a:moveTo>
                <a:lnTo>
                  <a:pt x="3370" y="264953"/>
                </a:lnTo>
                <a:lnTo>
                  <a:pt x="13162" y="221104"/>
                </a:lnTo>
                <a:lnTo>
                  <a:pt x="28895" y="179829"/>
                </a:lnTo>
                <a:lnTo>
                  <a:pt x="50087" y="141609"/>
                </a:lnTo>
                <a:lnTo>
                  <a:pt x="76257" y="106925"/>
                </a:lnTo>
                <a:lnTo>
                  <a:pt x="106925" y="76257"/>
                </a:lnTo>
                <a:lnTo>
                  <a:pt x="141609" y="50087"/>
                </a:lnTo>
                <a:lnTo>
                  <a:pt x="179829" y="28895"/>
                </a:lnTo>
                <a:lnTo>
                  <a:pt x="221104" y="13162"/>
                </a:lnTo>
                <a:lnTo>
                  <a:pt x="264953" y="3370"/>
                </a:lnTo>
                <a:lnTo>
                  <a:pt x="310896" y="0"/>
                </a:lnTo>
                <a:lnTo>
                  <a:pt x="356838" y="3370"/>
                </a:lnTo>
                <a:lnTo>
                  <a:pt x="400687" y="13162"/>
                </a:lnTo>
                <a:lnTo>
                  <a:pt x="441962" y="28895"/>
                </a:lnTo>
                <a:lnTo>
                  <a:pt x="480182" y="50087"/>
                </a:lnTo>
                <a:lnTo>
                  <a:pt x="514866" y="76257"/>
                </a:lnTo>
                <a:lnTo>
                  <a:pt x="545534" y="106925"/>
                </a:lnTo>
                <a:lnTo>
                  <a:pt x="571704" y="141609"/>
                </a:lnTo>
                <a:lnTo>
                  <a:pt x="592896" y="179829"/>
                </a:lnTo>
                <a:lnTo>
                  <a:pt x="608629" y="221104"/>
                </a:lnTo>
                <a:lnTo>
                  <a:pt x="618421" y="264953"/>
                </a:lnTo>
                <a:lnTo>
                  <a:pt x="621791" y="310896"/>
                </a:lnTo>
                <a:lnTo>
                  <a:pt x="618421" y="356838"/>
                </a:lnTo>
                <a:lnTo>
                  <a:pt x="608629" y="400687"/>
                </a:lnTo>
                <a:lnTo>
                  <a:pt x="592896" y="441962"/>
                </a:lnTo>
                <a:lnTo>
                  <a:pt x="571704" y="480182"/>
                </a:lnTo>
                <a:lnTo>
                  <a:pt x="545534" y="514866"/>
                </a:lnTo>
                <a:lnTo>
                  <a:pt x="514866" y="545534"/>
                </a:lnTo>
                <a:lnTo>
                  <a:pt x="480182" y="571704"/>
                </a:lnTo>
                <a:lnTo>
                  <a:pt x="441962" y="592896"/>
                </a:lnTo>
                <a:lnTo>
                  <a:pt x="400687" y="608629"/>
                </a:lnTo>
                <a:lnTo>
                  <a:pt x="356838" y="618421"/>
                </a:lnTo>
                <a:lnTo>
                  <a:pt x="310896" y="621792"/>
                </a:lnTo>
                <a:lnTo>
                  <a:pt x="264953" y="618421"/>
                </a:lnTo>
                <a:lnTo>
                  <a:pt x="221104" y="608629"/>
                </a:lnTo>
                <a:lnTo>
                  <a:pt x="179829" y="592896"/>
                </a:lnTo>
                <a:lnTo>
                  <a:pt x="141609" y="571704"/>
                </a:lnTo>
                <a:lnTo>
                  <a:pt x="106925" y="545534"/>
                </a:lnTo>
                <a:lnTo>
                  <a:pt x="76257" y="514866"/>
                </a:lnTo>
                <a:lnTo>
                  <a:pt x="50087" y="480182"/>
                </a:lnTo>
                <a:lnTo>
                  <a:pt x="28895" y="441962"/>
                </a:lnTo>
                <a:lnTo>
                  <a:pt x="13162" y="400687"/>
                </a:lnTo>
                <a:lnTo>
                  <a:pt x="3370" y="356838"/>
                </a:lnTo>
                <a:lnTo>
                  <a:pt x="0" y="310896"/>
                </a:lnTo>
                <a:close/>
              </a:path>
            </a:pathLst>
          </a:custGeom>
          <a:ln w="19812">
            <a:solidFill>
              <a:srgbClr val="958B8B"/>
            </a:solidFill>
          </a:ln>
        </p:spPr>
        <p:txBody>
          <a:bodyPr wrap="square" lIns="0" tIns="0" rIns="0" bIns="0" rtlCol="0"/>
          <a:lstStyle/>
          <a:p>
            <a:endParaRPr/>
          </a:p>
        </p:txBody>
      </p:sp>
      <p:sp>
        <p:nvSpPr>
          <p:cNvPr id="34" name="文本框 33">
            <a:extLst>
              <a:ext uri="{FF2B5EF4-FFF2-40B4-BE49-F238E27FC236}">
                <a16:creationId xmlns:a16="http://schemas.microsoft.com/office/drawing/2014/main" id="{470B41AA-31E4-460C-87CC-F915019A4514}"/>
              </a:ext>
            </a:extLst>
          </p:cNvPr>
          <p:cNvSpPr txBox="1"/>
          <p:nvPr/>
        </p:nvSpPr>
        <p:spPr>
          <a:xfrm>
            <a:off x="778463" y="1873654"/>
            <a:ext cx="549443" cy="1938992"/>
          </a:xfrm>
          <a:prstGeom prst="rect">
            <a:avLst/>
          </a:prstGeom>
          <a:noFill/>
        </p:spPr>
        <p:txBody>
          <a:bodyPr wrap="square">
            <a:spAutoFit/>
          </a:bodyPr>
          <a:lstStyle/>
          <a:p>
            <a:r>
              <a:rPr lang="zh-CN" altLang="en-US" sz="2400" b="1" dirty="0">
                <a:solidFill>
                  <a:srgbClr val="FF0000"/>
                </a:solidFill>
                <a:latin typeface="华文隶书"/>
                <a:cs typeface="华文隶书"/>
              </a:rPr>
              <a:t>项目的特征</a:t>
            </a:r>
            <a:endParaRPr lang="zh-CN" altLang="en-US" sz="2400" b="1" dirty="0">
              <a:solidFill>
                <a:srgbClr val="FF0000"/>
              </a:solidFill>
            </a:endParaRPr>
          </a:p>
        </p:txBody>
      </p:sp>
      <p:sp>
        <p:nvSpPr>
          <p:cNvPr id="38" name="文本框 37">
            <a:extLst>
              <a:ext uri="{FF2B5EF4-FFF2-40B4-BE49-F238E27FC236}">
                <a16:creationId xmlns:a16="http://schemas.microsoft.com/office/drawing/2014/main" id="{1FF46571-5CF9-4A88-AF38-08FA5D440350}"/>
              </a:ext>
            </a:extLst>
          </p:cNvPr>
          <p:cNvSpPr txBox="1"/>
          <p:nvPr/>
        </p:nvSpPr>
        <p:spPr>
          <a:xfrm>
            <a:off x="4658040" y="964038"/>
            <a:ext cx="3278529" cy="369332"/>
          </a:xfrm>
          <a:prstGeom prst="rect">
            <a:avLst/>
          </a:prstGeom>
          <a:noFill/>
        </p:spPr>
        <p:txBody>
          <a:bodyPr wrap="square">
            <a:spAutoFit/>
          </a:bodyPr>
          <a:lstStyle/>
          <a:p>
            <a:r>
              <a:rPr lang="zh-CN" altLang="en-US" sz="1800" b="1" dirty="0">
                <a:solidFill>
                  <a:srgbClr val="FFFF00"/>
                </a:solidFill>
                <a:latin typeface="Times New Roman" panose="02020603050405020304" pitchFamily="18" charset="0"/>
                <a:cs typeface="Times New Roman" panose="02020603050405020304" pitchFamily="18" charset="0"/>
              </a:rPr>
              <a:t>期望的产品、服务、改进</a:t>
            </a:r>
            <a:endParaRPr lang="zh-CN" altLang="en-US" dirty="0">
              <a:solidFill>
                <a:srgbClr val="FFFF00"/>
              </a:solidFill>
            </a:endParaRPr>
          </a:p>
        </p:txBody>
      </p:sp>
      <p:sp>
        <p:nvSpPr>
          <p:cNvPr id="40" name="文本框 39">
            <a:extLst>
              <a:ext uri="{FF2B5EF4-FFF2-40B4-BE49-F238E27FC236}">
                <a16:creationId xmlns:a16="http://schemas.microsoft.com/office/drawing/2014/main" id="{B993DD59-5B85-47AA-ABA3-462FF791C2E5}"/>
              </a:ext>
            </a:extLst>
          </p:cNvPr>
          <p:cNvSpPr txBox="1"/>
          <p:nvPr/>
        </p:nvSpPr>
        <p:spPr>
          <a:xfrm>
            <a:off x="5580111" y="1731455"/>
            <a:ext cx="1899405" cy="369332"/>
          </a:xfrm>
          <a:prstGeom prst="rect">
            <a:avLst/>
          </a:prstGeom>
          <a:noFill/>
        </p:spPr>
        <p:txBody>
          <a:bodyPr wrap="square">
            <a:spAutoFit/>
          </a:bodyPr>
          <a:lstStyle/>
          <a:p>
            <a:r>
              <a:rPr lang="zh-CN" altLang="en-US" sz="1800" b="1" dirty="0">
                <a:solidFill>
                  <a:srgbClr val="FFFF00"/>
                </a:solidFill>
                <a:latin typeface="Times New Roman" panose="02020603050405020304" pitchFamily="18" charset="0"/>
                <a:cs typeface="Times New Roman" panose="02020603050405020304" pitchFamily="18" charset="0"/>
              </a:rPr>
              <a:t>人力和其他要素</a:t>
            </a:r>
            <a:endParaRPr lang="zh-CN" altLang="en-US" dirty="0">
              <a:solidFill>
                <a:srgbClr val="FFFF00"/>
              </a:solidFill>
            </a:endParaRPr>
          </a:p>
        </p:txBody>
      </p:sp>
      <p:sp>
        <p:nvSpPr>
          <p:cNvPr id="42" name="文本框 41">
            <a:extLst>
              <a:ext uri="{FF2B5EF4-FFF2-40B4-BE49-F238E27FC236}">
                <a16:creationId xmlns:a16="http://schemas.microsoft.com/office/drawing/2014/main" id="{0FD2EB9A-6666-40D0-B0F3-EB8BF3D0D107}"/>
              </a:ext>
            </a:extLst>
          </p:cNvPr>
          <p:cNvSpPr txBox="1"/>
          <p:nvPr/>
        </p:nvSpPr>
        <p:spPr>
          <a:xfrm>
            <a:off x="5361925" y="2479081"/>
            <a:ext cx="2541015" cy="369332"/>
          </a:xfrm>
          <a:prstGeom prst="rect">
            <a:avLst/>
          </a:prstGeom>
          <a:noFill/>
        </p:spPr>
        <p:txBody>
          <a:bodyPr wrap="square">
            <a:spAutoFit/>
          </a:bodyPr>
          <a:lstStyle/>
          <a:p>
            <a:r>
              <a:rPr lang="zh-CN" altLang="en-US" sz="1800" b="1" dirty="0">
                <a:solidFill>
                  <a:srgbClr val="FFFF00"/>
                </a:solidFill>
                <a:latin typeface="Times New Roman" panose="02020603050405020304" pitchFamily="18" charset="0"/>
                <a:cs typeface="Times New Roman" panose="02020603050405020304" pitchFamily="18" charset="0"/>
              </a:rPr>
              <a:t>明确的开始和结尾</a:t>
            </a:r>
            <a:endParaRPr lang="zh-CN" altLang="en-US" dirty="0">
              <a:solidFill>
                <a:srgbClr val="FFFF00"/>
              </a:solidFill>
            </a:endParaRPr>
          </a:p>
        </p:txBody>
      </p:sp>
      <p:sp>
        <p:nvSpPr>
          <p:cNvPr id="44" name="文本框 43">
            <a:extLst>
              <a:ext uri="{FF2B5EF4-FFF2-40B4-BE49-F238E27FC236}">
                <a16:creationId xmlns:a16="http://schemas.microsoft.com/office/drawing/2014/main" id="{FDEC2175-DC27-4885-AE13-E7409DE23332}"/>
              </a:ext>
            </a:extLst>
          </p:cNvPr>
          <p:cNvSpPr txBox="1"/>
          <p:nvPr/>
        </p:nvSpPr>
        <p:spPr>
          <a:xfrm>
            <a:off x="4503900" y="3224318"/>
            <a:ext cx="2972049" cy="369332"/>
          </a:xfrm>
          <a:prstGeom prst="rect">
            <a:avLst/>
          </a:prstGeom>
          <a:noFill/>
        </p:spPr>
        <p:txBody>
          <a:bodyPr wrap="square">
            <a:spAutoFit/>
          </a:bodyPr>
          <a:lstStyle/>
          <a:p>
            <a:r>
              <a:rPr lang="zh-CN" altLang="en-US" b="1" dirty="0">
                <a:solidFill>
                  <a:srgbClr val="FFFF00"/>
                </a:solidFill>
                <a:latin typeface="Times New Roman" panose="02020603050405020304" pitchFamily="18" charset="0"/>
                <a:cs typeface="Times New Roman" panose="02020603050405020304" pitchFamily="18" charset="0"/>
              </a:rPr>
              <a:t>但允许</a:t>
            </a:r>
            <a:r>
              <a:rPr lang="zh-CN" altLang="en-US" sz="1800" b="1" dirty="0">
                <a:solidFill>
                  <a:srgbClr val="FFFF00"/>
                </a:solidFill>
                <a:latin typeface="Times New Roman" panose="02020603050405020304" pitchFamily="18" charset="0"/>
                <a:cs typeface="Times New Roman" panose="02020603050405020304" pitchFamily="18" charset="0"/>
              </a:rPr>
              <a:t>存在一定的重复元素</a:t>
            </a:r>
            <a:endParaRPr lang="zh-CN" altLang="en-US" dirty="0">
              <a:solidFill>
                <a:srgbClr val="FFFF00"/>
              </a:solidFill>
            </a:endParaRPr>
          </a:p>
        </p:txBody>
      </p:sp>
    </p:spTree>
    <p:extLst>
      <p:ext uri="{BB962C8B-B14F-4D97-AF65-F5344CB8AC3E}">
        <p14:creationId xmlns:p14="http://schemas.microsoft.com/office/powerpoint/2010/main" val="99595607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arn(inVertical)">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barn(inVertical)">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barn(inVertical)">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barn(inVertical)">
                                      <p:cBhvr>
                                        <p:cTn id="2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0" grpId="0"/>
      <p:bldP spid="42" grpId="0"/>
      <p:bldP spid="4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1.1.1  </a:t>
            </a:r>
            <a:r>
              <a:rPr lang="zh-CN" altLang="en-US" dirty="0"/>
              <a:t>什么是项目</a:t>
            </a:r>
          </a:p>
        </p:txBody>
      </p:sp>
      <p:sp>
        <p:nvSpPr>
          <p:cNvPr id="9" name="副标题 8"/>
          <p:cNvSpPr txBox="1">
            <a:spLocks/>
          </p:cNvSpPr>
          <p:nvPr/>
        </p:nvSpPr>
        <p:spPr>
          <a:xfrm>
            <a:off x="467544" y="1016000"/>
            <a:ext cx="849694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sp>
        <p:nvSpPr>
          <p:cNvPr id="7" name="object 6">
            <a:extLst>
              <a:ext uri="{FF2B5EF4-FFF2-40B4-BE49-F238E27FC236}">
                <a16:creationId xmlns:a16="http://schemas.microsoft.com/office/drawing/2014/main" id="{ADBDC38E-4A84-4E15-B6CD-026F93C32568}"/>
              </a:ext>
            </a:extLst>
          </p:cNvPr>
          <p:cNvSpPr txBox="1"/>
          <p:nvPr/>
        </p:nvSpPr>
        <p:spPr>
          <a:xfrm>
            <a:off x="387032" y="1163255"/>
            <a:ext cx="8577455" cy="1747401"/>
          </a:xfrm>
          <a:prstGeom prst="rect">
            <a:avLst/>
          </a:prstGeom>
          <a:ln w="28955">
            <a:solidFill>
              <a:srgbClr val="548AB8"/>
            </a:solidFill>
          </a:ln>
        </p:spPr>
        <p:txBody>
          <a:bodyPr vert="horz" wrap="square" lIns="0" tIns="16510" rIns="0" bIns="0" rtlCol="0">
            <a:spAutoFit/>
          </a:bodyPr>
          <a:lstStyle/>
          <a:p>
            <a:pPr marL="90805" marR="262255">
              <a:lnSpc>
                <a:spcPct val="100000"/>
              </a:lnSpc>
              <a:spcBef>
                <a:spcPts val="130"/>
              </a:spcBef>
            </a:pPr>
            <a:r>
              <a:rPr sz="2800" b="1" spc="10" dirty="0">
                <a:solidFill>
                  <a:srgbClr val="A07B36"/>
                </a:solidFill>
                <a:latin typeface="华文新魏"/>
                <a:cs typeface="华文新魏"/>
              </a:rPr>
              <a:t>项目</a:t>
            </a:r>
            <a:r>
              <a:rPr sz="2800" b="1" dirty="0">
                <a:solidFill>
                  <a:srgbClr val="A07B36"/>
                </a:solidFill>
                <a:latin typeface="华文新魏"/>
                <a:cs typeface="华文新魏"/>
              </a:rPr>
              <a:t>(</a:t>
            </a:r>
            <a:r>
              <a:rPr sz="2800" b="1" spc="-5" dirty="0">
                <a:solidFill>
                  <a:srgbClr val="A07B36"/>
                </a:solidFill>
                <a:latin typeface="华文新魏"/>
                <a:cs typeface="华文新魏"/>
              </a:rPr>
              <a:t>Project)</a:t>
            </a:r>
            <a:r>
              <a:rPr lang="zh-CN" altLang="en-US" sz="2800" b="1" dirty="0">
                <a:solidFill>
                  <a:srgbClr val="A07B36"/>
                </a:solidFill>
                <a:latin typeface="华文新魏"/>
                <a:cs typeface="华文新魏"/>
              </a:rPr>
              <a:t>：</a:t>
            </a:r>
            <a:endParaRPr lang="en-US" sz="2800" b="1" dirty="0">
              <a:solidFill>
                <a:srgbClr val="A07B36"/>
              </a:solidFill>
              <a:latin typeface="华文新魏"/>
              <a:cs typeface="华文新魏"/>
            </a:endParaRPr>
          </a:p>
          <a:p>
            <a:pPr marL="90805" marR="262255">
              <a:lnSpc>
                <a:spcPct val="150000"/>
              </a:lnSpc>
              <a:spcBef>
                <a:spcPts val="130"/>
              </a:spcBef>
            </a:pPr>
            <a:r>
              <a:rPr lang="en-US" sz="2800" b="1" dirty="0">
                <a:solidFill>
                  <a:srgbClr val="A07B36"/>
                </a:solidFill>
                <a:latin typeface="华文新魏"/>
                <a:cs typeface="华文新魏"/>
              </a:rPr>
              <a:t>         </a:t>
            </a:r>
            <a:r>
              <a:rPr sz="2800" dirty="0" err="1">
                <a:solidFill>
                  <a:srgbClr val="A07B36"/>
                </a:solidFill>
                <a:latin typeface="华文新魏"/>
                <a:cs typeface="华文新魏"/>
              </a:rPr>
              <a:t>为</a:t>
            </a:r>
            <a:r>
              <a:rPr sz="2800" spc="-15" dirty="0" err="1">
                <a:solidFill>
                  <a:srgbClr val="A07B36"/>
                </a:solidFill>
                <a:latin typeface="华文新魏"/>
                <a:cs typeface="华文新魏"/>
              </a:rPr>
              <a:t>了</a:t>
            </a:r>
            <a:r>
              <a:rPr sz="2800" dirty="0" err="1">
                <a:solidFill>
                  <a:srgbClr val="A07B36"/>
                </a:solidFill>
                <a:latin typeface="华文新魏"/>
                <a:cs typeface="华文新魏"/>
              </a:rPr>
              <a:t>创造</a:t>
            </a:r>
            <a:r>
              <a:rPr sz="2800" spc="-15" dirty="0" err="1">
                <a:solidFill>
                  <a:srgbClr val="A07B36"/>
                </a:solidFill>
                <a:latin typeface="华文新魏"/>
                <a:cs typeface="华文新魏"/>
              </a:rPr>
              <a:t>一</a:t>
            </a:r>
            <a:r>
              <a:rPr sz="2800" dirty="0" err="1">
                <a:solidFill>
                  <a:srgbClr val="A07B36"/>
                </a:solidFill>
                <a:latin typeface="华文新魏"/>
                <a:cs typeface="华文新魏"/>
              </a:rPr>
              <a:t>个</a:t>
            </a:r>
            <a:r>
              <a:rPr sz="2800" dirty="0" err="1">
                <a:solidFill>
                  <a:srgbClr val="7030A0"/>
                </a:solidFill>
                <a:latin typeface="华文新魏"/>
                <a:cs typeface="华文新魏"/>
              </a:rPr>
              <a:t>唯</a:t>
            </a:r>
            <a:r>
              <a:rPr sz="2800" spc="-15" dirty="0" err="1">
                <a:solidFill>
                  <a:srgbClr val="7030A0"/>
                </a:solidFill>
                <a:latin typeface="华文新魏"/>
                <a:cs typeface="华文新魏"/>
              </a:rPr>
              <a:t>一</a:t>
            </a:r>
            <a:r>
              <a:rPr sz="2800" dirty="0" err="1">
                <a:solidFill>
                  <a:srgbClr val="A07B36"/>
                </a:solidFill>
                <a:latin typeface="华文新魏"/>
                <a:cs typeface="华文新魏"/>
              </a:rPr>
              <a:t>的产</a:t>
            </a:r>
            <a:r>
              <a:rPr sz="2800" spc="-15" dirty="0" err="1">
                <a:solidFill>
                  <a:srgbClr val="A07B36"/>
                </a:solidFill>
                <a:latin typeface="华文新魏"/>
                <a:cs typeface="华文新魏"/>
              </a:rPr>
              <a:t>品</a:t>
            </a:r>
            <a:r>
              <a:rPr lang="zh-CN" altLang="en-US" sz="2800" spc="-15" dirty="0">
                <a:solidFill>
                  <a:srgbClr val="A07B36"/>
                </a:solidFill>
                <a:latin typeface="华文新魏"/>
                <a:cs typeface="华文新魏"/>
              </a:rPr>
              <a:t>（服务、</a:t>
            </a:r>
            <a:r>
              <a:rPr lang="zh-CN" altLang="en-US" sz="2800" dirty="0">
                <a:solidFill>
                  <a:srgbClr val="A07B36"/>
                </a:solidFill>
                <a:latin typeface="华文新魏"/>
                <a:cs typeface="华文新魏"/>
              </a:rPr>
              <a:t>成果、改进）</a:t>
            </a:r>
            <a:r>
              <a:rPr sz="2800" dirty="0" err="1">
                <a:solidFill>
                  <a:srgbClr val="A07B36"/>
                </a:solidFill>
                <a:latin typeface="华文新魏"/>
                <a:cs typeface="华文新魏"/>
              </a:rPr>
              <a:t>而</a:t>
            </a:r>
            <a:r>
              <a:rPr sz="2800" spc="-25" dirty="0" err="1">
                <a:solidFill>
                  <a:srgbClr val="A07B36"/>
                </a:solidFill>
                <a:latin typeface="华文新魏"/>
                <a:cs typeface="华文新魏"/>
              </a:rPr>
              <a:t>进</a:t>
            </a:r>
            <a:r>
              <a:rPr sz="2800" dirty="0" err="1">
                <a:solidFill>
                  <a:srgbClr val="A07B36"/>
                </a:solidFill>
                <a:latin typeface="华文新魏"/>
                <a:cs typeface="华文新魏"/>
              </a:rPr>
              <a:t>行</a:t>
            </a:r>
            <a:r>
              <a:rPr sz="2800" spc="5" dirty="0" err="1">
                <a:solidFill>
                  <a:srgbClr val="A07B36"/>
                </a:solidFill>
                <a:latin typeface="华文新魏"/>
                <a:cs typeface="华文新魏"/>
              </a:rPr>
              <a:t>的</a:t>
            </a:r>
            <a:r>
              <a:rPr sz="2800" u="sng" spc="-710" dirty="0">
                <a:solidFill>
                  <a:srgbClr val="FF0000"/>
                </a:solidFill>
                <a:uFill>
                  <a:solidFill>
                    <a:srgbClr val="FF0000"/>
                  </a:solidFill>
                </a:uFill>
                <a:latin typeface="华文新魏"/>
                <a:cs typeface="华文新魏"/>
              </a:rPr>
              <a:t> </a:t>
            </a:r>
            <a:r>
              <a:rPr sz="2800" u="sng" spc="-15" dirty="0" err="1">
                <a:solidFill>
                  <a:srgbClr val="FF0000"/>
                </a:solidFill>
                <a:uFill>
                  <a:solidFill>
                    <a:srgbClr val="FF0000"/>
                  </a:solidFill>
                </a:uFill>
                <a:latin typeface="华文新魏"/>
                <a:cs typeface="华文新魏"/>
              </a:rPr>
              <a:t>临</a:t>
            </a:r>
            <a:r>
              <a:rPr sz="2800" u="sng" dirty="0" err="1">
                <a:solidFill>
                  <a:srgbClr val="FF0000"/>
                </a:solidFill>
                <a:uFill>
                  <a:solidFill>
                    <a:srgbClr val="FF0000"/>
                  </a:solidFill>
                </a:uFill>
                <a:latin typeface="华文新魏"/>
                <a:cs typeface="华文新魏"/>
              </a:rPr>
              <a:t>时</a:t>
            </a:r>
            <a:r>
              <a:rPr sz="2800" u="sng" spc="-5" dirty="0" err="1">
                <a:solidFill>
                  <a:srgbClr val="FF0000"/>
                </a:solidFill>
                <a:uFill>
                  <a:solidFill>
                    <a:srgbClr val="FF0000"/>
                  </a:solidFill>
                </a:uFill>
                <a:latin typeface="华文新魏"/>
                <a:cs typeface="华文新魏"/>
              </a:rPr>
              <a:t>性</a:t>
            </a:r>
            <a:r>
              <a:rPr sz="2800" spc="-15" dirty="0" err="1">
                <a:solidFill>
                  <a:srgbClr val="A07B36"/>
                </a:solidFill>
                <a:latin typeface="华文新魏"/>
                <a:cs typeface="华文新魏"/>
              </a:rPr>
              <a:t>的</a:t>
            </a:r>
            <a:r>
              <a:rPr lang="zh-CN" altLang="en-US" sz="2800" spc="-15" dirty="0">
                <a:solidFill>
                  <a:srgbClr val="A07B36"/>
                </a:solidFill>
                <a:latin typeface="华文新魏"/>
                <a:cs typeface="华文新魏"/>
              </a:rPr>
              <a:t>工作</a:t>
            </a:r>
            <a:endParaRPr sz="2800" dirty="0">
              <a:latin typeface="华文新魏"/>
              <a:cs typeface="华文新魏"/>
            </a:endParaRPr>
          </a:p>
        </p:txBody>
      </p:sp>
      <p:sp>
        <p:nvSpPr>
          <p:cNvPr id="8" name="文本框 7">
            <a:extLst>
              <a:ext uri="{FF2B5EF4-FFF2-40B4-BE49-F238E27FC236}">
                <a16:creationId xmlns:a16="http://schemas.microsoft.com/office/drawing/2014/main" id="{ED0728C7-35A7-4BC3-A004-B1D96A24E013}"/>
              </a:ext>
            </a:extLst>
          </p:cNvPr>
          <p:cNvSpPr txBox="1"/>
          <p:nvPr/>
        </p:nvSpPr>
        <p:spPr>
          <a:xfrm>
            <a:off x="1619672" y="3865612"/>
            <a:ext cx="5976664" cy="580865"/>
          </a:xfrm>
          <a:prstGeom prst="rect">
            <a:avLst/>
          </a:prstGeom>
          <a:solidFill>
            <a:schemeClr val="accent5">
              <a:lumMod val="20000"/>
              <a:lumOff val="80000"/>
            </a:schemeClr>
          </a:solidFill>
        </p:spPr>
        <p:txBody>
          <a:bodyPr wrap="square">
            <a:spAutoFit/>
          </a:bodyPr>
          <a:lstStyle/>
          <a:p>
            <a:pPr>
              <a:lnSpc>
                <a:spcPct val="150000"/>
              </a:lnSpc>
              <a:spcBef>
                <a:spcPts val="0"/>
              </a:spcBef>
            </a:pPr>
            <a:r>
              <a:rPr lang="zh-CN" altLang="en-US" sz="2400" b="1" dirty="0">
                <a:latin typeface="Times New Roman" panose="02020603050405020304" pitchFamily="18" charset="0"/>
                <a:cs typeface="Times New Roman" panose="02020603050405020304" pitchFamily="18" charset="0"/>
              </a:rPr>
              <a:t>项目的</a:t>
            </a:r>
            <a:r>
              <a:rPr lang="zh-CN" altLang="en-US" sz="2400" b="1" dirty="0">
                <a:solidFill>
                  <a:srgbClr val="7030A0"/>
                </a:solidFill>
                <a:latin typeface="Times New Roman" panose="02020603050405020304" pitchFamily="18" charset="0"/>
                <a:cs typeface="Times New Roman" panose="02020603050405020304" pitchFamily="18" charset="0"/>
              </a:rPr>
              <a:t>产出可能是有形的，也可能是无形的</a:t>
            </a:r>
            <a:endParaRPr lang="en-US" altLang="zh-C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236239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1.1.1  </a:t>
            </a:r>
            <a:r>
              <a:rPr lang="zh-CN" altLang="en-US" dirty="0"/>
              <a:t>什么是项目</a:t>
            </a:r>
          </a:p>
        </p:txBody>
      </p:sp>
      <p:sp>
        <p:nvSpPr>
          <p:cNvPr id="9" name="副标题 8"/>
          <p:cNvSpPr txBox="1">
            <a:spLocks/>
          </p:cNvSpPr>
          <p:nvPr/>
        </p:nvSpPr>
        <p:spPr>
          <a:xfrm>
            <a:off x="294126" y="850512"/>
            <a:ext cx="8352928"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00000"/>
              </a:lnSpc>
              <a:spcBef>
                <a:spcPts val="0"/>
              </a:spcBef>
              <a:buNone/>
            </a:pPr>
            <a:r>
              <a:rPr lang="zh-CN" altLang="en-US" sz="2400" b="1" dirty="0">
                <a:latin typeface="Times New Roman" panose="02020603050405020304" pitchFamily="18" charset="0"/>
                <a:cs typeface="Times New Roman" panose="02020603050405020304" pitchFamily="18" charset="0"/>
              </a:rPr>
              <a:t>项目实例和产出</a:t>
            </a:r>
            <a:endParaRPr lang="en-US" altLang="zh-CN" sz="2400" b="1" dirty="0">
              <a:latin typeface="Times New Roman" panose="02020603050405020304" pitchFamily="18" charset="0"/>
              <a:cs typeface="Times New Roman" panose="02020603050405020304" pitchFamily="18" charset="0"/>
            </a:endParaRPr>
          </a:p>
        </p:txBody>
      </p:sp>
      <p:graphicFrame>
        <p:nvGraphicFramePr>
          <p:cNvPr id="5" name="图示 4">
            <a:extLst>
              <a:ext uri="{FF2B5EF4-FFF2-40B4-BE49-F238E27FC236}">
                <a16:creationId xmlns:a16="http://schemas.microsoft.com/office/drawing/2014/main" id="{0F4D7C92-D589-4673-95FB-DF25DCC6C1A1}"/>
              </a:ext>
            </a:extLst>
          </p:cNvPr>
          <p:cNvGraphicFramePr/>
          <p:nvPr>
            <p:extLst>
              <p:ext uri="{D42A27DB-BD31-4B8C-83A1-F6EECF244321}">
                <p14:modId xmlns:p14="http://schemas.microsoft.com/office/powerpoint/2010/main" val="17373817"/>
              </p:ext>
            </p:extLst>
          </p:nvPr>
        </p:nvGraphicFramePr>
        <p:xfrm>
          <a:off x="2987824" y="553244"/>
          <a:ext cx="5544616" cy="47525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文本框 11">
            <a:extLst>
              <a:ext uri="{FF2B5EF4-FFF2-40B4-BE49-F238E27FC236}">
                <a16:creationId xmlns:a16="http://schemas.microsoft.com/office/drawing/2014/main" id="{BC5BF8ED-F301-4313-B062-427841624EFB}"/>
              </a:ext>
            </a:extLst>
          </p:cNvPr>
          <p:cNvSpPr txBox="1"/>
          <p:nvPr/>
        </p:nvSpPr>
        <p:spPr>
          <a:xfrm>
            <a:off x="7668344" y="1273324"/>
            <a:ext cx="936104" cy="461665"/>
          </a:xfrm>
          <a:prstGeom prst="rect">
            <a:avLst/>
          </a:prstGeom>
          <a:noFill/>
        </p:spPr>
        <p:txBody>
          <a:bodyPr wrap="square">
            <a:spAutoFit/>
          </a:bodyPr>
          <a:lstStyle/>
          <a:p>
            <a:r>
              <a:rPr lang="zh-CN" altLang="en-US" sz="2400" b="1" dirty="0">
                <a:solidFill>
                  <a:srgbClr val="7030A0"/>
                </a:solidFill>
                <a:latin typeface="Times New Roman" panose="02020603050405020304" pitchFamily="18" charset="0"/>
                <a:cs typeface="Times New Roman" panose="02020603050405020304" pitchFamily="18" charset="0"/>
              </a:rPr>
              <a:t>产品</a:t>
            </a:r>
            <a:endParaRPr lang="zh-CN" altLang="en-US" sz="2400" dirty="0"/>
          </a:p>
        </p:txBody>
      </p:sp>
      <p:sp>
        <p:nvSpPr>
          <p:cNvPr id="14" name="文本框 13">
            <a:extLst>
              <a:ext uri="{FF2B5EF4-FFF2-40B4-BE49-F238E27FC236}">
                <a16:creationId xmlns:a16="http://schemas.microsoft.com/office/drawing/2014/main" id="{1E3B7A01-F78C-4172-A848-577B3809EA74}"/>
              </a:ext>
            </a:extLst>
          </p:cNvPr>
          <p:cNvSpPr txBox="1"/>
          <p:nvPr/>
        </p:nvSpPr>
        <p:spPr>
          <a:xfrm>
            <a:off x="7763426" y="4062665"/>
            <a:ext cx="800708" cy="461665"/>
          </a:xfrm>
          <a:prstGeom prst="rect">
            <a:avLst/>
          </a:prstGeom>
          <a:noFill/>
        </p:spPr>
        <p:txBody>
          <a:bodyPr wrap="square">
            <a:spAutoFit/>
          </a:bodyPr>
          <a:lstStyle/>
          <a:p>
            <a:r>
              <a:rPr lang="zh-CN" altLang="en-US" sz="2400" b="1" dirty="0">
                <a:solidFill>
                  <a:srgbClr val="FF0000"/>
                </a:solidFill>
                <a:latin typeface="Times New Roman" panose="02020603050405020304" pitchFamily="18" charset="0"/>
                <a:cs typeface="Times New Roman" panose="02020603050405020304" pitchFamily="18" charset="0"/>
              </a:rPr>
              <a:t>服务</a:t>
            </a:r>
            <a:endParaRPr lang="zh-CN" altLang="en-US" sz="2400" dirty="0"/>
          </a:p>
        </p:txBody>
      </p:sp>
      <p:sp>
        <p:nvSpPr>
          <p:cNvPr id="16" name="文本框 15">
            <a:extLst>
              <a:ext uri="{FF2B5EF4-FFF2-40B4-BE49-F238E27FC236}">
                <a16:creationId xmlns:a16="http://schemas.microsoft.com/office/drawing/2014/main" id="{61765C6B-B74A-4076-8F20-C29DD69CE499}"/>
              </a:ext>
            </a:extLst>
          </p:cNvPr>
          <p:cNvSpPr txBox="1"/>
          <p:nvPr/>
        </p:nvSpPr>
        <p:spPr>
          <a:xfrm>
            <a:off x="2915816" y="4058745"/>
            <a:ext cx="839199" cy="461665"/>
          </a:xfrm>
          <a:prstGeom prst="rect">
            <a:avLst/>
          </a:prstGeom>
          <a:noFill/>
        </p:spPr>
        <p:txBody>
          <a:bodyPr wrap="square">
            <a:spAutoFit/>
          </a:bodyPr>
          <a:lstStyle/>
          <a:p>
            <a:r>
              <a:rPr lang="zh-CN" altLang="en-US" sz="2400" b="1" dirty="0">
                <a:solidFill>
                  <a:srgbClr val="00B0F0"/>
                </a:solidFill>
                <a:latin typeface="Times New Roman" panose="02020603050405020304" pitchFamily="18" charset="0"/>
                <a:cs typeface="Times New Roman" panose="02020603050405020304" pitchFamily="18" charset="0"/>
              </a:rPr>
              <a:t>改进</a:t>
            </a:r>
            <a:endParaRPr lang="zh-CN" altLang="en-US" sz="2400" dirty="0"/>
          </a:p>
        </p:txBody>
      </p:sp>
      <p:sp>
        <p:nvSpPr>
          <p:cNvPr id="18" name="文本框 17">
            <a:extLst>
              <a:ext uri="{FF2B5EF4-FFF2-40B4-BE49-F238E27FC236}">
                <a16:creationId xmlns:a16="http://schemas.microsoft.com/office/drawing/2014/main" id="{50F6108C-DB28-4D53-BC57-E608FDFCF539}"/>
              </a:ext>
            </a:extLst>
          </p:cNvPr>
          <p:cNvSpPr txBox="1"/>
          <p:nvPr/>
        </p:nvSpPr>
        <p:spPr>
          <a:xfrm>
            <a:off x="2915816" y="1232024"/>
            <a:ext cx="936104" cy="461665"/>
          </a:xfrm>
          <a:prstGeom prst="rect">
            <a:avLst/>
          </a:prstGeom>
          <a:noFill/>
        </p:spPr>
        <p:txBody>
          <a:bodyPr wrap="square">
            <a:spAutoFit/>
          </a:bodyPr>
          <a:lstStyle/>
          <a:p>
            <a:r>
              <a:rPr lang="zh-CN" altLang="en-US" sz="2400" b="1" dirty="0">
                <a:solidFill>
                  <a:srgbClr val="FFC000"/>
                </a:solidFill>
                <a:latin typeface="Times New Roman" panose="02020603050405020304" pitchFamily="18" charset="0"/>
                <a:cs typeface="Times New Roman" panose="02020603050405020304" pitchFamily="18" charset="0"/>
              </a:rPr>
              <a:t>成果</a:t>
            </a:r>
            <a:endParaRPr lang="zh-CN" altLang="en-US" sz="2400" dirty="0"/>
          </a:p>
        </p:txBody>
      </p:sp>
    </p:spTree>
    <p:extLst>
      <p:ext uri="{BB962C8B-B14F-4D97-AF65-F5344CB8AC3E}">
        <p14:creationId xmlns:p14="http://schemas.microsoft.com/office/powerpoint/2010/main" val="410801880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arn(inVertical)">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6"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26727B55-1718-41D2-8F09-BA31ADE5069F}"/>
              </a:ext>
            </a:extLst>
          </p:cNvPr>
          <p:cNvSpPr>
            <a:spLocks noGrp="1"/>
          </p:cNvSpPr>
          <p:nvPr>
            <p:ph type="subTitle" idx="1"/>
          </p:nvPr>
        </p:nvSpPr>
        <p:spPr>
          <a:xfrm>
            <a:off x="556041" y="1129308"/>
            <a:ext cx="7920880" cy="3209652"/>
          </a:xfrm>
        </p:spPr>
        <p:txBody>
          <a:bodyPr>
            <a:normAutofit/>
          </a:bodyPr>
          <a:lstStyle/>
          <a:p>
            <a:pPr marL="0" indent="0">
              <a:buNone/>
            </a:pPr>
            <a:r>
              <a:rPr lang="zh-CN" altLang="en-US" sz="2400" b="1" dirty="0">
                <a:solidFill>
                  <a:srgbClr val="7030A0"/>
                </a:solidFill>
                <a:latin typeface="黑体" panose="02010609060101010101" pitchFamily="49" charset="-122"/>
                <a:ea typeface="黑体" panose="02010609060101010101" pitchFamily="49" charset="-122"/>
              </a:rPr>
              <a:t>项目三要素</a:t>
            </a:r>
          </a:p>
        </p:txBody>
      </p:sp>
      <p:sp>
        <p:nvSpPr>
          <p:cNvPr id="2" name="对话气泡: 圆角矩形 1">
            <a:extLst>
              <a:ext uri="{FF2B5EF4-FFF2-40B4-BE49-F238E27FC236}">
                <a16:creationId xmlns:a16="http://schemas.microsoft.com/office/drawing/2014/main" id="{79CF56B0-DE61-436D-9BA1-3247D258A563}"/>
              </a:ext>
            </a:extLst>
          </p:cNvPr>
          <p:cNvSpPr/>
          <p:nvPr/>
        </p:nvSpPr>
        <p:spPr>
          <a:xfrm>
            <a:off x="2082531" y="1813320"/>
            <a:ext cx="1566242" cy="475735"/>
          </a:xfrm>
          <a:prstGeom prst="wedgeRoundRectCallout">
            <a:avLst>
              <a:gd name="adj1" fmla="val 69942"/>
              <a:gd name="adj2" fmla="val -21648"/>
              <a:gd name="adj3" fmla="val 16667"/>
            </a:avLst>
          </a:prstGeom>
          <a:solidFill>
            <a:schemeClr val="accent1">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项目的产出</a:t>
            </a:r>
          </a:p>
        </p:txBody>
      </p:sp>
      <p:sp>
        <p:nvSpPr>
          <p:cNvPr id="14" name="对话气泡: 圆角矩形 13">
            <a:extLst>
              <a:ext uri="{FF2B5EF4-FFF2-40B4-BE49-F238E27FC236}">
                <a16:creationId xmlns:a16="http://schemas.microsoft.com/office/drawing/2014/main" id="{A95EB606-987E-4C19-B592-EAA9A0FF3C55}"/>
              </a:ext>
            </a:extLst>
          </p:cNvPr>
          <p:cNvSpPr/>
          <p:nvPr/>
        </p:nvSpPr>
        <p:spPr>
          <a:xfrm>
            <a:off x="6809997" y="3924976"/>
            <a:ext cx="1797966" cy="499392"/>
          </a:xfrm>
          <a:prstGeom prst="wedgeRoundRectCallout">
            <a:avLst>
              <a:gd name="adj1" fmla="val -69180"/>
              <a:gd name="adj2" fmla="val 33682"/>
              <a:gd name="adj3" fmla="val 16667"/>
            </a:avLst>
          </a:prstGeom>
          <a:solidFill>
            <a:srgbClr val="FADDDA"/>
          </a:solidFill>
          <a:ln>
            <a:solidFill>
              <a:srgbClr val="FAD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进度、日程等</a:t>
            </a:r>
          </a:p>
        </p:txBody>
      </p:sp>
      <p:sp>
        <p:nvSpPr>
          <p:cNvPr id="15" name="对话气泡: 圆角矩形 14">
            <a:extLst>
              <a:ext uri="{FF2B5EF4-FFF2-40B4-BE49-F238E27FC236}">
                <a16:creationId xmlns:a16="http://schemas.microsoft.com/office/drawing/2014/main" id="{62D156A6-590B-487E-AAE9-4A45351445F7}"/>
              </a:ext>
            </a:extLst>
          </p:cNvPr>
          <p:cNvSpPr/>
          <p:nvPr/>
        </p:nvSpPr>
        <p:spPr>
          <a:xfrm>
            <a:off x="323528" y="4024856"/>
            <a:ext cx="1820782" cy="475735"/>
          </a:xfrm>
          <a:prstGeom prst="wedgeRoundRectCallout">
            <a:avLst>
              <a:gd name="adj1" fmla="val 64515"/>
              <a:gd name="adj2" fmla="val 12481"/>
              <a:gd name="adj3" fmla="val 16667"/>
            </a:avLst>
          </a:prstGeom>
          <a:solidFill>
            <a:srgbClr val="F1E8C5"/>
          </a:solidFill>
          <a:ln>
            <a:solidFill>
              <a:srgbClr val="F1E8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Times New Roman" panose="02020603050405020304" pitchFamily="18" charset="0"/>
                <a:cs typeface="Times New Roman" panose="02020603050405020304" pitchFamily="18" charset="0"/>
              </a:rPr>
              <a:t>成本、预算等</a:t>
            </a:r>
            <a:endParaRPr lang="zh-CN" altLang="en-US" sz="2000" dirty="0">
              <a:solidFill>
                <a:schemeClr val="tx1"/>
              </a:solidFill>
            </a:endParaRPr>
          </a:p>
        </p:txBody>
      </p:sp>
      <p:sp>
        <p:nvSpPr>
          <p:cNvPr id="4" name="思想气泡: 云 3">
            <a:extLst>
              <a:ext uri="{FF2B5EF4-FFF2-40B4-BE49-F238E27FC236}">
                <a16:creationId xmlns:a16="http://schemas.microsoft.com/office/drawing/2014/main" id="{F2B8D49A-3C60-4648-8760-BDB2EE656585}"/>
              </a:ext>
            </a:extLst>
          </p:cNvPr>
          <p:cNvSpPr/>
          <p:nvPr/>
        </p:nvSpPr>
        <p:spPr>
          <a:xfrm>
            <a:off x="6012160" y="958492"/>
            <a:ext cx="2808312" cy="1106920"/>
          </a:xfrm>
          <a:prstGeom prst="cloudCallout">
            <a:avLst>
              <a:gd name="adj1" fmla="val -46816"/>
              <a:gd name="adj2" fmla="val 118406"/>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三要素之间有什么</a:t>
            </a:r>
            <a:r>
              <a:rPr lang="zh-CN" altLang="en-US" sz="2000" b="1" dirty="0">
                <a:solidFill>
                  <a:srgbClr val="FF0000"/>
                </a:solidFill>
              </a:rPr>
              <a:t>关联</a:t>
            </a:r>
            <a:r>
              <a:rPr lang="zh-CN" altLang="en-US" sz="2000" b="1" dirty="0">
                <a:solidFill>
                  <a:schemeClr val="tx1"/>
                </a:solidFill>
              </a:rPr>
              <a:t>吗？</a:t>
            </a:r>
          </a:p>
        </p:txBody>
      </p:sp>
      <p:sp>
        <p:nvSpPr>
          <p:cNvPr id="7" name="等腰三角形 6">
            <a:extLst>
              <a:ext uri="{FF2B5EF4-FFF2-40B4-BE49-F238E27FC236}">
                <a16:creationId xmlns:a16="http://schemas.microsoft.com/office/drawing/2014/main" id="{992FCBA7-EE68-43B6-A072-D2E4ACF77DE5}"/>
              </a:ext>
            </a:extLst>
          </p:cNvPr>
          <p:cNvSpPr/>
          <p:nvPr/>
        </p:nvSpPr>
        <p:spPr>
          <a:xfrm>
            <a:off x="3244994" y="2377837"/>
            <a:ext cx="2225555" cy="1956310"/>
          </a:xfrm>
          <a:prstGeom prst="triangle">
            <a:avLst/>
          </a:prstGeom>
          <a:noFill/>
          <a:ln>
            <a:solidFill>
              <a:srgbClr val="5C21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7" name="标题 1">
            <a:extLst>
              <a:ext uri="{FF2B5EF4-FFF2-40B4-BE49-F238E27FC236}">
                <a16:creationId xmlns:a16="http://schemas.microsoft.com/office/drawing/2014/main" id="{4D20E1C7-28ED-4732-9377-D4957F314809}"/>
              </a:ext>
            </a:extLst>
          </p:cNvPr>
          <p:cNvSpPr>
            <a:spLocks noGrp="1"/>
          </p:cNvSpPr>
          <p:nvPr/>
        </p:nvSpPr>
        <p:spPr>
          <a:xfrm>
            <a:off x="262227" y="116480"/>
            <a:ext cx="5832475" cy="6477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200" b="1" kern="1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r>
              <a:rPr lang="en-US" altLang="zh-CN" dirty="0"/>
              <a:t>1.1.2  </a:t>
            </a:r>
            <a:r>
              <a:rPr lang="zh-CN" altLang="en-US" dirty="0"/>
              <a:t>项目的构成要素</a:t>
            </a:r>
          </a:p>
        </p:txBody>
      </p:sp>
      <p:sp>
        <p:nvSpPr>
          <p:cNvPr id="13" name="矩形 12">
            <a:extLst>
              <a:ext uri="{FF2B5EF4-FFF2-40B4-BE49-F238E27FC236}">
                <a16:creationId xmlns:a16="http://schemas.microsoft.com/office/drawing/2014/main" id="{5193DE99-CCB8-4FA1-9147-0F0EFBFD0287}"/>
              </a:ext>
            </a:extLst>
          </p:cNvPr>
          <p:cNvSpPr/>
          <p:nvPr/>
        </p:nvSpPr>
        <p:spPr>
          <a:xfrm>
            <a:off x="3704191" y="4585692"/>
            <a:ext cx="1479914" cy="400110"/>
          </a:xfrm>
          <a:prstGeom prst="rect">
            <a:avLst/>
          </a:prstGeom>
        </p:spPr>
        <p:txBody>
          <a:bodyPr wrap="square">
            <a:spAutoFit/>
          </a:bodyPr>
          <a:lstStyle/>
          <a:p>
            <a:pPr algn="ctr"/>
            <a:r>
              <a:rPr lang="zh-CN" altLang="en-US" sz="2000" b="1" dirty="0">
                <a:solidFill>
                  <a:srgbClr val="00B050"/>
                </a:solidFill>
                <a:latin typeface="Times New Roman" panose="02020603050405020304" pitchFamily="18" charset="0"/>
                <a:cs typeface="Times New Roman" panose="02020603050405020304" pitchFamily="18" charset="0"/>
              </a:rPr>
              <a:t>项目三角形</a:t>
            </a:r>
            <a:endParaRPr lang="zh-CN" altLang="en-US" sz="2000" dirty="0">
              <a:solidFill>
                <a:srgbClr val="00B050"/>
              </a:solidFill>
            </a:endParaRPr>
          </a:p>
        </p:txBody>
      </p:sp>
      <p:sp>
        <p:nvSpPr>
          <p:cNvPr id="16" name="文本框 15">
            <a:extLst>
              <a:ext uri="{FF2B5EF4-FFF2-40B4-BE49-F238E27FC236}">
                <a16:creationId xmlns:a16="http://schemas.microsoft.com/office/drawing/2014/main" id="{493583D5-7EAB-46D7-B496-48E78F89FA24}"/>
              </a:ext>
            </a:extLst>
          </p:cNvPr>
          <p:cNvSpPr txBox="1"/>
          <p:nvPr/>
        </p:nvSpPr>
        <p:spPr>
          <a:xfrm>
            <a:off x="3673452" y="1801190"/>
            <a:ext cx="1368152" cy="646331"/>
          </a:xfrm>
          <a:prstGeom prst="rect">
            <a:avLst/>
          </a:prstGeom>
          <a:noFill/>
        </p:spPr>
        <p:txBody>
          <a:bodyPr wrap="square">
            <a:spAutoFit/>
          </a:bodyPr>
          <a:lstStyle/>
          <a:p>
            <a:pPr marL="0" lvl="0" indent="0" algn="ctr" defTabSz="800100">
              <a:lnSpc>
                <a:spcPct val="90000"/>
              </a:lnSpc>
              <a:spcBef>
                <a:spcPct val="0"/>
              </a:spcBef>
              <a:spcAft>
                <a:spcPct val="35000"/>
              </a:spcAft>
              <a:buNone/>
            </a:pPr>
            <a:r>
              <a:rPr lang="zh-CN" altLang="en-US" sz="2000" b="1" kern="1200" dirty="0">
                <a:solidFill>
                  <a:srgbClr val="00B0F0"/>
                </a:solidFill>
                <a:latin typeface="黑体" panose="02010609060101010101" pitchFamily="49" charset="-122"/>
                <a:ea typeface="黑体" panose="02010609060101010101" pitchFamily="49" charset="-122"/>
              </a:rPr>
              <a:t>范围</a:t>
            </a:r>
            <a:r>
              <a:rPr lang="en-US" altLang="zh-CN" sz="2000" b="1" kern="1200" dirty="0">
                <a:solidFill>
                  <a:srgbClr val="00B0F0"/>
                </a:solidFill>
                <a:latin typeface="黑体" panose="02010609060101010101" pitchFamily="49" charset="-122"/>
                <a:ea typeface="黑体" panose="02010609060101010101" pitchFamily="49" charset="-122"/>
              </a:rPr>
              <a:t>(</a:t>
            </a:r>
            <a:r>
              <a:rPr lang="en-US" altLang="zh-CN" sz="2000" b="1" kern="1200" dirty="0" err="1">
                <a:solidFill>
                  <a:srgbClr val="00B0F0"/>
                </a:solidFill>
                <a:latin typeface="黑体" panose="02010609060101010101" pitchFamily="49" charset="-122"/>
                <a:ea typeface="黑体" panose="02010609060101010101" pitchFamily="49" charset="-122"/>
              </a:rPr>
              <a:t>Scope,S</a:t>
            </a:r>
            <a:r>
              <a:rPr lang="en-US" altLang="zh-CN" sz="2000" b="1" kern="1200" dirty="0">
                <a:solidFill>
                  <a:srgbClr val="00B0F0"/>
                </a:solidFill>
                <a:latin typeface="黑体" panose="02010609060101010101" pitchFamily="49" charset="-122"/>
                <a:ea typeface="黑体" panose="02010609060101010101" pitchFamily="49" charset="-122"/>
              </a:rPr>
              <a:t>)</a:t>
            </a:r>
            <a:endParaRPr lang="zh-CN" altLang="en-US" sz="2000" b="1" kern="1200" dirty="0">
              <a:solidFill>
                <a:srgbClr val="00B0F0"/>
              </a:solidFill>
            </a:endParaRPr>
          </a:p>
        </p:txBody>
      </p:sp>
      <p:sp>
        <p:nvSpPr>
          <p:cNvPr id="18" name="文本框 17">
            <a:extLst>
              <a:ext uri="{FF2B5EF4-FFF2-40B4-BE49-F238E27FC236}">
                <a16:creationId xmlns:a16="http://schemas.microsoft.com/office/drawing/2014/main" id="{EC03D59A-367B-4C70-9DCA-1C1DADE6F40D}"/>
              </a:ext>
            </a:extLst>
          </p:cNvPr>
          <p:cNvSpPr txBox="1"/>
          <p:nvPr/>
        </p:nvSpPr>
        <p:spPr>
          <a:xfrm>
            <a:off x="5336252" y="4052920"/>
            <a:ext cx="1368152" cy="646331"/>
          </a:xfrm>
          <a:prstGeom prst="rect">
            <a:avLst/>
          </a:prstGeom>
          <a:noFill/>
        </p:spPr>
        <p:txBody>
          <a:bodyPr wrap="square">
            <a:spAutoFit/>
          </a:bodyPr>
          <a:lstStyle/>
          <a:p>
            <a:pPr marL="0" lvl="0" indent="0" algn="ctr" defTabSz="800100">
              <a:lnSpc>
                <a:spcPct val="90000"/>
              </a:lnSpc>
              <a:spcBef>
                <a:spcPct val="0"/>
              </a:spcBef>
              <a:spcAft>
                <a:spcPct val="35000"/>
              </a:spcAft>
              <a:buNone/>
            </a:pPr>
            <a:r>
              <a:rPr lang="zh-CN" altLang="en-US" sz="2000" b="1" dirty="0">
                <a:solidFill>
                  <a:srgbClr val="FF0000"/>
                </a:solidFill>
                <a:latin typeface="黑体" panose="02010609060101010101" pitchFamily="49" charset="-122"/>
                <a:ea typeface="黑体" panose="02010609060101010101" pitchFamily="49" charset="-122"/>
              </a:rPr>
              <a:t>时间</a:t>
            </a:r>
            <a:r>
              <a:rPr lang="en-US" altLang="zh-CN" sz="2000" b="1" dirty="0">
                <a:solidFill>
                  <a:srgbClr val="FF0000"/>
                </a:solidFill>
                <a:latin typeface="黑体" panose="02010609060101010101" pitchFamily="49" charset="-122"/>
                <a:ea typeface="黑体" panose="02010609060101010101" pitchFamily="49" charset="-122"/>
              </a:rPr>
              <a:t>(</a:t>
            </a:r>
            <a:r>
              <a:rPr lang="en-US" altLang="zh-CN" sz="2000" b="1" dirty="0" err="1">
                <a:solidFill>
                  <a:srgbClr val="FF0000"/>
                </a:solidFill>
                <a:latin typeface="黑体" panose="02010609060101010101" pitchFamily="49" charset="-122"/>
                <a:ea typeface="黑体" panose="02010609060101010101" pitchFamily="49" charset="-122"/>
              </a:rPr>
              <a:t>Time,T</a:t>
            </a:r>
            <a:r>
              <a:rPr lang="en-US" altLang="zh-CN" sz="2000" b="1" dirty="0">
                <a:solidFill>
                  <a:srgbClr val="FF0000"/>
                </a:solidFill>
                <a:latin typeface="黑体" panose="02010609060101010101" pitchFamily="49" charset="-122"/>
                <a:ea typeface="黑体" panose="02010609060101010101" pitchFamily="49" charset="-122"/>
              </a:rPr>
              <a:t>)</a:t>
            </a:r>
            <a:endParaRPr lang="zh-CN" altLang="en-US" sz="2000" b="1" kern="1200" dirty="0">
              <a:solidFill>
                <a:srgbClr val="FF0000"/>
              </a:solidFill>
            </a:endParaRPr>
          </a:p>
        </p:txBody>
      </p:sp>
      <p:sp>
        <p:nvSpPr>
          <p:cNvPr id="19" name="文本框 18">
            <a:extLst>
              <a:ext uri="{FF2B5EF4-FFF2-40B4-BE49-F238E27FC236}">
                <a16:creationId xmlns:a16="http://schemas.microsoft.com/office/drawing/2014/main" id="{F0307CDC-EEC6-4485-BDCA-7024287EFB1A}"/>
              </a:ext>
            </a:extLst>
          </p:cNvPr>
          <p:cNvSpPr txBox="1"/>
          <p:nvPr/>
        </p:nvSpPr>
        <p:spPr>
          <a:xfrm>
            <a:off x="2064541" y="4062591"/>
            <a:ext cx="1368152" cy="646331"/>
          </a:xfrm>
          <a:prstGeom prst="rect">
            <a:avLst/>
          </a:prstGeom>
          <a:noFill/>
        </p:spPr>
        <p:txBody>
          <a:bodyPr wrap="square">
            <a:spAutoFit/>
          </a:bodyPr>
          <a:lstStyle/>
          <a:p>
            <a:pPr marL="0" lvl="0" indent="0" algn="ctr" defTabSz="800100">
              <a:lnSpc>
                <a:spcPct val="90000"/>
              </a:lnSpc>
              <a:spcBef>
                <a:spcPct val="0"/>
              </a:spcBef>
              <a:spcAft>
                <a:spcPct val="35000"/>
              </a:spcAft>
              <a:buNone/>
            </a:pPr>
            <a:r>
              <a:rPr lang="zh-CN" altLang="en-US" sz="2000" b="1" kern="1200" dirty="0">
                <a:solidFill>
                  <a:srgbClr val="FFC000"/>
                </a:solidFill>
                <a:latin typeface="黑体" panose="02010609060101010101" pitchFamily="49" charset="-122"/>
                <a:ea typeface="黑体" panose="02010609060101010101" pitchFamily="49" charset="-122"/>
              </a:rPr>
              <a:t>费用</a:t>
            </a:r>
            <a:r>
              <a:rPr lang="en-US" altLang="zh-CN" sz="2000" b="1" kern="1200" dirty="0">
                <a:solidFill>
                  <a:srgbClr val="FFC000"/>
                </a:solidFill>
                <a:latin typeface="黑体" panose="02010609060101010101" pitchFamily="49" charset="-122"/>
                <a:ea typeface="黑体" panose="02010609060101010101" pitchFamily="49" charset="-122"/>
              </a:rPr>
              <a:t>(</a:t>
            </a:r>
            <a:r>
              <a:rPr lang="en-US" altLang="zh-CN" sz="2000" b="1" dirty="0" err="1">
                <a:solidFill>
                  <a:srgbClr val="FFC000"/>
                </a:solidFill>
                <a:latin typeface="黑体" panose="02010609060101010101" pitchFamily="49" charset="-122"/>
                <a:ea typeface="黑体" panose="02010609060101010101" pitchFamily="49" charset="-122"/>
              </a:rPr>
              <a:t>C</a:t>
            </a:r>
            <a:r>
              <a:rPr lang="en-US" altLang="zh-CN" sz="2000" b="1" kern="1200" dirty="0" err="1">
                <a:solidFill>
                  <a:srgbClr val="FFC000"/>
                </a:solidFill>
                <a:latin typeface="黑体" panose="02010609060101010101" pitchFamily="49" charset="-122"/>
                <a:ea typeface="黑体" panose="02010609060101010101" pitchFamily="49" charset="-122"/>
              </a:rPr>
              <a:t>ost,C</a:t>
            </a:r>
            <a:r>
              <a:rPr lang="en-US" altLang="zh-CN" sz="2000" b="1" kern="1200" dirty="0">
                <a:solidFill>
                  <a:srgbClr val="FFC000"/>
                </a:solidFill>
                <a:latin typeface="黑体" panose="02010609060101010101" pitchFamily="49" charset="-122"/>
                <a:ea typeface="黑体" panose="02010609060101010101" pitchFamily="49" charset="-122"/>
              </a:rPr>
              <a:t>)</a:t>
            </a:r>
            <a:endParaRPr lang="zh-CN" altLang="en-US" sz="2000" b="1" kern="1200" dirty="0">
              <a:solidFill>
                <a:srgbClr val="FFC000"/>
              </a:solidFill>
            </a:endParaRPr>
          </a:p>
        </p:txBody>
      </p:sp>
    </p:spTree>
    <p:extLst>
      <p:ext uri="{BB962C8B-B14F-4D97-AF65-F5344CB8AC3E}">
        <p14:creationId xmlns:p14="http://schemas.microsoft.com/office/powerpoint/2010/main" val="80477626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animBg="1"/>
      <p:bldP spid="15" grpId="0" animBg="1"/>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26727B55-1718-41D2-8F09-BA31ADE5069F}"/>
              </a:ext>
            </a:extLst>
          </p:cNvPr>
          <p:cNvSpPr>
            <a:spLocks noGrp="1"/>
          </p:cNvSpPr>
          <p:nvPr>
            <p:ph type="subTitle" idx="1"/>
          </p:nvPr>
        </p:nvSpPr>
        <p:spPr>
          <a:xfrm>
            <a:off x="556041" y="1129308"/>
            <a:ext cx="7920880" cy="3209652"/>
          </a:xfrm>
        </p:spPr>
        <p:txBody>
          <a:bodyPr>
            <a:normAutofit/>
          </a:bodyPr>
          <a:lstStyle/>
          <a:p>
            <a:pPr marL="0" indent="0">
              <a:buNone/>
            </a:pPr>
            <a:r>
              <a:rPr lang="zh-CN" altLang="en-US" sz="2400" b="1" dirty="0">
                <a:solidFill>
                  <a:srgbClr val="7030A0"/>
                </a:solidFill>
                <a:latin typeface="黑体" panose="02010609060101010101" pitchFamily="49" charset="-122"/>
                <a:ea typeface="黑体" panose="02010609060101010101" pitchFamily="49" charset="-122"/>
              </a:rPr>
              <a:t>项目三要素</a:t>
            </a:r>
          </a:p>
        </p:txBody>
      </p:sp>
      <p:sp>
        <p:nvSpPr>
          <p:cNvPr id="2" name="对话气泡: 圆角矩形 1">
            <a:extLst>
              <a:ext uri="{FF2B5EF4-FFF2-40B4-BE49-F238E27FC236}">
                <a16:creationId xmlns:a16="http://schemas.microsoft.com/office/drawing/2014/main" id="{79CF56B0-DE61-436D-9BA1-3247D258A563}"/>
              </a:ext>
            </a:extLst>
          </p:cNvPr>
          <p:cNvSpPr/>
          <p:nvPr/>
        </p:nvSpPr>
        <p:spPr>
          <a:xfrm>
            <a:off x="2082531" y="1813320"/>
            <a:ext cx="1566242" cy="475735"/>
          </a:xfrm>
          <a:prstGeom prst="wedgeRoundRectCallout">
            <a:avLst>
              <a:gd name="adj1" fmla="val 69942"/>
              <a:gd name="adj2" fmla="val -21648"/>
              <a:gd name="adj3" fmla="val 16667"/>
            </a:avLst>
          </a:prstGeom>
          <a:solidFill>
            <a:schemeClr val="accent1">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项目的产出</a:t>
            </a:r>
          </a:p>
        </p:txBody>
      </p:sp>
      <p:sp>
        <p:nvSpPr>
          <p:cNvPr id="14" name="对话气泡: 圆角矩形 13">
            <a:extLst>
              <a:ext uri="{FF2B5EF4-FFF2-40B4-BE49-F238E27FC236}">
                <a16:creationId xmlns:a16="http://schemas.microsoft.com/office/drawing/2014/main" id="{A95EB606-987E-4C19-B592-EAA9A0FF3C55}"/>
              </a:ext>
            </a:extLst>
          </p:cNvPr>
          <p:cNvSpPr/>
          <p:nvPr/>
        </p:nvSpPr>
        <p:spPr>
          <a:xfrm>
            <a:off x="6809997" y="3924976"/>
            <a:ext cx="1797966" cy="499392"/>
          </a:xfrm>
          <a:prstGeom prst="wedgeRoundRectCallout">
            <a:avLst>
              <a:gd name="adj1" fmla="val -69180"/>
              <a:gd name="adj2" fmla="val 33682"/>
              <a:gd name="adj3" fmla="val 16667"/>
            </a:avLst>
          </a:prstGeom>
          <a:solidFill>
            <a:srgbClr val="FADDDA"/>
          </a:solidFill>
          <a:ln>
            <a:solidFill>
              <a:srgbClr val="FAD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进度、日程等</a:t>
            </a:r>
          </a:p>
        </p:txBody>
      </p:sp>
      <p:sp>
        <p:nvSpPr>
          <p:cNvPr id="15" name="对话气泡: 圆角矩形 14">
            <a:extLst>
              <a:ext uri="{FF2B5EF4-FFF2-40B4-BE49-F238E27FC236}">
                <a16:creationId xmlns:a16="http://schemas.microsoft.com/office/drawing/2014/main" id="{62D156A6-590B-487E-AAE9-4A45351445F7}"/>
              </a:ext>
            </a:extLst>
          </p:cNvPr>
          <p:cNvSpPr/>
          <p:nvPr/>
        </p:nvSpPr>
        <p:spPr>
          <a:xfrm>
            <a:off x="323528" y="4024856"/>
            <a:ext cx="1820782" cy="475735"/>
          </a:xfrm>
          <a:prstGeom prst="wedgeRoundRectCallout">
            <a:avLst>
              <a:gd name="adj1" fmla="val 64515"/>
              <a:gd name="adj2" fmla="val 12481"/>
              <a:gd name="adj3" fmla="val 16667"/>
            </a:avLst>
          </a:prstGeom>
          <a:solidFill>
            <a:srgbClr val="F1E8C5"/>
          </a:solidFill>
          <a:ln>
            <a:solidFill>
              <a:srgbClr val="F1E8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Times New Roman" panose="02020603050405020304" pitchFamily="18" charset="0"/>
                <a:cs typeface="Times New Roman" panose="02020603050405020304" pitchFamily="18" charset="0"/>
              </a:rPr>
              <a:t>成本、预算等</a:t>
            </a:r>
            <a:endParaRPr lang="zh-CN" altLang="en-US" sz="2000" dirty="0">
              <a:solidFill>
                <a:schemeClr val="tx1"/>
              </a:solidFill>
            </a:endParaRPr>
          </a:p>
        </p:txBody>
      </p:sp>
      <p:sp>
        <p:nvSpPr>
          <p:cNvPr id="7" name="等腰三角形 6">
            <a:extLst>
              <a:ext uri="{FF2B5EF4-FFF2-40B4-BE49-F238E27FC236}">
                <a16:creationId xmlns:a16="http://schemas.microsoft.com/office/drawing/2014/main" id="{992FCBA7-EE68-43B6-A072-D2E4ACF77DE5}"/>
              </a:ext>
            </a:extLst>
          </p:cNvPr>
          <p:cNvSpPr/>
          <p:nvPr/>
        </p:nvSpPr>
        <p:spPr>
          <a:xfrm>
            <a:off x="3244994" y="2377837"/>
            <a:ext cx="2225555" cy="1956310"/>
          </a:xfrm>
          <a:prstGeom prst="triangle">
            <a:avLst/>
          </a:prstGeom>
          <a:noFill/>
          <a:ln>
            <a:solidFill>
              <a:srgbClr val="5C21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7" name="标题 1">
            <a:extLst>
              <a:ext uri="{FF2B5EF4-FFF2-40B4-BE49-F238E27FC236}">
                <a16:creationId xmlns:a16="http://schemas.microsoft.com/office/drawing/2014/main" id="{4D20E1C7-28ED-4732-9377-D4957F314809}"/>
              </a:ext>
            </a:extLst>
          </p:cNvPr>
          <p:cNvSpPr>
            <a:spLocks noGrp="1"/>
          </p:cNvSpPr>
          <p:nvPr/>
        </p:nvSpPr>
        <p:spPr>
          <a:xfrm>
            <a:off x="262227" y="116480"/>
            <a:ext cx="5832475" cy="6477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200" b="1" kern="1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r>
              <a:rPr lang="en-US" altLang="zh-CN" dirty="0"/>
              <a:t>1.1.2  </a:t>
            </a:r>
            <a:r>
              <a:rPr lang="zh-CN" altLang="en-US" dirty="0"/>
              <a:t>项目的构成要素</a:t>
            </a:r>
          </a:p>
        </p:txBody>
      </p:sp>
      <p:sp>
        <p:nvSpPr>
          <p:cNvPr id="13" name="矩形 12">
            <a:extLst>
              <a:ext uri="{FF2B5EF4-FFF2-40B4-BE49-F238E27FC236}">
                <a16:creationId xmlns:a16="http://schemas.microsoft.com/office/drawing/2014/main" id="{5193DE99-CCB8-4FA1-9147-0F0EFBFD0287}"/>
              </a:ext>
            </a:extLst>
          </p:cNvPr>
          <p:cNvSpPr/>
          <p:nvPr/>
        </p:nvSpPr>
        <p:spPr>
          <a:xfrm>
            <a:off x="3704191" y="4585692"/>
            <a:ext cx="1479914" cy="400110"/>
          </a:xfrm>
          <a:prstGeom prst="rect">
            <a:avLst/>
          </a:prstGeom>
        </p:spPr>
        <p:txBody>
          <a:bodyPr wrap="square">
            <a:spAutoFit/>
          </a:bodyPr>
          <a:lstStyle/>
          <a:p>
            <a:pPr algn="ctr"/>
            <a:r>
              <a:rPr lang="zh-CN" altLang="en-US" sz="2000" b="1" dirty="0">
                <a:solidFill>
                  <a:srgbClr val="00B050"/>
                </a:solidFill>
                <a:latin typeface="Times New Roman" panose="02020603050405020304" pitchFamily="18" charset="0"/>
                <a:cs typeface="Times New Roman" panose="02020603050405020304" pitchFamily="18" charset="0"/>
              </a:rPr>
              <a:t>项目三角形</a:t>
            </a:r>
            <a:endParaRPr lang="zh-CN" altLang="en-US" sz="2000" dirty="0">
              <a:solidFill>
                <a:srgbClr val="00B050"/>
              </a:solidFill>
            </a:endParaRPr>
          </a:p>
        </p:txBody>
      </p:sp>
      <p:sp>
        <p:nvSpPr>
          <p:cNvPr id="16" name="文本框 15">
            <a:extLst>
              <a:ext uri="{FF2B5EF4-FFF2-40B4-BE49-F238E27FC236}">
                <a16:creationId xmlns:a16="http://schemas.microsoft.com/office/drawing/2014/main" id="{493583D5-7EAB-46D7-B496-48E78F89FA24}"/>
              </a:ext>
            </a:extLst>
          </p:cNvPr>
          <p:cNvSpPr txBox="1"/>
          <p:nvPr/>
        </p:nvSpPr>
        <p:spPr>
          <a:xfrm>
            <a:off x="3673452" y="1801190"/>
            <a:ext cx="1368152" cy="646331"/>
          </a:xfrm>
          <a:prstGeom prst="rect">
            <a:avLst/>
          </a:prstGeom>
          <a:noFill/>
        </p:spPr>
        <p:txBody>
          <a:bodyPr wrap="square">
            <a:spAutoFit/>
          </a:bodyPr>
          <a:lstStyle/>
          <a:p>
            <a:pPr marL="0" lvl="0" indent="0" algn="ctr" defTabSz="800100">
              <a:lnSpc>
                <a:spcPct val="90000"/>
              </a:lnSpc>
              <a:spcBef>
                <a:spcPct val="0"/>
              </a:spcBef>
              <a:spcAft>
                <a:spcPct val="35000"/>
              </a:spcAft>
              <a:buNone/>
            </a:pPr>
            <a:r>
              <a:rPr lang="zh-CN" altLang="en-US" sz="2000" b="1" kern="1200" dirty="0">
                <a:solidFill>
                  <a:srgbClr val="00B0F0"/>
                </a:solidFill>
                <a:latin typeface="黑体" panose="02010609060101010101" pitchFamily="49" charset="-122"/>
                <a:ea typeface="黑体" panose="02010609060101010101" pitchFamily="49" charset="-122"/>
              </a:rPr>
              <a:t>范围</a:t>
            </a:r>
            <a:r>
              <a:rPr lang="en-US" altLang="zh-CN" sz="2000" b="1" kern="1200" dirty="0">
                <a:solidFill>
                  <a:srgbClr val="00B0F0"/>
                </a:solidFill>
                <a:latin typeface="黑体" panose="02010609060101010101" pitchFamily="49" charset="-122"/>
                <a:ea typeface="黑体" panose="02010609060101010101" pitchFamily="49" charset="-122"/>
              </a:rPr>
              <a:t>(</a:t>
            </a:r>
            <a:r>
              <a:rPr lang="en-US" altLang="zh-CN" sz="2000" b="1" kern="1200" dirty="0" err="1">
                <a:solidFill>
                  <a:srgbClr val="00B0F0"/>
                </a:solidFill>
                <a:latin typeface="黑体" panose="02010609060101010101" pitchFamily="49" charset="-122"/>
                <a:ea typeface="黑体" panose="02010609060101010101" pitchFamily="49" charset="-122"/>
              </a:rPr>
              <a:t>Scope,S</a:t>
            </a:r>
            <a:r>
              <a:rPr lang="en-US" altLang="zh-CN" sz="2000" b="1" kern="1200" dirty="0">
                <a:solidFill>
                  <a:srgbClr val="00B0F0"/>
                </a:solidFill>
                <a:latin typeface="黑体" panose="02010609060101010101" pitchFamily="49" charset="-122"/>
                <a:ea typeface="黑体" panose="02010609060101010101" pitchFamily="49" charset="-122"/>
              </a:rPr>
              <a:t>)</a:t>
            </a:r>
            <a:endParaRPr lang="zh-CN" altLang="en-US" sz="2000" b="1" kern="1200" dirty="0">
              <a:solidFill>
                <a:srgbClr val="00B0F0"/>
              </a:solidFill>
            </a:endParaRPr>
          </a:p>
        </p:txBody>
      </p:sp>
      <p:sp>
        <p:nvSpPr>
          <p:cNvPr id="18" name="文本框 17">
            <a:extLst>
              <a:ext uri="{FF2B5EF4-FFF2-40B4-BE49-F238E27FC236}">
                <a16:creationId xmlns:a16="http://schemas.microsoft.com/office/drawing/2014/main" id="{EC03D59A-367B-4C70-9DCA-1C1DADE6F40D}"/>
              </a:ext>
            </a:extLst>
          </p:cNvPr>
          <p:cNvSpPr txBox="1"/>
          <p:nvPr/>
        </p:nvSpPr>
        <p:spPr>
          <a:xfrm>
            <a:off x="5336252" y="4052920"/>
            <a:ext cx="1368152" cy="646331"/>
          </a:xfrm>
          <a:prstGeom prst="rect">
            <a:avLst/>
          </a:prstGeom>
          <a:noFill/>
        </p:spPr>
        <p:txBody>
          <a:bodyPr wrap="square">
            <a:spAutoFit/>
          </a:bodyPr>
          <a:lstStyle/>
          <a:p>
            <a:pPr marL="0" lvl="0" indent="0" algn="ctr" defTabSz="800100">
              <a:lnSpc>
                <a:spcPct val="90000"/>
              </a:lnSpc>
              <a:spcBef>
                <a:spcPct val="0"/>
              </a:spcBef>
              <a:spcAft>
                <a:spcPct val="35000"/>
              </a:spcAft>
              <a:buNone/>
            </a:pPr>
            <a:r>
              <a:rPr lang="zh-CN" altLang="en-US" sz="2000" b="1" dirty="0">
                <a:solidFill>
                  <a:srgbClr val="FF0000"/>
                </a:solidFill>
                <a:latin typeface="黑体" panose="02010609060101010101" pitchFamily="49" charset="-122"/>
                <a:ea typeface="黑体" panose="02010609060101010101" pitchFamily="49" charset="-122"/>
              </a:rPr>
              <a:t>时间</a:t>
            </a:r>
            <a:r>
              <a:rPr lang="en-US" altLang="zh-CN" sz="2000" b="1" dirty="0">
                <a:solidFill>
                  <a:srgbClr val="FF0000"/>
                </a:solidFill>
                <a:latin typeface="黑体" panose="02010609060101010101" pitchFamily="49" charset="-122"/>
                <a:ea typeface="黑体" panose="02010609060101010101" pitchFamily="49" charset="-122"/>
              </a:rPr>
              <a:t>(</a:t>
            </a:r>
            <a:r>
              <a:rPr lang="en-US" altLang="zh-CN" sz="2000" b="1" dirty="0" err="1">
                <a:solidFill>
                  <a:srgbClr val="FF0000"/>
                </a:solidFill>
                <a:latin typeface="黑体" panose="02010609060101010101" pitchFamily="49" charset="-122"/>
                <a:ea typeface="黑体" panose="02010609060101010101" pitchFamily="49" charset="-122"/>
              </a:rPr>
              <a:t>Time,T</a:t>
            </a:r>
            <a:r>
              <a:rPr lang="en-US" altLang="zh-CN" sz="2000" b="1" dirty="0">
                <a:solidFill>
                  <a:srgbClr val="FF0000"/>
                </a:solidFill>
                <a:latin typeface="黑体" panose="02010609060101010101" pitchFamily="49" charset="-122"/>
                <a:ea typeface="黑体" panose="02010609060101010101" pitchFamily="49" charset="-122"/>
              </a:rPr>
              <a:t>)</a:t>
            </a:r>
            <a:endParaRPr lang="zh-CN" altLang="en-US" sz="2000" b="1" kern="1200" dirty="0">
              <a:solidFill>
                <a:srgbClr val="FF0000"/>
              </a:solidFill>
            </a:endParaRPr>
          </a:p>
        </p:txBody>
      </p:sp>
      <p:sp>
        <p:nvSpPr>
          <p:cNvPr id="19" name="文本框 18">
            <a:extLst>
              <a:ext uri="{FF2B5EF4-FFF2-40B4-BE49-F238E27FC236}">
                <a16:creationId xmlns:a16="http://schemas.microsoft.com/office/drawing/2014/main" id="{F0307CDC-EEC6-4485-BDCA-7024287EFB1A}"/>
              </a:ext>
            </a:extLst>
          </p:cNvPr>
          <p:cNvSpPr txBox="1"/>
          <p:nvPr/>
        </p:nvSpPr>
        <p:spPr>
          <a:xfrm>
            <a:off x="2064541" y="4062591"/>
            <a:ext cx="1368152" cy="646331"/>
          </a:xfrm>
          <a:prstGeom prst="rect">
            <a:avLst/>
          </a:prstGeom>
          <a:noFill/>
        </p:spPr>
        <p:txBody>
          <a:bodyPr wrap="square">
            <a:spAutoFit/>
          </a:bodyPr>
          <a:lstStyle/>
          <a:p>
            <a:pPr marL="0" lvl="0" indent="0" algn="ctr" defTabSz="800100">
              <a:lnSpc>
                <a:spcPct val="90000"/>
              </a:lnSpc>
              <a:spcBef>
                <a:spcPct val="0"/>
              </a:spcBef>
              <a:spcAft>
                <a:spcPct val="35000"/>
              </a:spcAft>
              <a:buNone/>
            </a:pPr>
            <a:r>
              <a:rPr lang="zh-CN" altLang="en-US" sz="2000" b="1" kern="1200" dirty="0">
                <a:solidFill>
                  <a:srgbClr val="FFC000"/>
                </a:solidFill>
                <a:latin typeface="黑体" panose="02010609060101010101" pitchFamily="49" charset="-122"/>
                <a:ea typeface="黑体" panose="02010609060101010101" pitchFamily="49" charset="-122"/>
              </a:rPr>
              <a:t>费用</a:t>
            </a:r>
            <a:r>
              <a:rPr lang="en-US" altLang="zh-CN" sz="2000" b="1" kern="1200" dirty="0">
                <a:solidFill>
                  <a:srgbClr val="FFC000"/>
                </a:solidFill>
                <a:latin typeface="黑体" panose="02010609060101010101" pitchFamily="49" charset="-122"/>
                <a:ea typeface="黑体" panose="02010609060101010101" pitchFamily="49" charset="-122"/>
              </a:rPr>
              <a:t>(</a:t>
            </a:r>
            <a:r>
              <a:rPr lang="en-US" altLang="zh-CN" sz="2000" b="1" dirty="0" err="1">
                <a:solidFill>
                  <a:srgbClr val="FFC000"/>
                </a:solidFill>
                <a:latin typeface="黑体" panose="02010609060101010101" pitchFamily="49" charset="-122"/>
                <a:ea typeface="黑体" panose="02010609060101010101" pitchFamily="49" charset="-122"/>
              </a:rPr>
              <a:t>C</a:t>
            </a:r>
            <a:r>
              <a:rPr lang="en-US" altLang="zh-CN" sz="2000" b="1" kern="1200" dirty="0" err="1">
                <a:solidFill>
                  <a:srgbClr val="FFC000"/>
                </a:solidFill>
                <a:latin typeface="黑体" panose="02010609060101010101" pitchFamily="49" charset="-122"/>
                <a:ea typeface="黑体" panose="02010609060101010101" pitchFamily="49" charset="-122"/>
              </a:rPr>
              <a:t>ost,C</a:t>
            </a:r>
            <a:r>
              <a:rPr lang="en-US" altLang="zh-CN" sz="2000" b="1" kern="1200" dirty="0">
                <a:solidFill>
                  <a:srgbClr val="FFC000"/>
                </a:solidFill>
                <a:latin typeface="黑体" panose="02010609060101010101" pitchFamily="49" charset="-122"/>
                <a:ea typeface="黑体" panose="02010609060101010101" pitchFamily="49" charset="-122"/>
              </a:rPr>
              <a:t>)</a:t>
            </a:r>
            <a:endParaRPr lang="zh-CN" altLang="en-US" sz="2000" b="1" kern="1200" dirty="0">
              <a:solidFill>
                <a:srgbClr val="FFC000"/>
              </a:solidFill>
            </a:endParaRPr>
          </a:p>
        </p:txBody>
      </p:sp>
      <p:sp>
        <p:nvSpPr>
          <p:cNvPr id="21" name="矩形 20">
            <a:extLst>
              <a:ext uri="{FF2B5EF4-FFF2-40B4-BE49-F238E27FC236}">
                <a16:creationId xmlns:a16="http://schemas.microsoft.com/office/drawing/2014/main" id="{4A2CE6AE-9B24-4F83-82E1-B86EA74BCF0B}"/>
              </a:ext>
            </a:extLst>
          </p:cNvPr>
          <p:cNvSpPr/>
          <p:nvPr/>
        </p:nvSpPr>
        <p:spPr>
          <a:xfrm>
            <a:off x="5479145" y="793243"/>
            <a:ext cx="3484188" cy="2797737"/>
          </a:xfrm>
          <a:prstGeom prst="rect">
            <a:avLst/>
          </a:prstGeom>
          <a:solidFill>
            <a:schemeClr val="accent5">
              <a:lumMod val="20000"/>
              <a:lumOff val="80000"/>
            </a:schemeClr>
          </a:solidFill>
          <a:ln>
            <a:solidFill>
              <a:schemeClr val="accent1">
                <a:shade val="50000"/>
              </a:schemeClr>
            </a:solidFill>
            <a:prstDash val="dash"/>
            <a:extLst>
              <a:ext uri="{C807C97D-BFC1-408E-A445-0C87EB9F89A2}">
                <ask:lineSketchStyleProps xmlns:ask="http://schemas.microsoft.com/office/drawing/2018/sketchyshapes" sd="1219033472">
                  <a:custGeom>
                    <a:avLst/>
                    <a:gdLst>
                      <a:gd name="connsiteX0" fmla="*/ 0 w 3484188"/>
                      <a:gd name="connsiteY0" fmla="*/ 0 h 2797737"/>
                      <a:gd name="connsiteX1" fmla="*/ 3484188 w 3484188"/>
                      <a:gd name="connsiteY1" fmla="*/ 0 h 2797737"/>
                      <a:gd name="connsiteX2" fmla="*/ 3484188 w 3484188"/>
                      <a:gd name="connsiteY2" fmla="*/ 2797737 h 2797737"/>
                      <a:gd name="connsiteX3" fmla="*/ 0 w 3484188"/>
                      <a:gd name="connsiteY3" fmla="*/ 2797737 h 2797737"/>
                      <a:gd name="connsiteX4" fmla="*/ 0 w 3484188"/>
                      <a:gd name="connsiteY4" fmla="*/ 0 h 27977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4188" h="2797737" extrusionOk="0">
                        <a:moveTo>
                          <a:pt x="0" y="0"/>
                        </a:moveTo>
                        <a:cubicBezTo>
                          <a:pt x="375118" y="118645"/>
                          <a:pt x="1920833" y="116012"/>
                          <a:pt x="3484188" y="0"/>
                        </a:cubicBezTo>
                        <a:cubicBezTo>
                          <a:pt x="3351306" y="347989"/>
                          <a:pt x="3569139" y="1648423"/>
                          <a:pt x="3484188" y="2797737"/>
                        </a:cubicBezTo>
                        <a:cubicBezTo>
                          <a:pt x="2103492" y="2932337"/>
                          <a:pt x="383220" y="2640541"/>
                          <a:pt x="0" y="2797737"/>
                        </a:cubicBezTo>
                        <a:cubicBezTo>
                          <a:pt x="-20187" y="1515778"/>
                          <a:pt x="-152480" y="1039203"/>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2" name="图表 21">
            <a:extLst>
              <a:ext uri="{FF2B5EF4-FFF2-40B4-BE49-F238E27FC236}">
                <a16:creationId xmlns:a16="http://schemas.microsoft.com/office/drawing/2014/main" id="{CE8C60F2-8BC2-4CE9-8A27-EEE51FAEA523}"/>
              </a:ext>
            </a:extLst>
          </p:cNvPr>
          <p:cNvGraphicFramePr/>
          <p:nvPr>
            <p:extLst>
              <p:ext uri="{D42A27DB-BD31-4B8C-83A1-F6EECF244321}">
                <p14:modId xmlns:p14="http://schemas.microsoft.com/office/powerpoint/2010/main" val="2675010956"/>
              </p:ext>
            </p:extLst>
          </p:nvPr>
        </p:nvGraphicFramePr>
        <p:xfrm>
          <a:off x="4493532" y="793243"/>
          <a:ext cx="5455414" cy="33749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70944507"/>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26727B55-1718-41D2-8F09-BA31ADE5069F}"/>
              </a:ext>
            </a:extLst>
          </p:cNvPr>
          <p:cNvSpPr>
            <a:spLocks noGrp="1"/>
          </p:cNvSpPr>
          <p:nvPr>
            <p:ph type="subTitle" idx="1"/>
          </p:nvPr>
        </p:nvSpPr>
        <p:spPr>
          <a:xfrm>
            <a:off x="556041" y="1129308"/>
            <a:ext cx="7920880" cy="3209652"/>
          </a:xfrm>
        </p:spPr>
        <p:txBody>
          <a:bodyPr>
            <a:normAutofit/>
          </a:bodyPr>
          <a:lstStyle/>
          <a:p>
            <a:pPr marL="0" indent="0">
              <a:buNone/>
            </a:pPr>
            <a:r>
              <a:rPr lang="zh-CN" altLang="en-US" sz="2400" b="1" dirty="0">
                <a:solidFill>
                  <a:srgbClr val="7030A0"/>
                </a:solidFill>
                <a:latin typeface="黑体" panose="02010609060101010101" pitchFamily="49" charset="-122"/>
                <a:ea typeface="黑体" panose="02010609060101010101" pitchFamily="49" charset="-122"/>
              </a:rPr>
              <a:t>项目三要素</a:t>
            </a:r>
          </a:p>
        </p:txBody>
      </p:sp>
      <p:sp>
        <p:nvSpPr>
          <p:cNvPr id="2" name="对话气泡: 圆角矩形 1">
            <a:extLst>
              <a:ext uri="{FF2B5EF4-FFF2-40B4-BE49-F238E27FC236}">
                <a16:creationId xmlns:a16="http://schemas.microsoft.com/office/drawing/2014/main" id="{79CF56B0-DE61-436D-9BA1-3247D258A563}"/>
              </a:ext>
            </a:extLst>
          </p:cNvPr>
          <p:cNvSpPr/>
          <p:nvPr/>
        </p:nvSpPr>
        <p:spPr>
          <a:xfrm>
            <a:off x="2082531" y="1813320"/>
            <a:ext cx="1566242" cy="475735"/>
          </a:xfrm>
          <a:prstGeom prst="wedgeRoundRectCallout">
            <a:avLst>
              <a:gd name="adj1" fmla="val 69942"/>
              <a:gd name="adj2" fmla="val -21648"/>
              <a:gd name="adj3" fmla="val 16667"/>
            </a:avLst>
          </a:prstGeom>
          <a:solidFill>
            <a:schemeClr val="accent1">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项目的产出</a:t>
            </a:r>
          </a:p>
        </p:txBody>
      </p:sp>
      <p:sp>
        <p:nvSpPr>
          <p:cNvPr id="14" name="对话气泡: 圆角矩形 13">
            <a:extLst>
              <a:ext uri="{FF2B5EF4-FFF2-40B4-BE49-F238E27FC236}">
                <a16:creationId xmlns:a16="http://schemas.microsoft.com/office/drawing/2014/main" id="{A95EB606-987E-4C19-B592-EAA9A0FF3C55}"/>
              </a:ext>
            </a:extLst>
          </p:cNvPr>
          <p:cNvSpPr/>
          <p:nvPr/>
        </p:nvSpPr>
        <p:spPr>
          <a:xfrm>
            <a:off x="6809997" y="3924976"/>
            <a:ext cx="1797966" cy="499392"/>
          </a:xfrm>
          <a:prstGeom prst="wedgeRoundRectCallout">
            <a:avLst>
              <a:gd name="adj1" fmla="val -69180"/>
              <a:gd name="adj2" fmla="val 33682"/>
              <a:gd name="adj3" fmla="val 16667"/>
            </a:avLst>
          </a:prstGeom>
          <a:solidFill>
            <a:srgbClr val="FADDDA"/>
          </a:solidFill>
          <a:ln>
            <a:solidFill>
              <a:srgbClr val="FAD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进度、日程等</a:t>
            </a:r>
          </a:p>
        </p:txBody>
      </p:sp>
      <p:sp>
        <p:nvSpPr>
          <p:cNvPr id="15" name="对话气泡: 圆角矩形 14">
            <a:extLst>
              <a:ext uri="{FF2B5EF4-FFF2-40B4-BE49-F238E27FC236}">
                <a16:creationId xmlns:a16="http://schemas.microsoft.com/office/drawing/2014/main" id="{62D156A6-590B-487E-AAE9-4A45351445F7}"/>
              </a:ext>
            </a:extLst>
          </p:cNvPr>
          <p:cNvSpPr/>
          <p:nvPr/>
        </p:nvSpPr>
        <p:spPr>
          <a:xfrm>
            <a:off x="323528" y="4024856"/>
            <a:ext cx="1820782" cy="475735"/>
          </a:xfrm>
          <a:prstGeom prst="wedgeRoundRectCallout">
            <a:avLst>
              <a:gd name="adj1" fmla="val 64515"/>
              <a:gd name="adj2" fmla="val 12481"/>
              <a:gd name="adj3" fmla="val 16667"/>
            </a:avLst>
          </a:prstGeom>
          <a:solidFill>
            <a:srgbClr val="F1E8C5"/>
          </a:solidFill>
          <a:ln>
            <a:solidFill>
              <a:srgbClr val="F1E8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Times New Roman" panose="02020603050405020304" pitchFamily="18" charset="0"/>
                <a:cs typeface="Times New Roman" panose="02020603050405020304" pitchFamily="18" charset="0"/>
              </a:rPr>
              <a:t>成本、预算等</a:t>
            </a:r>
            <a:endParaRPr lang="zh-CN" altLang="en-US" sz="2000" dirty="0">
              <a:solidFill>
                <a:schemeClr val="tx1"/>
              </a:solidFill>
            </a:endParaRPr>
          </a:p>
        </p:txBody>
      </p:sp>
      <p:sp>
        <p:nvSpPr>
          <p:cNvPr id="7" name="等腰三角形 6">
            <a:extLst>
              <a:ext uri="{FF2B5EF4-FFF2-40B4-BE49-F238E27FC236}">
                <a16:creationId xmlns:a16="http://schemas.microsoft.com/office/drawing/2014/main" id="{992FCBA7-EE68-43B6-A072-D2E4ACF77DE5}"/>
              </a:ext>
            </a:extLst>
          </p:cNvPr>
          <p:cNvSpPr/>
          <p:nvPr/>
        </p:nvSpPr>
        <p:spPr>
          <a:xfrm>
            <a:off x="3244994" y="2377837"/>
            <a:ext cx="2225555" cy="1956310"/>
          </a:xfrm>
          <a:prstGeom prst="triangle">
            <a:avLst/>
          </a:prstGeom>
          <a:noFill/>
          <a:ln>
            <a:solidFill>
              <a:srgbClr val="5C21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7" name="标题 1">
            <a:extLst>
              <a:ext uri="{FF2B5EF4-FFF2-40B4-BE49-F238E27FC236}">
                <a16:creationId xmlns:a16="http://schemas.microsoft.com/office/drawing/2014/main" id="{4D20E1C7-28ED-4732-9377-D4957F314809}"/>
              </a:ext>
            </a:extLst>
          </p:cNvPr>
          <p:cNvSpPr>
            <a:spLocks noGrp="1"/>
          </p:cNvSpPr>
          <p:nvPr/>
        </p:nvSpPr>
        <p:spPr>
          <a:xfrm>
            <a:off x="262227" y="116480"/>
            <a:ext cx="5832475" cy="6477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200" b="1" kern="1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r>
              <a:rPr lang="en-US" altLang="zh-CN" dirty="0"/>
              <a:t>1.1.2  </a:t>
            </a:r>
            <a:r>
              <a:rPr lang="zh-CN" altLang="en-US" dirty="0"/>
              <a:t>项目的构成要素</a:t>
            </a:r>
          </a:p>
        </p:txBody>
      </p:sp>
      <p:sp>
        <p:nvSpPr>
          <p:cNvPr id="13" name="矩形 12">
            <a:extLst>
              <a:ext uri="{FF2B5EF4-FFF2-40B4-BE49-F238E27FC236}">
                <a16:creationId xmlns:a16="http://schemas.microsoft.com/office/drawing/2014/main" id="{5193DE99-CCB8-4FA1-9147-0F0EFBFD0287}"/>
              </a:ext>
            </a:extLst>
          </p:cNvPr>
          <p:cNvSpPr/>
          <p:nvPr/>
        </p:nvSpPr>
        <p:spPr>
          <a:xfrm>
            <a:off x="3704191" y="4585692"/>
            <a:ext cx="1479914" cy="400110"/>
          </a:xfrm>
          <a:prstGeom prst="rect">
            <a:avLst/>
          </a:prstGeom>
        </p:spPr>
        <p:txBody>
          <a:bodyPr wrap="square">
            <a:spAutoFit/>
          </a:bodyPr>
          <a:lstStyle/>
          <a:p>
            <a:pPr algn="ctr"/>
            <a:r>
              <a:rPr lang="zh-CN" altLang="en-US" sz="2000" b="1" dirty="0">
                <a:solidFill>
                  <a:srgbClr val="00B050"/>
                </a:solidFill>
                <a:latin typeface="Times New Roman" panose="02020603050405020304" pitchFamily="18" charset="0"/>
                <a:cs typeface="Times New Roman" panose="02020603050405020304" pitchFamily="18" charset="0"/>
              </a:rPr>
              <a:t>项目三角形</a:t>
            </a:r>
            <a:endParaRPr lang="zh-CN" altLang="en-US" sz="2000" dirty="0">
              <a:solidFill>
                <a:srgbClr val="00B050"/>
              </a:solidFill>
            </a:endParaRPr>
          </a:p>
        </p:txBody>
      </p:sp>
      <p:sp>
        <p:nvSpPr>
          <p:cNvPr id="16" name="文本框 15">
            <a:extLst>
              <a:ext uri="{FF2B5EF4-FFF2-40B4-BE49-F238E27FC236}">
                <a16:creationId xmlns:a16="http://schemas.microsoft.com/office/drawing/2014/main" id="{493583D5-7EAB-46D7-B496-48E78F89FA24}"/>
              </a:ext>
            </a:extLst>
          </p:cNvPr>
          <p:cNvSpPr txBox="1"/>
          <p:nvPr/>
        </p:nvSpPr>
        <p:spPr>
          <a:xfrm>
            <a:off x="3673452" y="1801190"/>
            <a:ext cx="1368152" cy="646331"/>
          </a:xfrm>
          <a:prstGeom prst="rect">
            <a:avLst/>
          </a:prstGeom>
          <a:noFill/>
        </p:spPr>
        <p:txBody>
          <a:bodyPr wrap="square">
            <a:spAutoFit/>
          </a:bodyPr>
          <a:lstStyle/>
          <a:p>
            <a:pPr marL="0" lvl="0" indent="0" algn="ctr" defTabSz="800100">
              <a:lnSpc>
                <a:spcPct val="90000"/>
              </a:lnSpc>
              <a:spcBef>
                <a:spcPct val="0"/>
              </a:spcBef>
              <a:spcAft>
                <a:spcPct val="35000"/>
              </a:spcAft>
              <a:buNone/>
            </a:pPr>
            <a:r>
              <a:rPr lang="zh-CN" altLang="en-US" sz="2000" b="1" kern="1200" dirty="0">
                <a:solidFill>
                  <a:srgbClr val="00B0F0"/>
                </a:solidFill>
                <a:latin typeface="黑体" panose="02010609060101010101" pitchFamily="49" charset="-122"/>
                <a:ea typeface="黑体" panose="02010609060101010101" pitchFamily="49" charset="-122"/>
              </a:rPr>
              <a:t>范围</a:t>
            </a:r>
            <a:r>
              <a:rPr lang="en-US" altLang="zh-CN" sz="2000" b="1" kern="1200" dirty="0">
                <a:solidFill>
                  <a:srgbClr val="00B0F0"/>
                </a:solidFill>
                <a:latin typeface="黑体" panose="02010609060101010101" pitchFamily="49" charset="-122"/>
                <a:ea typeface="黑体" panose="02010609060101010101" pitchFamily="49" charset="-122"/>
              </a:rPr>
              <a:t>(</a:t>
            </a:r>
            <a:r>
              <a:rPr lang="en-US" altLang="zh-CN" sz="2000" b="1" kern="1200" dirty="0" err="1">
                <a:solidFill>
                  <a:srgbClr val="00B0F0"/>
                </a:solidFill>
                <a:latin typeface="黑体" panose="02010609060101010101" pitchFamily="49" charset="-122"/>
                <a:ea typeface="黑体" panose="02010609060101010101" pitchFamily="49" charset="-122"/>
              </a:rPr>
              <a:t>Scope,S</a:t>
            </a:r>
            <a:r>
              <a:rPr lang="en-US" altLang="zh-CN" sz="2000" b="1" kern="1200" dirty="0">
                <a:solidFill>
                  <a:srgbClr val="00B0F0"/>
                </a:solidFill>
                <a:latin typeface="黑体" panose="02010609060101010101" pitchFamily="49" charset="-122"/>
                <a:ea typeface="黑体" panose="02010609060101010101" pitchFamily="49" charset="-122"/>
              </a:rPr>
              <a:t>)</a:t>
            </a:r>
            <a:endParaRPr lang="zh-CN" altLang="en-US" sz="2000" b="1" kern="1200" dirty="0">
              <a:solidFill>
                <a:srgbClr val="00B0F0"/>
              </a:solidFill>
            </a:endParaRPr>
          </a:p>
        </p:txBody>
      </p:sp>
      <p:sp>
        <p:nvSpPr>
          <p:cNvPr id="18" name="文本框 17">
            <a:extLst>
              <a:ext uri="{FF2B5EF4-FFF2-40B4-BE49-F238E27FC236}">
                <a16:creationId xmlns:a16="http://schemas.microsoft.com/office/drawing/2014/main" id="{EC03D59A-367B-4C70-9DCA-1C1DADE6F40D}"/>
              </a:ext>
            </a:extLst>
          </p:cNvPr>
          <p:cNvSpPr txBox="1"/>
          <p:nvPr/>
        </p:nvSpPr>
        <p:spPr>
          <a:xfrm>
            <a:off x="5336252" y="4052920"/>
            <a:ext cx="1368152" cy="646331"/>
          </a:xfrm>
          <a:prstGeom prst="rect">
            <a:avLst/>
          </a:prstGeom>
          <a:noFill/>
        </p:spPr>
        <p:txBody>
          <a:bodyPr wrap="square">
            <a:spAutoFit/>
          </a:bodyPr>
          <a:lstStyle/>
          <a:p>
            <a:pPr marL="0" lvl="0" indent="0" algn="ctr" defTabSz="800100">
              <a:lnSpc>
                <a:spcPct val="90000"/>
              </a:lnSpc>
              <a:spcBef>
                <a:spcPct val="0"/>
              </a:spcBef>
              <a:spcAft>
                <a:spcPct val="35000"/>
              </a:spcAft>
              <a:buNone/>
            </a:pPr>
            <a:r>
              <a:rPr lang="zh-CN" altLang="en-US" sz="2000" b="1" dirty="0">
                <a:solidFill>
                  <a:srgbClr val="FF0000"/>
                </a:solidFill>
                <a:latin typeface="黑体" panose="02010609060101010101" pitchFamily="49" charset="-122"/>
                <a:ea typeface="黑体" panose="02010609060101010101" pitchFamily="49" charset="-122"/>
              </a:rPr>
              <a:t>时间</a:t>
            </a:r>
            <a:r>
              <a:rPr lang="en-US" altLang="zh-CN" sz="2000" b="1" dirty="0">
                <a:solidFill>
                  <a:srgbClr val="FF0000"/>
                </a:solidFill>
                <a:latin typeface="黑体" panose="02010609060101010101" pitchFamily="49" charset="-122"/>
                <a:ea typeface="黑体" panose="02010609060101010101" pitchFamily="49" charset="-122"/>
              </a:rPr>
              <a:t>(</a:t>
            </a:r>
            <a:r>
              <a:rPr lang="en-US" altLang="zh-CN" sz="2000" b="1" dirty="0" err="1">
                <a:solidFill>
                  <a:srgbClr val="FF0000"/>
                </a:solidFill>
                <a:latin typeface="黑体" panose="02010609060101010101" pitchFamily="49" charset="-122"/>
                <a:ea typeface="黑体" panose="02010609060101010101" pitchFamily="49" charset="-122"/>
              </a:rPr>
              <a:t>Time,T</a:t>
            </a:r>
            <a:r>
              <a:rPr lang="en-US" altLang="zh-CN" sz="2000" b="1" dirty="0">
                <a:solidFill>
                  <a:srgbClr val="FF0000"/>
                </a:solidFill>
                <a:latin typeface="黑体" panose="02010609060101010101" pitchFamily="49" charset="-122"/>
                <a:ea typeface="黑体" panose="02010609060101010101" pitchFamily="49" charset="-122"/>
              </a:rPr>
              <a:t>)</a:t>
            </a:r>
            <a:endParaRPr lang="zh-CN" altLang="en-US" sz="2000" b="1" kern="1200" dirty="0">
              <a:solidFill>
                <a:srgbClr val="FF0000"/>
              </a:solidFill>
            </a:endParaRPr>
          </a:p>
        </p:txBody>
      </p:sp>
      <p:sp>
        <p:nvSpPr>
          <p:cNvPr id="19" name="文本框 18">
            <a:extLst>
              <a:ext uri="{FF2B5EF4-FFF2-40B4-BE49-F238E27FC236}">
                <a16:creationId xmlns:a16="http://schemas.microsoft.com/office/drawing/2014/main" id="{F0307CDC-EEC6-4485-BDCA-7024287EFB1A}"/>
              </a:ext>
            </a:extLst>
          </p:cNvPr>
          <p:cNvSpPr txBox="1"/>
          <p:nvPr/>
        </p:nvSpPr>
        <p:spPr>
          <a:xfrm>
            <a:off x="2064541" y="4062591"/>
            <a:ext cx="1368152" cy="646331"/>
          </a:xfrm>
          <a:prstGeom prst="rect">
            <a:avLst/>
          </a:prstGeom>
          <a:noFill/>
        </p:spPr>
        <p:txBody>
          <a:bodyPr wrap="square">
            <a:spAutoFit/>
          </a:bodyPr>
          <a:lstStyle/>
          <a:p>
            <a:pPr marL="0" lvl="0" indent="0" algn="ctr" defTabSz="800100">
              <a:lnSpc>
                <a:spcPct val="90000"/>
              </a:lnSpc>
              <a:spcBef>
                <a:spcPct val="0"/>
              </a:spcBef>
              <a:spcAft>
                <a:spcPct val="35000"/>
              </a:spcAft>
              <a:buNone/>
            </a:pPr>
            <a:r>
              <a:rPr lang="zh-CN" altLang="en-US" sz="2000" b="1" kern="1200" dirty="0">
                <a:solidFill>
                  <a:srgbClr val="FFC000"/>
                </a:solidFill>
                <a:latin typeface="黑体" panose="02010609060101010101" pitchFamily="49" charset="-122"/>
                <a:ea typeface="黑体" panose="02010609060101010101" pitchFamily="49" charset="-122"/>
              </a:rPr>
              <a:t>费用</a:t>
            </a:r>
            <a:r>
              <a:rPr lang="en-US" altLang="zh-CN" sz="2000" b="1" kern="1200" dirty="0">
                <a:solidFill>
                  <a:srgbClr val="FFC000"/>
                </a:solidFill>
                <a:latin typeface="黑体" panose="02010609060101010101" pitchFamily="49" charset="-122"/>
                <a:ea typeface="黑体" panose="02010609060101010101" pitchFamily="49" charset="-122"/>
              </a:rPr>
              <a:t>(</a:t>
            </a:r>
            <a:r>
              <a:rPr lang="en-US" altLang="zh-CN" sz="2000" b="1" dirty="0" err="1">
                <a:solidFill>
                  <a:srgbClr val="FFC000"/>
                </a:solidFill>
                <a:latin typeface="黑体" panose="02010609060101010101" pitchFamily="49" charset="-122"/>
                <a:ea typeface="黑体" panose="02010609060101010101" pitchFamily="49" charset="-122"/>
              </a:rPr>
              <a:t>C</a:t>
            </a:r>
            <a:r>
              <a:rPr lang="en-US" altLang="zh-CN" sz="2000" b="1" kern="1200" dirty="0" err="1">
                <a:solidFill>
                  <a:srgbClr val="FFC000"/>
                </a:solidFill>
                <a:latin typeface="黑体" panose="02010609060101010101" pitchFamily="49" charset="-122"/>
                <a:ea typeface="黑体" panose="02010609060101010101" pitchFamily="49" charset="-122"/>
              </a:rPr>
              <a:t>ost,C</a:t>
            </a:r>
            <a:r>
              <a:rPr lang="en-US" altLang="zh-CN" sz="2000" b="1" kern="1200" dirty="0">
                <a:solidFill>
                  <a:srgbClr val="FFC000"/>
                </a:solidFill>
                <a:latin typeface="黑体" panose="02010609060101010101" pitchFamily="49" charset="-122"/>
                <a:ea typeface="黑体" panose="02010609060101010101" pitchFamily="49" charset="-122"/>
              </a:rPr>
              <a:t>)</a:t>
            </a:r>
            <a:endParaRPr lang="zh-CN" altLang="en-US" sz="2000" b="1" kern="1200" dirty="0">
              <a:solidFill>
                <a:srgbClr val="FFC000"/>
              </a:solidFill>
            </a:endParaRPr>
          </a:p>
        </p:txBody>
      </p:sp>
      <p:sp>
        <p:nvSpPr>
          <p:cNvPr id="23" name="文本框 22">
            <a:extLst>
              <a:ext uri="{FF2B5EF4-FFF2-40B4-BE49-F238E27FC236}">
                <a16:creationId xmlns:a16="http://schemas.microsoft.com/office/drawing/2014/main" id="{4EAD357E-512C-49BC-90F3-6EE3544A1A01}"/>
              </a:ext>
            </a:extLst>
          </p:cNvPr>
          <p:cNvSpPr txBox="1"/>
          <p:nvPr/>
        </p:nvSpPr>
        <p:spPr>
          <a:xfrm>
            <a:off x="3634345" y="3445039"/>
            <a:ext cx="1500254" cy="646331"/>
          </a:xfrm>
          <a:prstGeom prst="rect">
            <a:avLst/>
          </a:prstGeom>
          <a:noFill/>
        </p:spPr>
        <p:txBody>
          <a:bodyPr wrap="square">
            <a:spAutoFit/>
          </a:bodyPr>
          <a:lstStyle/>
          <a:p>
            <a:pPr marL="0" lvl="0" indent="0" algn="ctr" defTabSz="800100">
              <a:lnSpc>
                <a:spcPct val="90000"/>
              </a:lnSpc>
              <a:spcBef>
                <a:spcPct val="0"/>
              </a:spcBef>
              <a:spcAft>
                <a:spcPct val="35000"/>
              </a:spcAft>
              <a:buNone/>
            </a:pPr>
            <a:r>
              <a:rPr lang="zh-CN" altLang="en-US" sz="2000" b="1" kern="1200" dirty="0">
                <a:solidFill>
                  <a:srgbClr val="7030A0"/>
                </a:solidFill>
                <a:latin typeface="黑体" panose="02010609060101010101" pitchFamily="49" charset="-122"/>
                <a:ea typeface="黑体" panose="02010609060101010101" pitchFamily="49" charset="-122"/>
              </a:rPr>
              <a:t>质量</a:t>
            </a:r>
            <a:r>
              <a:rPr lang="en-US" altLang="zh-CN" sz="2000" b="1" kern="1200" dirty="0">
                <a:solidFill>
                  <a:srgbClr val="7030A0"/>
                </a:solidFill>
                <a:latin typeface="黑体" panose="02010609060101010101" pitchFamily="49" charset="-122"/>
                <a:ea typeface="黑体" panose="02010609060101010101" pitchFamily="49" charset="-122"/>
              </a:rPr>
              <a:t>(</a:t>
            </a:r>
            <a:r>
              <a:rPr lang="en-US" altLang="zh-CN" sz="2000" b="1" dirty="0" err="1">
                <a:solidFill>
                  <a:srgbClr val="7030A0"/>
                </a:solidFill>
                <a:latin typeface="黑体" panose="02010609060101010101" pitchFamily="49" charset="-122"/>
                <a:ea typeface="黑体" panose="02010609060101010101" pitchFamily="49" charset="-122"/>
              </a:rPr>
              <a:t>Quality</a:t>
            </a:r>
            <a:r>
              <a:rPr lang="en-US" altLang="zh-CN" sz="2000" b="1" kern="1200" dirty="0" err="1">
                <a:solidFill>
                  <a:srgbClr val="7030A0"/>
                </a:solidFill>
                <a:latin typeface="黑体" panose="02010609060101010101" pitchFamily="49" charset="-122"/>
                <a:ea typeface="黑体" panose="02010609060101010101" pitchFamily="49" charset="-122"/>
              </a:rPr>
              <a:t>,Q</a:t>
            </a:r>
            <a:r>
              <a:rPr lang="en-US" altLang="zh-CN" sz="2000" b="1" kern="1200" dirty="0">
                <a:solidFill>
                  <a:srgbClr val="7030A0"/>
                </a:solidFill>
                <a:latin typeface="黑体" panose="02010609060101010101" pitchFamily="49" charset="-122"/>
                <a:ea typeface="黑体" panose="02010609060101010101" pitchFamily="49" charset="-122"/>
              </a:rPr>
              <a:t>)</a:t>
            </a:r>
            <a:endParaRPr lang="zh-CN" altLang="en-US" sz="2000" b="1" kern="1200" dirty="0">
              <a:solidFill>
                <a:srgbClr val="7030A0"/>
              </a:solidFill>
            </a:endParaRPr>
          </a:p>
        </p:txBody>
      </p:sp>
      <p:sp>
        <p:nvSpPr>
          <p:cNvPr id="24" name="文本框 23">
            <a:extLst>
              <a:ext uri="{FF2B5EF4-FFF2-40B4-BE49-F238E27FC236}">
                <a16:creationId xmlns:a16="http://schemas.microsoft.com/office/drawing/2014/main" id="{DA993D2A-D89A-40CF-9F31-FE17C75F385A}"/>
              </a:ext>
            </a:extLst>
          </p:cNvPr>
          <p:cNvSpPr txBox="1"/>
          <p:nvPr/>
        </p:nvSpPr>
        <p:spPr>
          <a:xfrm>
            <a:off x="5184105" y="852962"/>
            <a:ext cx="3854466" cy="2141612"/>
          </a:xfrm>
          <a:prstGeom prst="rect">
            <a:avLst/>
          </a:prstGeom>
          <a:noFill/>
          <a:ln w="19050">
            <a:solidFill>
              <a:srgbClr val="FF66FF"/>
            </a:solidFill>
          </a:ln>
        </p:spPr>
        <p:txBody>
          <a:bodyPr wrap="square">
            <a:spAutoFit/>
          </a:bodyPr>
          <a:lstStyle/>
          <a:p>
            <a:pPr marL="749300">
              <a:spcBef>
                <a:spcPts val="95"/>
              </a:spcBef>
            </a:pPr>
            <a:r>
              <a:rPr lang="fr-FR" altLang="zh-CN" sz="3200" spc="-5" dirty="0">
                <a:solidFill>
                  <a:srgbClr val="FF0000"/>
                </a:solidFill>
                <a:latin typeface="Times New Roman" panose="02020603050405020304" pitchFamily="18" charset="0"/>
                <a:cs typeface="Times New Roman" panose="02020603050405020304" pitchFamily="18" charset="0"/>
              </a:rPr>
              <a:t>C=F(S,Q,T</a:t>
            </a:r>
            <a:r>
              <a:rPr lang="fr-FR" altLang="zh-CN" sz="2400" spc="-5" dirty="0">
                <a:solidFill>
                  <a:srgbClr val="FF0000"/>
                </a:solidFill>
                <a:latin typeface="Times New Roman" panose="02020603050405020304" pitchFamily="18" charset="0"/>
                <a:cs typeface="Times New Roman" panose="02020603050405020304" pitchFamily="18" charset="0"/>
              </a:rPr>
              <a:t>)</a:t>
            </a:r>
            <a:endParaRPr lang="fr-FR" altLang="zh-CN" sz="2400" dirty="0">
              <a:solidFill>
                <a:srgbClr val="FF0000"/>
              </a:solidFill>
              <a:latin typeface="Times New Roman" panose="02020603050405020304" pitchFamily="18" charset="0"/>
              <a:cs typeface="Times New Roman" panose="02020603050405020304" pitchFamily="18" charset="0"/>
            </a:endParaRPr>
          </a:p>
          <a:p>
            <a:pPr marL="295275" indent="-283210">
              <a:lnSpc>
                <a:spcPct val="100000"/>
              </a:lnSpc>
              <a:spcBef>
                <a:spcPts val="3510"/>
              </a:spcBef>
              <a:buSzPct val="96428"/>
              <a:buFont typeface="Wingdings"/>
              <a:buChar char=""/>
              <a:tabLst>
                <a:tab pos="295910" algn="l"/>
              </a:tabLst>
            </a:pPr>
            <a:r>
              <a:rPr lang="fr-FR" altLang="zh-CN" sz="2400" b="1" spc="-10" dirty="0">
                <a:latin typeface="Times New Roman" panose="02020603050405020304" pitchFamily="18" charset="0"/>
                <a:cs typeface="Times New Roman" panose="02020603050405020304" pitchFamily="18" charset="0"/>
              </a:rPr>
              <a:t>C</a:t>
            </a:r>
            <a:r>
              <a:rPr lang="fr-FR" altLang="zh-CN" sz="2400" b="1" spc="-15" dirty="0">
                <a:latin typeface="Times New Roman" panose="02020603050405020304" pitchFamily="18" charset="0"/>
                <a:cs typeface="Times New Roman" panose="02020603050405020304" pitchFamily="18" charset="0"/>
              </a:rPr>
              <a:t> </a:t>
            </a:r>
            <a:r>
              <a:rPr lang="zh-CN" altLang="en-US" sz="2400" b="1" spc="685" dirty="0">
                <a:latin typeface="Times New Roman" panose="02020603050405020304" pitchFamily="18" charset="0"/>
                <a:cs typeface="Times New Roman" panose="02020603050405020304" pitchFamily="18" charset="0"/>
              </a:rPr>
              <a:t>与</a:t>
            </a:r>
            <a:r>
              <a:rPr lang="fr-FR" altLang="zh-CN" sz="2400" b="1" dirty="0">
                <a:latin typeface="Times New Roman" panose="02020603050405020304" pitchFamily="18" charset="0"/>
                <a:cs typeface="Times New Roman" panose="02020603050405020304" pitchFamily="18" charset="0"/>
              </a:rPr>
              <a:t>S</a:t>
            </a:r>
            <a:r>
              <a:rPr lang="zh-CN" altLang="en-US" sz="2400" b="1" spc="-5" dirty="0">
                <a:latin typeface="Times New Roman" panose="02020603050405020304" pitchFamily="18" charset="0"/>
                <a:cs typeface="Times New Roman" panose="02020603050405020304" pitchFamily="18" charset="0"/>
              </a:rPr>
              <a:t>成一定正比</a:t>
            </a:r>
            <a:r>
              <a:rPr lang="zh-CN" altLang="en-US" sz="2400" b="1" spc="-10" dirty="0">
                <a:latin typeface="Times New Roman" panose="02020603050405020304" pitchFamily="18" charset="0"/>
                <a:cs typeface="Times New Roman" panose="02020603050405020304" pitchFamily="18" charset="0"/>
              </a:rPr>
              <a:t>关系</a:t>
            </a:r>
            <a:endParaRPr lang="zh-CN" altLang="en-US" sz="2400" dirty="0">
              <a:latin typeface="Times New Roman" panose="02020603050405020304" pitchFamily="18" charset="0"/>
              <a:cs typeface="Times New Roman" panose="02020603050405020304" pitchFamily="18" charset="0"/>
            </a:endParaRPr>
          </a:p>
          <a:p>
            <a:pPr marL="295275" indent="-283210">
              <a:lnSpc>
                <a:spcPct val="100000"/>
              </a:lnSpc>
              <a:buSzPct val="96428"/>
              <a:buFont typeface="Wingdings"/>
              <a:buChar char=""/>
              <a:tabLst>
                <a:tab pos="295910" algn="l"/>
              </a:tabLst>
            </a:pPr>
            <a:r>
              <a:rPr lang="fr-FR" altLang="zh-CN" sz="2400" b="1" spc="-10" dirty="0">
                <a:latin typeface="Times New Roman" panose="02020603050405020304" pitchFamily="18" charset="0"/>
                <a:cs typeface="Times New Roman" panose="02020603050405020304" pitchFamily="18" charset="0"/>
              </a:rPr>
              <a:t>C</a:t>
            </a:r>
            <a:r>
              <a:rPr lang="fr-FR" altLang="zh-CN" sz="2400" b="1" spc="-70" dirty="0">
                <a:latin typeface="Times New Roman" panose="02020603050405020304" pitchFamily="18" charset="0"/>
                <a:cs typeface="Times New Roman" panose="02020603050405020304" pitchFamily="18" charset="0"/>
              </a:rPr>
              <a:t> </a:t>
            </a:r>
            <a:r>
              <a:rPr lang="zh-CN" altLang="en-US" sz="2400" b="1" spc="685" dirty="0">
                <a:latin typeface="Times New Roman" panose="02020603050405020304" pitchFamily="18" charset="0"/>
                <a:cs typeface="Times New Roman" panose="02020603050405020304" pitchFamily="18" charset="0"/>
              </a:rPr>
              <a:t>与</a:t>
            </a:r>
            <a:r>
              <a:rPr lang="fr-FR" altLang="zh-CN" sz="2400" b="1" spc="-5" dirty="0">
                <a:latin typeface="Times New Roman" panose="02020603050405020304" pitchFamily="18" charset="0"/>
                <a:cs typeface="Times New Roman" panose="02020603050405020304" pitchFamily="18" charset="0"/>
              </a:rPr>
              <a:t>Q</a:t>
            </a:r>
            <a:r>
              <a:rPr lang="zh-CN" altLang="en-US" sz="2400" b="1" spc="-5" dirty="0">
                <a:latin typeface="Times New Roman" panose="02020603050405020304" pitchFamily="18" charset="0"/>
                <a:cs typeface="Times New Roman" panose="02020603050405020304" pitchFamily="18" charset="0"/>
              </a:rPr>
              <a:t>成一定的正</a:t>
            </a:r>
            <a:r>
              <a:rPr lang="zh-CN" altLang="en-US" sz="2400" b="1" spc="-10" dirty="0">
                <a:latin typeface="Times New Roman" panose="02020603050405020304" pitchFamily="18" charset="0"/>
                <a:cs typeface="Times New Roman" panose="02020603050405020304" pitchFamily="18" charset="0"/>
              </a:rPr>
              <a:t>比关系</a:t>
            </a:r>
            <a:endParaRPr lang="zh-CN" altLang="en-US" sz="2400" dirty="0">
              <a:latin typeface="Times New Roman" panose="02020603050405020304" pitchFamily="18" charset="0"/>
              <a:cs typeface="Times New Roman" panose="02020603050405020304" pitchFamily="18" charset="0"/>
            </a:endParaRPr>
          </a:p>
          <a:p>
            <a:pPr marL="295275" indent="-283210">
              <a:lnSpc>
                <a:spcPct val="100000"/>
              </a:lnSpc>
              <a:buSzPct val="96428"/>
              <a:buFont typeface="Wingdings"/>
              <a:buChar char=""/>
              <a:tabLst>
                <a:tab pos="295910" algn="l"/>
              </a:tabLst>
            </a:pPr>
            <a:r>
              <a:rPr lang="fr-FR" altLang="zh-CN" sz="2400" b="1" spc="-5" dirty="0">
                <a:latin typeface="Times New Roman" panose="02020603050405020304" pitchFamily="18" charset="0"/>
                <a:cs typeface="Times New Roman" panose="02020603050405020304" pitchFamily="18" charset="0"/>
              </a:rPr>
              <a:t>C</a:t>
            </a:r>
            <a:r>
              <a:rPr lang="fr-FR" altLang="zh-CN" sz="2400" b="1" spc="-100"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与 </a:t>
            </a:r>
            <a:r>
              <a:rPr lang="fr-FR" altLang="zh-CN" sz="2400" b="1" dirty="0">
                <a:latin typeface="Times New Roman" panose="02020603050405020304" pitchFamily="18" charset="0"/>
                <a:cs typeface="Times New Roman" panose="02020603050405020304" pitchFamily="18" charset="0"/>
              </a:rPr>
              <a:t>T</a:t>
            </a:r>
            <a:r>
              <a:rPr lang="zh-CN" altLang="en-US" sz="2400" b="1" dirty="0">
                <a:latin typeface="Times New Roman" panose="02020603050405020304" pitchFamily="18" charset="0"/>
                <a:cs typeface="Times New Roman" panose="02020603050405020304" pitchFamily="18" charset="0"/>
              </a:rPr>
              <a:t>成一定的</a:t>
            </a:r>
            <a:r>
              <a:rPr lang="zh-CN" altLang="en-US" sz="2400" b="1" spc="-5" dirty="0">
                <a:latin typeface="Times New Roman" panose="02020603050405020304" pitchFamily="18" charset="0"/>
                <a:cs typeface="Times New Roman" panose="02020603050405020304" pitchFamily="18" charset="0"/>
              </a:rPr>
              <a:t>反比关系</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905246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arn(inVertical)">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26727B55-1718-41D2-8F09-BA31ADE5069F}"/>
              </a:ext>
            </a:extLst>
          </p:cNvPr>
          <p:cNvSpPr>
            <a:spLocks noGrp="1"/>
          </p:cNvSpPr>
          <p:nvPr>
            <p:ph type="subTitle" idx="1"/>
          </p:nvPr>
        </p:nvSpPr>
        <p:spPr>
          <a:xfrm>
            <a:off x="262227" y="1098863"/>
            <a:ext cx="7920880" cy="3209652"/>
          </a:xfrm>
        </p:spPr>
        <p:txBody>
          <a:bodyPr>
            <a:normAutofit/>
          </a:bodyPr>
          <a:lstStyle/>
          <a:p>
            <a:pPr marL="0" indent="0">
              <a:buNone/>
            </a:pPr>
            <a:r>
              <a:rPr lang="zh-CN" altLang="en-US" sz="2400" b="1" dirty="0">
                <a:solidFill>
                  <a:srgbClr val="7030A0"/>
                </a:solidFill>
                <a:latin typeface="黑体" panose="02010609060101010101" pitchFamily="49" charset="-122"/>
                <a:ea typeface="黑体" panose="02010609060101010101" pitchFamily="49" charset="-122"/>
              </a:rPr>
              <a:t>项目的其他要素</a:t>
            </a:r>
          </a:p>
        </p:txBody>
      </p:sp>
      <p:sp>
        <p:nvSpPr>
          <p:cNvPr id="5" name="文本框 4">
            <a:extLst>
              <a:ext uri="{FF2B5EF4-FFF2-40B4-BE49-F238E27FC236}">
                <a16:creationId xmlns:a16="http://schemas.microsoft.com/office/drawing/2014/main" id="{016A35B0-62CB-4691-B6EE-5ED0239DD196}"/>
              </a:ext>
            </a:extLst>
          </p:cNvPr>
          <p:cNvSpPr txBox="1"/>
          <p:nvPr/>
        </p:nvSpPr>
        <p:spPr>
          <a:xfrm>
            <a:off x="4925438" y="1466552"/>
            <a:ext cx="1368152" cy="369332"/>
          </a:xfrm>
          <a:prstGeom prst="rect">
            <a:avLst/>
          </a:prstGeom>
          <a:noFill/>
        </p:spPr>
        <p:txBody>
          <a:bodyPr wrap="square">
            <a:spAutoFit/>
          </a:bodyPr>
          <a:lstStyle/>
          <a:p>
            <a:pPr marL="0" lvl="0" indent="0" algn="ctr" defTabSz="800100">
              <a:lnSpc>
                <a:spcPct val="90000"/>
              </a:lnSpc>
              <a:spcBef>
                <a:spcPct val="0"/>
              </a:spcBef>
              <a:spcAft>
                <a:spcPct val="35000"/>
              </a:spcAft>
              <a:buNone/>
            </a:pPr>
            <a:r>
              <a:rPr lang="zh-CN" altLang="en-US" sz="2000" b="1" kern="1200" dirty="0">
                <a:solidFill>
                  <a:srgbClr val="00B0F0"/>
                </a:solidFill>
                <a:latin typeface="黑体" panose="02010609060101010101" pitchFamily="49" charset="-122"/>
                <a:ea typeface="黑体" panose="02010609060101010101" pitchFamily="49" charset="-122"/>
              </a:rPr>
              <a:t>范围</a:t>
            </a:r>
            <a:endParaRPr lang="zh-CN" altLang="en-US" sz="2000" b="1" kern="1200" dirty="0">
              <a:solidFill>
                <a:srgbClr val="00B0F0"/>
              </a:solidFill>
            </a:endParaRPr>
          </a:p>
        </p:txBody>
      </p:sp>
      <p:sp>
        <p:nvSpPr>
          <p:cNvPr id="6" name="文本框 5">
            <a:extLst>
              <a:ext uri="{FF2B5EF4-FFF2-40B4-BE49-F238E27FC236}">
                <a16:creationId xmlns:a16="http://schemas.microsoft.com/office/drawing/2014/main" id="{02545AFF-0546-41E3-9DB0-6AA484CE916D}"/>
              </a:ext>
            </a:extLst>
          </p:cNvPr>
          <p:cNvSpPr txBox="1"/>
          <p:nvPr/>
        </p:nvSpPr>
        <p:spPr>
          <a:xfrm>
            <a:off x="6703399" y="3744913"/>
            <a:ext cx="1368152" cy="369332"/>
          </a:xfrm>
          <a:prstGeom prst="rect">
            <a:avLst/>
          </a:prstGeom>
          <a:noFill/>
        </p:spPr>
        <p:txBody>
          <a:bodyPr wrap="square">
            <a:spAutoFit/>
          </a:bodyPr>
          <a:lstStyle/>
          <a:p>
            <a:pPr marL="0" lvl="0" indent="0" algn="ctr" defTabSz="800100">
              <a:lnSpc>
                <a:spcPct val="90000"/>
              </a:lnSpc>
              <a:spcBef>
                <a:spcPct val="0"/>
              </a:spcBef>
              <a:spcAft>
                <a:spcPct val="35000"/>
              </a:spcAft>
              <a:buNone/>
            </a:pPr>
            <a:r>
              <a:rPr lang="zh-CN" altLang="en-US" sz="2000" b="1" dirty="0">
                <a:solidFill>
                  <a:srgbClr val="FF0000"/>
                </a:solidFill>
                <a:latin typeface="黑体" panose="02010609060101010101" pitchFamily="49" charset="-122"/>
                <a:ea typeface="黑体" panose="02010609060101010101" pitchFamily="49" charset="-122"/>
              </a:rPr>
              <a:t>时间</a:t>
            </a:r>
            <a:endParaRPr lang="zh-CN" altLang="en-US" sz="2000" b="1" kern="1200" dirty="0">
              <a:solidFill>
                <a:srgbClr val="FF0000"/>
              </a:solidFill>
            </a:endParaRPr>
          </a:p>
        </p:txBody>
      </p:sp>
      <p:sp>
        <p:nvSpPr>
          <p:cNvPr id="9" name="文本框 8">
            <a:extLst>
              <a:ext uri="{FF2B5EF4-FFF2-40B4-BE49-F238E27FC236}">
                <a16:creationId xmlns:a16="http://schemas.microsoft.com/office/drawing/2014/main" id="{A093114D-D554-4532-833D-9392251B461C}"/>
              </a:ext>
            </a:extLst>
          </p:cNvPr>
          <p:cNvSpPr txBox="1"/>
          <p:nvPr/>
        </p:nvSpPr>
        <p:spPr>
          <a:xfrm>
            <a:off x="3319674" y="3735728"/>
            <a:ext cx="1368152" cy="369332"/>
          </a:xfrm>
          <a:prstGeom prst="rect">
            <a:avLst/>
          </a:prstGeom>
          <a:noFill/>
        </p:spPr>
        <p:txBody>
          <a:bodyPr wrap="square">
            <a:spAutoFit/>
          </a:bodyPr>
          <a:lstStyle/>
          <a:p>
            <a:pPr marL="0" lvl="0" indent="0" algn="ctr" defTabSz="800100">
              <a:lnSpc>
                <a:spcPct val="90000"/>
              </a:lnSpc>
              <a:spcBef>
                <a:spcPct val="0"/>
              </a:spcBef>
              <a:spcAft>
                <a:spcPct val="35000"/>
              </a:spcAft>
              <a:buNone/>
            </a:pPr>
            <a:r>
              <a:rPr lang="zh-CN" altLang="en-US" sz="2000" b="1" kern="1200" dirty="0">
                <a:solidFill>
                  <a:srgbClr val="FFC000"/>
                </a:solidFill>
                <a:latin typeface="黑体" panose="02010609060101010101" pitchFamily="49" charset="-122"/>
                <a:ea typeface="黑体" panose="02010609060101010101" pitchFamily="49" charset="-122"/>
              </a:rPr>
              <a:t>费用</a:t>
            </a:r>
            <a:endParaRPr lang="zh-CN" altLang="en-US" sz="2000" b="1" kern="1200" dirty="0">
              <a:solidFill>
                <a:srgbClr val="FFC000"/>
              </a:solidFill>
            </a:endParaRPr>
          </a:p>
        </p:txBody>
      </p:sp>
      <p:sp>
        <p:nvSpPr>
          <p:cNvPr id="13" name="矩形 12">
            <a:extLst>
              <a:ext uri="{FF2B5EF4-FFF2-40B4-BE49-F238E27FC236}">
                <a16:creationId xmlns:a16="http://schemas.microsoft.com/office/drawing/2014/main" id="{DDA78E48-132A-4EA9-B28F-475D282A91C8}"/>
              </a:ext>
            </a:extLst>
          </p:cNvPr>
          <p:cNvSpPr/>
          <p:nvPr/>
        </p:nvSpPr>
        <p:spPr>
          <a:xfrm>
            <a:off x="5301038" y="3163484"/>
            <a:ext cx="775946" cy="400110"/>
          </a:xfrm>
          <a:prstGeom prst="rect">
            <a:avLst/>
          </a:prstGeom>
          <a:solidFill>
            <a:schemeClr val="bg1"/>
          </a:solidFill>
        </p:spPr>
        <p:txBody>
          <a:bodyPr wrap="square">
            <a:spAutoFit/>
          </a:bodyPr>
          <a:lstStyle/>
          <a:p>
            <a:r>
              <a:rPr lang="zh-CN" altLang="en-US" sz="2000" b="1" dirty="0">
                <a:solidFill>
                  <a:srgbClr val="7030A0"/>
                </a:solidFill>
                <a:latin typeface="Times New Roman" panose="02020603050405020304" pitchFamily="18" charset="0"/>
                <a:cs typeface="Times New Roman" panose="02020603050405020304" pitchFamily="18" charset="0"/>
              </a:rPr>
              <a:t>质量</a:t>
            </a:r>
            <a:endParaRPr lang="zh-CN" altLang="en-US" sz="2000" dirty="0">
              <a:solidFill>
                <a:srgbClr val="7030A0"/>
              </a:solidFill>
            </a:endParaRPr>
          </a:p>
        </p:txBody>
      </p:sp>
      <p:sp>
        <p:nvSpPr>
          <p:cNvPr id="2" name="椭圆 1">
            <a:extLst>
              <a:ext uri="{FF2B5EF4-FFF2-40B4-BE49-F238E27FC236}">
                <a16:creationId xmlns:a16="http://schemas.microsoft.com/office/drawing/2014/main" id="{6AF968E5-5473-4B41-B4C1-C0760D09105E}"/>
              </a:ext>
            </a:extLst>
          </p:cNvPr>
          <p:cNvSpPr/>
          <p:nvPr/>
        </p:nvSpPr>
        <p:spPr>
          <a:xfrm>
            <a:off x="3275856" y="1132810"/>
            <a:ext cx="4907251" cy="38849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5A922E3-E00A-4408-A8EE-635C58AE578A}"/>
              </a:ext>
            </a:extLst>
          </p:cNvPr>
          <p:cNvSpPr txBox="1"/>
          <p:nvPr/>
        </p:nvSpPr>
        <p:spPr>
          <a:xfrm>
            <a:off x="4121815" y="2036597"/>
            <a:ext cx="646331" cy="369332"/>
          </a:xfrm>
          <a:prstGeom prst="rect">
            <a:avLst/>
          </a:prstGeom>
          <a:solidFill>
            <a:schemeClr val="accent4">
              <a:lumMod val="20000"/>
              <a:lumOff val="80000"/>
            </a:schemeClr>
          </a:solidFill>
        </p:spPr>
        <p:txBody>
          <a:bodyPr wrap="none" rtlCol="0">
            <a:spAutoFit/>
          </a:bodyPr>
          <a:lstStyle/>
          <a:p>
            <a:r>
              <a:rPr lang="zh-CN" altLang="en-US" b="1" dirty="0"/>
              <a:t>风险</a:t>
            </a:r>
          </a:p>
        </p:txBody>
      </p:sp>
      <p:sp>
        <p:nvSpPr>
          <p:cNvPr id="14" name="文本框 13">
            <a:extLst>
              <a:ext uri="{FF2B5EF4-FFF2-40B4-BE49-F238E27FC236}">
                <a16:creationId xmlns:a16="http://schemas.microsoft.com/office/drawing/2014/main" id="{C2546A8C-C030-422A-8FB0-12479DAC100C}"/>
              </a:ext>
            </a:extLst>
          </p:cNvPr>
          <p:cNvSpPr txBox="1"/>
          <p:nvPr/>
        </p:nvSpPr>
        <p:spPr>
          <a:xfrm>
            <a:off x="5949915" y="4168001"/>
            <a:ext cx="877163" cy="369332"/>
          </a:xfrm>
          <a:prstGeom prst="rect">
            <a:avLst/>
          </a:prstGeom>
          <a:solidFill>
            <a:schemeClr val="accent4">
              <a:lumMod val="20000"/>
              <a:lumOff val="80000"/>
            </a:schemeClr>
          </a:solidFill>
        </p:spPr>
        <p:txBody>
          <a:bodyPr wrap="none" rtlCol="0">
            <a:spAutoFit/>
          </a:bodyPr>
          <a:lstStyle/>
          <a:p>
            <a:r>
              <a:rPr lang="zh-CN" altLang="en-US" b="1" dirty="0"/>
              <a:t>干系人</a:t>
            </a:r>
          </a:p>
        </p:txBody>
      </p:sp>
      <p:sp>
        <p:nvSpPr>
          <p:cNvPr id="15" name="文本框 14">
            <a:extLst>
              <a:ext uri="{FF2B5EF4-FFF2-40B4-BE49-F238E27FC236}">
                <a16:creationId xmlns:a16="http://schemas.microsoft.com/office/drawing/2014/main" id="{AA95D5F5-D825-4A89-860D-A4B77A2ED8E7}"/>
              </a:ext>
            </a:extLst>
          </p:cNvPr>
          <p:cNvSpPr txBox="1"/>
          <p:nvPr/>
        </p:nvSpPr>
        <p:spPr>
          <a:xfrm>
            <a:off x="4494913" y="4168001"/>
            <a:ext cx="1107996" cy="369332"/>
          </a:xfrm>
          <a:prstGeom prst="rect">
            <a:avLst/>
          </a:prstGeom>
          <a:solidFill>
            <a:schemeClr val="accent4">
              <a:lumMod val="20000"/>
              <a:lumOff val="80000"/>
            </a:schemeClr>
          </a:solidFill>
        </p:spPr>
        <p:txBody>
          <a:bodyPr wrap="none" rtlCol="0">
            <a:spAutoFit/>
          </a:bodyPr>
          <a:lstStyle/>
          <a:p>
            <a:r>
              <a:rPr lang="zh-CN" altLang="en-US" b="1" dirty="0"/>
              <a:t>人力资源</a:t>
            </a:r>
          </a:p>
        </p:txBody>
      </p:sp>
      <p:sp>
        <p:nvSpPr>
          <p:cNvPr id="16" name="等腰三角形 15">
            <a:extLst>
              <a:ext uri="{FF2B5EF4-FFF2-40B4-BE49-F238E27FC236}">
                <a16:creationId xmlns:a16="http://schemas.microsoft.com/office/drawing/2014/main" id="{521616D2-E7AE-42CB-8E28-2370F7260CA4}"/>
              </a:ext>
            </a:extLst>
          </p:cNvPr>
          <p:cNvSpPr/>
          <p:nvPr/>
        </p:nvSpPr>
        <p:spPr>
          <a:xfrm>
            <a:off x="4512297" y="1954606"/>
            <a:ext cx="2225555" cy="1956310"/>
          </a:xfrm>
          <a:prstGeom prst="triangle">
            <a:avLst/>
          </a:prstGeom>
          <a:noFill/>
          <a:ln>
            <a:solidFill>
              <a:srgbClr val="5C21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B34C820C-EF8F-48A3-8396-8B4D7E3E0F82}"/>
              </a:ext>
            </a:extLst>
          </p:cNvPr>
          <p:cNvSpPr/>
          <p:nvPr/>
        </p:nvSpPr>
        <p:spPr>
          <a:xfrm>
            <a:off x="3907221" y="2865495"/>
            <a:ext cx="648072" cy="369332"/>
          </a:xfrm>
          <a:prstGeom prst="rect">
            <a:avLst/>
          </a:prstGeom>
          <a:solidFill>
            <a:schemeClr val="accent4">
              <a:lumMod val="20000"/>
              <a:lumOff val="80000"/>
            </a:schemeClr>
          </a:solidFill>
        </p:spPr>
        <p:txBody>
          <a:bodyPr wrap="square">
            <a:spAutoFit/>
          </a:bodyPr>
          <a:lstStyle/>
          <a:p>
            <a:r>
              <a:rPr lang="zh-CN" altLang="en-US" b="1" dirty="0">
                <a:latin typeface="Times New Roman" panose="02020603050405020304" pitchFamily="18" charset="0"/>
                <a:cs typeface="Times New Roman" panose="02020603050405020304" pitchFamily="18" charset="0"/>
              </a:rPr>
              <a:t>沟通</a:t>
            </a:r>
            <a:endParaRPr lang="zh-CN" altLang="en-US" dirty="0"/>
          </a:p>
        </p:txBody>
      </p:sp>
      <p:sp>
        <p:nvSpPr>
          <p:cNvPr id="18" name="文本框 17">
            <a:extLst>
              <a:ext uri="{FF2B5EF4-FFF2-40B4-BE49-F238E27FC236}">
                <a16:creationId xmlns:a16="http://schemas.microsoft.com/office/drawing/2014/main" id="{6A2F9CB6-0870-4A74-AAEE-F8B24C1F7642}"/>
              </a:ext>
            </a:extLst>
          </p:cNvPr>
          <p:cNvSpPr txBox="1"/>
          <p:nvPr/>
        </p:nvSpPr>
        <p:spPr>
          <a:xfrm>
            <a:off x="6662127" y="2119944"/>
            <a:ext cx="646331" cy="369332"/>
          </a:xfrm>
          <a:prstGeom prst="rect">
            <a:avLst/>
          </a:prstGeom>
          <a:solidFill>
            <a:schemeClr val="accent4">
              <a:lumMod val="20000"/>
              <a:lumOff val="80000"/>
            </a:schemeClr>
          </a:solidFill>
        </p:spPr>
        <p:txBody>
          <a:bodyPr wrap="none" rtlCol="0">
            <a:spAutoFit/>
          </a:bodyPr>
          <a:lstStyle/>
          <a:p>
            <a:r>
              <a:rPr lang="zh-CN" altLang="en-US" b="1" dirty="0"/>
              <a:t>采购</a:t>
            </a:r>
          </a:p>
        </p:txBody>
      </p:sp>
      <p:sp>
        <p:nvSpPr>
          <p:cNvPr id="20" name="标题 1">
            <a:extLst>
              <a:ext uri="{FF2B5EF4-FFF2-40B4-BE49-F238E27FC236}">
                <a16:creationId xmlns:a16="http://schemas.microsoft.com/office/drawing/2014/main" id="{24D92D53-EB40-4BA3-82AC-912816CCE065}"/>
              </a:ext>
            </a:extLst>
          </p:cNvPr>
          <p:cNvSpPr>
            <a:spLocks noGrp="1"/>
          </p:cNvSpPr>
          <p:nvPr/>
        </p:nvSpPr>
        <p:spPr>
          <a:xfrm>
            <a:off x="262227" y="116480"/>
            <a:ext cx="5832475" cy="6477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200" b="1" kern="1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r>
              <a:rPr lang="en-US" altLang="zh-CN" dirty="0"/>
              <a:t>1.1.2  </a:t>
            </a:r>
            <a:r>
              <a:rPr lang="zh-CN" altLang="en-US" dirty="0"/>
              <a:t>项目的构成要素</a:t>
            </a:r>
          </a:p>
        </p:txBody>
      </p:sp>
      <p:sp>
        <p:nvSpPr>
          <p:cNvPr id="19" name="矩形 18">
            <a:extLst>
              <a:ext uri="{FF2B5EF4-FFF2-40B4-BE49-F238E27FC236}">
                <a16:creationId xmlns:a16="http://schemas.microsoft.com/office/drawing/2014/main" id="{1E75BBFE-5160-4A91-AB20-BCCE6C245451}"/>
              </a:ext>
            </a:extLst>
          </p:cNvPr>
          <p:cNvSpPr/>
          <p:nvPr/>
        </p:nvSpPr>
        <p:spPr>
          <a:xfrm>
            <a:off x="6804298" y="2865495"/>
            <a:ext cx="648072" cy="369332"/>
          </a:xfrm>
          <a:prstGeom prst="rect">
            <a:avLst/>
          </a:prstGeom>
          <a:solidFill>
            <a:schemeClr val="accent4">
              <a:lumMod val="20000"/>
              <a:lumOff val="80000"/>
            </a:schemeClr>
          </a:solidFill>
        </p:spPr>
        <p:txBody>
          <a:bodyPr wrap="square">
            <a:spAutoFit/>
          </a:bodyPr>
          <a:lstStyle/>
          <a:p>
            <a:r>
              <a:rPr lang="zh-CN" altLang="en-US" b="1" dirty="0">
                <a:latin typeface="Times New Roman" panose="02020603050405020304" pitchFamily="18" charset="0"/>
                <a:cs typeface="Times New Roman" panose="02020603050405020304" pitchFamily="18" charset="0"/>
              </a:rPr>
              <a:t>合同</a:t>
            </a:r>
            <a:endParaRPr lang="zh-CN" altLang="en-US" dirty="0"/>
          </a:p>
        </p:txBody>
      </p:sp>
    </p:spTree>
    <p:extLst>
      <p:ext uri="{BB962C8B-B14F-4D97-AF65-F5344CB8AC3E}">
        <p14:creationId xmlns:p14="http://schemas.microsoft.com/office/powerpoint/2010/main" val="153264009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1000"/>
                                        <p:tgtEl>
                                          <p:spTgt spid="17"/>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heel(1)">
                                      <p:cBhvr>
                                        <p:cTn id="13" dur="1000"/>
                                        <p:tgtEl>
                                          <p:spTgt spid="14"/>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heel(1)">
                                      <p:cBhvr>
                                        <p:cTn id="16" dur="1000"/>
                                        <p:tgtEl>
                                          <p:spTgt spid="18"/>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heel(1)">
                                      <p:cBhvr>
                                        <p:cTn id="19" dur="1000"/>
                                        <p:tgtEl>
                                          <p:spTgt spid="15"/>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heel(1)">
                                      <p:cBhvr>
                                        <p:cTn id="22" dur="1000"/>
                                        <p:tgtEl>
                                          <p:spTgt spid="2"/>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heel(1)">
                                      <p:cBhvr>
                                        <p:cTn id="25"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14" grpId="0" animBg="1"/>
      <p:bldP spid="15" grpId="0" animBg="1"/>
      <p:bldP spid="17" grpId="0" animBg="1"/>
      <p:bldP spid="18"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  </a:t>
            </a:r>
            <a:r>
              <a:rPr lang="zh-CN" altLang="en-US" dirty="0"/>
              <a:t>项目生命周期和阶段</a:t>
            </a:r>
          </a:p>
        </p:txBody>
      </p:sp>
      <p:sp>
        <p:nvSpPr>
          <p:cNvPr id="9" name="副标题 8"/>
          <p:cNvSpPr txBox="1">
            <a:spLocks/>
          </p:cNvSpPr>
          <p:nvPr/>
        </p:nvSpPr>
        <p:spPr>
          <a:xfrm>
            <a:off x="467544" y="841276"/>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000" b="1" dirty="0">
                <a:solidFill>
                  <a:srgbClr val="FF0000"/>
                </a:solidFill>
                <a:latin typeface="Times New Roman" panose="02020603050405020304" pitchFamily="18" charset="0"/>
                <a:cs typeface="Times New Roman" panose="02020603050405020304" pitchFamily="18" charset="0"/>
              </a:rPr>
              <a:t>项目生命周期</a:t>
            </a:r>
            <a:r>
              <a:rPr lang="zh-CN" altLang="en-US" sz="2000" b="1" dirty="0">
                <a:latin typeface="Times New Roman" panose="02020603050405020304" pitchFamily="18" charset="0"/>
                <a:cs typeface="Times New Roman" panose="02020603050405020304" pitchFamily="18" charset="0"/>
              </a:rPr>
              <a:t>：</a:t>
            </a:r>
            <a:r>
              <a:rPr lang="zh-CN" altLang="en-US" sz="2000" b="1" dirty="0">
                <a:solidFill>
                  <a:srgbClr val="7030A0"/>
                </a:solidFill>
                <a:latin typeface="Times New Roman" panose="02020603050405020304" pitchFamily="18" charset="0"/>
                <a:cs typeface="Times New Roman" panose="02020603050405020304" pitchFamily="18" charset="0"/>
              </a:rPr>
              <a:t>项目从启动到收尾所经历的</a:t>
            </a:r>
            <a:r>
              <a:rPr lang="zh-CN" altLang="en-US" sz="2000" b="1" dirty="0">
                <a:solidFill>
                  <a:srgbClr val="00B0F0"/>
                </a:solidFill>
                <a:latin typeface="Times New Roman" panose="02020603050405020304" pitchFamily="18" charset="0"/>
                <a:cs typeface="Times New Roman" panose="02020603050405020304" pitchFamily="18" charset="0"/>
              </a:rPr>
              <a:t>一系列过程</a:t>
            </a:r>
            <a:endParaRPr lang="en-US" altLang="zh-CN" sz="2000" b="1"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0CD850F4-633B-4B5E-BC9E-59F109BCB307}"/>
              </a:ext>
            </a:extLst>
          </p:cNvPr>
          <p:cNvSpPr/>
          <p:nvPr/>
        </p:nvSpPr>
        <p:spPr>
          <a:xfrm>
            <a:off x="5677374" y="4604000"/>
            <a:ext cx="2472596" cy="400110"/>
          </a:xfrm>
          <a:prstGeom prst="rect">
            <a:avLst/>
          </a:prstGeom>
          <a:solidFill>
            <a:schemeClr val="bg2">
              <a:lumMod val="90000"/>
            </a:schemeClr>
          </a:solidFill>
        </p:spPr>
        <p:txBody>
          <a:bodyPr wrap="square">
            <a:spAutoFit/>
          </a:bodyPr>
          <a:lstStyle/>
          <a:p>
            <a:r>
              <a:rPr lang="zh-CN" altLang="en-US" sz="2000" b="1" dirty="0">
                <a:solidFill>
                  <a:srgbClr val="7030A0"/>
                </a:solidFill>
                <a:latin typeface="Times New Roman" panose="02020603050405020304" pitchFamily="18" charset="0"/>
                <a:cs typeface="Times New Roman" panose="02020603050405020304" pitchFamily="18" charset="0"/>
              </a:rPr>
              <a:t>典型的项目生命周期</a:t>
            </a:r>
            <a:endParaRPr lang="zh-CN" altLang="en-US" sz="2000" dirty="0"/>
          </a:p>
        </p:txBody>
      </p:sp>
      <p:graphicFrame>
        <p:nvGraphicFramePr>
          <p:cNvPr id="3" name="图示 2">
            <a:extLst>
              <a:ext uri="{FF2B5EF4-FFF2-40B4-BE49-F238E27FC236}">
                <a16:creationId xmlns:a16="http://schemas.microsoft.com/office/drawing/2014/main" id="{BBECA025-7AA0-4D9E-964A-F07D1F00920D}"/>
              </a:ext>
            </a:extLst>
          </p:cNvPr>
          <p:cNvGraphicFramePr/>
          <p:nvPr>
            <p:extLst>
              <p:ext uri="{D42A27DB-BD31-4B8C-83A1-F6EECF244321}">
                <p14:modId xmlns:p14="http://schemas.microsoft.com/office/powerpoint/2010/main" val="1406890844"/>
              </p:ext>
            </p:extLst>
          </p:nvPr>
        </p:nvGraphicFramePr>
        <p:xfrm>
          <a:off x="733146" y="2278787"/>
          <a:ext cx="7416824" cy="33184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文本框 3">
            <a:extLst>
              <a:ext uri="{FF2B5EF4-FFF2-40B4-BE49-F238E27FC236}">
                <a16:creationId xmlns:a16="http://schemas.microsoft.com/office/drawing/2014/main" id="{5BC9A1A6-A9DE-48E7-86E0-552677BB72B1}"/>
              </a:ext>
            </a:extLst>
          </p:cNvPr>
          <p:cNvSpPr txBox="1"/>
          <p:nvPr/>
        </p:nvSpPr>
        <p:spPr>
          <a:xfrm>
            <a:off x="733146" y="3185898"/>
            <a:ext cx="1667444" cy="707886"/>
          </a:xfrm>
          <a:prstGeom prst="rect">
            <a:avLst/>
          </a:prstGeom>
          <a:noFill/>
        </p:spPr>
        <p:txBody>
          <a:bodyPr wrap="none" rtlCol="0">
            <a:spAutoFit/>
          </a:bodyPr>
          <a:lstStyle/>
          <a:p>
            <a:r>
              <a:rPr lang="en-US" altLang="zh-CN" sz="2000" dirty="0"/>
              <a:t>a.</a:t>
            </a:r>
            <a:r>
              <a:rPr lang="zh-CN" altLang="en-US" sz="2000" dirty="0"/>
              <a:t>项目启动人</a:t>
            </a:r>
            <a:endParaRPr lang="en-US" altLang="zh-CN" sz="2000" dirty="0"/>
          </a:p>
          <a:p>
            <a:r>
              <a:rPr lang="en-US" altLang="zh-CN" sz="2000" dirty="0"/>
              <a:t>b.</a:t>
            </a:r>
            <a:r>
              <a:rPr lang="zh-CN" altLang="en-US" sz="2000" dirty="0"/>
              <a:t>项目章程</a:t>
            </a:r>
          </a:p>
        </p:txBody>
      </p:sp>
      <p:sp>
        <p:nvSpPr>
          <p:cNvPr id="10" name="文本框 9">
            <a:extLst>
              <a:ext uri="{FF2B5EF4-FFF2-40B4-BE49-F238E27FC236}">
                <a16:creationId xmlns:a16="http://schemas.microsoft.com/office/drawing/2014/main" id="{604D889A-38F9-4B3A-B0D0-6DB4BCF0BDD4}"/>
              </a:ext>
            </a:extLst>
          </p:cNvPr>
          <p:cNvSpPr txBox="1"/>
          <p:nvPr/>
        </p:nvSpPr>
        <p:spPr>
          <a:xfrm>
            <a:off x="3001398" y="2662237"/>
            <a:ext cx="1080120" cy="707886"/>
          </a:xfrm>
          <a:prstGeom prst="rect">
            <a:avLst/>
          </a:prstGeom>
          <a:noFill/>
        </p:spPr>
        <p:txBody>
          <a:bodyPr wrap="square" rtlCol="0">
            <a:spAutoFit/>
          </a:bodyPr>
          <a:lstStyle/>
          <a:p>
            <a:r>
              <a:rPr lang="zh-CN" altLang="en-US" sz="2000" dirty="0"/>
              <a:t>项目管理计划</a:t>
            </a:r>
          </a:p>
        </p:txBody>
      </p:sp>
      <p:sp>
        <p:nvSpPr>
          <p:cNvPr id="11" name="文本框 10">
            <a:extLst>
              <a:ext uri="{FF2B5EF4-FFF2-40B4-BE49-F238E27FC236}">
                <a16:creationId xmlns:a16="http://schemas.microsoft.com/office/drawing/2014/main" id="{938F16CE-A7AE-4A62-AB63-5AB22756B979}"/>
              </a:ext>
            </a:extLst>
          </p:cNvPr>
          <p:cNvSpPr txBox="1"/>
          <p:nvPr/>
        </p:nvSpPr>
        <p:spPr>
          <a:xfrm>
            <a:off x="4847105" y="2239446"/>
            <a:ext cx="1105923" cy="707886"/>
          </a:xfrm>
          <a:prstGeom prst="rect">
            <a:avLst/>
          </a:prstGeom>
          <a:noFill/>
        </p:spPr>
        <p:txBody>
          <a:bodyPr wrap="square" rtlCol="0">
            <a:spAutoFit/>
          </a:bodyPr>
          <a:lstStyle/>
          <a:p>
            <a:r>
              <a:rPr lang="zh-CN" altLang="en-US" sz="2000" dirty="0"/>
              <a:t>可交付成果</a:t>
            </a:r>
          </a:p>
        </p:txBody>
      </p:sp>
      <p:sp>
        <p:nvSpPr>
          <p:cNvPr id="12" name="文本框 11">
            <a:extLst>
              <a:ext uri="{FF2B5EF4-FFF2-40B4-BE49-F238E27FC236}">
                <a16:creationId xmlns:a16="http://schemas.microsoft.com/office/drawing/2014/main" id="{3722A726-ACDF-4F92-AF49-5C01C01E7DBA}"/>
              </a:ext>
            </a:extLst>
          </p:cNvPr>
          <p:cNvSpPr txBox="1"/>
          <p:nvPr/>
        </p:nvSpPr>
        <p:spPr>
          <a:xfrm>
            <a:off x="6761780" y="1777380"/>
            <a:ext cx="1105923" cy="707886"/>
          </a:xfrm>
          <a:prstGeom prst="rect">
            <a:avLst/>
          </a:prstGeom>
          <a:noFill/>
        </p:spPr>
        <p:txBody>
          <a:bodyPr wrap="square" rtlCol="0">
            <a:spAutoFit/>
          </a:bodyPr>
          <a:lstStyle/>
          <a:p>
            <a:r>
              <a:rPr lang="zh-CN" altLang="en-US" sz="2000" dirty="0"/>
              <a:t>项目文件存档</a:t>
            </a:r>
          </a:p>
        </p:txBody>
      </p:sp>
    </p:spTree>
    <p:extLst>
      <p:ext uri="{BB962C8B-B14F-4D97-AF65-F5344CB8AC3E}">
        <p14:creationId xmlns:p14="http://schemas.microsoft.com/office/powerpoint/2010/main" val="148455970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  </a:t>
            </a:r>
            <a:r>
              <a:rPr lang="zh-CN" altLang="en-US" dirty="0"/>
              <a:t>项目生命周期和阶段</a:t>
            </a:r>
          </a:p>
        </p:txBody>
      </p:sp>
      <p:sp>
        <p:nvSpPr>
          <p:cNvPr id="9" name="副标题 8"/>
          <p:cNvSpPr txBox="1">
            <a:spLocks/>
          </p:cNvSpPr>
          <p:nvPr/>
        </p:nvSpPr>
        <p:spPr>
          <a:xfrm>
            <a:off x="467544" y="843296"/>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000" b="1" dirty="0">
                <a:solidFill>
                  <a:srgbClr val="FF0000"/>
                </a:solidFill>
                <a:latin typeface="Times New Roman" panose="02020603050405020304" pitchFamily="18" charset="0"/>
                <a:cs typeface="Times New Roman" panose="02020603050405020304" pitchFamily="18" charset="0"/>
              </a:rPr>
              <a:t>项目阶段</a:t>
            </a:r>
            <a:r>
              <a:rPr lang="zh-CN" altLang="en-US" sz="2000" b="1" dirty="0">
                <a:latin typeface="Times New Roman" panose="02020603050405020304" pitchFamily="18" charset="0"/>
                <a:cs typeface="Times New Roman" panose="02020603050405020304" pitchFamily="18" charset="0"/>
              </a:rPr>
              <a:t>：</a:t>
            </a: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）一组</a:t>
            </a:r>
            <a:r>
              <a:rPr lang="zh-CN" altLang="en-US" sz="2000" b="1" dirty="0">
                <a:solidFill>
                  <a:srgbClr val="7030A0"/>
                </a:solidFill>
                <a:latin typeface="Times New Roman" panose="02020603050405020304" pitchFamily="18" charset="0"/>
                <a:cs typeface="Times New Roman" panose="02020603050405020304" pitchFamily="18" charset="0"/>
              </a:rPr>
              <a:t>具有逻辑关系的项目活动的集合</a:t>
            </a: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Times New Roman" panose="02020603050405020304" pitchFamily="18" charset="0"/>
                <a:cs typeface="Times New Roman" panose="02020603050405020304" pitchFamily="18" charset="0"/>
              </a:rPr>
              <a:t>）通常</a:t>
            </a:r>
            <a:r>
              <a:rPr lang="zh-CN" altLang="en-US" sz="2000" b="1" dirty="0">
                <a:solidFill>
                  <a:srgbClr val="00B0F0"/>
                </a:solidFill>
                <a:latin typeface="Times New Roman" panose="02020603050405020304" pitchFamily="18" charset="0"/>
                <a:cs typeface="Times New Roman" panose="02020603050405020304" pitchFamily="18" charset="0"/>
              </a:rPr>
              <a:t>以一个或多个可交付成果的完成为结束</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0D926632-9282-44A5-8E79-9F0A1B103643}"/>
              </a:ext>
            </a:extLst>
          </p:cNvPr>
          <p:cNvSpPr txBox="1"/>
          <p:nvPr/>
        </p:nvSpPr>
        <p:spPr>
          <a:xfrm>
            <a:off x="755576" y="3361556"/>
            <a:ext cx="7344816" cy="580865"/>
          </a:xfrm>
          <a:prstGeom prst="rect">
            <a:avLst/>
          </a:prstGeom>
          <a:solidFill>
            <a:schemeClr val="accent4">
              <a:lumMod val="20000"/>
              <a:lumOff val="80000"/>
            </a:schemeClr>
          </a:solidFill>
        </p:spPr>
        <p:txBody>
          <a:bodyPr wrap="square">
            <a:spAutoFit/>
          </a:bodyPr>
          <a:lstStyle/>
          <a:p>
            <a:pPr>
              <a:lnSpc>
                <a:spcPct val="150000"/>
              </a:lnSpc>
              <a:spcBef>
                <a:spcPts val="0"/>
              </a:spcBef>
            </a:pPr>
            <a:r>
              <a:rPr lang="zh-CN" altLang="en-US" sz="2400" b="1" dirty="0">
                <a:latin typeface="Times New Roman" panose="02020603050405020304" pitchFamily="18" charset="0"/>
                <a:cs typeface="Times New Roman" panose="02020603050405020304" pitchFamily="18" charset="0"/>
              </a:rPr>
              <a:t>如果工作具有</a:t>
            </a:r>
            <a:r>
              <a:rPr lang="zh-CN" altLang="en-US" sz="2400" b="1" dirty="0">
                <a:solidFill>
                  <a:srgbClr val="7030A0"/>
                </a:solidFill>
                <a:latin typeface="Times New Roman" panose="02020603050405020304" pitchFamily="18" charset="0"/>
                <a:cs typeface="Times New Roman" panose="02020603050405020304" pitchFamily="18" charset="0"/>
              </a:rPr>
              <a:t>某种独特性</a:t>
            </a:r>
            <a:r>
              <a:rPr lang="zh-CN" altLang="en-US" sz="2400" b="1" dirty="0">
                <a:latin typeface="Times New Roman" panose="02020603050405020304" pitchFamily="18" charset="0"/>
                <a:cs typeface="Times New Roman" panose="02020603050405020304" pitchFamily="18" charset="0"/>
              </a:rPr>
              <a:t>，就可以当作一个</a:t>
            </a:r>
            <a:r>
              <a:rPr lang="zh-CN" altLang="en-US" sz="2400" b="1" dirty="0">
                <a:solidFill>
                  <a:srgbClr val="7030A0"/>
                </a:solidFill>
                <a:latin typeface="Times New Roman" panose="02020603050405020304" pitchFamily="18" charset="0"/>
                <a:cs typeface="Times New Roman" panose="02020603050405020304" pitchFamily="18" charset="0"/>
              </a:rPr>
              <a:t>项目阶段</a:t>
            </a:r>
            <a:endParaRPr lang="en-US" altLang="zh-C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113469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3EB583-8E7F-4AAB-9615-662FD020FE9E}"/>
              </a:ext>
            </a:extLst>
          </p:cNvPr>
          <p:cNvSpPr>
            <a:spLocks noGrp="1"/>
          </p:cNvSpPr>
          <p:nvPr>
            <p:ph type="title"/>
          </p:nvPr>
        </p:nvSpPr>
        <p:spPr/>
        <p:txBody>
          <a:bodyPr/>
          <a:lstStyle/>
          <a:p>
            <a:r>
              <a:rPr lang="zh-CN" altLang="en-US" sz="2400" dirty="0">
                <a:latin typeface="华文隶书"/>
                <a:cs typeface="华文隶书"/>
              </a:rPr>
              <a:t>项目不成功</a:t>
            </a:r>
            <a:endParaRPr lang="zh-CN" altLang="en-US" dirty="0"/>
          </a:p>
        </p:txBody>
      </p:sp>
      <p:sp>
        <p:nvSpPr>
          <p:cNvPr id="3" name="爆炸形: 14 pt  2">
            <a:extLst>
              <a:ext uri="{FF2B5EF4-FFF2-40B4-BE49-F238E27FC236}">
                <a16:creationId xmlns:a16="http://schemas.microsoft.com/office/drawing/2014/main" id="{B2A4D3C0-B63A-4E96-ADEE-DA7118C56E20}"/>
              </a:ext>
            </a:extLst>
          </p:cNvPr>
          <p:cNvSpPr/>
          <p:nvPr/>
        </p:nvSpPr>
        <p:spPr>
          <a:xfrm>
            <a:off x="1403648" y="1309328"/>
            <a:ext cx="6084676" cy="3096344"/>
          </a:xfrm>
          <a:prstGeom prst="irregularSeal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FF0000"/>
                </a:solidFill>
              </a:rPr>
              <a:t>项目最终失败的原因有哪些呢？</a:t>
            </a:r>
          </a:p>
        </p:txBody>
      </p:sp>
    </p:spTree>
    <p:extLst>
      <p:ext uri="{BB962C8B-B14F-4D97-AF65-F5344CB8AC3E}">
        <p14:creationId xmlns:p14="http://schemas.microsoft.com/office/powerpoint/2010/main" val="2114290700"/>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  </a:t>
            </a:r>
            <a:r>
              <a:rPr lang="zh-CN" altLang="en-US" dirty="0"/>
              <a:t>项目生命周期和阶段</a:t>
            </a:r>
          </a:p>
        </p:txBody>
      </p:sp>
      <p:sp>
        <p:nvSpPr>
          <p:cNvPr id="9" name="副标题 8"/>
          <p:cNvSpPr txBox="1">
            <a:spLocks/>
          </p:cNvSpPr>
          <p:nvPr/>
        </p:nvSpPr>
        <p:spPr>
          <a:xfrm>
            <a:off x="467544" y="843296"/>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000" b="1" dirty="0">
                <a:solidFill>
                  <a:srgbClr val="FF0000"/>
                </a:solidFill>
                <a:latin typeface="Times New Roman" panose="02020603050405020304" pitchFamily="18" charset="0"/>
                <a:cs typeface="Times New Roman" panose="02020603050405020304" pitchFamily="18" charset="0"/>
              </a:rPr>
              <a:t>项目阶段</a:t>
            </a:r>
            <a:r>
              <a:rPr lang="zh-CN" altLang="en-US" sz="2000" b="1" dirty="0">
                <a:latin typeface="Times New Roman" panose="02020603050405020304" pitchFamily="18" charset="0"/>
                <a:cs typeface="Times New Roman" panose="02020603050405020304" pitchFamily="18" charset="0"/>
              </a:rPr>
              <a:t>：</a:t>
            </a: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）一组</a:t>
            </a:r>
            <a:r>
              <a:rPr lang="zh-CN" altLang="en-US" sz="2000" b="1" dirty="0">
                <a:solidFill>
                  <a:srgbClr val="7030A0"/>
                </a:solidFill>
                <a:latin typeface="Times New Roman" panose="02020603050405020304" pitchFamily="18" charset="0"/>
                <a:cs typeface="Times New Roman" panose="02020603050405020304" pitchFamily="18" charset="0"/>
              </a:rPr>
              <a:t>具有逻辑关系的项目活动的集合</a:t>
            </a: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Times New Roman" panose="02020603050405020304" pitchFamily="18" charset="0"/>
                <a:cs typeface="Times New Roman" panose="02020603050405020304" pitchFamily="18" charset="0"/>
              </a:rPr>
              <a:t>）通常</a:t>
            </a:r>
            <a:r>
              <a:rPr lang="zh-CN" altLang="en-US" sz="2000" b="1" dirty="0">
                <a:solidFill>
                  <a:srgbClr val="00B0F0"/>
                </a:solidFill>
                <a:latin typeface="Times New Roman" panose="02020603050405020304" pitchFamily="18" charset="0"/>
                <a:cs typeface="Times New Roman" panose="02020603050405020304" pitchFamily="18" charset="0"/>
              </a:rPr>
              <a:t>以一个或多个可交付成果的完成为结束</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p:txBody>
      </p:sp>
      <p:graphicFrame>
        <p:nvGraphicFramePr>
          <p:cNvPr id="4" name="图示 3">
            <a:extLst>
              <a:ext uri="{FF2B5EF4-FFF2-40B4-BE49-F238E27FC236}">
                <a16:creationId xmlns:a16="http://schemas.microsoft.com/office/drawing/2014/main" id="{54E7D881-D005-4BCE-97F1-1F19690CC59B}"/>
              </a:ext>
            </a:extLst>
          </p:cNvPr>
          <p:cNvGraphicFramePr/>
          <p:nvPr/>
        </p:nvGraphicFramePr>
        <p:xfrm>
          <a:off x="2339752" y="2628142"/>
          <a:ext cx="4056112" cy="25360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819725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  </a:t>
            </a:r>
            <a:r>
              <a:rPr lang="zh-CN" altLang="en-US" dirty="0"/>
              <a:t>项目生命周期和阶段</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000" b="1" dirty="0">
                <a:solidFill>
                  <a:srgbClr val="FF0000"/>
                </a:solidFill>
                <a:latin typeface="Times New Roman" panose="02020603050405020304" pitchFamily="18" charset="0"/>
                <a:cs typeface="Times New Roman" panose="02020603050405020304" pitchFamily="18" charset="0"/>
              </a:rPr>
              <a:t>单阶段</a:t>
            </a:r>
            <a:r>
              <a:rPr lang="zh-CN" altLang="en-US" sz="2000" b="1" dirty="0">
                <a:latin typeface="Times New Roman" panose="02020603050405020304" pitchFamily="18" charset="0"/>
                <a:cs typeface="Times New Roman" panose="02020603050405020304" pitchFamily="18" charset="0"/>
              </a:rPr>
              <a:t>项目</a:t>
            </a:r>
            <a:endParaRPr lang="en-US" altLang="zh-CN" sz="20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EEE89A12-FCC0-48E0-95FC-E18CA88AA0C4}"/>
              </a:ext>
            </a:extLst>
          </p:cNvPr>
          <p:cNvPicPr>
            <a:picLocks noChangeAspect="1"/>
          </p:cNvPicPr>
          <p:nvPr/>
        </p:nvPicPr>
        <p:blipFill>
          <a:blip r:embed="rId3"/>
          <a:stretch>
            <a:fillRect/>
          </a:stretch>
        </p:blipFill>
        <p:spPr>
          <a:xfrm>
            <a:off x="1677678" y="1633364"/>
            <a:ext cx="5788643" cy="3592951"/>
          </a:xfrm>
          <a:prstGeom prst="rect">
            <a:avLst/>
          </a:prstGeom>
        </p:spPr>
      </p:pic>
      <p:sp>
        <p:nvSpPr>
          <p:cNvPr id="3" name="文本框 2">
            <a:extLst>
              <a:ext uri="{FF2B5EF4-FFF2-40B4-BE49-F238E27FC236}">
                <a16:creationId xmlns:a16="http://schemas.microsoft.com/office/drawing/2014/main" id="{549B0C3B-904F-412F-AF47-D267F3B89527}"/>
              </a:ext>
            </a:extLst>
          </p:cNvPr>
          <p:cNvSpPr txBox="1"/>
          <p:nvPr/>
        </p:nvSpPr>
        <p:spPr>
          <a:xfrm>
            <a:off x="3325504" y="1777380"/>
            <a:ext cx="2492990" cy="369332"/>
          </a:xfrm>
          <a:prstGeom prst="rect">
            <a:avLst/>
          </a:prstGeom>
          <a:solidFill>
            <a:schemeClr val="tx1"/>
          </a:solidFill>
        </p:spPr>
        <p:txBody>
          <a:bodyPr wrap="none" rtlCol="0">
            <a:spAutoFit/>
          </a:bodyPr>
          <a:lstStyle/>
          <a:p>
            <a:r>
              <a:rPr lang="zh-CN" altLang="en-US" dirty="0">
                <a:solidFill>
                  <a:schemeClr val="bg1"/>
                </a:solidFill>
              </a:rPr>
              <a:t>电信网络安装管理项目</a:t>
            </a:r>
          </a:p>
        </p:txBody>
      </p:sp>
    </p:spTree>
    <p:extLst>
      <p:ext uri="{BB962C8B-B14F-4D97-AF65-F5344CB8AC3E}">
        <p14:creationId xmlns:p14="http://schemas.microsoft.com/office/powerpoint/2010/main" val="3964644820"/>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  </a:t>
            </a:r>
            <a:r>
              <a:rPr lang="zh-CN" altLang="en-US" dirty="0"/>
              <a:t>项目生命周期和阶段</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000" b="1" dirty="0">
                <a:solidFill>
                  <a:srgbClr val="FF0000"/>
                </a:solidFill>
                <a:latin typeface="Times New Roman" panose="02020603050405020304" pitchFamily="18" charset="0"/>
                <a:cs typeface="Times New Roman" panose="02020603050405020304" pitchFamily="18" charset="0"/>
              </a:rPr>
              <a:t>多阶段</a:t>
            </a:r>
            <a:r>
              <a:rPr lang="zh-CN" altLang="en-US" sz="2000" b="1" dirty="0">
                <a:latin typeface="Times New Roman" panose="02020603050405020304" pitchFamily="18" charset="0"/>
                <a:cs typeface="Times New Roman" panose="02020603050405020304" pitchFamily="18" charset="0"/>
              </a:rPr>
              <a:t>项目</a:t>
            </a: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000" b="1" dirty="0">
                <a:latin typeface="Times New Roman" panose="02020603050405020304" pitchFamily="18" charset="0"/>
                <a:cs typeface="Times New Roman" panose="02020603050405020304" pitchFamily="18" charset="0"/>
              </a:rPr>
              <a:t>阶段与阶段的关系的</a:t>
            </a:r>
            <a:r>
              <a:rPr lang="en-US" altLang="zh-CN" sz="2000" b="1" dirty="0">
                <a:solidFill>
                  <a:srgbClr val="7030A0"/>
                </a:solidFill>
                <a:latin typeface="Times New Roman" panose="02020603050405020304" pitchFamily="18" charset="0"/>
                <a:cs typeface="Times New Roman" panose="02020603050405020304" pitchFamily="18" charset="0"/>
              </a:rPr>
              <a:t>2</a:t>
            </a:r>
            <a:r>
              <a:rPr lang="zh-CN" altLang="en-US" sz="2000" b="1" dirty="0">
                <a:solidFill>
                  <a:srgbClr val="7030A0"/>
                </a:solidFill>
                <a:latin typeface="Times New Roman" panose="02020603050405020304" pitchFamily="18" charset="0"/>
                <a:cs typeface="Times New Roman" panose="02020603050405020304" pitchFamily="18" charset="0"/>
              </a:rPr>
              <a:t>种基本类型</a:t>
            </a:r>
            <a:r>
              <a:rPr lang="zh-CN" altLang="en-US" sz="2000" b="1" dirty="0">
                <a:latin typeface="Times New Roman" panose="02020603050405020304" pitchFamily="18" charset="0"/>
                <a:cs typeface="Times New Roman" panose="02020603050405020304" pitchFamily="18" charset="0"/>
              </a:rPr>
              <a:t>：</a:t>
            </a: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2000" b="1" dirty="0">
                <a:solidFill>
                  <a:srgbClr val="00B0F0"/>
                </a:solidFill>
                <a:latin typeface="Times New Roman" panose="02020603050405020304" pitchFamily="18" charset="0"/>
                <a:cs typeface="Times New Roman" panose="02020603050405020304" pitchFamily="18" charset="0"/>
              </a:rPr>
              <a:t>1) </a:t>
            </a:r>
            <a:r>
              <a:rPr lang="zh-CN" altLang="en-US" sz="2000" b="1" dirty="0">
                <a:solidFill>
                  <a:srgbClr val="00B0F0"/>
                </a:solidFill>
                <a:latin typeface="Times New Roman" panose="02020603050405020304" pitchFamily="18" charset="0"/>
                <a:cs typeface="Times New Roman" panose="02020603050405020304" pitchFamily="18" charset="0"/>
              </a:rPr>
              <a:t>顺序关系：</a:t>
            </a:r>
            <a:r>
              <a:rPr lang="zh-CN" altLang="en-US" sz="2000" b="1" dirty="0">
                <a:latin typeface="Times New Roman" panose="02020603050405020304" pitchFamily="18" charset="0"/>
                <a:cs typeface="Times New Roman" panose="02020603050405020304" pitchFamily="18" charset="0"/>
              </a:rPr>
              <a:t>一个阶段只能在前一阶段完成后开始</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05C6F8DF-0EBB-4CDB-BFFF-183839C6D768}"/>
              </a:ext>
            </a:extLst>
          </p:cNvPr>
          <p:cNvPicPr>
            <a:picLocks noChangeAspect="1"/>
          </p:cNvPicPr>
          <p:nvPr/>
        </p:nvPicPr>
        <p:blipFill>
          <a:blip r:embed="rId3"/>
          <a:stretch>
            <a:fillRect/>
          </a:stretch>
        </p:blipFill>
        <p:spPr>
          <a:xfrm>
            <a:off x="88443" y="3145532"/>
            <a:ext cx="8967114" cy="2088232"/>
          </a:xfrm>
          <a:prstGeom prst="rect">
            <a:avLst/>
          </a:prstGeom>
        </p:spPr>
      </p:pic>
      <p:sp>
        <p:nvSpPr>
          <p:cNvPr id="6" name="文本框 5">
            <a:extLst>
              <a:ext uri="{FF2B5EF4-FFF2-40B4-BE49-F238E27FC236}">
                <a16:creationId xmlns:a16="http://schemas.microsoft.com/office/drawing/2014/main" id="{334ECA80-2015-4901-8E2D-D179DF368272}"/>
              </a:ext>
            </a:extLst>
          </p:cNvPr>
          <p:cNvSpPr txBox="1"/>
          <p:nvPr/>
        </p:nvSpPr>
        <p:spPr>
          <a:xfrm>
            <a:off x="133976" y="3145532"/>
            <a:ext cx="8856000" cy="369332"/>
          </a:xfrm>
          <a:prstGeom prst="rect">
            <a:avLst/>
          </a:prstGeom>
          <a:solidFill>
            <a:schemeClr val="tx1"/>
          </a:solidFill>
        </p:spPr>
        <p:txBody>
          <a:bodyPr wrap="square" rtlCol="0">
            <a:spAutoFit/>
          </a:bodyPr>
          <a:lstStyle/>
          <a:p>
            <a:pPr algn="ctr"/>
            <a:r>
              <a:rPr lang="zh-CN" altLang="en-US" dirty="0">
                <a:solidFill>
                  <a:schemeClr val="bg1"/>
                </a:solidFill>
              </a:rPr>
              <a:t>危险废弃物场地清理项目</a:t>
            </a:r>
          </a:p>
        </p:txBody>
      </p:sp>
      <p:sp>
        <p:nvSpPr>
          <p:cNvPr id="3" name="文本框 2">
            <a:extLst>
              <a:ext uri="{FF2B5EF4-FFF2-40B4-BE49-F238E27FC236}">
                <a16:creationId xmlns:a16="http://schemas.microsoft.com/office/drawing/2014/main" id="{B2D3229F-B196-4515-8F19-A6F9650659AD}"/>
              </a:ext>
            </a:extLst>
          </p:cNvPr>
          <p:cNvSpPr txBox="1"/>
          <p:nvPr/>
        </p:nvSpPr>
        <p:spPr>
          <a:xfrm>
            <a:off x="1187624" y="3566092"/>
            <a:ext cx="902811" cy="307777"/>
          </a:xfrm>
          <a:prstGeom prst="rect">
            <a:avLst/>
          </a:prstGeom>
          <a:solidFill>
            <a:schemeClr val="accent5"/>
          </a:solidFill>
        </p:spPr>
        <p:txBody>
          <a:bodyPr wrap="none" rtlCol="0">
            <a:spAutoFit/>
          </a:bodyPr>
          <a:lstStyle/>
          <a:p>
            <a:r>
              <a:rPr lang="zh-CN" altLang="en-US" sz="1400" b="1" dirty="0">
                <a:solidFill>
                  <a:srgbClr val="FFFF00"/>
                </a:solidFill>
              </a:rPr>
              <a:t>设施停用</a:t>
            </a:r>
          </a:p>
        </p:txBody>
      </p:sp>
      <p:sp>
        <p:nvSpPr>
          <p:cNvPr id="7" name="文本框 6">
            <a:extLst>
              <a:ext uri="{FF2B5EF4-FFF2-40B4-BE49-F238E27FC236}">
                <a16:creationId xmlns:a16="http://schemas.microsoft.com/office/drawing/2014/main" id="{041CE289-192C-4678-BB62-15E3F9B8B0A0}"/>
              </a:ext>
            </a:extLst>
          </p:cNvPr>
          <p:cNvSpPr txBox="1"/>
          <p:nvPr/>
        </p:nvSpPr>
        <p:spPr>
          <a:xfrm>
            <a:off x="4030826" y="3588612"/>
            <a:ext cx="1082348" cy="307777"/>
          </a:xfrm>
          <a:prstGeom prst="rect">
            <a:avLst/>
          </a:prstGeom>
          <a:solidFill>
            <a:schemeClr val="accent5"/>
          </a:solidFill>
        </p:spPr>
        <p:txBody>
          <a:bodyPr wrap="none" rtlCol="0">
            <a:spAutoFit/>
          </a:bodyPr>
          <a:lstStyle/>
          <a:p>
            <a:r>
              <a:rPr lang="zh-CN" altLang="en-US" sz="1400" b="1" dirty="0">
                <a:solidFill>
                  <a:srgbClr val="FFFF00"/>
                </a:solidFill>
              </a:rPr>
              <a:t>废弃物清理</a:t>
            </a:r>
          </a:p>
        </p:txBody>
      </p:sp>
      <p:sp>
        <p:nvSpPr>
          <p:cNvPr id="8" name="文本框 7">
            <a:extLst>
              <a:ext uri="{FF2B5EF4-FFF2-40B4-BE49-F238E27FC236}">
                <a16:creationId xmlns:a16="http://schemas.microsoft.com/office/drawing/2014/main" id="{54628E72-7C31-4B2C-AD48-6EDFF84A4068}"/>
              </a:ext>
            </a:extLst>
          </p:cNvPr>
          <p:cNvSpPr txBox="1"/>
          <p:nvPr/>
        </p:nvSpPr>
        <p:spPr>
          <a:xfrm>
            <a:off x="6948264" y="3588612"/>
            <a:ext cx="902811" cy="307777"/>
          </a:xfrm>
          <a:prstGeom prst="rect">
            <a:avLst/>
          </a:prstGeom>
          <a:solidFill>
            <a:schemeClr val="accent5"/>
          </a:solidFill>
        </p:spPr>
        <p:txBody>
          <a:bodyPr wrap="none" rtlCol="0">
            <a:spAutoFit/>
          </a:bodyPr>
          <a:lstStyle/>
          <a:p>
            <a:r>
              <a:rPr lang="zh-CN" altLang="en-US" sz="1400" b="1" dirty="0">
                <a:solidFill>
                  <a:srgbClr val="FFFF00"/>
                </a:solidFill>
              </a:rPr>
              <a:t>环境美化</a:t>
            </a:r>
          </a:p>
        </p:txBody>
      </p:sp>
    </p:spTree>
    <p:extLst>
      <p:ext uri="{BB962C8B-B14F-4D97-AF65-F5344CB8AC3E}">
        <p14:creationId xmlns:p14="http://schemas.microsoft.com/office/powerpoint/2010/main" val="71874494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  </a:t>
            </a:r>
            <a:r>
              <a:rPr lang="zh-CN" altLang="en-US" dirty="0"/>
              <a:t>项目生命周期和阶段</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000" b="1" dirty="0">
                <a:solidFill>
                  <a:srgbClr val="FF0000"/>
                </a:solidFill>
                <a:latin typeface="Times New Roman" panose="02020603050405020304" pitchFamily="18" charset="0"/>
                <a:cs typeface="Times New Roman" panose="02020603050405020304" pitchFamily="18" charset="0"/>
              </a:rPr>
              <a:t>多阶段</a:t>
            </a:r>
            <a:r>
              <a:rPr lang="zh-CN" altLang="en-US" sz="2000" b="1" dirty="0">
                <a:latin typeface="Times New Roman" panose="02020603050405020304" pitchFamily="18" charset="0"/>
                <a:cs typeface="Times New Roman" panose="02020603050405020304" pitchFamily="18" charset="0"/>
              </a:rPr>
              <a:t>项目</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000" b="1" dirty="0">
                <a:latin typeface="Times New Roman" panose="02020603050405020304" pitchFamily="18" charset="0"/>
                <a:cs typeface="Times New Roman" panose="02020603050405020304" pitchFamily="18" charset="0"/>
              </a:rPr>
              <a:t>阶段与阶段的关系的</a:t>
            </a:r>
            <a:r>
              <a:rPr lang="en-US" altLang="zh-CN" sz="2000" b="1" dirty="0">
                <a:solidFill>
                  <a:srgbClr val="7030A0"/>
                </a:solidFill>
                <a:latin typeface="Times New Roman" panose="02020603050405020304" pitchFamily="18" charset="0"/>
                <a:cs typeface="Times New Roman" panose="02020603050405020304" pitchFamily="18" charset="0"/>
              </a:rPr>
              <a:t>2</a:t>
            </a:r>
            <a:r>
              <a:rPr lang="zh-CN" altLang="en-US" sz="2000" b="1" dirty="0">
                <a:solidFill>
                  <a:srgbClr val="7030A0"/>
                </a:solidFill>
                <a:latin typeface="Times New Roman" panose="02020603050405020304" pitchFamily="18" charset="0"/>
                <a:cs typeface="Times New Roman" panose="02020603050405020304" pitchFamily="18" charset="0"/>
              </a:rPr>
              <a:t>种基本类型</a:t>
            </a:r>
            <a:r>
              <a:rPr lang="zh-CN" altLang="en-US" sz="2000" b="1" dirty="0">
                <a:latin typeface="Times New Roman" panose="02020603050405020304" pitchFamily="18" charset="0"/>
                <a:cs typeface="Times New Roman" panose="02020603050405020304" pitchFamily="18" charset="0"/>
              </a:rPr>
              <a:t>：</a:t>
            </a: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2000" b="1" dirty="0">
                <a:solidFill>
                  <a:srgbClr val="00B0F0"/>
                </a:solidFill>
                <a:latin typeface="Times New Roman" panose="02020603050405020304" pitchFamily="18" charset="0"/>
                <a:cs typeface="Times New Roman" panose="02020603050405020304" pitchFamily="18" charset="0"/>
              </a:rPr>
              <a:t>2) </a:t>
            </a:r>
            <a:r>
              <a:rPr lang="zh-CN" altLang="en-US" sz="2000" b="1" dirty="0">
                <a:solidFill>
                  <a:srgbClr val="00B0F0"/>
                </a:solidFill>
                <a:latin typeface="Times New Roman" panose="02020603050405020304" pitchFamily="18" charset="0"/>
                <a:cs typeface="Times New Roman" panose="02020603050405020304" pitchFamily="18" charset="0"/>
              </a:rPr>
              <a:t>交叠关系：</a:t>
            </a:r>
            <a:r>
              <a:rPr lang="zh-CN" altLang="en-US" sz="2000" b="1" dirty="0">
                <a:latin typeface="Times New Roman" panose="02020603050405020304" pitchFamily="18" charset="0"/>
                <a:cs typeface="Times New Roman" panose="02020603050405020304" pitchFamily="18" charset="0"/>
              </a:rPr>
              <a:t>一个阶段在前一阶段完成前就开始</a:t>
            </a: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F7CE1099-6083-4B7D-B2E0-B200AC0693BC}"/>
              </a:ext>
            </a:extLst>
          </p:cNvPr>
          <p:cNvSpPr txBox="1"/>
          <p:nvPr/>
        </p:nvSpPr>
        <p:spPr>
          <a:xfrm>
            <a:off x="144000" y="2929508"/>
            <a:ext cx="8856000" cy="369332"/>
          </a:xfrm>
          <a:prstGeom prst="rect">
            <a:avLst/>
          </a:prstGeom>
          <a:solidFill>
            <a:schemeClr val="tx1"/>
          </a:solidFill>
        </p:spPr>
        <p:txBody>
          <a:bodyPr wrap="square" rtlCol="0">
            <a:spAutoFit/>
          </a:bodyPr>
          <a:lstStyle/>
          <a:p>
            <a:pPr algn="ctr"/>
            <a:r>
              <a:rPr lang="zh-CN" altLang="en-US" dirty="0">
                <a:solidFill>
                  <a:schemeClr val="bg1"/>
                </a:solidFill>
              </a:rPr>
              <a:t>酒店建设项目</a:t>
            </a:r>
          </a:p>
        </p:txBody>
      </p:sp>
      <p:sp>
        <p:nvSpPr>
          <p:cNvPr id="3" name="矩形 2">
            <a:extLst>
              <a:ext uri="{FF2B5EF4-FFF2-40B4-BE49-F238E27FC236}">
                <a16:creationId xmlns:a16="http://schemas.microsoft.com/office/drawing/2014/main" id="{2D482931-C232-4693-9757-026732A9503B}"/>
              </a:ext>
            </a:extLst>
          </p:cNvPr>
          <p:cNvSpPr/>
          <p:nvPr/>
        </p:nvSpPr>
        <p:spPr>
          <a:xfrm>
            <a:off x="1736088" y="3801085"/>
            <a:ext cx="2843824" cy="4947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建筑材料准备</a:t>
            </a:r>
          </a:p>
        </p:txBody>
      </p:sp>
      <p:sp>
        <p:nvSpPr>
          <p:cNvPr id="7" name="矩形 6">
            <a:extLst>
              <a:ext uri="{FF2B5EF4-FFF2-40B4-BE49-F238E27FC236}">
                <a16:creationId xmlns:a16="http://schemas.microsoft.com/office/drawing/2014/main" id="{F4DE16AD-052C-488D-91DA-0F97EA1E9765}"/>
              </a:ext>
            </a:extLst>
          </p:cNvPr>
          <p:cNvSpPr/>
          <p:nvPr/>
        </p:nvSpPr>
        <p:spPr>
          <a:xfrm>
            <a:off x="6164063" y="4799205"/>
            <a:ext cx="2843824" cy="4947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项目验收</a:t>
            </a:r>
          </a:p>
        </p:txBody>
      </p:sp>
      <p:sp>
        <p:nvSpPr>
          <p:cNvPr id="8" name="矩形 7">
            <a:extLst>
              <a:ext uri="{FF2B5EF4-FFF2-40B4-BE49-F238E27FC236}">
                <a16:creationId xmlns:a16="http://schemas.microsoft.com/office/drawing/2014/main" id="{28709915-04BC-4CF3-B39C-ACBFBBB7959F}"/>
              </a:ext>
            </a:extLst>
          </p:cNvPr>
          <p:cNvSpPr/>
          <p:nvPr/>
        </p:nvSpPr>
        <p:spPr>
          <a:xfrm>
            <a:off x="3067744" y="4295849"/>
            <a:ext cx="4032448" cy="4947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开工建设</a:t>
            </a:r>
          </a:p>
        </p:txBody>
      </p:sp>
      <p:sp>
        <p:nvSpPr>
          <p:cNvPr id="10" name="矩形 9">
            <a:extLst>
              <a:ext uri="{FF2B5EF4-FFF2-40B4-BE49-F238E27FC236}">
                <a16:creationId xmlns:a16="http://schemas.microsoft.com/office/drawing/2014/main" id="{80294456-63FA-4595-A4C3-659443BE8BF6}"/>
              </a:ext>
            </a:extLst>
          </p:cNvPr>
          <p:cNvSpPr/>
          <p:nvPr/>
        </p:nvSpPr>
        <p:spPr>
          <a:xfrm>
            <a:off x="144000" y="3298840"/>
            <a:ext cx="2843824" cy="4947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资金筹备</a:t>
            </a:r>
          </a:p>
        </p:txBody>
      </p:sp>
      <p:sp>
        <p:nvSpPr>
          <p:cNvPr id="11" name="文本框 10">
            <a:extLst>
              <a:ext uri="{FF2B5EF4-FFF2-40B4-BE49-F238E27FC236}">
                <a16:creationId xmlns:a16="http://schemas.microsoft.com/office/drawing/2014/main" id="{E61C81E9-4E02-46AE-AEC2-AC5AA3510200}"/>
              </a:ext>
            </a:extLst>
          </p:cNvPr>
          <p:cNvSpPr txBox="1"/>
          <p:nvPr/>
        </p:nvSpPr>
        <p:spPr>
          <a:xfrm>
            <a:off x="136113" y="4087988"/>
            <a:ext cx="2501227" cy="1200329"/>
          </a:xfrm>
          <a:prstGeom prst="rect">
            <a:avLst/>
          </a:prstGeom>
          <a:solidFill>
            <a:srgbClr val="FFFF00"/>
          </a:solidFill>
        </p:spPr>
        <p:txBody>
          <a:bodyPr wrap="square">
            <a:spAutoFit/>
          </a:bodyPr>
          <a:lstStyle/>
          <a:p>
            <a:r>
              <a:rPr lang="zh-CN" altLang="en-US" b="1" dirty="0">
                <a:solidFill>
                  <a:srgbClr val="FF66FF"/>
                </a:solidFill>
                <a:latin typeface="Times New Roman" panose="02020603050405020304" pitchFamily="18" charset="0"/>
                <a:cs typeface="Times New Roman" panose="02020603050405020304" pitchFamily="18" charset="0"/>
              </a:rPr>
              <a:t>后果：</a:t>
            </a:r>
            <a:endParaRPr lang="en-US" altLang="zh-CN" b="1" dirty="0">
              <a:solidFill>
                <a:srgbClr val="FF66FF"/>
              </a:solidFill>
              <a:latin typeface="Times New Roman" panose="02020603050405020304" pitchFamily="18" charset="0"/>
              <a:cs typeface="Times New Roman" panose="02020603050405020304" pitchFamily="18" charset="0"/>
            </a:endParaRPr>
          </a:p>
          <a:p>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）增加额外的资源</a:t>
            </a:r>
            <a:endParaRPr lang="en-US" altLang="zh-CN" b="1" dirty="0">
              <a:latin typeface="Times New Roman" panose="02020603050405020304" pitchFamily="18" charset="0"/>
              <a:cs typeface="Times New Roman" panose="02020603050405020304" pitchFamily="18" charset="0"/>
            </a:endParaRPr>
          </a:p>
          <a:p>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）增加风险</a:t>
            </a:r>
            <a:endParaRPr lang="en-US" altLang="zh-CN" b="1" dirty="0">
              <a:latin typeface="Times New Roman" panose="02020603050405020304" pitchFamily="18" charset="0"/>
              <a:cs typeface="Times New Roman" panose="02020603050405020304" pitchFamily="18" charset="0"/>
            </a:endParaRPr>
          </a:p>
          <a:p>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3</a:t>
            </a:r>
            <a:r>
              <a:rPr lang="zh-CN" altLang="en-US" b="1" dirty="0">
                <a:latin typeface="Times New Roman" panose="02020603050405020304" pitchFamily="18" charset="0"/>
                <a:cs typeface="Times New Roman" panose="02020603050405020304" pitchFamily="18" charset="0"/>
              </a:rPr>
              <a:t>）返工</a:t>
            </a:r>
            <a:endParaRPr lang="zh-CN" alt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425778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500"/>
                                        <p:tgtEl>
                                          <p:spTgt spid="8"/>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arn(inVertical)">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P spid="7" grpId="0" animBg="1"/>
      <p:bldP spid="8" grpId="0" animBg="1"/>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1.1.4  </a:t>
            </a:r>
            <a:r>
              <a:rPr lang="zh-CN" altLang="en-US" dirty="0"/>
              <a:t>项目管理</a:t>
            </a:r>
          </a:p>
        </p:txBody>
      </p:sp>
      <p:sp>
        <p:nvSpPr>
          <p:cNvPr id="9" name="副标题 8"/>
          <p:cNvSpPr txBox="1">
            <a:spLocks/>
          </p:cNvSpPr>
          <p:nvPr/>
        </p:nvSpPr>
        <p:spPr>
          <a:xfrm>
            <a:off x="202398" y="1246669"/>
            <a:ext cx="8834098" cy="1754841"/>
          </a:xfrm>
          <a:prstGeom prst="rect">
            <a:avLst/>
          </a:prstGeom>
          <a:ln w="19050">
            <a:solidFill>
              <a:srgbClr val="00B0F0"/>
            </a:solidFill>
          </a:ln>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FF0000"/>
                </a:solidFill>
                <a:latin typeface="Times New Roman" panose="02020603050405020304" pitchFamily="18" charset="0"/>
                <a:cs typeface="Times New Roman" panose="02020603050405020304" pitchFamily="18" charset="0"/>
              </a:rPr>
              <a:t>项目管理</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对于一个项目要实现的目标，所要执行的任务与进度及资源等所做的管理，包含制定目标，安排日程，以及跟踪及管理等等</a:t>
            </a:r>
            <a:endParaRPr lang="en-US" altLang="zh-CN" sz="2400" b="1" dirty="0">
              <a:latin typeface="Times New Roman" panose="02020603050405020304" pitchFamily="18" charset="0"/>
              <a:cs typeface="Times New Roman" panose="02020603050405020304" pitchFamily="18" charset="0"/>
            </a:endParaRPr>
          </a:p>
        </p:txBody>
      </p:sp>
      <p:sp>
        <p:nvSpPr>
          <p:cNvPr id="3" name="矩形 2"/>
          <p:cNvSpPr/>
          <p:nvPr/>
        </p:nvSpPr>
        <p:spPr>
          <a:xfrm>
            <a:off x="1547664" y="4153644"/>
            <a:ext cx="5688632" cy="874214"/>
          </a:xfrm>
          <a:prstGeom prst="rect">
            <a:avLst/>
          </a:prstGeom>
          <a:solidFill>
            <a:schemeClr val="bg1"/>
          </a:solidFill>
        </p:spPr>
        <p:txBody>
          <a:bodyPr wrap="square">
            <a:spAutoFit/>
          </a:bodyPr>
          <a:lstStyle/>
          <a:p>
            <a:pPr>
              <a:lnSpc>
                <a:spcPct val="150000"/>
              </a:lnSpc>
              <a:spcBef>
                <a:spcPts val="0"/>
              </a:spcBef>
            </a:pPr>
            <a:r>
              <a:rPr lang="zh-CN" altLang="en-US" b="1" dirty="0">
                <a:solidFill>
                  <a:srgbClr val="FF0000"/>
                </a:solidFill>
                <a:latin typeface="Times New Roman" panose="02020603050405020304" pitchFamily="18" charset="0"/>
                <a:cs typeface="Times New Roman" panose="02020603050405020304" pitchFamily="18" charset="0"/>
              </a:rPr>
              <a:t>“项目管理”</a:t>
            </a:r>
            <a:r>
              <a:rPr lang="zh-CN" altLang="en-US" b="1" dirty="0">
                <a:latin typeface="Times New Roman" panose="02020603050405020304" pitchFamily="18" charset="0"/>
                <a:cs typeface="Times New Roman" panose="02020603050405020304" pitchFamily="18" charset="0"/>
              </a:rPr>
              <a:t>是美国“</a:t>
            </a:r>
            <a:r>
              <a:rPr lang="zh-CN" altLang="en-US" b="1" i="1" dirty="0">
                <a:solidFill>
                  <a:srgbClr val="00B0F0"/>
                </a:solidFill>
                <a:latin typeface="Times New Roman" panose="02020603050405020304" pitchFamily="18" charset="0"/>
                <a:cs typeface="Times New Roman" panose="02020603050405020304" pitchFamily="18" charset="0"/>
              </a:rPr>
              <a:t>曼哈顿计划 </a:t>
            </a:r>
            <a:r>
              <a:rPr lang="zh-CN" altLang="en-US" b="1" i="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初期的名称，</a:t>
            </a:r>
            <a:endParaRPr lang="en-US" altLang="zh-CN" b="1" dirty="0">
              <a:latin typeface="Times New Roman" panose="02020603050405020304" pitchFamily="18" charset="0"/>
              <a:cs typeface="Times New Roman" panose="02020603050405020304" pitchFamily="18" charset="0"/>
            </a:endParaRPr>
          </a:p>
          <a:p>
            <a:pPr>
              <a:lnSpc>
                <a:spcPct val="150000"/>
              </a:lnSpc>
              <a:spcBef>
                <a:spcPts val="0"/>
              </a:spcBef>
            </a:pPr>
            <a:r>
              <a:rPr lang="zh-CN" altLang="en-US" b="1" dirty="0">
                <a:latin typeface="Times New Roman" panose="02020603050405020304" pitchFamily="18" charset="0"/>
                <a:cs typeface="Times New Roman" panose="02020603050405020304" pitchFamily="18" charset="0"/>
              </a:rPr>
              <a:t>由著名数学家</a:t>
            </a:r>
            <a:r>
              <a:rPr lang="zh-CN" altLang="en-US" b="1" u="sng" dirty="0">
                <a:latin typeface="Times New Roman" panose="02020603050405020304" pitchFamily="18" charset="0"/>
                <a:cs typeface="Times New Roman" panose="02020603050405020304" pitchFamily="18" charset="0"/>
              </a:rPr>
              <a:t>华罗庚</a:t>
            </a:r>
            <a:r>
              <a:rPr lang="zh-CN" altLang="en-US" b="1" dirty="0">
                <a:latin typeface="Times New Roman" panose="02020603050405020304" pitchFamily="18" charset="0"/>
                <a:cs typeface="Times New Roman" panose="02020603050405020304" pitchFamily="18" charset="0"/>
              </a:rPr>
              <a:t>在上个世纪</a:t>
            </a:r>
            <a:r>
              <a:rPr lang="en-US" altLang="zh-CN" b="1" dirty="0">
                <a:latin typeface="Times New Roman" panose="02020603050405020304" pitchFamily="18" charset="0"/>
                <a:cs typeface="Times New Roman" panose="02020603050405020304" pitchFamily="18" charset="0"/>
              </a:rPr>
              <a:t>50</a:t>
            </a:r>
            <a:r>
              <a:rPr lang="zh-CN" altLang="en-US" b="1" dirty="0">
                <a:latin typeface="Times New Roman" panose="02020603050405020304" pitchFamily="18" charset="0"/>
                <a:cs typeface="Times New Roman" panose="02020603050405020304" pitchFamily="18" charset="0"/>
              </a:rPr>
              <a:t>年代引进中国</a:t>
            </a:r>
          </a:p>
        </p:txBody>
      </p:sp>
      <p:cxnSp>
        <p:nvCxnSpPr>
          <p:cNvPr id="5" name="直接连接符 4">
            <a:extLst>
              <a:ext uri="{FF2B5EF4-FFF2-40B4-BE49-F238E27FC236}">
                <a16:creationId xmlns:a16="http://schemas.microsoft.com/office/drawing/2014/main" id="{64BE9B05-096A-40F8-B0DF-92027707EBF1}"/>
              </a:ext>
            </a:extLst>
          </p:cNvPr>
          <p:cNvCxnSpPr/>
          <p:nvPr/>
        </p:nvCxnSpPr>
        <p:spPr>
          <a:xfrm>
            <a:off x="287524" y="3937620"/>
            <a:ext cx="856895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389593"/>
      </p:ext>
    </p:extLst>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1.1.4  </a:t>
            </a:r>
            <a:r>
              <a:rPr lang="zh-CN" altLang="en-US" dirty="0"/>
              <a:t>项目管理</a:t>
            </a:r>
          </a:p>
        </p:txBody>
      </p:sp>
      <p:sp>
        <p:nvSpPr>
          <p:cNvPr id="9" name="副标题 8"/>
          <p:cNvSpPr txBox="1">
            <a:spLocks/>
          </p:cNvSpPr>
          <p:nvPr/>
        </p:nvSpPr>
        <p:spPr>
          <a:xfrm>
            <a:off x="621029" y="62525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586C7494-EAFA-4061-966C-7C9BAABA2269}"/>
              </a:ext>
            </a:extLst>
          </p:cNvPr>
          <p:cNvPicPr>
            <a:picLocks noChangeAspect="1"/>
          </p:cNvPicPr>
          <p:nvPr/>
        </p:nvPicPr>
        <p:blipFill>
          <a:blip r:embed="rId3"/>
          <a:stretch>
            <a:fillRect/>
          </a:stretch>
        </p:blipFill>
        <p:spPr>
          <a:xfrm>
            <a:off x="179845" y="1070390"/>
            <a:ext cx="8784309" cy="2448272"/>
          </a:xfrm>
          <a:prstGeom prst="rect">
            <a:avLst/>
          </a:prstGeom>
        </p:spPr>
      </p:pic>
      <p:sp>
        <p:nvSpPr>
          <p:cNvPr id="5" name="矩形 4"/>
          <p:cNvSpPr/>
          <p:nvPr/>
        </p:nvSpPr>
        <p:spPr>
          <a:xfrm>
            <a:off x="3347864" y="4025201"/>
            <a:ext cx="2031326" cy="580865"/>
          </a:xfrm>
          <a:prstGeom prst="rect">
            <a:avLst/>
          </a:prstGeom>
          <a:solidFill>
            <a:schemeClr val="bg2"/>
          </a:solidFill>
        </p:spPr>
        <p:txBody>
          <a:bodyPr wrap="none">
            <a:spAutoFit/>
          </a:bodyPr>
          <a:lstStyle/>
          <a:p>
            <a:pPr algn="ctr">
              <a:lnSpc>
                <a:spcPct val="150000"/>
              </a:lnSpc>
            </a:pPr>
            <a:r>
              <a:rPr lang="zh-CN" altLang="en-US" sz="2400" b="1" dirty="0">
                <a:solidFill>
                  <a:srgbClr val="026BCA"/>
                </a:solidFill>
                <a:latin typeface="Times New Roman" panose="02020603050405020304" pitchFamily="18" charset="0"/>
                <a:cs typeface="Times New Roman" panose="02020603050405020304" pitchFamily="18" charset="0"/>
              </a:rPr>
              <a:t>项目管理框架</a:t>
            </a:r>
          </a:p>
        </p:txBody>
      </p:sp>
    </p:spTree>
    <p:extLst>
      <p:ext uri="{BB962C8B-B14F-4D97-AF65-F5344CB8AC3E}">
        <p14:creationId xmlns:p14="http://schemas.microsoft.com/office/powerpoint/2010/main" val="26692356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1.1.4  </a:t>
            </a:r>
            <a:r>
              <a:rPr lang="zh-CN" altLang="en-US" dirty="0"/>
              <a:t>项目管理</a:t>
            </a:r>
          </a:p>
        </p:txBody>
      </p:sp>
      <p:sp>
        <p:nvSpPr>
          <p:cNvPr id="9" name="副标题 8"/>
          <p:cNvSpPr txBox="1">
            <a:spLocks/>
          </p:cNvSpPr>
          <p:nvPr/>
        </p:nvSpPr>
        <p:spPr>
          <a:xfrm>
            <a:off x="621029" y="62525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586C7494-EAFA-4061-966C-7C9BAABA2269}"/>
              </a:ext>
            </a:extLst>
          </p:cNvPr>
          <p:cNvPicPr>
            <a:picLocks noChangeAspect="1"/>
          </p:cNvPicPr>
          <p:nvPr/>
        </p:nvPicPr>
        <p:blipFill>
          <a:blip r:embed="rId3"/>
          <a:stretch>
            <a:fillRect/>
          </a:stretch>
        </p:blipFill>
        <p:spPr>
          <a:xfrm>
            <a:off x="179845" y="1070390"/>
            <a:ext cx="8784309" cy="2448272"/>
          </a:xfrm>
          <a:prstGeom prst="rect">
            <a:avLst/>
          </a:prstGeom>
        </p:spPr>
      </p:pic>
      <p:sp>
        <p:nvSpPr>
          <p:cNvPr id="15" name="文本框 14">
            <a:extLst>
              <a:ext uri="{FF2B5EF4-FFF2-40B4-BE49-F238E27FC236}">
                <a16:creationId xmlns:a16="http://schemas.microsoft.com/office/drawing/2014/main" id="{D5AF947F-B9C9-4704-877D-48237164EDC0}"/>
              </a:ext>
            </a:extLst>
          </p:cNvPr>
          <p:cNvSpPr txBox="1"/>
          <p:nvPr/>
        </p:nvSpPr>
        <p:spPr>
          <a:xfrm>
            <a:off x="3698543" y="4781050"/>
            <a:ext cx="1440160" cy="461665"/>
          </a:xfrm>
          <a:prstGeom prst="rect">
            <a:avLst/>
          </a:prstGeom>
          <a:solidFill>
            <a:schemeClr val="accent5"/>
          </a:solidFill>
        </p:spPr>
        <p:txBody>
          <a:bodyPr wrap="square">
            <a:spAutoFit/>
          </a:bodyPr>
          <a:lstStyle/>
          <a:p>
            <a:pPr marL="0" indent="0">
              <a:spcBef>
                <a:spcPts val="0"/>
              </a:spcBef>
              <a:buNone/>
            </a:pPr>
            <a:r>
              <a:rPr lang="zh-CN" altLang="en-US" sz="2400" b="1" dirty="0">
                <a:solidFill>
                  <a:srgbClr val="FFFF00"/>
                </a:solidFill>
                <a:latin typeface="Times New Roman" panose="02020603050405020304" pitchFamily="18" charset="0"/>
                <a:cs typeface="Times New Roman" panose="02020603050405020304" pitchFamily="18" charset="0"/>
              </a:rPr>
              <a:t>项目经理</a:t>
            </a:r>
          </a:p>
        </p:txBody>
      </p:sp>
      <p:sp>
        <p:nvSpPr>
          <p:cNvPr id="17" name="箭头: 下 16">
            <a:extLst>
              <a:ext uri="{FF2B5EF4-FFF2-40B4-BE49-F238E27FC236}">
                <a16:creationId xmlns:a16="http://schemas.microsoft.com/office/drawing/2014/main" id="{F751B168-0292-446F-8E41-873CCD014913}"/>
              </a:ext>
            </a:extLst>
          </p:cNvPr>
          <p:cNvSpPr/>
          <p:nvPr/>
        </p:nvSpPr>
        <p:spPr>
          <a:xfrm rot="7260274">
            <a:off x="2020332" y="2556763"/>
            <a:ext cx="221980" cy="3158558"/>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CBED9CF1-BFA8-44A0-880B-77DCAF2844BF}"/>
              </a:ext>
            </a:extLst>
          </p:cNvPr>
          <p:cNvSpPr txBox="1"/>
          <p:nvPr/>
        </p:nvSpPr>
        <p:spPr>
          <a:xfrm>
            <a:off x="243315" y="3963800"/>
            <a:ext cx="1565130" cy="646331"/>
          </a:xfrm>
          <a:prstGeom prst="rect">
            <a:avLst/>
          </a:prstGeom>
          <a:noFill/>
        </p:spPr>
        <p:txBody>
          <a:bodyPr wrap="square">
            <a:spAutoFit/>
          </a:bodyPr>
          <a:lstStyle/>
          <a:p>
            <a:r>
              <a:rPr lang="zh-CN" altLang="en-US" b="1" dirty="0">
                <a:solidFill>
                  <a:srgbClr val="00B0F0"/>
                </a:solidFill>
                <a:latin typeface="Times New Roman" panose="02020603050405020304" pitchFamily="18" charset="0"/>
                <a:cs typeface="Times New Roman" panose="02020603050405020304" pitchFamily="18" charset="0"/>
              </a:rPr>
              <a:t>满足干系人的需要和期望</a:t>
            </a:r>
            <a:endParaRPr lang="zh-CN" altLang="en-US" dirty="0"/>
          </a:p>
        </p:txBody>
      </p:sp>
      <p:sp>
        <p:nvSpPr>
          <p:cNvPr id="20" name="箭头: 下 19">
            <a:extLst>
              <a:ext uri="{FF2B5EF4-FFF2-40B4-BE49-F238E27FC236}">
                <a16:creationId xmlns:a16="http://schemas.microsoft.com/office/drawing/2014/main" id="{EC712A47-440D-4AB1-8A66-DE1DAAD245DA}"/>
              </a:ext>
            </a:extLst>
          </p:cNvPr>
          <p:cNvSpPr/>
          <p:nvPr/>
        </p:nvSpPr>
        <p:spPr>
          <a:xfrm rot="14383292">
            <a:off x="6698402" y="2374071"/>
            <a:ext cx="221980" cy="3514286"/>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2AFAC548-B395-4303-BCBE-F3412A1EE6C9}"/>
              </a:ext>
            </a:extLst>
          </p:cNvPr>
          <p:cNvSpPr txBox="1"/>
          <p:nvPr/>
        </p:nvSpPr>
        <p:spPr>
          <a:xfrm>
            <a:off x="7135279" y="3963800"/>
            <a:ext cx="1559993" cy="646331"/>
          </a:xfrm>
          <a:prstGeom prst="rect">
            <a:avLst/>
          </a:prstGeom>
          <a:noFill/>
        </p:spPr>
        <p:txBody>
          <a:bodyPr wrap="square">
            <a:spAutoFit/>
          </a:bodyPr>
          <a:lstStyle/>
          <a:p>
            <a:pPr>
              <a:spcBef>
                <a:spcPts val="0"/>
              </a:spcBef>
            </a:pPr>
            <a:r>
              <a:rPr lang="zh-CN" altLang="en-US" b="1" dirty="0">
                <a:solidFill>
                  <a:srgbClr val="FF0000"/>
                </a:solidFill>
                <a:latin typeface="Times New Roman" panose="02020603050405020304" pitchFamily="18" charset="0"/>
                <a:cs typeface="Times New Roman" panose="02020603050405020304" pitchFamily="18" charset="0"/>
              </a:rPr>
              <a:t>在批准的基准内完成项目</a:t>
            </a:r>
          </a:p>
        </p:txBody>
      </p:sp>
      <p:sp>
        <p:nvSpPr>
          <p:cNvPr id="24" name="文本框 23">
            <a:extLst>
              <a:ext uri="{FF2B5EF4-FFF2-40B4-BE49-F238E27FC236}">
                <a16:creationId xmlns:a16="http://schemas.microsoft.com/office/drawing/2014/main" id="{930A2C7C-A914-4685-A53C-FE60CABE8BFC}"/>
              </a:ext>
            </a:extLst>
          </p:cNvPr>
          <p:cNvSpPr txBox="1"/>
          <p:nvPr/>
        </p:nvSpPr>
        <p:spPr>
          <a:xfrm>
            <a:off x="4418623" y="3814646"/>
            <a:ext cx="1129934" cy="646331"/>
          </a:xfrm>
          <a:prstGeom prst="rect">
            <a:avLst/>
          </a:prstGeom>
          <a:noFill/>
        </p:spPr>
        <p:txBody>
          <a:bodyPr wrap="square">
            <a:spAutoFit/>
          </a:bodyPr>
          <a:lstStyle/>
          <a:p>
            <a:r>
              <a:rPr lang="zh-CN" altLang="en-US" b="1" dirty="0">
                <a:solidFill>
                  <a:srgbClr val="7030A0"/>
                </a:solidFill>
                <a:latin typeface="Times New Roman" panose="02020603050405020304" pitchFamily="18" charset="0"/>
                <a:cs typeface="Times New Roman" panose="02020603050405020304" pitchFamily="18" charset="0"/>
              </a:rPr>
              <a:t>协调整个项目过程</a:t>
            </a:r>
            <a:endParaRPr lang="zh-CN" altLang="en-US" dirty="0"/>
          </a:p>
        </p:txBody>
      </p:sp>
      <p:sp>
        <p:nvSpPr>
          <p:cNvPr id="25" name="箭头: 下 24">
            <a:extLst>
              <a:ext uri="{FF2B5EF4-FFF2-40B4-BE49-F238E27FC236}">
                <a16:creationId xmlns:a16="http://schemas.microsoft.com/office/drawing/2014/main" id="{78396A7D-6AB0-41C1-B0D7-58FD1FDAF383}"/>
              </a:ext>
            </a:extLst>
          </p:cNvPr>
          <p:cNvSpPr/>
          <p:nvPr/>
        </p:nvSpPr>
        <p:spPr>
          <a:xfrm rot="10800000">
            <a:off x="4228891" y="3527652"/>
            <a:ext cx="241004" cy="1112430"/>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545719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Vertical)">
                                      <p:cBhvr>
                                        <p:cTn id="7" dur="500"/>
                                        <p:tgtEl>
                                          <p:spTgt spid="2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barn(inVertical)">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arn(inVertical)">
                                      <p:cBhvr>
                                        <p:cTn id="15" dur="500"/>
                                        <p:tgtEl>
                                          <p:spTgt spid="20"/>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barn(inVertical)">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arn(inVertical)">
                                      <p:cBhvr>
                                        <p:cTn id="23" dur="500"/>
                                        <p:tgtEl>
                                          <p:spTgt spid="1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barn(inVertical)">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P spid="20" grpId="0" animBg="1"/>
      <p:bldP spid="22" grpId="0"/>
      <p:bldP spid="24" grpId="0"/>
      <p:bldP spid="2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1.1.4  </a:t>
            </a:r>
            <a:r>
              <a:rPr lang="zh-CN" altLang="en-US" dirty="0"/>
              <a:t>项目管理</a:t>
            </a:r>
          </a:p>
        </p:txBody>
      </p:sp>
      <p:sp>
        <p:nvSpPr>
          <p:cNvPr id="9" name="副标题 8"/>
          <p:cNvSpPr txBox="1">
            <a:spLocks/>
          </p:cNvSpPr>
          <p:nvPr/>
        </p:nvSpPr>
        <p:spPr>
          <a:xfrm>
            <a:off x="467544" y="841276"/>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000" b="1" dirty="0">
                <a:latin typeface="Times New Roman" panose="02020603050405020304" pitchFamily="18" charset="0"/>
                <a:cs typeface="Times New Roman" panose="02020603050405020304" pitchFamily="18" charset="0"/>
              </a:rPr>
              <a:t>项目管理的</a:t>
            </a:r>
            <a:r>
              <a:rPr lang="zh-CN" altLang="en-US" sz="2000" b="1" dirty="0">
                <a:solidFill>
                  <a:srgbClr val="7030A0"/>
                </a:solidFill>
                <a:latin typeface="Times New Roman" panose="02020603050405020304" pitchFamily="18" charset="0"/>
                <a:cs typeface="Times New Roman" panose="02020603050405020304" pitchFamily="18" charset="0"/>
              </a:rPr>
              <a:t>人力资源投入水平</a:t>
            </a:r>
            <a:endParaRPr lang="en-US" altLang="zh-CN" sz="2000" b="1" dirty="0">
              <a:solidFill>
                <a:srgbClr val="7030A0"/>
              </a:solidFill>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2B50AB36-22EE-48C5-B3C6-3ADC998C0D67}"/>
              </a:ext>
            </a:extLst>
          </p:cNvPr>
          <p:cNvPicPr>
            <a:picLocks noChangeAspect="1"/>
          </p:cNvPicPr>
          <p:nvPr/>
        </p:nvPicPr>
        <p:blipFill>
          <a:blip r:embed="rId3"/>
          <a:stretch>
            <a:fillRect/>
          </a:stretch>
        </p:blipFill>
        <p:spPr>
          <a:xfrm>
            <a:off x="1331640" y="1633364"/>
            <a:ext cx="5904656" cy="3415438"/>
          </a:xfrm>
          <a:prstGeom prst="rect">
            <a:avLst/>
          </a:prstGeom>
        </p:spPr>
      </p:pic>
    </p:spTree>
    <p:extLst>
      <p:ext uri="{BB962C8B-B14F-4D97-AF65-F5344CB8AC3E}">
        <p14:creationId xmlns:p14="http://schemas.microsoft.com/office/powerpoint/2010/main" val="1918063008"/>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1.1.4  </a:t>
            </a:r>
            <a:r>
              <a:rPr lang="zh-CN" altLang="en-US" dirty="0"/>
              <a:t>项目管理</a:t>
            </a:r>
          </a:p>
        </p:txBody>
      </p:sp>
      <p:sp>
        <p:nvSpPr>
          <p:cNvPr id="9" name="副标题 8"/>
          <p:cNvSpPr txBox="1">
            <a:spLocks/>
          </p:cNvSpPr>
          <p:nvPr/>
        </p:nvSpPr>
        <p:spPr>
          <a:xfrm>
            <a:off x="539552" y="1105131"/>
            <a:ext cx="8136904" cy="1754841"/>
          </a:xfrm>
          <a:prstGeom prst="rect">
            <a:avLst/>
          </a:prstGeom>
          <a:ln w="19050">
            <a:solidFill>
              <a:schemeClr val="bg1"/>
            </a:solidFill>
          </a:ln>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FF0000"/>
                </a:solidFill>
                <a:latin typeface="Times New Roman" panose="02020603050405020304" pitchFamily="18" charset="0"/>
                <a:cs typeface="Times New Roman" panose="02020603050405020304" pitchFamily="18" charset="0"/>
              </a:rPr>
              <a:t>项目管理的要点</a:t>
            </a:r>
            <a:endParaRPr lang="en-US" altLang="zh-CN" sz="2400" b="1" dirty="0">
              <a:solidFill>
                <a:srgbClr val="FF0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400" b="1" dirty="0">
              <a:latin typeface="Times New Roman" panose="02020603050405020304" pitchFamily="18" charset="0"/>
              <a:cs typeface="Times New Roman" panose="02020603050405020304" pitchFamily="18" charset="0"/>
            </a:endParaRPr>
          </a:p>
        </p:txBody>
      </p:sp>
      <p:graphicFrame>
        <p:nvGraphicFramePr>
          <p:cNvPr id="4" name="图示 3">
            <a:extLst>
              <a:ext uri="{FF2B5EF4-FFF2-40B4-BE49-F238E27FC236}">
                <a16:creationId xmlns:a16="http://schemas.microsoft.com/office/drawing/2014/main" id="{BF14BEEA-2B56-4DF2-852B-BC23302FAF3D}"/>
              </a:ext>
            </a:extLst>
          </p:cNvPr>
          <p:cNvGraphicFramePr/>
          <p:nvPr>
            <p:extLst>
              <p:ext uri="{D42A27DB-BD31-4B8C-83A1-F6EECF244321}">
                <p14:modId xmlns:p14="http://schemas.microsoft.com/office/powerpoint/2010/main" val="1690299825"/>
              </p:ext>
            </p:extLst>
          </p:nvPr>
        </p:nvGraphicFramePr>
        <p:xfrm>
          <a:off x="1979712" y="985292"/>
          <a:ext cx="6408712" cy="4320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61559746"/>
      </p:ext>
    </p:extLst>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5362" y="2569468"/>
            <a:ext cx="9138638" cy="1152128"/>
          </a:xfrm>
          <a:prstGeom prst="rect">
            <a:avLst/>
          </a:prstGeom>
          <a:solidFill>
            <a:srgbClr val="0072C6"/>
          </a:solidFill>
          <a:ln w="12700" cap="flat" cmpd="sng" algn="ctr">
            <a:noFill/>
            <a:prstDash val="solid"/>
            <a:miter lim="800000"/>
          </a:ln>
          <a:effectLst/>
        </p:spPr>
        <p:txBody>
          <a:bodyPr vert="horz" rtlCol="0" anchor="ctr"/>
          <a:lstStyle/>
          <a:p>
            <a:pPr algn="ctr"/>
            <a:r>
              <a:rPr lang="zh-CN" altLang="en-US" sz="2800" b="1" dirty="0">
                <a:solidFill>
                  <a:schemeClr val="bg1"/>
                </a:solidFill>
                <a:latin typeface="方正粗宋简体"/>
                <a:ea typeface="方正粗宋简体"/>
              </a:rPr>
              <a:t>软件项目与软件项目管理</a:t>
            </a:r>
          </a:p>
        </p:txBody>
      </p:sp>
      <p:sp>
        <p:nvSpPr>
          <p:cNvPr id="5" name="文本框 4"/>
          <p:cNvSpPr txBox="1"/>
          <p:nvPr/>
        </p:nvSpPr>
        <p:spPr>
          <a:xfrm>
            <a:off x="251520" y="1720615"/>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1.2</a:t>
            </a:r>
            <a:endParaRPr lang="zh-CN" altLang="en-US" sz="4000" b="1" dirty="0">
              <a:solidFill>
                <a:schemeClr val="accent1"/>
              </a:solidFill>
              <a:latin typeface="Adobe Gothic Std B" panose="020B0800000000000000" pitchFamily="34" charset="-128"/>
            </a:endParaRPr>
          </a:p>
        </p:txBody>
      </p:sp>
    </p:spTree>
    <p:extLst>
      <p:ext uri="{BB962C8B-B14F-4D97-AF65-F5344CB8AC3E}">
        <p14:creationId xmlns:p14="http://schemas.microsoft.com/office/powerpoint/2010/main" val="528030632"/>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3EB583-8E7F-4AAB-9615-662FD020FE9E}"/>
              </a:ext>
            </a:extLst>
          </p:cNvPr>
          <p:cNvSpPr>
            <a:spLocks noGrp="1"/>
          </p:cNvSpPr>
          <p:nvPr>
            <p:ph type="title"/>
          </p:nvPr>
        </p:nvSpPr>
        <p:spPr/>
        <p:txBody>
          <a:bodyPr/>
          <a:lstStyle/>
          <a:p>
            <a:r>
              <a:rPr lang="zh-CN" altLang="en-US" sz="2400" dirty="0">
                <a:latin typeface="华文隶书"/>
                <a:cs typeface="华文隶书"/>
              </a:rPr>
              <a:t>项目不成功</a:t>
            </a:r>
            <a:endParaRPr lang="zh-CN" altLang="en-US" dirty="0"/>
          </a:p>
        </p:txBody>
      </p:sp>
      <p:graphicFrame>
        <p:nvGraphicFramePr>
          <p:cNvPr id="5" name="图示 4">
            <a:extLst>
              <a:ext uri="{FF2B5EF4-FFF2-40B4-BE49-F238E27FC236}">
                <a16:creationId xmlns:a16="http://schemas.microsoft.com/office/drawing/2014/main" id="{C73003F1-EE63-425B-B29C-03FC503E6E7A}"/>
              </a:ext>
            </a:extLst>
          </p:cNvPr>
          <p:cNvGraphicFramePr/>
          <p:nvPr>
            <p:extLst>
              <p:ext uri="{D42A27DB-BD31-4B8C-83A1-F6EECF244321}">
                <p14:modId xmlns:p14="http://schemas.microsoft.com/office/powerpoint/2010/main" val="686899742"/>
              </p:ext>
            </p:extLst>
          </p:nvPr>
        </p:nvGraphicFramePr>
        <p:xfrm>
          <a:off x="1331640" y="625252"/>
          <a:ext cx="6840760" cy="48233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6041769"/>
      </p:ext>
    </p:extLst>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  </a:t>
            </a:r>
            <a:r>
              <a:rPr lang="zh-CN" altLang="en-US" dirty="0"/>
              <a:t>软件项目</a:t>
            </a:r>
          </a:p>
        </p:txBody>
      </p:sp>
      <p:sp>
        <p:nvSpPr>
          <p:cNvPr id="9" name="副标题 8"/>
          <p:cNvSpPr txBox="1">
            <a:spLocks/>
          </p:cNvSpPr>
          <p:nvPr/>
        </p:nvSpPr>
        <p:spPr>
          <a:xfrm>
            <a:off x="467544" y="818707"/>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000" b="1" dirty="0">
                <a:solidFill>
                  <a:srgbClr val="FF0000"/>
                </a:solidFill>
                <a:latin typeface="Times New Roman" panose="02020603050405020304" pitchFamily="18" charset="0"/>
                <a:cs typeface="Times New Roman" panose="02020603050405020304" pitchFamily="18" charset="0"/>
              </a:rPr>
              <a:t>软件项目可以是：</a:t>
            </a:r>
            <a:endParaRPr lang="en-US" altLang="zh-CN" sz="2000" b="1" dirty="0">
              <a:solidFill>
                <a:srgbClr val="FF0000"/>
              </a:solidFill>
              <a:latin typeface="Times New Roman" panose="02020603050405020304" pitchFamily="18" charset="0"/>
              <a:cs typeface="Times New Roman" panose="02020603050405020304" pitchFamily="18" charset="0"/>
            </a:endParaRPr>
          </a:p>
        </p:txBody>
      </p:sp>
      <p:sp>
        <p:nvSpPr>
          <p:cNvPr id="3" name="矩形 2"/>
          <p:cNvSpPr/>
          <p:nvPr/>
        </p:nvSpPr>
        <p:spPr>
          <a:xfrm>
            <a:off x="467544" y="1705372"/>
            <a:ext cx="2808311" cy="961097"/>
          </a:xfrm>
          <a:prstGeom prst="rect">
            <a:avLst/>
          </a:prstGeom>
          <a:solidFill>
            <a:schemeClr val="bg2">
              <a:lumMod val="90000"/>
            </a:schemeClr>
          </a:solidFill>
        </p:spPr>
        <p:txBody>
          <a:bodyPr wrap="square">
            <a:spAutoFit/>
          </a:bodyPr>
          <a:lstStyle/>
          <a:p>
            <a:pPr>
              <a:lnSpc>
                <a:spcPct val="150000"/>
              </a:lnSpc>
              <a:spcBef>
                <a:spcPts val="0"/>
              </a:spcBef>
            </a:pPr>
            <a:r>
              <a:rPr lang="zh-CN" altLang="en-US" sz="2000" b="1" dirty="0">
                <a:solidFill>
                  <a:srgbClr val="7030A0"/>
                </a:solidFill>
                <a:latin typeface="Times New Roman" panose="02020603050405020304" pitchFamily="18" charset="0"/>
                <a:cs typeface="Times New Roman" panose="02020603050405020304" pitchFamily="18" charset="0"/>
              </a:rPr>
              <a:t>（</a:t>
            </a:r>
            <a:r>
              <a:rPr lang="en-US" altLang="zh-CN" sz="2000" b="1" dirty="0">
                <a:solidFill>
                  <a:srgbClr val="7030A0"/>
                </a:solidFill>
                <a:latin typeface="Times New Roman" panose="02020603050405020304" pitchFamily="18" charset="0"/>
                <a:cs typeface="Times New Roman" panose="02020603050405020304" pitchFamily="18" charset="0"/>
              </a:rPr>
              <a:t>1</a:t>
            </a:r>
            <a:r>
              <a:rPr lang="zh-CN" altLang="en-US" sz="2000" b="1" dirty="0">
                <a:solidFill>
                  <a:srgbClr val="7030A0"/>
                </a:solidFill>
                <a:latin typeface="Times New Roman" panose="02020603050405020304" pitchFamily="18" charset="0"/>
                <a:cs typeface="Times New Roman" panose="02020603050405020304" pitchFamily="18" charset="0"/>
              </a:rPr>
              <a:t>）提供可交付成果</a:t>
            </a:r>
            <a:endParaRPr lang="en-US" altLang="zh-CN" sz="2000" b="1" dirty="0">
              <a:solidFill>
                <a:srgbClr val="7030A0"/>
              </a:solidFill>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2000" b="1" dirty="0">
                <a:solidFill>
                  <a:srgbClr val="7030A0"/>
                </a:solidFill>
                <a:latin typeface="Times New Roman" panose="02020603050405020304" pitchFamily="18" charset="0"/>
                <a:cs typeface="Times New Roman" panose="02020603050405020304" pitchFamily="18" charset="0"/>
              </a:rPr>
              <a:t>（</a:t>
            </a:r>
            <a:r>
              <a:rPr lang="en-US" altLang="zh-CN" sz="2000" b="1" dirty="0">
                <a:solidFill>
                  <a:srgbClr val="7030A0"/>
                </a:solidFill>
                <a:latin typeface="Times New Roman" panose="02020603050405020304" pitchFamily="18" charset="0"/>
                <a:cs typeface="Times New Roman" panose="02020603050405020304" pitchFamily="18" charset="0"/>
              </a:rPr>
              <a:t>2</a:t>
            </a:r>
            <a:r>
              <a:rPr lang="zh-CN" altLang="en-US" sz="2000" b="1" dirty="0">
                <a:solidFill>
                  <a:srgbClr val="7030A0"/>
                </a:solidFill>
                <a:latin typeface="Times New Roman" panose="02020603050405020304" pitchFamily="18" charset="0"/>
                <a:cs typeface="Times New Roman" panose="02020603050405020304" pitchFamily="18" charset="0"/>
              </a:rPr>
              <a:t>）临时性工作</a:t>
            </a:r>
            <a:endParaRPr lang="en-US" altLang="zh-CN" sz="2000" b="1" dirty="0">
              <a:solidFill>
                <a:srgbClr val="00B0F0"/>
              </a:solidFill>
              <a:latin typeface="Times New Roman" panose="02020603050405020304" pitchFamily="18" charset="0"/>
              <a:cs typeface="Times New Roman" panose="02020603050405020304" pitchFamily="18" charset="0"/>
            </a:endParaRPr>
          </a:p>
        </p:txBody>
      </p:sp>
      <p:graphicFrame>
        <p:nvGraphicFramePr>
          <p:cNvPr id="4" name="图示 3">
            <a:extLst>
              <a:ext uri="{FF2B5EF4-FFF2-40B4-BE49-F238E27FC236}">
                <a16:creationId xmlns:a16="http://schemas.microsoft.com/office/drawing/2014/main" id="{34ACD6DF-8805-469A-AE41-14F38F95D81C}"/>
              </a:ext>
            </a:extLst>
          </p:cNvPr>
          <p:cNvGraphicFramePr/>
          <p:nvPr>
            <p:extLst>
              <p:ext uri="{D42A27DB-BD31-4B8C-83A1-F6EECF244321}">
                <p14:modId xmlns:p14="http://schemas.microsoft.com/office/powerpoint/2010/main" val="692913780"/>
              </p:ext>
            </p:extLst>
          </p:nvPr>
        </p:nvGraphicFramePr>
        <p:xfrm>
          <a:off x="3563888" y="697260"/>
          <a:ext cx="5555306" cy="46610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580054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  </a:t>
            </a:r>
            <a:r>
              <a:rPr lang="zh-CN" altLang="en-US" dirty="0"/>
              <a:t>软件项目</a:t>
            </a:r>
          </a:p>
        </p:txBody>
      </p:sp>
      <p:sp>
        <p:nvSpPr>
          <p:cNvPr id="7" name="object 5">
            <a:extLst>
              <a:ext uri="{FF2B5EF4-FFF2-40B4-BE49-F238E27FC236}">
                <a16:creationId xmlns:a16="http://schemas.microsoft.com/office/drawing/2014/main" id="{66F32B42-FC87-48C8-ACB8-D044EE0D3D13}"/>
              </a:ext>
            </a:extLst>
          </p:cNvPr>
          <p:cNvSpPr/>
          <p:nvPr/>
        </p:nvSpPr>
        <p:spPr>
          <a:xfrm>
            <a:off x="3469022" y="2254007"/>
            <a:ext cx="1885188" cy="1854708"/>
          </a:xfrm>
          <a:prstGeom prst="rect">
            <a:avLst/>
          </a:prstGeom>
          <a:blipFill>
            <a:blip r:embed="rId3" cstate="print"/>
            <a:stretch>
              <a:fillRect/>
            </a:stretch>
          </a:blipFill>
        </p:spPr>
        <p:txBody>
          <a:bodyPr wrap="square" lIns="0" tIns="0" rIns="0" bIns="0" rtlCol="0"/>
          <a:lstStyle/>
          <a:p>
            <a:endParaRPr/>
          </a:p>
        </p:txBody>
      </p:sp>
      <p:sp>
        <p:nvSpPr>
          <p:cNvPr id="8" name="object 6">
            <a:extLst>
              <a:ext uri="{FF2B5EF4-FFF2-40B4-BE49-F238E27FC236}">
                <a16:creationId xmlns:a16="http://schemas.microsoft.com/office/drawing/2014/main" id="{3A830EB6-CD69-4CDF-A774-EBFBFCF9B8E8}"/>
              </a:ext>
            </a:extLst>
          </p:cNvPr>
          <p:cNvSpPr txBox="1"/>
          <p:nvPr/>
        </p:nvSpPr>
        <p:spPr>
          <a:xfrm>
            <a:off x="3851947" y="2906802"/>
            <a:ext cx="1132947" cy="641842"/>
          </a:xfrm>
          <a:prstGeom prst="rect">
            <a:avLst/>
          </a:prstGeom>
        </p:spPr>
        <p:txBody>
          <a:bodyPr vert="horz" wrap="square" lIns="0" tIns="13335" rIns="0" bIns="0" rtlCol="0">
            <a:spAutoFit/>
          </a:bodyPr>
          <a:lstStyle/>
          <a:p>
            <a:pPr marL="139065" marR="5080" indent="-127000" algn="ctr">
              <a:lnSpc>
                <a:spcPct val="100000"/>
              </a:lnSpc>
              <a:spcBef>
                <a:spcPts val="105"/>
              </a:spcBef>
            </a:pPr>
            <a:r>
              <a:rPr sz="2000" b="1" spc="10" dirty="0" err="1">
                <a:latin typeface="华文新魏"/>
                <a:cs typeface="华文新魏"/>
              </a:rPr>
              <a:t>软件</a:t>
            </a:r>
            <a:r>
              <a:rPr sz="2000" b="1" dirty="0" err="1">
                <a:latin typeface="华文新魏"/>
                <a:cs typeface="华文新魏"/>
              </a:rPr>
              <a:t>项</a:t>
            </a:r>
            <a:r>
              <a:rPr lang="zh-CN" altLang="en-US" sz="2000" b="1" dirty="0">
                <a:latin typeface="华文新魏"/>
                <a:cs typeface="华文新魏"/>
              </a:rPr>
              <a:t>目</a:t>
            </a:r>
            <a:endParaRPr lang="en-US" altLang="zh-CN" sz="2000" b="1" dirty="0">
              <a:latin typeface="华文新魏"/>
              <a:cs typeface="华文新魏"/>
            </a:endParaRPr>
          </a:p>
          <a:p>
            <a:pPr marL="139065" marR="5080" indent="-127000" algn="ctr">
              <a:lnSpc>
                <a:spcPct val="100000"/>
              </a:lnSpc>
              <a:spcBef>
                <a:spcPts val="105"/>
              </a:spcBef>
            </a:pPr>
            <a:r>
              <a:rPr sz="2000" b="1" spc="10" dirty="0" err="1">
                <a:solidFill>
                  <a:srgbClr val="FF0000"/>
                </a:solidFill>
                <a:latin typeface="华文新魏"/>
                <a:cs typeface="华文新魏"/>
              </a:rPr>
              <a:t>特殊性</a:t>
            </a:r>
            <a:endParaRPr sz="2000" dirty="0">
              <a:solidFill>
                <a:srgbClr val="FF0000"/>
              </a:solidFill>
              <a:latin typeface="华文新魏"/>
              <a:cs typeface="华文新魏"/>
            </a:endParaRPr>
          </a:p>
        </p:txBody>
      </p:sp>
      <p:sp>
        <p:nvSpPr>
          <p:cNvPr id="10" name="object 7">
            <a:extLst>
              <a:ext uri="{FF2B5EF4-FFF2-40B4-BE49-F238E27FC236}">
                <a16:creationId xmlns:a16="http://schemas.microsoft.com/office/drawing/2014/main" id="{B54BACF8-59A1-4FC0-B85B-5D809339621D}"/>
              </a:ext>
            </a:extLst>
          </p:cNvPr>
          <p:cNvSpPr/>
          <p:nvPr/>
        </p:nvSpPr>
        <p:spPr>
          <a:xfrm>
            <a:off x="5771025" y="3694949"/>
            <a:ext cx="1226819" cy="1197864"/>
          </a:xfrm>
          <a:prstGeom prst="rect">
            <a:avLst/>
          </a:prstGeom>
          <a:blipFill>
            <a:blip r:embed="rId4" cstate="print"/>
            <a:stretch>
              <a:fillRect/>
            </a:stretch>
          </a:blipFill>
        </p:spPr>
        <p:txBody>
          <a:bodyPr wrap="square" lIns="0" tIns="0" rIns="0" bIns="0" rtlCol="0"/>
          <a:lstStyle/>
          <a:p>
            <a:endParaRPr/>
          </a:p>
        </p:txBody>
      </p:sp>
      <p:sp>
        <p:nvSpPr>
          <p:cNvPr id="11" name="object 8">
            <a:extLst>
              <a:ext uri="{FF2B5EF4-FFF2-40B4-BE49-F238E27FC236}">
                <a16:creationId xmlns:a16="http://schemas.microsoft.com/office/drawing/2014/main" id="{1571DB54-8672-4D8A-8A10-CBFCECD23FA6}"/>
              </a:ext>
            </a:extLst>
          </p:cNvPr>
          <p:cNvSpPr/>
          <p:nvPr/>
        </p:nvSpPr>
        <p:spPr>
          <a:xfrm>
            <a:off x="5771025" y="3694949"/>
            <a:ext cx="1226820" cy="1198245"/>
          </a:xfrm>
          <a:custGeom>
            <a:avLst/>
            <a:gdLst/>
            <a:ahLst/>
            <a:cxnLst/>
            <a:rect l="l" t="t" r="r" b="b"/>
            <a:pathLst>
              <a:path w="1226820" h="1198245">
                <a:moveTo>
                  <a:pt x="0" y="598932"/>
                </a:moveTo>
                <a:lnTo>
                  <a:pt x="1845" y="552118"/>
                </a:lnTo>
                <a:lnTo>
                  <a:pt x="7289" y="506292"/>
                </a:lnTo>
                <a:lnTo>
                  <a:pt x="16197" y="461585"/>
                </a:lnTo>
                <a:lnTo>
                  <a:pt x="28432" y="418131"/>
                </a:lnTo>
                <a:lnTo>
                  <a:pt x="43857" y="376062"/>
                </a:lnTo>
                <a:lnTo>
                  <a:pt x="62337" y="335513"/>
                </a:lnTo>
                <a:lnTo>
                  <a:pt x="83735" y="296615"/>
                </a:lnTo>
                <a:lnTo>
                  <a:pt x="107915" y="259502"/>
                </a:lnTo>
                <a:lnTo>
                  <a:pt x="134740" y="224307"/>
                </a:lnTo>
                <a:lnTo>
                  <a:pt x="164075" y="191164"/>
                </a:lnTo>
                <a:lnTo>
                  <a:pt x="195783" y="160204"/>
                </a:lnTo>
                <a:lnTo>
                  <a:pt x="229728" y="131561"/>
                </a:lnTo>
                <a:lnTo>
                  <a:pt x="265774" y="105369"/>
                </a:lnTo>
                <a:lnTo>
                  <a:pt x="303784" y="81759"/>
                </a:lnTo>
                <a:lnTo>
                  <a:pt x="343622" y="60866"/>
                </a:lnTo>
                <a:lnTo>
                  <a:pt x="385151" y="42822"/>
                </a:lnTo>
                <a:lnTo>
                  <a:pt x="428237" y="27761"/>
                </a:lnTo>
                <a:lnTo>
                  <a:pt x="472742" y="15815"/>
                </a:lnTo>
                <a:lnTo>
                  <a:pt x="518530" y="7117"/>
                </a:lnTo>
                <a:lnTo>
                  <a:pt x="565464" y="1801"/>
                </a:lnTo>
                <a:lnTo>
                  <a:pt x="613409" y="0"/>
                </a:lnTo>
                <a:lnTo>
                  <a:pt x="661355" y="1801"/>
                </a:lnTo>
                <a:lnTo>
                  <a:pt x="708289" y="7117"/>
                </a:lnTo>
                <a:lnTo>
                  <a:pt x="754077" y="15815"/>
                </a:lnTo>
                <a:lnTo>
                  <a:pt x="798582" y="27761"/>
                </a:lnTo>
                <a:lnTo>
                  <a:pt x="841668" y="42822"/>
                </a:lnTo>
                <a:lnTo>
                  <a:pt x="883197" y="60866"/>
                </a:lnTo>
                <a:lnTo>
                  <a:pt x="923036" y="81759"/>
                </a:lnTo>
                <a:lnTo>
                  <a:pt x="961045" y="105369"/>
                </a:lnTo>
                <a:lnTo>
                  <a:pt x="997091" y="131561"/>
                </a:lnTo>
                <a:lnTo>
                  <a:pt x="1031036" y="160204"/>
                </a:lnTo>
                <a:lnTo>
                  <a:pt x="1062744" y="191164"/>
                </a:lnTo>
                <a:lnTo>
                  <a:pt x="1092079" y="224307"/>
                </a:lnTo>
                <a:lnTo>
                  <a:pt x="1118904" y="259502"/>
                </a:lnTo>
                <a:lnTo>
                  <a:pt x="1143084" y="296615"/>
                </a:lnTo>
                <a:lnTo>
                  <a:pt x="1164482" y="335513"/>
                </a:lnTo>
                <a:lnTo>
                  <a:pt x="1182962" y="376062"/>
                </a:lnTo>
                <a:lnTo>
                  <a:pt x="1198387" y="418131"/>
                </a:lnTo>
                <a:lnTo>
                  <a:pt x="1210622" y="461585"/>
                </a:lnTo>
                <a:lnTo>
                  <a:pt x="1219530" y="506292"/>
                </a:lnTo>
                <a:lnTo>
                  <a:pt x="1224974" y="552118"/>
                </a:lnTo>
                <a:lnTo>
                  <a:pt x="1226819" y="598932"/>
                </a:lnTo>
                <a:lnTo>
                  <a:pt x="1224974" y="645745"/>
                </a:lnTo>
                <a:lnTo>
                  <a:pt x="1219530" y="691571"/>
                </a:lnTo>
                <a:lnTo>
                  <a:pt x="1210622" y="736278"/>
                </a:lnTo>
                <a:lnTo>
                  <a:pt x="1198387" y="779732"/>
                </a:lnTo>
                <a:lnTo>
                  <a:pt x="1182962" y="821801"/>
                </a:lnTo>
                <a:lnTo>
                  <a:pt x="1164482" y="862350"/>
                </a:lnTo>
                <a:lnTo>
                  <a:pt x="1143084" y="901248"/>
                </a:lnTo>
                <a:lnTo>
                  <a:pt x="1118904" y="938361"/>
                </a:lnTo>
                <a:lnTo>
                  <a:pt x="1092079" y="973556"/>
                </a:lnTo>
                <a:lnTo>
                  <a:pt x="1062744" y="1006699"/>
                </a:lnTo>
                <a:lnTo>
                  <a:pt x="1031036" y="1037659"/>
                </a:lnTo>
                <a:lnTo>
                  <a:pt x="997091" y="1066302"/>
                </a:lnTo>
                <a:lnTo>
                  <a:pt x="961045" y="1092494"/>
                </a:lnTo>
                <a:lnTo>
                  <a:pt x="923036" y="1116104"/>
                </a:lnTo>
                <a:lnTo>
                  <a:pt x="883197" y="1136997"/>
                </a:lnTo>
                <a:lnTo>
                  <a:pt x="841668" y="1155041"/>
                </a:lnTo>
                <a:lnTo>
                  <a:pt x="798582" y="1170102"/>
                </a:lnTo>
                <a:lnTo>
                  <a:pt x="754077" y="1182048"/>
                </a:lnTo>
                <a:lnTo>
                  <a:pt x="708289" y="1190746"/>
                </a:lnTo>
                <a:lnTo>
                  <a:pt x="661355" y="1196062"/>
                </a:lnTo>
                <a:lnTo>
                  <a:pt x="613409" y="1197864"/>
                </a:lnTo>
                <a:lnTo>
                  <a:pt x="565464" y="1196062"/>
                </a:lnTo>
                <a:lnTo>
                  <a:pt x="518530" y="1190746"/>
                </a:lnTo>
                <a:lnTo>
                  <a:pt x="472742" y="1182048"/>
                </a:lnTo>
                <a:lnTo>
                  <a:pt x="428237" y="1170102"/>
                </a:lnTo>
                <a:lnTo>
                  <a:pt x="385151" y="1155041"/>
                </a:lnTo>
                <a:lnTo>
                  <a:pt x="343622" y="1136997"/>
                </a:lnTo>
                <a:lnTo>
                  <a:pt x="303783" y="1116104"/>
                </a:lnTo>
                <a:lnTo>
                  <a:pt x="265774" y="1092494"/>
                </a:lnTo>
                <a:lnTo>
                  <a:pt x="229728" y="1066302"/>
                </a:lnTo>
                <a:lnTo>
                  <a:pt x="195783" y="1037659"/>
                </a:lnTo>
                <a:lnTo>
                  <a:pt x="164075" y="1006699"/>
                </a:lnTo>
                <a:lnTo>
                  <a:pt x="134740" y="973556"/>
                </a:lnTo>
                <a:lnTo>
                  <a:pt x="107915" y="938361"/>
                </a:lnTo>
                <a:lnTo>
                  <a:pt x="83735" y="901248"/>
                </a:lnTo>
                <a:lnTo>
                  <a:pt x="62337" y="862350"/>
                </a:lnTo>
                <a:lnTo>
                  <a:pt x="43857" y="821801"/>
                </a:lnTo>
                <a:lnTo>
                  <a:pt x="28432" y="779732"/>
                </a:lnTo>
                <a:lnTo>
                  <a:pt x="16197" y="736278"/>
                </a:lnTo>
                <a:lnTo>
                  <a:pt x="7289" y="691571"/>
                </a:lnTo>
                <a:lnTo>
                  <a:pt x="1845" y="645745"/>
                </a:lnTo>
                <a:lnTo>
                  <a:pt x="0" y="598932"/>
                </a:lnTo>
                <a:close/>
              </a:path>
            </a:pathLst>
          </a:custGeom>
          <a:ln w="38100">
            <a:solidFill>
              <a:srgbClr val="F8F8F8"/>
            </a:solidFill>
          </a:ln>
        </p:spPr>
        <p:txBody>
          <a:bodyPr wrap="square" lIns="0" tIns="0" rIns="0" bIns="0" rtlCol="0"/>
          <a:lstStyle/>
          <a:p>
            <a:endParaRPr/>
          </a:p>
        </p:txBody>
      </p:sp>
      <p:sp>
        <p:nvSpPr>
          <p:cNvPr id="12" name="object 9">
            <a:extLst>
              <a:ext uri="{FF2B5EF4-FFF2-40B4-BE49-F238E27FC236}">
                <a16:creationId xmlns:a16="http://schemas.microsoft.com/office/drawing/2014/main" id="{B32EA8C9-20C6-47D0-818D-467E385CD0AE}"/>
              </a:ext>
            </a:extLst>
          </p:cNvPr>
          <p:cNvSpPr txBox="1"/>
          <p:nvPr/>
        </p:nvSpPr>
        <p:spPr>
          <a:xfrm>
            <a:off x="6126601" y="4093844"/>
            <a:ext cx="534670" cy="330835"/>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FFFFFF"/>
                </a:solidFill>
                <a:latin typeface="华文新魏"/>
                <a:cs typeface="华文新魏"/>
              </a:rPr>
              <a:t>变更</a:t>
            </a:r>
            <a:endParaRPr sz="2000" b="1" dirty="0">
              <a:latin typeface="华文新魏"/>
              <a:cs typeface="华文新魏"/>
            </a:endParaRPr>
          </a:p>
        </p:txBody>
      </p:sp>
      <p:sp>
        <p:nvSpPr>
          <p:cNvPr id="13" name="object 10">
            <a:extLst>
              <a:ext uri="{FF2B5EF4-FFF2-40B4-BE49-F238E27FC236}">
                <a16:creationId xmlns:a16="http://schemas.microsoft.com/office/drawing/2014/main" id="{8E732CEA-52A4-4D3A-8571-ED043CEACDFC}"/>
              </a:ext>
            </a:extLst>
          </p:cNvPr>
          <p:cNvSpPr/>
          <p:nvPr/>
        </p:nvSpPr>
        <p:spPr>
          <a:xfrm>
            <a:off x="5684157" y="3597412"/>
            <a:ext cx="1405255" cy="1382395"/>
          </a:xfrm>
          <a:custGeom>
            <a:avLst/>
            <a:gdLst/>
            <a:ahLst/>
            <a:cxnLst/>
            <a:rect l="l" t="t" r="r" b="b"/>
            <a:pathLst>
              <a:path w="1405254" h="1382395">
                <a:moveTo>
                  <a:pt x="0" y="691133"/>
                </a:moveTo>
                <a:lnTo>
                  <a:pt x="1620" y="643807"/>
                </a:lnTo>
                <a:lnTo>
                  <a:pt x="6414" y="597338"/>
                </a:lnTo>
                <a:lnTo>
                  <a:pt x="14274" y="551829"/>
                </a:lnTo>
                <a:lnTo>
                  <a:pt x="25098" y="507382"/>
                </a:lnTo>
                <a:lnTo>
                  <a:pt x="38780" y="464101"/>
                </a:lnTo>
                <a:lnTo>
                  <a:pt x="55215" y="422088"/>
                </a:lnTo>
                <a:lnTo>
                  <a:pt x="74299" y="381446"/>
                </a:lnTo>
                <a:lnTo>
                  <a:pt x="95927" y="342279"/>
                </a:lnTo>
                <a:lnTo>
                  <a:pt x="119994" y="304688"/>
                </a:lnTo>
                <a:lnTo>
                  <a:pt x="146397" y="268777"/>
                </a:lnTo>
                <a:lnTo>
                  <a:pt x="175029" y="234649"/>
                </a:lnTo>
                <a:lnTo>
                  <a:pt x="205787" y="202406"/>
                </a:lnTo>
                <a:lnTo>
                  <a:pt x="238566" y="172151"/>
                </a:lnTo>
                <a:lnTo>
                  <a:pt x="273261" y="143988"/>
                </a:lnTo>
                <a:lnTo>
                  <a:pt x="309767" y="118019"/>
                </a:lnTo>
                <a:lnTo>
                  <a:pt x="347980" y="94346"/>
                </a:lnTo>
                <a:lnTo>
                  <a:pt x="387794" y="73074"/>
                </a:lnTo>
                <a:lnTo>
                  <a:pt x="429107" y="54304"/>
                </a:lnTo>
                <a:lnTo>
                  <a:pt x="471812" y="38139"/>
                </a:lnTo>
                <a:lnTo>
                  <a:pt x="515805" y="24683"/>
                </a:lnTo>
                <a:lnTo>
                  <a:pt x="560981" y="14038"/>
                </a:lnTo>
                <a:lnTo>
                  <a:pt x="607236" y="6308"/>
                </a:lnTo>
                <a:lnTo>
                  <a:pt x="654465" y="1594"/>
                </a:lnTo>
                <a:lnTo>
                  <a:pt x="702563" y="0"/>
                </a:lnTo>
                <a:lnTo>
                  <a:pt x="750662" y="1594"/>
                </a:lnTo>
                <a:lnTo>
                  <a:pt x="797891" y="6308"/>
                </a:lnTo>
                <a:lnTo>
                  <a:pt x="844146" y="14038"/>
                </a:lnTo>
                <a:lnTo>
                  <a:pt x="889322" y="24683"/>
                </a:lnTo>
                <a:lnTo>
                  <a:pt x="933315" y="38139"/>
                </a:lnTo>
                <a:lnTo>
                  <a:pt x="976020" y="54304"/>
                </a:lnTo>
                <a:lnTo>
                  <a:pt x="1017333" y="73074"/>
                </a:lnTo>
                <a:lnTo>
                  <a:pt x="1057148" y="94346"/>
                </a:lnTo>
                <a:lnTo>
                  <a:pt x="1095360" y="118019"/>
                </a:lnTo>
                <a:lnTo>
                  <a:pt x="1131866" y="143988"/>
                </a:lnTo>
                <a:lnTo>
                  <a:pt x="1166561" y="172151"/>
                </a:lnTo>
                <a:lnTo>
                  <a:pt x="1199340" y="202406"/>
                </a:lnTo>
                <a:lnTo>
                  <a:pt x="1230098" y="234649"/>
                </a:lnTo>
                <a:lnTo>
                  <a:pt x="1258730" y="268777"/>
                </a:lnTo>
                <a:lnTo>
                  <a:pt x="1285133" y="304688"/>
                </a:lnTo>
                <a:lnTo>
                  <a:pt x="1309200" y="342279"/>
                </a:lnTo>
                <a:lnTo>
                  <a:pt x="1330828" y="381446"/>
                </a:lnTo>
                <a:lnTo>
                  <a:pt x="1349912" y="422088"/>
                </a:lnTo>
                <a:lnTo>
                  <a:pt x="1366347" y="464101"/>
                </a:lnTo>
                <a:lnTo>
                  <a:pt x="1380029" y="507382"/>
                </a:lnTo>
                <a:lnTo>
                  <a:pt x="1390853" y="551829"/>
                </a:lnTo>
                <a:lnTo>
                  <a:pt x="1398713" y="597338"/>
                </a:lnTo>
                <a:lnTo>
                  <a:pt x="1403507" y="643807"/>
                </a:lnTo>
                <a:lnTo>
                  <a:pt x="1405128" y="691133"/>
                </a:lnTo>
                <a:lnTo>
                  <a:pt x="1403507" y="738460"/>
                </a:lnTo>
                <a:lnTo>
                  <a:pt x="1398713" y="784929"/>
                </a:lnTo>
                <a:lnTo>
                  <a:pt x="1390853" y="830438"/>
                </a:lnTo>
                <a:lnTo>
                  <a:pt x="1380029" y="874885"/>
                </a:lnTo>
                <a:lnTo>
                  <a:pt x="1366347" y="918166"/>
                </a:lnTo>
                <a:lnTo>
                  <a:pt x="1349912" y="960179"/>
                </a:lnTo>
                <a:lnTo>
                  <a:pt x="1330828" y="1000821"/>
                </a:lnTo>
                <a:lnTo>
                  <a:pt x="1309200" y="1039988"/>
                </a:lnTo>
                <a:lnTo>
                  <a:pt x="1285133" y="1077579"/>
                </a:lnTo>
                <a:lnTo>
                  <a:pt x="1258730" y="1113490"/>
                </a:lnTo>
                <a:lnTo>
                  <a:pt x="1230098" y="1147618"/>
                </a:lnTo>
                <a:lnTo>
                  <a:pt x="1199340" y="1179861"/>
                </a:lnTo>
                <a:lnTo>
                  <a:pt x="1166561" y="1210116"/>
                </a:lnTo>
                <a:lnTo>
                  <a:pt x="1131866" y="1238279"/>
                </a:lnTo>
                <a:lnTo>
                  <a:pt x="1095360" y="1264248"/>
                </a:lnTo>
                <a:lnTo>
                  <a:pt x="1057148" y="1287921"/>
                </a:lnTo>
                <a:lnTo>
                  <a:pt x="1017333" y="1309193"/>
                </a:lnTo>
                <a:lnTo>
                  <a:pt x="976020" y="1327963"/>
                </a:lnTo>
                <a:lnTo>
                  <a:pt x="933315" y="1344128"/>
                </a:lnTo>
                <a:lnTo>
                  <a:pt x="889322" y="1357584"/>
                </a:lnTo>
                <a:lnTo>
                  <a:pt x="844146" y="1368229"/>
                </a:lnTo>
                <a:lnTo>
                  <a:pt x="797891" y="1375959"/>
                </a:lnTo>
                <a:lnTo>
                  <a:pt x="750662" y="1380673"/>
                </a:lnTo>
                <a:lnTo>
                  <a:pt x="702563" y="1382267"/>
                </a:lnTo>
                <a:lnTo>
                  <a:pt x="654465" y="1380673"/>
                </a:lnTo>
                <a:lnTo>
                  <a:pt x="607236" y="1375959"/>
                </a:lnTo>
                <a:lnTo>
                  <a:pt x="560981" y="1368229"/>
                </a:lnTo>
                <a:lnTo>
                  <a:pt x="515805" y="1357584"/>
                </a:lnTo>
                <a:lnTo>
                  <a:pt x="471812" y="1344128"/>
                </a:lnTo>
                <a:lnTo>
                  <a:pt x="429107" y="1327963"/>
                </a:lnTo>
                <a:lnTo>
                  <a:pt x="387794" y="1309193"/>
                </a:lnTo>
                <a:lnTo>
                  <a:pt x="347980" y="1287921"/>
                </a:lnTo>
                <a:lnTo>
                  <a:pt x="309767" y="1264248"/>
                </a:lnTo>
                <a:lnTo>
                  <a:pt x="273261" y="1238279"/>
                </a:lnTo>
                <a:lnTo>
                  <a:pt x="238566" y="1210116"/>
                </a:lnTo>
                <a:lnTo>
                  <a:pt x="205787" y="1179861"/>
                </a:lnTo>
                <a:lnTo>
                  <a:pt x="175029" y="1147618"/>
                </a:lnTo>
                <a:lnTo>
                  <a:pt x="146397" y="1113490"/>
                </a:lnTo>
                <a:lnTo>
                  <a:pt x="119994" y="1077579"/>
                </a:lnTo>
                <a:lnTo>
                  <a:pt x="95927" y="1039988"/>
                </a:lnTo>
                <a:lnTo>
                  <a:pt x="74299" y="1000821"/>
                </a:lnTo>
                <a:lnTo>
                  <a:pt x="55215" y="960179"/>
                </a:lnTo>
                <a:lnTo>
                  <a:pt x="38780" y="918166"/>
                </a:lnTo>
                <a:lnTo>
                  <a:pt x="25098" y="874885"/>
                </a:lnTo>
                <a:lnTo>
                  <a:pt x="14274" y="830438"/>
                </a:lnTo>
                <a:lnTo>
                  <a:pt x="6414" y="784929"/>
                </a:lnTo>
                <a:lnTo>
                  <a:pt x="1620" y="738460"/>
                </a:lnTo>
                <a:lnTo>
                  <a:pt x="0" y="691133"/>
                </a:lnTo>
                <a:close/>
              </a:path>
            </a:pathLst>
          </a:custGeom>
          <a:ln w="126492">
            <a:solidFill>
              <a:srgbClr val="EAEAEA"/>
            </a:solidFill>
          </a:ln>
        </p:spPr>
        <p:txBody>
          <a:bodyPr wrap="square" lIns="0" tIns="0" rIns="0" bIns="0" rtlCol="0"/>
          <a:lstStyle/>
          <a:p>
            <a:endParaRPr/>
          </a:p>
        </p:txBody>
      </p:sp>
      <p:sp>
        <p:nvSpPr>
          <p:cNvPr id="14" name="object 11">
            <a:extLst>
              <a:ext uri="{FF2B5EF4-FFF2-40B4-BE49-F238E27FC236}">
                <a16:creationId xmlns:a16="http://schemas.microsoft.com/office/drawing/2014/main" id="{76E06E7A-507F-4B9A-9481-E357E4044260}"/>
              </a:ext>
            </a:extLst>
          </p:cNvPr>
          <p:cNvSpPr/>
          <p:nvPr/>
        </p:nvSpPr>
        <p:spPr>
          <a:xfrm>
            <a:off x="3347864" y="2137420"/>
            <a:ext cx="2115820" cy="2083435"/>
          </a:xfrm>
          <a:custGeom>
            <a:avLst/>
            <a:gdLst/>
            <a:ahLst/>
            <a:cxnLst/>
            <a:rect l="l" t="t" r="r" b="b"/>
            <a:pathLst>
              <a:path w="2115820" h="2083435">
                <a:moveTo>
                  <a:pt x="0" y="1041654"/>
                </a:moveTo>
                <a:lnTo>
                  <a:pt x="1088" y="993971"/>
                </a:lnTo>
                <a:lnTo>
                  <a:pt x="4322" y="946839"/>
                </a:lnTo>
                <a:lnTo>
                  <a:pt x="9656" y="900303"/>
                </a:lnTo>
                <a:lnTo>
                  <a:pt x="17042" y="854410"/>
                </a:lnTo>
                <a:lnTo>
                  <a:pt x="26433" y="809204"/>
                </a:lnTo>
                <a:lnTo>
                  <a:pt x="37784" y="764734"/>
                </a:lnTo>
                <a:lnTo>
                  <a:pt x="51047" y="721043"/>
                </a:lnTo>
                <a:lnTo>
                  <a:pt x="66175" y="678178"/>
                </a:lnTo>
                <a:lnTo>
                  <a:pt x="83123" y="636186"/>
                </a:lnTo>
                <a:lnTo>
                  <a:pt x="101843" y="595112"/>
                </a:lnTo>
                <a:lnTo>
                  <a:pt x="122288" y="555002"/>
                </a:lnTo>
                <a:lnTo>
                  <a:pt x="144413" y="515902"/>
                </a:lnTo>
                <a:lnTo>
                  <a:pt x="168169" y="477858"/>
                </a:lnTo>
                <a:lnTo>
                  <a:pt x="193511" y="440915"/>
                </a:lnTo>
                <a:lnTo>
                  <a:pt x="220392" y="405121"/>
                </a:lnTo>
                <a:lnTo>
                  <a:pt x="248765" y="370521"/>
                </a:lnTo>
                <a:lnTo>
                  <a:pt x="278583" y="337160"/>
                </a:lnTo>
                <a:lnTo>
                  <a:pt x="309800" y="305085"/>
                </a:lnTo>
                <a:lnTo>
                  <a:pt x="342369" y="274342"/>
                </a:lnTo>
                <a:lnTo>
                  <a:pt x="376244" y="244977"/>
                </a:lnTo>
                <a:lnTo>
                  <a:pt x="411377" y="217035"/>
                </a:lnTo>
                <a:lnTo>
                  <a:pt x="447721" y="190563"/>
                </a:lnTo>
                <a:lnTo>
                  <a:pt x="485232" y="165606"/>
                </a:lnTo>
                <a:lnTo>
                  <a:pt x="523860" y="142211"/>
                </a:lnTo>
                <a:lnTo>
                  <a:pt x="563561" y="120424"/>
                </a:lnTo>
                <a:lnTo>
                  <a:pt x="604287" y="100290"/>
                </a:lnTo>
                <a:lnTo>
                  <a:pt x="645991" y="81855"/>
                </a:lnTo>
                <a:lnTo>
                  <a:pt x="688627" y="65166"/>
                </a:lnTo>
                <a:lnTo>
                  <a:pt x="732148" y="50268"/>
                </a:lnTo>
                <a:lnTo>
                  <a:pt x="776507" y="37207"/>
                </a:lnTo>
                <a:lnTo>
                  <a:pt x="821659" y="26030"/>
                </a:lnTo>
                <a:lnTo>
                  <a:pt x="867555" y="16781"/>
                </a:lnTo>
                <a:lnTo>
                  <a:pt x="914149" y="9508"/>
                </a:lnTo>
                <a:lnTo>
                  <a:pt x="961395" y="4256"/>
                </a:lnTo>
                <a:lnTo>
                  <a:pt x="1009246" y="1071"/>
                </a:lnTo>
                <a:lnTo>
                  <a:pt x="1057655" y="0"/>
                </a:lnTo>
                <a:lnTo>
                  <a:pt x="1106065" y="1071"/>
                </a:lnTo>
                <a:lnTo>
                  <a:pt x="1153916" y="4256"/>
                </a:lnTo>
                <a:lnTo>
                  <a:pt x="1201162" y="9508"/>
                </a:lnTo>
                <a:lnTo>
                  <a:pt x="1247756" y="16781"/>
                </a:lnTo>
                <a:lnTo>
                  <a:pt x="1293652" y="26030"/>
                </a:lnTo>
                <a:lnTo>
                  <a:pt x="1338804" y="37207"/>
                </a:lnTo>
                <a:lnTo>
                  <a:pt x="1383163" y="50268"/>
                </a:lnTo>
                <a:lnTo>
                  <a:pt x="1426684" y="65166"/>
                </a:lnTo>
                <a:lnTo>
                  <a:pt x="1469320" y="81855"/>
                </a:lnTo>
                <a:lnTo>
                  <a:pt x="1511024" y="100290"/>
                </a:lnTo>
                <a:lnTo>
                  <a:pt x="1551750" y="120424"/>
                </a:lnTo>
                <a:lnTo>
                  <a:pt x="1591451" y="142211"/>
                </a:lnTo>
                <a:lnTo>
                  <a:pt x="1630079" y="165606"/>
                </a:lnTo>
                <a:lnTo>
                  <a:pt x="1667590" y="190563"/>
                </a:lnTo>
                <a:lnTo>
                  <a:pt x="1703934" y="217035"/>
                </a:lnTo>
                <a:lnTo>
                  <a:pt x="1739067" y="244977"/>
                </a:lnTo>
                <a:lnTo>
                  <a:pt x="1772942" y="274342"/>
                </a:lnTo>
                <a:lnTo>
                  <a:pt x="1805511" y="305085"/>
                </a:lnTo>
                <a:lnTo>
                  <a:pt x="1836728" y="337160"/>
                </a:lnTo>
                <a:lnTo>
                  <a:pt x="1866546" y="370521"/>
                </a:lnTo>
                <a:lnTo>
                  <a:pt x="1894919" y="405121"/>
                </a:lnTo>
                <a:lnTo>
                  <a:pt x="1921800" y="440915"/>
                </a:lnTo>
                <a:lnTo>
                  <a:pt x="1947142" y="477858"/>
                </a:lnTo>
                <a:lnTo>
                  <a:pt x="1970898" y="515902"/>
                </a:lnTo>
                <a:lnTo>
                  <a:pt x="1993023" y="555002"/>
                </a:lnTo>
                <a:lnTo>
                  <a:pt x="2013468" y="595112"/>
                </a:lnTo>
                <a:lnTo>
                  <a:pt x="2032188" y="636186"/>
                </a:lnTo>
                <a:lnTo>
                  <a:pt x="2049136" y="678178"/>
                </a:lnTo>
                <a:lnTo>
                  <a:pt x="2064264" y="721043"/>
                </a:lnTo>
                <a:lnTo>
                  <a:pt x="2077527" y="764734"/>
                </a:lnTo>
                <a:lnTo>
                  <a:pt x="2088878" y="809204"/>
                </a:lnTo>
                <a:lnTo>
                  <a:pt x="2098269" y="854410"/>
                </a:lnTo>
                <a:lnTo>
                  <a:pt x="2105655" y="900303"/>
                </a:lnTo>
                <a:lnTo>
                  <a:pt x="2110989" y="946839"/>
                </a:lnTo>
                <a:lnTo>
                  <a:pt x="2114223" y="993971"/>
                </a:lnTo>
                <a:lnTo>
                  <a:pt x="2115312" y="1041654"/>
                </a:lnTo>
                <a:lnTo>
                  <a:pt x="2114223" y="1089336"/>
                </a:lnTo>
                <a:lnTo>
                  <a:pt x="2110989" y="1136468"/>
                </a:lnTo>
                <a:lnTo>
                  <a:pt x="2105655" y="1183004"/>
                </a:lnTo>
                <a:lnTo>
                  <a:pt x="2098269" y="1228897"/>
                </a:lnTo>
                <a:lnTo>
                  <a:pt x="2088878" y="1274103"/>
                </a:lnTo>
                <a:lnTo>
                  <a:pt x="2077527" y="1318573"/>
                </a:lnTo>
                <a:lnTo>
                  <a:pt x="2064264" y="1362264"/>
                </a:lnTo>
                <a:lnTo>
                  <a:pt x="2049136" y="1405129"/>
                </a:lnTo>
                <a:lnTo>
                  <a:pt x="2032188" y="1447121"/>
                </a:lnTo>
                <a:lnTo>
                  <a:pt x="2013468" y="1488195"/>
                </a:lnTo>
                <a:lnTo>
                  <a:pt x="1993023" y="1528305"/>
                </a:lnTo>
                <a:lnTo>
                  <a:pt x="1970898" y="1567405"/>
                </a:lnTo>
                <a:lnTo>
                  <a:pt x="1947142" y="1605449"/>
                </a:lnTo>
                <a:lnTo>
                  <a:pt x="1921800" y="1642392"/>
                </a:lnTo>
                <a:lnTo>
                  <a:pt x="1894919" y="1678186"/>
                </a:lnTo>
                <a:lnTo>
                  <a:pt x="1866546" y="1712786"/>
                </a:lnTo>
                <a:lnTo>
                  <a:pt x="1836728" y="1746147"/>
                </a:lnTo>
                <a:lnTo>
                  <a:pt x="1805511" y="1778222"/>
                </a:lnTo>
                <a:lnTo>
                  <a:pt x="1772942" y="1808965"/>
                </a:lnTo>
                <a:lnTo>
                  <a:pt x="1739067" y="1838330"/>
                </a:lnTo>
                <a:lnTo>
                  <a:pt x="1703934" y="1866272"/>
                </a:lnTo>
                <a:lnTo>
                  <a:pt x="1667590" y="1892744"/>
                </a:lnTo>
                <a:lnTo>
                  <a:pt x="1630079" y="1917701"/>
                </a:lnTo>
                <a:lnTo>
                  <a:pt x="1591451" y="1941096"/>
                </a:lnTo>
                <a:lnTo>
                  <a:pt x="1551750" y="1962883"/>
                </a:lnTo>
                <a:lnTo>
                  <a:pt x="1511024" y="1983017"/>
                </a:lnTo>
                <a:lnTo>
                  <a:pt x="1469320" y="2001452"/>
                </a:lnTo>
                <a:lnTo>
                  <a:pt x="1426684" y="2018141"/>
                </a:lnTo>
                <a:lnTo>
                  <a:pt x="1383163" y="2033039"/>
                </a:lnTo>
                <a:lnTo>
                  <a:pt x="1338804" y="2046100"/>
                </a:lnTo>
                <a:lnTo>
                  <a:pt x="1293652" y="2057277"/>
                </a:lnTo>
                <a:lnTo>
                  <a:pt x="1247756" y="2066526"/>
                </a:lnTo>
                <a:lnTo>
                  <a:pt x="1201162" y="2073799"/>
                </a:lnTo>
                <a:lnTo>
                  <a:pt x="1153916" y="2079051"/>
                </a:lnTo>
                <a:lnTo>
                  <a:pt x="1106065" y="2082236"/>
                </a:lnTo>
                <a:lnTo>
                  <a:pt x="1057655" y="2083308"/>
                </a:lnTo>
                <a:lnTo>
                  <a:pt x="1009246" y="2082236"/>
                </a:lnTo>
                <a:lnTo>
                  <a:pt x="961395" y="2079051"/>
                </a:lnTo>
                <a:lnTo>
                  <a:pt x="914149" y="2073799"/>
                </a:lnTo>
                <a:lnTo>
                  <a:pt x="867555" y="2066526"/>
                </a:lnTo>
                <a:lnTo>
                  <a:pt x="821659" y="2057277"/>
                </a:lnTo>
                <a:lnTo>
                  <a:pt x="776507" y="2046100"/>
                </a:lnTo>
                <a:lnTo>
                  <a:pt x="732148" y="2033039"/>
                </a:lnTo>
                <a:lnTo>
                  <a:pt x="688627" y="2018141"/>
                </a:lnTo>
                <a:lnTo>
                  <a:pt x="645991" y="2001452"/>
                </a:lnTo>
                <a:lnTo>
                  <a:pt x="604287" y="1983017"/>
                </a:lnTo>
                <a:lnTo>
                  <a:pt x="563561" y="1962883"/>
                </a:lnTo>
                <a:lnTo>
                  <a:pt x="523860" y="1941096"/>
                </a:lnTo>
                <a:lnTo>
                  <a:pt x="485232" y="1917701"/>
                </a:lnTo>
                <a:lnTo>
                  <a:pt x="447721" y="1892744"/>
                </a:lnTo>
                <a:lnTo>
                  <a:pt x="411377" y="1866272"/>
                </a:lnTo>
                <a:lnTo>
                  <a:pt x="376244" y="1838330"/>
                </a:lnTo>
                <a:lnTo>
                  <a:pt x="342369" y="1808965"/>
                </a:lnTo>
                <a:lnTo>
                  <a:pt x="309800" y="1778222"/>
                </a:lnTo>
                <a:lnTo>
                  <a:pt x="278583" y="1746147"/>
                </a:lnTo>
                <a:lnTo>
                  <a:pt x="248765" y="1712786"/>
                </a:lnTo>
                <a:lnTo>
                  <a:pt x="220392" y="1678186"/>
                </a:lnTo>
                <a:lnTo>
                  <a:pt x="193511" y="1642392"/>
                </a:lnTo>
                <a:lnTo>
                  <a:pt x="168169" y="1605449"/>
                </a:lnTo>
                <a:lnTo>
                  <a:pt x="144413" y="1567405"/>
                </a:lnTo>
                <a:lnTo>
                  <a:pt x="122288" y="1528305"/>
                </a:lnTo>
                <a:lnTo>
                  <a:pt x="101843" y="1488195"/>
                </a:lnTo>
                <a:lnTo>
                  <a:pt x="83123" y="1447121"/>
                </a:lnTo>
                <a:lnTo>
                  <a:pt x="66175" y="1405129"/>
                </a:lnTo>
                <a:lnTo>
                  <a:pt x="51047" y="1362264"/>
                </a:lnTo>
                <a:lnTo>
                  <a:pt x="37784" y="1318573"/>
                </a:lnTo>
                <a:lnTo>
                  <a:pt x="26433" y="1274103"/>
                </a:lnTo>
                <a:lnTo>
                  <a:pt x="17042" y="1228897"/>
                </a:lnTo>
                <a:lnTo>
                  <a:pt x="9656" y="1183004"/>
                </a:lnTo>
                <a:lnTo>
                  <a:pt x="4322" y="1136468"/>
                </a:lnTo>
                <a:lnTo>
                  <a:pt x="1088" y="1089336"/>
                </a:lnTo>
                <a:lnTo>
                  <a:pt x="0" y="1041654"/>
                </a:lnTo>
                <a:close/>
              </a:path>
            </a:pathLst>
          </a:custGeom>
          <a:ln w="126492">
            <a:solidFill>
              <a:srgbClr val="EAEAEA"/>
            </a:solidFill>
          </a:ln>
        </p:spPr>
        <p:txBody>
          <a:bodyPr wrap="square" lIns="0" tIns="0" rIns="0" bIns="0" rtlCol="0"/>
          <a:lstStyle/>
          <a:p>
            <a:endParaRPr/>
          </a:p>
        </p:txBody>
      </p:sp>
      <p:sp>
        <p:nvSpPr>
          <p:cNvPr id="15" name="object 12">
            <a:extLst>
              <a:ext uri="{FF2B5EF4-FFF2-40B4-BE49-F238E27FC236}">
                <a16:creationId xmlns:a16="http://schemas.microsoft.com/office/drawing/2014/main" id="{4A29C709-4E27-47C1-AB42-254CEB0CB7F5}"/>
              </a:ext>
            </a:extLst>
          </p:cNvPr>
          <p:cNvSpPr/>
          <p:nvPr/>
        </p:nvSpPr>
        <p:spPr>
          <a:xfrm>
            <a:off x="3131456" y="3787912"/>
            <a:ext cx="416559" cy="256540"/>
          </a:xfrm>
          <a:custGeom>
            <a:avLst/>
            <a:gdLst/>
            <a:ahLst/>
            <a:cxnLst/>
            <a:rect l="l" t="t" r="r" b="b"/>
            <a:pathLst>
              <a:path w="416560" h="256539">
                <a:moveTo>
                  <a:pt x="0" y="256031"/>
                </a:moveTo>
                <a:lnTo>
                  <a:pt x="416051" y="0"/>
                </a:lnTo>
              </a:path>
            </a:pathLst>
          </a:custGeom>
          <a:ln w="126492">
            <a:solidFill>
              <a:srgbClr val="EAEAEA"/>
            </a:solidFill>
          </a:ln>
        </p:spPr>
        <p:txBody>
          <a:bodyPr wrap="square" lIns="0" tIns="0" rIns="0" bIns="0" rtlCol="0"/>
          <a:lstStyle/>
          <a:p>
            <a:endParaRPr/>
          </a:p>
        </p:txBody>
      </p:sp>
      <p:sp>
        <p:nvSpPr>
          <p:cNvPr id="16" name="object 13">
            <a:extLst>
              <a:ext uri="{FF2B5EF4-FFF2-40B4-BE49-F238E27FC236}">
                <a16:creationId xmlns:a16="http://schemas.microsoft.com/office/drawing/2014/main" id="{0C50D17D-D32D-473E-AF7B-53D535C38A82}"/>
              </a:ext>
            </a:extLst>
          </p:cNvPr>
          <p:cNvSpPr/>
          <p:nvPr/>
        </p:nvSpPr>
        <p:spPr>
          <a:xfrm>
            <a:off x="3059828" y="3661420"/>
            <a:ext cx="414655" cy="256540"/>
          </a:xfrm>
          <a:custGeom>
            <a:avLst/>
            <a:gdLst/>
            <a:ahLst/>
            <a:cxnLst/>
            <a:rect l="l" t="t" r="r" b="b"/>
            <a:pathLst>
              <a:path w="414654" h="256539">
                <a:moveTo>
                  <a:pt x="0" y="256032"/>
                </a:moveTo>
                <a:lnTo>
                  <a:pt x="414527" y="0"/>
                </a:lnTo>
              </a:path>
            </a:pathLst>
          </a:custGeom>
          <a:ln w="126492">
            <a:solidFill>
              <a:srgbClr val="EAEAEA"/>
            </a:solidFill>
          </a:ln>
        </p:spPr>
        <p:txBody>
          <a:bodyPr wrap="square" lIns="0" tIns="0" rIns="0" bIns="0" rtlCol="0"/>
          <a:lstStyle/>
          <a:p>
            <a:endParaRPr/>
          </a:p>
        </p:txBody>
      </p:sp>
      <p:sp>
        <p:nvSpPr>
          <p:cNvPr id="17" name="object 14">
            <a:extLst>
              <a:ext uri="{FF2B5EF4-FFF2-40B4-BE49-F238E27FC236}">
                <a16:creationId xmlns:a16="http://schemas.microsoft.com/office/drawing/2014/main" id="{C0519A47-37A0-4682-A7A9-BF5588C8715F}"/>
              </a:ext>
            </a:extLst>
          </p:cNvPr>
          <p:cNvSpPr/>
          <p:nvPr/>
        </p:nvSpPr>
        <p:spPr>
          <a:xfrm>
            <a:off x="5319920" y="2411741"/>
            <a:ext cx="414655" cy="256540"/>
          </a:xfrm>
          <a:custGeom>
            <a:avLst/>
            <a:gdLst/>
            <a:ahLst/>
            <a:cxnLst/>
            <a:rect l="l" t="t" r="r" b="b"/>
            <a:pathLst>
              <a:path w="414654" h="256539">
                <a:moveTo>
                  <a:pt x="0" y="256032"/>
                </a:moveTo>
                <a:lnTo>
                  <a:pt x="414528" y="0"/>
                </a:lnTo>
              </a:path>
            </a:pathLst>
          </a:custGeom>
          <a:ln w="126492">
            <a:solidFill>
              <a:srgbClr val="EAEAEA"/>
            </a:solidFill>
          </a:ln>
        </p:spPr>
        <p:txBody>
          <a:bodyPr wrap="square" lIns="0" tIns="0" rIns="0" bIns="0" rtlCol="0"/>
          <a:lstStyle/>
          <a:p>
            <a:endParaRPr/>
          </a:p>
        </p:txBody>
      </p:sp>
      <p:sp>
        <p:nvSpPr>
          <p:cNvPr id="18" name="object 15">
            <a:extLst>
              <a:ext uri="{FF2B5EF4-FFF2-40B4-BE49-F238E27FC236}">
                <a16:creationId xmlns:a16="http://schemas.microsoft.com/office/drawing/2014/main" id="{ED775A89-2C78-4150-BE2C-3F12B8E1FC58}"/>
              </a:ext>
            </a:extLst>
          </p:cNvPr>
          <p:cNvSpPr/>
          <p:nvPr/>
        </p:nvSpPr>
        <p:spPr>
          <a:xfrm>
            <a:off x="5246769" y="2285248"/>
            <a:ext cx="416559" cy="256540"/>
          </a:xfrm>
          <a:custGeom>
            <a:avLst/>
            <a:gdLst/>
            <a:ahLst/>
            <a:cxnLst/>
            <a:rect l="l" t="t" r="r" b="b"/>
            <a:pathLst>
              <a:path w="416560" h="256539">
                <a:moveTo>
                  <a:pt x="0" y="256031"/>
                </a:moveTo>
                <a:lnTo>
                  <a:pt x="416051" y="0"/>
                </a:lnTo>
              </a:path>
            </a:pathLst>
          </a:custGeom>
          <a:ln w="126492">
            <a:solidFill>
              <a:srgbClr val="EAEAEA"/>
            </a:solidFill>
          </a:ln>
        </p:spPr>
        <p:txBody>
          <a:bodyPr wrap="square" lIns="0" tIns="0" rIns="0" bIns="0" rtlCol="0"/>
          <a:lstStyle/>
          <a:p>
            <a:endParaRPr/>
          </a:p>
        </p:txBody>
      </p:sp>
      <p:sp>
        <p:nvSpPr>
          <p:cNvPr id="19" name="object 16">
            <a:extLst>
              <a:ext uri="{FF2B5EF4-FFF2-40B4-BE49-F238E27FC236}">
                <a16:creationId xmlns:a16="http://schemas.microsoft.com/office/drawing/2014/main" id="{FF9E511C-0DB7-40B3-AD5D-135FBAFEC9DF}"/>
              </a:ext>
            </a:extLst>
          </p:cNvPr>
          <p:cNvSpPr/>
          <p:nvPr/>
        </p:nvSpPr>
        <p:spPr>
          <a:xfrm>
            <a:off x="1874156" y="3800105"/>
            <a:ext cx="1228344" cy="1194816"/>
          </a:xfrm>
          <a:prstGeom prst="rect">
            <a:avLst/>
          </a:prstGeom>
          <a:blipFill>
            <a:blip r:embed="rId5" cstate="print"/>
            <a:stretch>
              <a:fillRect/>
            </a:stretch>
          </a:blipFill>
        </p:spPr>
        <p:txBody>
          <a:bodyPr wrap="square" lIns="0" tIns="0" rIns="0" bIns="0" rtlCol="0"/>
          <a:lstStyle/>
          <a:p>
            <a:endParaRPr/>
          </a:p>
        </p:txBody>
      </p:sp>
      <p:sp>
        <p:nvSpPr>
          <p:cNvPr id="20" name="object 17">
            <a:extLst>
              <a:ext uri="{FF2B5EF4-FFF2-40B4-BE49-F238E27FC236}">
                <a16:creationId xmlns:a16="http://schemas.microsoft.com/office/drawing/2014/main" id="{612D2F12-F730-4FF8-9CC2-2836F4B94E56}"/>
              </a:ext>
            </a:extLst>
          </p:cNvPr>
          <p:cNvSpPr/>
          <p:nvPr/>
        </p:nvSpPr>
        <p:spPr>
          <a:xfrm>
            <a:off x="1874156" y="3800105"/>
            <a:ext cx="1228725" cy="1195070"/>
          </a:xfrm>
          <a:custGeom>
            <a:avLst/>
            <a:gdLst/>
            <a:ahLst/>
            <a:cxnLst/>
            <a:rect l="l" t="t" r="r" b="b"/>
            <a:pathLst>
              <a:path w="1228725" h="1195070">
                <a:moveTo>
                  <a:pt x="0" y="597408"/>
                </a:moveTo>
                <a:lnTo>
                  <a:pt x="1847" y="550720"/>
                </a:lnTo>
                <a:lnTo>
                  <a:pt x="7299" y="505015"/>
                </a:lnTo>
                <a:lnTo>
                  <a:pt x="16219" y="460425"/>
                </a:lnTo>
                <a:lnTo>
                  <a:pt x="28471" y="417084"/>
                </a:lnTo>
                <a:lnTo>
                  <a:pt x="43917" y="375125"/>
                </a:lnTo>
                <a:lnTo>
                  <a:pt x="62421" y="334680"/>
                </a:lnTo>
                <a:lnTo>
                  <a:pt x="83848" y="295881"/>
                </a:lnTo>
                <a:lnTo>
                  <a:pt x="108060" y="258863"/>
                </a:lnTo>
                <a:lnTo>
                  <a:pt x="134920" y="223756"/>
                </a:lnTo>
                <a:lnTo>
                  <a:pt x="164293" y="190696"/>
                </a:lnTo>
                <a:lnTo>
                  <a:pt x="196042" y="159813"/>
                </a:lnTo>
                <a:lnTo>
                  <a:pt x="230030" y="131241"/>
                </a:lnTo>
                <a:lnTo>
                  <a:pt x="266121" y="105113"/>
                </a:lnTo>
                <a:lnTo>
                  <a:pt x="304179" y="81562"/>
                </a:lnTo>
                <a:lnTo>
                  <a:pt x="344066" y="60720"/>
                </a:lnTo>
                <a:lnTo>
                  <a:pt x="385646" y="42720"/>
                </a:lnTo>
                <a:lnTo>
                  <a:pt x="428784" y="27694"/>
                </a:lnTo>
                <a:lnTo>
                  <a:pt x="473341" y="15777"/>
                </a:lnTo>
                <a:lnTo>
                  <a:pt x="519183" y="7100"/>
                </a:lnTo>
                <a:lnTo>
                  <a:pt x="566172" y="1797"/>
                </a:lnTo>
                <a:lnTo>
                  <a:pt x="614172" y="0"/>
                </a:lnTo>
                <a:lnTo>
                  <a:pt x="662171" y="1797"/>
                </a:lnTo>
                <a:lnTo>
                  <a:pt x="709160" y="7100"/>
                </a:lnTo>
                <a:lnTo>
                  <a:pt x="755002" y="15777"/>
                </a:lnTo>
                <a:lnTo>
                  <a:pt x="799559" y="27694"/>
                </a:lnTo>
                <a:lnTo>
                  <a:pt x="842697" y="42720"/>
                </a:lnTo>
                <a:lnTo>
                  <a:pt x="884277" y="60720"/>
                </a:lnTo>
                <a:lnTo>
                  <a:pt x="924164" y="81562"/>
                </a:lnTo>
                <a:lnTo>
                  <a:pt x="962222" y="105113"/>
                </a:lnTo>
                <a:lnTo>
                  <a:pt x="998313" y="131241"/>
                </a:lnTo>
                <a:lnTo>
                  <a:pt x="1032301" y="159813"/>
                </a:lnTo>
                <a:lnTo>
                  <a:pt x="1064050" y="190696"/>
                </a:lnTo>
                <a:lnTo>
                  <a:pt x="1093423" y="223756"/>
                </a:lnTo>
                <a:lnTo>
                  <a:pt x="1120283" y="258863"/>
                </a:lnTo>
                <a:lnTo>
                  <a:pt x="1144495" y="295881"/>
                </a:lnTo>
                <a:lnTo>
                  <a:pt x="1165922" y="334680"/>
                </a:lnTo>
                <a:lnTo>
                  <a:pt x="1184426" y="375125"/>
                </a:lnTo>
                <a:lnTo>
                  <a:pt x="1199872" y="417084"/>
                </a:lnTo>
                <a:lnTo>
                  <a:pt x="1212124" y="460425"/>
                </a:lnTo>
                <a:lnTo>
                  <a:pt x="1221044" y="505015"/>
                </a:lnTo>
                <a:lnTo>
                  <a:pt x="1226496" y="550720"/>
                </a:lnTo>
                <a:lnTo>
                  <a:pt x="1228344" y="597408"/>
                </a:lnTo>
                <a:lnTo>
                  <a:pt x="1226496" y="644095"/>
                </a:lnTo>
                <a:lnTo>
                  <a:pt x="1221044" y="689800"/>
                </a:lnTo>
                <a:lnTo>
                  <a:pt x="1212124" y="734390"/>
                </a:lnTo>
                <a:lnTo>
                  <a:pt x="1199872" y="777731"/>
                </a:lnTo>
                <a:lnTo>
                  <a:pt x="1184426" y="819690"/>
                </a:lnTo>
                <a:lnTo>
                  <a:pt x="1165922" y="860135"/>
                </a:lnTo>
                <a:lnTo>
                  <a:pt x="1144495" y="898934"/>
                </a:lnTo>
                <a:lnTo>
                  <a:pt x="1120283" y="935952"/>
                </a:lnTo>
                <a:lnTo>
                  <a:pt x="1093423" y="971059"/>
                </a:lnTo>
                <a:lnTo>
                  <a:pt x="1064050" y="1004119"/>
                </a:lnTo>
                <a:lnTo>
                  <a:pt x="1032301" y="1035002"/>
                </a:lnTo>
                <a:lnTo>
                  <a:pt x="998313" y="1063574"/>
                </a:lnTo>
                <a:lnTo>
                  <a:pt x="962222" y="1089702"/>
                </a:lnTo>
                <a:lnTo>
                  <a:pt x="924164" y="1113253"/>
                </a:lnTo>
                <a:lnTo>
                  <a:pt x="884277" y="1134095"/>
                </a:lnTo>
                <a:lnTo>
                  <a:pt x="842697" y="1152095"/>
                </a:lnTo>
                <a:lnTo>
                  <a:pt x="799559" y="1167121"/>
                </a:lnTo>
                <a:lnTo>
                  <a:pt x="755002" y="1179038"/>
                </a:lnTo>
                <a:lnTo>
                  <a:pt x="709160" y="1187715"/>
                </a:lnTo>
                <a:lnTo>
                  <a:pt x="662171" y="1193018"/>
                </a:lnTo>
                <a:lnTo>
                  <a:pt x="614172" y="1194816"/>
                </a:lnTo>
                <a:lnTo>
                  <a:pt x="566172" y="1193018"/>
                </a:lnTo>
                <a:lnTo>
                  <a:pt x="519183" y="1187715"/>
                </a:lnTo>
                <a:lnTo>
                  <a:pt x="473341" y="1179038"/>
                </a:lnTo>
                <a:lnTo>
                  <a:pt x="428784" y="1167121"/>
                </a:lnTo>
                <a:lnTo>
                  <a:pt x="385646" y="1152095"/>
                </a:lnTo>
                <a:lnTo>
                  <a:pt x="344066" y="1134095"/>
                </a:lnTo>
                <a:lnTo>
                  <a:pt x="304179" y="1113253"/>
                </a:lnTo>
                <a:lnTo>
                  <a:pt x="266121" y="1089702"/>
                </a:lnTo>
                <a:lnTo>
                  <a:pt x="230030" y="1063574"/>
                </a:lnTo>
                <a:lnTo>
                  <a:pt x="196042" y="1035002"/>
                </a:lnTo>
                <a:lnTo>
                  <a:pt x="164293" y="1004119"/>
                </a:lnTo>
                <a:lnTo>
                  <a:pt x="134920" y="971059"/>
                </a:lnTo>
                <a:lnTo>
                  <a:pt x="108060" y="935952"/>
                </a:lnTo>
                <a:lnTo>
                  <a:pt x="83848" y="898934"/>
                </a:lnTo>
                <a:lnTo>
                  <a:pt x="62421" y="860135"/>
                </a:lnTo>
                <a:lnTo>
                  <a:pt x="43917" y="819690"/>
                </a:lnTo>
                <a:lnTo>
                  <a:pt x="28471" y="777731"/>
                </a:lnTo>
                <a:lnTo>
                  <a:pt x="16219" y="734390"/>
                </a:lnTo>
                <a:lnTo>
                  <a:pt x="7299" y="689800"/>
                </a:lnTo>
                <a:lnTo>
                  <a:pt x="1847" y="644095"/>
                </a:lnTo>
                <a:lnTo>
                  <a:pt x="0" y="597408"/>
                </a:lnTo>
                <a:close/>
              </a:path>
            </a:pathLst>
          </a:custGeom>
          <a:ln w="38100">
            <a:solidFill>
              <a:srgbClr val="F8F8F8"/>
            </a:solidFill>
          </a:ln>
        </p:spPr>
        <p:txBody>
          <a:bodyPr wrap="square" lIns="0" tIns="0" rIns="0" bIns="0" rtlCol="0"/>
          <a:lstStyle/>
          <a:p>
            <a:endParaRPr/>
          </a:p>
        </p:txBody>
      </p:sp>
      <p:sp>
        <p:nvSpPr>
          <p:cNvPr id="21" name="object 18">
            <a:extLst>
              <a:ext uri="{FF2B5EF4-FFF2-40B4-BE49-F238E27FC236}">
                <a16:creationId xmlns:a16="http://schemas.microsoft.com/office/drawing/2014/main" id="{6E2DBE7D-CC1B-4A87-B1A1-3AE2BE7E8237}"/>
              </a:ext>
            </a:extLst>
          </p:cNvPr>
          <p:cNvSpPr txBox="1"/>
          <p:nvPr/>
        </p:nvSpPr>
        <p:spPr>
          <a:xfrm>
            <a:off x="2001792" y="4198376"/>
            <a:ext cx="1046480" cy="330835"/>
          </a:xfrm>
          <a:prstGeom prst="rect">
            <a:avLst/>
          </a:prstGeom>
        </p:spPr>
        <p:txBody>
          <a:bodyPr vert="horz" wrap="square" lIns="0" tIns="12700" rIns="0" bIns="0" rtlCol="0">
            <a:spAutoFit/>
          </a:bodyPr>
          <a:lstStyle/>
          <a:p>
            <a:pPr marL="12700">
              <a:lnSpc>
                <a:spcPct val="100000"/>
              </a:lnSpc>
              <a:spcBef>
                <a:spcPts val="100"/>
              </a:spcBef>
            </a:pPr>
            <a:r>
              <a:rPr sz="2000" b="1" spc="10" dirty="0">
                <a:solidFill>
                  <a:srgbClr val="FFFFFF"/>
                </a:solidFill>
                <a:latin typeface="华文新魏"/>
                <a:cs typeface="华文新魏"/>
              </a:rPr>
              <a:t>渐近</a:t>
            </a:r>
            <a:r>
              <a:rPr sz="2000" b="1" dirty="0">
                <a:solidFill>
                  <a:srgbClr val="FFFFFF"/>
                </a:solidFill>
                <a:latin typeface="华文新魏"/>
                <a:cs typeface="华文新魏"/>
              </a:rPr>
              <a:t>明细</a:t>
            </a:r>
            <a:endParaRPr sz="2000" dirty="0">
              <a:latin typeface="华文新魏"/>
              <a:cs typeface="华文新魏"/>
            </a:endParaRPr>
          </a:p>
        </p:txBody>
      </p:sp>
      <p:sp>
        <p:nvSpPr>
          <p:cNvPr id="22" name="object 19">
            <a:extLst>
              <a:ext uri="{FF2B5EF4-FFF2-40B4-BE49-F238E27FC236}">
                <a16:creationId xmlns:a16="http://schemas.microsoft.com/office/drawing/2014/main" id="{72EAD9E9-5400-4B23-9E16-741E61B0D955}"/>
              </a:ext>
            </a:extLst>
          </p:cNvPr>
          <p:cNvSpPr/>
          <p:nvPr/>
        </p:nvSpPr>
        <p:spPr>
          <a:xfrm>
            <a:off x="1787289" y="3701044"/>
            <a:ext cx="1403985" cy="1382395"/>
          </a:xfrm>
          <a:custGeom>
            <a:avLst/>
            <a:gdLst/>
            <a:ahLst/>
            <a:cxnLst/>
            <a:rect l="l" t="t" r="r" b="b"/>
            <a:pathLst>
              <a:path w="1403985" h="1382395">
                <a:moveTo>
                  <a:pt x="0" y="691134"/>
                </a:moveTo>
                <a:lnTo>
                  <a:pt x="1619" y="643807"/>
                </a:lnTo>
                <a:lnTo>
                  <a:pt x="6406" y="597338"/>
                </a:lnTo>
                <a:lnTo>
                  <a:pt x="14257" y="551829"/>
                </a:lnTo>
                <a:lnTo>
                  <a:pt x="25068" y="507382"/>
                </a:lnTo>
                <a:lnTo>
                  <a:pt x="38733" y="464101"/>
                </a:lnTo>
                <a:lnTo>
                  <a:pt x="55149" y="422088"/>
                </a:lnTo>
                <a:lnTo>
                  <a:pt x="74211" y="381446"/>
                </a:lnTo>
                <a:lnTo>
                  <a:pt x="95814" y="342279"/>
                </a:lnTo>
                <a:lnTo>
                  <a:pt x="119854" y="304688"/>
                </a:lnTo>
                <a:lnTo>
                  <a:pt x="146226" y="268777"/>
                </a:lnTo>
                <a:lnTo>
                  <a:pt x="174826" y="234649"/>
                </a:lnTo>
                <a:lnTo>
                  <a:pt x="205549" y="202406"/>
                </a:lnTo>
                <a:lnTo>
                  <a:pt x="238291" y="172151"/>
                </a:lnTo>
                <a:lnTo>
                  <a:pt x="272947" y="143988"/>
                </a:lnTo>
                <a:lnTo>
                  <a:pt x="309413" y="118019"/>
                </a:lnTo>
                <a:lnTo>
                  <a:pt x="347584" y="94346"/>
                </a:lnTo>
                <a:lnTo>
                  <a:pt x="387356" y="73074"/>
                </a:lnTo>
                <a:lnTo>
                  <a:pt x="428624" y="54304"/>
                </a:lnTo>
                <a:lnTo>
                  <a:pt x="471284" y="38139"/>
                </a:lnTo>
                <a:lnTo>
                  <a:pt x="515231" y="24683"/>
                </a:lnTo>
                <a:lnTo>
                  <a:pt x="560361" y="14038"/>
                </a:lnTo>
                <a:lnTo>
                  <a:pt x="606569" y="6308"/>
                </a:lnTo>
                <a:lnTo>
                  <a:pt x="653751" y="1594"/>
                </a:lnTo>
                <a:lnTo>
                  <a:pt x="701801" y="0"/>
                </a:lnTo>
                <a:lnTo>
                  <a:pt x="749852" y="1594"/>
                </a:lnTo>
                <a:lnTo>
                  <a:pt x="797034" y="6308"/>
                </a:lnTo>
                <a:lnTo>
                  <a:pt x="843242" y="14038"/>
                </a:lnTo>
                <a:lnTo>
                  <a:pt x="888372" y="24683"/>
                </a:lnTo>
                <a:lnTo>
                  <a:pt x="932319" y="38139"/>
                </a:lnTo>
                <a:lnTo>
                  <a:pt x="974978" y="54304"/>
                </a:lnTo>
                <a:lnTo>
                  <a:pt x="1016247" y="73074"/>
                </a:lnTo>
                <a:lnTo>
                  <a:pt x="1056019" y="94346"/>
                </a:lnTo>
                <a:lnTo>
                  <a:pt x="1094190" y="118019"/>
                </a:lnTo>
                <a:lnTo>
                  <a:pt x="1130656" y="143988"/>
                </a:lnTo>
                <a:lnTo>
                  <a:pt x="1165312" y="172151"/>
                </a:lnTo>
                <a:lnTo>
                  <a:pt x="1198054" y="202406"/>
                </a:lnTo>
                <a:lnTo>
                  <a:pt x="1228777" y="234649"/>
                </a:lnTo>
                <a:lnTo>
                  <a:pt x="1257377" y="268777"/>
                </a:lnTo>
                <a:lnTo>
                  <a:pt x="1283749" y="304688"/>
                </a:lnTo>
                <a:lnTo>
                  <a:pt x="1307789" y="342279"/>
                </a:lnTo>
                <a:lnTo>
                  <a:pt x="1329392" y="381446"/>
                </a:lnTo>
                <a:lnTo>
                  <a:pt x="1348454" y="422088"/>
                </a:lnTo>
                <a:lnTo>
                  <a:pt x="1364870" y="464101"/>
                </a:lnTo>
                <a:lnTo>
                  <a:pt x="1378535" y="507382"/>
                </a:lnTo>
                <a:lnTo>
                  <a:pt x="1389346" y="551829"/>
                </a:lnTo>
                <a:lnTo>
                  <a:pt x="1397197" y="597338"/>
                </a:lnTo>
                <a:lnTo>
                  <a:pt x="1401984" y="643807"/>
                </a:lnTo>
                <a:lnTo>
                  <a:pt x="1403603" y="691134"/>
                </a:lnTo>
                <a:lnTo>
                  <a:pt x="1401984" y="738460"/>
                </a:lnTo>
                <a:lnTo>
                  <a:pt x="1397197" y="784929"/>
                </a:lnTo>
                <a:lnTo>
                  <a:pt x="1389346" y="830438"/>
                </a:lnTo>
                <a:lnTo>
                  <a:pt x="1378535" y="874885"/>
                </a:lnTo>
                <a:lnTo>
                  <a:pt x="1364870" y="918166"/>
                </a:lnTo>
                <a:lnTo>
                  <a:pt x="1348454" y="960179"/>
                </a:lnTo>
                <a:lnTo>
                  <a:pt x="1329392" y="1000821"/>
                </a:lnTo>
                <a:lnTo>
                  <a:pt x="1307789" y="1039988"/>
                </a:lnTo>
                <a:lnTo>
                  <a:pt x="1283749" y="1077579"/>
                </a:lnTo>
                <a:lnTo>
                  <a:pt x="1257377" y="1113490"/>
                </a:lnTo>
                <a:lnTo>
                  <a:pt x="1228777" y="1147618"/>
                </a:lnTo>
                <a:lnTo>
                  <a:pt x="1198054" y="1179861"/>
                </a:lnTo>
                <a:lnTo>
                  <a:pt x="1165312" y="1210116"/>
                </a:lnTo>
                <a:lnTo>
                  <a:pt x="1130656" y="1238279"/>
                </a:lnTo>
                <a:lnTo>
                  <a:pt x="1094190" y="1264248"/>
                </a:lnTo>
                <a:lnTo>
                  <a:pt x="1056019" y="1287921"/>
                </a:lnTo>
                <a:lnTo>
                  <a:pt x="1016247" y="1309193"/>
                </a:lnTo>
                <a:lnTo>
                  <a:pt x="974978" y="1327963"/>
                </a:lnTo>
                <a:lnTo>
                  <a:pt x="932319" y="1344128"/>
                </a:lnTo>
                <a:lnTo>
                  <a:pt x="888372" y="1357584"/>
                </a:lnTo>
                <a:lnTo>
                  <a:pt x="843242" y="1368229"/>
                </a:lnTo>
                <a:lnTo>
                  <a:pt x="797034" y="1375959"/>
                </a:lnTo>
                <a:lnTo>
                  <a:pt x="749852" y="1380673"/>
                </a:lnTo>
                <a:lnTo>
                  <a:pt x="701801" y="1382268"/>
                </a:lnTo>
                <a:lnTo>
                  <a:pt x="653751" y="1380673"/>
                </a:lnTo>
                <a:lnTo>
                  <a:pt x="606569" y="1375959"/>
                </a:lnTo>
                <a:lnTo>
                  <a:pt x="560361" y="1368229"/>
                </a:lnTo>
                <a:lnTo>
                  <a:pt x="515231" y="1357584"/>
                </a:lnTo>
                <a:lnTo>
                  <a:pt x="471284" y="1344128"/>
                </a:lnTo>
                <a:lnTo>
                  <a:pt x="428625" y="1327963"/>
                </a:lnTo>
                <a:lnTo>
                  <a:pt x="387356" y="1309193"/>
                </a:lnTo>
                <a:lnTo>
                  <a:pt x="347584" y="1287921"/>
                </a:lnTo>
                <a:lnTo>
                  <a:pt x="309413" y="1264248"/>
                </a:lnTo>
                <a:lnTo>
                  <a:pt x="272947" y="1238279"/>
                </a:lnTo>
                <a:lnTo>
                  <a:pt x="238291" y="1210116"/>
                </a:lnTo>
                <a:lnTo>
                  <a:pt x="205549" y="1179861"/>
                </a:lnTo>
                <a:lnTo>
                  <a:pt x="174826" y="1147618"/>
                </a:lnTo>
                <a:lnTo>
                  <a:pt x="146226" y="1113490"/>
                </a:lnTo>
                <a:lnTo>
                  <a:pt x="119854" y="1077579"/>
                </a:lnTo>
                <a:lnTo>
                  <a:pt x="95814" y="1039988"/>
                </a:lnTo>
                <a:lnTo>
                  <a:pt x="74211" y="1000821"/>
                </a:lnTo>
                <a:lnTo>
                  <a:pt x="55149" y="960179"/>
                </a:lnTo>
                <a:lnTo>
                  <a:pt x="38733" y="918166"/>
                </a:lnTo>
                <a:lnTo>
                  <a:pt x="25068" y="874885"/>
                </a:lnTo>
                <a:lnTo>
                  <a:pt x="14257" y="830438"/>
                </a:lnTo>
                <a:lnTo>
                  <a:pt x="6406" y="784929"/>
                </a:lnTo>
                <a:lnTo>
                  <a:pt x="1619" y="738460"/>
                </a:lnTo>
                <a:lnTo>
                  <a:pt x="0" y="691134"/>
                </a:lnTo>
                <a:close/>
              </a:path>
            </a:pathLst>
          </a:custGeom>
          <a:ln w="126492">
            <a:solidFill>
              <a:srgbClr val="EAEAEA"/>
            </a:solidFill>
          </a:ln>
        </p:spPr>
        <p:txBody>
          <a:bodyPr wrap="square" lIns="0" tIns="0" rIns="0" bIns="0" rtlCol="0"/>
          <a:lstStyle/>
          <a:p>
            <a:endParaRPr/>
          </a:p>
        </p:txBody>
      </p:sp>
      <p:sp>
        <p:nvSpPr>
          <p:cNvPr id="23" name="object 20">
            <a:extLst>
              <a:ext uri="{FF2B5EF4-FFF2-40B4-BE49-F238E27FC236}">
                <a16:creationId xmlns:a16="http://schemas.microsoft.com/office/drawing/2014/main" id="{F4ACF0CA-F303-4979-81BD-EDB0EBB70871}"/>
              </a:ext>
            </a:extLst>
          </p:cNvPr>
          <p:cNvSpPr/>
          <p:nvPr/>
        </p:nvSpPr>
        <p:spPr>
          <a:xfrm>
            <a:off x="1825389" y="1396757"/>
            <a:ext cx="1226820" cy="1194816"/>
          </a:xfrm>
          <a:prstGeom prst="rect">
            <a:avLst/>
          </a:prstGeom>
          <a:blipFill>
            <a:blip r:embed="rId6" cstate="print"/>
            <a:stretch>
              <a:fillRect/>
            </a:stretch>
          </a:blipFill>
        </p:spPr>
        <p:txBody>
          <a:bodyPr wrap="square" lIns="0" tIns="0" rIns="0" bIns="0" rtlCol="0"/>
          <a:lstStyle/>
          <a:p>
            <a:endParaRPr/>
          </a:p>
        </p:txBody>
      </p:sp>
      <p:sp>
        <p:nvSpPr>
          <p:cNvPr id="24" name="object 21">
            <a:extLst>
              <a:ext uri="{FF2B5EF4-FFF2-40B4-BE49-F238E27FC236}">
                <a16:creationId xmlns:a16="http://schemas.microsoft.com/office/drawing/2014/main" id="{1D5C3219-3FD1-41C3-A6BC-74D9E80156B0}"/>
              </a:ext>
            </a:extLst>
          </p:cNvPr>
          <p:cNvSpPr/>
          <p:nvPr/>
        </p:nvSpPr>
        <p:spPr>
          <a:xfrm>
            <a:off x="1825389" y="1396757"/>
            <a:ext cx="1226820" cy="1195070"/>
          </a:xfrm>
          <a:custGeom>
            <a:avLst/>
            <a:gdLst/>
            <a:ahLst/>
            <a:cxnLst/>
            <a:rect l="l" t="t" r="r" b="b"/>
            <a:pathLst>
              <a:path w="1226820" h="1195070">
                <a:moveTo>
                  <a:pt x="0" y="597408"/>
                </a:moveTo>
                <a:lnTo>
                  <a:pt x="1845" y="550720"/>
                </a:lnTo>
                <a:lnTo>
                  <a:pt x="7289" y="505015"/>
                </a:lnTo>
                <a:lnTo>
                  <a:pt x="16197" y="460425"/>
                </a:lnTo>
                <a:lnTo>
                  <a:pt x="28432" y="417084"/>
                </a:lnTo>
                <a:lnTo>
                  <a:pt x="43857" y="375125"/>
                </a:lnTo>
                <a:lnTo>
                  <a:pt x="62337" y="334680"/>
                </a:lnTo>
                <a:lnTo>
                  <a:pt x="83735" y="295881"/>
                </a:lnTo>
                <a:lnTo>
                  <a:pt x="107915" y="258863"/>
                </a:lnTo>
                <a:lnTo>
                  <a:pt x="134740" y="223756"/>
                </a:lnTo>
                <a:lnTo>
                  <a:pt x="164075" y="190696"/>
                </a:lnTo>
                <a:lnTo>
                  <a:pt x="195783" y="159813"/>
                </a:lnTo>
                <a:lnTo>
                  <a:pt x="229728" y="131241"/>
                </a:lnTo>
                <a:lnTo>
                  <a:pt x="265774" y="105113"/>
                </a:lnTo>
                <a:lnTo>
                  <a:pt x="303783" y="81562"/>
                </a:lnTo>
                <a:lnTo>
                  <a:pt x="343622" y="60720"/>
                </a:lnTo>
                <a:lnTo>
                  <a:pt x="385151" y="42720"/>
                </a:lnTo>
                <a:lnTo>
                  <a:pt x="428237" y="27694"/>
                </a:lnTo>
                <a:lnTo>
                  <a:pt x="472742" y="15777"/>
                </a:lnTo>
                <a:lnTo>
                  <a:pt x="518530" y="7100"/>
                </a:lnTo>
                <a:lnTo>
                  <a:pt x="565464" y="1797"/>
                </a:lnTo>
                <a:lnTo>
                  <a:pt x="613409" y="0"/>
                </a:lnTo>
                <a:lnTo>
                  <a:pt x="661355" y="1797"/>
                </a:lnTo>
                <a:lnTo>
                  <a:pt x="708289" y="7100"/>
                </a:lnTo>
                <a:lnTo>
                  <a:pt x="754077" y="15777"/>
                </a:lnTo>
                <a:lnTo>
                  <a:pt x="798582" y="27694"/>
                </a:lnTo>
                <a:lnTo>
                  <a:pt x="841668" y="42720"/>
                </a:lnTo>
                <a:lnTo>
                  <a:pt x="883197" y="60720"/>
                </a:lnTo>
                <a:lnTo>
                  <a:pt x="923036" y="81562"/>
                </a:lnTo>
                <a:lnTo>
                  <a:pt x="961045" y="105113"/>
                </a:lnTo>
                <a:lnTo>
                  <a:pt x="997091" y="131241"/>
                </a:lnTo>
                <a:lnTo>
                  <a:pt x="1031036" y="159813"/>
                </a:lnTo>
                <a:lnTo>
                  <a:pt x="1062744" y="190696"/>
                </a:lnTo>
                <a:lnTo>
                  <a:pt x="1092079" y="223756"/>
                </a:lnTo>
                <a:lnTo>
                  <a:pt x="1118904" y="258863"/>
                </a:lnTo>
                <a:lnTo>
                  <a:pt x="1143084" y="295881"/>
                </a:lnTo>
                <a:lnTo>
                  <a:pt x="1164482" y="334680"/>
                </a:lnTo>
                <a:lnTo>
                  <a:pt x="1182962" y="375125"/>
                </a:lnTo>
                <a:lnTo>
                  <a:pt x="1198387" y="417084"/>
                </a:lnTo>
                <a:lnTo>
                  <a:pt x="1210622" y="460425"/>
                </a:lnTo>
                <a:lnTo>
                  <a:pt x="1219530" y="505015"/>
                </a:lnTo>
                <a:lnTo>
                  <a:pt x="1224974" y="550720"/>
                </a:lnTo>
                <a:lnTo>
                  <a:pt x="1226820" y="597408"/>
                </a:lnTo>
                <a:lnTo>
                  <a:pt x="1224974" y="644095"/>
                </a:lnTo>
                <a:lnTo>
                  <a:pt x="1219530" y="689800"/>
                </a:lnTo>
                <a:lnTo>
                  <a:pt x="1210622" y="734390"/>
                </a:lnTo>
                <a:lnTo>
                  <a:pt x="1198387" y="777731"/>
                </a:lnTo>
                <a:lnTo>
                  <a:pt x="1182962" y="819690"/>
                </a:lnTo>
                <a:lnTo>
                  <a:pt x="1164482" y="860135"/>
                </a:lnTo>
                <a:lnTo>
                  <a:pt x="1143084" y="898934"/>
                </a:lnTo>
                <a:lnTo>
                  <a:pt x="1118904" y="935952"/>
                </a:lnTo>
                <a:lnTo>
                  <a:pt x="1092079" y="971059"/>
                </a:lnTo>
                <a:lnTo>
                  <a:pt x="1062744" y="1004119"/>
                </a:lnTo>
                <a:lnTo>
                  <a:pt x="1031036" y="1035002"/>
                </a:lnTo>
                <a:lnTo>
                  <a:pt x="997091" y="1063574"/>
                </a:lnTo>
                <a:lnTo>
                  <a:pt x="961045" y="1089702"/>
                </a:lnTo>
                <a:lnTo>
                  <a:pt x="923035" y="1113253"/>
                </a:lnTo>
                <a:lnTo>
                  <a:pt x="883197" y="1134095"/>
                </a:lnTo>
                <a:lnTo>
                  <a:pt x="841668" y="1152095"/>
                </a:lnTo>
                <a:lnTo>
                  <a:pt x="798582" y="1167121"/>
                </a:lnTo>
                <a:lnTo>
                  <a:pt x="754077" y="1179038"/>
                </a:lnTo>
                <a:lnTo>
                  <a:pt x="708289" y="1187715"/>
                </a:lnTo>
                <a:lnTo>
                  <a:pt x="661355" y="1193018"/>
                </a:lnTo>
                <a:lnTo>
                  <a:pt x="613409" y="1194816"/>
                </a:lnTo>
                <a:lnTo>
                  <a:pt x="565464" y="1193018"/>
                </a:lnTo>
                <a:lnTo>
                  <a:pt x="518530" y="1187715"/>
                </a:lnTo>
                <a:lnTo>
                  <a:pt x="472742" y="1179038"/>
                </a:lnTo>
                <a:lnTo>
                  <a:pt x="428237" y="1167121"/>
                </a:lnTo>
                <a:lnTo>
                  <a:pt x="385151" y="1152095"/>
                </a:lnTo>
                <a:lnTo>
                  <a:pt x="343622" y="1134095"/>
                </a:lnTo>
                <a:lnTo>
                  <a:pt x="303783" y="1113253"/>
                </a:lnTo>
                <a:lnTo>
                  <a:pt x="265774" y="1089702"/>
                </a:lnTo>
                <a:lnTo>
                  <a:pt x="229728" y="1063574"/>
                </a:lnTo>
                <a:lnTo>
                  <a:pt x="195783" y="1035002"/>
                </a:lnTo>
                <a:lnTo>
                  <a:pt x="164075" y="1004119"/>
                </a:lnTo>
                <a:lnTo>
                  <a:pt x="134740" y="971059"/>
                </a:lnTo>
                <a:lnTo>
                  <a:pt x="107915" y="935952"/>
                </a:lnTo>
                <a:lnTo>
                  <a:pt x="83735" y="898934"/>
                </a:lnTo>
                <a:lnTo>
                  <a:pt x="62337" y="860135"/>
                </a:lnTo>
                <a:lnTo>
                  <a:pt x="43857" y="819690"/>
                </a:lnTo>
                <a:lnTo>
                  <a:pt x="28432" y="777731"/>
                </a:lnTo>
                <a:lnTo>
                  <a:pt x="16197" y="734390"/>
                </a:lnTo>
                <a:lnTo>
                  <a:pt x="7289" y="689800"/>
                </a:lnTo>
                <a:lnTo>
                  <a:pt x="1845" y="644095"/>
                </a:lnTo>
                <a:lnTo>
                  <a:pt x="0" y="597408"/>
                </a:lnTo>
                <a:close/>
              </a:path>
            </a:pathLst>
          </a:custGeom>
          <a:ln w="38100">
            <a:solidFill>
              <a:srgbClr val="F8F8F8"/>
            </a:solidFill>
          </a:ln>
        </p:spPr>
        <p:txBody>
          <a:bodyPr wrap="square" lIns="0" tIns="0" rIns="0" bIns="0" rtlCol="0"/>
          <a:lstStyle/>
          <a:p>
            <a:endParaRPr/>
          </a:p>
        </p:txBody>
      </p:sp>
      <p:sp>
        <p:nvSpPr>
          <p:cNvPr id="25" name="object 22">
            <a:extLst>
              <a:ext uri="{FF2B5EF4-FFF2-40B4-BE49-F238E27FC236}">
                <a16:creationId xmlns:a16="http://schemas.microsoft.com/office/drawing/2014/main" id="{4D3F351E-617D-40F5-A7A0-697A267915C8}"/>
              </a:ext>
            </a:extLst>
          </p:cNvPr>
          <p:cNvSpPr txBox="1"/>
          <p:nvPr/>
        </p:nvSpPr>
        <p:spPr>
          <a:xfrm>
            <a:off x="1904637" y="1800236"/>
            <a:ext cx="1046480" cy="330835"/>
          </a:xfrm>
          <a:prstGeom prst="rect">
            <a:avLst/>
          </a:prstGeom>
        </p:spPr>
        <p:txBody>
          <a:bodyPr vert="horz" wrap="square" lIns="0" tIns="13335" rIns="0" bIns="0" rtlCol="0">
            <a:spAutoFit/>
          </a:bodyPr>
          <a:lstStyle/>
          <a:p>
            <a:pPr marL="12700">
              <a:lnSpc>
                <a:spcPct val="100000"/>
              </a:lnSpc>
              <a:spcBef>
                <a:spcPts val="105"/>
              </a:spcBef>
            </a:pPr>
            <a:r>
              <a:rPr sz="2000" b="1" spc="10" dirty="0">
                <a:solidFill>
                  <a:srgbClr val="FFFFFF"/>
                </a:solidFill>
                <a:latin typeface="华文新魏"/>
                <a:cs typeface="华文新魏"/>
              </a:rPr>
              <a:t>逻辑</a:t>
            </a:r>
            <a:r>
              <a:rPr sz="2000" b="1" dirty="0">
                <a:solidFill>
                  <a:srgbClr val="FFFFFF"/>
                </a:solidFill>
                <a:latin typeface="华文新魏"/>
                <a:cs typeface="华文新魏"/>
              </a:rPr>
              <a:t>实体</a:t>
            </a:r>
            <a:endParaRPr sz="2000" dirty="0">
              <a:latin typeface="华文新魏"/>
              <a:cs typeface="华文新魏"/>
            </a:endParaRPr>
          </a:p>
        </p:txBody>
      </p:sp>
      <p:sp>
        <p:nvSpPr>
          <p:cNvPr id="26" name="object 23">
            <a:extLst>
              <a:ext uri="{FF2B5EF4-FFF2-40B4-BE49-F238E27FC236}">
                <a16:creationId xmlns:a16="http://schemas.microsoft.com/office/drawing/2014/main" id="{033ADECE-BB89-4F58-825D-AD49DF379797}"/>
              </a:ext>
            </a:extLst>
          </p:cNvPr>
          <p:cNvSpPr/>
          <p:nvPr/>
        </p:nvSpPr>
        <p:spPr>
          <a:xfrm>
            <a:off x="1736996" y="1296173"/>
            <a:ext cx="1407160" cy="1382395"/>
          </a:xfrm>
          <a:custGeom>
            <a:avLst/>
            <a:gdLst/>
            <a:ahLst/>
            <a:cxnLst/>
            <a:rect l="l" t="t" r="r" b="b"/>
            <a:pathLst>
              <a:path w="1407160" h="1382395">
                <a:moveTo>
                  <a:pt x="0" y="691133"/>
                </a:moveTo>
                <a:lnTo>
                  <a:pt x="1622" y="643807"/>
                </a:lnTo>
                <a:lnTo>
                  <a:pt x="6419" y="597338"/>
                </a:lnTo>
                <a:lnTo>
                  <a:pt x="14286" y="551829"/>
                </a:lnTo>
                <a:lnTo>
                  <a:pt x="25119" y="507382"/>
                </a:lnTo>
                <a:lnTo>
                  <a:pt x="38813" y="464101"/>
                </a:lnTo>
                <a:lnTo>
                  <a:pt x="55262" y="422088"/>
                </a:lnTo>
                <a:lnTo>
                  <a:pt x="74364" y="381446"/>
                </a:lnTo>
                <a:lnTo>
                  <a:pt x="96012" y="342279"/>
                </a:lnTo>
                <a:lnTo>
                  <a:pt x="120102" y="304688"/>
                </a:lnTo>
                <a:lnTo>
                  <a:pt x="146529" y="268777"/>
                </a:lnTo>
                <a:lnTo>
                  <a:pt x="175189" y="234649"/>
                </a:lnTo>
                <a:lnTo>
                  <a:pt x="205978" y="202406"/>
                </a:lnTo>
                <a:lnTo>
                  <a:pt x="238789" y="172151"/>
                </a:lnTo>
                <a:lnTo>
                  <a:pt x="273520" y="143988"/>
                </a:lnTo>
                <a:lnTo>
                  <a:pt x="310064" y="118019"/>
                </a:lnTo>
                <a:lnTo>
                  <a:pt x="348318" y="94346"/>
                </a:lnTo>
                <a:lnTo>
                  <a:pt x="388177" y="73074"/>
                </a:lnTo>
                <a:lnTo>
                  <a:pt x="429535" y="54304"/>
                </a:lnTo>
                <a:lnTo>
                  <a:pt x="472289" y="38139"/>
                </a:lnTo>
                <a:lnTo>
                  <a:pt x="516334" y="24683"/>
                </a:lnTo>
                <a:lnTo>
                  <a:pt x="561564" y="14038"/>
                </a:lnTo>
                <a:lnTo>
                  <a:pt x="607876" y="6308"/>
                </a:lnTo>
                <a:lnTo>
                  <a:pt x="655165" y="1594"/>
                </a:lnTo>
                <a:lnTo>
                  <a:pt x="703326" y="0"/>
                </a:lnTo>
                <a:lnTo>
                  <a:pt x="751486" y="1594"/>
                </a:lnTo>
                <a:lnTo>
                  <a:pt x="798775" y="6308"/>
                </a:lnTo>
                <a:lnTo>
                  <a:pt x="845087" y="14038"/>
                </a:lnTo>
                <a:lnTo>
                  <a:pt x="890317" y="24683"/>
                </a:lnTo>
                <a:lnTo>
                  <a:pt x="934362" y="38139"/>
                </a:lnTo>
                <a:lnTo>
                  <a:pt x="977116" y="54304"/>
                </a:lnTo>
                <a:lnTo>
                  <a:pt x="1018474" y="73074"/>
                </a:lnTo>
                <a:lnTo>
                  <a:pt x="1058333" y="94346"/>
                </a:lnTo>
                <a:lnTo>
                  <a:pt x="1096587" y="118019"/>
                </a:lnTo>
                <a:lnTo>
                  <a:pt x="1133131" y="143988"/>
                </a:lnTo>
                <a:lnTo>
                  <a:pt x="1167862" y="172151"/>
                </a:lnTo>
                <a:lnTo>
                  <a:pt x="1200673" y="202406"/>
                </a:lnTo>
                <a:lnTo>
                  <a:pt x="1231462" y="234649"/>
                </a:lnTo>
                <a:lnTo>
                  <a:pt x="1260122" y="268777"/>
                </a:lnTo>
                <a:lnTo>
                  <a:pt x="1286549" y="304688"/>
                </a:lnTo>
                <a:lnTo>
                  <a:pt x="1310639" y="342279"/>
                </a:lnTo>
                <a:lnTo>
                  <a:pt x="1332287" y="381446"/>
                </a:lnTo>
                <a:lnTo>
                  <a:pt x="1351389" y="422088"/>
                </a:lnTo>
                <a:lnTo>
                  <a:pt x="1367838" y="464101"/>
                </a:lnTo>
                <a:lnTo>
                  <a:pt x="1381532" y="507382"/>
                </a:lnTo>
                <a:lnTo>
                  <a:pt x="1392365" y="551829"/>
                </a:lnTo>
                <a:lnTo>
                  <a:pt x="1400232" y="597338"/>
                </a:lnTo>
                <a:lnTo>
                  <a:pt x="1405029" y="643807"/>
                </a:lnTo>
                <a:lnTo>
                  <a:pt x="1406652" y="691133"/>
                </a:lnTo>
                <a:lnTo>
                  <a:pt x="1405029" y="738460"/>
                </a:lnTo>
                <a:lnTo>
                  <a:pt x="1400232" y="784929"/>
                </a:lnTo>
                <a:lnTo>
                  <a:pt x="1392365" y="830438"/>
                </a:lnTo>
                <a:lnTo>
                  <a:pt x="1381532" y="874885"/>
                </a:lnTo>
                <a:lnTo>
                  <a:pt x="1367838" y="918166"/>
                </a:lnTo>
                <a:lnTo>
                  <a:pt x="1351389" y="960179"/>
                </a:lnTo>
                <a:lnTo>
                  <a:pt x="1332287" y="1000821"/>
                </a:lnTo>
                <a:lnTo>
                  <a:pt x="1310639" y="1039988"/>
                </a:lnTo>
                <a:lnTo>
                  <a:pt x="1286549" y="1077579"/>
                </a:lnTo>
                <a:lnTo>
                  <a:pt x="1260122" y="1113490"/>
                </a:lnTo>
                <a:lnTo>
                  <a:pt x="1231462" y="1147618"/>
                </a:lnTo>
                <a:lnTo>
                  <a:pt x="1200673" y="1179861"/>
                </a:lnTo>
                <a:lnTo>
                  <a:pt x="1167862" y="1210116"/>
                </a:lnTo>
                <a:lnTo>
                  <a:pt x="1133131" y="1238279"/>
                </a:lnTo>
                <a:lnTo>
                  <a:pt x="1096587" y="1264248"/>
                </a:lnTo>
                <a:lnTo>
                  <a:pt x="1058333" y="1287921"/>
                </a:lnTo>
                <a:lnTo>
                  <a:pt x="1018474" y="1309193"/>
                </a:lnTo>
                <a:lnTo>
                  <a:pt x="977116" y="1327963"/>
                </a:lnTo>
                <a:lnTo>
                  <a:pt x="934362" y="1344128"/>
                </a:lnTo>
                <a:lnTo>
                  <a:pt x="890317" y="1357584"/>
                </a:lnTo>
                <a:lnTo>
                  <a:pt x="845087" y="1368229"/>
                </a:lnTo>
                <a:lnTo>
                  <a:pt x="798775" y="1375959"/>
                </a:lnTo>
                <a:lnTo>
                  <a:pt x="751486" y="1380673"/>
                </a:lnTo>
                <a:lnTo>
                  <a:pt x="703326" y="1382267"/>
                </a:lnTo>
                <a:lnTo>
                  <a:pt x="655165" y="1380673"/>
                </a:lnTo>
                <a:lnTo>
                  <a:pt x="607876" y="1375959"/>
                </a:lnTo>
                <a:lnTo>
                  <a:pt x="561564" y="1368229"/>
                </a:lnTo>
                <a:lnTo>
                  <a:pt x="516334" y="1357584"/>
                </a:lnTo>
                <a:lnTo>
                  <a:pt x="472289" y="1344128"/>
                </a:lnTo>
                <a:lnTo>
                  <a:pt x="429535" y="1327963"/>
                </a:lnTo>
                <a:lnTo>
                  <a:pt x="388177" y="1309193"/>
                </a:lnTo>
                <a:lnTo>
                  <a:pt x="348318" y="1287921"/>
                </a:lnTo>
                <a:lnTo>
                  <a:pt x="310064" y="1264248"/>
                </a:lnTo>
                <a:lnTo>
                  <a:pt x="273520" y="1238279"/>
                </a:lnTo>
                <a:lnTo>
                  <a:pt x="238789" y="1210116"/>
                </a:lnTo>
                <a:lnTo>
                  <a:pt x="205978" y="1179861"/>
                </a:lnTo>
                <a:lnTo>
                  <a:pt x="175189" y="1147618"/>
                </a:lnTo>
                <a:lnTo>
                  <a:pt x="146529" y="1113490"/>
                </a:lnTo>
                <a:lnTo>
                  <a:pt x="120102" y="1077579"/>
                </a:lnTo>
                <a:lnTo>
                  <a:pt x="96012" y="1039988"/>
                </a:lnTo>
                <a:lnTo>
                  <a:pt x="74364" y="1000821"/>
                </a:lnTo>
                <a:lnTo>
                  <a:pt x="55262" y="960179"/>
                </a:lnTo>
                <a:lnTo>
                  <a:pt x="38813" y="918166"/>
                </a:lnTo>
                <a:lnTo>
                  <a:pt x="25119" y="874885"/>
                </a:lnTo>
                <a:lnTo>
                  <a:pt x="14286" y="830438"/>
                </a:lnTo>
                <a:lnTo>
                  <a:pt x="6419" y="784929"/>
                </a:lnTo>
                <a:lnTo>
                  <a:pt x="1622" y="738460"/>
                </a:lnTo>
                <a:lnTo>
                  <a:pt x="0" y="691133"/>
                </a:lnTo>
                <a:close/>
              </a:path>
            </a:pathLst>
          </a:custGeom>
          <a:ln w="126492">
            <a:solidFill>
              <a:srgbClr val="EAEAEA"/>
            </a:solidFill>
          </a:ln>
        </p:spPr>
        <p:txBody>
          <a:bodyPr wrap="square" lIns="0" tIns="0" rIns="0" bIns="0" rtlCol="0"/>
          <a:lstStyle/>
          <a:p>
            <a:endParaRPr/>
          </a:p>
        </p:txBody>
      </p:sp>
      <p:sp>
        <p:nvSpPr>
          <p:cNvPr id="27" name="object 24">
            <a:extLst>
              <a:ext uri="{FF2B5EF4-FFF2-40B4-BE49-F238E27FC236}">
                <a16:creationId xmlns:a16="http://schemas.microsoft.com/office/drawing/2014/main" id="{0549A72A-D3AA-4985-804F-467429A9EB8E}"/>
              </a:ext>
            </a:extLst>
          </p:cNvPr>
          <p:cNvSpPr/>
          <p:nvPr/>
        </p:nvSpPr>
        <p:spPr>
          <a:xfrm>
            <a:off x="3035444" y="2320301"/>
            <a:ext cx="480059" cy="288290"/>
          </a:xfrm>
          <a:custGeom>
            <a:avLst/>
            <a:gdLst/>
            <a:ahLst/>
            <a:cxnLst/>
            <a:rect l="l" t="t" r="r" b="b"/>
            <a:pathLst>
              <a:path w="480060" h="288289">
                <a:moveTo>
                  <a:pt x="0" y="0"/>
                </a:moveTo>
                <a:lnTo>
                  <a:pt x="480060" y="288036"/>
                </a:lnTo>
              </a:path>
            </a:pathLst>
          </a:custGeom>
          <a:ln w="126492">
            <a:solidFill>
              <a:srgbClr val="EAEAEA"/>
            </a:solidFill>
          </a:ln>
        </p:spPr>
        <p:txBody>
          <a:bodyPr wrap="square" lIns="0" tIns="0" rIns="0" bIns="0" rtlCol="0"/>
          <a:lstStyle/>
          <a:p>
            <a:endParaRPr/>
          </a:p>
        </p:txBody>
      </p:sp>
      <p:sp>
        <p:nvSpPr>
          <p:cNvPr id="28" name="object 25">
            <a:extLst>
              <a:ext uri="{FF2B5EF4-FFF2-40B4-BE49-F238E27FC236}">
                <a16:creationId xmlns:a16="http://schemas.microsoft.com/office/drawing/2014/main" id="{0C39650D-DF4A-489E-9491-695A71DDB210}"/>
              </a:ext>
            </a:extLst>
          </p:cNvPr>
          <p:cNvSpPr/>
          <p:nvPr/>
        </p:nvSpPr>
        <p:spPr>
          <a:xfrm>
            <a:off x="2962293" y="2442220"/>
            <a:ext cx="481965" cy="288290"/>
          </a:xfrm>
          <a:custGeom>
            <a:avLst/>
            <a:gdLst/>
            <a:ahLst/>
            <a:cxnLst/>
            <a:rect l="l" t="t" r="r" b="b"/>
            <a:pathLst>
              <a:path w="481964" h="288289">
                <a:moveTo>
                  <a:pt x="0" y="0"/>
                </a:moveTo>
                <a:lnTo>
                  <a:pt x="481584" y="288036"/>
                </a:lnTo>
              </a:path>
            </a:pathLst>
          </a:custGeom>
          <a:ln w="126492">
            <a:solidFill>
              <a:srgbClr val="EAEAEA"/>
            </a:solidFill>
          </a:ln>
        </p:spPr>
        <p:txBody>
          <a:bodyPr wrap="square" lIns="0" tIns="0" rIns="0" bIns="0" rtlCol="0"/>
          <a:lstStyle/>
          <a:p>
            <a:endParaRPr/>
          </a:p>
        </p:txBody>
      </p:sp>
      <p:sp>
        <p:nvSpPr>
          <p:cNvPr id="29" name="object 26">
            <a:extLst>
              <a:ext uri="{FF2B5EF4-FFF2-40B4-BE49-F238E27FC236}">
                <a16:creationId xmlns:a16="http://schemas.microsoft.com/office/drawing/2014/main" id="{665CE90C-8400-449C-B661-B5CFD1340AB1}"/>
              </a:ext>
            </a:extLst>
          </p:cNvPr>
          <p:cNvSpPr/>
          <p:nvPr/>
        </p:nvSpPr>
        <p:spPr>
          <a:xfrm>
            <a:off x="5665869" y="1396757"/>
            <a:ext cx="1226820" cy="1194816"/>
          </a:xfrm>
          <a:prstGeom prst="rect">
            <a:avLst/>
          </a:prstGeom>
          <a:blipFill>
            <a:blip r:embed="rId7" cstate="print"/>
            <a:stretch>
              <a:fillRect/>
            </a:stretch>
          </a:blipFill>
        </p:spPr>
        <p:txBody>
          <a:bodyPr wrap="square" lIns="0" tIns="0" rIns="0" bIns="0" rtlCol="0"/>
          <a:lstStyle/>
          <a:p>
            <a:endParaRPr/>
          </a:p>
        </p:txBody>
      </p:sp>
      <p:sp>
        <p:nvSpPr>
          <p:cNvPr id="30" name="object 27">
            <a:extLst>
              <a:ext uri="{FF2B5EF4-FFF2-40B4-BE49-F238E27FC236}">
                <a16:creationId xmlns:a16="http://schemas.microsoft.com/office/drawing/2014/main" id="{0E408DB8-25A2-4922-A328-9E6EDB8D6323}"/>
              </a:ext>
            </a:extLst>
          </p:cNvPr>
          <p:cNvSpPr/>
          <p:nvPr/>
        </p:nvSpPr>
        <p:spPr>
          <a:xfrm>
            <a:off x="5665869" y="1396757"/>
            <a:ext cx="1226820" cy="1195070"/>
          </a:xfrm>
          <a:custGeom>
            <a:avLst/>
            <a:gdLst/>
            <a:ahLst/>
            <a:cxnLst/>
            <a:rect l="l" t="t" r="r" b="b"/>
            <a:pathLst>
              <a:path w="1226820" h="1195070">
                <a:moveTo>
                  <a:pt x="0" y="597408"/>
                </a:moveTo>
                <a:lnTo>
                  <a:pt x="1845" y="550720"/>
                </a:lnTo>
                <a:lnTo>
                  <a:pt x="7289" y="505015"/>
                </a:lnTo>
                <a:lnTo>
                  <a:pt x="16197" y="460425"/>
                </a:lnTo>
                <a:lnTo>
                  <a:pt x="28432" y="417084"/>
                </a:lnTo>
                <a:lnTo>
                  <a:pt x="43857" y="375125"/>
                </a:lnTo>
                <a:lnTo>
                  <a:pt x="62337" y="334680"/>
                </a:lnTo>
                <a:lnTo>
                  <a:pt x="83735" y="295881"/>
                </a:lnTo>
                <a:lnTo>
                  <a:pt x="107915" y="258863"/>
                </a:lnTo>
                <a:lnTo>
                  <a:pt x="134740" y="223756"/>
                </a:lnTo>
                <a:lnTo>
                  <a:pt x="164075" y="190696"/>
                </a:lnTo>
                <a:lnTo>
                  <a:pt x="195783" y="159813"/>
                </a:lnTo>
                <a:lnTo>
                  <a:pt x="229728" y="131241"/>
                </a:lnTo>
                <a:lnTo>
                  <a:pt x="265774" y="105113"/>
                </a:lnTo>
                <a:lnTo>
                  <a:pt x="303784" y="81562"/>
                </a:lnTo>
                <a:lnTo>
                  <a:pt x="343622" y="60720"/>
                </a:lnTo>
                <a:lnTo>
                  <a:pt x="385151" y="42720"/>
                </a:lnTo>
                <a:lnTo>
                  <a:pt x="428237" y="27694"/>
                </a:lnTo>
                <a:lnTo>
                  <a:pt x="472742" y="15777"/>
                </a:lnTo>
                <a:lnTo>
                  <a:pt x="518530" y="7100"/>
                </a:lnTo>
                <a:lnTo>
                  <a:pt x="565464" y="1797"/>
                </a:lnTo>
                <a:lnTo>
                  <a:pt x="613410" y="0"/>
                </a:lnTo>
                <a:lnTo>
                  <a:pt x="661355" y="1797"/>
                </a:lnTo>
                <a:lnTo>
                  <a:pt x="708289" y="7100"/>
                </a:lnTo>
                <a:lnTo>
                  <a:pt x="754077" y="15777"/>
                </a:lnTo>
                <a:lnTo>
                  <a:pt x="798582" y="27694"/>
                </a:lnTo>
                <a:lnTo>
                  <a:pt x="841668" y="42720"/>
                </a:lnTo>
                <a:lnTo>
                  <a:pt x="883197" y="60720"/>
                </a:lnTo>
                <a:lnTo>
                  <a:pt x="923036" y="81562"/>
                </a:lnTo>
                <a:lnTo>
                  <a:pt x="961045" y="105113"/>
                </a:lnTo>
                <a:lnTo>
                  <a:pt x="997091" y="131241"/>
                </a:lnTo>
                <a:lnTo>
                  <a:pt x="1031036" y="159813"/>
                </a:lnTo>
                <a:lnTo>
                  <a:pt x="1062744" y="190696"/>
                </a:lnTo>
                <a:lnTo>
                  <a:pt x="1092079" y="223756"/>
                </a:lnTo>
                <a:lnTo>
                  <a:pt x="1118904" y="258863"/>
                </a:lnTo>
                <a:lnTo>
                  <a:pt x="1143084" y="295881"/>
                </a:lnTo>
                <a:lnTo>
                  <a:pt x="1164482" y="334680"/>
                </a:lnTo>
                <a:lnTo>
                  <a:pt x="1182962" y="375125"/>
                </a:lnTo>
                <a:lnTo>
                  <a:pt x="1198387" y="417084"/>
                </a:lnTo>
                <a:lnTo>
                  <a:pt x="1210622" y="460425"/>
                </a:lnTo>
                <a:lnTo>
                  <a:pt x="1219530" y="505015"/>
                </a:lnTo>
                <a:lnTo>
                  <a:pt x="1224974" y="550720"/>
                </a:lnTo>
                <a:lnTo>
                  <a:pt x="1226820" y="597408"/>
                </a:lnTo>
                <a:lnTo>
                  <a:pt x="1224974" y="644095"/>
                </a:lnTo>
                <a:lnTo>
                  <a:pt x="1219530" y="689800"/>
                </a:lnTo>
                <a:lnTo>
                  <a:pt x="1210622" y="734390"/>
                </a:lnTo>
                <a:lnTo>
                  <a:pt x="1198387" y="777731"/>
                </a:lnTo>
                <a:lnTo>
                  <a:pt x="1182962" y="819690"/>
                </a:lnTo>
                <a:lnTo>
                  <a:pt x="1164482" y="860135"/>
                </a:lnTo>
                <a:lnTo>
                  <a:pt x="1143084" y="898934"/>
                </a:lnTo>
                <a:lnTo>
                  <a:pt x="1118904" y="935952"/>
                </a:lnTo>
                <a:lnTo>
                  <a:pt x="1092079" y="971059"/>
                </a:lnTo>
                <a:lnTo>
                  <a:pt x="1062744" y="1004119"/>
                </a:lnTo>
                <a:lnTo>
                  <a:pt x="1031036" y="1035002"/>
                </a:lnTo>
                <a:lnTo>
                  <a:pt x="997091" y="1063574"/>
                </a:lnTo>
                <a:lnTo>
                  <a:pt x="961045" y="1089702"/>
                </a:lnTo>
                <a:lnTo>
                  <a:pt x="923036" y="1113253"/>
                </a:lnTo>
                <a:lnTo>
                  <a:pt x="883197" y="1134095"/>
                </a:lnTo>
                <a:lnTo>
                  <a:pt x="841668" y="1152095"/>
                </a:lnTo>
                <a:lnTo>
                  <a:pt x="798582" y="1167121"/>
                </a:lnTo>
                <a:lnTo>
                  <a:pt x="754077" y="1179038"/>
                </a:lnTo>
                <a:lnTo>
                  <a:pt x="708289" y="1187715"/>
                </a:lnTo>
                <a:lnTo>
                  <a:pt x="661355" y="1193018"/>
                </a:lnTo>
                <a:lnTo>
                  <a:pt x="613410" y="1194816"/>
                </a:lnTo>
                <a:lnTo>
                  <a:pt x="565464" y="1193018"/>
                </a:lnTo>
                <a:lnTo>
                  <a:pt x="518530" y="1187715"/>
                </a:lnTo>
                <a:lnTo>
                  <a:pt x="472742" y="1179038"/>
                </a:lnTo>
                <a:lnTo>
                  <a:pt x="428237" y="1167121"/>
                </a:lnTo>
                <a:lnTo>
                  <a:pt x="385151" y="1152095"/>
                </a:lnTo>
                <a:lnTo>
                  <a:pt x="343622" y="1134095"/>
                </a:lnTo>
                <a:lnTo>
                  <a:pt x="303784" y="1113253"/>
                </a:lnTo>
                <a:lnTo>
                  <a:pt x="265774" y="1089702"/>
                </a:lnTo>
                <a:lnTo>
                  <a:pt x="229728" y="1063574"/>
                </a:lnTo>
                <a:lnTo>
                  <a:pt x="195783" y="1035002"/>
                </a:lnTo>
                <a:lnTo>
                  <a:pt x="164075" y="1004119"/>
                </a:lnTo>
                <a:lnTo>
                  <a:pt x="134740" y="971059"/>
                </a:lnTo>
                <a:lnTo>
                  <a:pt x="107915" y="935952"/>
                </a:lnTo>
                <a:lnTo>
                  <a:pt x="83735" y="898934"/>
                </a:lnTo>
                <a:lnTo>
                  <a:pt x="62337" y="860135"/>
                </a:lnTo>
                <a:lnTo>
                  <a:pt x="43857" y="819690"/>
                </a:lnTo>
                <a:lnTo>
                  <a:pt x="28432" y="777731"/>
                </a:lnTo>
                <a:lnTo>
                  <a:pt x="16197" y="734390"/>
                </a:lnTo>
                <a:lnTo>
                  <a:pt x="7289" y="689800"/>
                </a:lnTo>
                <a:lnTo>
                  <a:pt x="1845" y="644095"/>
                </a:lnTo>
                <a:lnTo>
                  <a:pt x="0" y="597408"/>
                </a:lnTo>
                <a:close/>
              </a:path>
            </a:pathLst>
          </a:custGeom>
          <a:ln w="38100">
            <a:solidFill>
              <a:srgbClr val="F8F8F8"/>
            </a:solidFill>
          </a:ln>
        </p:spPr>
        <p:txBody>
          <a:bodyPr wrap="square" lIns="0" tIns="0" rIns="0" bIns="0" rtlCol="0"/>
          <a:lstStyle/>
          <a:p>
            <a:endParaRPr/>
          </a:p>
        </p:txBody>
      </p:sp>
      <p:sp>
        <p:nvSpPr>
          <p:cNvPr id="31" name="object 28">
            <a:extLst>
              <a:ext uri="{FF2B5EF4-FFF2-40B4-BE49-F238E27FC236}">
                <a16:creationId xmlns:a16="http://schemas.microsoft.com/office/drawing/2014/main" id="{82B8CB70-B40C-4BB2-982E-37452BC6E4CE}"/>
              </a:ext>
            </a:extLst>
          </p:cNvPr>
          <p:cNvSpPr txBox="1"/>
          <p:nvPr/>
        </p:nvSpPr>
        <p:spPr>
          <a:xfrm>
            <a:off x="5763913" y="1693302"/>
            <a:ext cx="1046480" cy="635635"/>
          </a:xfrm>
          <a:prstGeom prst="rect">
            <a:avLst/>
          </a:prstGeom>
        </p:spPr>
        <p:txBody>
          <a:bodyPr vert="horz" wrap="square" lIns="0" tIns="13335" rIns="0" bIns="0" rtlCol="0">
            <a:spAutoFit/>
          </a:bodyPr>
          <a:lstStyle/>
          <a:p>
            <a:pPr marL="140335" marR="5080" indent="-128270">
              <a:lnSpc>
                <a:spcPct val="100000"/>
              </a:lnSpc>
              <a:spcBef>
                <a:spcPts val="105"/>
              </a:spcBef>
            </a:pPr>
            <a:r>
              <a:rPr sz="2000" b="1" spc="10" dirty="0">
                <a:solidFill>
                  <a:srgbClr val="FFFFFF"/>
                </a:solidFill>
                <a:latin typeface="华文新魏"/>
                <a:cs typeface="华文新魏"/>
              </a:rPr>
              <a:t>相互</a:t>
            </a:r>
            <a:r>
              <a:rPr sz="2000" b="1" dirty="0">
                <a:solidFill>
                  <a:srgbClr val="FFFFFF"/>
                </a:solidFill>
                <a:latin typeface="华文新魏"/>
                <a:cs typeface="华文新魏"/>
              </a:rPr>
              <a:t>作用 </a:t>
            </a:r>
            <a:r>
              <a:rPr sz="2000" b="1" spc="10" dirty="0">
                <a:solidFill>
                  <a:srgbClr val="FFFFFF"/>
                </a:solidFill>
                <a:latin typeface="华文新魏"/>
                <a:cs typeface="华文新魏"/>
              </a:rPr>
              <a:t>的系统</a:t>
            </a:r>
            <a:endParaRPr sz="2000">
              <a:latin typeface="华文新魏"/>
              <a:cs typeface="华文新魏"/>
            </a:endParaRPr>
          </a:p>
        </p:txBody>
      </p:sp>
      <p:sp>
        <p:nvSpPr>
          <p:cNvPr id="32" name="object 29">
            <a:extLst>
              <a:ext uri="{FF2B5EF4-FFF2-40B4-BE49-F238E27FC236}">
                <a16:creationId xmlns:a16="http://schemas.microsoft.com/office/drawing/2014/main" id="{8BDF3301-C074-440C-A49D-5A0578698D10}"/>
              </a:ext>
            </a:extLst>
          </p:cNvPr>
          <p:cNvSpPr/>
          <p:nvPr/>
        </p:nvSpPr>
        <p:spPr>
          <a:xfrm>
            <a:off x="5577476" y="1296173"/>
            <a:ext cx="1405255" cy="1382395"/>
          </a:xfrm>
          <a:custGeom>
            <a:avLst/>
            <a:gdLst/>
            <a:ahLst/>
            <a:cxnLst/>
            <a:rect l="l" t="t" r="r" b="b"/>
            <a:pathLst>
              <a:path w="1405254" h="1382395">
                <a:moveTo>
                  <a:pt x="0" y="691133"/>
                </a:moveTo>
                <a:lnTo>
                  <a:pt x="1620" y="643807"/>
                </a:lnTo>
                <a:lnTo>
                  <a:pt x="6414" y="597338"/>
                </a:lnTo>
                <a:lnTo>
                  <a:pt x="14274" y="551829"/>
                </a:lnTo>
                <a:lnTo>
                  <a:pt x="25098" y="507382"/>
                </a:lnTo>
                <a:lnTo>
                  <a:pt x="38780" y="464101"/>
                </a:lnTo>
                <a:lnTo>
                  <a:pt x="55215" y="422088"/>
                </a:lnTo>
                <a:lnTo>
                  <a:pt x="74299" y="381446"/>
                </a:lnTo>
                <a:lnTo>
                  <a:pt x="95927" y="342279"/>
                </a:lnTo>
                <a:lnTo>
                  <a:pt x="119994" y="304688"/>
                </a:lnTo>
                <a:lnTo>
                  <a:pt x="146397" y="268777"/>
                </a:lnTo>
                <a:lnTo>
                  <a:pt x="175029" y="234649"/>
                </a:lnTo>
                <a:lnTo>
                  <a:pt x="205787" y="202406"/>
                </a:lnTo>
                <a:lnTo>
                  <a:pt x="238566" y="172151"/>
                </a:lnTo>
                <a:lnTo>
                  <a:pt x="273261" y="143988"/>
                </a:lnTo>
                <a:lnTo>
                  <a:pt x="309767" y="118019"/>
                </a:lnTo>
                <a:lnTo>
                  <a:pt x="347980" y="94346"/>
                </a:lnTo>
                <a:lnTo>
                  <a:pt x="387794" y="73074"/>
                </a:lnTo>
                <a:lnTo>
                  <a:pt x="429107" y="54304"/>
                </a:lnTo>
                <a:lnTo>
                  <a:pt x="471812" y="38139"/>
                </a:lnTo>
                <a:lnTo>
                  <a:pt x="515805" y="24683"/>
                </a:lnTo>
                <a:lnTo>
                  <a:pt x="560981" y="14038"/>
                </a:lnTo>
                <a:lnTo>
                  <a:pt x="607236" y="6308"/>
                </a:lnTo>
                <a:lnTo>
                  <a:pt x="654465" y="1594"/>
                </a:lnTo>
                <a:lnTo>
                  <a:pt x="702563" y="0"/>
                </a:lnTo>
                <a:lnTo>
                  <a:pt x="750662" y="1594"/>
                </a:lnTo>
                <a:lnTo>
                  <a:pt x="797891" y="6308"/>
                </a:lnTo>
                <a:lnTo>
                  <a:pt x="844146" y="14038"/>
                </a:lnTo>
                <a:lnTo>
                  <a:pt x="889322" y="24683"/>
                </a:lnTo>
                <a:lnTo>
                  <a:pt x="933315" y="38139"/>
                </a:lnTo>
                <a:lnTo>
                  <a:pt x="976020" y="54304"/>
                </a:lnTo>
                <a:lnTo>
                  <a:pt x="1017333" y="73074"/>
                </a:lnTo>
                <a:lnTo>
                  <a:pt x="1057148" y="94346"/>
                </a:lnTo>
                <a:lnTo>
                  <a:pt x="1095360" y="118019"/>
                </a:lnTo>
                <a:lnTo>
                  <a:pt x="1131866" y="143988"/>
                </a:lnTo>
                <a:lnTo>
                  <a:pt x="1166561" y="172151"/>
                </a:lnTo>
                <a:lnTo>
                  <a:pt x="1199340" y="202406"/>
                </a:lnTo>
                <a:lnTo>
                  <a:pt x="1230098" y="234649"/>
                </a:lnTo>
                <a:lnTo>
                  <a:pt x="1258730" y="268777"/>
                </a:lnTo>
                <a:lnTo>
                  <a:pt x="1285133" y="304688"/>
                </a:lnTo>
                <a:lnTo>
                  <a:pt x="1309200" y="342279"/>
                </a:lnTo>
                <a:lnTo>
                  <a:pt x="1330828" y="381446"/>
                </a:lnTo>
                <a:lnTo>
                  <a:pt x="1349912" y="422088"/>
                </a:lnTo>
                <a:lnTo>
                  <a:pt x="1366347" y="464101"/>
                </a:lnTo>
                <a:lnTo>
                  <a:pt x="1380029" y="507382"/>
                </a:lnTo>
                <a:lnTo>
                  <a:pt x="1390853" y="551829"/>
                </a:lnTo>
                <a:lnTo>
                  <a:pt x="1398713" y="597338"/>
                </a:lnTo>
                <a:lnTo>
                  <a:pt x="1403507" y="643807"/>
                </a:lnTo>
                <a:lnTo>
                  <a:pt x="1405128" y="691133"/>
                </a:lnTo>
                <a:lnTo>
                  <a:pt x="1403507" y="738460"/>
                </a:lnTo>
                <a:lnTo>
                  <a:pt x="1398713" y="784929"/>
                </a:lnTo>
                <a:lnTo>
                  <a:pt x="1390853" y="830438"/>
                </a:lnTo>
                <a:lnTo>
                  <a:pt x="1380029" y="874885"/>
                </a:lnTo>
                <a:lnTo>
                  <a:pt x="1366347" y="918166"/>
                </a:lnTo>
                <a:lnTo>
                  <a:pt x="1349912" y="960179"/>
                </a:lnTo>
                <a:lnTo>
                  <a:pt x="1330828" y="1000821"/>
                </a:lnTo>
                <a:lnTo>
                  <a:pt x="1309200" y="1039988"/>
                </a:lnTo>
                <a:lnTo>
                  <a:pt x="1285133" y="1077579"/>
                </a:lnTo>
                <a:lnTo>
                  <a:pt x="1258730" y="1113490"/>
                </a:lnTo>
                <a:lnTo>
                  <a:pt x="1230098" y="1147618"/>
                </a:lnTo>
                <a:lnTo>
                  <a:pt x="1199340" y="1179861"/>
                </a:lnTo>
                <a:lnTo>
                  <a:pt x="1166561" y="1210116"/>
                </a:lnTo>
                <a:lnTo>
                  <a:pt x="1131866" y="1238279"/>
                </a:lnTo>
                <a:lnTo>
                  <a:pt x="1095360" y="1264248"/>
                </a:lnTo>
                <a:lnTo>
                  <a:pt x="1057148" y="1287921"/>
                </a:lnTo>
                <a:lnTo>
                  <a:pt x="1017333" y="1309193"/>
                </a:lnTo>
                <a:lnTo>
                  <a:pt x="976020" y="1327963"/>
                </a:lnTo>
                <a:lnTo>
                  <a:pt x="933315" y="1344128"/>
                </a:lnTo>
                <a:lnTo>
                  <a:pt x="889322" y="1357584"/>
                </a:lnTo>
                <a:lnTo>
                  <a:pt x="844146" y="1368229"/>
                </a:lnTo>
                <a:lnTo>
                  <a:pt x="797891" y="1375959"/>
                </a:lnTo>
                <a:lnTo>
                  <a:pt x="750662" y="1380673"/>
                </a:lnTo>
                <a:lnTo>
                  <a:pt x="702563" y="1382267"/>
                </a:lnTo>
                <a:lnTo>
                  <a:pt x="654465" y="1380673"/>
                </a:lnTo>
                <a:lnTo>
                  <a:pt x="607236" y="1375959"/>
                </a:lnTo>
                <a:lnTo>
                  <a:pt x="560981" y="1368229"/>
                </a:lnTo>
                <a:lnTo>
                  <a:pt x="515805" y="1357584"/>
                </a:lnTo>
                <a:lnTo>
                  <a:pt x="471812" y="1344128"/>
                </a:lnTo>
                <a:lnTo>
                  <a:pt x="429107" y="1327963"/>
                </a:lnTo>
                <a:lnTo>
                  <a:pt x="387794" y="1309193"/>
                </a:lnTo>
                <a:lnTo>
                  <a:pt x="347980" y="1287921"/>
                </a:lnTo>
                <a:lnTo>
                  <a:pt x="309767" y="1264248"/>
                </a:lnTo>
                <a:lnTo>
                  <a:pt x="273261" y="1238279"/>
                </a:lnTo>
                <a:lnTo>
                  <a:pt x="238566" y="1210116"/>
                </a:lnTo>
                <a:lnTo>
                  <a:pt x="205787" y="1179861"/>
                </a:lnTo>
                <a:lnTo>
                  <a:pt x="175029" y="1147618"/>
                </a:lnTo>
                <a:lnTo>
                  <a:pt x="146397" y="1113490"/>
                </a:lnTo>
                <a:lnTo>
                  <a:pt x="119994" y="1077579"/>
                </a:lnTo>
                <a:lnTo>
                  <a:pt x="95927" y="1039988"/>
                </a:lnTo>
                <a:lnTo>
                  <a:pt x="74299" y="1000821"/>
                </a:lnTo>
                <a:lnTo>
                  <a:pt x="55215" y="960179"/>
                </a:lnTo>
                <a:lnTo>
                  <a:pt x="38780" y="918166"/>
                </a:lnTo>
                <a:lnTo>
                  <a:pt x="25098" y="874885"/>
                </a:lnTo>
                <a:lnTo>
                  <a:pt x="14274" y="830438"/>
                </a:lnTo>
                <a:lnTo>
                  <a:pt x="6414" y="784929"/>
                </a:lnTo>
                <a:lnTo>
                  <a:pt x="1620" y="738460"/>
                </a:lnTo>
                <a:lnTo>
                  <a:pt x="0" y="691133"/>
                </a:lnTo>
                <a:close/>
              </a:path>
            </a:pathLst>
          </a:custGeom>
          <a:ln w="126492">
            <a:solidFill>
              <a:srgbClr val="EAEAEA"/>
            </a:solidFill>
          </a:ln>
        </p:spPr>
        <p:txBody>
          <a:bodyPr wrap="square" lIns="0" tIns="0" rIns="0" bIns="0" rtlCol="0"/>
          <a:lstStyle/>
          <a:p>
            <a:endParaRPr/>
          </a:p>
        </p:txBody>
      </p:sp>
      <p:sp>
        <p:nvSpPr>
          <p:cNvPr id="33" name="object 30">
            <a:extLst>
              <a:ext uri="{FF2B5EF4-FFF2-40B4-BE49-F238E27FC236}">
                <a16:creationId xmlns:a16="http://schemas.microsoft.com/office/drawing/2014/main" id="{E90C31DB-7295-4769-8A29-3BE0698A9172}"/>
              </a:ext>
            </a:extLst>
          </p:cNvPr>
          <p:cNvSpPr/>
          <p:nvPr/>
        </p:nvSpPr>
        <p:spPr>
          <a:xfrm>
            <a:off x="5391549" y="3548644"/>
            <a:ext cx="478790" cy="287020"/>
          </a:xfrm>
          <a:custGeom>
            <a:avLst/>
            <a:gdLst/>
            <a:ahLst/>
            <a:cxnLst/>
            <a:rect l="l" t="t" r="r" b="b"/>
            <a:pathLst>
              <a:path w="478789" h="287020">
                <a:moveTo>
                  <a:pt x="0" y="0"/>
                </a:moveTo>
                <a:lnTo>
                  <a:pt x="478535" y="286512"/>
                </a:lnTo>
              </a:path>
            </a:pathLst>
          </a:custGeom>
          <a:ln w="126492">
            <a:solidFill>
              <a:srgbClr val="EAEAEA"/>
            </a:solidFill>
          </a:ln>
        </p:spPr>
        <p:txBody>
          <a:bodyPr wrap="square" lIns="0" tIns="0" rIns="0" bIns="0" rtlCol="0"/>
          <a:lstStyle/>
          <a:p>
            <a:endParaRPr/>
          </a:p>
        </p:txBody>
      </p:sp>
      <p:sp>
        <p:nvSpPr>
          <p:cNvPr id="34" name="object 31">
            <a:extLst>
              <a:ext uri="{FF2B5EF4-FFF2-40B4-BE49-F238E27FC236}">
                <a16:creationId xmlns:a16="http://schemas.microsoft.com/office/drawing/2014/main" id="{05A62429-655C-4006-8AD9-7953FC39D834}"/>
              </a:ext>
            </a:extLst>
          </p:cNvPr>
          <p:cNvSpPr/>
          <p:nvPr/>
        </p:nvSpPr>
        <p:spPr>
          <a:xfrm>
            <a:off x="5318396" y="3669041"/>
            <a:ext cx="480059" cy="289560"/>
          </a:xfrm>
          <a:custGeom>
            <a:avLst/>
            <a:gdLst/>
            <a:ahLst/>
            <a:cxnLst/>
            <a:rect l="l" t="t" r="r" b="b"/>
            <a:pathLst>
              <a:path w="480060" h="289560">
                <a:moveTo>
                  <a:pt x="0" y="0"/>
                </a:moveTo>
                <a:lnTo>
                  <a:pt x="480060" y="289560"/>
                </a:lnTo>
              </a:path>
            </a:pathLst>
          </a:custGeom>
          <a:ln w="126492">
            <a:solidFill>
              <a:srgbClr val="EAEAEA"/>
            </a:solidFill>
          </a:ln>
        </p:spPr>
        <p:txBody>
          <a:bodyPr wrap="square" lIns="0" tIns="0" rIns="0" bIns="0" rtlCol="0"/>
          <a:lstStyle/>
          <a:p>
            <a:endParaRPr/>
          </a:p>
        </p:txBody>
      </p:sp>
    </p:spTree>
    <p:extLst>
      <p:ext uri="{BB962C8B-B14F-4D97-AF65-F5344CB8AC3E}">
        <p14:creationId xmlns:p14="http://schemas.microsoft.com/office/powerpoint/2010/main" val="1078583431"/>
      </p:ext>
    </p:extLst>
  </p:cSld>
  <p:clrMapOvr>
    <a:masterClrMapping/>
  </p:clrMapOvr>
  <p:transition spd="slow">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  </a:t>
            </a:r>
            <a:r>
              <a:rPr lang="zh-CN" altLang="en-US" dirty="0"/>
              <a:t>软件项目</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5813F5F7-AD2E-4318-9411-FF67BB5EB38F}"/>
              </a:ext>
            </a:extLst>
          </p:cNvPr>
          <p:cNvSpPr txBox="1"/>
          <p:nvPr/>
        </p:nvSpPr>
        <p:spPr>
          <a:xfrm>
            <a:off x="328476" y="819618"/>
            <a:ext cx="7011951" cy="499432"/>
          </a:xfrm>
          <a:prstGeom prst="rect">
            <a:avLst/>
          </a:prstGeom>
          <a:noFill/>
        </p:spPr>
        <p:txBody>
          <a:bodyPr wrap="square">
            <a:spAutoFit/>
          </a:bodyPr>
          <a:lstStyle/>
          <a:p>
            <a:pPr>
              <a:lnSpc>
                <a:spcPct val="150000"/>
              </a:lnSpc>
              <a:spcBef>
                <a:spcPts val="0"/>
              </a:spcBef>
            </a:pPr>
            <a:r>
              <a:rPr lang="zh-CN" altLang="en-US" sz="2000" b="1" dirty="0">
                <a:latin typeface="Times New Roman" panose="02020603050405020304" pitchFamily="18" charset="0"/>
                <a:cs typeface="Times New Roman" panose="02020603050405020304" pitchFamily="18" charset="0"/>
              </a:rPr>
              <a:t>软件</a:t>
            </a:r>
            <a:r>
              <a:rPr lang="zh-CN" altLang="en-US" sz="2000" b="1" dirty="0">
                <a:solidFill>
                  <a:srgbClr val="FF0000"/>
                </a:solidFill>
                <a:latin typeface="Times New Roman" panose="02020603050405020304" pitchFamily="18" charset="0"/>
                <a:cs typeface="Times New Roman" panose="02020603050405020304" pitchFamily="18" charset="0"/>
              </a:rPr>
              <a:t>项目生命周期的分类</a:t>
            </a:r>
            <a:endParaRPr lang="en-US" altLang="zh-CN" sz="2000" b="1" dirty="0">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31E05424-8D4B-4304-BA30-43F03AFBA1D2}"/>
              </a:ext>
            </a:extLst>
          </p:cNvPr>
          <p:cNvSpPr/>
          <p:nvPr/>
        </p:nvSpPr>
        <p:spPr>
          <a:xfrm>
            <a:off x="8293236" y="2574911"/>
            <a:ext cx="659064" cy="646331"/>
          </a:xfrm>
          <a:prstGeom prst="rect">
            <a:avLst/>
          </a:prstGeom>
          <a:solidFill>
            <a:schemeClr val="bg2">
              <a:lumMod val="90000"/>
            </a:schemeClr>
          </a:solidFill>
        </p:spPr>
        <p:txBody>
          <a:bodyPr wrap="square">
            <a:spAutoFit/>
          </a:bodyPr>
          <a:lstStyle/>
          <a:p>
            <a:r>
              <a:rPr lang="zh-CN" altLang="en-US" b="1" dirty="0">
                <a:solidFill>
                  <a:srgbClr val="FF0000"/>
                </a:solidFill>
                <a:latin typeface="Times New Roman" panose="02020603050405020304" pitchFamily="18" charset="0"/>
                <a:cs typeface="Times New Roman" panose="02020603050405020304" pitchFamily="18" charset="0"/>
              </a:rPr>
              <a:t>敏捷方法</a:t>
            </a:r>
            <a:endParaRPr lang="zh-CN" altLang="en-US" dirty="0">
              <a:solidFill>
                <a:srgbClr val="FF0000"/>
              </a:solidFill>
            </a:endParaRPr>
          </a:p>
        </p:txBody>
      </p:sp>
      <p:sp>
        <p:nvSpPr>
          <p:cNvPr id="31" name="矩形 30">
            <a:extLst>
              <a:ext uri="{FF2B5EF4-FFF2-40B4-BE49-F238E27FC236}">
                <a16:creationId xmlns:a16="http://schemas.microsoft.com/office/drawing/2014/main" id="{A7E0A461-EE67-44E2-9FB4-9FD6D9233E57}"/>
              </a:ext>
            </a:extLst>
          </p:cNvPr>
          <p:cNvSpPr/>
          <p:nvPr/>
        </p:nvSpPr>
        <p:spPr>
          <a:xfrm>
            <a:off x="260978" y="2661434"/>
            <a:ext cx="706749" cy="646331"/>
          </a:xfrm>
          <a:prstGeom prst="rect">
            <a:avLst/>
          </a:prstGeom>
          <a:solidFill>
            <a:schemeClr val="bg2">
              <a:lumMod val="90000"/>
            </a:schemeClr>
          </a:solidFill>
        </p:spPr>
        <p:txBody>
          <a:bodyPr wrap="square">
            <a:spAutoFit/>
          </a:bodyPr>
          <a:lstStyle/>
          <a:p>
            <a:r>
              <a:rPr lang="zh-CN" altLang="en-US" b="1" dirty="0">
                <a:solidFill>
                  <a:srgbClr val="00B0F0"/>
                </a:solidFill>
                <a:latin typeface="Times New Roman" panose="02020603050405020304" pitchFamily="18" charset="0"/>
                <a:cs typeface="Times New Roman" panose="02020603050405020304" pitchFamily="18" charset="0"/>
              </a:rPr>
              <a:t>瀑布模型</a:t>
            </a:r>
            <a:endParaRPr lang="zh-CN" altLang="en-US" dirty="0">
              <a:solidFill>
                <a:srgbClr val="00B0F0"/>
              </a:solidFill>
            </a:endParaRPr>
          </a:p>
        </p:txBody>
      </p:sp>
      <p:sp>
        <p:nvSpPr>
          <p:cNvPr id="3" name="箭头: 左右 2">
            <a:extLst>
              <a:ext uri="{FF2B5EF4-FFF2-40B4-BE49-F238E27FC236}">
                <a16:creationId xmlns:a16="http://schemas.microsoft.com/office/drawing/2014/main" id="{D85A6854-FFB7-4EE9-8BFB-17207EB3996D}"/>
              </a:ext>
            </a:extLst>
          </p:cNvPr>
          <p:cNvSpPr/>
          <p:nvPr/>
        </p:nvSpPr>
        <p:spPr>
          <a:xfrm>
            <a:off x="1106795" y="2236878"/>
            <a:ext cx="6930409" cy="1361682"/>
          </a:xfrm>
          <a:prstGeom prst="leftRight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83775C88-C117-4C00-9098-A3A704934E36}"/>
              </a:ext>
            </a:extLst>
          </p:cNvPr>
          <p:cNvSpPr txBox="1"/>
          <p:nvPr/>
        </p:nvSpPr>
        <p:spPr>
          <a:xfrm>
            <a:off x="1380346" y="2733053"/>
            <a:ext cx="1338828" cy="369332"/>
          </a:xfrm>
          <a:prstGeom prst="rect">
            <a:avLst/>
          </a:prstGeom>
          <a:noFill/>
        </p:spPr>
        <p:txBody>
          <a:bodyPr wrap="none" rtlCol="0">
            <a:spAutoFit/>
          </a:bodyPr>
          <a:lstStyle/>
          <a:p>
            <a:r>
              <a:rPr lang="zh-CN" altLang="en-US" b="1" dirty="0">
                <a:solidFill>
                  <a:srgbClr val="7030A0"/>
                </a:solidFill>
              </a:rPr>
              <a:t>高度预测性</a:t>
            </a:r>
          </a:p>
        </p:txBody>
      </p:sp>
      <p:sp>
        <p:nvSpPr>
          <p:cNvPr id="14" name="文本框 13">
            <a:extLst>
              <a:ext uri="{FF2B5EF4-FFF2-40B4-BE49-F238E27FC236}">
                <a16:creationId xmlns:a16="http://schemas.microsoft.com/office/drawing/2014/main" id="{FE99E673-FB20-4AE9-B71C-5BACA722918B}"/>
              </a:ext>
            </a:extLst>
          </p:cNvPr>
          <p:cNvSpPr txBox="1"/>
          <p:nvPr/>
        </p:nvSpPr>
        <p:spPr>
          <a:xfrm>
            <a:off x="3137921" y="2741447"/>
            <a:ext cx="877163" cy="369332"/>
          </a:xfrm>
          <a:prstGeom prst="rect">
            <a:avLst/>
          </a:prstGeom>
          <a:noFill/>
        </p:spPr>
        <p:txBody>
          <a:bodyPr wrap="none" rtlCol="0">
            <a:spAutoFit/>
          </a:bodyPr>
          <a:lstStyle/>
          <a:p>
            <a:r>
              <a:rPr lang="zh-CN" altLang="en-US" b="1" dirty="0">
                <a:solidFill>
                  <a:srgbClr val="7030A0"/>
                </a:solidFill>
              </a:rPr>
              <a:t>预测性</a:t>
            </a:r>
          </a:p>
        </p:txBody>
      </p:sp>
      <p:sp>
        <p:nvSpPr>
          <p:cNvPr id="15" name="文本框 14">
            <a:extLst>
              <a:ext uri="{FF2B5EF4-FFF2-40B4-BE49-F238E27FC236}">
                <a16:creationId xmlns:a16="http://schemas.microsoft.com/office/drawing/2014/main" id="{EB648584-A853-44FD-B3E0-3B50FEF088B2}"/>
              </a:ext>
            </a:extLst>
          </p:cNvPr>
          <p:cNvSpPr txBox="1"/>
          <p:nvPr/>
        </p:nvSpPr>
        <p:spPr>
          <a:xfrm>
            <a:off x="5071829" y="2733053"/>
            <a:ext cx="877163" cy="369332"/>
          </a:xfrm>
          <a:prstGeom prst="rect">
            <a:avLst/>
          </a:prstGeom>
          <a:noFill/>
        </p:spPr>
        <p:txBody>
          <a:bodyPr wrap="none" rtlCol="0">
            <a:spAutoFit/>
          </a:bodyPr>
          <a:lstStyle/>
          <a:p>
            <a:r>
              <a:rPr lang="zh-CN" altLang="en-US" b="1" dirty="0">
                <a:solidFill>
                  <a:srgbClr val="C00000"/>
                </a:solidFill>
              </a:rPr>
              <a:t>适应性</a:t>
            </a:r>
          </a:p>
        </p:txBody>
      </p:sp>
      <p:sp>
        <p:nvSpPr>
          <p:cNvPr id="16" name="文本框 15">
            <a:extLst>
              <a:ext uri="{FF2B5EF4-FFF2-40B4-BE49-F238E27FC236}">
                <a16:creationId xmlns:a16="http://schemas.microsoft.com/office/drawing/2014/main" id="{B51A6352-96B3-4568-B3F0-531C3698DEF7}"/>
              </a:ext>
            </a:extLst>
          </p:cNvPr>
          <p:cNvSpPr txBox="1"/>
          <p:nvPr/>
        </p:nvSpPr>
        <p:spPr>
          <a:xfrm>
            <a:off x="6366407" y="2733053"/>
            <a:ext cx="1338828" cy="369332"/>
          </a:xfrm>
          <a:prstGeom prst="rect">
            <a:avLst/>
          </a:prstGeom>
          <a:noFill/>
        </p:spPr>
        <p:txBody>
          <a:bodyPr wrap="none" rtlCol="0">
            <a:spAutoFit/>
          </a:bodyPr>
          <a:lstStyle/>
          <a:p>
            <a:r>
              <a:rPr lang="zh-CN" altLang="en-US" b="1" dirty="0">
                <a:solidFill>
                  <a:srgbClr val="C00000"/>
                </a:solidFill>
              </a:rPr>
              <a:t>高度适应性</a:t>
            </a:r>
          </a:p>
        </p:txBody>
      </p:sp>
    </p:spTree>
    <p:extLst>
      <p:ext uri="{BB962C8B-B14F-4D97-AF65-F5344CB8AC3E}">
        <p14:creationId xmlns:p14="http://schemas.microsoft.com/office/powerpoint/2010/main" val="417357557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000"/>
                                        <p:tgtEl>
                                          <p:spTgt spid="27"/>
                                        </p:tgtEl>
                                      </p:cBhvr>
                                    </p:animEffect>
                                    <p:anim calcmode="lin" valueType="num">
                                      <p:cBhvr>
                                        <p:cTn id="15" dur="1000" fill="hold"/>
                                        <p:tgtEl>
                                          <p:spTgt spid="27"/>
                                        </p:tgtEl>
                                        <p:attrNameLst>
                                          <p:attrName>ppt_x</p:attrName>
                                        </p:attrNameLst>
                                      </p:cBhvr>
                                      <p:tavLst>
                                        <p:tav tm="0">
                                          <p:val>
                                            <p:strVal val="#ppt_x"/>
                                          </p:val>
                                        </p:tav>
                                        <p:tav tm="100000">
                                          <p:val>
                                            <p:strVal val="#ppt_x"/>
                                          </p:val>
                                        </p:tav>
                                      </p:tavLst>
                                    </p:anim>
                                    <p:anim calcmode="lin" valueType="num">
                                      <p:cBhvr>
                                        <p:cTn id="1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  </a:t>
            </a:r>
            <a:r>
              <a:rPr lang="zh-CN" altLang="en-US" dirty="0"/>
              <a:t>软件项目</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sp>
        <p:nvSpPr>
          <p:cNvPr id="18" name="object 5">
            <a:extLst>
              <a:ext uri="{FF2B5EF4-FFF2-40B4-BE49-F238E27FC236}">
                <a16:creationId xmlns:a16="http://schemas.microsoft.com/office/drawing/2014/main" id="{152DF523-1658-4221-BCD8-73910CCAD7EC}"/>
              </a:ext>
            </a:extLst>
          </p:cNvPr>
          <p:cNvSpPr/>
          <p:nvPr/>
        </p:nvSpPr>
        <p:spPr>
          <a:xfrm>
            <a:off x="899592" y="1345332"/>
            <a:ext cx="7344816" cy="3689413"/>
          </a:xfrm>
          <a:prstGeom prst="rect">
            <a:avLst/>
          </a:prstGeom>
          <a:blipFill>
            <a:blip r:embed="rId3" cstate="print"/>
            <a:stretch>
              <a:fillRect/>
            </a:stretch>
          </a:blipFill>
        </p:spPr>
        <p:txBody>
          <a:bodyPr wrap="square" lIns="0" tIns="0" rIns="0" bIns="0" rtlCol="0"/>
          <a:lstStyle/>
          <a:p>
            <a:endParaRPr/>
          </a:p>
        </p:txBody>
      </p:sp>
      <p:sp>
        <p:nvSpPr>
          <p:cNvPr id="6" name="思想气泡: 云 5">
            <a:extLst>
              <a:ext uri="{FF2B5EF4-FFF2-40B4-BE49-F238E27FC236}">
                <a16:creationId xmlns:a16="http://schemas.microsoft.com/office/drawing/2014/main" id="{2DFBAFB9-4D65-462A-83EA-C4B6A442AD5B}"/>
              </a:ext>
            </a:extLst>
          </p:cNvPr>
          <p:cNvSpPr/>
          <p:nvPr/>
        </p:nvSpPr>
        <p:spPr>
          <a:xfrm>
            <a:off x="1259632" y="913284"/>
            <a:ext cx="2880320" cy="1368152"/>
          </a:xfrm>
          <a:prstGeom prst="cloudCallout">
            <a:avLst>
              <a:gd name="adj1" fmla="val -33339"/>
              <a:gd name="adj2" fmla="val 96255"/>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FF00"/>
                </a:solidFill>
              </a:rPr>
              <a:t>采用哪种生命周期更好呢？</a:t>
            </a:r>
          </a:p>
        </p:txBody>
      </p:sp>
    </p:spTree>
    <p:extLst>
      <p:ext uri="{BB962C8B-B14F-4D97-AF65-F5344CB8AC3E}">
        <p14:creationId xmlns:p14="http://schemas.microsoft.com/office/powerpoint/2010/main" val="58446887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  </a:t>
            </a:r>
            <a:r>
              <a:rPr lang="zh-CN" altLang="en-US" dirty="0"/>
              <a:t>软件项目</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5813F5F7-AD2E-4318-9411-FF67BB5EB38F}"/>
              </a:ext>
            </a:extLst>
          </p:cNvPr>
          <p:cNvSpPr txBox="1"/>
          <p:nvPr/>
        </p:nvSpPr>
        <p:spPr>
          <a:xfrm>
            <a:off x="328476" y="819618"/>
            <a:ext cx="7011951" cy="499432"/>
          </a:xfrm>
          <a:prstGeom prst="rect">
            <a:avLst/>
          </a:prstGeom>
          <a:noFill/>
        </p:spPr>
        <p:txBody>
          <a:bodyPr wrap="square">
            <a:spAutoFit/>
          </a:bodyPr>
          <a:lstStyle/>
          <a:p>
            <a:pPr>
              <a:lnSpc>
                <a:spcPct val="150000"/>
              </a:lnSpc>
              <a:spcBef>
                <a:spcPts val="0"/>
              </a:spcBef>
            </a:pPr>
            <a:r>
              <a:rPr lang="zh-CN" altLang="en-US" sz="2000" b="1" dirty="0">
                <a:latin typeface="Times New Roman" panose="02020603050405020304" pitchFamily="18" charset="0"/>
                <a:cs typeface="Times New Roman" panose="02020603050405020304" pitchFamily="18" charset="0"/>
              </a:rPr>
              <a:t>软件</a:t>
            </a:r>
            <a:r>
              <a:rPr lang="zh-CN" altLang="en-US" sz="2000" b="1" dirty="0">
                <a:solidFill>
                  <a:srgbClr val="FF0000"/>
                </a:solidFill>
                <a:latin typeface="Times New Roman" panose="02020603050405020304" pitchFamily="18" charset="0"/>
                <a:cs typeface="Times New Roman" panose="02020603050405020304" pitchFamily="18" charset="0"/>
              </a:rPr>
              <a:t>项目生命周期的分类</a:t>
            </a:r>
            <a:endParaRPr lang="en-US" altLang="zh-CN" sz="2000" b="1" dirty="0">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31E05424-8D4B-4304-BA30-43F03AFBA1D2}"/>
              </a:ext>
            </a:extLst>
          </p:cNvPr>
          <p:cNvSpPr/>
          <p:nvPr/>
        </p:nvSpPr>
        <p:spPr>
          <a:xfrm>
            <a:off x="8293236" y="1863112"/>
            <a:ext cx="659064" cy="646331"/>
          </a:xfrm>
          <a:prstGeom prst="rect">
            <a:avLst/>
          </a:prstGeom>
          <a:solidFill>
            <a:schemeClr val="bg2">
              <a:lumMod val="90000"/>
            </a:schemeClr>
          </a:solidFill>
        </p:spPr>
        <p:txBody>
          <a:bodyPr wrap="square">
            <a:spAutoFit/>
          </a:bodyPr>
          <a:lstStyle/>
          <a:p>
            <a:r>
              <a:rPr lang="zh-CN" altLang="en-US" b="1" dirty="0">
                <a:solidFill>
                  <a:srgbClr val="FF0000"/>
                </a:solidFill>
                <a:latin typeface="Times New Roman" panose="02020603050405020304" pitchFamily="18" charset="0"/>
                <a:cs typeface="Times New Roman" panose="02020603050405020304" pitchFamily="18" charset="0"/>
              </a:rPr>
              <a:t>敏捷方法</a:t>
            </a:r>
            <a:endParaRPr lang="zh-CN" altLang="en-US" dirty="0">
              <a:solidFill>
                <a:srgbClr val="FF0000"/>
              </a:solidFill>
            </a:endParaRPr>
          </a:p>
        </p:txBody>
      </p:sp>
      <p:sp>
        <p:nvSpPr>
          <p:cNvPr id="31" name="矩形 30">
            <a:extLst>
              <a:ext uri="{FF2B5EF4-FFF2-40B4-BE49-F238E27FC236}">
                <a16:creationId xmlns:a16="http://schemas.microsoft.com/office/drawing/2014/main" id="{A7E0A461-EE67-44E2-9FB4-9FD6D9233E57}"/>
              </a:ext>
            </a:extLst>
          </p:cNvPr>
          <p:cNvSpPr/>
          <p:nvPr/>
        </p:nvSpPr>
        <p:spPr>
          <a:xfrm>
            <a:off x="260978" y="1949635"/>
            <a:ext cx="706749" cy="646331"/>
          </a:xfrm>
          <a:prstGeom prst="rect">
            <a:avLst/>
          </a:prstGeom>
          <a:solidFill>
            <a:schemeClr val="bg2">
              <a:lumMod val="90000"/>
            </a:schemeClr>
          </a:solidFill>
        </p:spPr>
        <p:txBody>
          <a:bodyPr wrap="square">
            <a:spAutoFit/>
          </a:bodyPr>
          <a:lstStyle/>
          <a:p>
            <a:r>
              <a:rPr lang="zh-CN" altLang="en-US" b="1" dirty="0">
                <a:solidFill>
                  <a:srgbClr val="00B0F0"/>
                </a:solidFill>
                <a:latin typeface="Times New Roman" panose="02020603050405020304" pitchFamily="18" charset="0"/>
                <a:cs typeface="Times New Roman" panose="02020603050405020304" pitchFamily="18" charset="0"/>
              </a:rPr>
              <a:t>瀑布模型</a:t>
            </a:r>
            <a:endParaRPr lang="zh-CN" altLang="en-US" dirty="0">
              <a:solidFill>
                <a:srgbClr val="00B0F0"/>
              </a:solidFill>
            </a:endParaRPr>
          </a:p>
        </p:txBody>
      </p:sp>
      <p:sp>
        <p:nvSpPr>
          <p:cNvPr id="3" name="箭头: 左右 2">
            <a:extLst>
              <a:ext uri="{FF2B5EF4-FFF2-40B4-BE49-F238E27FC236}">
                <a16:creationId xmlns:a16="http://schemas.microsoft.com/office/drawing/2014/main" id="{D85A6854-FFB7-4EE9-8BFB-17207EB3996D}"/>
              </a:ext>
            </a:extLst>
          </p:cNvPr>
          <p:cNvSpPr/>
          <p:nvPr/>
        </p:nvSpPr>
        <p:spPr>
          <a:xfrm>
            <a:off x="1106795" y="1525079"/>
            <a:ext cx="6930409" cy="1361682"/>
          </a:xfrm>
          <a:prstGeom prst="leftRight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83775C88-C117-4C00-9098-A3A704934E36}"/>
              </a:ext>
            </a:extLst>
          </p:cNvPr>
          <p:cNvSpPr txBox="1"/>
          <p:nvPr/>
        </p:nvSpPr>
        <p:spPr>
          <a:xfrm>
            <a:off x="1380346" y="2021254"/>
            <a:ext cx="1338828" cy="369332"/>
          </a:xfrm>
          <a:prstGeom prst="rect">
            <a:avLst/>
          </a:prstGeom>
          <a:noFill/>
        </p:spPr>
        <p:txBody>
          <a:bodyPr wrap="none" rtlCol="0">
            <a:spAutoFit/>
          </a:bodyPr>
          <a:lstStyle/>
          <a:p>
            <a:r>
              <a:rPr lang="zh-CN" altLang="en-US" b="1" dirty="0">
                <a:solidFill>
                  <a:srgbClr val="7030A0"/>
                </a:solidFill>
              </a:rPr>
              <a:t>高度预测性</a:t>
            </a:r>
          </a:p>
        </p:txBody>
      </p:sp>
      <p:sp>
        <p:nvSpPr>
          <p:cNvPr id="14" name="文本框 13">
            <a:extLst>
              <a:ext uri="{FF2B5EF4-FFF2-40B4-BE49-F238E27FC236}">
                <a16:creationId xmlns:a16="http://schemas.microsoft.com/office/drawing/2014/main" id="{FE99E673-FB20-4AE9-B71C-5BACA722918B}"/>
              </a:ext>
            </a:extLst>
          </p:cNvPr>
          <p:cNvSpPr txBox="1"/>
          <p:nvPr/>
        </p:nvSpPr>
        <p:spPr>
          <a:xfrm>
            <a:off x="3137921" y="2029648"/>
            <a:ext cx="877163" cy="369332"/>
          </a:xfrm>
          <a:prstGeom prst="rect">
            <a:avLst/>
          </a:prstGeom>
          <a:noFill/>
        </p:spPr>
        <p:txBody>
          <a:bodyPr wrap="none" rtlCol="0">
            <a:spAutoFit/>
          </a:bodyPr>
          <a:lstStyle/>
          <a:p>
            <a:r>
              <a:rPr lang="zh-CN" altLang="en-US" b="1" dirty="0">
                <a:solidFill>
                  <a:srgbClr val="7030A0"/>
                </a:solidFill>
              </a:rPr>
              <a:t>预测性</a:t>
            </a:r>
          </a:p>
        </p:txBody>
      </p:sp>
      <p:sp>
        <p:nvSpPr>
          <p:cNvPr id="15" name="文本框 14">
            <a:extLst>
              <a:ext uri="{FF2B5EF4-FFF2-40B4-BE49-F238E27FC236}">
                <a16:creationId xmlns:a16="http://schemas.microsoft.com/office/drawing/2014/main" id="{EB648584-A853-44FD-B3E0-3B50FEF088B2}"/>
              </a:ext>
            </a:extLst>
          </p:cNvPr>
          <p:cNvSpPr txBox="1"/>
          <p:nvPr/>
        </p:nvSpPr>
        <p:spPr>
          <a:xfrm>
            <a:off x="5071829" y="2021254"/>
            <a:ext cx="877163" cy="369332"/>
          </a:xfrm>
          <a:prstGeom prst="rect">
            <a:avLst/>
          </a:prstGeom>
          <a:noFill/>
        </p:spPr>
        <p:txBody>
          <a:bodyPr wrap="none" rtlCol="0">
            <a:spAutoFit/>
          </a:bodyPr>
          <a:lstStyle/>
          <a:p>
            <a:r>
              <a:rPr lang="zh-CN" altLang="en-US" b="1" dirty="0">
                <a:solidFill>
                  <a:srgbClr val="C00000"/>
                </a:solidFill>
              </a:rPr>
              <a:t>适应性</a:t>
            </a:r>
          </a:p>
        </p:txBody>
      </p:sp>
      <p:sp>
        <p:nvSpPr>
          <p:cNvPr id="16" name="文本框 15">
            <a:extLst>
              <a:ext uri="{FF2B5EF4-FFF2-40B4-BE49-F238E27FC236}">
                <a16:creationId xmlns:a16="http://schemas.microsoft.com/office/drawing/2014/main" id="{B51A6352-96B3-4568-B3F0-531C3698DEF7}"/>
              </a:ext>
            </a:extLst>
          </p:cNvPr>
          <p:cNvSpPr txBox="1"/>
          <p:nvPr/>
        </p:nvSpPr>
        <p:spPr>
          <a:xfrm>
            <a:off x="6366407" y="2021254"/>
            <a:ext cx="1338828" cy="369332"/>
          </a:xfrm>
          <a:prstGeom prst="rect">
            <a:avLst/>
          </a:prstGeom>
          <a:noFill/>
        </p:spPr>
        <p:txBody>
          <a:bodyPr wrap="none" rtlCol="0">
            <a:spAutoFit/>
          </a:bodyPr>
          <a:lstStyle/>
          <a:p>
            <a:r>
              <a:rPr lang="zh-CN" altLang="en-US" b="1" dirty="0">
                <a:solidFill>
                  <a:srgbClr val="C00000"/>
                </a:solidFill>
              </a:rPr>
              <a:t>高度适应性</a:t>
            </a:r>
          </a:p>
        </p:txBody>
      </p:sp>
      <p:graphicFrame>
        <p:nvGraphicFramePr>
          <p:cNvPr id="17" name="表格 4">
            <a:extLst>
              <a:ext uri="{FF2B5EF4-FFF2-40B4-BE49-F238E27FC236}">
                <a16:creationId xmlns:a16="http://schemas.microsoft.com/office/drawing/2014/main" id="{28470728-DB5F-4B1C-83E7-E4B833E483E3}"/>
              </a:ext>
            </a:extLst>
          </p:cNvPr>
          <p:cNvGraphicFramePr>
            <a:graphicFrameLocks noGrp="1"/>
          </p:cNvGraphicFramePr>
          <p:nvPr>
            <p:extLst>
              <p:ext uri="{D42A27DB-BD31-4B8C-83A1-F6EECF244321}">
                <p14:modId xmlns:p14="http://schemas.microsoft.com/office/powerpoint/2010/main" val="2158987978"/>
              </p:ext>
            </p:extLst>
          </p:nvPr>
        </p:nvGraphicFramePr>
        <p:xfrm>
          <a:off x="144110" y="3296037"/>
          <a:ext cx="7506104" cy="1920240"/>
        </p:xfrm>
        <a:graphic>
          <a:graphicData uri="http://schemas.openxmlformats.org/drawingml/2006/table">
            <a:tbl>
              <a:tblPr firstRow="1" bandRow="1">
                <a:tableStyleId>{5C22544A-7EE6-4342-B048-85BDC9FD1C3A}</a:tableStyleId>
              </a:tblPr>
              <a:tblGrid>
                <a:gridCol w="1876526">
                  <a:extLst>
                    <a:ext uri="{9D8B030D-6E8A-4147-A177-3AD203B41FA5}">
                      <a16:colId xmlns:a16="http://schemas.microsoft.com/office/drawing/2014/main" val="2797708211"/>
                    </a:ext>
                  </a:extLst>
                </a:gridCol>
                <a:gridCol w="1876526">
                  <a:extLst>
                    <a:ext uri="{9D8B030D-6E8A-4147-A177-3AD203B41FA5}">
                      <a16:colId xmlns:a16="http://schemas.microsoft.com/office/drawing/2014/main" val="3799786280"/>
                    </a:ext>
                  </a:extLst>
                </a:gridCol>
                <a:gridCol w="1876526">
                  <a:extLst>
                    <a:ext uri="{9D8B030D-6E8A-4147-A177-3AD203B41FA5}">
                      <a16:colId xmlns:a16="http://schemas.microsoft.com/office/drawing/2014/main" val="2436911290"/>
                    </a:ext>
                  </a:extLst>
                </a:gridCol>
                <a:gridCol w="1876526">
                  <a:extLst>
                    <a:ext uri="{9D8B030D-6E8A-4147-A177-3AD203B41FA5}">
                      <a16:colId xmlns:a16="http://schemas.microsoft.com/office/drawing/2014/main" val="1419694016"/>
                    </a:ext>
                  </a:extLst>
                </a:gridCol>
              </a:tblGrid>
              <a:tr h="5100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FF0000"/>
                          </a:solidFill>
                        </a:rPr>
                        <a:t>需求确定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lang="zh-CN" altLang="en-US" b="0" dirty="0">
                          <a:solidFill>
                            <a:schemeClr val="tx1"/>
                          </a:solidFill>
                        </a:rPr>
                        <a:t>启动和规划阶段制定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zh-CN" altLang="en-US" b="0" dirty="0">
                          <a:solidFill>
                            <a:schemeClr val="tx1"/>
                          </a:solidFill>
                        </a:rPr>
                        <a:t>周期性收集需求</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zh-CN" altLang="en-US" b="0" dirty="0">
                          <a:solidFill>
                            <a:schemeClr val="tx1"/>
                          </a:solidFill>
                        </a:rPr>
                        <a:t>频繁收集需求</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71227458"/>
                  </a:ext>
                </a:extLst>
              </a:tr>
              <a:tr h="5100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00B0F0"/>
                          </a:solidFill>
                        </a:rPr>
                        <a:t>风险和成本控制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lang="zh-CN" altLang="en-US" b="0" dirty="0">
                          <a:solidFill>
                            <a:schemeClr val="tx1"/>
                          </a:solidFill>
                        </a:rPr>
                        <a:t>基于规划阶段的详细分析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zh-CN" altLang="en-US" b="0" dirty="0">
                          <a:solidFill>
                            <a:schemeClr val="tx1"/>
                          </a:solidFill>
                        </a:rPr>
                        <a:t>在开发过程中逐步明细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zh-CN" altLang="en-US" b="0" dirty="0">
                          <a:solidFill>
                            <a:schemeClr val="tx1"/>
                          </a:solidFill>
                        </a:rPr>
                        <a:t>由需求和相关约束控制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18627819"/>
                  </a:ext>
                </a:extLst>
              </a:tr>
              <a:tr h="5100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00B050"/>
                          </a:solidFill>
                        </a:rPr>
                        <a:t>关键干系人作用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lang="zh-CN" altLang="en-US" b="0" dirty="0">
                          <a:solidFill>
                            <a:schemeClr val="tx1"/>
                          </a:solidFill>
                        </a:rPr>
                        <a:t>参与计划里程碑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zh-CN" altLang="en-US" b="0" dirty="0">
                          <a:solidFill>
                            <a:schemeClr val="tx1"/>
                          </a:solidFill>
                        </a:rPr>
                        <a:t>参与指定的时间间隔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zh-CN" altLang="en-US" b="0" dirty="0">
                          <a:solidFill>
                            <a:schemeClr val="tx1"/>
                          </a:solidFill>
                        </a:rPr>
                        <a:t>持续参与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03357108"/>
                  </a:ext>
                </a:extLst>
              </a:tr>
            </a:tbl>
          </a:graphicData>
        </a:graphic>
      </p:graphicFrame>
      <p:sp>
        <p:nvSpPr>
          <p:cNvPr id="5" name="箭头: 右 4">
            <a:extLst>
              <a:ext uri="{FF2B5EF4-FFF2-40B4-BE49-F238E27FC236}">
                <a16:creationId xmlns:a16="http://schemas.microsoft.com/office/drawing/2014/main" id="{8A8D8D55-98AD-4AF7-8831-5FDF4ABD42AC}"/>
              </a:ext>
            </a:extLst>
          </p:cNvPr>
          <p:cNvSpPr/>
          <p:nvPr/>
        </p:nvSpPr>
        <p:spPr>
          <a:xfrm rot="16200000">
            <a:off x="2574152" y="2731990"/>
            <a:ext cx="699152" cy="409108"/>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右 18">
            <a:extLst>
              <a:ext uri="{FF2B5EF4-FFF2-40B4-BE49-F238E27FC236}">
                <a16:creationId xmlns:a16="http://schemas.microsoft.com/office/drawing/2014/main" id="{7548537D-5150-4A20-8AB1-EDA315CB4604}"/>
              </a:ext>
            </a:extLst>
          </p:cNvPr>
          <p:cNvSpPr/>
          <p:nvPr/>
        </p:nvSpPr>
        <p:spPr>
          <a:xfrm rot="16200000">
            <a:off x="4306089" y="2718288"/>
            <a:ext cx="699149" cy="409108"/>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箭头: 右 19">
            <a:extLst>
              <a:ext uri="{FF2B5EF4-FFF2-40B4-BE49-F238E27FC236}">
                <a16:creationId xmlns:a16="http://schemas.microsoft.com/office/drawing/2014/main" id="{A052B0DA-02F1-4BBE-95CD-2188420BE0B6}"/>
              </a:ext>
            </a:extLst>
          </p:cNvPr>
          <p:cNvSpPr/>
          <p:nvPr/>
        </p:nvSpPr>
        <p:spPr>
          <a:xfrm rot="16200000">
            <a:off x="6191582" y="2718288"/>
            <a:ext cx="699150" cy="409108"/>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圆角 5">
            <a:extLst>
              <a:ext uri="{FF2B5EF4-FFF2-40B4-BE49-F238E27FC236}">
                <a16:creationId xmlns:a16="http://schemas.microsoft.com/office/drawing/2014/main" id="{6E94A138-4909-424F-BCBD-7AD58CE6F82F}"/>
              </a:ext>
            </a:extLst>
          </p:cNvPr>
          <p:cNvSpPr/>
          <p:nvPr/>
        </p:nvSpPr>
        <p:spPr>
          <a:xfrm>
            <a:off x="69279" y="2918864"/>
            <a:ext cx="8930611" cy="2513940"/>
          </a:xfrm>
          <a:prstGeom prst="round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776DC9F-6F7E-4F0D-B693-E5576615F8A8}"/>
              </a:ext>
            </a:extLst>
          </p:cNvPr>
          <p:cNvSpPr txBox="1"/>
          <p:nvPr/>
        </p:nvSpPr>
        <p:spPr>
          <a:xfrm>
            <a:off x="7768102" y="3770746"/>
            <a:ext cx="1163273" cy="830997"/>
          </a:xfrm>
          <a:prstGeom prst="rect">
            <a:avLst/>
          </a:prstGeom>
          <a:noFill/>
        </p:spPr>
        <p:txBody>
          <a:bodyPr wrap="square" rtlCol="0">
            <a:spAutoFit/>
          </a:bodyPr>
          <a:lstStyle/>
          <a:p>
            <a:r>
              <a:rPr lang="zh-CN" altLang="en-US" sz="2400" b="1" dirty="0">
                <a:solidFill>
                  <a:srgbClr val="FFC000"/>
                </a:solidFill>
              </a:rPr>
              <a:t>项目管理特点</a:t>
            </a:r>
          </a:p>
        </p:txBody>
      </p:sp>
    </p:spTree>
    <p:extLst>
      <p:ext uri="{BB962C8B-B14F-4D97-AF65-F5344CB8AC3E}">
        <p14:creationId xmlns:p14="http://schemas.microsoft.com/office/powerpoint/2010/main" val="309761744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arn(inVertical)">
                                      <p:cBhvr>
                                        <p:cTn id="13" dur="500"/>
                                        <p:tgtEl>
                                          <p:spTgt spid="19"/>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barn(inVertical)">
                                      <p:cBhvr>
                                        <p:cTn id="16" dur="500"/>
                                        <p:tgtEl>
                                          <p:spTgt spid="20"/>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animBg="1"/>
      <p:bldP spid="20" grpId="0" animBg="1"/>
      <p:bldP spid="6" grpId="0" animBg="1"/>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1.2.1  </a:t>
            </a:r>
            <a:r>
              <a:rPr lang="zh-CN" altLang="en-US" dirty="0"/>
              <a:t>软件项目</a:t>
            </a:r>
          </a:p>
        </p:txBody>
      </p:sp>
      <p:sp>
        <p:nvSpPr>
          <p:cNvPr id="9" name="副标题 8"/>
          <p:cNvSpPr txBox="1">
            <a:spLocks/>
          </p:cNvSpPr>
          <p:nvPr/>
        </p:nvSpPr>
        <p:spPr>
          <a:xfrm>
            <a:off x="467544" y="985292"/>
            <a:ext cx="849694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000" b="1" dirty="0">
                <a:solidFill>
                  <a:srgbClr val="FF0000"/>
                </a:solidFill>
                <a:latin typeface="Times New Roman" panose="02020603050405020304" pitchFamily="18" charset="0"/>
                <a:cs typeface="Times New Roman" panose="02020603050405020304" pitchFamily="18" charset="0"/>
              </a:rPr>
              <a:t>（</a:t>
            </a:r>
            <a:r>
              <a:rPr lang="en-US" altLang="zh-CN" sz="2000" b="1" dirty="0">
                <a:solidFill>
                  <a:srgbClr val="FF0000"/>
                </a:solidFill>
                <a:latin typeface="Times New Roman" panose="02020603050405020304" pitchFamily="18" charset="0"/>
                <a:cs typeface="Times New Roman" panose="02020603050405020304" pitchFamily="18" charset="0"/>
              </a:rPr>
              <a:t>1</a:t>
            </a:r>
            <a:r>
              <a:rPr lang="zh-CN" altLang="en-US" sz="2000" b="1" dirty="0">
                <a:solidFill>
                  <a:srgbClr val="FF0000"/>
                </a:solidFill>
                <a:latin typeface="Times New Roman" panose="02020603050405020304" pitchFamily="18" charset="0"/>
                <a:cs typeface="Times New Roman" panose="02020603050405020304" pitchFamily="18" charset="0"/>
              </a:rPr>
              <a:t>）预测型生命周期</a:t>
            </a:r>
            <a:r>
              <a:rPr lang="en-US" altLang="zh-CN" sz="2000" b="1" dirty="0">
                <a:solidFill>
                  <a:srgbClr val="FFC000"/>
                </a:solidFill>
                <a:latin typeface="Times New Roman" panose="02020603050405020304" pitchFamily="18" charset="0"/>
                <a:cs typeface="Times New Roman" panose="02020603050405020304" pitchFamily="18" charset="0"/>
              </a:rPr>
              <a:t>(</a:t>
            </a:r>
            <a:r>
              <a:rPr lang="zh-CN" altLang="en-US" sz="2000" b="1" u="sng" dirty="0">
                <a:solidFill>
                  <a:srgbClr val="FFC000"/>
                </a:solidFill>
                <a:latin typeface="Times New Roman" panose="02020603050405020304" pitchFamily="18" charset="0"/>
                <a:cs typeface="Times New Roman" panose="02020603050405020304" pitchFamily="18" charset="0"/>
              </a:rPr>
              <a:t>完全计划驱动型生命周期</a:t>
            </a:r>
            <a:r>
              <a:rPr lang="en-US" altLang="zh-CN" sz="2000" b="1" u="sng" dirty="0">
                <a:solidFill>
                  <a:srgbClr val="FFC000"/>
                </a:solidFill>
                <a:latin typeface="Times New Roman" panose="02020603050405020304" pitchFamily="18" charset="0"/>
                <a:cs typeface="Times New Roman" panose="02020603050405020304" pitchFamily="18" charset="0"/>
              </a:rPr>
              <a:t>)</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20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8FE18D85-824E-4AA3-B914-F37A213ADF22}"/>
              </a:ext>
            </a:extLst>
          </p:cNvPr>
          <p:cNvSpPr txBox="1">
            <a:spLocks noChangeArrowheads="1"/>
          </p:cNvSpPr>
          <p:nvPr/>
        </p:nvSpPr>
        <p:spPr bwMode="auto">
          <a:xfrm>
            <a:off x="2237548" y="5303819"/>
            <a:ext cx="2305719" cy="344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spcBef>
                <a:spcPct val="20000"/>
              </a:spcBef>
            </a:pPr>
            <a:r>
              <a:rPr lang="zh-CN" altLang="en-US" sz="1800" b="1" dirty="0">
                <a:solidFill>
                  <a:schemeClr val="bg1"/>
                </a:solidFill>
                <a:ea typeface="+mn-ea"/>
                <a:cs typeface="Times New Roman" panose="02020603050405020304" pitchFamily="18" charset="0"/>
              </a:rPr>
              <a:t>带反馈的瀑布模型</a:t>
            </a:r>
          </a:p>
        </p:txBody>
      </p:sp>
      <p:pic>
        <p:nvPicPr>
          <p:cNvPr id="5" name="图片 2">
            <a:extLst>
              <a:ext uri="{FF2B5EF4-FFF2-40B4-BE49-F238E27FC236}">
                <a16:creationId xmlns:a16="http://schemas.microsoft.com/office/drawing/2014/main" id="{86DF3F42-3EA6-4918-9292-D862F9A2547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7355" y="1705372"/>
            <a:ext cx="5146107" cy="3569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a:extLst>
              <a:ext uri="{FF2B5EF4-FFF2-40B4-BE49-F238E27FC236}">
                <a16:creationId xmlns:a16="http://schemas.microsoft.com/office/drawing/2014/main" id="{2BC854A3-7E09-418D-865F-8B525E0A201F}"/>
              </a:ext>
            </a:extLst>
          </p:cNvPr>
          <p:cNvSpPr txBox="1"/>
          <p:nvPr/>
        </p:nvSpPr>
        <p:spPr>
          <a:xfrm>
            <a:off x="5508104" y="1993404"/>
            <a:ext cx="3387452" cy="961097"/>
          </a:xfrm>
          <a:prstGeom prst="rect">
            <a:avLst/>
          </a:prstGeom>
          <a:solidFill>
            <a:schemeClr val="accent5">
              <a:lumMod val="20000"/>
              <a:lumOff val="80000"/>
            </a:schemeClr>
          </a:solidFill>
        </p:spPr>
        <p:txBody>
          <a:bodyPr wrap="square">
            <a:spAutoFit/>
          </a:bodyPr>
          <a:lstStyle/>
          <a:p>
            <a:pPr marL="0" indent="0">
              <a:lnSpc>
                <a:spcPct val="150000"/>
              </a:lnSpc>
              <a:spcBef>
                <a:spcPts val="0"/>
              </a:spcBef>
              <a:buNone/>
            </a:pPr>
            <a:r>
              <a:rPr lang="zh-CN" altLang="en-US" sz="2000" b="1" dirty="0">
                <a:latin typeface="Times New Roman" panose="02020603050405020304" pitchFamily="18" charset="0"/>
                <a:cs typeface="Times New Roman" panose="02020603050405020304" pitchFamily="18" charset="0"/>
              </a:rPr>
              <a:t>在项目生命周期的</a:t>
            </a:r>
            <a:r>
              <a:rPr lang="zh-CN" altLang="en-US" sz="2000" b="1" dirty="0">
                <a:solidFill>
                  <a:srgbClr val="FF0000"/>
                </a:solidFill>
                <a:latin typeface="Times New Roman" panose="02020603050405020304" pitchFamily="18" charset="0"/>
                <a:cs typeface="Times New Roman" panose="02020603050405020304" pitchFamily="18" charset="0"/>
              </a:rPr>
              <a:t>尽早时间</a:t>
            </a:r>
            <a:r>
              <a:rPr lang="zh-CN" altLang="en-US" sz="2000" b="1" dirty="0">
                <a:latin typeface="Times New Roman" panose="02020603050405020304" pitchFamily="18" charset="0"/>
                <a:cs typeface="Times New Roman" panose="02020603050405020304" pitchFamily="18" charset="0"/>
              </a:rPr>
              <a:t>，确定</a:t>
            </a:r>
            <a:r>
              <a:rPr lang="zh-CN" altLang="en-US" sz="2000" b="1" dirty="0">
                <a:solidFill>
                  <a:srgbClr val="7030A0"/>
                </a:solidFill>
                <a:latin typeface="Times New Roman" panose="02020603050405020304" pitchFamily="18" charset="0"/>
                <a:cs typeface="Times New Roman" panose="02020603050405020304" pitchFamily="18" charset="0"/>
              </a:rPr>
              <a:t>项目范围、</a:t>
            </a:r>
            <a:r>
              <a:rPr lang="zh-CN" altLang="en-US" sz="2000" b="1" dirty="0">
                <a:solidFill>
                  <a:srgbClr val="00B0F0"/>
                </a:solidFill>
                <a:latin typeface="Times New Roman" panose="02020603050405020304" pitchFamily="18" charset="0"/>
                <a:cs typeface="Times New Roman" panose="02020603050405020304" pitchFamily="18" charset="0"/>
              </a:rPr>
              <a:t>时间、</a:t>
            </a:r>
            <a:r>
              <a:rPr lang="zh-CN" altLang="en-US" sz="2000" b="1" dirty="0">
                <a:solidFill>
                  <a:srgbClr val="FFC000"/>
                </a:solidFill>
                <a:latin typeface="Times New Roman" panose="02020603050405020304" pitchFamily="18" charset="0"/>
                <a:cs typeface="Times New Roman" panose="02020603050405020304" pitchFamily="18" charset="0"/>
              </a:rPr>
              <a:t>成本</a:t>
            </a:r>
            <a:endParaRPr lang="en-US" altLang="zh-CN" sz="20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08117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1.2.1  </a:t>
            </a:r>
            <a:r>
              <a:rPr lang="zh-CN" altLang="en-US" dirty="0"/>
              <a:t>软件项目</a:t>
            </a:r>
          </a:p>
        </p:txBody>
      </p:sp>
      <p:sp>
        <p:nvSpPr>
          <p:cNvPr id="9" name="副标题 8"/>
          <p:cNvSpPr txBox="1">
            <a:spLocks/>
          </p:cNvSpPr>
          <p:nvPr/>
        </p:nvSpPr>
        <p:spPr>
          <a:xfrm>
            <a:off x="467544" y="985292"/>
            <a:ext cx="8424936"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000" b="1" dirty="0">
                <a:solidFill>
                  <a:srgbClr val="FF0000"/>
                </a:solidFill>
                <a:latin typeface="Times New Roman" panose="02020603050405020304" pitchFamily="18" charset="0"/>
                <a:cs typeface="Times New Roman" panose="02020603050405020304" pitchFamily="18" charset="0"/>
              </a:rPr>
              <a:t>（</a:t>
            </a:r>
            <a:r>
              <a:rPr lang="en-US" altLang="zh-CN" sz="2000" b="1" dirty="0">
                <a:solidFill>
                  <a:srgbClr val="FF0000"/>
                </a:solidFill>
                <a:latin typeface="Times New Roman" panose="02020603050405020304" pitchFamily="18" charset="0"/>
                <a:cs typeface="Times New Roman" panose="02020603050405020304" pitchFamily="18" charset="0"/>
              </a:rPr>
              <a:t>2</a:t>
            </a:r>
            <a:r>
              <a:rPr lang="zh-CN" altLang="en-US" sz="2000" b="1" dirty="0">
                <a:solidFill>
                  <a:srgbClr val="FF0000"/>
                </a:solidFill>
                <a:latin typeface="Times New Roman" panose="02020603050405020304" pitchFamily="18" charset="0"/>
                <a:cs typeface="Times New Roman" panose="02020603050405020304" pitchFamily="18" charset="0"/>
              </a:rPr>
              <a:t>）迭代和增量型生命周期</a:t>
            </a:r>
            <a:r>
              <a:rPr lang="zh-CN" altLang="en-US" sz="2000" b="1" dirty="0">
                <a:latin typeface="Times New Roman" panose="02020603050405020304" pitchFamily="18" charset="0"/>
                <a:cs typeface="Times New Roman" panose="02020603050405020304" pitchFamily="18" charset="0"/>
              </a:rPr>
              <a:t>：</a:t>
            </a: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2000" b="1" dirty="0">
                <a:solidFill>
                  <a:srgbClr val="00B0F0"/>
                </a:solidFill>
                <a:latin typeface="Times New Roman" panose="02020603050405020304" pitchFamily="18" charset="0"/>
                <a:cs typeface="Times New Roman" panose="02020603050405020304" pitchFamily="18" charset="0"/>
              </a:rPr>
              <a:t>         </a:t>
            </a:r>
            <a:r>
              <a:rPr lang="zh-CN" altLang="en-US" sz="2000" b="1" dirty="0">
                <a:solidFill>
                  <a:srgbClr val="00B0F0"/>
                </a:solidFill>
                <a:latin typeface="Times New Roman" panose="02020603050405020304" pitchFamily="18" charset="0"/>
                <a:cs typeface="Times New Roman" panose="02020603050405020304" pitchFamily="18" charset="0"/>
              </a:rPr>
              <a:t>项目范围</a:t>
            </a:r>
            <a:r>
              <a:rPr lang="zh-CN" altLang="en-US" sz="2000" b="1" dirty="0">
                <a:latin typeface="Times New Roman" panose="02020603050405020304" pitchFamily="18" charset="0"/>
                <a:cs typeface="Times New Roman" panose="02020603050405020304" pitchFamily="18" charset="0"/>
              </a:rPr>
              <a:t>一般在项目生命周期</a:t>
            </a:r>
            <a:r>
              <a:rPr lang="zh-CN" altLang="en-US" sz="2000" b="1" dirty="0">
                <a:solidFill>
                  <a:srgbClr val="00B0F0"/>
                </a:solidFill>
                <a:latin typeface="Times New Roman" panose="02020603050405020304" pitchFamily="18" charset="0"/>
                <a:cs typeface="Times New Roman" panose="02020603050405020304" pitchFamily="18" charset="0"/>
              </a:rPr>
              <a:t>早期就能确定</a:t>
            </a:r>
            <a:r>
              <a:rPr lang="zh-CN" altLang="en-US" sz="2000" b="1" dirty="0">
                <a:latin typeface="Times New Roman" panose="02020603050405020304" pitchFamily="18" charset="0"/>
                <a:cs typeface="Times New Roman" panose="02020603050405020304" pitchFamily="18" charset="0"/>
              </a:rPr>
              <a:t>，</a:t>
            </a: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2000" b="1" dirty="0">
                <a:latin typeface="Times New Roman" panose="02020603050405020304" pitchFamily="18" charset="0"/>
                <a:cs typeface="Times New Roman" panose="02020603050405020304" pitchFamily="18" charset="0"/>
              </a:rPr>
              <a:t>         </a:t>
            </a:r>
            <a:r>
              <a:rPr lang="zh-CN" altLang="en-US" sz="2000" b="1" dirty="0">
                <a:solidFill>
                  <a:srgbClr val="7030A0"/>
                </a:solidFill>
                <a:latin typeface="Times New Roman" panose="02020603050405020304" pitchFamily="18" charset="0"/>
                <a:cs typeface="Times New Roman" panose="02020603050405020304" pitchFamily="18" charset="0"/>
              </a:rPr>
              <a:t>时间和成本</a:t>
            </a:r>
            <a:r>
              <a:rPr lang="zh-CN" altLang="en-US" sz="2000" b="1" dirty="0">
                <a:latin typeface="Times New Roman" panose="02020603050405020304" pitchFamily="18" charset="0"/>
                <a:cs typeface="Times New Roman" panose="02020603050405020304" pitchFamily="18" charset="0"/>
              </a:rPr>
              <a:t>估计随着对产品的深入了解而</a:t>
            </a:r>
            <a:r>
              <a:rPr lang="zh-CN" altLang="en-US" sz="2000" b="1" dirty="0">
                <a:solidFill>
                  <a:srgbClr val="7030A0"/>
                </a:solidFill>
                <a:latin typeface="Times New Roman" panose="02020603050405020304" pitchFamily="18" charset="0"/>
                <a:cs typeface="Times New Roman" panose="02020603050405020304" pitchFamily="18" charset="0"/>
              </a:rPr>
              <a:t>经常修改</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2121976"/>
      </p:ext>
    </p:extLst>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1.2.1  </a:t>
            </a:r>
            <a:r>
              <a:rPr lang="zh-CN" altLang="en-US" dirty="0"/>
              <a:t>软件项目</a:t>
            </a:r>
          </a:p>
        </p:txBody>
      </p:sp>
      <p:sp>
        <p:nvSpPr>
          <p:cNvPr id="9" name="副标题 8"/>
          <p:cNvSpPr txBox="1">
            <a:spLocks/>
          </p:cNvSpPr>
          <p:nvPr/>
        </p:nvSpPr>
        <p:spPr>
          <a:xfrm>
            <a:off x="107504" y="7692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2000" b="1" dirty="0">
                <a:solidFill>
                  <a:srgbClr val="FF0000"/>
                </a:solidFill>
                <a:latin typeface="Times New Roman" panose="02020603050405020304" pitchFamily="18" charset="0"/>
                <a:cs typeface="Times New Roman" panose="02020603050405020304" pitchFamily="18" charset="0"/>
              </a:rPr>
              <a:t>迭代型项目生命周期：</a:t>
            </a:r>
            <a:r>
              <a:rPr lang="zh-CN" altLang="en-US" sz="2000" b="1" dirty="0">
                <a:latin typeface="Times New Roman" panose="02020603050405020304" pitchFamily="18" charset="0"/>
                <a:cs typeface="Times New Roman" panose="02020603050405020304" pitchFamily="18" charset="0"/>
              </a:rPr>
              <a:t>通过一系列</a:t>
            </a:r>
            <a:r>
              <a:rPr lang="zh-CN" altLang="en-US" sz="2000" b="1" dirty="0">
                <a:solidFill>
                  <a:srgbClr val="00B0F0"/>
                </a:solidFill>
                <a:latin typeface="Times New Roman" panose="02020603050405020304" pitchFamily="18" charset="0"/>
                <a:cs typeface="Times New Roman" panose="02020603050405020304" pitchFamily="18" charset="0"/>
              </a:rPr>
              <a:t>重复的循环活动</a:t>
            </a:r>
            <a:r>
              <a:rPr lang="zh-CN" altLang="en-US" sz="2000" b="1" dirty="0">
                <a:latin typeface="Times New Roman" panose="02020603050405020304" pitchFamily="18" charset="0"/>
                <a:cs typeface="Times New Roman" panose="02020603050405020304" pitchFamily="18" charset="0"/>
              </a:rPr>
              <a:t>来开发产品</a:t>
            </a:r>
          </a:p>
          <a:p>
            <a:pPr lvl="1">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p:txBody>
      </p:sp>
      <p:sp>
        <p:nvSpPr>
          <p:cNvPr id="4" name="副标题 8"/>
          <p:cNvSpPr txBox="1">
            <a:spLocks/>
          </p:cNvSpPr>
          <p:nvPr/>
        </p:nvSpPr>
        <p:spPr>
          <a:xfrm>
            <a:off x="467544" y="177738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solidFill>
                  <a:srgbClr val="7030A0"/>
                </a:solidFill>
                <a:latin typeface="Times New Roman" panose="02020603050405020304" pitchFamily="18" charset="0"/>
                <a:cs typeface="Times New Roman" panose="02020603050405020304" pitchFamily="18" charset="0"/>
              </a:rPr>
              <a:t>一个软件项目生命周期包括两个迭代阶段，各阶段分别包括三个子阶段</a:t>
            </a:r>
          </a:p>
        </p:txBody>
      </p:sp>
      <p:pic>
        <p:nvPicPr>
          <p:cNvPr id="5" name="图片 4">
            <a:extLst>
              <a:ext uri="{FF2B5EF4-FFF2-40B4-BE49-F238E27FC236}">
                <a16:creationId xmlns:a16="http://schemas.microsoft.com/office/drawing/2014/main" id="{B403DFAE-9C43-4B5E-A1EC-79E7D3E07731}"/>
              </a:ext>
            </a:extLst>
          </p:cNvPr>
          <p:cNvPicPr>
            <a:picLocks noChangeAspect="1"/>
          </p:cNvPicPr>
          <p:nvPr/>
        </p:nvPicPr>
        <p:blipFill>
          <a:blip r:embed="rId3"/>
          <a:stretch>
            <a:fillRect/>
          </a:stretch>
        </p:blipFill>
        <p:spPr>
          <a:xfrm>
            <a:off x="683568" y="2065412"/>
            <a:ext cx="7776864" cy="2160240"/>
          </a:xfrm>
          <a:prstGeom prst="rect">
            <a:avLst/>
          </a:prstGeom>
        </p:spPr>
      </p:pic>
    </p:spTree>
    <p:extLst>
      <p:ext uri="{BB962C8B-B14F-4D97-AF65-F5344CB8AC3E}">
        <p14:creationId xmlns:p14="http://schemas.microsoft.com/office/powerpoint/2010/main" val="3298870684"/>
      </p:ext>
    </p:extLst>
  </p:cSld>
  <p:clrMapOvr>
    <a:masterClrMapping/>
  </p:clrMapOvr>
  <p:transition spd="slow">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1.2.1  </a:t>
            </a:r>
            <a:r>
              <a:rPr lang="zh-CN" altLang="en-US" dirty="0"/>
              <a:t>软件项目</a:t>
            </a:r>
          </a:p>
        </p:txBody>
      </p:sp>
      <p:sp>
        <p:nvSpPr>
          <p:cNvPr id="9" name="副标题 8"/>
          <p:cNvSpPr txBox="1">
            <a:spLocks/>
          </p:cNvSpPr>
          <p:nvPr/>
        </p:nvSpPr>
        <p:spPr>
          <a:xfrm>
            <a:off x="-3645" y="7692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2000" b="1" dirty="0">
                <a:solidFill>
                  <a:srgbClr val="FF0000"/>
                </a:solidFill>
                <a:latin typeface="Times New Roman" panose="02020603050405020304" pitchFamily="18" charset="0"/>
                <a:cs typeface="Times New Roman" panose="02020603050405020304" pitchFamily="18" charset="0"/>
              </a:rPr>
              <a:t>增量型项目生命周期：</a:t>
            </a:r>
            <a:r>
              <a:rPr lang="zh-CN" altLang="en-US" sz="2000" b="1" dirty="0">
                <a:solidFill>
                  <a:srgbClr val="00B0F0"/>
                </a:solidFill>
                <a:latin typeface="Times New Roman" panose="02020603050405020304" pitchFamily="18" charset="0"/>
                <a:cs typeface="Times New Roman" panose="02020603050405020304" pitchFamily="18" charset="0"/>
              </a:rPr>
              <a:t>渐进地增加</a:t>
            </a:r>
            <a:r>
              <a:rPr lang="zh-CN" altLang="en-US" sz="2000" b="1" dirty="0">
                <a:latin typeface="Times New Roman" panose="02020603050405020304" pitchFamily="18" charset="0"/>
                <a:cs typeface="Times New Roman" panose="02020603050405020304" pitchFamily="18" charset="0"/>
              </a:rPr>
              <a:t>产品的功能</a:t>
            </a:r>
            <a:endParaRPr lang="en-US" altLang="zh-CN" sz="1400" b="1" dirty="0">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endParaRPr lang="en-US" altLang="zh-CN" sz="2000" b="1" dirty="0">
              <a:solidFill>
                <a:srgbClr val="FF0000"/>
              </a:solidFill>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endParaRPr lang="en-US" altLang="zh-CN" sz="2000" b="1" dirty="0">
              <a:solidFill>
                <a:srgbClr val="FF0000"/>
              </a:solidFill>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7B760087-92EE-4AAD-8579-70D81A18A498}"/>
              </a:ext>
            </a:extLst>
          </p:cNvPr>
          <p:cNvPicPr>
            <a:picLocks noChangeAspect="1"/>
          </p:cNvPicPr>
          <p:nvPr/>
        </p:nvPicPr>
        <p:blipFill>
          <a:blip r:embed="rId3"/>
          <a:stretch>
            <a:fillRect/>
          </a:stretch>
        </p:blipFill>
        <p:spPr>
          <a:xfrm>
            <a:off x="1763688" y="1272206"/>
            <a:ext cx="6228084" cy="4442794"/>
          </a:xfrm>
          <a:prstGeom prst="rect">
            <a:avLst/>
          </a:prstGeom>
        </p:spPr>
      </p:pic>
    </p:spTree>
    <p:extLst>
      <p:ext uri="{BB962C8B-B14F-4D97-AF65-F5344CB8AC3E}">
        <p14:creationId xmlns:p14="http://schemas.microsoft.com/office/powerpoint/2010/main" val="1636263271"/>
      </p:ext>
    </p:extLst>
  </p:cSld>
  <p:clrMapOvr>
    <a:masterClrMapping/>
  </p:clrMapOvr>
  <p:transition spd="slow">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1.2.1  </a:t>
            </a:r>
            <a:r>
              <a:rPr lang="zh-CN" altLang="en-US" dirty="0"/>
              <a:t>软件项目</a:t>
            </a:r>
          </a:p>
        </p:txBody>
      </p:sp>
      <p:sp>
        <p:nvSpPr>
          <p:cNvPr id="9" name="副标题 8"/>
          <p:cNvSpPr txBox="1">
            <a:spLocks/>
          </p:cNvSpPr>
          <p:nvPr/>
        </p:nvSpPr>
        <p:spPr>
          <a:xfrm>
            <a:off x="-79118" y="769268"/>
            <a:ext cx="9223118"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000" b="1" dirty="0">
                <a:solidFill>
                  <a:srgbClr val="FF0000"/>
                </a:solidFill>
                <a:latin typeface="Times New Roman" panose="02020603050405020304" pitchFamily="18" charset="0"/>
                <a:cs typeface="Times New Roman" panose="02020603050405020304" pitchFamily="18" charset="0"/>
              </a:rPr>
              <a:t>（</a:t>
            </a:r>
            <a:r>
              <a:rPr lang="en-US" altLang="zh-CN" sz="2000" b="1" dirty="0">
                <a:solidFill>
                  <a:srgbClr val="FF0000"/>
                </a:solidFill>
                <a:latin typeface="Times New Roman" panose="02020603050405020304" pitchFamily="18" charset="0"/>
                <a:cs typeface="Times New Roman" panose="02020603050405020304" pitchFamily="18" charset="0"/>
              </a:rPr>
              <a:t>3</a:t>
            </a:r>
            <a:r>
              <a:rPr lang="zh-CN" altLang="en-US" sz="2000" b="1" dirty="0">
                <a:solidFill>
                  <a:srgbClr val="FF0000"/>
                </a:solidFill>
                <a:latin typeface="Times New Roman" panose="02020603050405020304" pitchFamily="18" charset="0"/>
                <a:cs typeface="Times New Roman" panose="02020603050405020304" pitchFamily="18" charset="0"/>
              </a:rPr>
              <a:t>）适应型生命周期</a:t>
            </a:r>
            <a:r>
              <a:rPr lang="zh-CN" altLang="en-US" sz="2000" b="1" u="sng" dirty="0">
                <a:solidFill>
                  <a:srgbClr val="FFC000"/>
                </a:solidFill>
                <a:latin typeface="Times New Roman" panose="02020603050405020304" pitchFamily="18" charset="0"/>
                <a:cs typeface="Times New Roman" panose="02020603050405020304" pitchFamily="18" charset="0"/>
              </a:rPr>
              <a:t>（变更驱动方法）</a:t>
            </a:r>
            <a:endParaRPr lang="en-US" altLang="zh-CN" sz="20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4CDEFF69-7C0D-4FD1-A721-72463262C3CD}"/>
              </a:ext>
            </a:extLst>
          </p:cNvPr>
          <p:cNvPicPr>
            <a:picLocks noChangeAspect="1"/>
          </p:cNvPicPr>
          <p:nvPr/>
        </p:nvPicPr>
        <p:blipFill>
          <a:blip r:embed="rId3"/>
          <a:stretch>
            <a:fillRect/>
          </a:stretch>
        </p:blipFill>
        <p:spPr>
          <a:xfrm>
            <a:off x="647705" y="1376040"/>
            <a:ext cx="7985461" cy="4316465"/>
          </a:xfrm>
          <a:prstGeom prst="rect">
            <a:avLst/>
          </a:prstGeom>
        </p:spPr>
      </p:pic>
      <p:sp>
        <p:nvSpPr>
          <p:cNvPr id="5" name="矩形 4">
            <a:extLst>
              <a:ext uri="{FF2B5EF4-FFF2-40B4-BE49-F238E27FC236}">
                <a16:creationId xmlns:a16="http://schemas.microsoft.com/office/drawing/2014/main" id="{4CCC8ECD-51AC-48D8-9A83-4F32B794AA70}"/>
              </a:ext>
            </a:extLst>
          </p:cNvPr>
          <p:cNvSpPr/>
          <p:nvPr/>
        </p:nvSpPr>
        <p:spPr>
          <a:xfrm>
            <a:off x="5772472" y="4761066"/>
            <a:ext cx="2723823" cy="369332"/>
          </a:xfrm>
          <a:prstGeom prst="rect">
            <a:avLst/>
          </a:prstGeom>
        </p:spPr>
        <p:txBody>
          <a:bodyPr wrap="none">
            <a:spAutoFit/>
          </a:bodyPr>
          <a:lstStyle/>
          <a:p>
            <a:r>
              <a:rPr lang="zh-CN" altLang="en-US" b="1" dirty="0">
                <a:solidFill>
                  <a:srgbClr val="7030A0"/>
                </a:solidFill>
                <a:latin typeface="Times New Roman" panose="02020603050405020304" pitchFamily="18" charset="0"/>
                <a:cs typeface="Times New Roman" panose="02020603050405020304" pitchFamily="18" charset="0"/>
              </a:rPr>
              <a:t>每小时、每天或每周发生</a:t>
            </a:r>
            <a:endParaRPr lang="zh-CN" altLang="en-US" dirty="0">
              <a:solidFill>
                <a:srgbClr val="7030A0"/>
              </a:solidFill>
            </a:endParaRPr>
          </a:p>
        </p:txBody>
      </p:sp>
      <p:sp>
        <p:nvSpPr>
          <p:cNvPr id="6" name="矩形 5">
            <a:extLst>
              <a:ext uri="{FF2B5EF4-FFF2-40B4-BE49-F238E27FC236}">
                <a16:creationId xmlns:a16="http://schemas.microsoft.com/office/drawing/2014/main" id="{FA2DD1DE-4221-49FE-8451-51C6F25E8A14}"/>
              </a:ext>
            </a:extLst>
          </p:cNvPr>
          <p:cNvSpPr/>
          <p:nvPr/>
        </p:nvSpPr>
        <p:spPr>
          <a:xfrm>
            <a:off x="5796136" y="5187059"/>
            <a:ext cx="2608406" cy="369332"/>
          </a:xfrm>
          <a:prstGeom prst="rect">
            <a:avLst/>
          </a:prstGeom>
        </p:spPr>
        <p:txBody>
          <a:bodyPr wrap="none">
            <a:spAutoFit/>
          </a:bodyPr>
          <a:lstStyle/>
          <a:p>
            <a:r>
              <a:rPr lang="zh-CN" altLang="en-US" b="1" dirty="0">
                <a:solidFill>
                  <a:srgbClr val="00B0F0"/>
                </a:solidFill>
                <a:latin typeface="Times New Roman" panose="02020603050405020304" pitchFamily="18" charset="0"/>
                <a:cs typeface="Times New Roman" panose="02020603050405020304" pitchFamily="18" charset="0"/>
              </a:rPr>
              <a:t>通常发生在第</a:t>
            </a:r>
            <a:r>
              <a:rPr lang="en-US" altLang="zh-CN" b="1" dirty="0">
                <a:solidFill>
                  <a:srgbClr val="00B0F0"/>
                </a:solidFill>
                <a:latin typeface="Times New Roman" panose="02020603050405020304" pitchFamily="18" charset="0"/>
                <a:cs typeface="Times New Roman" panose="02020603050405020304" pitchFamily="18" charset="0"/>
              </a:rPr>
              <a:t>1</a:t>
            </a:r>
            <a:r>
              <a:rPr lang="zh-CN" altLang="en-US" b="1" dirty="0">
                <a:solidFill>
                  <a:srgbClr val="00B0F0"/>
                </a:solidFill>
                <a:latin typeface="Times New Roman" panose="02020603050405020304" pitchFamily="18" charset="0"/>
                <a:cs typeface="Times New Roman" panose="02020603050405020304" pitchFamily="18" charset="0"/>
              </a:rPr>
              <a:t>、</a:t>
            </a:r>
            <a:r>
              <a:rPr lang="en-US" altLang="zh-CN" b="1" dirty="0">
                <a:solidFill>
                  <a:srgbClr val="00B0F0"/>
                </a:solidFill>
                <a:latin typeface="Times New Roman" panose="02020603050405020304" pitchFamily="18" charset="0"/>
                <a:cs typeface="Times New Roman" panose="02020603050405020304" pitchFamily="18" charset="0"/>
              </a:rPr>
              <a:t>2</a:t>
            </a:r>
            <a:r>
              <a:rPr lang="zh-CN" altLang="en-US" b="1" dirty="0">
                <a:solidFill>
                  <a:srgbClr val="00B0F0"/>
                </a:solidFill>
                <a:latin typeface="Times New Roman" panose="02020603050405020304" pitchFamily="18" charset="0"/>
                <a:cs typeface="Times New Roman" panose="02020603050405020304" pitchFamily="18" charset="0"/>
              </a:rPr>
              <a:t>或</a:t>
            </a:r>
            <a:r>
              <a:rPr lang="en-US" altLang="zh-CN" b="1" dirty="0">
                <a:solidFill>
                  <a:srgbClr val="00B0F0"/>
                </a:solidFill>
                <a:latin typeface="Times New Roman" panose="02020603050405020304" pitchFamily="18" charset="0"/>
                <a:cs typeface="Times New Roman" panose="02020603050405020304" pitchFamily="18" charset="0"/>
              </a:rPr>
              <a:t>4</a:t>
            </a:r>
            <a:r>
              <a:rPr lang="zh-CN" altLang="en-US" b="1" dirty="0">
                <a:solidFill>
                  <a:srgbClr val="00B0F0"/>
                </a:solidFill>
                <a:latin typeface="Times New Roman" panose="02020603050405020304" pitchFamily="18" charset="0"/>
                <a:cs typeface="Times New Roman" panose="02020603050405020304" pitchFamily="18" charset="0"/>
              </a:rPr>
              <a:t>周</a:t>
            </a:r>
            <a:endParaRPr lang="zh-CN" altLang="en-US" dirty="0">
              <a:solidFill>
                <a:srgbClr val="00B0F0"/>
              </a:solidFill>
            </a:endParaRPr>
          </a:p>
        </p:txBody>
      </p:sp>
      <p:sp>
        <p:nvSpPr>
          <p:cNvPr id="8" name="文本框 7">
            <a:extLst>
              <a:ext uri="{FF2B5EF4-FFF2-40B4-BE49-F238E27FC236}">
                <a16:creationId xmlns:a16="http://schemas.microsoft.com/office/drawing/2014/main" id="{D4F6901A-03C8-446B-A5B9-D77B409B97E0}"/>
              </a:ext>
            </a:extLst>
          </p:cNvPr>
          <p:cNvSpPr txBox="1"/>
          <p:nvPr/>
        </p:nvSpPr>
        <p:spPr>
          <a:xfrm>
            <a:off x="5772472" y="938933"/>
            <a:ext cx="2723823" cy="961097"/>
          </a:xfrm>
          <a:prstGeom prst="rect">
            <a:avLst/>
          </a:prstGeom>
          <a:solidFill>
            <a:schemeClr val="accent5">
              <a:lumMod val="20000"/>
              <a:lumOff val="80000"/>
            </a:schemeClr>
          </a:solidFill>
        </p:spPr>
        <p:txBody>
          <a:bodyPr wrap="square">
            <a:spAutoFit/>
          </a:bodyPr>
          <a:lstStyle/>
          <a:p>
            <a:pPr marL="0" indent="0">
              <a:lnSpc>
                <a:spcPct val="150000"/>
              </a:lnSpc>
              <a:spcBef>
                <a:spcPts val="0"/>
              </a:spcBef>
              <a:buNone/>
            </a:pPr>
            <a:r>
              <a:rPr lang="zh-CN" altLang="en-US" sz="2000" b="1" dirty="0">
                <a:solidFill>
                  <a:srgbClr val="00B0F0"/>
                </a:solidFill>
                <a:latin typeface="Times New Roman" panose="02020603050405020304" pitchFamily="18" charset="0"/>
                <a:cs typeface="Times New Roman" panose="02020603050405020304" pitchFamily="18" charset="0"/>
              </a:rPr>
              <a:t>应对大量变更</a:t>
            </a: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000" b="1" dirty="0">
                <a:solidFill>
                  <a:srgbClr val="00B050"/>
                </a:solidFill>
                <a:latin typeface="Times New Roman" panose="02020603050405020304" pitchFamily="18" charset="0"/>
                <a:cs typeface="Times New Roman" panose="02020603050405020304" pitchFamily="18" charset="0"/>
              </a:rPr>
              <a:t>获取干系人的持续参与</a:t>
            </a:r>
            <a:endParaRPr lang="en-US" altLang="zh-C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665840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3EB583-8E7F-4AAB-9615-662FD020FE9E}"/>
              </a:ext>
            </a:extLst>
          </p:cNvPr>
          <p:cNvSpPr>
            <a:spLocks noGrp="1"/>
          </p:cNvSpPr>
          <p:nvPr>
            <p:ph type="title"/>
          </p:nvPr>
        </p:nvSpPr>
        <p:spPr/>
        <p:txBody>
          <a:bodyPr/>
          <a:lstStyle/>
          <a:p>
            <a:r>
              <a:rPr lang="zh-CN" altLang="en-US" sz="2400" dirty="0">
                <a:latin typeface="华文隶书"/>
                <a:cs typeface="华文隶书"/>
              </a:rPr>
              <a:t>项目不成功</a:t>
            </a:r>
            <a:endParaRPr lang="zh-CN" altLang="en-US" dirty="0"/>
          </a:p>
        </p:txBody>
      </p:sp>
      <p:graphicFrame>
        <p:nvGraphicFramePr>
          <p:cNvPr id="5" name="图示 4">
            <a:extLst>
              <a:ext uri="{FF2B5EF4-FFF2-40B4-BE49-F238E27FC236}">
                <a16:creationId xmlns:a16="http://schemas.microsoft.com/office/drawing/2014/main" id="{C73003F1-EE63-425B-B29C-03FC503E6E7A}"/>
              </a:ext>
            </a:extLst>
          </p:cNvPr>
          <p:cNvGraphicFramePr/>
          <p:nvPr>
            <p:extLst>
              <p:ext uri="{D42A27DB-BD31-4B8C-83A1-F6EECF244321}">
                <p14:modId xmlns:p14="http://schemas.microsoft.com/office/powerpoint/2010/main" val="2522909378"/>
              </p:ext>
            </p:extLst>
          </p:nvPr>
        </p:nvGraphicFramePr>
        <p:xfrm>
          <a:off x="1331640" y="625252"/>
          <a:ext cx="6840760" cy="48233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文本框 3">
            <a:extLst>
              <a:ext uri="{FF2B5EF4-FFF2-40B4-BE49-F238E27FC236}">
                <a16:creationId xmlns:a16="http://schemas.microsoft.com/office/drawing/2014/main" id="{499B9A53-FBC9-41D7-8021-4A8334FC8FE1}"/>
              </a:ext>
            </a:extLst>
          </p:cNvPr>
          <p:cNvSpPr txBox="1"/>
          <p:nvPr/>
        </p:nvSpPr>
        <p:spPr>
          <a:xfrm>
            <a:off x="7236296" y="2713484"/>
            <a:ext cx="1620957" cy="523220"/>
          </a:xfrm>
          <a:prstGeom prst="rect">
            <a:avLst/>
          </a:prstGeom>
          <a:solidFill>
            <a:srgbClr val="FFFF00"/>
          </a:solidFill>
        </p:spPr>
        <p:txBody>
          <a:bodyPr wrap="none" rtlCol="0">
            <a:spAutoFit/>
          </a:bodyPr>
          <a:lstStyle/>
          <a:p>
            <a:r>
              <a:rPr lang="zh-CN" altLang="en-US" sz="2800" b="1" dirty="0">
                <a:solidFill>
                  <a:srgbClr val="FF0000"/>
                </a:solidFill>
              </a:rPr>
              <a:t>软件危机</a:t>
            </a:r>
          </a:p>
        </p:txBody>
      </p:sp>
    </p:spTree>
    <p:extLst>
      <p:ext uri="{BB962C8B-B14F-4D97-AF65-F5344CB8AC3E}">
        <p14:creationId xmlns:p14="http://schemas.microsoft.com/office/powerpoint/2010/main" val="68244433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1.2.1  </a:t>
            </a:r>
            <a:r>
              <a:rPr lang="zh-CN" altLang="en-US" dirty="0"/>
              <a:t>软件项目</a:t>
            </a:r>
          </a:p>
        </p:txBody>
      </p:sp>
      <p:sp>
        <p:nvSpPr>
          <p:cNvPr id="9" name="副标题 8"/>
          <p:cNvSpPr txBox="1">
            <a:spLocks/>
          </p:cNvSpPr>
          <p:nvPr/>
        </p:nvSpPr>
        <p:spPr>
          <a:xfrm>
            <a:off x="320843" y="920181"/>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000" b="1" dirty="0">
                <a:solidFill>
                  <a:srgbClr val="FF0000"/>
                </a:solidFill>
                <a:latin typeface="Times New Roman" panose="02020603050405020304" pitchFamily="18" charset="0"/>
                <a:cs typeface="Times New Roman" panose="02020603050405020304" pitchFamily="18" charset="0"/>
              </a:rPr>
              <a:t>适应型生命周期的</a:t>
            </a:r>
            <a:r>
              <a:rPr lang="zh-CN" altLang="en-US" sz="2000" b="1" dirty="0">
                <a:solidFill>
                  <a:srgbClr val="7030A0"/>
                </a:solidFill>
                <a:latin typeface="Times New Roman" panose="02020603050405020304" pitchFamily="18" charset="0"/>
                <a:cs typeface="Times New Roman" panose="02020603050405020304" pitchFamily="18" charset="0"/>
              </a:rPr>
              <a:t>内部迭代过程</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p:txBody>
      </p:sp>
      <p:sp>
        <p:nvSpPr>
          <p:cNvPr id="4" name="副标题 8"/>
          <p:cNvSpPr txBox="1">
            <a:spLocks/>
          </p:cNvSpPr>
          <p:nvPr/>
        </p:nvSpPr>
        <p:spPr>
          <a:xfrm>
            <a:off x="170749" y="1531005"/>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solidFill>
                <a:schemeClr val="bg1"/>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chemeClr val="bg1"/>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chemeClr val="bg1"/>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chemeClr val="bg1"/>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chemeClr val="bg1"/>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chemeClr val="bg1"/>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chemeClr val="bg1"/>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chemeClr val="bg1"/>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chemeClr val="bg1"/>
              </a:solidFill>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4DDD8C89-9CEF-4A8E-8AD4-D80B359D08EE}"/>
              </a:ext>
            </a:extLst>
          </p:cNvPr>
          <p:cNvPicPr>
            <a:picLocks noChangeAspect="1"/>
          </p:cNvPicPr>
          <p:nvPr/>
        </p:nvPicPr>
        <p:blipFill rotWithShape="1">
          <a:blip r:embed="rId3"/>
          <a:srcRect b="5366"/>
          <a:stretch/>
        </p:blipFill>
        <p:spPr>
          <a:xfrm>
            <a:off x="1050051" y="1531005"/>
            <a:ext cx="7488832" cy="3683357"/>
          </a:xfrm>
          <a:prstGeom prst="rect">
            <a:avLst/>
          </a:prstGeom>
        </p:spPr>
      </p:pic>
      <p:sp>
        <p:nvSpPr>
          <p:cNvPr id="7" name="圆角矩形 3">
            <a:extLst>
              <a:ext uri="{FF2B5EF4-FFF2-40B4-BE49-F238E27FC236}">
                <a16:creationId xmlns:a16="http://schemas.microsoft.com/office/drawing/2014/main" id="{2670E26E-7399-4811-A11F-213601B8B25D}"/>
              </a:ext>
            </a:extLst>
          </p:cNvPr>
          <p:cNvSpPr/>
          <p:nvPr/>
        </p:nvSpPr>
        <p:spPr>
          <a:xfrm>
            <a:off x="1016937" y="2569468"/>
            <a:ext cx="1649741" cy="1224136"/>
          </a:xfrm>
          <a:prstGeom prst="roundRect">
            <a:avLst/>
          </a:prstGeom>
          <a:noFill/>
          <a:ln w="38100">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57B7A134-A9B1-4B03-A280-12205DD374AF}"/>
              </a:ext>
            </a:extLst>
          </p:cNvPr>
          <p:cNvSpPr txBox="1"/>
          <p:nvPr/>
        </p:nvSpPr>
        <p:spPr>
          <a:xfrm>
            <a:off x="6876256" y="1035088"/>
            <a:ext cx="2022668" cy="400110"/>
          </a:xfrm>
          <a:prstGeom prst="rect">
            <a:avLst/>
          </a:prstGeom>
          <a:solidFill>
            <a:srgbClr val="FFFF00"/>
          </a:solidFill>
        </p:spPr>
        <p:txBody>
          <a:bodyPr wrap="square">
            <a:spAutoFit/>
          </a:bodyPr>
          <a:lstStyle/>
          <a:p>
            <a:r>
              <a:rPr lang="zh-CN" altLang="en-US" sz="2000" b="1" dirty="0">
                <a:solidFill>
                  <a:srgbClr val="00B0F0"/>
                </a:solidFill>
                <a:latin typeface="Times New Roman" panose="02020603050405020304" pitchFamily="18" charset="0"/>
                <a:cs typeface="Times New Roman" panose="02020603050405020304" pitchFamily="18" charset="0"/>
              </a:rPr>
              <a:t>内部适应性项目</a:t>
            </a:r>
            <a:endParaRPr lang="zh-CN" altLang="en-US" sz="2000" dirty="0">
              <a:solidFill>
                <a:srgbClr val="00B0F0"/>
              </a:solidFill>
            </a:endParaRPr>
          </a:p>
        </p:txBody>
      </p:sp>
    </p:spTree>
    <p:extLst>
      <p:ext uri="{BB962C8B-B14F-4D97-AF65-F5344CB8AC3E}">
        <p14:creationId xmlns:p14="http://schemas.microsoft.com/office/powerpoint/2010/main" val="72404405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1.2.1  </a:t>
            </a:r>
            <a:r>
              <a:rPr lang="zh-CN" altLang="en-US" dirty="0"/>
              <a:t>软件项目</a:t>
            </a:r>
          </a:p>
        </p:txBody>
      </p:sp>
      <p:sp>
        <p:nvSpPr>
          <p:cNvPr id="9" name="副标题 8"/>
          <p:cNvSpPr txBox="1">
            <a:spLocks/>
          </p:cNvSpPr>
          <p:nvPr/>
        </p:nvSpPr>
        <p:spPr>
          <a:xfrm>
            <a:off x="294126" y="913284"/>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000" b="1" dirty="0">
                <a:solidFill>
                  <a:srgbClr val="FF0000"/>
                </a:solidFill>
                <a:latin typeface="Times New Roman" panose="02020603050405020304" pitchFamily="18" charset="0"/>
                <a:cs typeface="Times New Roman" panose="02020603050405020304" pitchFamily="18" charset="0"/>
              </a:rPr>
              <a:t>（</a:t>
            </a:r>
            <a:r>
              <a:rPr lang="en-US" altLang="zh-CN" sz="2000" b="1" dirty="0">
                <a:solidFill>
                  <a:srgbClr val="FF0000"/>
                </a:solidFill>
                <a:latin typeface="Times New Roman" panose="02020603050405020304" pitchFamily="18" charset="0"/>
                <a:cs typeface="Times New Roman" panose="02020603050405020304" pitchFamily="18" charset="0"/>
              </a:rPr>
              <a:t>4</a:t>
            </a:r>
            <a:r>
              <a:rPr lang="zh-CN" altLang="en-US" sz="2000" b="1" dirty="0">
                <a:solidFill>
                  <a:srgbClr val="FF0000"/>
                </a:solidFill>
                <a:latin typeface="Times New Roman" panose="02020603050405020304" pitchFamily="18" charset="0"/>
                <a:cs typeface="Times New Roman" panose="02020603050405020304" pitchFamily="18" charset="0"/>
              </a:rPr>
              <a:t>）高度适应性生命周期</a:t>
            </a:r>
            <a:endParaRPr lang="en-US" altLang="zh-CN" sz="2000" b="1" dirty="0">
              <a:solidFill>
                <a:srgbClr val="FF000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20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F8626B0C-9CDF-489B-A311-931C45049459}"/>
              </a:ext>
            </a:extLst>
          </p:cNvPr>
          <p:cNvPicPr>
            <a:picLocks noChangeAspect="1"/>
          </p:cNvPicPr>
          <p:nvPr/>
        </p:nvPicPr>
        <p:blipFill>
          <a:blip r:embed="rId3"/>
          <a:stretch>
            <a:fillRect/>
          </a:stretch>
        </p:blipFill>
        <p:spPr>
          <a:xfrm>
            <a:off x="971600" y="1705372"/>
            <a:ext cx="7139384" cy="3569692"/>
          </a:xfrm>
          <a:prstGeom prst="rect">
            <a:avLst/>
          </a:prstGeom>
        </p:spPr>
      </p:pic>
      <p:sp>
        <p:nvSpPr>
          <p:cNvPr id="5" name="圆角矩形 3">
            <a:extLst>
              <a:ext uri="{FF2B5EF4-FFF2-40B4-BE49-F238E27FC236}">
                <a16:creationId xmlns:a16="http://schemas.microsoft.com/office/drawing/2014/main" id="{EFD4F071-DB14-4E0C-BD82-EA57A76F41D1}"/>
              </a:ext>
            </a:extLst>
          </p:cNvPr>
          <p:cNvSpPr/>
          <p:nvPr/>
        </p:nvSpPr>
        <p:spPr>
          <a:xfrm>
            <a:off x="683568" y="2569468"/>
            <a:ext cx="1512168" cy="1224136"/>
          </a:xfrm>
          <a:prstGeom prst="roundRect">
            <a:avLst/>
          </a:prstGeom>
          <a:noFill/>
          <a:ln w="38100">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EC5365E1-95C2-49A1-9F1D-3686DF456857}"/>
              </a:ext>
            </a:extLst>
          </p:cNvPr>
          <p:cNvSpPr txBox="1"/>
          <p:nvPr/>
        </p:nvSpPr>
        <p:spPr>
          <a:xfrm>
            <a:off x="6876256" y="1035088"/>
            <a:ext cx="2022668" cy="400110"/>
          </a:xfrm>
          <a:prstGeom prst="rect">
            <a:avLst/>
          </a:prstGeom>
          <a:solidFill>
            <a:srgbClr val="FFFF00"/>
          </a:solidFill>
        </p:spPr>
        <p:txBody>
          <a:bodyPr wrap="square">
            <a:spAutoFit/>
          </a:bodyPr>
          <a:lstStyle/>
          <a:p>
            <a:r>
              <a:rPr lang="zh-CN" altLang="en-US" sz="2000" b="1" dirty="0">
                <a:solidFill>
                  <a:srgbClr val="00B0F0"/>
                </a:solidFill>
                <a:latin typeface="Times New Roman" panose="02020603050405020304" pitchFamily="18" charset="0"/>
                <a:cs typeface="Times New Roman" panose="02020603050405020304" pitchFamily="18" charset="0"/>
              </a:rPr>
              <a:t>外部适应性项目</a:t>
            </a:r>
            <a:endParaRPr lang="zh-CN" altLang="en-US" sz="2000" dirty="0">
              <a:solidFill>
                <a:srgbClr val="00B0F0"/>
              </a:solidFill>
            </a:endParaRPr>
          </a:p>
        </p:txBody>
      </p:sp>
    </p:spTree>
    <p:extLst>
      <p:ext uri="{BB962C8B-B14F-4D97-AF65-F5344CB8AC3E}">
        <p14:creationId xmlns:p14="http://schemas.microsoft.com/office/powerpoint/2010/main" val="317844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a:extLst>
              <a:ext uri="{FF2B5EF4-FFF2-40B4-BE49-F238E27FC236}">
                <a16:creationId xmlns:a16="http://schemas.microsoft.com/office/drawing/2014/main" id="{3A82DA19-3FFA-41C4-BBC2-C78EFC17A9F2}"/>
              </a:ext>
            </a:extLst>
          </p:cNvPr>
          <p:cNvSpPr/>
          <p:nvPr/>
        </p:nvSpPr>
        <p:spPr>
          <a:xfrm>
            <a:off x="1619672" y="1148913"/>
            <a:ext cx="1800200" cy="576064"/>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FF0000"/>
                </a:solidFill>
              </a:rPr>
              <a:t>完成软件项目</a:t>
            </a:r>
          </a:p>
        </p:txBody>
      </p:sp>
      <p:sp>
        <p:nvSpPr>
          <p:cNvPr id="7" name="矩形: 圆角 6">
            <a:extLst>
              <a:ext uri="{FF2B5EF4-FFF2-40B4-BE49-F238E27FC236}">
                <a16:creationId xmlns:a16="http://schemas.microsoft.com/office/drawing/2014/main" id="{F9E107A8-B8D6-4C9A-9F20-32F7AB6AE2DE}"/>
              </a:ext>
            </a:extLst>
          </p:cNvPr>
          <p:cNvSpPr/>
          <p:nvPr/>
        </p:nvSpPr>
        <p:spPr>
          <a:xfrm>
            <a:off x="547890" y="2478933"/>
            <a:ext cx="1287805"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7030A0"/>
                </a:solidFill>
              </a:rPr>
              <a:t>开发技术</a:t>
            </a:r>
          </a:p>
        </p:txBody>
      </p:sp>
      <p:sp>
        <p:nvSpPr>
          <p:cNvPr id="8" name="矩形: 圆角 7">
            <a:extLst>
              <a:ext uri="{FF2B5EF4-FFF2-40B4-BE49-F238E27FC236}">
                <a16:creationId xmlns:a16="http://schemas.microsoft.com/office/drawing/2014/main" id="{4FD60BCC-0921-4DE4-9C69-D10FBE9587AD}"/>
              </a:ext>
            </a:extLst>
          </p:cNvPr>
          <p:cNvSpPr/>
          <p:nvPr/>
        </p:nvSpPr>
        <p:spPr>
          <a:xfrm>
            <a:off x="3020420" y="2491811"/>
            <a:ext cx="1335556" cy="576064"/>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项目管理</a:t>
            </a:r>
          </a:p>
        </p:txBody>
      </p:sp>
      <p:sp>
        <p:nvSpPr>
          <p:cNvPr id="13" name="椭圆 12">
            <a:extLst>
              <a:ext uri="{FF2B5EF4-FFF2-40B4-BE49-F238E27FC236}">
                <a16:creationId xmlns:a16="http://schemas.microsoft.com/office/drawing/2014/main" id="{72743283-B8D2-4161-87F6-6BFFCA5A5753}"/>
              </a:ext>
            </a:extLst>
          </p:cNvPr>
          <p:cNvSpPr/>
          <p:nvPr/>
        </p:nvSpPr>
        <p:spPr>
          <a:xfrm>
            <a:off x="1287789" y="3369794"/>
            <a:ext cx="790867" cy="576063"/>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a:solidFill>
                  <a:srgbClr val="7030A0"/>
                </a:solidFill>
              </a:rPr>
              <a:t>编程技术</a:t>
            </a:r>
            <a:endParaRPr lang="zh-CN" altLang="en-US" sz="1400" b="1" dirty="0">
              <a:solidFill>
                <a:srgbClr val="7030A0"/>
              </a:solidFill>
            </a:endParaRPr>
          </a:p>
        </p:txBody>
      </p:sp>
      <p:sp>
        <p:nvSpPr>
          <p:cNvPr id="14" name="椭圆 13">
            <a:extLst>
              <a:ext uri="{FF2B5EF4-FFF2-40B4-BE49-F238E27FC236}">
                <a16:creationId xmlns:a16="http://schemas.microsoft.com/office/drawing/2014/main" id="{DA8D2C10-013B-4E4B-89DB-72C243349021}"/>
              </a:ext>
            </a:extLst>
          </p:cNvPr>
          <p:cNvSpPr/>
          <p:nvPr/>
        </p:nvSpPr>
        <p:spPr>
          <a:xfrm>
            <a:off x="379395" y="4069140"/>
            <a:ext cx="790867" cy="576063"/>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a:solidFill>
                  <a:srgbClr val="7030A0"/>
                </a:solidFill>
              </a:rPr>
              <a:t>测试技术</a:t>
            </a:r>
            <a:endParaRPr lang="zh-CN" altLang="en-US" sz="1400" b="1" dirty="0">
              <a:solidFill>
                <a:srgbClr val="7030A0"/>
              </a:solidFill>
            </a:endParaRPr>
          </a:p>
        </p:txBody>
      </p:sp>
      <p:sp>
        <p:nvSpPr>
          <p:cNvPr id="17" name="椭圆 16">
            <a:extLst>
              <a:ext uri="{FF2B5EF4-FFF2-40B4-BE49-F238E27FC236}">
                <a16:creationId xmlns:a16="http://schemas.microsoft.com/office/drawing/2014/main" id="{9B1844F0-23A2-4F50-97C2-F1F2E61CAAC5}"/>
              </a:ext>
            </a:extLst>
          </p:cNvPr>
          <p:cNvSpPr/>
          <p:nvPr/>
        </p:nvSpPr>
        <p:spPr>
          <a:xfrm>
            <a:off x="366876" y="3369794"/>
            <a:ext cx="790867" cy="576063"/>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7030A0"/>
                </a:solidFill>
              </a:rPr>
              <a:t>设计技术</a:t>
            </a:r>
          </a:p>
        </p:txBody>
      </p:sp>
      <p:sp>
        <p:nvSpPr>
          <p:cNvPr id="18" name="椭圆 17">
            <a:extLst>
              <a:ext uri="{FF2B5EF4-FFF2-40B4-BE49-F238E27FC236}">
                <a16:creationId xmlns:a16="http://schemas.microsoft.com/office/drawing/2014/main" id="{96999BF4-2547-4551-8A47-953D1DFA8348}"/>
              </a:ext>
            </a:extLst>
          </p:cNvPr>
          <p:cNvSpPr/>
          <p:nvPr/>
        </p:nvSpPr>
        <p:spPr>
          <a:xfrm>
            <a:off x="2732388" y="3441800"/>
            <a:ext cx="764690" cy="576064"/>
          </a:xfrm>
          <a:prstGeom prst="ellipse">
            <a:avLst/>
          </a:prstGeom>
          <a:solidFill>
            <a:srgbClr val="FFE5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范围管理</a:t>
            </a:r>
          </a:p>
        </p:txBody>
      </p:sp>
      <p:sp>
        <p:nvSpPr>
          <p:cNvPr id="19" name="椭圆 18">
            <a:extLst>
              <a:ext uri="{FF2B5EF4-FFF2-40B4-BE49-F238E27FC236}">
                <a16:creationId xmlns:a16="http://schemas.microsoft.com/office/drawing/2014/main" id="{8DDD34F1-CFD2-4FB1-9FE7-09D2C5A7A83B}"/>
              </a:ext>
            </a:extLst>
          </p:cNvPr>
          <p:cNvSpPr/>
          <p:nvPr/>
        </p:nvSpPr>
        <p:spPr>
          <a:xfrm>
            <a:off x="2732388" y="4069139"/>
            <a:ext cx="764690" cy="576064"/>
          </a:xfrm>
          <a:prstGeom prst="ellipse">
            <a:avLst/>
          </a:prstGeom>
          <a:solidFill>
            <a:srgbClr val="FFE5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成本管理</a:t>
            </a:r>
          </a:p>
        </p:txBody>
      </p:sp>
      <p:sp>
        <p:nvSpPr>
          <p:cNvPr id="20" name="椭圆 19">
            <a:extLst>
              <a:ext uri="{FF2B5EF4-FFF2-40B4-BE49-F238E27FC236}">
                <a16:creationId xmlns:a16="http://schemas.microsoft.com/office/drawing/2014/main" id="{D9F2C137-780F-406D-8609-B5EEA3B85366}"/>
              </a:ext>
            </a:extLst>
          </p:cNvPr>
          <p:cNvSpPr/>
          <p:nvPr/>
        </p:nvSpPr>
        <p:spPr>
          <a:xfrm>
            <a:off x="3708490" y="3441800"/>
            <a:ext cx="764690" cy="576064"/>
          </a:xfrm>
          <a:prstGeom prst="ellipse">
            <a:avLst/>
          </a:prstGeom>
          <a:solidFill>
            <a:srgbClr val="FFE5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时间管理</a:t>
            </a:r>
          </a:p>
        </p:txBody>
      </p:sp>
      <p:sp>
        <p:nvSpPr>
          <p:cNvPr id="21" name="矩形: 圆角 20">
            <a:extLst>
              <a:ext uri="{FF2B5EF4-FFF2-40B4-BE49-F238E27FC236}">
                <a16:creationId xmlns:a16="http://schemas.microsoft.com/office/drawing/2014/main" id="{69D9692B-FA10-42EF-B7DD-D2EB4E785160}"/>
              </a:ext>
            </a:extLst>
          </p:cNvPr>
          <p:cNvSpPr/>
          <p:nvPr/>
        </p:nvSpPr>
        <p:spPr>
          <a:xfrm>
            <a:off x="253082" y="2262909"/>
            <a:ext cx="1984389" cy="25202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圆角 21">
            <a:extLst>
              <a:ext uri="{FF2B5EF4-FFF2-40B4-BE49-F238E27FC236}">
                <a16:creationId xmlns:a16="http://schemas.microsoft.com/office/drawing/2014/main" id="{B00C1D46-0AC7-4044-8C6E-0E618113258A}"/>
              </a:ext>
            </a:extLst>
          </p:cNvPr>
          <p:cNvSpPr/>
          <p:nvPr/>
        </p:nvSpPr>
        <p:spPr>
          <a:xfrm>
            <a:off x="2584202" y="2269728"/>
            <a:ext cx="1984389" cy="25202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箭头连接符 23">
            <a:extLst>
              <a:ext uri="{FF2B5EF4-FFF2-40B4-BE49-F238E27FC236}">
                <a16:creationId xmlns:a16="http://schemas.microsoft.com/office/drawing/2014/main" id="{7A780E9D-5C83-40D0-933B-A1ABF2E82E5F}"/>
              </a:ext>
            </a:extLst>
          </p:cNvPr>
          <p:cNvCxnSpPr>
            <a:cxnSpLocks/>
            <a:stCxn id="5" idx="2"/>
            <a:endCxn id="21" idx="0"/>
          </p:cNvCxnSpPr>
          <p:nvPr/>
        </p:nvCxnSpPr>
        <p:spPr>
          <a:xfrm flipH="1">
            <a:off x="1245277" y="1724977"/>
            <a:ext cx="1274495" cy="53793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5" name="直接箭头连接符 24">
            <a:extLst>
              <a:ext uri="{FF2B5EF4-FFF2-40B4-BE49-F238E27FC236}">
                <a16:creationId xmlns:a16="http://schemas.microsoft.com/office/drawing/2014/main" id="{194A553B-14B8-47B9-8C47-9D5CE61B01C5}"/>
              </a:ext>
            </a:extLst>
          </p:cNvPr>
          <p:cNvCxnSpPr>
            <a:cxnSpLocks/>
            <a:stCxn id="5" idx="2"/>
            <a:endCxn id="22" idx="0"/>
          </p:cNvCxnSpPr>
          <p:nvPr/>
        </p:nvCxnSpPr>
        <p:spPr>
          <a:xfrm>
            <a:off x="2519772" y="1724977"/>
            <a:ext cx="1056625" cy="54475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8" name="椭圆 27">
            <a:extLst>
              <a:ext uri="{FF2B5EF4-FFF2-40B4-BE49-F238E27FC236}">
                <a16:creationId xmlns:a16="http://schemas.microsoft.com/office/drawing/2014/main" id="{C18AD634-D766-481F-BE2B-8E3736C6734F}"/>
              </a:ext>
            </a:extLst>
          </p:cNvPr>
          <p:cNvSpPr/>
          <p:nvPr/>
        </p:nvSpPr>
        <p:spPr>
          <a:xfrm>
            <a:off x="1285861" y="4069139"/>
            <a:ext cx="790867" cy="576063"/>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rgbClr val="7030A0"/>
                </a:solidFill>
              </a:rPr>
              <a:t>……</a:t>
            </a:r>
            <a:endParaRPr lang="zh-CN" altLang="en-US" sz="1100" b="1" dirty="0">
              <a:solidFill>
                <a:srgbClr val="7030A0"/>
              </a:solidFill>
            </a:endParaRPr>
          </a:p>
        </p:txBody>
      </p:sp>
      <p:sp>
        <p:nvSpPr>
          <p:cNvPr id="30" name="椭圆 29">
            <a:extLst>
              <a:ext uri="{FF2B5EF4-FFF2-40B4-BE49-F238E27FC236}">
                <a16:creationId xmlns:a16="http://schemas.microsoft.com/office/drawing/2014/main" id="{CD27A700-11E6-4A32-A980-A516638313DD}"/>
              </a:ext>
            </a:extLst>
          </p:cNvPr>
          <p:cNvSpPr/>
          <p:nvPr/>
        </p:nvSpPr>
        <p:spPr>
          <a:xfrm>
            <a:off x="3753100" y="4123411"/>
            <a:ext cx="720080" cy="536755"/>
          </a:xfrm>
          <a:prstGeom prst="ellipse">
            <a:avLst/>
          </a:prstGeom>
          <a:solidFill>
            <a:srgbClr val="FFE5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tx1"/>
                </a:solidFill>
              </a:rPr>
              <a:t>……</a:t>
            </a:r>
            <a:endParaRPr lang="zh-CN" altLang="en-US" sz="1100" b="1" dirty="0">
              <a:solidFill>
                <a:schemeClr val="tx1"/>
              </a:solidFill>
            </a:endParaRPr>
          </a:p>
        </p:txBody>
      </p:sp>
      <p:sp>
        <p:nvSpPr>
          <p:cNvPr id="23" name="标题 1">
            <a:extLst>
              <a:ext uri="{FF2B5EF4-FFF2-40B4-BE49-F238E27FC236}">
                <a16:creationId xmlns:a16="http://schemas.microsoft.com/office/drawing/2014/main" id="{521B70ED-1A95-432E-BA0F-C32AC1AB9871}"/>
              </a:ext>
            </a:extLst>
          </p:cNvPr>
          <p:cNvSpPr>
            <a:spLocks noGrp="1"/>
          </p:cNvSpPr>
          <p:nvPr/>
        </p:nvSpPr>
        <p:spPr>
          <a:xfrm>
            <a:off x="262227" y="116480"/>
            <a:ext cx="5832475" cy="6477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200" b="1" kern="1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r>
              <a:rPr lang="en-US" altLang="zh-CN" dirty="0"/>
              <a:t>1.2.2  </a:t>
            </a:r>
            <a:r>
              <a:rPr lang="zh-CN" altLang="en-US" dirty="0"/>
              <a:t>软件项目管理</a:t>
            </a:r>
          </a:p>
        </p:txBody>
      </p:sp>
      <p:sp>
        <p:nvSpPr>
          <p:cNvPr id="29" name="文本框 28">
            <a:extLst>
              <a:ext uri="{FF2B5EF4-FFF2-40B4-BE49-F238E27FC236}">
                <a16:creationId xmlns:a16="http://schemas.microsoft.com/office/drawing/2014/main" id="{3932B57D-FBBB-4346-B301-F1DDFA2BB6CF}"/>
              </a:ext>
            </a:extLst>
          </p:cNvPr>
          <p:cNvSpPr txBox="1"/>
          <p:nvPr/>
        </p:nvSpPr>
        <p:spPr>
          <a:xfrm>
            <a:off x="834577" y="4906471"/>
            <a:ext cx="646331" cy="369332"/>
          </a:xfrm>
          <a:prstGeom prst="rect">
            <a:avLst/>
          </a:prstGeom>
          <a:solidFill>
            <a:schemeClr val="accent3">
              <a:lumMod val="40000"/>
              <a:lumOff val="60000"/>
            </a:schemeClr>
          </a:solidFill>
        </p:spPr>
        <p:txBody>
          <a:bodyPr wrap="none" rtlCol="0">
            <a:spAutoFit/>
          </a:bodyPr>
          <a:lstStyle/>
          <a:p>
            <a:r>
              <a:rPr lang="zh-CN" altLang="en-US" dirty="0">
                <a:solidFill>
                  <a:srgbClr val="FFFF00"/>
                </a:solidFill>
              </a:rPr>
              <a:t>基础</a:t>
            </a:r>
          </a:p>
        </p:txBody>
      </p:sp>
      <p:sp>
        <p:nvSpPr>
          <p:cNvPr id="31" name="文本框 30">
            <a:extLst>
              <a:ext uri="{FF2B5EF4-FFF2-40B4-BE49-F238E27FC236}">
                <a16:creationId xmlns:a16="http://schemas.microsoft.com/office/drawing/2014/main" id="{035B01FD-09A9-4D85-BCDB-B867F55F4409}"/>
              </a:ext>
            </a:extLst>
          </p:cNvPr>
          <p:cNvSpPr txBox="1"/>
          <p:nvPr/>
        </p:nvSpPr>
        <p:spPr>
          <a:xfrm>
            <a:off x="3272033" y="4900785"/>
            <a:ext cx="646331" cy="369332"/>
          </a:xfrm>
          <a:prstGeom prst="rect">
            <a:avLst/>
          </a:prstGeom>
          <a:solidFill>
            <a:schemeClr val="accent3">
              <a:lumMod val="40000"/>
              <a:lumOff val="60000"/>
            </a:schemeClr>
          </a:solidFill>
        </p:spPr>
        <p:txBody>
          <a:bodyPr wrap="none" rtlCol="0">
            <a:spAutoFit/>
          </a:bodyPr>
          <a:lstStyle/>
          <a:p>
            <a:r>
              <a:rPr lang="zh-CN" altLang="en-US" dirty="0">
                <a:solidFill>
                  <a:srgbClr val="FFFF00"/>
                </a:solidFill>
              </a:rPr>
              <a:t>保障</a:t>
            </a:r>
          </a:p>
        </p:txBody>
      </p:sp>
      <p:sp>
        <p:nvSpPr>
          <p:cNvPr id="32" name="文本框 31">
            <a:extLst>
              <a:ext uri="{FF2B5EF4-FFF2-40B4-BE49-F238E27FC236}">
                <a16:creationId xmlns:a16="http://schemas.microsoft.com/office/drawing/2014/main" id="{79C3274C-EA4F-4886-9E60-F5DFAA78EC48}"/>
              </a:ext>
            </a:extLst>
          </p:cNvPr>
          <p:cNvSpPr txBox="1"/>
          <p:nvPr/>
        </p:nvSpPr>
        <p:spPr>
          <a:xfrm>
            <a:off x="5293248" y="2269728"/>
            <a:ext cx="3483876" cy="1884427"/>
          </a:xfrm>
          <a:prstGeom prst="rect">
            <a:avLst/>
          </a:prstGeom>
          <a:solidFill>
            <a:schemeClr val="accent2">
              <a:lumMod val="10000"/>
              <a:lumOff val="90000"/>
            </a:schemeClr>
          </a:solidFill>
        </p:spPr>
        <p:txBody>
          <a:bodyPr wrap="square">
            <a:spAutoFit/>
          </a:bodyPr>
          <a:lstStyle/>
          <a:p>
            <a:pPr marL="0" lvl="1">
              <a:lnSpc>
                <a:spcPct val="150000"/>
              </a:lnSpc>
              <a:spcBef>
                <a:spcPts val="0"/>
              </a:spcBef>
              <a:buNone/>
            </a:pPr>
            <a:r>
              <a:rPr lang="zh-CN" altLang="en-US" sz="2000" b="1" dirty="0">
                <a:solidFill>
                  <a:srgbClr val="7030A0"/>
                </a:solidFill>
                <a:latin typeface="Times New Roman" panose="02020603050405020304" pitchFamily="18" charset="0"/>
                <a:cs typeface="Times New Roman" panose="02020603050405020304" pitchFamily="18" charset="0"/>
              </a:rPr>
              <a:t>软件项目</a:t>
            </a:r>
            <a:r>
              <a:rPr lang="zh-CN" altLang="en-US" sz="2000" b="1" u="sng" dirty="0">
                <a:solidFill>
                  <a:srgbClr val="7030A0"/>
                </a:solidFill>
                <a:latin typeface="Times New Roman" panose="02020603050405020304" pitchFamily="18" charset="0"/>
                <a:cs typeface="Times New Roman" panose="02020603050405020304" pitchFamily="18" charset="0"/>
              </a:rPr>
              <a:t>管理</a:t>
            </a:r>
            <a:r>
              <a:rPr lang="zh-CN" altLang="en-US" sz="2000" b="1" dirty="0">
                <a:solidFill>
                  <a:srgbClr val="FF0000"/>
                </a:solidFill>
                <a:latin typeface="Times New Roman" panose="02020603050405020304" pitchFamily="18" charset="0"/>
                <a:cs typeface="Times New Roman" panose="02020603050405020304" pitchFamily="18" charset="0"/>
              </a:rPr>
              <a:t>的挑战性：</a:t>
            </a:r>
            <a:endParaRPr lang="en-US" altLang="zh-CN" sz="2000" b="1" dirty="0">
              <a:solidFill>
                <a:srgbClr val="FF0000"/>
              </a:solidFill>
              <a:latin typeface="Times New Roman" panose="02020603050405020304" pitchFamily="18" charset="0"/>
              <a:cs typeface="Times New Roman" panose="02020603050405020304" pitchFamily="18" charset="0"/>
            </a:endParaRPr>
          </a:p>
          <a:p>
            <a:pPr marL="0" lvl="1">
              <a:lnSpc>
                <a:spcPct val="150000"/>
              </a:lnSpc>
              <a:spcBef>
                <a:spcPts val="0"/>
              </a:spcBef>
            </a:pP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）智力密集型</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创新型工作</a:t>
            </a:r>
            <a:endParaRPr lang="en-US" altLang="zh-CN" sz="2000" b="1" dirty="0">
              <a:latin typeface="Times New Roman" panose="02020603050405020304" pitchFamily="18" charset="0"/>
              <a:cs typeface="Times New Roman" panose="02020603050405020304" pitchFamily="18" charset="0"/>
            </a:endParaRPr>
          </a:p>
          <a:p>
            <a:pPr marL="0" lvl="1">
              <a:lnSpc>
                <a:spcPct val="150000"/>
              </a:lnSpc>
              <a:spcBef>
                <a:spcPts val="0"/>
              </a:spcBef>
            </a:pP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Times New Roman" panose="02020603050405020304" pitchFamily="18" charset="0"/>
                <a:cs typeface="Times New Roman" panose="02020603050405020304" pitchFamily="18" charset="0"/>
              </a:rPr>
              <a:t>）不确定性</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风险</a:t>
            </a:r>
            <a:endParaRPr lang="en-US" altLang="zh-CN" sz="2000" b="1" dirty="0">
              <a:latin typeface="Times New Roman" panose="02020603050405020304" pitchFamily="18" charset="0"/>
              <a:cs typeface="Times New Roman" panose="02020603050405020304" pitchFamily="18" charset="0"/>
            </a:endParaRPr>
          </a:p>
          <a:p>
            <a:pPr marL="0" lvl="1">
              <a:lnSpc>
                <a:spcPct val="150000"/>
              </a:lnSpc>
              <a:spcBef>
                <a:spcPts val="0"/>
              </a:spcBef>
            </a:pP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3</a:t>
            </a:r>
            <a:r>
              <a:rPr lang="zh-CN" altLang="en-US" sz="2000" b="1" dirty="0">
                <a:latin typeface="Times New Roman" panose="02020603050405020304" pitchFamily="18" charset="0"/>
                <a:cs typeface="Times New Roman" panose="02020603050405020304" pitchFamily="18" charset="0"/>
              </a:rPr>
              <a:t>）严重依赖用户需求</a:t>
            </a:r>
            <a:endParaRPr lang="en-US" altLang="zh-C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432969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arn(inVertical)">
                                      <p:cBhvr>
                                        <p:cTn id="16" dur="500"/>
                                        <p:tgtEl>
                                          <p:spTgt spid="1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barn(inVertical)">
                                      <p:cBhvr>
                                        <p:cTn id="19" dur="500"/>
                                        <p:tgtEl>
                                          <p:spTgt spid="21"/>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arn(inVertical)">
                                      <p:cBhvr>
                                        <p:cTn id="22" dur="500"/>
                                        <p:tgtEl>
                                          <p:spTgt spid="28"/>
                                        </p:tgtEl>
                                      </p:cBhvr>
                                    </p:animEffect>
                                  </p:childTnLst>
                                </p:cTn>
                              </p:par>
                              <p:par>
                                <p:cTn id="23" presetID="16" presetClass="entr" presetSubtype="21"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barn(inVertical)">
                                      <p:cBhvr>
                                        <p:cTn id="25" dur="5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barn(inVertical)">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barn(inVertical)">
                                      <p:cBhvr>
                                        <p:cTn id="35" dur="500"/>
                                        <p:tgtEl>
                                          <p:spTgt spid="8"/>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barn(inVertical)">
                                      <p:cBhvr>
                                        <p:cTn id="38" dur="500"/>
                                        <p:tgtEl>
                                          <p:spTgt spid="18"/>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barn(inVertical)">
                                      <p:cBhvr>
                                        <p:cTn id="41" dur="500"/>
                                        <p:tgtEl>
                                          <p:spTgt spid="19"/>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barn(inVertical)">
                                      <p:cBhvr>
                                        <p:cTn id="44" dur="500"/>
                                        <p:tgtEl>
                                          <p:spTgt spid="20"/>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barn(inVertical)">
                                      <p:cBhvr>
                                        <p:cTn id="47" dur="500"/>
                                        <p:tgtEl>
                                          <p:spTgt spid="22"/>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barn(inVertical)">
                                      <p:cBhvr>
                                        <p:cTn id="50" dur="500"/>
                                        <p:tgtEl>
                                          <p:spTgt spid="30"/>
                                        </p:tgtEl>
                                      </p:cBhvr>
                                    </p:animEffect>
                                  </p:childTnLst>
                                </p:cTn>
                              </p:par>
                              <p:par>
                                <p:cTn id="51" presetID="16" presetClass="entr" presetSubtype="21"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barn(inVertical)">
                                      <p:cBhvr>
                                        <p:cTn id="53" dur="500"/>
                                        <p:tgtEl>
                                          <p:spTgt spid="25"/>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barn(inVertical)">
                                      <p:cBhvr>
                                        <p:cTn id="58" dur="500"/>
                                        <p:tgtEl>
                                          <p:spTgt spid="31"/>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grpId="0" nodeType="click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barn(inVertical)">
                                      <p:cBhvr>
                                        <p:cTn id="6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3" grpId="0" animBg="1"/>
      <p:bldP spid="14" grpId="0" animBg="1"/>
      <p:bldP spid="17" grpId="0" animBg="1"/>
      <p:bldP spid="18" grpId="0" animBg="1"/>
      <p:bldP spid="19" grpId="0" animBg="1"/>
      <p:bldP spid="20" grpId="0" animBg="1"/>
      <p:bldP spid="21" grpId="0" animBg="1"/>
      <p:bldP spid="22" grpId="0" animBg="1"/>
      <p:bldP spid="28" grpId="0" animBg="1"/>
      <p:bldP spid="30" grpId="0" animBg="1"/>
      <p:bldP spid="29" grpId="0" animBg="1"/>
      <p:bldP spid="31" grpId="0" animBg="1"/>
      <p:bldP spid="3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latin typeface="方正粗宋简体"/>
                <a:ea typeface="方正粗宋简体"/>
              </a:rPr>
              <a:t>   项目经理、项目团队和项目管理办公室</a:t>
            </a: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047"/>
          <a:stretch/>
        </p:blipFill>
        <p:spPr>
          <a:xfrm>
            <a:off x="6897041" y="2137420"/>
            <a:ext cx="2246959" cy="1440160"/>
          </a:xfrm>
          <a:prstGeom prst="rect">
            <a:avLst/>
          </a:prstGeom>
        </p:spPr>
      </p:pic>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1.3</a:t>
            </a:r>
            <a:endParaRPr lang="zh-CN" altLang="en-US" sz="4000" b="1" dirty="0">
              <a:solidFill>
                <a:schemeClr val="accent1"/>
              </a:solidFill>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1323245749"/>
      </p:ext>
    </p:extLst>
  </p:cSld>
  <p:clrMapOvr>
    <a:masterClrMapping/>
  </p:clrMapOvr>
  <p:transition spd="slow">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1.3.1  </a:t>
            </a:r>
            <a:r>
              <a:rPr lang="zh-CN" altLang="en-US" dirty="0"/>
              <a:t>项目经理</a:t>
            </a:r>
          </a:p>
        </p:txBody>
      </p:sp>
      <p:sp>
        <p:nvSpPr>
          <p:cNvPr id="9" name="副标题 8"/>
          <p:cNvSpPr txBox="1">
            <a:spLocks/>
          </p:cNvSpPr>
          <p:nvPr/>
        </p:nvSpPr>
        <p:spPr>
          <a:xfrm>
            <a:off x="1763688" y="3073524"/>
            <a:ext cx="1273834" cy="198551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000" b="1" dirty="0">
                <a:solidFill>
                  <a:srgbClr val="7030A0"/>
                </a:solidFill>
                <a:latin typeface="Times New Roman" panose="02020603050405020304" pitchFamily="18" charset="0"/>
                <a:cs typeface="Times New Roman" panose="02020603050405020304" pitchFamily="18" charset="0"/>
              </a:rPr>
              <a:t>主要职责</a:t>
            </a:r>
          </a:p>
          <a:p>
            <a:pPr>
              <a:lnSpc>
                <a:spcPct val="150000"/>
              </a:lnSpc>
              <a:spcBef>
                <a:spcPts val="0"/>
              </a:spcBef>
              <a:buFont typeface="Wingdings" panose="05000000000000000000" pitchFamily="2" charset="2"/>
              <a:buChar char="n"/>
            </a:pPr>
            <a:endParaRPr lang="en-US" altLang="ja-JP" sz="2000" b="1" dirty="0">
              <a:solidFill>
                <a:srgbClr val="7030A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ja-JP" sz="2000" b="1" dirty="0">
              <a:solidFill>
                <a:srgbClr val="7030A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ja-JP" sz="2000" b="1" dirty="0">
              <a:solidFill>
                <a:srgbClr val="7030A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ja-JP" altLang="en-US" sz="2000" b="1" dirty="0">
              <a:solidFill>
                <a:srgbClr val="7030A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ja-JP" sz="2000" b="1" dirty="0">
              <a:solidFill>
                <a:srgbClr val="7030A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ja-JP" altLang="en-US" sz="2000" b="1" dirty="0">
              <a:solidFill>
                <a:srgbClr val="7030A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ja-JP" altLang="en-US" sz="2000" b="1" dirty="0">
              <a:solidFill>
                <a:srgbClr val="7030A0"/>
              </a:solidFill>
              <a:latin typeface="Times New Roman" panose="02020603050405020304" pitchFamily="18" charset="0"/>
              <a:cs typeface="Times New Roman" panose="02020603050405020304" pitchFamily="18" charset="0"/>
            </a:endParaRPr>
          </a:p>
        </p:txBody>
      </p:sp>
      <p:graphicFrame>
        <p:nvGraphicFramePr>
          <p:cNvPr id="26" name="图示 25">
            <a:extLst>
              <a:ext uri="{FF2B5EF4-FFF2-40B4-BE49-F238E27FC236}">
                <a16:creationId xmlns:a16="http://schemas.microsoft.com/office/drawing/2014/main" id="{D16783F1-23C6-472D-8F9C-D1F8561B0C23}"/>
              </a:ext>
            </a:extLst>
          </p:cNvPr>
          <p:cNvGraphicFramePr/>
          <p:nvPr>
            <p:extLst>
              <p:ext uri="{D42A27DB-BD31-4B8C-83A1-F6EECF244321}">
                <p14:modId xmlns:p14="http://schemas.microsoft.com/office/powerpoint/2010/main" val="676971459"/>
              </p:ext>
            </p:extLst>
          </p:nvPr>
        </p:nvGraphicFramePr>
        <p:xfrm>
          <a:off x="2051720" y="1217138"/>
          <a:ext cx="6840760" cy="47169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object 15">
            <a:extLst>
              <a:ext uri="{FF2B5EF4-FFF2-40B4-BE49-F238E27FC236}">
                <a16:creationId xmlns:a16="http://schemas.microsoft.com/office/drawing/2014/main" id="{E40C5E87-C380-40CD-A251-FD69F5DDF1DD}"/>
              </a:ext>
            </a:extLst>
          </p:cNvPr>
          <p:cNvSpPr txBox="1"/>
          <p:nvPr/>
        </p:nvSpPr>
        <p:spPr>
          <a:xfrm>
            <a:off x="359410" y="1016000"/>
            <a:ext cx="6732870" cy="439223"/>
          </a:xfrm>
          <a:prstGeom prst="rect">
            <a:avLst/>
          </a:prstGeom>
          <a:ln w="28955">
            <a:noFill/>
          </a:ln>
        </p:spPr>
        <p:txBody>
          <a:bodyPr vert="horz" wrap="square" lIns="0" tIns="8255" rIns="0" bIns="0" rtlCol="0">
            <a:spAutoFit/>
          </a:bodyPr>
          <a:lstStyle/>
          <a:p>
            <a:pPr marL="90170">
              <a:lnSpc>
                <a:spcPct val="100000"/>
              </a:lnSpc>
              <a:spcBef>
                <a:spcPts val="65"/>
              </a:spcBef>
            </a:pPr>
            <a:r>
              <a:rPr sz="2800" dirty="0" err="1">
                <a:solidFill>
                  <a:srgbClr val="FF0000"/>
                </a:solidFill>
                <a:latin typeface="华文新魏"/>
                <a:cs typeface="华文新魏"/>
              </a:rPr>
              <a:t>项目经理</a:t>
            </a:r>
            <a:r>
              <a:rPr lang="zh-CN" altLang="en-US" sz="2800" dirty="0">
                <a:latin typeface="华文新魏"/>
                <a:cs typeface="华文新魏"/>
              </a:rPr>
              <a:t>：</a:t>
            </a:r>
            <a:r>
              <a:rPr sz="2800" dirty="0" err="1">
                <a:latin typeface="华文新魏"/>
                <a:cs typeface="华文新魏"/>
              </a:rPr>
              <a:t>领导团队实现项目目标的个人</a:t>
            </a:r>
            <a:endParaRPr sz="2800" dirty="0">
              <a:latin typeface="华文新魏"/>
              <a:cs typeface="华文新魏"/>
            </a:endParaRPr>
          </a:p>
        </p:txBody>
      </p:sp>
    </p:spTree>
    <p:extLst>
      <p:ext uri="{BB962C8B-B14F-4D97-AF65-F5344CB8AC3E}">
        <p14:creationId xmlns:p14="http://schemas.microsoft.com/office/powerpoint/2010/main" val="3100301824"/>
      </p:ext>
    </p:extLst>
  </p:cSld>
  <p:clrMapOvr>
    <a:masterClrMapping/>
  </p:clrMapOvr>
  <p:transition spd="slow">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1.3.1  </a:t>
            </a:r>
            <a:r>
              <a:rPr lang="zh-CN" altLang="en-US" dirty="0"/>
              <a:t>项目经理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ja-JP" altLang="en-US" sz="2400" b="1" dirty="0">
                <a:solidFill>
                  <a:srgbClr val="FF0000"/>
                </a:solidFill>
                <a:latin typeface="Times New Roman" panose="02020603050405020304" pitchFamily="18" charset="0"/>
                <a:cs typeface="Times New Roman" panose="02020603050405020304" pitchFamily="18" charset="0"/>
              </a:rPr>
              <a:t>项目经理</a:t>
            </a:r>
            <a:r>
              <a:rPr lang="zh-CN" altLang="en-US" sz="2400" b="1" dirty="0">
                <a:solidFill>
                  <a:srgbClr val="FF0000"/>
                </a:solidFill>
                <a:latin typeface="Times New Roman" panose="02020603050405020304" pitchFamily="18" charset="0"/>
                <a:cs typeface="Times New Roman" panose="02020603050405020304" pitchFamily="18" charset="0"/>
              </a:rPr>
              <a:t>：</a:t>
            </a:r>
            <a:r>
              <a:rPr lang="ja-JP" altLang="en-US" sz="2400" b="1" dirty="0">
                <a:solidFill>
                  <a:srgbClr val="00B0F0"/>
                </a:solidFill>
                <a:latin typeface="Times New Roman" panose="02020603050405020304" pitchFamily="18" charset="0"/>
                <a:cs typeface="Times New Roman" panose="02020603050405020304" pitchFamily="18" charset="0"/>
              </a:rPr>
              <a:t>联系纽带</a:t>
            </a:r>
            <a:endParaRPr lang="zh-CN" altLang="en-US" sz="1400" dirty="0"/>
          </a:p>
          <a:p>
            <a:pPr marL="0" indent="0">
              <a:lnSpc>
                <a:spcPct val="150000"/>
              </a:lnSpc>
              <a:spcBef>
                <a:spcPts val="0"/>
              </a:spcBef>
              <a:buNone/>
            </a:pPr>
            <a:endParaRPr lang="en-US" altLang="ja-JP" sz="2000" b="1" dirty="0">
              <a:solidFill>
                <a:srgbClr val="FF000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ja-JP" altLang="en-US"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ja-JP" altLang="en-US" sz="2000" b="1"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1AA4E01C-FFF4-42F5-BE24-A488DAA65780}"/>
              </a:ext>
            </a:extLst>
          </p:cNvPr>
          <p:cNvSpPr txBox="1"/>
          <p:nvPr/>
        </p:nvSpPr>
        <p:spPr>
          <a:xfrm>
            <a:off x="671151" y="2826238"/>
            <a:ext cx="796353" cy="707886"/>
          </a:xfrm>
          <a:prstGeom prst="rect">
            <a:avLst/>
          </a:prstGeom>
          <a:noFill/>
        </p:spPr>
        <p:txBody>
          <a:bodyPr wrap="square">
            <a:spAutoFit/>
          </a:bodyPr>
          <a:lstStyle/>
          <a:p>
            <a:r>
              <a:rPr lang="zh-CN" altLang="en-US" sz="2000" b="1" dirty="0">
                <a:solidFill>
                  <a:srgbClr val="00B050"/>
                </a:solidFill>
                <a:latin typeface="Times New Roman" panose="02020603050405020304" pitchFamily="18" charset="0"/>
                <a:cs typeface="Times New Roman" panose="02020603050405020304" pitchFamily="18" charset="0"/>
              </a:rPr>
              <a:t>组织</a:t>
            </a:r>
            <a:r>
              <a:rPr lang="ja-JP" altLang="en-US" sz="2000" b="1" dirty="0">
                <a:solidFill>
                  <a:srgbClr val="00B050"/>
                </a:solidFill>
                <a:latin typeface="Times New Roman" panose="02020603050405020304" pitchFamily="18" charset="0"/>
                <a:cs typeface="Times New Roman" panose="02020603050405020304" pitchFamily="18" charset="0"/>
              </a:rPr>
              <a:t>战略</a:t>
            </a:r>
            <a:endParaRPr lang="zh-CN" altLang="en-US" sz="2000" dirty="0"/>
          </a:p>
        </p:txBody>
      </p:sp>
      <p:sp>
        <p:nvSpPr>
          <p:cNvPr id="10" name="文本框 9">
            <a:extLst>
              <a:ext uri="{FF2B5EF4-FFF2-40B4-BE49-F238E27FC236}">
                <a16:creationId xmlns:a16="http://schemas.microsoft.com/office/drawing/2014/main" id="{C6428118-A0BF-44A6-9454-7EF3A44372E3}"/>
              </a:ext>
            </a:extLst>
          </p:cNvPr>
          <p:cNvSpPr txBox="1"/>
          <p:nvPr/>
        </p:nvSpPr>
        <p:spPr>
          <a:xfrm>
            <a:off x="4100314" y="2771857"/>
            <a:ext cx="836731" cy="707886"/>
          </a:xfrm>
          <a:prstGeom prst="rect">
            <a:avLst/>
          </a:prstGeom>
          <a:noFill/>
        </p:spPr>
        <p:txBody>
          <a:bodyPr wrap="square">
            <a:spAutoFit/>
          </a:bodyPr>
          <a:lstStyle/>
          <a:p>
            <a:r>
              <a:rPr lang="ja-JP" altLang="en-US" sz="2000" b="1" dirty="0">
                <a:solidFill>
                  <a:srgbClr val="FF0000"/>
                </a:solidFill>
                <a:latin typeface="Times New Roman" panose="02020603050405020304" pitchFamily="18" charset="0"/>
                <a:cs typeface="Times New Roman" panose="02020603050405020304" pitchFamily="18" charset="0"/>
              </a:rPr>
              <a:t>项目团队</a:t>
            </a:r>
            <a:endParaRPr lang="zh-CN" altLang="en-US" sz="2000" dirty="0">
              <a:solidFill>
                <a:srgbClr val="FF0000"/>
              </a:solidFill>
            </a:endParaRPr>
          </a:p>
        </p:txBody>
      </p:sp>
      <p:sp>
        <p:nvSpPr>
          <p:cNvPr id="11" name="文本框 10">
            <a:extLst>
              <a:ext uri="{FF2B5EF4-FFF2-40B4-BE49-F238E27FC236}">
                <a16:creationId xmlns:a16="http://schemas.microsoft.com/office/drawing/2014/main" id="{15C7CD90-D5E2-428F-8BCE-928BC138F7A8}"/>
              </a:ext>
            </a:extLst>
          </p:cNvPr>
          <p:cNvSpPr txBox="1"/>
          <p:nvPr/>
        </p:nvSpPr>
        <p:spPr>
          <a:xfrm>
            <a:off x="1912907" y="3497467"/>
            <a:ext cx="1133872" cy="369332"/>
          </a:xfrm>
          <a:prstGeom prst="rect">
            <a:avLst/>
          </a:prstGeom>
          <a:noFill/>
        </p:spPr>
        <p:txBody>
          <a:bodyPr wrap="square">
            <a:spAutoFit/>
          </a:bodyPr>
          <a:lstStyle/>
          <a:p>
            <a:r>
              <a:rPr lang="zh-CN" altLang="en-US" sz="1800" b="1" dirty="0">
                <a:solidFill>
                  <a:srgbClr val="00B0F0"/>
                </a:solidFill>
                <a:latin typeface="Times New Roman" panose="02020603050405020304" pitchFamily="18" charset="0"/>
                <a:cs typeface="Times New Roman" panose="02020603050405020304" pitchFamily="18" charset="0"/>
              </a:rPr>
              <a:t>项目经理</a:t>
            </a:r>
            <a:endParaRPr lang="zh-CN" altLang="en-US" dirty="0"/>
          </a:p>
        </p:txBody>
      </p:sp>
      <p:sp>
        <p:nvSpPr>
          <p:cNvPr id="15" name="文本框 14">
            <a:extLst>
              <a:ext uri="{FF2B5EF4-FFF2-40B4-BE49-F238E27FC236}">
                <a16:creationId xmlns:a16="http://schemas.microsoft.com/office/drawing/2014/main" id="{9283F214-0C0C-4B72-90C6-ACB55BA0CBC7}"/>
              </a:ext>
            </a:extLst>
          </p:cNvPr>
          <p:cNvSpPr txBox="1"/>
          <p:nvPr/>
        </p:nvSpPr>
        <p:spPr>
          <a:xfrm>
            <a:off x="7514410" y="2815385"/>
            <a:ext cx="960809" cy="707886"/>
          </a:xfrm>
          <a:prstGeom prst="rect">
            <a:avLst/>
          </a:prstGeom>
          <a:noFill/>
        </p:spPr>
        <p:txBody>
          <a:bodyPr wrap="square">
            <a:spAutoFit/>
          </a:bodyPr>
          <a:lstStyle/>
          <a:p>
            <a:r>
              <a:rPr lang="zh-CN" altLang="en-US" sz="2000" b="1" dirty="0">
                <a:solidFill>
                  <a:srgbClr val="00B050"/>
                </a:solidFill>
                <a:latin typeface="Times New Roman" panose="02020603050405020304" pitchFamily="18" charset="0"/>
                <a:cs typeface="Times New Roman" panose="02020603050405020304" pitchFamily="18" charset="0"/>
              </a:rPr>
              <a:t>客户</a:t>
            </a:r>
            <a:endParaRPr lang="en-US" altLang="zh-CN" sz="2000" b="1" dirty="0">
              <a:solidFill>
                <a:srgbClr val="00B050"/>
              </a:solidFill>
              <a:latin typeface="Times New Roman" panose="02020603050405020304" pitchFamily="18" charset="0"/>
              <a:cs typeface="Times New Roman" panose="02020603050405020304" pitchFamily="18" charset="0"/>
            </a:endParaRPr>
          </a:p>
          <a:p>
            <a:r>
              <a:rPr lang="en-US" altLang="zh-CN" sz="2000" b="1" dirty="0">
                <a:solidFill>
                  <a:srgbClr val="00B050"/>
                </a:solidFill>
                <a:latin typeface="Times New Roman" panose="02020603050405020304" pitchFamily="18" charset="0"/>
                <a:cs typeface="Times New Roman" panose="02020603050405020304" pitchFamily="18" charset="0"/>
              </a:rPr>
              <a:t>(</a:t>
            </a:r>
            <a:r>
              <a:rPr lang="zh-CN" altLang="en-US" sz="2000" b="1" dirty="0">
                <a:solidFill>
                  <a:srgbClr val="00B050"/>
                </a:solidFill>
                <a:latin typeface="Times New Roman" panose="02020603050405020304" pitchFamily="18" charset="0"/>
                <a:cs typeface="Times New Roman" panose="02020603050405020304" pitchFamily="18" charset="0"/>
              </a:rPr>
              <a:t>用户</a:t>
            </a:r>
            <a:r>
              <a:rPr lang="en-US" altLang="zh-CN" sz="2000" b="1" dirty="0">
                <a:solidFill>
                  <a:srgbClr val="00B050"/>
                </a:solidFill>
                <a:latin typeface="Times New Roman" panose="02020603050405020304" pitchFamily="18" charset="0"/>
                <a:cs typeface="Times New Roman" panose="02020603050405020304" pitchFamily="18" charset="0"/>
              </a:rPr>
              <a:t>)</a:t>
            </a:r>
            <a:endParaRPr lang="zh-CN" altLang="en-US" sz="2000" dirty="0"/>
          </a:p>
        </p:txBody>
      </p:sp>
      <p:sp>
        <p:nvSpPr>
          <p:cNvPr id="18" name="文本框 17">
            <a:extLst>
              <a:ext uri="{FF2B5EF4-FFF2-40B4-BE49-F238E27FC236}">
                <a16:creationId xmlns:a16="http://schemas.microsoft.com/office/drawing/2014/main" id="{6DCC628A-5C14-45E5-9D27-3D1EC48BFB28}"/>
              </a:ext>
            </a:extLst>
          </p:cNvPr>
          <p:cNvSpPr txBox="1"/>
          <p:nvPr/>
        </p:nvSpPr>
        <p:spPr>
          <a:xfrm>
            <a:off x="5717897" y="3497467"/>
            <a:ext cx="1133872" cy="369332"/>
          </a:xfrm>
          <a:prstGeom prst="rect">
            <a:avLst/>
          </a:prstGeom>
          <a:noFill/>
        </p:spPr>
        <p:txBody>
          <a:bodyPr wrap="square">
            <a:spAutoFit/>
          </a:bodyPr>
          <a:lstStyle/>
          <a:p>
            <a:r>
              <a:rPr lang="zh-CN" altLang="en-US" sz="1800" b="1" dirty="0">
                <a:solidFill>
                  <a:srgbClr val="00B0F0"/>
                </a:solidFill>
                <a:latin typeface="Times New Roman" panose="02020603050405020304" pitchFamily="18" charset="0"/>
                <a:cs typeface="Times New Roman" panose="02020603050405020304" pitchFamily="18" charset="0"/>
              </a:rPr>
              <a:t>项目经理</a:t>
            </a:r>
            <a:endParaRPr lang="zh-CN" altLang="en-US" dirty="0"/>
          </a:p>
        </p:txBody>
      </p:sp>
      <p:sp>
        <p:nvSpPr>
          <p:cNvPr id="3" name="箭头: 左右 2">
            <a:extLst>
              <a:ext uri="{FF2B5EF4-FFF2-40B4-BE49-F238E27FC236}">
                <a16:creationId xmlns:a16="http://schemas.microsoft.com/office/drawing/2014/main" id="{27D73CF9-BB07-4F3D-BD21-820066AF33AF}"/>
              </a:ext>
            </a:extLst>
          </p:cNvPr>
          <p:cNvSpPr/>
          <p:nvPr/>
        </p:nvSpPr>
        <p:spPr>
          <a:xfrm>
            <a:off x="1760143" y="2857500"/>
            <a:ext cx="1533099" cy="53660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左右 11">
            <a:extLst>
              <a:ext uri="{FF2B5EF4-FFF2-40B4-BE49-F238E27FC236}">
                <a16:creationId xmlns:a16="http://schemas.microsoft.com/office/drawing/2014/main" id="{B9757F5F-52D5-4B64-A9CC-1A109A2D5C31}"/>
              </a:ext>
            </a:extLst>
          </p:cNvPr>
          <p:cNvSpPr/>
          <p:nvPr/>
        </p:nvSpPr>
        <p:spPr>
          <a:xfrm>
            <a:off x="5528666" y="2831543"/>
            <a:ext cx="1533099" cy="536601"/>
          </a:xfrm>
          <a:prstGeom prst="leftRightArrow">
            <a:avLst/>
          </a:prstGeom>
          <a:solidFill>
            <a:srgbClr val="FF66FF"/>
          </a:solidFill>
          <a:ln>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F475BA86-8154-47D3-A368-4800A83B2E2D}"/>
              </a:ext>
            </a:extLst>
          </p:cNvPr>
          <p:cNvSpPr/>
          <p:nvPr/>
        </p:nvSpPr>
        <p:spPr>
          <a:xfrm>
            <a:off x="261164" y="2276872"/>
            <a:ext cx="4765918" cy="1876772"/>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id="{2B8E004F-99F8-47AE-BC00-CFBA16E77AFC}"/>
              </a:ext>
            </a:extLst>
          </p:cNvPr>
          <p:cNvSpPr/>
          <p:nvPr/>
        </p:nvSpPr>
        <p:spPr>
          <a:xfrm>
            <a:off x="3858483" y="2045680"/>
            <a:ext cx="5096177" cy="2323988"/>
          </a:xfrm>
          <a:prstGeom prst="roundRect">
            <a:avLst/>
          </a:prstGeom>
          <a:noFill/>
          <a:ln>
            <a:solidFill>
              <a:srgbClr val="FF66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52607370"/>
      </p:ext>
    </p:extLst>
  </p:cSld>
  <p:clrMapOvr>
    <a:masterClrMapping/>
  </p:clrMapOvr>
  <p:transition spd="slow">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1.3.1  </a:t>
            </a:r>
            <a:r>
              <a:rPr lang="zh-CN" altLang="en-US" dirty="0"/>
              <a:t>项目经理</a:t>
            </a:r>
          </a:p>
        </p:txBody>
      </p:sp>
      <p:graphicFrame>
        <p:nvGraphicFramePr>
          <p:cNvPr id="5" name="图示 4">
            <a:extLst>
              <a:ext uri="{FF2B5EF4-FFF2-40B4-BE49-F238E27FC236}">
                <a16:creationId xmlns:a16="http://schemas.microsoft.com/office/drawing/2014/main" id="{403D4AEE-9642-4758-BB6E-24263C179F15}"/>
              </a:ext>
            </a:extLst>
          </p:cNvPr>
          <p:cNvGraphicFramePr/>
          <p:nvPr>
            <p:extLst>
              <p:ext uri="{D42A27DB-BD31-4B8C-83A1-F6EECF244321}">
                <p14:modId xmlns:p14="http://schemas.microsoft.com/office/powerpoint/2010/main" val="277539944"/>
              </p:ext>
            </p:extLst>
          </p:nvPr>
        </p:nvGraphicFramePr>
        <p:xfrm>
          <a:off x="1889448" y="988756"/>
          <a:ext cx="6552728"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文本框 5">
            <a:extLst>
              <a:ext uri="{FF2B5EF4-FFF2-40B4-BE49-F238E27FC236}">
                <a16:creationId xmlns:a16="http://schemas.microsoft.com/office/drawing/2014/main" id="{66FCEFAC-A418-4AFB-B349-45DF66C8DDAE}"/>
              </a:ext>
            </a:extLst>
          </p:cNvPr>
          <p:cNvSpPr txBox="1"/>
          <p:nvPr/>
        </p:nvSpPr>
        <p:spPr>
          <a:xfrm>
            <a:off x="899592" y="1705372"/>
            <a:ext cx="360040" cy="2761353"/>
          </a:xfrm>
          <a:prstGeom prst="rect">
            <a:avLst/>
          </a:prstGeom>
          <a:noFill/>
        </p:spPr>
        <p:txBody>
          <a:bodyPr wrap="square">
            <a:spAutoFit/>
          </a:bodyPr>
          <a:lstStyle/>
          <a:p>
            <a:r>
              <a:rPr lang="zh-CN" altLang="en-US" sz="2400" dirty="0">
                <a:solidFill>
                  <a:srgbClr val="FF0000"/>
                </a:solidFill>
              </a:rPr>
              <a:t>项目经理的能力</a:t>
            </a:r>
          </a:p>
        </p:txBody>
      </p:sp>
    </p:spTree>
    <p:extLst>
      <p:ext uri="{BB962C8B-B14F-4D97-AF65-F5344CB8AC3E}">
        <p14:creationId xmlns:p14="http://schemas.microsoft.com/office/powerpoint/2010/main" val="3297765236"/>
      </p:ext>
    </p:extLst>
  </p:cSld>
  <p:clrMapOvr>
    <a:masterClrMapping/>
  </p:clrMapOvr>
  <p:transition spd="slow">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1.3.1  </a:t>
            </a:r>
            <a:r>
              <a:rPr lang="zh-CN" altLang="en-US" dirty="0"/>
              <a:t>项目经理</a:t>
            </a:r>
          </a:p>
        </p:txBody>
      </p:sp>
      <p:sp>
        <p:nvSpPr>
          <p:cNvPr id="4" name="object 3">
            <a:extLst>
              <a:ext uri="{FF2B5EF4-FFF2-40B4-BE49-F238E27FC236}">
                <a16:creationId xmlns:a16="http://schemas.microsoft.com/office/drawing/2014/main" id="{00B699FE-63C0-4582-AC2F-707B3A593E3D}"/>
              </a:ext>
            </a:extLst>
          </p:cNvPr>
          <p:cNvSpPr/>
          <p:nvPr/>
        </p:nvSpPr>
        <p:spPr>
          <a:xfrm>
            <a:off x="3059832" y="913284"/>
            <a:ext cx="5199717" cy="4304324"/>
          </a:xfrm>
          <a:prstGeom prst="rect">
            <a:avLst/>
          </a:prstGeom>
          <a:blipFill>
            <a:blip r:embed="rId3" cstate="print"/>
            <a:stretch>
              <a:fillRect/>
            </a:stretch>
          </a:blipFill>
        </p:spPr>
        <p:txBody>
          <a:bodyPr wrap="square" lIns="0" tIns="0" rIns="0" bIns="0" rtlCol="0"/>
          <a:lstStyle/>
          <a:p>
            <a:endParaRPr/>
          </a:p>
        </p:txBody>
      </p:sp>
      <p:sp>
        <p:nvSpPr>
          <p:cNvPr id="3" name="文本框 2">
            <a:extLst>
              <a:ext uri="{FF2B5EF4-FFF2-40B4-BE49-F238E27FC236}">
                <a16:creationId xmlns:a16="http://schemas.microsoft.com/office/drawing/2014/main" id="{55149EBE-BA0A-40D8-9486-FE5CF585DFB4}"/>
              </a:ext>
            </a:extLst>
          </p:cNvPr>
          <p:cNvSpPr txBox="1"/>
          <p:nvPr/>
        </p:nvSpPr>
        <p:spPr>
          <a:xfrm>
            <a:off x="467544" y="2711503"/>
            <a:ext cx="2236510" cy="707886"/>
          </a:xfrm>
          <a:prstGeom prst="rect">
            <a:avLst/>
          </a:prstGeom>
          <a:noFill/>
        </p:spPr>
        <p:txBody>
          <a:bodyPr wrap="none" rtlCol="0">
            <a:spAutoFit/>
          </a:bodyPr>
          <a:lstStyle/>
          <a:p>
            <a:r>
              <a:rPr lang="en-US" altLang="zh-CN" sz="2000" dirty="0"/>
              <a:t>PMI</a:t>
            </a:r>
            <a:r>
              <a:rPr lang="zh-CN" altLang="en-US" sz="2000" dirty="0"/>
              <a:t>：</a:t>
            </a:r>
            <a:endParaRPr lang="en-US" altLang="zh-CN" sz="2000" dirty="0"/>
          </a:p>
          <a:p>
            <a:r>
              <a:rPr lang="zh-CN" altLang="en-US" sz="2000" dirty="0"/>
              <a:t>美国项目管理协会</a:t>
            </a:r>
          </a:p>
        </p:txBody>
      </p:sp>
    </p:spTree>
    <p:extLst>
      <p:ext uri="{BB962C8B-B14F-4D97-AF65-F5344CB8AC3E}">
        <p14:creationId xmlns:p14="http://schemas.microsoft.com/office/powerpoint/2010/main" val="3217371080"/>
      </p:ext>
    </p:extLst>
  </p:cSld>
  <p:clrMapOvr>
    <a:masterClrMapping/>
  </p:clrMapOvr>
  <p:transition spd="slow">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1.3.2  </a:t>
            </a:r>
            <a:r>
              <a:rPr lang="zh-CN" altLang="en-US" dirty="0"/>
              <a:t>项目团队</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000" b="1" dirty="0">
                <a:solidFill>
                  <a:srgbClr val="FF0000"/>
                </a:solidFill>
                <a:latin typeface="Times New Roman" panose="02020603050405020304" pitchFamily="18" charset="0"/>
                <a:cs typeface="Times New Roman" panose="02020603050405020304" pitchFamily="18" charset="0"/>
              </a:rPr>
              <a:t>项目团队</a:t>
            </a:r>
            <a:r>
              <a:rPr lang="zh-CN" altLang="en-US" sz="2000" b="1" dirty="0">
                <a:latin typeface="Times New Roman" panose="02020603050405020304" pitchFamily="18" charset="0"/>
                <a:cs typeface="Times New Roman" panose="02020603050405020304" pitchFamily="18" charset="0"/>
              </a:rPr>
              <a:t>：</a:t>
            </a:r>
            <a:r>
              <a:rPr lang="zh-CN" altLang="en-US" sz="2000" b="1" dirty="0">
                <a:solidFill>
                  <a:srgbClr val="7030A0"/>
                </a:solidFill>
                <a:latin typeface="Times New Roman" panose="02020603050405020304" pitchFamily="18" charset="0"/>
                <a:cs typeface="Times New Roman" panose="02020603050405020304" pitchFamily="18" charset="0"/>
              </a:rPr>
              <a:t>为实现项目目标而一起工作的一群人</a:t>
            </a:r>
            <a:endParaRPr lang="en-US" altLang="ja-JP"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ja-JP"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ja-JP"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ja-JP" sz="2000" b="1" dirty="0">
              <a:latin typeface="Times New Roman" panose="02020603050405020304" pitchFamily="18" charset="0"/>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E1C25B00-99B8-4EB6-A9B2-289E84C11A66}"/>
              </a:ext>
            </a:extLst>
          </p:cNvPr>
          <p:cNvGraphicFramePr/>
          <p:nvPr>
            <p:extLst>
              <p:ext uri="{D42A27DB-BD31-4B8C-83A1-F6EECF244321}">
                <p14:modId xmlns:p14="http://schemas.microsoft.com/office/powerpoint/2010/main" val="740710591"/>
              </p:ext>
            </p:extLst>
          </p:nvPr>
        </p:nvGraphicFramePr>
        <p:xfrm>
          <a:off x="1355812" y="1403044"/>
          <a:ext cx="6432376" cy="42976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文本框 5">
            <a:extLst>
              <a:ext uri="{FF2B5EF4-FFF2-40B4-BE49-F238E27FC236}">
                <a16:creationId xmlns:a16="http://schemas.microsoft.com/office/drawing/2014/main" id="{072EBB0B-A521-4736-94FA-587107477E3B}"/>
              </a:ext>
            </a:extLst>
          </p:cNvPr>
          <p:cNvSpPr txBox="1"/>
          <p:nvPr/>
        </p:nvSpPr>
        <p:spPr>
          <a:xfrm>
            <a:off x="4779597" y="3195064"/>
            <a:ext cx="1349896" cy="369332"/>
          </a:xfrm>
          <a:prstGeom prst="rect">
            <a:avLst/>
          </a:prstGeom>
          <a:noFill/>
        </p:spPr>
        <p:txBody>
          <a:bodyPr wrap="square">
            <a:spAutoFit/>
          </a:bodyPr>
          <a:lstStyle/>
          <a:p>
            <a:r>
              <a:rPr lang="zh-CN" altLang="en-US" b="1" dirty="0">
                <a:solidFill>
                  <a:srgbClr val="00B0F0"/>
                </a:solidFill>
                <a:latin typeface="Times New Roman" panose="02020603050405020304" pitchFamily="18" charset="0"/>
                <a:cs typeface="Times New Roman" panose="02020603050405020304" pitchFamily="18" charset="0"/>
              </a:rPr>
              <a:t>团队领导者</a:t>
            </a:r>
            <a:endParaRPr lang="zh-CN" altLang="en-US" dirty="0"/>
          </a:p>
        </p:txBody>
      </p:sp>
    </p:spTree>
    <p:extLst>
      <p:ext uri="{BB962C8B-B14F-4D97-AF65-F5344CB8AC3E}">
        <p14:creationId xmlns:p14="http://schemas.microsoft.com/office/powerpoint/2010/main" val="2850863114"/>
      </p:ext>
    </p:extLst>
  </p:cSld>
  <p:clrMapOvr>
    <a:masterClrMapping/>
  </p:clrMapOvr>
  <p:transition spd="slow">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a:extLst>
              <a:ext uri="{FF2B5EF4-FFF2-40B4-BE49-F238E27FC236}">
                <a16:creationId xmlns:a16="http://schemas.microsoft.com/office/drawing/2014/main" id="{95C730AD-F8A7-48C9-BC7F-5F805E2962FB}"/>
              </a:ext>
            </a:extLst>
          </p:cNvPr>
          <p:cNvGraphicFramePr/>
          <p:nvPr>
            <p:extLst>
              <p:ext uri="{D42A27DB-BD31-4B8C-83A1-F6EECF244321}">
                <p14:modId xmlns:p14="http://schemas.microsoft.com/office/powerpoint/2010/main" val="2541036954"/>
              </p:ext>
            </p:extLst>
          </p:nvPr>
        </p:nvGraphicFramePr>
        <p:xfrm>
          <a:off x="3275856" y="625252"/>
          <a:ext cx="5710085" cy="46187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标题 1"/>
          <p:cNvSpPr>
            <a:spLocks noGrp="1"/>
          </p:cNvSpPr>
          <p:nvPr>
            <p:ph type="title"/>
          </p:nvPr>
        </p:nvSpPr>
        <p:spPr/>
        <p:txBody>
          <a:bodyPr>
            <a:normAutofit/>
          </a:bodyPr>
          <a:lstStyle/>
          <a:p>
            <a:r>
              <a:rPr lang="en-US" altLang="zh-CN" dirty="0"/>
              <a:t>1.3.2  </a:t>
            </a:r>
            <a:r>
              <a:rPr lang="zh-CN" altLang="en-US" dirty="0"/>
              <a:t>项目团队</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000" b="1" dirty="0">
                <a:latin typeface="Times New Roman" panose="02020603050405020304" pitchFamily="18" charset="0"/>
                <a:cs typeface="Times New Roman" panose="02020603050405020304" pitchFamily="18" charset="0"/>
              </a:rPr>
              <a:t>组建</a:t>
            </a:r>
            <a:r>
              <a:rPr lang="zh-CN" altLang="en-US" sz="2000" b="1" dirty="0">
                <a:solidFill>
                  <a:srgbClr val="7030A0"/>
                </a:solidFill>
                <a:latin typeface="Times New Roman" panose="02020603050405020304" pitchFamily="18" charset="0"/>
                <a:cs typeface="Times New Roman" panose="02020603050405020304" pitchFamily="18" charset="0"/>
              </a:rPr>
              <a:t>软件开发团队</a:t>
            </a:r>
            <a:r>
              <a:rPr lang="zh-CN" altLang="en-US" sz="2000" b="1" dirty="0">
                <a:latin typeface="Times New Roman" panose="02020603050405020304" pitchFamily="18" charset="0"/>
                <a:cs typeface="Times New Roman" panose="02020603050405020304" pitchFamily="18" charset="0"/>
              </a:rPr>
              <a:t>的</a:t>
            </a:r>
            <a:r>
              <a:rPr lang="zh-CN" altLang="en-US" sz="2000" b="1" dirty="0">
                <a:solidFill>
                  <a:srgbClr val="C00000"/>
                </a:solidFill>
                <a:latin typeface="Times New Roman" panose="02020603050405020304" pitchFamily="18" charset="0"/>
                <a:cs typeface="Times New Roman" panose="02020603050405020304" pitchFamily="18" charset="0"/>
              </a:rPr>
              <a:t>考虑因素</a:t>
            </a:r>
            <a:r>
              <a:rPr lang="zh-CN" altLang="en-US" sz="2000" b="1" dirty="0">
                <a:latin typeface="Times New Roman" panose="02020603050405020304" pitchFamily="18" charset="0"/>
                <a:cs typeface="Times New Roman" panose="02020603050405020304" pitchFamily="18" charset="0"/>
              </a:rPr>
              <a:t>∶</a:t>
            </a:r>
          </a:p>
          <a:p>
            <a:pPr>
              <a:lnSpc>
                <a:spcPct val="150000"/>
              </a:lnSpc>
              <a:spcBef>
                <a:spcPts val="0"/>
              </a:spcBef>
              <a:buFont typeface="Wingdings" panose="05000000000000000000" pitchFamily="2" charset="2"/>
              <a:buChar char="n"/>
            </a:pPr>
            <a:endParaRPr lang="en-US" altLang="ja-JP"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ja-JP"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ja-JP" sz="1800" b="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A0CC0807-D38A-4497-87AA-29505B7F8ADC}"/>
              </a:ext>
            </a:extLst>
          </p:cNvPr>
          <p:cNvSpPr txBox="1"/>
          <p:nvPr/>
        </p:nvSpPr>
        <p:spPr>
          <a:xfrm>
            <a:off x="5874573" y="2519138"/>
            <a:ext cx="504056" cy="830997"/>
          </a:xfrm>
          <a:prstGeom prst="rect">
            <a:avLst/>
          </a:prstGeom>
          <a:solidFill>
            <a:srgbClr val="00B0F0"/>
          </a:solidFill>
        </p:spPr>
        <p:txBody>
          <a:bodyPr wrap="square">
            <a:spAutoFit/>
          </a:bodyPr>
          <a:lstStyle/>
          <a:p>
            <a:r>
              <a:rPr lang="zh-CN" altLang="en-US" sz="2400" b="1" dirty="0">
                <a:solidFill>
                  <a:srgbClr val="FFFF00"/>
                </a:solidFill>
                <a:latin typeface="Times New Roman" panose="02020603050405020304" pitchFamily="18" charset="0"/>
                <a:cs typeface="Times New Roman" panose="02020603050405020304" pitchFamily="18" charset="0"/>
              </a:rPr>
              <a:t>取舍</a:t>
            </a:r>
            <a:endParaRPr lang="zh-CN" altLang="en-US" sz="2400" dirty="0">
              <a:solidFill>
                <a:srgbClr val="FFFF00"/>
              </a:solidFill>
            </a:endParaRPr>
          </a:p>
        </p:txBody>
      </p:sp>
    </p:spTree>
    <p:extLst>
      <p:ext uri="{BB962C8B-B14F-4D97-AF65-F5344CB8AC3E}">
        <p14:creationId xmlns:p14="http://schemas.microsoft.com/office/powerpoint/2010/main" val="71001996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3EB583-8E7F-4AAB-9615-662FD020FE9E}"/>
              </a:ext>
            </a:extLst>
          </p:cNvPr>
          <p:cNvSpPr>
            <a:spLocks noGrp="1"/>
          </p:cNvSpPr>
          <p:nvPr>
            <p:ph type="title"/>
          </p:nvPr>
        </p:nvSpPr>
        <p:spPr/>
        <p:txBody>
          <a:bodyPr/>
          <a:lstStyle/>
          <a:p>
            <a:r>
              <a:rPr lang="zh-CN" altLang="en-US" sz="2400" dirty="0">
                <a:latin typeface="华文隶书"/>
                <a:cs typeface="华文隶书"/>
              </a:rPr>
              <a:t>项目不成功</a:t>
            </a:r>
            <a:endParaRPr lang="zh-CN" altLang="en-US" dirty="0"/>
          </a:p>
        </p:txBody>
      </p:sp>
      <p:graphicFrame>
        <p:nvGraphicFramePr>
          <p:cNvPr id="5" name="图示 4">
            <a:extLst>
              <a:ext uri="{FF2B5EF4-FFF2-40B4-BE49-F238E27FC236}">
                <a16:creationId xmlns:a16="http://schemas.microsoft.com/office/drawing/2014/main" id="{C73003F1-EE63-425B-B29C-03FC503E6E7A}"/>
              </a:ext>
            </a:extLst>
          </p:cNvPr>
          <p:cNvGraphicFramePr/>
          <p:nvPr>
            <p:extLst>
              <p:ext uri="{D42A27DB-BD31-4B8C-83A1-F6EECF244321}">
                <p14:modId xmlns:p14="http://schemas.microsoft.com/office/powerpoint/2010/main" val="2819754939"/>
              </p:ext>
            </p:extLst>
          </p:nvPr>
        </p:nvGraphicFramePr>
        <p:xfrm>
          <a:off x="1331640" y="625252"/>
          <a:ext cx="6840760" cy="48233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文本框 3">
            <a:extLst>
              <a:ext uri="{FF2B5EF4-FFF2-40B4-BE49-F238E27FC236}">
                <a16:creationId xmlns:a16="http://schemas.microsoft.com/office/drawing/2014/main" id="{499B9A53-FBC9-41D7-8021-4A8334FC8FE1}"/>
              </a:ext>
            </a:extLst>
          </p:cNvPr>
          <p:cNvSpPr txBox="1"/>
          <p:nvPr/>
        </p:nvSpPr>
        <p:spPr>
          <a:xfrm>
            <a:off x="7236296" y="2713484"/>
            <a:ext cx="1620957" cy="523220"/>
          </a:xfrm>
          <a:prstGeom prst="rect">
            <a:avLst/>
          </a:prstGeom>
          <a:solidFill>
            <a:srgbClr val="FFFF00"/>
          </a:solidFill>
        </p:spPr>
        <p:txBody>
          <a:bodyPr wrap="none" rtlCol="0">
            <a:spAutoFit/>
          </a:bodyPr>
          <a:lstStyle/>
          <a:p>
            <a:r>
              <a:rPr lang="zh-CN" altLang="en-US" sz="2800" b="1" dirty="0">
                <a:solidFill>
                  <a:srgbClr val="FF0000"/>
                </a:solidFill>
              </a:rPr>
              <a:t>软件危机</a:t>
            </a:r>
          </a:p>
        </p:txBody>
      </p:sp>
      <p:sp>
        <p:nvSpPr>
          <p:cNvPr id="6" name="文本框 5">
            <a:extLst>
              <a:ext uri="{FF2B5EF4-FFF2-40B4-BE49-F238E27FC236}">
                <a16:creationId xmlns:a16="http://schemas.microsoft.com/office/drawing/2014/main" id="{CEE0F13F-10A0-4948-AEDA-9CD97E984F39}"/>
              </a:ext>
            </a:extLst>
          </p:cNvPr>
          <p:cNvSpPr txBox="1"/>
          <p:nvPr/>
        </p:nvSpPr>
        <p:spPr>
          <a:xfrm>
            <a:off x="7236296" y="961482"/>
            <a:ext cx="1200939" cy="707886"/>
          </a:xfrm>
          <a:prstGeom prst="rect">
            <a:avLst/>
          </a:prstGeom>
          <a:solidFill>
            <a:srgbClr val="7030A0"/>
          </a:solidFill>
        </p:spPr>
        <p:txBody>
          <a:bodyPr wrap="square">
            <a:spAutoFit/>
          </a:bodyPr>
          <a:lstStyle/>
          <a:p>
            <a:r>
              <a:rPr lang="zh-CN" altLang="en-US" sz="2000" b="1" dirty="0">
                <a:solidFill>
                  <a:srgbClr val="FFC000"/>
                </a:solidFill>
              </a:rPr>
              <a:t>现代项目管理方法</a:t>
            </a:r>
          </a:p>
        </p:txBody>
      </p:sp>
      <p:sp>
        <p:nvSpPr>
          <p:cNvPr id="3" name="箭头: 右 2">
            <a:extLst>
              <a:ext uri="{FF2B5EF4-FFF2-40B4-BE49-F238E27FC236}">
                <a16:creationId xmlns:a16="http://schemas.microsoft.com/office/drawing/2014/main" id="{8E07EF37-1897-494C-A0BF-3CC2B9772AF4}"/>
              </a:ext>
            </a:extLst>
          </p:cNvPr>
          <p:cNvSpPr/>
          <p:nvPr/>
        </p:nvSpPr>
        <p:spPr>
          <a:xfrm rot="19795371">
            <a:off x="6475426" y="1348482"/>
            <a:ext cx="671269" cy="312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9512806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1.3.3  </a:t>
            </a:r>
            <a:r>
              <a:rPr lang="zh-CN" altLang="en-US" dirty="0"/>
              <a:t>项目管理办公室</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000" b="1" dirty="0">
                <a:solidFill>
                  <a:srgbClr val="FF0000"/>
                </a:solidFill>
                <a:latin typeface="Times New Roman" panose="02020603050405020304" pitchFamily="18" charset="0"/>
                <a:cs typeface="Times New Roman" panose="02020603050405020304" pitchFamily="18" charset="0"/>
              </a:rPr>
              <a:t>项目管理办公室（</a:t>
            </a:r>
            <a:r>
              <a:rPr lang="en-US" altLang="zh-CN" sz="2000" b="1" dirty="0">
                <a:solidFill>
                  <a:srgbClr val="FF0000"/>
                </a:solidFill>
                <a:latin typeface="Times New Roman" panose="02020603050405020304" pitchFamily="18" charset="0"/>
                <a:cs typeface="Times New Roman" panose="02020603050405020304" pitchFamily="18" charset="0"/>
              </a:rPr>
              <a:t>PMO</a:t>
            </a:r>
            <a:r>
              <a:rPr lang="zh-CN" altLang="en-US" sz="2000" b="1" dirty="0">
                <a:solidFill>
                  <a:srgbClr val="FF0000"/>
                </a:solidFill>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a:t>
            </a:r>
            <a:r>
              <a:rPr lang="zh-CN" altLang="en-US" sz="2000" b="1" dirty="0">
                <a:solidFill>
                  <a:srgbClr val="7030A0"/>
                </a:solidFill>
                <a:latin typeface="Times New Roman" panose="02020603050405020304" pitchFamily="18" charset="0"/>
                <a:cs typeface="Times New Roman" panose="02020603050405020304" pitchFamily="18" charset="0"/>
              </a:rPr>
              <a:t>组织部门</a:t>
            </a:r>
            <a:endParaRPr lang="en-US" altLang="zh-CN" sz="2000" b="1" dirty="0">
              <a:solidFill>
                <a:srgbClr val="7030A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）对与项目相关的管理过程进行</a:t>
            </a:r>
            <a:r>
              <a:rPr lang="zh-CN" altLang="en-US" sz="2000" b="1" dirty="0">
                <a:solidFill>
                  <a:srgbClr val="00B050"/>
                </a:solidFill>
                <a:latin typeface="Times New Roman" panose="02020603050405020304" pitchFamily="18" charset="0"/>
                <a:cs typeface="Times New Roman" panose="02020603050405020304" pitchFamily="18" charset="0"/>
              </a:rPr>
              <a:t>标准化</a:t>
            </a:r>
            <a:endParaRPr lang="en-US" altLang="zh-CN" sz="2000" b="1" dirty="0">
              <a:solidFill>
                <a:srgbClr val="00B05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Times New Roman" panose="02020603050405020304" pitchFamily="18" charset="0"/>
                <a:cs typeface="Times New Roman" panose="02020603050405020304" pitchFamily="18" charset="0"/>
              </a:rPr>
              <a:t>）促进资源、方法论、工具和技术</a:t>
            </a:r>
            <a:r>
              <a:rPr lang="zh-CN" altLang="en-US" sz="2000" b="1" dirty="0">
                <a:solidFill>
                  <a:srgbClr val="00B0F0"/>
                </a:solidFill>
                <a:latin typeface="Times New Roman" panose="02020603050405020304" pitchFamily="18" charset="0"/>
                <a:cs typeface="Times New Roman" panose="02020603050405020304" pitchFamily="18" charset="0"/>
              </a:rPr>
              <a:t>共享</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7853713"/>
      </p:ext>
    </p:extLst>
  </p:cSld>
  <p:clrMapOvr>
    <a:masterClrMapping/>
  </p:clrMapOvr>
  <p:transition spd="slow">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1.3.3  </a:t>
            </a:r>
            <a:r>
              <a:rPr lang="zh-CN" altLang="en-US" dirty="0"/>
              <a:t>项目管理办公室</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000" b="1" dirty="0">
                <a:solidFill>
                  <a:srgbClr val="FF0000"/>
                </a:solidFill>
                <a:latin typeface="Times New Roman" panose="02020603050405020304" pitchFamily="18" charset="0"/>
                <a:cs typeface="Times New Roman" panose="02020603050405020304" pitchFamily="18" charset="0"/>
              </a:rPr>
              <a:t>PMO</a:t>
            </a:r>
            <a:r>
              <a:rPr lang="zh-CN" altLang="en-US" sz="2000" b="1" dirty="0">
                <a:solidFill>
                  <a:srgbClr val="FF0000"/>
                </a:solidFill>
                <a:latin typeface="Times New Roman" panose="02020603050405020304" pitchFamily="18" charset="0"/>
                <a:cs typeface="Times New Roman" panose="02020603050405020304" pitchFamily="18" charset="0"/>
              </a:rPr>
              <a:t>的职责范围</a:t>
            </a:r>
            <a:endParaRPr lang="en-US" altLang="zh-CN" sz="2000" b="1" dirty="0">
              <a:solidFill>
                <a:srgbClr val="FF000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图示 3">
            <a:extLst>
              <a:ext uri="{FF2B5EF4-FFF2-40B4-BE49-F238E27FC236}">
                <a16:creationId xmlns:a16="http://schemas.microsoft.com/office/drawing/2014/main" id="{0527D555-FEF7-4D3E-8BE5-89F0B25E500D}"/>
              </a:ext>
            </a:extLst>
          </p:cNvPr>
          <p:cNvGraphicFramePr/>
          <p:nvPr>
            <p:extLst>
              <p:ext uri="{D42A27DB-BD31-4B8C-83A1-F6EECF244321}">
                <p14:modId xmlns:p14="http://schemas.microsoft.com/office/powerpoint/2010/main" val="3299556551"/>
              </p:ext>
            </p:extLst>
          </p:nvPr>
        </p:nvGraphicFramePr>
        <p:xfrm>
          <a:off x="1691680" y="769268"/>
          <a:ext cx="6624736" cy="43924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37849487"/>
      </p:ext>
    </p:extLst>
  </p:cSld>
  <p:clrMapOvr>
    <a:masterClrMapping/>
  </p:clrMapOvr>
  <p:transition spd="slow">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1.3.3  </a:t>
            </a:r>
            <a:r>
              <a:rPr lang="zh-CN" altLang="en-US" dirty="0"/>
              <a:t>项目管理办公室</a:t>
            </a:r>
          </a:p>
        </p:txBody>
      </p:sp>
      <p:sp>
        <p:nvSpPr>
          <p:cNvPr id="9" name="副标题 8"/>
          <p:cNvSpPr txBox="1">
            <a:spLocks/>
          </p:cNvSpPr>
          <p:nvPr/>
        </p:nvSpPr>
        <p:spPr>
          <a:xfrm>
            <a:off x="467544" y="7692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000" b="1" dirty="0">
                <a:solidFill>
                  <a:srgbClr val="7030A0"/>
                </a:solidFill>
                <a:latin typeface="Times New Roman" panose="02020603050405020304" pitchFamily="18" charset="0"/>
                <a:cs typeface="Times New Roman" panose="02020603050405020304" pitchFamily="18" charset="0"/>
              </a:rPr>
              <a:t>管理</a:t>
            </a:r>
            <a:r>
              <a:rPr lang="zh-CN" altLang="en-US" sz="2000" b="1" dirty="0">
                <a:solidFill>
                  <a:srgbClr val="00B0F0"/>
                </a:solidFill>
                <a:latin typeface="Times New Roman" panose="02020603050405020304" pitchFamily="18" charset="0"/>
                <a:cs typeface="Times New Roman" panose="02020603050405020304" pitchFamily="18" charset="0"/>
              </a:rPr>
              <a:t>软件项目</a:t>
            </a:r>
            <a:r>
              <a:rPr lang="zh-CN" altLang="en-US" sz="2000" b="1" dirty="0">
                <a:latin typeface="Times New Roman" panose="02020603050405020304" pitchFamily="18" charset="0"/>
                <a:cs typeface="Times New Roman" panose="02020603050405020304" pitchFamily="18" charset="0"/>
              </a:rPr>
              <a:t>的</a:t>
            </a:r>
            <a:r>
              <a:rPr lang="en-US" altLang="zh-CN" sz="2000" b="1" dirty="0">
                <a:latin typeface="Times New Roman" panose="02020603050405020304" pitchFamily="18" charset="0"/>
                <a:cs typeface="Times New Roman" panose="02020603050405020304" pitchFamily="18" charset="0"/>
              </a:rPr>
              <a:t>PMO</a:t>
            </a:r>
            <a:r>
              <a:rPr lang="zh-CN" altLang="en-US" sz="2000" b="1" dirty="0">
                <a:latin typeface="Times New Roman" panose="02020603050405020304" pitchFamily="18" charset="0"/>
                <a:cs typeface="Times New Roman" panose="02020603050405020304" pitchFamily="18" charset="0"/>
              </a:rPr>
              <a:t>的其他职能</a:t>
            </a:r>
          </a:p>
          <a:p>
            <a:pPr marL="457200" lvl="1" indent="0">
              <a:lnSpc>
                <a:spcPct val="150000"/>
              </a:lnSpc>
              <a:spcBef>
                <a:spcPts val="0"/>
              </a:spcBef>
              <a:buNone/>
            </a:pPr>
            <a:endParaRPr lang="zh-CN" altLang="en-US" sz="2000" b="1" dirty="0">
              <a:latin typeface="Times New Roman" panose="02020603050405020304" pitchFamily="18" charset="0"/>
              <a:cs typeface="Times New Roman" panose="02020603050405020304" pitchFamily="18" charset="0"/>
            </a:endParaRPr>
          </a:p>
        </p:txBody>
      </p:sp>
      <p:graphicFrame>
        <p:nvGraphicFramePr>
          <p:cNvPr id="4" name="图示 3">
            <a:extLst>
              <a:ext uri="{FF2B5EF4-FFF2-40B4-BE49-F238E27FC236}">
                <a16:creationId xmlns:a16="http://schemas.microsoft.com/office/drawing/2014/main" id="{2B0568AC-003D-4B7F-BD69-683B4A1FF2AE}"/>
              </a:ext>
            </a:extLst>
          </p:cNvPr>
          <p:cNvGraphicFramePr/>
          <p:nvPr>
            <p:extLst>
              <p:ext uri="{D42A27DB-BD31-4B8C-83A1-F6EECF244321}">
                <p14:modId xmlns:p14="http://schemas.microsoft.com/office/powerpoint/2010/main" val="599746531"/>
              </p:ext>
            </p:extLst>
          </p:nvPr>
        </p:nvGraphicFramePr>
        <p:xfrm>
          <a:off x="2913832" y="913284"/>
          <a:ext cx="6264696" cy="4320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5473038"/>
      </p:ext>
    </p:extLst>
  </p:cSld>
  <p:clrMapOvr>
    <a:masterClrMapping/>
  </p:clrMapOvr>
  <p:transition spd="slow">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4"/>
          <p:cNvSpPr/>
          <p:nvPr/>
        </p:nvSpPr>
        <p:spPr>
          <a:xfrm>
            <a:off x="0" y="-4900"/>
            <a:ext cx="2987825" cy="2209428"/>
          </a:xfrm>
          <a:prstGeom prst="rect">
            <a:avLst/>
          </a:prstGeom>
          <a:solidFill>
            <a:schemeClr val="accent6">
              <a:lumMod val="60000"/>
              <a:lumOff val="40000"/>
              <a:alpha val="69804"/>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2313365" y="2209428"/>
            <a:ext cx="6830636"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latin typeface="方正粗宋简体"/>
                <a:ea typeface="方正粗宋简体"/>
              </a:rPr>
              <a:t>项目集管理和项目组合管理之间的关系</a:t>
            </a:r>
          </a:p>
        </p:txBody>
      </p:sp>
      <p:sp>
        <p:nvSpPr>
          <p:cNvPr id="5" name="文本框 4"/>
          <p:cNvSpPr txBox="1"/>
          <p:nvPr/>
        </p:nvSpPr>
        <p:spPr>
          <a:xfrm>
            <a:off x="0" y="1124408"/>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1.4</a:t>
            </a:r>
            <a:endParaRPr lang="zh-CN" altLang="en-US" sz="4000" b="1" dirty="0">
              <a:solidFill>
                <a:schemeClr val="accent1"/>
              </a:solidFill>
              <a:latin typeface="Adobe Gothic Std B" panose="020B0800000000000000" pitchFamily="34" charset="-128"/>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0" y="2209970"/>
            <a:ext cx="2313364" cy="1439076"/>
          </a:xfrm>
          <a:prstGeom prst="rect">
            <a:avLst/>
          </a:prstGeom>
        </p:spPr>
      </p:pic>
      <p:sp>
        <p:nvSpPr>
          <p:cNvPr id="10" name="矩形 4"/>
          <p:cNvSpPr/>
          <p:nvPr/>
        </p:nvSpPr>
        <p:spPr>
          <a:xfrm>
            <a:off x="1" y="3649046"/>
            <a:ext cx="2313364" cy="2065954"/>
          </a:xfrm>
          <a:prstGeom prst="rect">
            <a:avLst/>
          </a:prstGeom>
          <a:solidFill>
            <a:schemeClr val="accent5">
              <a:lumMod val="40000"/>
              <a:lumOff val="60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979675913"/>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1.4 </a:t>
            </a:r>
            <a:r>
              <a:rPr lang="zh-CN" altLang="en-US" dirty="0"/>
              <a:t>项目、项目集和项目组合</a:t>
            </a:r>
          </a:p>
        </p:txBody>
      </p:sp>
      <p:sp>
        <p:nvSpPr>
          <p:cNvPr id="9" name="副标题 8"/>
          <p:cNvSpPr txBox="1">
            <a:spLocks/>
          </p:cNvSpPr>
          <p:nvPr/>
        </p:nvSpPr>
        <p:spPr>
          <a:xfrm>
            <a:off x="467544" y="985292"/>
            <a:ext cx="856895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000" b="1" dirty="0">
                <a:solidFill>
                  <a:srgbClr val="FF0000"/>
                </a:solidFill>
                <a:latin typeface="Times New Roman" panose="02020603050405020304" pitchFamily="18" charset="0"/>
                <a:cs typeface="Times New Roman" panose="02020603050405020304" pitchFamily="18" charset="0"/>
              </a:rPr>
              <a:t>项目集</a:t>
            </a:r>
            <a:r>
              <a:rPr lang="zh-CN" altLang="en-US" sz="2000" b="1" dirty="0">
                <a:latin typeface="Times New Roman" panose="02020603050405020304" pitchFamily="18" charset="0"/>
                <a:cs typeface="Times New Roman" panose="02020603050405020304" pitchFamily="18" charset="0"/>
              </a:rPr>
              <a:t>：</a:t>
            </a: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000" b="1" dirty="0">
                <a:latin typeface="Times New Roman" panose="02020603050405020304" pitchFamily="18" charset="0"/>
                <a:cs typeface="Times New Roman" panose="02020603050405020304" pitchFamily="18" charset="0"/>
              </a:rPr>
              <a:t>一组</a:t>
            </a:r>
            <a:r>
              <a:rPr lang="zh-CN" altLang="en-US" sz="2000" b="1" dirty="0">
                <a:solidFill>
                  <a:srgbClr val="7030A0"/>
                </a:solidFill>
                <a:latin typeface="Times New Roman" panose="02020603050405020304" pitchFamily="18" charset="0"/>
                <a:cs typeface="Times New Roman" panose="02020603050405020304" pitchFamily="18" charset="0"/>
              </a:rPr>
              <a:t>相互关联且被协调管理</a:t>
            </a:r>
            <a:r>
              <a:rPr lang="zh-CN" altLang="en-US" sz="2000" b="1" dirty="0">
                <a:latin typeface="Times New Roman" panose="02020603050405020304" pitchFamily="18" charset="0"/>
                <a:cs typeface="Times New Roman" panose="02020603050405020304" pitchFamily="18" charset="0"/>
              </a:rPr>
              <a:t>的项目、子项目集和项目集活动</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000" b="1" dirty="0">
                <a:solidFill>
                  <a:srgbClr val="FF0000"/>
                </a:solidFill>
                <a:latin typeface="Times New Roman" panose="02020603050405020304" pitchFamily="18" charset="0"/>
                <a:cs typeface="Times New Roman" panose="02020603050405020304" pitchFamily="18" charset="0"/>
              </a:rPr>
              <a:t>项目组合</a:t>
            </a:r>
            <a:r>
              <a:rPr lang="zh-CN" altLang="en-US" sz="2000" b="1" dirty="0">
                <a:latin typeface="Times New Roman" panose="02020603050405020304" pitchFamily="18" charset="0"/>
                <a:cs typeface="Times New Roman" panose="02020603050405020304" pitchFamily="18" charset="0"/>
              </a:rPr>
              <a:t>：</a:t>
            </a: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000" b="1" dirty="0">
                <a:latin typeface="Times New Roman" panose="02020603050405020304" pitchFamily="18" charset="0"/>
                <a:cs typeface="Times New Roman" panose="02020603050405020304" pitchFamily="18" charset="0"/>
              </a:rPr>
              <a:t>为了</a:t>
            </a:r>
            <a:r>
              <a:rPr lang="zh-CN" altLang="en-US" sz="2000" b="1" dirty="0">
                <a:solidFill>
                  <a:srgbClr val="7030A0"/>
                </a:solidFill>
                <a:latin typeface="Times New Roman" panose="02020603050405020304" pitchFamily="18" charset="0"/>
                <a:cs typeface="Times New Roman" panose="02020603050405020304" pitchFamily="18" charset="0"/>
              </a:rPr>
              <a:t>实现企业战略目标</a:t>
            </a:r>
            <a:r>
              <a:rPr lang="zh-CN" altLang="en-US" sz="2000" b="1" dirty="0">
                <a:latin typeface="Times New Roman" panose="02020603050405020304" pitchFamily="18" charset="0"/>
                <a:cs typeface="Times New Roman" panose="02020603050405020304" pitchFamily="18" charset="0"/>
              </a:rPr>
              <a:t>而组合在一起管理的项目或项目集及其他工作的集合</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5930328"/>
      </p:ext>
    </p:extLst>
  </p:cSld>
  <p:clrMapOvr>
    <a:masterClrMapping/>
  </p:clrMapOvr>
  <p:transition spd="slow">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CCA1AC3-0C15-44D8-B586-8420DC2C162B}"/>
              </a:ext>
            </a:extLst>
          </p:cNvPr>
          <p:cNvPicPr>
            <a:picLocks noChangeAspect="1"/>
          </p:cNvPicPr>
          <p:nvPr/>
        </p:nvPicPr>
        <p:blipFill>
          <a:blip r:embed="rId3"/>
          <a:stretch>
            <a:fillRect/>
          </a:stretch>
        </p:blipFill>
        <p:spPr>
          <a:xfrm>
            <a:off x="1007604" y="1160016"/>
            <a:ext cx="7128792" cy="4024318"/>
          </a:xfrm>
          <a:prstGeom prst="rect">
            <a:avLst/>
          </a:prstGeom>
        </p:spPr>
      </p:pic>
      <p:sp>
        <p:nvSpPr>
          <p:cNvPr id="2" name="标题 1"/>
          <p:cNvSpPr>
            <a:spLocks noGrp="1"/>
          </p:cNvSpPr>
          <p:nvPr>
            <p:ph type="title"/>
          </p:nvPr>
        </p:nvSpPr>
        <p:spPr/>
        <p:txBody>
          <a:bodyPr/>
          <a:lstStyle/>
          <a:p>
            <a:r>
              <a:rPr lang="en-US" altLang="zh-CN" dirty="0"/>
              <a:t>1.4 </a:t>
            </a:r>
            <a:r>
              <a:rPr lang="zh-CN" altLang="en-US" dirty="0"/>
              <a:t>项目、项目集和项目组合</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zh-CN" altLang="en-US" sz="1800" b="1" dirty="0">
              <a:solidFill>
                <a:srgbClr val="FF0000"/>
              </a:solidFill>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04E84177-3DE0-4ABA-A424-0D0111ED3613}"/>
              </a:ext>
            </a:extLst>
          </p:cNvPr>
          <p:cNvSpPr txBox="1"/>
          <p:nvPr/>
        </p:nvSpPr>
        <p:spPr>
          <a:xfrm>
            <a:off x="683568" y="985292"/>
            <a:ext cx="2160240" cy="874214"/>
          </a:xfrm>
          <a:prstGeom prst="rect">
            <a:avLst/>
          </a:prstGeom>
          <a:noFill/>
          <a:ln>
            <a:solidFill>
              <a:srgbClr val="FF0000"/>
            </a:solidFill>
          </a:ln>
        </p:spPr>
        <p:txBody>
          <a:bodyPr wrap="square">
            <a:spAutoFit/>
          </a:bodyPr>
          <a:lstStyle/>
          <a:p>
            <a:pPr>
              <a:lnSpc>
                <a:spcPct val="150000"/>
              </a:lnSpc>
              <a:spcBef>
                <a:spcPts val="0"/>
              </a:spcBef>
            </a:pPr>
            <a:r>
              <a:rPr lang="zh-CN" altLang="en-US" sz="1800" b="1" dirty="0">
                <a:latin typeface="Times New Roman" panose="02020603050405020304" pitchFamily="18" charset="0"/>
                <a:cs typeface="Times New Roman" panose="02020603050405020304" pitchFamily="18" charset="0"/>
              </a:rPr>
              <a:t>均需</a:t>
            </a:r>
            <a:r>
              <a:rPr lang="zh-CN" altLang="en-US" sz="1800" b="1" dirty="0">
                <a:solidFill>
                  <a:srgbClr val="7030A0"/>
                </a:solidFill>
                <a:latin typeface="Times New Roman" panose="02020603050405020304" pitchFamily="18" charset="0"/>
                <a:cs typeface="Times New Roman" panose="02020603050405020304" pitchFamily="18" charset="0"/>
              </a:rPr>
              <a:t>符合组织战略</a:t>
            </a:r>
            <a:r>
              <a:rPr lang="zh-CN" altLang="en-US" sz="1800" b="1" dirty="0">
                <a:latin typeface="Times New Roman" panose="02020603050405020304" pitchFamily="18" charset="0"/>
                <a:cs typeface="Times New Roman" panose="02020603050405020304" pitchFamily="18" charset="0"/>
              </a:rPr>
              <a:t>，或由组织战略驱动</a:t>
            </a:r>
            <a:endParaRPr lang="en-US" altLang="zh-C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03548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a:extLst>
              <a:ext uri="{FF2B5EF4-FFF2-40B4-BE49-F238E27FC236}">
                <a16:creationId xmlns:a16="http://schemas.microsoft.com/office/drawing/2014/main" id="{1E4B809B-18F4-4F47-BD20-D1D4E052F16B}"/>
              </a:ext>
            </a:extLst>
          </p:cNvPr>
          <p:cNvGraphicFramePr/>
          <p:nvPr>
            <p:extLst>
              <p:ext uri="{D42A27DB-BD31-4B8C-83A1-F6EECF244321}">
                <p14:modId xmlns:p14="http://schemas.microsoft.com/office/powerpoint/2010/main" val="1708341502"/>
              </p:ext>
            </p:extLst>
          </p:nvPr>
        </p:nvGraphicFramePr>
        <p:xfrm>
          <a:off x="225771" y="734754"/>
          <a:ext cx="8712968" cy="44856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标题 1"/>
          <p:cNvSpPr>
            <a:spLocks noGrp="1"/>
          </p:cNvSpPr>
          <p:nvPr>
            <p:ph type="title"/>
          </p:nvPr>
        </p:nvSpPr>
        <p:spPr/>
        <p:txBody>
          <a:bodyPr/>
          <a:lstStyle/>
          <a:p>
            <a:r>
              <a:rPr lang="en-US" altLang="zh-CN" dirty="0"/>
              <a:t>1.4 </a:t>
            </a:r>
            <a:r>
              <a:rPr lang="zh-CN" altLang="en-US" dirty="0"/>
              <a:t>项目、项目集和项目组合</a:t>
            </a:r>
          </a:p>
        </p:txBody>
      </p:sp>
      <p:sp>
        <p:nvSpPr>
          <p:cNvPr id="12" name="文本框 11">
            <a:extLst>
              <a:ext uri="{FF2B5EF4-FFF2-40B4-BE49-F238E27FC236}">
                <a16:creationId xmlns:a16="http://schemas.microsoft.com/office/drawing/2014/main" id="{6F722A98-6E0B-497A-B42D-A2ED256AD152}"/>
              </a:ext>
            </a:extLst>
          </p:cNvPr>
          <p:cNvSpPr txBox="1"/>
          <p:nvPr/>
        </p:nvSpPr>
        <p:spPr>
          <a:xfrm>
            <a:off x="4704544" y="3649588"/>
            <a:ext cx="2268911" cy="646331"/>
          </a:xfrm>
          <a:prstGeom prst="rect">
            <a:avLst/>
          </a:prstGeom>
          <a:noFill/>
          <a:ln>
            <a:solidFill>
              <a:srgbClr val="C9C400"/>
            </a:solidFill>
          </a:ln>
        </p:spPr>
        <p:txBody>
          <a:bodyPr wrap="square">
            <a:spAutoFit/>
          </a:bodyPr>
          <a:lstStyle/>
          <a:p>
            <a:r>
              <a:rPr lang="zh-CN" altLang="en-US" sz="1800" b="1" dirty="0">
                <a:solidFill>
                  <a:srgbClr val="FF0000"/>
                </a:solidFill>
                <a:latin typeface="Times New Roman" panose="02020603050405020304" pitchFamily="18" charset="0"/>
                <a:cs typeface="Times New Roman" panose="02020603050405020304" pitchFamily="18" charset="0"/>
              </a:rPr>
              <a:t>项目管理</a:t>
            </a:r>
            <a:r>
              <a:rPr lang="en-US" altLang="zh-CN" sz="1800" b="1" dirty="0">
                <a:latin typeface="Times New Roman" panose="02020603050405020304" pitchFamily="18" charset="0"/>
                <a:cs typeface="Times New Roman" panose="02020603050405020304" pitchFamily="18" charset="0"/>
              </a:rPr>
              <a:t>:</a:t>
            </a:r>
          </a:p>
          <a:p>
            <a:r>
              <a:rPr lang="zh-CN" altLang="en-US" sz="1800" b="1" dirty="0">
                <a:solidFill>
                  <a:srgbClr val="00B0F0"/>
                </a:solidFill>
                <a:latin typeface="Times New Roman" panose="02020603050405020304" pitchFamily="18" charset="0"/>
                <a:cs typeface="Times New Roman" panose="02020603050405020304" pitchFamily="18" charset="0"/>
              </a:rPr>
              <a:t>完成既定的项目范围</a:t>
            </a:r>
            <a:endParaRPr lang="zh-CN" altLang="en-US" dirty="0"/>
          </a:p>
        </p:txBody>
      </p:sp>
      <p:sp>
        <p:nvSpPr>
          <p:cNvPr id="14" name="文本框 13">
            <a:extLst>
              <a:ext uri="{FF2B5EF4-FFF2-40B4-BE49-F238E27FC236}">
                <a16:creationId xmlns:a16="http://schemas.microsoft.com/office/drawing/2014/main" id="{EDD1E5A4-0397-451E-BF18-84D0AFCAE87D}"/>
              </a:ext>
            </a:extLst>
          </p:cNvPr>
          <p:cNvSpPr txBox="1"/>
          <p:nvPr/>
        </p:nvSpPr>
        <p:spPr>
          <a:xfrm>
            <a:off x="2267744" y="1038920"/>
            <a:ext cx="2436800" cy="923330"/>
          </a:xfrm>
          <a:prstGeom prst="rect">
            <a:avLst/>
          </a:prstGeom>
          <a:noFill/>
          <a:ln>
            <a:solidFill>
              <a:srgbClr val="FFC000"/>
            </a:solidFill>
          </a:ln>
        </p:spPr>
        <p:txBody>
          <a:bodyPr wrap="square">
            <a:spAutoFit/>
          </a:bodyPr>
          <a:lstStyle/>
          <a:p>
            <a:pPr>
              <a:spcBef>
                <a:spcPts val="0"/>
              </a:spcBef>
            </a:pPr>
            <a:r>
              <a:rPr lang="zh-CN" altLang="en-US" sz="1800" b="1" dirty="0">
                <a:solidFill>
                  <a:srgbClr val="FF0000"/>
                </a:solidFill>
                <a:latin typeface="Times New Roman" panose="02020603050405020304" pitchFamily="18" charset="0"/>
                <a:cs typeface="Times New Roman" panose="02020603050405020304" pitchFamily="18" charset="0"/>
              </a:rPr>
              <a:t>项目集管理</a:t>
            </a:r>
            <a:r>
              <a:rPr lang="en-US" altLang="zh-CN" b="1" dirty="0">
                <a:solidFill>
                  <a:srgbClr val="FF0000"/>
                </a:solidFill>
                <a:latin typeface="Times New Roman" panose="02020603050405020304" pitchFamily="18" charset="0"/>
                <a:cs typeface="Times New Roman" panose="02020603050405020304" pitchFamily="18" charset="0"/>
              </a:rPr>
              <a:t>:</a:t>
            </a:r>
          </a:p>
          <a:p>
            <a:pPr>
              <a:spcBef>
                <a:spcPts val="0"/>
              </a:spcBef>
            </a:pPr>
            <a:r>
              <a:rPr lang="en-US" altLang="zh-CN" sz="1800" b="1" dirty="0">
                <a:solidFill>
                  <a:srgbClr val="00B0F0"/>
                </a:solidFill>
                <a:latin typeface="Times New Roman" panose="02020603050405020304" pitchFamily="18" charset="0"/>
                <a:cs typeface="Times New Roman" panose="02020603050405020304" pitchFamily="18" charset="0"/>
              </a:rPr>
              <a:t>a.</a:t>
            </a:r>
            <a:r>
              <a:rPr lang="zh-CN" altLang="en-US" sz="1800" b="1" dirty="0">
                <a:solidFill>
                  <a:srgbClr val="00B0F0"/>
                </a:solidFill>
                <a:latin typeface="Times New Roman" panose="02020603050405020304" pitchFamily="18" charset="0"/>
                <a:cs typeface="Times New Roman" panose="02020603050405020304" pitchFamily="18" charset="0"/>
              </a:rPr>
              <a:t>协调项目集包含项目</a:t>
            </a:r>
            <a:r>
              <a:rPr lang="en-US" altLang="zh-CN" sz="1800" b="1" dirty="0">
                <a:solidFill>
                  <a:srgbClr val="7030A0"/>
                </a:solidFill>
                <a:latin typeface="Times New Roman" panose="02020603050405020304" pitchFamily="18" charset="0"/>
                <a:cs typeface="Times New Roman" panose="02020603050405020304" pitchFamily="18" charset="0"/>
              </a:rPr>
              <a:t>b.</a:t>
            </a:r>
            <a:r>
              <a:rPr lang="zh-CN" altLang="en-US" sz="1800" b="1" dirty="0">
                <a:solidFill>
                  <a:srgbClr val="7030A0"/>
                </a:solidFill>
                <a:latin typeface="Times New Roman" panose="02020603050405020304" pitchFamily="18" charset="0"/>
                <a:cs typeface="Times New Roman" panose="02020603050405020304" pitchFamily="18" charset="0"/>
              </a:rPr>
              <a:t>控制依赖关系</a:t>
            </a:r>
            <a:endParaRPr lang="en-US" altLang="zh-CN" sz="1800" b="1" dirty="0">
              <a:solidFill>
                <a:srgbClr val="7030A0"/>
              </a:solidFill>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08443CCD-5C80-477F-BB76-40E538083A2E}"/>
              </a:ext>
            </a:extLst>
          </p:cNvPr>
          <p:cNvSpPr txBox="1"/>
          <p:nvPr/>
        </p:nvSpPr>
        <p:spPr>
          <a:xfrm>
            <a:off x="107504" y="4078563"/>
            <a:ext cx="2059865" cy="1200329"/>
          </a:xfrm>
          <a:prstGeom prst="rect">
            <a:avLst/>
          </a:prstGeom>
          <a:noFill/>
          <a:ln>
            <a:solidFill>
              <a:schemeClr val="accent1">
                <a:lumMod val="60000"/>
                <a:lumOff val="40000"/>
              </a:schemeClr>
            </a:solidFill>
          </a:ln>
        </p:spPr>
        <p:txBody>
          <a:bodyPr wrap="square">
            <a:spAutoFit/>
          </a:bodyPr>
          <a:lstStyle/>
          <a:p>
            <a:r>
              <a:rPr lang="zh-CN" altLang="en-US" sz="1800" b="1" dirty="0">
                <a:solidFill>
                  <a:srgbClr val="FF0000"/>
                </a:solidFill>
                <a:latin typeface="Times New Roman" panose="02020603050405020304" pitchFamily="18" charset="0"/>
                <a:cs typeface="Times New Roman" panose="02020603050405020304" pitchFamily="18" charset="0"/>
              </a:rPr>
              <a:t>项目组合管理</a:t>
            </a:r>
            <a:r>
              <a:rPr lang="en-US" altLang="zh-CN" b="1" dirty="0">
                <a:solidFill>
                  <a:srgbClr val="FF0000"/>
                </a:solidFill>
                <a:latin typeface="Times New Roman" panose="02020603050405020304" pitchFamily="18" charset="0"/>
                <a:cs typeface="Times New Roman" panose="02020603050405020304" pitchFamily="18" charset="0"/>
              </a:rPr>
              <a:t>:</a:t>
            </a:r>
          </a:p>
          <a:p>
            <a:r>
              <a:rPr lang="en-US" altLang="zh-CN" sz="1800" b="1" dirty="0">
                <a:solidFill>
                  <a:srgbClr val="00B0F0"/>
                </a:solidFill>
                <a:latin typeface="Times New Roman" panose="02020603050405020304" pitchFamily="18" charset="0"/>
                <a:cs typeface="Times New Roman" panose="02020603050405020304" pitchFamily="18" charset="0"/>
              </a:rPr>
              <a:t>a.</a:t>
            </a:r>
            <a:r>
              <a:rPr lang="zh-CN" altLang="en-US" sz="1800" b="1" dirty="0">
                <a:solidFill>
                  <a:srgbClr val="00B0F0"/>
                </a:solidFill>
                <a:latin typeface="Times New Roman" panose="02020603050405020304" pitchFamily="18" charset="0"/>
                <a:cs typeface="Times New Roman" panose="02020603050405020304" pitchFamily="18" charset="0"/>
              </a:rPr>
              <a:t>与组织战略一致</a:t>
            </a:r>
            <a:endParaRPr lang="en-US" altLang="zh-CN" sz="1800" b="1" dirty="0">
              <a:latin typeface="Times New Roman" panose="02020603050405020304" pitchFamily="18" charset="0"/>
              <a:cs typeface="Times New Roman" panose="02020603050405020304" pitchFamily="18" charset="0"/>
            </a:endParaRPr>
          </a:p>
          <a:p>
            <a:pPr>
              <a:spcBef>
                <a:spcPts val="0"/>
              </a:spcBef>
            </a:pPr>
            <a:r>
              <a:rPr lang="en-US" altLang="zh-CN" sz="1800" b="1" dirty="0">
                <a:solidFill>
                  <a:srgbClr val="7030A0"/>
                </a:solidFill>
                <a:latin typeface="Times New Roman" panose="02020603050405020304" pitchFamily="18" charset="0"/>
                <a:cs typeface="Times New Roman" panose="02020603050405020304" pitchFamily="18" charset="0"/>
              </a:rPr>
              <a:t>b.</a:t>
            </a:r>
            <a:r>
              <a:rPr lang="zh-CN" altLang="en-US" sz="1800" b="1" dirty="0">
                <a:solidFill>
                  <a:srgbClr val="7030A0"/>
                </a:solidFill>
                <a:latin typeface="Times New Roman" panose="02020603050405020304" pitchFamily="18" charset="0"/>
                <a:cs typeface="Times New Roman" panose="02020603050405020304" pitchFamily="18" charset="0"/>
              </a:rPr>
              <a:t>工作优先排序</a:t>
            </a:r>
            <a:endParaRPr lang="en-US" altLang="zh-CN" b="1" dirty="0">
              <a:solidFill>
                <a:srgbClr val="7030A0"/>
              </a:solidFill>
              <a:latin typeface="Times New Roman" panose="02020603050405020304" pitchFamily="18" charset="0"/>
              <a:cs typeface="Times New Roman" panose="02020603050405020304" pitchFamily="18" charset="0"/>
            </a:endParaRPr>
          </a:p>
          <a:p>
            <a:pPr>
              <a:spcBef>
                <a:spcPts val="0"/>
              </a:spcBef>
            </a:pPr>
            <a:r>
              <a:rPr lang="en-US" altLang="zh-CN" sz="1800" b="1" dirty="0">
                <a:solidFill>
                  <a:srgbClr val="00B050"/>
                </a:solidFill>
                <a:latin typeface="Times New Roman" panose="02020603050405020304" pitchFamily="18" charset="0"/>
                <a:cs typeface="Times New Roman" panose="02020603050405020304" pitchFamily="18" charset="0"/>
              </a:rPr>
              <a:t>c.</a:t>
            </a:r>
            <a:r>
              <a:rPr lang="zh-CN" altLang="en-US" sz="1800" b="1" dirty="0">
                <a:solidFill>
                  <a:srgbClr val="00B050"/>
                </a:solidFill>
                <a:latin typeface="Times New Roman" panose="02020603050405020304" pitchFamily="18" charset="0"/>
                <a:cs typeface="Times New Roman" panose="02020603050405020304" pitchFamily="18" charset="0"/>
              </a:rPr>
              <a:t>提供所需资源</a:t>
            </a:r>
            <a:endParaRPr lang="en-US" altLang="zh-CN" sz="1800" b="1"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75015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510122" cy="647700"/>
          </a:xfrm>
        </p:spPr>
        <p:txBody>
          <a:bodyPr>
            <a:normAutofit fontScale="90000"/>
          </a:bodyPr>
          <a:lstStyle/>
          <a:p>
            <a:r>
              <a:rPr lang="en-US" altLang="zh-CN" dirty="0"/>
              <a:t>1.4.1 </a:t>
            </a:r>
            <a:r>
              <a:rPr lang="zh-CN" altLang="en-US" dirty="0"/>
              <a:t>项目管理、项目集管理和项目组合管理之间的关系</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sp>
        <p:nvSpPr>
          <p:cNvPr id="4" name="副标题 8"/>
          <p:cNvSpPr txBox="1">
            <a:spLocks/>
          </p:cNvSpPr>
          <p:nvPr/>
        </p:nvSpPr>
        <p:spPr>
          <a:xfrm>
            <a:off x="467544" y="76982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A08B66CD-5782-4A8C-A191-0E173637531A}"/>
              </a:ext>
            </a:extLst>
          </p:cNvPr>
          <p:cNvPicPr>
            <a:picLocks noChangeAspect="1"/>
          </p:cNvPicPr>
          <p:nvPr/>
        </p:nvPicPr>
        <p:blipFill>
          <a:blip r:embed="rId3"/>
          <a:stretch>
            <a:fillRect/>
          </a:stretch>
        </p:blipFill>
        <p:spPr>
          <a:xfrm>
            <a:off x="32949" y="985292"/>
            <a:ext cx="9111051" cy="4273325"/>
          </a:xfrm>
          <a:prstGeom prst="rect">
            <a:avLst/>
          </a:prstGeom>
        </p:spPr>
      </p:pic>
    </p:spTree>
    <p:extLst>
      <p:ext uri="{BB962C8B-B14F-4D97-AF65-F5344CB8AC3E}">
        <p14:creationId xmlns:p14="http://schemas.microsoft.com/office/powerpoint/2010/main" val="2628831157"/>
      </p:ext>
    </p:extLst>
  </p:cSld>
  <p:clrMapOvr>
    <a:masterClrMapping/>
  </p:clrMapOvr>
  <p:transition spd="slow">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510122" cy="647700"/>
          </a:xfrm>
        </p:spPr>
        <p:txBody>
          <a:bodyPr>
            <a:normAutofit fontScale="90000"/>
          </a:bodyPr>
          <a:lstStyle/>
          <a:p>
            <a:r>
              <a:rPr lang="en-US" altLang="zh-CN" dirty="0"/>
              <a:t>1.4.1 </a:t>
            </a:r>
            <a:r>
              <a:rPr lang="zh-CN" altLang="en-US" dirty="0"/>
              <a:t>项目管理、项目集管理和项目组合管理之间的关系</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sp>
        <p:nvSpPr>
          <p:cNvPr id="4" name="副标题 8"/>
          <p:cNvSpPr txBox="1">
            <a:spLocks/>
          </p:cNvSpPr>
          <p:nvPr/>
        </p:nvSpPr>
        <p:spPr>
          <a:xfrm>
            <a:off x="467544" y="76982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78AA5D97-7392-4303-BE40-28054963083D}"/>
              </a:ext>
            </a:extLst>
          </p:cNvPr>
          <p:cNvPicPr>
            <a:picLocks noChangeAspect="1"/>
          </p:cNvPicPr>
          <p:nvPr/>
        </p:nvPicPr>
        <p:blipFill>
          <a:blip r:embed="rId3"/>
          <a:stretch>
            <a:fillRect/>
          </a:stretch>
        </p:blipFill>
        <p:spPr>
          <a:xfrm>
            <a:off x="1004242" y="769268"/>
            <a:ext cx="7135515" cy="4913332"/>
          </a:xfrm>
          <a:prstGeom prst="rect">
            <a:avLst/>
          </a:prstGeom>
        </p:spPr>
      </p:pic>
    </p:spTree>
    <p:extLst>
      <p:ext uri="{BB962C8B-B14F-4D97-AF65-F5344CB8AC3E}">
        <p14:creationId xmlns:p14="http://schemas.microsoft.com/office/powerpoint/2010/main" val="3069476750"/>
      </p:ext>
    </p:extLst>
  </p:cSld>
  <p:clrMapOvr>
    <a:masterClrMapping/>
  </p:clrMapOvr>
  <p:transition spd="slow">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
            <a:extLst>
              <a:ext uri="{FF2B5EF4-FFF2-40B4-BE49-F238E27FC236}">
                <a16:creationId xmlns:a16="http://schemas.microsoft.com/office/drawing/2014/main" id="{4148EF69-D96E-4873-8CA2-502F076FCBBE}"/>
              </a:ext>
            </a:extLst>
          </p:cNvPr>
          <p:cNvSpPr>
            <a:spLocks noGrp="1"/>
          </p:cNvSpPr>
          <p:nvPr>
            <p:ph type="title"/>
          </p:nvPr>
        </p:nvSpPr>
        <p:spPr>
          <a:xfrm>
            <a:off x="294126" y="121568"/>
            <a:ext cx="5832475" cy="647700"/>
          </a:xfrm>
        </p:spPr>
        <p:txBody>
          <a:bodyPr>
            <a:normAutofit/>
          </a:bodyPr>
          <a:lstStyle/>
          <a:p>
            <a:r>
              <a:rPr lang="zh-CN" altLang="en-US" dirty="0"/>
              <a:t>总结</a:t>
            </a:r>
          </a:p>
        </p:txBody>
      </p:sp>
      <p:grpSp>
        <p:nvGrpSpPr>
          <p:cNvPr id="18" name="组合 17">
            <a:extLst>
              <a:ext uri="{FF2B5EF4-FFF2-40B4-BE49-F238E27FC236}">
                <a16:creationId xmlns:a16="http://schemas.microsoft.com/office/drawing/2014/main" id="{BEA627CD-ACD9-454D-81F1-BC0AF854DF52}"/>
              </a:ext>
            </a:extLst>
          </p:cNvPr>
          <p:cNvGrpSpPr/>
          <p:nvPr/>
        </p:nvGrpSpPr>
        <p:grpSpPr>
          <a:xfrm>
            <a:off x="1855510" y="1993404"/>
            <a:ext cx="5432980" cy="400111"/>
            <a:chOff x="3084518" y="2106967"/>
            <a:chExt cx="5432980" cy="400111"/>
          </a:xfrm>
        </p:grpSpPr>
        <p:sp>
          <p:nvSpPr>
            <p:cNvPr id="19" name="TextBox 24">
              <a:extLst>
                <a:ext uri="{FF2B5EF4-FFF2-40B4-BE49-F238E27FC236}">
                  <a16:creationId xmlns:a16="http://schemas.microsoft.com/office/drawing/2014/main" id="{EF8AAC1F-81B5-42FA-90A7-79A4A247087E}"/>
                </a:ext>
              </a:extLst>
            </p:cNvPr>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latin typeface="华文细黑"/>
                  <a:ea typeface="微软雅黑"/>
                </a:rPr>
                <a:t>1.1</a:t>
              </a:r>
              <a:endParaRPr lang="zh-CN" altLang="en-US" sz="2000" b="1" i="1" dirty="0">
                <a:solidFill>
                  <a:srgbClr val="0255A0"/>
                </a:solidFill>
                <a:latin typeface="华文细黑"/>
                <a:ea typeface="微软雅黑"/>
              </a:endParaRPr>
            </a:p>
          </p:txBody>
        </p:sp>
        <p:sp>
          <p:nvSpPr>
            <p:cNvPr id="21" name="TextBox 26">
              <a:extLst>
                <a:ext uri="{FF2B5EF4-FFF2-40B4-BE49-F238E27FC236}">
                  <a16:creationId xmlns:a16="http://schemas.microsoft.com/office/drawing/2014/main" id="{2C10EAB6-3B98-45A2-8EBB-F299EF4B705D}"/>
                </a:ext>
              </a:extLst>
            </p:cNvPr>
            <p:cNvSpPr txBox="1"/>
            <p:nvPr/>
          </p:nvSpPr>
          <p:spPr>
            <a:xfrm>
              <a:off x="3594883" y="2137746"/>
              <a:ext cx="4922615" cy="369332"/>
            </a:xfrm>
            <a:prstGeom prst="rect">
              <a:avLst/>
            </a:prstGeom>
            <a:noFill/>
          </p:spPr>
          <p:txBody>
            <a:bodyPr wrap="square" rtlCol="0">
              <a:spAutoFit/>
            </a:bodyPr>
            <a:lstStyle/>
            <a:p>
              <a:r>
                <a:rPr lang="zh-CN" altLang="en-US" b="1" dirty="0">
                  <a:solidFill>
                    <a:srgbClr val="0255A0"/>
                  </a:solidFill>
                  <a:latin typeface="微软雅黑" panose="020B0503020204020204" pitchFamily="34" charset="-122"/>
                  <a:ea typeface="微软雅黑" panose="020B0503020204020204" pitchFamily="34" charset="-122"/>
                </a:rPr>
                <a:t>项目和项目管理的基本概念</a:t>
              </a:r>
            </a:p>
          </p:txBody>
        </p:sp>
      </p:grpSp>
      <p:grpSp>
        <p:nvGrpSpPr>
          <p:cNvPr id="22" name="组合 21">
            <a:extLst>
              <a:ext uri="{FF2B5EF4-FFF2-40B4-BE49-F238E27FC236}">
                <a16:creationId xmlns:a16="http://schemas.microsoft.com/office/drawing/2014/main" id="{0D88A4F7-1233-4FFF-AC5C-90F3C8C7B6FE}"/>
              </a:ext>
            </a:extLst>
          </p:cNvPr>
          <p:cNvGrpSpPr/>
          <p:nvPr/>
        </p:nvGrpSpPr>
        <p:grpSpPr>
          <a:xfrm>
            <a:off x="1811134" y="3547240"/>
            <a:ext cx="5459875" cy="400111"/>
            <a:chOff x="3084518" y="2106967"/>
            <a:chExt cx="5459875" cy="400111"/>
          </a:xfrm>
        </p:grpSpPr>
        <p:sp>
          <p:nvSpPr>
            <p:cNvPr id="23" name="TextBox 24">
              <a:extLst>
                <a:ext uri="{FF2B5EF4-FFF2-40B4-BE49-F238E27FC236}">
                  <a16:creationId xmlns:a16="http://schemas.microsoft.com/office/drawing/2014/main" id="{77FABA02-39BD-4BE5-918C-3398293F2B48}"/>
                </a:ext>
              </a:extLst>
            </p:cNvPr>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latin typeface="华文细黑"/>
                  <a:ea typeface="微软雅黑"/>
                </a:rPr>
                <a:t>1.4</a:t>
              </a:r>
              <a:endParaRPr lang="zh-CN" altLang="en-US" sz="2000" b="1" i="1" dirty="0">
                <a:solidFill>
                  <a:srgbClr val="0255A0"/>
                </a:solidFill>
                <a:latin typeface="华文细黑"/>
                <a:ea typeface="微软雅黑"/>
              </a:endParaRPr>
            </a:p>
          </p:txBody>
        </p:sp>
        <p:sp>
          <p:nvSpPr>
            <p:cNvPr id="24" name="TextBox 26">
              <a:extLst>
                <a:ext uri="{FF2B5EF4-FFF2-40B4-BE49-F238E27FC236}">
                  <a16:creationId xmlns:a16="http://schemas.microsoft.com/office/drawing/2014/main" id="{4AC5D2E7-E4E2-46F2-AF6D-EBE0F44F6027}"/>
                </a:ext>
              </a:extLst>
            </p:cNvPr>
            <p:cNvSpPr txBox="1"/>
            <p:nvPr/>
          </p:nvSpPr>
          <p:spPr>
            <a:xfrm>
              <a:off x="3621778" y="2137746"/>
              <a:ext cx="4922615" cy="369332"/>
            </a:xfrm>
            <a:prstGeom prst="rect">
              <a:avLst/>
            </a:prstGeom>
            <a:noFill/>
          </p:spPr>
          <p:txBody>
            <a:bodyPr wrap="square" rtlCol="0">
              <a:spAutoFit/>
            </a:bodyPr>
            <a:lstStyle/>
            <a:p>
              <a:r>
                <a:rPr lang="zh-CN" altLang="en-US" b="1" dirty="0">
                  <a:solidFill>
                    <a:srgbClr val="0255A0"/>
                  </a:solidFill>
                  <a:latin typeface="微软雅黑" panose="020B0503020204020204" pitchFamily="34" charset="-122"/>
                  <a:ea typeface="微软雅黑" panose="020B0503020204020204" pitchFamily="34" charset="-122"/>
                </a:rPr>
                <a:t>项目集管理和项目组合管理之间的关系</a:t>
              </a:r>
            </a:p>
          </p:txBody>
        </p:sp>
      </p:grpSp>
      <p:grpSp>
        <p:nvGrpSpPr>
          <p:cNvPr id="25" name="组合 24">
            <a:extLst>
              <a:ext uri="{FF2B5EF4-FFF2-40B4-BE49-F238E27FC236}">
                <a16:creationId xmlns:a16="http://schemas.microsoft.com/office/drawing/2014/main" id="{C0B8BAC1-E631-4552-A843-F7881E9A0DE6}"/>
              </a:ext>
            </a:extLst>
          </p:cNvPr>
          <p:cNvGrpSpPr/>
          <p:nvPr/>
        </p:nvGrpSpPr>
        <p:grpSpPr>
          <a:xfrm>
            <a:off x="1842686" y="2507522"/>
            <a:ext cx="5795815" cy="400110"/>
            <a:chOff x="3084518" y="2106967"/>
            <a:chExt cx="5795815" cy="400110"/>
          </a:xfrm>
        </p:grpSpPr>
        <p:sp>
          <p:nvSpPr>
            <p:cNvPr id="26" name="TextBox 24">
              <a:extLst>
                <a:ext uri="{FF2B5EF4-FFF2-40B4-BE49-F238E27FC236}">
                  <a16:creationId xmlns:a16="http://schemas.microsoft.com/office/drawing/2014/main" id="{E00D0DBF-55C5-45A9-A2F0-BC796ECA5FE7}"/>
                </a:ext>
              </a:extLst>
            </p:cNvPr>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latin typeface="华文细黑"/>
                  <a:ea typeface="微软雅黑"/>
                </a:rPr>
                <a:t>1.2</a:t>
              </a:r>
              <a:endParaRPr lang="zh-CN" altLang="en-US" sz="2000" b="1" i="1" dirty="0">
                <a:solidFill>
                  <a:srgbClr val="0255A0"/>
                </a:solidFill>
                <a:latin typeface="华文细黑"/>
                <a:ea typeface="微软雅黑"/>
              </a:endParaRPr>
            </a:p>
          </p:txBody>
        </p:sp>
        <p:sp>
          <p:nvSpPr>
            <p:cNvPr id="27" name="TextBox 26">
              <a:extLst>
                <a:ext uri="{FF2B5EF4-FFF2-40B4-BE49-F238E27FC236}">
                  <a16:creationId xmlns:a16="http://schemas.microsoft.com/office/drawing/2014/main" id="{16B89D8D-F50C-4234-9544-CC186C297804}"/>
                </a:ext>
              </a:extLst>
            </p:cNvPr>
            <p:cNvSpPr txBox="1"/>
            <p:nvPr/>
          </p:nvSpPr>
          <p:spPr>
            <a:xfrm>
              <a:off x="3604119" y="2137743"/>
              <a:ext cx="5276214" cy="369332"/>
            </a:xfrm>
            <a:prstGeom prst="rect">
              <a:avLst/>
            </a:prstGeom>
            <a:noFill/>
          </p:spPr>
          <p:txBody>
            <a:bodyPr wrap="square" rtlCol="0">
              <a:spAutoFit/>
            </a:bodyPr>
            <a:lstStyle/>
            <a:p>
              <a:r>
                <a:rPr lang="zh-CN" altLang="en-US" b="1" dirty="0">
                  <a:solidFill>
                    <a:srgbClr val="0255A0"/>
                  </a:solidFill>
                  <a:latin typeface="微软雅黑" panose="020B0503020204020204" pitchFamily="34" charset="-122"/>
                  <a:ea typeface="微软雅黑" panose="020B0503020204020204" pitchFamily="34" charset="-122"/>
                </a:rPr>
                <a:t>软件项目与软件项目管理</a:t>
              </a:r>
            </a:p>
          </p:txBody>
        </p:sp>
      </p:grpSp>
      <p:grpSp>
        <p:nvGrpSpPr>
          <p:cNvPr id="28" name="组合 27">
            <a:extLst>
              <a:ext uri="{FF2B5EF4-FFF2-40B4-BE49-F238E27FC236}">
                <a16:creationId xmlns:a16="http://schemas.microsoft.com/office/drawing/2014/main" id="{32A5E558-7735-425D-9AEE-5484DA3ED179}"/>
              </a:ext>
            </a:extLst>
          </p:cNvPr>
          <p:cNvGrpSpPr/>
          <p:nvPr/>
        </p:nvGrpSpPr>
        <p:grpSpPr>
          <a:xfrm>
            <a:off x="1790143" y="3011991"/>
            <a:ext cx="5417644" cy="400110"/>
            <a:chOff x="3110973" y="2097765"/>
            <a:chExt cx="5417644" cy="400110"/>
          </a:xfrm>
        </p:grpSpPr>
        <p:sp>
          <p:nvSpPr>
            <p:cNvPr id="29" name="TextBox 24">
              <a:extLst>
                <a:ext uri="{FF2B5EF4-FFF2-40B4-BE49-F238E27FC236}">
                  <a16:creationId xmlns:a16="http://schemas.microsoft.com/office/drawing/2014/main" id="{FBFBB74C-441B-42AC-897D-DCE4FB69B829}"/>
                </a:ext>
              </a:extLst>
            </p:cNvPr>
            <p:cNvSpPr txBox="1"/>
            <p:nvPr/>
          </p:nvSpPr>
          <p:spPr>
            <a:xfrm>
              <a:off x="3110973" y="2097765"/>
              <a:ext cx="695394" cy="400110"/>
            </a:xfrm>
            <a:prstGeom prst="rect">
              <a:avLst/>
            </a:prstGeom>
            <a:noFill/>
          </p:spPr>
          <p:txBody>
            <a:bodyPr wrap="square" rtlCol="0">
              <a:spAutoFit/>
            </a:bodyPr>
            <a:lstStyle/>
            <a:p>
              <a:r>
                <a:rPr lang="en-US" altLang="zh-CN" sz="2000" b="1" i="1" dirty="0">
                  <a:solidFill>
                    <a:srgbClr val="0255A0"/>
                  </a:solidFill>
                  <a:latin typeface="华文细黑"/>
                  <a:ea typeface="微软雅黑"/>
                </a:rPr>
                <a:t>1.3</a:t>
              </a:r>
              <a:endParaRPr lang="zh-CN" altLang="en-US" sz="2000" b="1" i="1" dirty="0">
                <a:solidFill>
                  <a:srgbClr val="0255A0"/>
                </a:solidFill>
                <a:latin typeface="华文细黑"/>
                <a:ea typeface="微软雅黑"/>
              </a:endParaRPr>
            </a:p>
          </p:txBody>
        </p:sp>
        <p:sp>
          <p:nvSpPr>
            <p:cNvPr id="31" name="TextBox 26">
              <a:extLst>
                <a:ext uri="{FF2B5EF4-FFF2-40B4-BE49-F238E27FC236}">
                  <a16:creationId xmlns:a16="http://schemas.microsoft.com/office/drawing/2014/main" id="{6FC93389-F94A-48E9-8976-374F19DF144C}"/>
                </a:ext>
              </a:extLst>
            </p:cNvPr>
            <p:cNvSpPr txBox="1"/>
            <p:nvPr/>
          </p:nvSpPr>
          <p:spPr>
            <a:xfrm>
              <a:off x="3606002" y="2119343"/>
              <a:ext cx="4922615" cy="369332"/>
            </a:xfrm>
            <a:prstGeom prst="rect">
              <a:avLst/>
            </a:prstGeom>
            <a:noFill/>
          </p:spPr>
          <p:txBody>
            <a:bodyPr wrap="square" rtlCol="0">
              <a:spAutoFit/>
            </a:bodyPr>
            <a:lstStyle/>
            <a:p>
              <a:r>
                <a:rPr lang="zh-CN" altLang="en-US" b="1" dirty="0">
                  <a:solidFill>
                    <a:srgbClr val="0255A0"/>
                  </a:solidFill>
                  <a:latin typeface="微软雅黑" panose="020B0503020204020204" pitchFamily="34" charset="-122"/>
                  <a:ea typeface="微软雅黑" panose="020B0503020204020204" pitchFamily="34" charset="-122"/>
                </a:rPr>
                <a:t> 项目经理、项目团队和项目管理办公室</a:t>
              </a:r>
            </a:p>
          </p:txBody>
        </p:sp>
      </p:grpSp>
    </p:spTree>
    <p:extLst>
      <p:ext uri="{BB962C8B-B14F-4D97-AF65-F5344CB8AC3E}">
        <p14:creationId xmlns:p14="http://schemas.microsoft.com/office/powerpoint/2010/main" val="3413096370"/>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a:extLst>
              <a:ext uri="{FF2B5EF4-FFF2-40B4-BE49-F238E27FC236}">
                <a16:creationId xmlns:a16="http://schemas.microsoft.com/office/drawing/2014/main" id="{CCC88CC1-789D-4E5F-B89A-47AEA5716E9F}"/>
              </a:ext>
            </a:extLst>
          </p:cNvPr>
          <p:cNvSpPr>
            <a:spLocks noGrp="1"/>
          </p:cNvSpPr>
          <p:nvPr>
            <p:ph type="title"/>
          </p:nvPr>
        </p:nvSpPr>
        <p:spPr>
          <a:xfrm>
            <a:off x="294126" y="121568"/>
            <a:ext cx="5832475" cy="647700"/>
          </a:xfrm>
        </p:spPr>
        <p:txBody>
          <a:bodyPr>
            <a:normAutofit/>
          </a:bodyPr>
          <a:lstStyle/>
          <a:p>
            <a:r>
              <a:rPr lang="zh-CN" altLang="en-US" dirty="0"/>
              <a:t>学习目标</a:t>
            </a:r>
          </a:p>
        </p:txBody>
      </p:sp>
      <p:sp>
        <p:nvSpPr>
          <p:cNvPr id="19" name="副标题 8">
            <a:extLst>
              <a:ext uri="{FF2B5EF4-FFF2-40B4-BE49-F238E27FC236}">
                <a16:creationId xmlns:a16="http://schemas.microsoft.com/office/drawing/2014/main" id="{23225461-5AE0-426E-B106-6E202A0224BD}"/>
              </a:ext>
            </a:extLst>
          </p:cNvPr>
          <p:cNvSpPr txBox="1">
            <a:spLocks/>
          </p:cNvSpPr>
          <p:nvPr/>
        </p:nvSpPr>
        <p:spPr>
          <a:xfrm>
            <a:off x="467544" y="1201316"/>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400" dirty="0"/>
              <a:t>1</a:t>
            </a:r>
            <a:r>
              <a:rPr lang="zh-CN" altLang="en-US" sz="2400" dirty="0"/>
              <a:t>、准确说出</a:t>
            </a:r>
            <a:r>
              <a:rPr lang="zh-CN" altLang="en-US" sz="2400" dirty="0">
                <a:solidFill>
                  <a:srgbClr val="7030A0"/>
                </a:solidFill>
              </a:rPr>
              <a:t>项目三要素</a:t>
            </a:r>
            <a:r>
              <a:rPr lang="zh-CN" altLang="en-US" sz="2400" dirty="0"/>
              <a:t>及</a:t>
            </a:r>
            <a:r>
              <a:rPr lang="zh-CN" altLang="en-US" sz="2400" dirty="0">
                <a:solidFill>
                  <a:srgbClr val="7030A0"/>
                </a:solidFill>
              </a:rPr>
              <a:t>制约</a:t>
            </a:r>
            <a:r>
              <a:rPr lang="zh-CN" altLang="en-US" sz="2400" dirty="0"/>
              <a:t>关系</a:t>
            </a:r>
            <a:endParaRPr lang="en-US" altLang="zh-CN" sz="2400" dirty="0"/>
          </a:p>
          <a:p>
            <a:pPr marL="0" indent="0">
              <a:lnSpc>
                <a:spcPct val="150000"/>
              </a:lnSpc>
              <a:buNone/>
            </a:pPr>
            <a:r>
              <a:rPr lang="en-US" altLang="zh-CN" sz="2400" dirty="0"/>
              <a:t>2</a:t>
            </a:r>
            <a:r>
              <a:rPr lang="zh-CN" altLang="en-US" sz="2400" dirty="0"/>
              <a:t>、理解项目</a:t>
            </a:r>
            <a:r>
              <a:rPr lang="zh-CN" altLang="en-US" sz="2400" dirty="0">
                <a:solidFill>
                  <a:srgbClr val="FFC000"/>
                </a:solidFill>
              </a:rPr>
              <a:t>生命周期和阶段</a:t>
            </a:r>
            <a:endParaRPr lang="en-US" altLang="zh-CN" sz="2400" dirty="0">
              <a:solidFill>
                <a:srgbClr val="FFC000"/>
              </a:solidFill>
            </a:endParaRPr>
          </a:p>
          <a:p>
            <a:pPr marL="0" indent="0">
              <a:lnSpc>
                <a:spcPct val="150000"/>
              </a:lnSpc>
              <a:buNone/>
            </a:pPr>
            <a:r>
              <a:rPr lang="en-US" altLang="zh-CN" sz="2400" dirty="0"/>
              <a:t>3</a:t>
            </a:r>
            <a:r>
              <a:rPr lang="zh-CN" altLang="en-US" sz="2400" dirty="0"/>
              <a:t>、掌握</a:t>
            </a:r>
            <a:r>
              <a:rPr lang="zh-CN" altLang="en-US" sz="2400" dirty="0">
                <a:solidFill>
                  <a:srgbClr val="00B0F0"/>
                </a:solidFill>
              </a:rPr>
              <a:t>项目管理</a:t>
            </a:r>
            <a:r>
              <a:rPr lang="zh-CN" altLang="en-US" sz="2400" dirty="0"/>
              <a:t>的作用和要点</a:t>
            </a:r>
            <a:endParaRPr lang="en-US" altLang="zh-CN" sz="2400" dirty="0"/>
          </a:p>
          <a:p>
            <a:pPr marL="0" indent="0">
              <a:lnSpc>
                <a:spcPct val="150000"/>
              </a:lnSpc>
              <a:buNone/>
            </a:pPr>
            <a:r>
              <a:rPr lang="en-US" altLang="zh-CN" sz="2400" dirty="0"/>
              <a:t>4</a:t>
            </a:r>
            <a:r>
              <a:rPr lang="zh-CN" altLang="en-US" sz="2400" dirty="0"/>
              <a:t>、能正确区分</a:t>
            </a:r>
            <a:r>
              <a:rPr lang="zh-CN" altLang="en-US" sz="2400" dirty="0">
                <a:solidFill>
                  <a:srgbClr val="7030A0"/>
                </a:solidFill>
              </a:rPr>
              <a:t>预测性</a:t>
            </a:r>
            <a:r>
              <a:rPr lang="zh-CN" altLang="en-US" sz="2400" dirty="0"/>
              <a:t>和</a:t>
            </a:r>
            <a:r>
              <a:rPr lang="zh-CN" altLang="en-US" sz="2400" dirty="0">
                <a:solidFill>
                  <a:srgbClr val="7030A0"/>
                </a:solidFill>
              </a:rPr>
              <a:t>适应性</a:t>
            </a:r>
            <a:r>
              <a:rPr lang="zh-CN" altLang="en-US" sz="2400" dirty="0"/>
              <a:t>生命周期项目</a:t>
            </a:r>
            <a:endParaRPr lang="en-US" altLang="zh-CN" sz="2400" dirty="0"/>
          </a:p>
          <a:p>
            <a:pPr marL="0" indent="0">
              <a:lnSpc>
                <a:spcPct val="150000"/>
              </a:lnSpc>
              <a:buNone/>
            </a:pPr>
            <a:r>
              <a:rPr lang="en-US" altLang="zh-CN" sz="2400" dirty="0"/>
              <a:t>5</a:t>
            </a:r>
            <a:r>
              <a:rPr lang="zh-CN" altLang="en-US" sz="2400" dirty="0"/>
              <a:t>、准确说出</a:t>
            </a:r>
            <a:r>
              <a:rPr lang="zh-CN" altLang="en-US" sz="2400" dirty="0">
                <a:solidFill>
                  <a:srgbClr val="FFC000"/>
                </a:solidFill>
              </a:rPr>
              <a:t>项目经理</a:t>
            </a:r>
            <a:r>
              <a:rPr lang="zh-CN" altLang="en-US" sz="2400" dirty="0"/>
              <a:t>的作用和所需能力</a:t>
            </a:r>
            <a:endParaRPr lang="en-US" altLang="zh-CN" sz="2400" dirty="0"/>
          </a:p>
          <a:p>
            <a:pPr marL="0" indent="0">
              <a:lnSpc>
                <a:spcPct val="150000"/>
              </a:lnSpc>
              <a:buNone/>
            </a:pPr>
            <a:r>
              <a:rPr lang="en-US" altLang="zh-CN" sz="2400" dirty="0"/>
              <a:t>6</a:t>
            </a:r>
            <a:r>
              <a:rPr lang="zh-CN" altLang="en-US" sz="2400" dirty="0"/>
              <a:t>、了解</a:t>
            </a:r>
            <a:r>
              <a:rPr lang="zh-CN" altLang="en-US" sz="2400" dirty="0">
                <a:solidFill>
                  <a:srgbClr val="00B0F0"/>
                </a:solidFill>
              </a:rPr>
              <a:t>项目集和项目组合</a:t>
            </a:r>
            <a:r>
              <a:rPr lang="zh-CN" altLang="en-US" sz="2400" dirty="0"/>
              <a:t>的概念和作用</a:t>
            </a:r>
            <a:endParaRPr lang="en-US" altLang="zh-CN" sz="2400" dirty="0"/>
          </a:p>
        </p:txBody>
      </p:sp>
    </p:spTree>
    <p:extLst>
      <p:ext uri="{BB962C8B-B14F-4D97-AF65-F5344CB8AC3E}">
        <p14:creationId xmlns:p14="http://schemas.microsoft.com/office/powerpoint/2010/main" val="1058043308"/>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4"/>
          <p:cNvSpPr/>
          <p:nvPr/>
        </p:nvSpPr>
        <p:spPr>
          <a:xfrm>
            <a:off x="3131840" y="1162078"/>
            <a:ext cx="5184576" cy="687310"/>
          </a:xfrm>
          <a:prstGeom prst="rect">
            <a:avLst/>
          </a:prstGeom>
          <a:solidFill>
            <a:srgbClr val="0072C6"/>
          </a:solidFill>
          <a:ln w="12700" cap="flat" cmpd="sng" algn="ctr">
            <a:noFill/>
            <a:prstDash val="solid"/>
            <a:miter lim="800000"/>
          </a:ln>
          <a:effectLst/>
        </p:spPr>
        <p:txBody>
          <a:bodyPr rtlCol="0" anchor="ctr"/>
          <a:lstStyle/>
          <a:p>
            <a:r>
              <a:rPr lang="zh-CN" altLang="en-US" sz="2800" b="1" dirty="0">
                <a:solidFill>
                  <a:schemeClr val="bg1"/>
                </a:solidFill>
                <a:latin typeface="方正粗宋简体"/>
                <a:ea typeface="方正粗宋简体"/>
              </a:rPr>
              <a:t> 目 录</a:t>
            </a:r>
          </a:p>
        </p:txBody>
      </p:sp>
      <p:grpSp>
        <p:nvGrpSpPr>
          <p:cNvPr id="15" name="组合 14">
            <a:extLst>
              <a:ext uri="{FF2B5EF4-FFF2-40B4-BE49-F238E27FC236}">
                <a16:creationId xmlns:a16="http://schemas.microsoft.com/office/drawing/2014/main" id="{541FC443-5D3D-454F-A7C7-77872110BCDE}"/>
              </a:ext>
            </a:extLst>
          </p:cNvPr>
          <p:cNvGrpSpPr/>
          <p:nvPr/>
        </p:nvGrpSpPr>
        <p:grpSpPr>
          <a:xfrm>
            <a:off x="3131840" y="2353444"/>
            <a:ext cx="5432980" cy="400111"/>
            <a:chOff x="3084518" y="2106967"/>
            <a:chExt cx="5432980" cy="400111"/>
          </a:xfrm>
        </p:grpSpPr>
        <p:sp>
          <p:nvSpPr>
            <p:cNvPr id="16" name="TextBox 24">
              <a:extLst>
                <a:ext uri="{FF2B5EF4-FFF2-40B4-BE49-F238E27FC236}">
                  <a16:creationId xmlns:a16="http://schemas.microsoft.com/office/drawing/2014/main" id="{6E04AD4C-3633-4E58-9FF7-5B28340CB78E}"/>
                </a:ext>
              </a:extLst>
            </p:cNvPr>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latin typeface="华文细黑"/>
                  <a:ea typeface="微软雅黑"/>
                </a:rPr>
                <a:t>1.1</a:t>
              </a:r>
              <a:endParaRPr lang="zh-CN" altLang="en-US" sz="2000" b="1" i="1" dirty="0">
                <a:solidFill>
                  <a:srgbClr val="0255A0"/>
                </a:solidFill>
                <a:latin typeface="华文细黑"/>
                <a:ea typeface="微软雅黑"/>
              </a:endParaRPr>
            </a:p>
          </p:txBody>
        </p:sp>
        <p:sp>
          <p:nvSpPr>
            <p:cNvPr id="17" name="TextBox 26">
              <a:extLst>
                <a:ext uri="{FF2B5EF4-FFF2-40B4-BE49-F238E27FC236}">
                  <a16:creationId xmlns:a16="http://schemas.microsoft.com/office/drawing/2014/main" id="{AB372259-F188-4FDA-AEC2-41E0964847BD}"/>
                </a:ext>
              </a:extLst>
            </p:cNvPr>
            <p:cNvSpPr txBox="1"/>
            <p:nvPr/>
          </p:nvSpPr>
          <p:spPr>
            <a:xfrm>
              <a:off x="3594883" y="2137746"/>
              <a:ext cx="4922615" cy="369332"/>
            </a:xfrm>
            <a:prstGeom prst="rect">
              <a:avLst/>
            </a:prstGeom>
            <a:noFill/>
          </p:spPr>
          <p:txBody>
            <a:bodyPr wrap="square" rtlCol="0">
              <a:spAutoFit/>
            </a:bodyPr>
            <a:lstStyle/>
            <a:p>
              <a:r>
                <a:rPr lang="zh-CN" altLang="en-US" b="1" dirty="0">
                  <a:solidFill>
                    <a:srgbClr val="0255A0"/>
                  </a:solidFill>
                  <a:latin typeface="微软雅黑" panose="020B0503020204020204" pitchFamily="34" charset="-122"/>
                  <a:ea typeface="微软雅黑" panose="020B0503020204020204" pitchFamily="34" charset="-122"/>
                </a:rPr>
                <a:t>项目和项目管理的基本概念</a:t>
              </a:r>
            </a:p>
          </p:txBody>
        </p:sp>
      </p:grpSp>
      <p:grpSp>
        <p:nvGrpSpPr>
          <p:cNvPr id="18" name="组合 17">
            <a:extLst>
              <a:ext uri="{FF2B5EF4-FFF2-40B4-BE49-F238E27FC236}">
                <a16:creationId xmlns:a16="http://schemas.microsoft.com/office/drawing/2014/main" id="{798529A9-933A-4BFA-B962-9629E2D3D1D8}"/>
              </a:ext>
            </a:extLst>
          </p:cNvPr>
          <p:cNvGrpSpPr/>
          <p:nvPr/>
        </p:nvGrpSpPr>
        <p:grpSpPr>
          <a:xfrm>
            <a:off x="3087464" y="3907280"/>
            <a:ext cx="5459875" cy="400111"/>
            <a:chOff x="3084518" y="2106967"/>
            <a:chExt cx="5459875" cy="400111"/>
          </a:xfrm>
        </p:grpSpPr>
        <p:sp>
          <p:nvSpPr>
            <p:cNvPr id="19" name="TextBox 24">
              <a:extLst>
                <a:ext uri="{FF2B5EF4-FFF2-40B4-BE49-F238E27FC236}">
                  <a16:creationId xmlns:a16="http://schemas.microsoft.com/office/drawing/2014/main" id="{05778539-2F03-4606-94B7-6F4706167430}"/>
                </a:ext>
              </a:extLst>
            </p:cNvPr>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latin typeface="华文细黑"/>
                  <a:ea typeface="微软雅黑"/>
                </a:rPr>
                <a:t>1.4</a:t>
              </a:r>
              <a:endParaRPr lang="zh-CN" altLang="en-US" sz="2000" b="1" i="1" dirty="0">
                <a:solidFill>
                  <a:srgbClr val="0255A0"/>
                </a:solidFill>
                <a:latin typeface="华文细黑"/>
                <a:ea typeface="微软雅黑"/>
              </a:endParaRPr>
            </a:p>
          </p:txBody>
        </p:sp>
        <p:sp>
          <p:nvSpPr>
            <p:cNvPr id="20" name="TextBox 26">
              <a:extLst>
                <a:ext uri="{FF2B5EF4-FFF2-40B4-BE49-F238E27FC236}">
                  <a16:creationId xmlns:a16="http://schemas.microsoft.com/office/drawing/2014/main" id="{EC08DE80-6FFE-43A2-B884-6A4B3E7683BB}"/>
                </a:ext>
              </a:extLst>
            </p:cNvPr>
            <p:cNvSpPr txBox="1"/>
            <p:nvPr/>
          </p:nvSpPr>
          <p:spPr>
            <a:xfrm>
              <a:off x="3621778" y="2137746"/>
              <a:ext cx="4922615" cy="369332"/>
            </a:xfrm>
            <a:prstGeom prst="rect">
              <a:avLst/>
            </a:prstGeom>
            <a:noFill/>
          </p:spPr>
          <p:txBody>
            <a:bodyPr wrap="square" rtlCol="0">
              <a:spAutoFit/>
            </a:bodyPr>
            <a:lstStyle/>
            <a:p>
              <a:r>
                <a:rPr lang="zh-CN" altLang="en-US" b="1" dirty="0">
                  <a:solidFill>
                    <a:srgbClr val="0255A0"/>
                  </a:solidFill>
                  <a:latin typeface="微软雅黑" panose="020B0503020204020204" pitchFamily="34" charset="-122"/>
                  <a:ea typeface="微软雅黑" panose="020B0503020204020204" pitchFamily="34" charset="-122"/>
                </a:rPr>
                <a:t>项目集管理和项目组合管理之间的关系</a:t>
              </a:r>
            </a:p>
          </p:txBody>
        </p:sp>
      </p:grpSp>
      <p:grpSp>
        <p:nvGrpSpPr>
          <p:cNvPr id="21" name="组合 20">
            <a:extLst>
              <a:ext uri="{FF2B5EF4-FFF2-40B4-BE49-F238E27FC236}">
                <a16:creationId xmlns:a16="http://schemas.microsoft.com/office/drawing/2014/main" id="{FF3354E8-1857-4D5A-AD40-1F5D80BBCC57}"/>
              </a:ext>
            </a:extLst>
          </p:cNvPr>
          <p:cNvGrpSpPr/>
          <p:nvPr/>
        </p:nvGrpSpPr>
        <p:grpSpPr>
          <a:xfrm>
            <a:off x="3119017" y="2867562"/>
            <a:ext cx="5445804" cy="400110"/>
            <a:chOff x="3084518" y="2106967"/>
            <a:chExt cx="5795815" cy="400110"/>
          </a:xfrm>
        </p:grpSpPr>
        <p:sp>
          <p:nvSpPr>
            <p:cNvPr id="22" name="TextBox 24">
              <a:extLst>
                <a:ext uri="{FF2B5EF4-FFF2-40B4-BE49-F238E27FC236}">
                  <a16:creationId xmlns:a16="http://schemas.microsoft.com/office/drawing/2014/main" id="{217FA5AB-C2E0-4A8E-8CF7-A9E7B76DA706}"/>
                </a:ext>
              </a:extLst>
            </p:cNvPr>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latin typeface="华文细黑"/>
                  <a:ea typeface="微软雅黑"/>
                </a:rPr>
                <a:t>1.2</a:t>
              </a:r>
              <a:endParaRPr lang="zh-CN" altLang="en-US" sz="2000" b="1" i="1" dirty="0">
                <a:solidFill>
                  <a:srgbClr val="0255A0"/>
                </a:solidFill>
                <a:latin typeface="华文细黑"/>
                <a:ea typeface="微软雅黑"/>
              </a:endParaRPr>
            </a:p>
          </p:txBody>
        </p:sp>
        <p:sp>
          <p:nvSpPr>
            <p:cNvPr id="23" name="TextBox 26">
              <a:extLst>
                <a:ext uri="{FF2B5EF4-FFF2-40B4-BE49-F238E27FC236}">
                  <a16:creationId xmlns:a16="http://schemas.microsoft.com/office/drawing/2014/main" id="{473069C0-7852-482E-B5CC-A8B129E9B6CF}"/>
                </a:ext>
              </a:extLst>
            </p:cNvPr>
            <p:cNvSpPr txBox="1"/>
            <p:nvPr/>
          </p:nvSpPr>
          <p:spPr>
            <a:xfrm>
              <a:off x="3604119" y="2137743"/>
              <a:ext cx="5276214" cy="369332"/>
            </a:xfrm>
            <a:prstGeom prst="rect">
              <a:avLst/>
            </a:prstGeom>
            <a:noFill/>
          </p:spPr>
          <p:txBody>
            <a:bodyPr wrap="square" rtlCol="0">
              <a:spAutoFit/>
            </a:bodyPr>
            <a:lstStyle/>
            <a:p>
              <a:r>
                <a:rPr lang="zh-CN" altLang="en-US" b="1" dirty="0">
                  <a:solidFill>
                    <a:srgbClr val="0255A0"/>
                  </a:solidFill>
                  <a:latin typeface="微软雅黑" panose="020B0503020204020204" pitchFamily="34" charset="-122"/>
                  <a:ea typeface="微软雅黑" panose="020B0503020204020204" pitchFamily="34" charset="-122"/>
                </a:rPr>
                <a:t>软件项目与软件项目管理</a:t>
              </a:r>
            </a:p>
          </p:txBody>
        </p:sp>
      </p:grpSp>
      <p:grpSp>
        <p:nvGrpSpPr>
          <p:cNvPr id="24" name="组合 23">
            <a:extLst>
              <a:ext uri="{FF2B5EF4-FFF2-40B4-BE49-F238E27FC236}">
                <a16:creationId xmlns:a16="http://schemas.microsoft.com/office/drawing/2014/main" id="{887AA1D9-E0B0-4542-AE7F-838F763E6FCD}"/>
              </a:ext>
            </a:extLst>
          </p:cNvPr>
          <p:cNvGrpSpPr/>
          <p:nvPr/>
        </p:nvGrpSpPr>
        <p:grpSpPr>
          <a:xfrm>
            <a:off x="3087464" y="3381679"/>
            <a:ext cx="5396653" cy="400110"/>
            <a:chOff x="3131964" y="2107413"/>
            <a:chExt cx="5396653" cy="400110"/>
          </a:xfrm>
        </p:grpSpPr>
        <p:sp>
          <p:nvSpPr>
            <p:cNvPr id="25" name="TextBox 24">
              <a:extLst>
                <a:ext uri="{FF2B5EF4-FFF2-40B4-BE49-F238E27FC236}">
                  <a16:creationId xmlns:a16="http://schemas.microsoft.com/office/drawing/2014/main" id="{049C7C40-4DD9-4260-8988-875E06499D3A}"/>
                </a:ext>
              </a:extLst>
            </p:cNvPr>
            <p:cNvSpPr txBox="1"/>
            <p:nvPr/>
          </p:nvSpPr>
          <p:spPr>
            <a:xfrm>
              <a:off x="3131964" y="2107413"/>
              <a:ext cx="695394" cy="400110"/>
            </a:xfrm>
            <a:prstGeom prst="rect">
              <a:avLst/>
            </a:prstGeom>
            <a:noFill/>
          </p:spPr>
          <p:txBody>
            <a:bodyPr wrap="square" rtlCol="0">
              <a:spAutoFit/>
            </a:bodyPr>
            <a:lstStyle/>
            <a:p>
              <a:r>
                <a:rPr lang="en-US" altLang="zh-CN" sz="2000" b="1" i="1" dirty="0">
                  <a:solidFill>
                    <a:srgbClr val="0255A0"/>
                  </a:solidFill>
                  <a:latin typeface="华文细黑"/>
                  <a:ea typeface="微软雅黑"/>
                </a:rPr>
                <a:t>1.3</a:t>
              </a:r>
              <a:endParaRPr lang="zh-CN" altLang="en-US" sz="2000" b="1" i="1" dirty="0">
                <a:solidFill>
                  <a:srgbClr val="0255A0"/>
                </a:solidFill>
                <a:latin typeface="华文细黑"/>
                <a:ea typeface="微软雅黑"/>
              </a:endParaRPr>
            </a:p>
          </p:txBody>
        </p:sp>
        <p:sp>
          <p:nvSpPr>
            <p:cNvPr id="26" name="TextBox 26">
              <a:extLst>
                <a:ext uri="{FF2B5EF4-FFF2-40B4-BE49-F238E27FC236}">
                  <a16:creationId xmlns:a16="http://schemas.microsoft.com/office/drawing/2014/main" id="{2226EB79-3D77-4AD2-AB38-B0C908016932}"/>
                </a:ext>
              </a:extLst>
            </p:cNvPr>
            <p:cNvSpPr txBox="1"/>
            <p:nvPr/>
          </p:nvSpPr>
          <p:spPr>
            <a:xfrm>
              <a:off x="3606002" y="2119343"/>
              <a:ext cx="4922615" cy="369332"/>
            </a:xfrm>
            <a:prstGeom prst="rect">
              <a:avLst/>
            </a:prstGeom>
            <a:noFill/>
          </p:spPr>
          <p:txBody>
            <a:bodyPr wrap="square" rtlCol="0">
              <a:spAutoFit/>
            </a:bodyPr>
            <a:lstStyle/>
            <a:p>
              <a:r>
                <a:rPr lang="zh-CN" altLang="en-US" b="1" dirty="0">
                  <a:solidFill>
                    <a:srgbClr val="0255A0"/>
                  </a:solidFill>
                  <a:latin typeface="微软雅黑" panose="020B0503020204020204" pitchFamily="34" charset="-122"/>
                  <a:ea typeface="微软雅黑" panose="020B0503020204020204" pitchFamily="34" charset="-122"/>
                </a:rPr>
                <a:t> 项目经理、项目团队和项目管理办公室</a:t>
              </a:r>
            </a:p>
          </p:txBody>
        </p:sp>
      </p:grpSp>
    </p:spTree>
    <p:extLst>
      <p:ext uri="{BB962C8B-B14F-4D97-AF65-F5344CB8AC3E}">
        <p14:creationId xmlns:p14="http://schemas.microsoft.com/office/powerpoint/2010/main" val="832766505"/>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latin typeface="方正粗宋简体"/>
                <a:ea typeface="方正粗宋简体"/>
              </a:rPr>
              <a:t>项目和项目管理的基本概念</a:t>
            </a: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047"/>
          <a:stretch/>
        </p:blipFill>
        <p:spPr>
          <a:xfrm>
            <a:off x="6897041" y="2137420"/>
            <a:ext cx="2246959" cy="1440160"/>
          </a:xfrm>
          <a:prstGeom prst="rect">
            <a:avLst/>
          </a:prstGeom>
        </p:spPr>
      </p:pic>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1.1</a:t>
            </a:r>
            <a:endParaRPr lang="zh-CN" altLang="en-US" sz="4000" b="1" dirty="0">
              <a:solidFill>
                <a:schemeClr val="accent1"/>
              </a:solidFill>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2878578343"/>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1.1.1  </a:t>
            </a:r>
            <a:r>
              <a:rPr lang="zh-CN" altLang="en-US" dirty="0"/>
              <a:t>什么是项目</a:t>
            </a:r>
          </a:p>
        </p:txBody>
      </p:sp>
      <p:sp>
        <p:nvSpPr>
          <p:cNvPr id="9" name="副标题 8"/>
          <p:cNvSpPr txBox="1">
            <a:spLocks/>
          </p:cNvSpPr>
          <p:nvPr/>
        </p:nvSpPr>
        <p:spPr>
          <a:xfrm>
            <a:off x="467544" y="1016000"/>
            <a:ext cx="849694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sp>
        <p:nvSpPr>
          <p:cNvPr id="4" name="object 5">
            <a:extLst>
              <a:ext uri="{FF2B5EF4-FFF2-40B4-BE49-F238E27FC236}">
                <a16:creationId xmlns:a16="http://schemas.microsoft.com/office/drawing/2014/main" id="{D7D9CF96-466E-4E4F-8481-D38E1500FC32}"/>
              </a:ext>
            </a:extLst>
          </p:cNvPr>
          <p:cNvSpPr/>
          <p:nvPr/>
        </p:nvSpPr>
        <p:spPr>
          <a:xfrm>
            <a:off x="899592" y="1015878"/>
            <a:ext cx="3312368" cy="3874309"/>
          </a:xfrm>
          <a:prstGeom prst="rect">
            <a:avLst/>
          </a:prstGeom>
          <a:blipFill>
            <a:blip r:embed="rId3" cstate="print"/>
            <a:stretch>
              <a:fillRect/>
            </a:stretch>
          </a:blipFill>
        </p:spPr>
        <p:txBody>
          <a:bodyPr wrap="square" lIns="0" tIns="0" rIns="0" bIns="0" rtlCol="0"/>
          <a:lstStyle/>
          <a:p>
            <a:endParaRPr/>
          </a:p>
        </p:txBody>
      </p:sp>
      <p:sp>
        <p:nvSpPr>
          <p:cNvPr id="5" name="object 6">
            <a:extLst>
              <a:ext uri="{FF2B5EF4-FFF2-40B4-BE49-F238E27FC236}">
                <a16:creationId xmlns:a16="http://schemas.microsoft.com/office/drawing/2014/main" id="{F52585FC-4BF1-4789-AAA0-84C518B9BC14}"/>
              </a:ext>
            </a:extLst>
          </p:cNvPr>
          <p:cNvSpPr txBox="1"/>
          <p:nvPr/>
        </p:nvSpPr>
        <p:spPr>
          <a:xfrm>
            <a:off x="899592" y="1042230"/>
            <a:ext cx="4267200" cy="3656770"/>
          </a:xfrm>
          <a:prstGeom prst="rect">
            <a:avLst/>
          </a:prstGeom>
        </p:spPr>
        <p:txBody>
          <a:bodyPr vert="horz" wrap="square" lIns="0" tIns="100965" rIns="0" bIns="0" rtlCol="0">
            <a:spAutoFit/>
          </a:bodyPr>
          <a:lstStyle/>
          <a:p>
            <a:pPr marL="91440">
              <a:lnSpc>
                <a:spcPct val="100000"/>
              </a:lnSpc>
              <a:spcBef>
                <a:spcPts val="795"/>
              </a:spcBef>
              <a:tabLst>
                <a:tab pos="606425" algn="l"/>
              </a:tabLst>
            </a:pPr>
            <a:r>
              <a:rPr sz="2800" spc="20" dirty="0">
                <a:solidFill>
                  <a:srgbClr val="DD8046"/>
                </a:solidFill>
                <a:latin typeface="华文新魏"/>
                <a:cs typeface="华文新魏"/>
              </a:rPr>
              <a:t>①	</a:t>
            </a:r>
            <a:r>
              <a:rPr sz="2800" dirty="0">
                <a:latin typeface="华文新魏"/>
                <a:cs typeface="华文新魏"/>
              </a:rPr>
              <a:t>上课</a:t>
            </a:r>
          </a:p>
          <a:p>
            <a:pPr marL="91440">
              <a:lnSpc>
                <a:spcPct val="100000"/>
              </a:lnSpc>
              <a:spcBef>
                <a:spcPts val="695"/>
              </a:spcBef>
              <a:tabLst>
                <a:tab pos="606425" algn="l"/>
              </a:tabLst>
            </a:pPr>
            <a:r>
              <a:rPr sz="2800" spc="20" dirty="0">
                <a:solidFill>
                  <a:srgbClr val="DD8046"/>
                </a:solidFill>
                <a:latin typeface="华文新魏"/>
                <a:cs typeface="华文新魏"/>
              </a:rPr>
              <a:t>②	</a:t>
            </a:r>
            <a:r>
              <a:rPr sz="2800" dirty="0">
                <a:latin typeface="华文新魏"/>
                <a:cs typeface="华文新魏"/>
              </a:rPr>
              <a:t>野餐活动</a:t>
            </a:r>
          </a:p>
          <a:p>
            <a:pPr marL="91440">
              <a:lnSpc>
                <a:spcPct val="100000"/>
              </a:lnSpc>
              <a:spcBef>
                <a:spcPts val="695"/>
              </a:spcBef>
              <a:tabLst>
                <a:tab pos="606425" algn="l"/>
              </a:tabLst>
            </a:pPr>
            <a:r>
              <a:rPr sz="2800" spc="20" dirty="0">
                <a:solidFill>
                  <a:srgbClr val="DD8046"/>
                </a:solidFill>
                <a:latin typeface="华文新魏"/>
                <a:cs typeface="华文新魏"/>
              </a:rPr>
              <a:t>③	</a:t>
            </a:r>
            <a:r>
              <a:rPr sz="2800" dirty="0">
                <a:latin typeface="华文新魏"/>
                <a:cs typeface="华文新魏"/>
              </a:rPr>
              <a:t>集体婚礼</a:t>
            </a:r>
          </a:p>
          <a:p>
            <a:pPr marL="91440">
              <a:lnSpc>
                <a:spcPct val="100000"/>
              </a:lnSpc>
              <a:spcBef>
                <a:spcPts val="710"/>
              </a:spcBef>
              <a:tabLst>
                <a:tab pos="606425" algn="l"/>
              </a:tabLst>
            </a:pPr>
            <a:r>
              <a:rPr sz="2800" spc="20" dirty="0">
                <a:solidFill>
                  <a:srgbClr val="DD8046"/>
                </a:solidFill>
                <a:latin typeface="华文新魏"/>
                <a:cs typeface="华文新魏"/>
              </a:rPr>
              <a:t>④	</a:t>
            </a:r>
            <a:r>
              <a:rPr sz="2800" dirty="0" err="1">
                <a:latin typeface="华文新魏"/>
                <a:cs typeface="华文新魏"/>
              </a:rPr>
              <a:t>社区安</a:t>
            </a:r>
            <a:r>
              <a:rPr lang="zh-CN" altLang="en-US" sz="2800" dirty="0">
                <a:latin typeface="华文新魏"/>
                <a:cs typeface="华文新魏"/>
              </a:rPr>
              <a:t>保</a:t>
            </a:r>
            <a:endParaRPr sz="2800" dirty="0">
              <a:latin typeface="华文新魏"/>
              <a:cs typeface="华文新魏"/>
            </a:endParaRPr>
          </a:p>
          <a:p>
            <a:pPr marL="91440">
              <a:lnSpc>
                <a:spcPct val="100000"/>
              </a:lnSpc>
              <a:spcBef>
                <a:spcPts val="695"/>
              </a:spcBef>
              <a:tabLst>
                <a:tab pos="606425" algn="l"/>
              </a:tabLst>
            </a:pPr>
            <a:r>
              <a:rPr sz="2800" spc="20" dirty="0">
                <a:solidFill>
                  <a:srgbClr val="DD8046"/>
                </a:solidFill>
                <a:latin typeface="华文新魏"/>
                <a:cs typeface="华文新魏"/>
              </a:rPr>
              <a:t>⑤	</a:t>
            </a:r>
            <a:r>
              <a:rPr sz="2800" dirty="0">
                <a:latin typeface="华文新魏"/>
                <a:cs typeface="华文新魏"/>
              </a:rPr>
              <a:t>开发操作系统</a:t>
            </a:r>
          </a:p>
          <a:p>
            <a:pPr marL="91440">
              <a:lnSpc>
                <a:spcPct val="100000"/>
              </a:lnSpc>
              <a:spcBef>
                <a:spcPts val="700"/>
              </a:spcBef>
              <a:tabLst>
                <a:tab pos="606425" algn="l"/>
              </a:tabLst>
            </a:pPr>
            <a:r>
              <a:rPr sz="2800" spc="20" dirty="0">
                <a:solidFill>
                  <a:srgbClr val="DD8046"/>
                </a:solidFill>
                <a:latin typeface="华文新魏"/>
                <a:cs typeface="华文新魏"/>
              </a:rPr>
              <a:t>⑥	</a:t>
            </a:r>
            <a:r>
              <a:rPr lang="zh-CN" altLang="en-US" sz="2800" dirty="0">
                <a:latin typeface="华文新魏"/>
              </a:rPr>
              <a:t>酒店</a:t>
            </a:r>
            <a:r>
              <a:rPr sz="2800" dirty="0" err="1">
                <a:latin typeface="华文新魏"/>
                <a:cs typeface="华文新魏"/>
              </a:rPr>
              <a:t>的卫生保洁</a:t>
            </a:r>
            <a:endParaRPr sz="2800" dirty="0">
              <a:latin typeface="华文新魏"/>
              <a:cs typeface="华文新魏"/>
            </a:endParaRPr>
          </a:p>
          <a:p>
            <a:pPr marL="91440">
              <a:lnSpc>
                <a:spcPct val="100000"/>
              </a:lnSpc>
              <a:spcBef>
                <a:spcPts val="710"/>
              </a:spcBef>
              <a:tabLst>
                <a:tab pos="606425" algn="l"/>
              </a:tabLst>
            </a:pPr>
            <a:r>
              <a:rPr sz="2800" spc="20" dirty="0">
                <a:solidFill>
                  <a:srgbClr val="DD8046"/>
                </a:solidFill>
                <a:latin typeface="华文新魏"/>
                <a:cs typeface="华文新魏"/>
              </a:rPr>
              <a:t>⑦	</a:t>
            </a:r>
            <a:r>
              <a:rPr sz="2800" dirty="0">
                <a:latin typeface="华文新魏"/>
                <a:cs typeface="华文新魏"/>
              </a:rPr>
              <a:t>神州飞船计划</a:t>
            </a:r>
          </a:p>
        </p:txBody>
      </p:sp>
      <p:sp>
        <p:nvSpPr>
          <p:cNvPr id="6" name="object 7">
            <a:extLst>
              <a:ext uri="{FF2B5EF4-FFF2-40B4-BE49-F238E27FC236}">
                <a16:creationId xmlns:a16="http://schemas.microsoft.com/office/drawing/2014/main" id="{9CB31B84-EC42-4C9A-A369-8BF94BFB95B6}"/>
              </a:ext>
            </a:extLst>
          </p:cNvPr>
          <p:cNvSpPr/>
          <p:nvPr/>
        </p:nvSpPr>
        <p:spPr>
          <a:xfrm>
            <a:off x="5724128" y="2017209"/>
            <a:ext cx="1066800" cy="1600200"/>
          </a:xfrm>
          <a:custGeom>
            <a:avLst/>
            <a:gdLst/>
            <a:ahLst/>
            <a:cxnLst/>
            <a:rect l="l" t="t" r="r" b="b"/>
            <a:pathLst>
              <a:path w="1066800" h="1600200">
                <a:moveTo>
                  <a:pt x="680466" y="1296543"/>
                </a:moveTo>
                <a:lnTo>
                  <a:pt x="395477" y="1296543"/>
                </a:lnTo>
                <a:lnTo>
                  <a:pt x="395477" y="1600200"/>
                </a:lnTo>
                <a:lnTo>
                  <a:pt x="680466" y="1600200"/>
                </a:lnTo>
                <a:lnTo>
                  <a:pt x="680466" y="1296543"/>
                </a:lnTo>
                <a:close/>
              </a:path>
              <a:path w="1066800" h="1600200">
                <a:moveTo>
                  <a:pt x="1000607" y="231266"/>
                </a:moveTo>
                <a:lnTo>
                  <a:pt x="543560" y="231266"/>
                </a:lnTo>
                <a:lnTo>
                  <a:pt x="596951" y="235217"/>
                </a:lnTo>
                <a:lnTo>
                  <a:pt x="644556" y="247062"/>
                </a:lnTo>
                <a:lnTo>
                  <a:pt x="686399" y="266789"/>
                </a:lnTo>
                <a:lnTo>
                  <a:pt x="722502" y="294386"/>
                </a:lnTo>
                <a:lnTo>
                  <a:pt x="751580" y="327602"/>
                </a:lnTo>
                <a:lnTo>
                  <a:pt x="772334" y="363997"/>
                </a:lnTo>
                <a:lnTo>
                  <a:pt x="784778" y="403560"/>
                </a:lnTo>
                <a:lnTo>
                  <a:pt x="788924" y="446277"/>
                </a:lnTo>
                <a:lnTo>
                  <a:pt x="786588" y="477444"/>
                </a:lnTo>
                <a:lnTo>
                  <a:pt x="767867" y="535824"/>
                </a:lnTo>
                <a:lnTo>
                  <a:pt x="733002" y="584346"/>
                </a:lnTo>
                <a:lnTo>
                  <a:pt x="702008" y="615061"/>
                </a:lnTo>
                <a:lnTo>
                  <a:pt x="658465" y="655109"/>
                </a:lnTo>
                <a:lnTo>
                  <a:pt x="602361" y="704469"/>
                </a:lnTo>
                <a:lnTo>
                  <a:pt x="555785" y="746818"/>
                </a:lnTo>
                <a:lnTo>
                  <a:pt x="515872" y="787449"/>
                </a:lnTo>
                <a:lnTo>
                  <a:pt x="482611" y="826349"/>
                </a:lnTo>
                <a:lnTo>
                  <a:pt x="455987" y="863505"/>
                </a:lnTo>
                <a:lnTo>
                  <a:pt x="435990" y="898905"/>
                </a:lnTo>
                <a:lnTo>
                  <a:pt x="417822" y="945124"/>
                </a:lnTo>
                <a:lnTo>
                  <a:pt x="404844" y="997283"/>
                </a:lnTo>
                <a:lnTo>
                  <a:pt x="397057" y="1055371"/>
                </a:lnTo>
                <a:lnTo>
                  <a:pt x="394462" y="1119377"/>
                </a:lnTo>
                <a:lnTo>
                  <a:pt x="394531" y="1128760"/>
                </a:lnTo>
                <a:lnTo>
                  <a:pt x="394731" y="1143952"/>
                </a:lnTo>
                <a:lnTo>
                  <a:pt x="395477" y="1191768"/>
                </a:lnTo>
                <a:lnTo>
                  <a:pt x="654050" y="1191768"/>
                </a:lnTo>
                <a:lnTo>
                  <a:pt x="654556" y="1133899"/>
                </a:lnTo>
                <a:lnTo>
                  <a:pt x="658002" y="1085627"/>
                </a:lnTo>
                <a:lnTo>
                  <a:pt x="664426" y="1046928"/>
                </a:lnTo>
                <a:lnTo>
                  <a:pt x="689006" y="991534"/>
                </a:lnTo>
                <a:lnTo>
                  <a:pt x="712724" y="961374"/>
                </a:lnTo>
                <a:lnTo>
                  <a:pt x="745013" y="927284"/>
                </a:lnTo>
                <a:lnTo>
                  <a:pt x="785876" y="889253"/>
                </a:lnTo>
                <a:lnTo>
                  <a:pt x="833252" y="846434"/>
                </a:lnTo>
                <a:lnTo>
                  <a:pt x="875673" y="806258"/>
                </a:lnTo>
                <a:lnTo>
                  <a:pt x="913142" y="768725"/>
                </a:lnTo>
                <a:lnTo>
                  <a:pt x="945663" y="733837"/>
                </a:lnTo>
                <a:lnTo>
                  <a:pt x="973241" y="701592"/>
                </a:lnTo>
                <a:lnTo>
                  <a:pt x="1013586" y="645033"/>
                </a:lnTo>
                <a:lnTo>
                  <a:pt x="1036849" y="599503"/>
                </a:lnTo>
                <a:lnTo>
                  <a:pt x="1053480" y="552640"/>
                </a:lnTo>
                <a:lnTo>
                  <a:pt x="1063468" y="504443"/>
                </a:lnTo>
                <a:lnTo>
                  <a:pt x="1066800" y="454913"/>
                </a:lnTo>
                <a:lnTo>
                  <a:pt x="1063837" y="403960"/>
                </a:lnTo>
                <a:lnTo>
                  <a:pt x="1054953" y="354840"/>
                </a:lnTo>
                <a:lnTo>
                  <a:pt x="1040147" y="307550"/>
                </a:lnTo>
                <a:lnTo>
                  <a:pt x="1019424" y="262088"/>
                </a:lnTo>
                <a:lnTo>
                  <a:pt x="1000607" y="231266"/>
                </a:lnTo>
                <a:close/>
              </a:path>
              <a:path w="1066800" h="1600200">
                <a:moveTo>
                  <a:pt x="531367" y="0"/>
                </a:moveTo>
                <a:lnTo>
                  <a:pt x="474474" y="2107"/>
                </a:lnTo>
                <a:lnTo>
                  <a:pt x="420379" y="8431"/>
                </a:lnTo>
                <a:lnTo>
                  <a:pt x="369086" y="18973"/>
                </a:lnTo>
                <a:lnTo>
                  <a:pt x="320595" y="33734"/>
                </a:lnTo>
                <a:lnTo>
                  <a:pt x="274908" y="52716"/>
                </a:lnTo>
                <a:lnTo>
                  <a:pt x="232027" y="75920"/>
                </a:lnTo>
                <a:lnTo>
                  <a:pt x="191952" y="103347"/>
                </a:lnTo>
                <a:lnTo>
                  <a:pt x="154686" y="135000"/>
                </a:lnTo>
                <a:lnTo>
                  <a:pt x="120853" y="169683"/>
                </a:lnTo>
                <a:lnTo>
                  <a:pt x="91172" y="206196"/>
                </a:lnTo>
                <a:lnTo>
                  <a:pt x="65636" y="244537"/>
                </a:lnTo>
                <a:lnTo>
                  <a:pt x="44243" y="284702"/>
                </a:lnTo>
                <a:lnTo>
                  <a:pt x="26987" y="326689"/>
                </a:lnTo>
                <a:lnTo>
                  <a:pt x="13864" y="370494"/>
                </a:lnTo>
                <a:lnTo>
                  <a:pt x="4870" y="416115"/>
                </a:lnTo>
                <a:lnTo>
                  <a:pt x="0" y="463550"/>
                </a:lnTo>
                <a:lnTo>
                  <a:pt x="261620" y="498094"/>
                </a:lnTo>
                <a:lnTo>
                  <a:pt x="274408" y="446840"/>
                </a:lnTo>
                <a:lnTo>
                  <a:pt x="290836" y="401128"/>
                </a:lnTo>
                <a:lnTo>
                  <a:pt x="310915" y="360952"/>
                </a:lnTo>
                <a:lnTo>
                  <a:pt x="334658" y="326304"/>
                </a:lnTo>
                <a:lnTo>
                  <a:pt x="362076" y="297179"/>
                </a:lnTo>
                <a:lnTo>
                  <a:pt x="400774" y="268343"/>
                </a:lnTo>
                <a:lnTo>
                  <a:pt x="443912" y="247745"/>
                </a:lnTo>
                <a:lnTo>
                  <a:pt x="491503" y="235386"/>
                </a:lnTo>
                <a:lnTo>
                  <a:pt x="543560" y="231266"/>
                </a:lnTo>
                <a:lnTo>
                  <a:pt x="1000607" y="231266"/>
                </a:lnTo>
                <a:lnTo>
                  <a:pt x="992784" y="218453"/>
                </a:lnTo>
                <a:lnTo>
                  <a:pt x="960231" y="176641"/>
                </a:lnTo>
                <a:lnTo>
                  <a:pt x="921766" y="136651"/>
                </a:lnTo>
                <a:lnTo>
                  <a:pt x="888308" y="107983"/>
                </a:lnTo>
                <a:lnTo>
                  <a:pt x="852368" y="82683"/>
                </a:lnTo>
                <a:lnTo>
                  <a:pt x="813947" y="60753"/>
                </a:lnTo>
                <a:lnTo>
                  <a:pt x="773046" y="42193"/>
                </a:lnTo>
                <a:lnTo>
                  <a:pt x="729664" y="27006"/>
                </a:lnTo>
                <a:lnTo>
                  <a:pt x="683805" y="15192"/>
                </a:lnTo>
                <a:lnTo>
                  <a:pt x="635468" y="6753"/>
                </a:lnTo>
                <a:lnTo>
                  <a:pt x="584656" y="1688"/>
                </a:lnTo>
                <a:lnTo>
                  <a:pt x="531367" y="0"/>
                </a:lnTo>
                <a:close/>
              </a:path>
            </a:pathLst>
          </a:custGeom>
          <a:solidFill>
            <a:srgbClr val="8E5E92"/>
          </a:solidFill>
        </p:spPr>
        <p:txBody>
          <a:bodyPr wrap="square" lIns="0" tIns="0" rIns="0" bIns="0" rtlCol="0"/>
          <a:lstStyle/>
          <a:p>
            <a:endParaRPr/>
          </a:p>
        </p:txBody>
      </p:sp>
    </p:spTree>
    <p:extLst>
      <p:ext uri="{BB962C8B-B14F-4D97-AF65-F5344CB8AC3E}">
        <p14:creationId xmlns:p14="http://schemas.microsoft.com/office/powerpoint/2010/main" val="3724671668"/>
      </p:ext>
    </p:extLst>
  </p:cSld>
  <p:clrMapOvr>
    <a:masterClrMapping/>
  </p:clrMapOvr>
  <p:transition spd="slow">
    <p:wipe dir="r"/>
  </p:transition>
</p:sld>
</file>

<file path=ppt/theme/theme1.xml><?xml version="1.0" encoding="utf-8"?>
<a:theme xmlns:a="http://schemas.openxmlformats.org/drawingml/2006/main" name="Office 主题​​">
  <a:themeElements>
    <a:clrScheme name="自定义 14">
      <a:dk1>
        <a:sysClr val="windowText" lastClr="000000"/>
      </a:dk1>
      <a:lt1>
        <a:sysClr val="window" lastClr="FFFFFF"/>
      </a:lt1>
      <a:dk2>
        <a:srgbClr val="014C83"/>
      </a:dk2>
      <a:lt2>
        <a:srgbClr val="EEECE1"/>
      </a:lt2>
      <a:accent1>
        <a:srgbClr val="014C8D"/>
      </a:accent1>
      <a:accent2>
        <a:srgbClr val="012E57"/>
      </a:accent2>
      <a:accent3>
        <a:srgbClr val="24673E"/>
      </a:accent3>
      <a:accent4>
        <a:srgbClr val="3371A4"/>
      </a:accent4>
      <a:accent5>
        <a:srgbClr val="4BACC6"/>
      </a:accent5>
      <a:accent6>
        <a:srgbClr val="7FA6C7"/>
      </a:accent6>
      <a:hlink>
        <a:srgbClr val="0000FF"/>
      </a:hlink>
      <a:folHlink>
        <a:srgbClr val="CDDBE8"/>
      </a:folHlink>
    </a:clrScheme>
    <a:fontScheme name="微软雅黑">
      <a:majorFont>
        <a:latin typeface="Franklin Gothic Medium"/>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3373</TotalTime>
  <Words>5268</Words>
  <Application>Microsoft Office PowerPoint</Application>
  <PresentationFormat>全屏显示(16:10)</PresentationFormat>
  <Paragraphs>688</Paragraphs>
  <Slides>59</Slides>
  <Notes>46</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59</vt:i4>
      </vt:variant>
    </vt:vector>
  </HeadingPairs>
  <TitlesOfParts>
    <vt:vector size="74" baseType="lpstr">
      <vt:lpstr>Adobe Gothic Std B</vt:lpstr>
      <vt:lpstr>SourceHanSansSC-Bold-Identity-H</vt:lpstr>
      <vt:lpstr>SourceHanSansSC-Regular-Identity-H</vt:lpstr>
      <vt:lpstr>方正粗宋简体</vt:lpstr>
      <vt:lpstr>黑体</vt:lpstr>
      <vt:lpstr>华文隶书</vt:lpstr>
      <vt:lpstr>华文细黑</vt:lpstr>
      <vt:lpstr>华文新魏</vt:lpstr>
      <vt:lpstr>微软雅黑</vt:lpstr>
      <vt:lpstr>Arial</vt:lpstr>
      <vt:lpstr>Calibri</vt:lpstr>
      <vt:lpstr>Franklin Gothic Medium</vt:lpstr>
      <vt:lpstr>Times New Roman</vt:lpstr>
      <vt:lpstr>Wingdings</vt:lpstr>
      <vt:lpstr>Office 主题​​</vt:lpstr>
      <vt:lpstr>PowerPoint 演示文稿</vt:lpstr>
      <vt:lpstr>项目不成功</vt:lpstr>
      <vt:lpstr>项目不成功</vt:lpstr>
      <vt:lpstr>项目不成功</vt:lpstr>
      <vt:lpstr>项目不成功</vt:lpstr>
      <vt:lpstr>学习目标</vt:lpstr>
      <vt:lpstr>PowerPoint 演示文稿</vt:lpstr>
      <vt:lpstr>PowerPoint 演示文稿</vt:lpstr>
      <vt:lpstr>1.1.1  什么是项目</vt:lpstr>
      <vt:lpstr>1.1.1  什么是项目</vt:lpstr>
      <vt:lpstr>1.1.1  什么是项目</vt:lpstr>
      <vt:lpstr>1.1.1  什么是项目</vt:lpstr>
      <vt:lpstr>1.1.1  什么是项目</vt:lpstr>
      <vt:lpstr>PowerPoint 演示文稿</vt:lpstr>
      <vt:lpstr>PowerPoint 演示文稿</vt:lpstr>
      <vt:lpstr>PowerPoint 演示文稿</vt:lpstr>
      <vt:lpstr>PowerPoint 演示文稿</vt:lpstr>
      <vt:lpstr>1.1.3  项目生命周期和阶段</vt:lpstr>
      <vt:lpstr>1.1.3  项目生命周期和阶段</vt:lpstr>
      <vt:lpstr>1.1.3  项目生命周期和阶段</vt:lpstr>
      <vt:lpstr>1.1.3  项目生命周期和阶段</vt:lpstr>
      <vt:lpstr>1.1.3  项目生命周期和阶段</vt:lpstr>
      <vt:lpstr>1.1.3  项目生命周期和阶段</vt:lpstr>
      <vt:lpstr>1.1.4  项目管理</vt:lpstr>
      <vt:lpstr>1.1.4  项目管理</vt:lpstr>
      <vt:lpstr>1.1.4  项目管理</vt:lpstr>
      <vt:lpstr>1.1.4  项目管理</vt:lpstr>
      <vt:lpstr>1.1.4  项目管理</vt:lpstr>
      <vt:lpstr>PowerPoint 演示文稿</vt:lpstr>
      <vt:lpstr>1.2.1  软件项目</vt:lpstr>
      <vt:lpstr>1.2.1  软件项目</vt:lpstr>
      <vt:lpstr>1.2.1  软件项目</vt:lpstr>
      <vt:lpstr>1.2.1  软件项目</vt:lpstr>
      <vt:lpstr>1.2.1  软件项目</vt:lpstr>
      <vt:lpstr>1.2.1  软件项目</vt:lpstr>
      <vt:lpstr>1.2.1  软件项目</vt:lpstr>
      <vt:lpstr>1.2.1  软件项目</vt:lpstr>
      <vt:lpstr>1.2.1  软件项目</vt:lpstr>
      <vt:lpstr>1.2.1  软件项目</vt:lpstr>
      <vt:lpstr>1.2.1  软件项目</vt:lpstr>
      <vt:lpstr>1.2.1  软件项目</vt:lpstr>
      <vt:lpstr>PowerPoint 演示文稿</vt:lpstr>
      <vt:lpstr>PowerPoint 演示文稿</vt:lpstr>
      <vt:lpstr>1.3.1  项目经理</vt:lpstr>
      <vt:lpstr>1.3.1  项目经理</vt:lpstr>
      <vt:lpstr>1.3.1  项目经理</vt:lpstr>
      <vt:lpstr>1.3.1  项目经理</vt:lpstr>
      <vt:lpstr>1.3.2  项目团队</vt:lpstr>
      <vt:lpstr>1.3.2  项目团队</vt:lpstr>
      <vt:lpstr>1.3.3  项目管理办公室</vt:lpstr>
      <vt:lpstr>1.3.3  项目管理办公室</vt:lpstr>
      <vt:lpstr>1.3.3  项目管理办公室</vt:lpstr>
      <vt:lpstr>PowerPoint 演示文稿</vt:lpstr>
      <vt:lpstr>1.4 项目、项目集和项目组合</vt:lpstr>
      <vt:lpstr>1.4 项目、项目集和项目组合</vt:lpstr>
      <vt:lpstr>1.4 项目、项目集和项目组合</vt:lpstr>
      <vt:lpstr>1.4.1 项目管理、项目集管理和项目组合管理之间的关系</vt:lpstr>
      <vt:lpstr>1.4.1 项目管理、项目集管理和项目组合管理之间的关系</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ZhouSu</dc:creator>
  <cp:lastModifiedBy>DI XF</cp:lastModifiedBy>
  <cp:revision>348</cp:revision>
  <dcterms:created xsi:type="dcterms:W3CDTF">2011-06-03T14:53:06Z</dcterms:created>
  <dcterms:modified xsi:type="dcterms:W3CDTF">2022-08-29T07:00:13Z</dcterms:modified>
</cp:coreProperties>
</file>