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613" r:id="rId3"/>
    <p:sldId id="612" r:id="rId4"/>
    <p:sldId id="266" r:id="rId5"/>
    <p:sldId id="268" r:id="rId6"/>
    <p:sldId id="579" r:id="rId7"/>
    <p:sldId id="488" r:id="rId8"/>
    <p:sldId id="458" r:id="rId9"/>
    <p:sldId id="460" r:id="rId10"/>
    <p:sldId id="459" r:id="rId11"/>
    <p:sldId id="461" r:id="rId12"/>
    <p:sldId id="614" r:id="rId13"/>
    <p:sldId id="536" r:id="rId14"/>
    <p:sldId id="582" r:id="rId15"/>
    <p:sldId id="509" r:id="rId16"/>
    <p:sldId id="615" r:id="rId17"/>
    <p:sldId id="616" r:id="rId18"/>
    <p:sldId id="617" r:id="rId19"/>
    <p:sldId id="572" r:id="rId20"/>
    <p:sldId id="618" r:id="rId21"/>
    <p:sldId id="581" r:id="rId22"/>
    <p:sldId id="269" r:id="rId23"/>
    <p:sldId id="439" r:id="rId24"/>
    <p:sldId id="467" r:id="rId25"/>
    <p:sldId id="468" r:id="rId26"/>
    <p:sldId id="440" r:id="rId27"/>
    <p:sldId id="469" r:id="rId28"/>
    <p:sldId id="270" r:id="rId29"/>
    <p:sldId id="441" r:id="rId30"/>
    <p:sldId id="619" r:id="rId31"/>
    <p:sldId id="538" r:id="rId32"/>
    <p:sldId id="406" r:id="rId33"/>
    <p:sldId id="577" r:id="rId34"/>
    <p:sldId id="578" r:id="rId35"/>
    <p:sldId id="560" r:id="rId36"/>
    <p:sldId id="620" r:id="rId3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102F"/>
    <a:srgbClr val="0255A0"/>
    <a:srgbClr val="0276E0"/>
    <a:srgbClr val="016BBB"/>
    <a:srgbClr val="026BCA"/>
    <a:srgbClr val="026DCE"/>
    <a:srgbClr val="02539C"/>
    <a:srgbClr val="026AC8"/>
    <a:srgbClr val="0000CC"/>
    <a:srgbClr val="F0F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1322" autoAdjust="0"/>
  </p:normalViewPr>
  <p:slideViewPr>
    <p:cSldViewPr>
      <p:cViewPr varScale="1">
        <p:scale>
          <a:sx n="105" d="100"/>
          <a:sy n="105" d="100"/>
        </p:scale>
        <p:origin x="396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8530"/>
    </p:cViewPr>
  </p:sorterViewPr>
  <p:notesViewPr>
    <p:cSldViewPr>
      <p:cViewPr varScale="1">
        <p:scale>
          <a:sx n="74" d="100"/>
          <a:sy n="74" d="100"/>
        </p:scale>
        <p:origin x="26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ED3D90BB-FB39-4E14-92B9-E199B3A1B8C4}"/>
    <pc:docChg chg="undo custSel addSld delSld modSld sldOrd">
      <pc:chgData name="DI XF" userId="2a7889fc66a80f19" providerId="LiveId" clId="{ED3D90BB-FB39-4E14-92B9-E199B3A1B8C4}" dt="2022-08-29T08:04:15.804" v="2718" actId="14100"/>
      <pc:docMkLst>
        <pc:docMk/>
      </pc:docMkLst>
      <pc:sldChg chg="modSp mod modNotesTx">
        <pc:chgData name="DI XF" userId="2a7889fc66a80f19" providerId="LiveId" clId="{ED3D90BB-FB39-4E14-92B9-E199B3A1B8C4}" dt="2022-08-29T08:04:15.804" v="2718" actId="14100"/>
        <pc:sldMkLst>
          <pc:docMk/>
          <pc:sldMk cId="4174252970" sldId="257"/>
        </pc:sldMkLst>
        <pc:spChg chg="mod">
          <ac:chgData name="DI XF" userId="2a7889fc66a80f19" providerId="LiveId" clId="{ED3D90BB-FB39-4E14-92B9-E199B3A1B8C4}" dt="2022-08-29T08:04:15.804" v="2718" actId="14100"/>
          <ac:spMkLst>
            <pc:docMk/>
            <pc:sldMk cId="4174252970" sldId="257"/>
            <ac:spMk id="7" creationId="{00000000-0000-0000-0000-000000000000}"/>
          </ac:spMkLst>
        </pc:spChg>
        <pc:spChg chg="mod">
          <ac:chgData name="DI XF" userId="2a7889fc66a80f19" providerId="LiveId" clId="{ED3D90BB-FB39-4E14-92B9-E199B3A1B8C4}" dt="2022-08-02T08:59:57.781" v="15" actId="20577"/>
          <ac:spMkLst>
            <pc:docMk/>
            <pc:sldMk cId="4174252970" sldId="257"/>
            <ac:spMk id="14" creationId="{00000000-0000-0000-0000-000000000000}"/>
          </ac:spMkLst>
        </pc:spChg>
        <pc:cxnChg chg="mod">
          <ac:chgData name="DI XF" userId="2a7889fc66a80f19" providerId="LiveId" clId="{ED3D90BB-FB39-4E14-92B9-E199B3A1B8C4}" dt="2022-08-02T09:00:02.760" v="16" actId="14100"/>
          <ac:cxnSpMkLst>
            <pc:docMk/>
            <pc:sldMk cId="4174252970" sldId="257"/>
            <ac:cxnSpMk id="18" creationId="{00000000-0000-0000-0000-000000000000}"/>
          </ac:cxnSpMkLst>
        </pc:cxnChg>
      </pc:sldChg>
      <pc:sldChg chg="addSp delSp modSp mod">
        <pc:chgData name="DI XF" userId="2a7889fc66a80f19" providerId="LiveId" clId="{ED3D90BB-FB39-4E14-92B9-E199B3A1B8C4}" dt="2022-08-28T08:39:20.845" v="2112" actId="1076"/>
        <pc:sldMkLst>
          <pc:docMk/>
          <pc:sldMk cId="832766505" sldId="266"/>
        </pc:sldMkLst>
        <pc:spChg chg="mod">
          <ac:chgData name="DI XF" userId="2a7889fc66a80f19" providerId="LiveId" clId="{ED3D90BB-FB39-4E14-92B9-E199B3A1B8C4}" dt="2022-08-25T11:10:35.354" v="1870"/>
          <ac:spMkLst>
            <pc:docMk/>
            <pc:sldMk cId="832766505" sldId="266"/>
            <ac:spMk id="13" creationId="{F2E4966E-8A65-4D89-9557-F418973FF65A}"/>
          </ac:spMkLst>
        </pc:spChg>
        <pc:spChg chg="mod">
          <ac:chgData name="DI XF" userId="2a7889fc66a80f19" providerId="LiveId" clId="{ED3D90BB-FB39-4E14-92B9-E199B3A1B8C4}" dt="2022-08-28T08:39:20.845" v="2112" actId="1076"/>
          <ac:spMkLst>
            <pc:docMk/>
            <pc:sldMk cId="832766505" sldId="266"/>
            <ac:spMk id="14" creationId="{838A5658-7BC7-44F5-B1FA-6D5E4B88D2A4}"/>
          </ac:spMkLst>
        </pc:spChg>
        <pc:spChg chg="mod">
          <ac:chgData name="DI XF" userId="2a7889fc66a80f19" providerId="LiveId" clId="{ED3D90BB-FB39-4E14-92B9-E199B3A1B8C4}" dt="2022-08-25T11:10:35.354" v="1870"/>
          <ac:spMkLst>
            <pc:docMk/>
            <pc:sldMk cId="832766505" sldId="266"/>
            <ac:spMk id="16" creationId="{4CFDB69D-8ADD-4278-BB68-A5235D4772AB}"/>
          </ac:spMkLst>
        </pc:spChg>
        <pc:spChg chg="mod">
          <ac:chgData name="DI XF" userId="2a7889fc66a80f19" providerId="LiveId" clId="{ED3D90BB-FB39-4E14-92B9-E199B3A1B8C4}" dt="2022-08-25T11:10:35.354" v="1870"/>
          <ac:spMkLst>
            <pc:docMk/>
            <pc:sldMk cId="832766505" sldId="266"/>
            <ac:spMk id="17" creationId="{3B1F63E9-C9D8-481D-9467-FC0A5F6F0276}"/>
          </ac:spMkLst>
        </pc:spChg>
        <pc:spChg chg="mod">
          <ac:chgData name="DI XF" userId="2a7889fc66a80f19" providerId="LiveId" clId="{ED3D90BB-FB39-4E14-92B9-E199B3A1B8C4}" dt="2022-08-25T11:10:35.354" v="1870"/>
          <ac:spMkLst>
            <pc:docMk/>
            <pc:sldMk cId="832766505" sldId="266"/>
            <ac:spMk id="19" creationId="{2868C8A0-CBD0-46A9-830C-B50DC4500679}"/>
          </ac:spMkLst>
        </pc:spChg>
        <pc:spChg chg="mod">
          <ac:chgData name="DI XF" userId="2a7889fc66a80f19" providerId="LiveId" clId="{ED3D90BB-FB39-4E14-92B9-E199B3A1B8C4}" dt="2022-08-25T11:10:35.354" v="1870"/>
          <ac:spMkLst>
            <pc:docMk/>
            <pc:sldMk cId="832766505" sldId="266"/>
            <ac:spMk id="20" creationId="{C3DF6563-C82A-4800-9067-FA274E91EC5A}"/>
          </ac:spMkLst>
        </pc:spChg>
        <pc:spChg chg="mod">
          <ac:chgData name="DI XF" userId="2a7889fc66a80f19" providerId="LiveId" clId="{ED3D90BB-FB39-4E14-92B9-E199B3A1B8C4}" dt="2022-08-09T10:13:14.035" v="209" actId="20577"/>
          <ac:spMkLst>
            <pc:docMk/>
            <pc:sldMk cId="832766505" sldId="266"/>
            <ac:spMk id="30" creationId="{00000000-0000-0000-0000-000000000000}"/>
          </ac:spMkLst>
        </pc:spChg>
        <pc:spChg chg="mod">
          <ac:chgData name="DI XF" userId="2a7889fc66a80f19" providerId="LiveId" clId="{ED3D90BB-FB39-4E14-92B9-E199B3A1B8C4}" dt="2022-08-25T10:58:40.110" v="1693" actId="20577"/>
          <ac:spMkLst>
            <pc:docMk/>
            <pc:sldMk cId="832766505" sldId="266"/>
            <ac:spMk id="32" creationId="{00000000-0000-0000-0000-000000000000}"/>
          </ac:spMkLst>
        </pc:spChg>
        <pc:spChg chg="mod">
          <ac:chgData name="DI XF" userId="2a7889fc66a80f19" providerId="LiveId" clId="{ED3D90BB-FB39-4E14-92B9-E199B3A1B8C4}" dt="2022-08-09T10:13:19.155" v="211" actId="20577"/>
          <ac:spMkLst>
            <pc:docMk/>
            <pc:sldMk cId="832766505" sldId="266"/>
            <ac:spMk id="61" creationId="{00000000-0000-0000-0000-000000000000}"/>
          </ac:spMkLst>
        </pc:spChg>
        <pc:spChg chg="mod">
          <ac:chgData name="DI XF" userId="2a7889fc66a80f19" providerId="LiveId" clId="{ED3D90BB-FB39-4E14-92B9-E199B3A1B8C4}" dt="2022-08-09T10:13:28.158" v="215" actId="1076"/>
          <ac:spMkLst>
            <pc:docMk/>
            <pc:sldMk cId="832766505" sldId="266"/>
            <ac:spMk id="62" creationId="{00000000-0000-0000-0000-000000000000}"/>
          </ac:spMkLst>
        </pc:spChg>
        <pc:spChg chg="mod">
          <ac:chgData name="DI XF" userId="2a7889fc66a80f19" providerId="LiveId" clId="{ED3D90BB-FB39-4E14-92B9-E199B3A1B8C4}" dt="2022-08-09T10:13:21.970" v="213" actId="20577"/>
          <ac:spMkLst>
            <pc:docMk/>
            <pc:sldMk cId="832766505" sldId="266"/>
            <ac:spMk id="64" creationId="{00000000-0000-0000-0000-000000000000}"/>
          </ac:spMkLst>
        </pc:spChg>
        <pc:spChg chg="mod">
          <ac:chgData name="DI XF" userId="2a7889fc66a80f19" providerId="LiveId" clId="{ED3D90BB-FB39-4E14-92B9-E199B3A1B8C4}" dt="2022-08-09T10:13:30.720" v="216" actId="1076"/>
          <ac:spMkLst>
            <pc:docMk/>
            <pc:sldMk cId="832766505" sldId="266"/>
            <ac:spMk id="65" creationId="{00000000-0000-0000-0000-000000000000}"/>
          </ac:spMkLst>
        </pc:spChg>
        <pc:grpChg chg="add mod">
          <ac:chgData name="DI XF" userId="2a7889fc66a80f19" providerId="LiveId" clId="{ED3D90BB-FB39-4E14-92B9-E199B3A1B8C4}" dt="2022-08-25T11:10:38.851" v="1871" actId="1076"/>
          <ac:grpSpMkLst>
            <pc:docMk/>
            <pc:sldMk cId="832766505" sldId="266"/>
            <ac:grpSpMk id="12" creationId="{8D9356F8-5F2D-40BD-8B72-23E5316EE726}"/>
          </ac:grpSpMkLst>
        </pc:grpChg>
        <pc:grpChg chg="add mod">
          <ac:chgData name="DI XF" userId="2a7889fc66a80f19" providerId="LiveId" clId="{ED3D90BB-FB39-4E14-92B9-E199B3A1B8C4}" dt="2022-08-25T11:10:38.851" v="1871" actId="1076"/>
          <ac:grpSpMkLst>
            <pc:docMk/>
            <pc:sldMk cId="832766505" sldId="266"/>
            <ac:grpSpMk id="15" creationId="{B265FB37-69D0-4068-B8A1-702F03561493}"/>
          </ac:grpSpMkLst>
        </pc:grpChg>
        <pc:grpChg chg="add mod">
          <ac:chgData name="DI XF" userId="2a7889fc66a80f19" providerId="LiveId" clId="{ED3D90BB-FB39-4E14-92B9-E199B3A1B8C4}" dt="2022-08-25T11:10:38.851" v="1871" actId="1076"/>
          <ac:grpSpMkLst>
            <pc:docMk/>
            <pc:sldMk cId="832766505" sldId="266"/>
            <ac:grpSpMk id="18" creationId="{7B26DBBE-0988-40EE-987D-E2B7AD8F11CE}"/>
          </ac:grpSpMkLst>
        </pc:grpChg>
        <pc:grpChg chg="del">
          <ac:chgData name="DI XF" userId="2a7889fc66a80f19" providerId="LiveId" clId="{ED3D90BB-FB39-4E14-92B9-E199B3A1B8C4}" dt="2022-08-03T07:11:43.963" v="27" actId="478"/>
          <ac:grpSpMkLst>
            <pc:docMk/>
            <pc:sldMk cId="832766505" sldId="266"/>
            <ac:grpSpMk id="19" creationId="{84C91C1E-0356-4403-BCF9-88723893E9F2}"/>
          </ac:grpSpMkLst>
        </pc:grpChg>
        <pc:grpChg chg="del mod">
          <ac:chgData name="DI XF" userId="2a7889fc66a80f19" providerId="LiveId" clId="{ED3D90BB-FB39-4E14-92B9-E199B3A1B8C4}" dt="2022-08-25T11:10:34.292" v="1869" actId="478"/>
          <ac:grpSpMkLst>
            <pc:docMk/>
            <pc:sldMk cId="832766505" sldId="266"/>
            <ac:grpSpMk id="59" creationId="{00000000-0000-0000-0000-000000000000}"/>
          </ac:grpSpMkLst>
        </pc:grpChg>
        <pc:grpChg chg="del mod">
          <ac:chgData name="DI XF" userId="2a7889fc66a80f19" providerId="LiveId" clId="{ED3D90BB-FB39-4E14-92B9-E199B3A1B8C4}" dt="2022-08-25T11:10:34.292" v="1869" actId="478"/>
          <ac:grpSpMkLst>
            <pc:docMk/>
            <pc:sldMk cId="832766505" sldId="266"/>
            <ac:grpSpMk id="60" creationId="{00000000-0000-0000-0000-000000000000}"/>
          </ac:grpSpMkLst>
        </pc:grpChg>
        <pc:grpChg chg="del mod">
          <ac:chgData name="DI XF" userId="2a7889fc66a80f19" providerId="LiveId" clId="{ED3D90BB-FB39-4E14-92B9-E199B3A1B8C4}" dt="2022-08-25T11:10:34.292" v="1869" actId="478"/>
          <ac:grpSpMkLst>
            <pc:docMk/>
            <pc:sldMk cId="832766505" sldId="266"/>
            <ac:grpSpMk id="63" creationId="{00000000-0000-0000-0000-000000000000}"/>
          </ac:grpSpMkLst>
        </pc:grpChg>
        <pc:grpChg chg="del">
          <ac:chgData name="DI XF" userId="2a7889fc66a80f19" providerId="LiveId" clId="{ED3D90BB-FB39-4E14-92B9-E199B3A1B8C4}" dt="2022-08-03T07:11:43.963" v="27" actId="478"/>
          <ac:grpSpMkLst>
            <pc:docMk/>
            <pc:sldMk cId="832766505" sldId="266"/>
            <ac:grpSpMk id="66" creationId="{00000000-0000-0000-0000-000000000000}"/>
          </ac:grpSpMkLst>
        </pc:grpChg>
        <pc:grpChg chg="del">
          <ac:chgData name="DI XF" userId="2a7889fc66a80f19" providerId="LiveId" clId="{ED3D90BB-FB39-4E14-92B9-E199B3A1B8C4}" dt="2022-08-03T07:11:43.963" v="27" actId="478"/>
          <ac:grpSpMkLst>
            <pc:docMk/>
            <pc:sldMk cId="832766505" sldId="266"/>
            <ac:grpSpMk id="69" creationId="{00000000-0000-0000-0000-000000000000}"/>
          </ac:grpSpMkLst>
        </pc:grpChg>
      </pc:sldChg>
      <pc:sldChg chg="delSp modSp mod">
        <pc:chgData name="DI XF" userId="2a7889fc66a80f19" providerId="LiveId" clId="{ED3D90BB-FB39-4E14-92B9-E199B3A1B8C4}" dt="2022-08-25T11:13:19.374" v="1875"/>
        <pc:sldMkLst>
          <pc:docMk/>
          <pc:sldMk cId="2878578343" sldId="268"/>
        </pc:sldMkLst>
        <pc:spChg chg="mod">
          <ac:chgData name="DI XF" userId="2a7889fc66a80f19" providerId="LiveId" clId="{ED3D90BB-FB39-4E14-92B9-E199B3A1B8C4}" dt="2022-08-25T11:13:19.374" v="1875"/>
          <ac:spMkLst>
            <pc:docMk/>
            <pc:sldMk cId="2878578343" sldId="268"/>
            <ac:spMk id="2" creationId="{00000000-0000-0000-0000-000000000000}"/>
          </ac:spMkLst>
        </pc:spChg>
        <pc:spChg chg="del">
          <ac:chgData name="DI XF" userId="2a7889fc66a80f19" providerId="LiveId" clId="{ED3D90BB-FB39-4E14-92B9-E199B3A1B8C4}" dt="2022-08-09T13:04:20.416" v="256" actId="478"/>
          <ac:spMkLst>
            <pc:docMk/>
            <pc:sldMk cId="2878578343" sldId="268"/>
            <ac:spMk id="3" creationId="{00000000-0000-0000-0000-000000000000}"/>
          </ac:spMkLst>
        </pc:spChg>
      </pc:sldChg>
      <pc:sldChg chg="delSp modSp mod">
        <pc:chgData name="DI XF" userId="2a7889fc66a80f19" providerId="LiveId" clId="{ED3D90BB-FB39-4E14-92B9-E199B3A1B8C4}" dt="2022-08-09T13:12:12.262" v="351" actId="478"/>
        <pc:sldMkLst>
          <pc:docMk/>
          <pc:sldMk cId="3735595769" sldId="269"/>
        </pc:sldMkLst>
        <pc:spChg chg="del">
          <ac:chgData name="DI XF" userId="2a7889fc66a80f19" providerId="LiveId" clId="{ED3D90BB-FB39-4E14-92B9-E199B3A1B8C4}" dt="2022-08-09T13:12:12.262" v="351" actId="478"/>
          <ac:spMkLst>
            <pc:docMk/>
            <pc:sldMk cId="3735595769" sldId="269"/>
            <ac:spMk id="4" creationId="{00000000-0000-0000-0000-000000000000}"/>
          </ac:spMkLst>
        </pc:spChg>
        <pc:spChg chg="mod">
          <ac:chgData name="DI XF" userId="2a7889fc66a80f19" providerId="LiveId" clId="{ED3D90BB-FB39-4E14-92B9-E199B3A1B8C4}" dt="2022-08-03T07:25:20.743" v="187" actId="1076"/>
          <ac:spMkLst>
            <pc:docMk/>
            <pc:sldMk cId="3735595769" sldId="269"/>
            <ac:spMk id="5" creationId="{00000000-0000-0000-0000-000000000000}"/>
          </ac:spMkLst>
        </pc:spChg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3074548561" sldId="271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1323245749" sldId="382"/>
        </pc:sldMkLst>
      </pc:sldChg>
      <pc:sldChg chg="addSp delSp modSp mod delAnim modAnim modNotesTx">
        <pc:chgData name="DI XF" userId="2a7889fc66a80f19" providerId="LiveId" clId="{ED3D90BB-FB39-4E14-92B9-E199B3A1B8C4}" dt="2022-08-28T09:12:21.793" v="2365"/>
        <pc:sldMkLst>
          <pc:docMk/>
          <pc:sldMk cId="2906620238" sldId="406"/>
        </pc:sldMkLst>
        <pc:spChg chg="del mod">
          <ac:chgData name="DI XF" userId="2a7889fc66a80f19" providerId="LiveId" clId="{ED3D90BB-FB39-4E14-92B9-E199B3A1B8C4}" dt="2022-08-15T09:53:56.931" v="1184" actId="478"/>
          <ac:spMkLst>
            <pc:docMk/>
            <pc:sldMk cId="2906620238" sldId="406"/>
            <ac:spMk id="3" creationId="{00000000-0000-0000-0000-000000000000}"/>
          </ac:spMkLst>
        </pc:spChg>
        <pc:spChg chg="add mod">
          <ac:chgData name="DI XF" userId="2a7889fc66a80f19" providerId="LiveId" clId="{ED3D90BB-FB39-4E14-92B9-E199B3A1B8C4}" dt="2022-08-28T09:11:46.973" v="2361" actId="208"/>
          <ac:spMkLst>
            <pc:docMk/>
            <pc:sldMk cId="2906620238" sldId="406"/>
            <ac:spMk id="3" creationId="{C2754AE2-7F5D-48BD-B75A-6BFFC62E56BC}"/>
          </ac:spMkLst>
        </pc:spChg>
        <pc:spChg chg="add mod">
          <ac:chgData name="DI XF" userId="2a7889fc66a80f19" providerId="LiveId" clId="{ED3D90BB-FB39-4E14-92B9-E199B3A1B8C4}" dt="2022-08-15T10:00:40.956" v="1304" actId="1076"/>
          <ac:spMkLst>
            <pc:docMk/>
            <pc:sldMk cId="2906620238" sldId="406"/>
            <ac:spMk id="7" creationId="{C5F42737-EBC3-47F3-A3A5-DB1C4B4A809D}"/>
          </ac:spMkLst>
        </pc:spChg>
        <pc:spChg chg="mod">
          <ac:chgData name="DI XF" userId="2a7889fc66a80f19" providerId="LiveId" clId="{ED3D90BB-FB39-4E14-92B9-E199B3A1B8C4}" dt="2022-08-25T11:09:29.504" v="1857" actId="5793"/>
          <ac:spMkLst>
            <pc:docMk/>
            <pc:sldMk cId="2906620238" sldId="406"/>
            <ac:spMk id="9" creationId="{00000000-0000-0000-0000-000000000000}"/>
          </ac:spMkLst>
        </pc:spChg>
        <pc:spChg chg="add mod">
          <ac:chgData name="DI XF" userId="2a7889fc66a80f19" providerId="LiveId" clId="{ED3D90BB-FB39-4E14-92B9-E199B3A1B8C4}" dt="2022-08-15T10:00:40.956" v="1304" actId="1076"/>
          <ac:spMkLst>
            <pc:docMk/>
            <pc:sldMk cId="2906620238" sldId="406"/>
            <ac:spMk id="10" creationId="{45796E2E-EDA4-4645-9D6B-B80375865DE9}"/>
          </ac:spMkLst>
        </pc:spChg>
        <pc:spChg chg="add mod">
          <ac:chgData name="DI XF" userId="2a7889fc66a80f19" providerId="LiveId" clId="{ED3D90BB-FB39-4E14-92B9-E199B3A1B8C4}" dt="2022-08-28T09:11:27.582" v="2358" actId="207"/>
          <ac:spMkLst>
            <pc:docMk/>
            <pc:sldMk cId="2906620238" sldId="406"/>
            <ac:spMk id="11" creationId="{1D2A4DAC-F6C7-4515-AB3D-BCB98DC28C84}"/>
          </ac:spMkLst>
        </pc:spChg>
        <pc:spChg chg="add mod">
          <ac:chgData name="DI XF" userId="2a7889fc66a80f19" providerId="LiveId" clId="{ED3D90BB-FB39-4E14-92B9-E199B3A1B8C4}" dt="2022-08-15T10:01:04.127" v="1312" actId="1076"/>
          <ac:spMkLst>
            <pc:docMk/>
            <pc:sldMk cId="2906620238" sldId="406"/>
            <ac:spMk id="13" creationId="{6CA9BC69-41B7-4492-A19B-06E2372F54D8}"/>
          </ac:spMkLst>
        </pc:spChg>
        <pc:graphicFrameChg chg="add mod modGraphic">
          <ac:chgData name="DI XF" userId="2a7889fc66a80f19" providerId="LiveId" clId="{ED3D90BB-FB39-4E14-92B9-E199B3A1B8C4}" dt="2022-08-28T09:10:38.796" v="2348" actId="12269"/>
          <ac:graphicFrameMkLst>
            <pc:docMk/>
            <pc:sldMk cId="2906620238" sldId="406"/>
            <ac:graphicFrameMk id="4" creationId="{2DD43696-C34F-423F-B60D-997A5ADAE7F8}"/>
          </ac:graphicFrameMkLst>
        </pc:graphicFrameChg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306875509" sldId="409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1114712343" sldId="432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3905031432" sldId="433"/>
        </pc:sldMkLst>
      </pc:sldChg>
      <pc:sldChg chg="del">
        <pc:chgData name="DI XF" userId="2a7889fc66a80f19" providerId="LiveId" clId="{ED3D90BB-FB39-4E14-92B9-E199B3A1B8C4}" dt="2022-08-03T07:12:46.820" v="32" actId="47"/>
        <pc:sldMkLst>
          <pc:docMk/>
          <pc:sldMk cId="1413318500" sldId="436"/>
        </pc:sldMkLst>
      </pc:sldChg>
      <pc:sldChg chg="del">
        <pc:chgData name="DI XF" userId="2a7889fc66a80f19" providerId="LiveId" clId="{ED3D90BB-FB39-4E14-92B9-E199B3A1B8C4}" dt="2022-08-03T07:14:45.035" v="43" actId="47"/>
        <pc:sldMkLst>
          <pc:docMk/>
          <pc:sldMk cId="3919551972" sldId="438"/>
        </pc:sldMkLst>
      </pc:sldChg>
      <pc:sldChg chg="addSp delSp modSp add del mod modAnim">
        <pc:chgData name="DI XF" userId="2a7889fc66a80f19" providerId="LiveId" clId="{ED3D90BB-FB39-4E14-92B9-E199B3A1B8C4}" dt="2022-08-28T09:07:24.338" v="2316"/>
        <pc:sldMkLst>
          <pc:docMk/>
          <pc:sldMk cId="3245422063" sldId="439"/>
        </pc:sldMkLst>
        <pc:spChg chg="add del mod">
          <ac:chgData name="DI XF" userId="2a7889fc66a80f19" providerId="LiveId" clId="{ED3D90BB-FB39-4E14-92B9-E199B3A1B8C4}" dt="2022-08-15T09:39:06.402" v="939" actId="21"/>
          <ac:spMkLst>
            <pc:docMk/>
            <pc:sldMk cId="3245422063" sldId="439"/>
            <ac:spMk id="5" creationId="{0B5D22A5-809D-4032-9600-5B7F11105721}"/>
          </ac:spMkLst>
        </pc:spChg>
        <pc:spChg chg="add del mod">
          <ac:chgData name="DI XF" userId="2a7889fc66a80f19" providerId="LiveId" clId="{ED3D90BB-FB39-4E14-92B9-E199B3A1B8C4}" dt="2022-08-28T09:07:20.086" v="2315" actId="478"/>
          <ac:spMkLst>
            <pc:docMk/>
            <pc:sldMk cId="3245422063" sldId="439"/>
            <ac:spMk id="8" creationId="{0A131AB9-174F-41FC-A2C2-762132DCE7C5}"/>
          </ac:spMkLst>
        </pc:spChg>
        <pc:spChg chg="mod">
          <ac:chgData name="DI XF" userId="2a7889fc66a80f19" providerId="LiveId" clId="{ED3D90BB-FB39-4E14-92B9-E199B3A1B8C4}" dt="2022-08-28T09:06:55.453" v="2312" actId="20577"/>
          <ac:spMkLst>
            <pc:docMk/>
            <pc:sldMk cId="3245422063" sldId="439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8T09:07:11.909" v="2314" actId="12269"/>
          <ac:graphicFrameMkLst>
            <pc:docMk/>
            <pc:sldMk cId="3245422063" sldId="439"/>
            <ac:graphicFrameMk id="4" creationId="{AF40D618-014E-4ED5-971B-9E1FCA5C4349}"/>
          </ac:graphicFrameMkLst>
        </pc:graphicFrameChg>
        <pc:graphicFrameChg chg="add del mod">
          <ac:chgData name="DI XF" userId="2a7889fc66a80f19" providerId="LiveId" clId="{ED3D90BB-FB39-4E14-92B9-E199B3A1B8C4}" dt="2022-08-15T09:39:39.183" v="955"/>
          <ac:graphicFrameMkLst>
            <pc:docMk/>
            <pc:sldMk cId="3245422063" sldId="439"/>
            <ac:graphicFrameMk id="6" creationId="{383223C1-C9AD-4B93-A639-7E0F0DB9479D}"/>
          </ac:graphicFrameMkLst>
        </pc:graphicFrameChg>
      </pc:sldChg>
      <pc:sldChg chg="addSp modSp mod modNotesTx">
        <pc:chgData name="DI XF" userId="2a7889fc66a80f19" providerId="LiveId" clId="{ED3D90BB-FB39-4E14-92B9-E199B3A1B8C4}" dt="2022-08-25T11:47:09.311" v="2109" actId="403"/>
        <pc:sldMkLst>
          <pc:docMk/>
          <pc:sldMk cId="1008049376" sldId="440"/>
        </pc:sldMkLst>
        <pc:spChg chg="mod">
          <ac:chgData name="DI XF" userId="2a7889fc66a80f19" providerId="LiveId" clId="{ED3D90BB-FB39-4E14-92B9-E199B3A1B8C4}" dt="2022-08-25T11:39:35.774" v="2090" actId="1076"/>
          <ac:spMkLst>
            <pc:docMk/>
            <pc:sldMk cId="1008049376" sldId="440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5T11:47:09.311" v="2109" actId="403"/>
          <ac:graphicFrameMkLst>
            <pc:docMk/>
            <pc:sldMk cId="1008049376" sldId="440"/>
            <ac:graphicFrameMk id="4" creationId="{712C49C1-2D0C-410C-AF5A-A842916317F7}"/>
          </ac:graphicFrameMkLst>
        </pc:graphicFrameChg>
      </pc:sldChg>
      <pc:sldChg chg="addSp delSp modSp mod delAnim modAnim modNotesTx">
        <pc:chgData name="DI XF" userId="2a7889fc66a80f19" providerId="LiveId" clId="{ED3D90BB-FB39-4E14-92B9-E199B3A1B8C4}" dt="2022-08-28T09:09:42.304" v="2343"/>
        <pc:sldMkLst>
          <pc:docMk/>
          <pc:sldMk cId="3176282510" sldId="441"/>
        </pc:sldMkLst>
        <pc:spChg chg="del mod">
          <ac:chgData name="DI XF" userId="2a7889fc66a80f19" providerId="LiveId" clId="{ED3D90BB-FB39-4E14-92B9-E199B3A1B8C4}" dt="2022-08-25T11:06:07.224" v="1823" actId="478"/>
          <ac:spMkLst>
            <pc:docMk/>
            <pc:sldMk cId="3176282510" sldId="441"/>
            <ac:spMk id="3" creationId="{00000000-0000-0000-0000-000000000000}"/>
          </ac:spMkLst>
        </pc:spChg>
        <pc:spChg chg="mod">
          <ac:chgData name="DI XF" userId="2a7889fc66a80f19" providerId="LiveId" clId="{ED3D90BB-FB39-4E14-92B9-E199B3A1B8C4}" dt="2022-08-28T09:09:38.213" v="2342" actId="20577"/>
          <ac:spMkLst>
            <pc:docMk/>
            <pc:sldMk cId="3176282510" sldId="441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8T09:09:07.778" v="2320" actId="1076"/>
          <ac:graphicFrameMkLst>
            <pc:docMk/>
            <pc:sldMk cId="3176282510" sldId="441"/>
            <ac:graphicFrameMk id="4" creationId="{522DE27E-07D4-4D3F-B3BA-09668ECD7855}"/>
          </ac:graphicFrameMkLst>
        </pc:graphicFrameChg>
      </pc:sldChg>
      <pc:sldChg chg="delSp modSp del mod delAnim modNotesTx">
        <pc:chgData name="DI XF" userId="2a7889fc66a80f19" providerId="LiveId" clId="{ED3D90BB-FB39-4E14-92B9-E199B3A1B8C4}" dt="2022-08-15T10:01:26.952" v="1317" actId="47"/>
        <pc:sldMkLst>
          <pc:docMk/>
          <pc:sldMk cId="2024282797" sldId="443"/>
        </pc:sldMkLst>
        <pc:spChg chg="del mod">
          <ac:chgData name="DI XF" userId="2a7889fc66a80f19" providerId="LiveId" clId="{ED3D90BB-FB39-4E14-92B9-E199B3A1B8C4}" dt="2022-08-15T09:53:36.395" v="1170" actId="478"/>
          <ac:spMkLst>
            <pc:docMk/>
            <pc:sldMk cId="2024282797" sldId="443"/>
            <ac:spMk id="3" creationId="{00000000-0000-0000-0000-000000000000}"/>
          </ac:spMkLst>
        </pc:spChg>
        <pc:spChg chg="mod">
          <ac:chgData name="DI XF" userId="2a7889fc66a80f19" providerId="LiveId" clId="{ED3D90BB-FB39-4E14-92B9-E199B3A1B8C4}" dt="2022-08-15T09:53:44.708" v="1171" actId="21"/>
          <ac:spMkLst>
            <pc:docMk/>
            <pc:sldMk cId="2024282797" sldId="443"/>
            <ac:spMk id="9" creationId="{00000000-0000-0000-0000-000000000000}"/>
          </ac:spMkLst>
        </pc:spChg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1409173147" sldId="447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1402091938" sldId="449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3197952914" sldId="450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320415635" sldId="453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1404024107" sldId="455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881016350" sldId="456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929558555" sldId="457"/>
        </pc:sldMkLst>
      </pc:sldChg>
      <pc:sldChg chg="addSp delSp modSp mod delAnim modNotesTx">
        <pc:chgData name="DI XF" userId="2a7889fc66a80f19" providerId="LiveId" clId="{ED3D90BB-FB39-4E14-92B9-E199B3A1B8C4}" dt="2022-08-25T10:59:38.894" v="1708" actId="313"/>
        <pc:sldMkLst>
          <pc:docMk/>
          <pc:sldMk cId="2297099871" sldId="458"/>
        </pc:sldMkLst>
        <pc:spChg chg="mod">
          <ac:chgData name="DI XF" userId="2a7889fc66a80f19" providerId="LiveId" clId="{ED3D90BB-FB39-4E14-92B9-E199B3A1B8C4}" dt="2022-08-25T10:59:38.894" v="1708" actId="313"/>
          <ac:spMkLst>
            <pc:docMk/>
            <pc:sldMk cId="2297099871" sldId="458"/>
            <ac:spMk id="2" creationId="{00000000-0000-0000-0000-000000000000}"/>
          </ac:spMkLst>
        </pc:spChg>
        <pc:spChg chg="del mod">
          <ac:chgData name="DI XF" userId="2a7889fc66a80f19" providerId="LiveId" clId="{ED3D90BB-FB39-4E14-92B9-E199B3A1B8C4}" dt="2022-08-09T13:05:59.176" v="287" actId="478"/>
          <ac:spMkLst>
            <pc:docMk/>
            <pc:sldMk cId="2297099871" sldId="458"/>
            <ac:spMk id="3" creationId="{00000000-0000-0000-0000-000000000000}"/>
          </ac:spMkLst>
        </pc:spChg>
        <pc:spChg chg="add mod">
          <ac:chgData name="DI XF" userId="2a7889fc66a80f19" providerId="LiveId" clId="{ED3D90BB-FB39-4E14-92B9-E199B3A1B8C4}" dt="2022-08-15T09:12:56.525" v="506" actId="1076"/>
          <ac:spMkLst>
            <pc:docMk/>
            <pc:sldMk cId="2297099871" sldId="458"/>
            <ac:spMk id="6" creationId="{347BF6F8-C57A-4588-8B8A-F1F3739F5B86}"/>
          </ac:spMkLst>
        </pc:spChg>
        <pc:spChg chg="mod">
          <ac:chgData name="DI XF" userId="2a7889fc66a80f19" providerId="LiveId" clId="{ED3D90BB-FB39-4E14-92B9-E199B3A1B8C4}" dt="2022-08-15T09:12:38.008" v="494" actId="21"/>
          <ac:spMkLst>
            <pc:docMk/>
            <pc:sldMk cId="2297099871" sldId="458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15T09:13:04.651" v="510" actId="14100"/>
          <ac:graphicFrameMkLst>
            <pc:docMk/>
            <pc:sldMk cId="2297099871" sldId="458"/>
            <ac:graphicFrameMk id="3" creationId="{75DA12A1-6ACC-4632-98EC-61A2CF01C91F}"/>
          </ac:graphicFrameMkLst>
        </pc:graphicFrameChg>
      </pc:sldChg>
      <pc:sldChg chg="addSp delSp modSp mod">
        <pc:chgData name="DI XF" userId="2a7889fc66a80f19" providerId="LiveId" clId="{ED3D90BB-FB39-4E14-92B9-E199B3A1B8C4}" dt="2022-08-25T11:21:47.552" v="1901" actId="207"/>
        <pc:sldMkLst>
          <pc:docMk/>
          <pc:sldMk cId="1837789320" sldId="459"/>
        </pc:sldMkLst>
        <pc:spChg chg="mod">
          <ac:chgData name="DI XF" userId="2a7889fc66a80f19" providerId="LiveId" clId="{ED3D90BB-FB39-4E14-92B9-E199B3A1B8C4}" dt="2022-08-25T10:59:40.015" v="1710" actId="313"/>
          <ac:spMkLst>
            <pc:docMk/>
            <pc:sldMk cId="1837789320" sldId="459"/>
            <ac:spMk id="2" creationId="{00000000-0000-0000-0000-000000000000}"/>
          </ac:spMkLst>
        </pc:spChg>
        <pc:spChg chg="del">
          <ac:chgData name="DI XF" userId="2a7889fc66a80f19" providerId="LiveId" clId="{ED3D90BB-FB39-4E14-92B9-E199B3A1B8C4}" dt="2022-08-15T09:17:26.292" v="564" actId="478"/>
          <ac:spMkLst>
            <pc:docMk/>
            <pc:sldMk cId="1837789320" sldId="459"/>
            <ac:spMk id="4" creationId="{00000000-0000-0000-0000-000000000000}"/>
          </ac:spMkLst>
        </pc:spChg>
        <pc:spChg chg="mod">
          <ac:chgData name="DI XF" userId="2a7889fc66a80f19" providerId="LiveId" clId="{ED3D90BB-FB39-4E14-92B9-E199B3A1B8C4}" dt="2022-08-25T11:21:47.552" v="1901" actId="207"/>
          <ac:spMkLst>
            <pc:docMk/>
            <pc:sldMk cId="1837789320" sldId="459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15T09:19:40.958" v="607" actId="20577"/>
          <ac:graphicFrameMkLst>
            <pc:docMk/>
            <pc:sldMk cId="1837789320" sldId="459"/>
            <ac:graphicFrameMk id="3" creationId="{AB3C2C51-940E-41D3-8A46-9BBF21560BB4}"/>
          </ac:graphicFrameMkLst>
        </pc:graphicFrameChg>
      </pc:sldChg>
      <pc:sldChg chg="addSp delSp modSp mod ord">
        <pc:chgData name="DI XF" userId="2a7889fc66a80f19" providerId="LiveId" clId="{ED3D90BB-FB39-4E14-92B9-E199B3A1B8C4}" dt="2022-08-28T08:45:18.095" v="2116" actId="207"/>
        <pc:sldMkLst>
          <pc:docMk/>
          <pc:sldMk cId="1426770873" sldId="460"/>
        </pc:sldMkLst>
        <pc:spChg chg="mod">
          <ac:chgData name="DI XF" userId="2a7889fc66a80f19" providerId="LiveId" clId="{ED3D90BB-FB39-4E14-92B9-E199B3A1B8C4}" dt="2022-08-25T10:59:39.462" v="1709" actId="313"/>
          <ac:spMkLst>
            <pc:docMk/>
            <pc:sldMk cId="1426770873" sldId="460"/>
            <ac:spMk id="2" creationId="{00000000-0000-0000-0000-000000000000}"/>
          </ac:spMkLst>
        </pc:spChg>
        <pc:spChg chg="del">
          <ac:chgData name="DI XF" userId="2a7889fc66a80f19" providerId="LiveId" clId="{ED3D90BB-FB39-4E14-92B9-E199B3A1B8C4}" dt="2022-08-15T09:14:33.205" v="511" actId="478"/>
          <ac:spMkLst>
            <pc:docMk/>
            <pc:sldMk cId="1426770873" sldId="460"/>
            <ac:spMk id="4" creationId="{00000000-0000-0000-0000-000000000000}"/>
          </ac:spMkLst>
        </pc:spChg>
        <pc:spChg chg="add mod">
          <ac:chgData name="DI XF" userId="2a7889fc66a80f19" providerId="LiveId" clId="{ED3D90BB-FB39-4E14-92B9-E199B3A1B8C4}" dt="2022-08-28T08:45:18.095" v="2116" actId="207"/>
          <ac:spMkLst>
            <pc:docMk/>
            <pc:sldMk cId="1426770873" sldId="460"/>
            <ac:spMk id="7" creationId="{3AC0B580-DFDA-45D1-8DFA-13AB65C71D4A}"/>
          </ac:spMkLst>
        </pc:spChg>
        <pc:spChg chg="mod">
          <ac:chgData name="DI XF" userId="2a7889fc66a80f19" providerId="LiveId" clId="{ED3D90BB-FB39-4E14-92B9-E199B3A1B8C4}" dt="2022-08-15T09:15:56.847" v="545" actId="6549"/>
          <ac:spMkLst>
            <pc:docMk/>
            <pc:sldMk cId="1426770873" sldId="460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5T11:20:54.164" v="1899" actId="207"/>
          <ac:graphicFrameMkLst>
            <pc:docMk/>
            <pc:sldMk cId="1426770873" sldId="460"/>
            <ac:graphicFrameMk id="3" creationId="{DC32312E-4CE5-4775-9D3F-B12760065D80}"/>
          </ac:graphicFrameMkLst>
        </pc:graphicFrameChg>
      </pc:sldChg>
      <pc:sldChg chg="addSp modSp mod modNotesTx">
        <pc:chgData name="DI XF" userId="2a7889fc66a80f19" providerId="LiveId" clId="{ED3D90BB-FB39-4E14-92B9-E199B3A1B8C4}" dt="2022-08-28T08:46:58.805" v="2118" actId="207"/>
        <pc:sldMkLst>
          <pc:docMk/>
          <pc:sldMk cId="3561487690" sldId="461"/>
        </pc:sldMkLst>
        <pc:spChg chg="mod">
          <ac:chgData name="DI XF" userId="2a7889fc66a80f19" providerId="LiveId" clId="{ED3D90BB-FB39-4E14-92B9-E199B3A1B8C4}" dt="2022-08-25T10:59:43.531" v="1712" actId="313"/>
          <ac:spMkLst>
            <pc:docMk/>
            <pc:sldMk cId="3561487690" sldId="461"/>
            <ac:spMk id="2" creationId="{00000000-0000-0000-0000-000000000000}"/>
          </ac:spMkLst>
        </pc:spChg>
        <pc:spChg chg="mod">
          <ac:chgData name="DI XF" userId="2a7889fc66a80f19" providerId="LiveId" clId="{ED3D90BB-FB39-4E14-92B9-E199B3A1B8C4}" dt="2022-08-28T08:46:58.805" v="2118" actId="207"/>
          <ac:spMkLst>
            <pc:docMk/>
            <pc:sldMk cId="3561487690" sldId="461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10T13:37:20.719" v="445" actId="12100"/>
          <ac:graphicFrameMkLst>
            <pc:docMk/>
            <pc:sldMk cId="3561487690" sldId="461"/>
            <ac:graphicFrameMk id="3" creationId="{0AF995EC-7CBF-4185-9145-A517A6B553AA}"/>
          </ac:graphicFrameMkLst>
        </pc:graphicFrameChg>
      </pc:sldChg>
      <pc:sldChg chg="delSp modSp mod modAnim">
        <pc:chgData name="DI XF" userId="2a7889fc66a80f19" providerId="LiveId" clId="{ED3D90BB-FB39-4E14-92B9-E199B3A1B8C4}" dt="2022-08-28T09:04:54.554" v="2310"/>
        <pc:sldMkLst>
          <pc:docMk/>
          <pc:sldMk cId="1729997967" sldId="462"/>
        </pc:sldMkLst>
        <pc:spChg chg="mod">
          <ac:chgData name="DI XF" userId="2a7889fc66a80f19" providerId="LiveId" clId="{ED3D90BB-FB39-4E14-92B9-E199B3A1B8C4}" dt="2022-08-25T10:59:08.215" v="1697"/>
          <ac:spMkLst>
            <pc:docMk/>
            <pc:sldMk cId="1729997967" sldId="462"/>
            <ac:spMk id="2" creationId="{00000000-0000-0000-0000-000000000000}"/>
          </ac:spMkLst>
        </pc:spChg>
        <pc:spChg chg="mod ord">
          <ac:chgData name="DI XF" userId="2a7889fc66a80f19" providerId="LiveId" clId="{ED3D90BB-FB39-4E14-92B9-E199B3A1B8C4}" dt="2022-08-15T09:30:10.351" v="764" actId="166"/>
          <ac:spMkLst>
            <pc:docMk/>
            <pc:sldMk cId="1729997967" sldId="462"/>
            <ac:spMk id="4" creationId="{00000000-0000-0000-0000-000000000000}"/>
          </ac:spMkLst>
        </pc:spChg>
        <pc:spChg chg="mod">
          <ac:chgData name="DI XF" userId="2a7889fc66a80f19" providerId="LiveId" clId="{ED3D90BB-FB39-4E14-92B9-E199B3A1B8C4}" dt="2022-08-15T09:32:46.494" v="799" actId="207"/>
          <ac:spMkLst>
            <pc:docMk/>
            <pc:sldMk cId="1729997967" sldId="462"/>
            <ac:spMk id="7" creationId="{00000000-0000-0000-0000-000000000000}"/>
          </ac:spMkLst>
        </pc:spChg>
        <pc:spChg chg="del">
          <ac:chgData name="DI XF" userId="2a7889fc66a80f19" providerId="LiveId" clId="{ED3D90BB-FB39-4E14-92B9-E199B3A1B8C4}" dt="2022-08-03T07:18:43.003" v="108" actId="478"/>
          <ac:spMkLst>
            <pc:docMk/>
            <pc:sldMk cId="1729997967" sldId="462"/>
            <ac:spMk id="9" creationId="{00000000-0000-0000-0000-000000000000}"/>
          </ac:spMkLst>
        </pc:spChg>
        <pc:picChg chg="mod">
          <ac:chgData name="DI XF" userId="2a7889fc66a80f19" providerId="LiveId" clId="{ED3D90BB-FB39-4E14-92B9-E199B3A1B8C4}" dt="2022-08-15T09:30:18.486" v="767" actId="1076"/>
          <ac:picMkLst>
            <pc:docMk/>
            <pc:sldMk cId="1729997967" sldId="462"/>
            <ac:picMk id="6" creationId="{00000000-0000-0000-0000-000000000000}"/>
          </ac:picMkLst>
        </pc:picChg>
      </pc:sldChg>
      <pc:sldChg chg="delSp del mod">
        <pc:chgData name="DI XF" userId="2a7889fc66a80f19" providerId="LiveId" clId="{ED3D90BB-FB39-4E14-92B9-E199B3A1B8C4}" dt="2022-08-03T07:16:18.236" v="64" actId="47"/>
        <pc:sldMkLst>
          <pc:docMk/>
          <pc:sldMk cId="2960129926" sldId="463"/>
        </pc:sldMkLst>
        <pc:picChg chg="del">
          <ac:chgData name="DI XF" userId="2a7889fc66a80f19" providerId="LiveId" clId="{ED3D90BB-FB39-4E14-92B9-E199B3A1B8C4}" dt="2022-08-03T07:16:16.570" v="63" actId="478"/>
          <ac:picMkLst>
            <pc:docMk/>
            <pc:sldMk cId="2960129926" sldId="463"/>
            <ac:picMk id="3" creationId="{72BB8B57-917D-4FCC-9733-2CB10B2EAD7D}"/>
          </ac:picMkLst>
        </pc:picChg>
      </pc:sldChg>
      <pc:sldChg chg="del">
        <pc:chgData name="DI XF" userId="2a7889fc66a80f19" providerId="LiveId" clId="{ED3D90BB-FB39-4E14-92B9-E199B3A1B8C4}" dt="2022-08-03T07:23:54.561" v="148" actId="47"/>
        <pc:sldMkLst>
          <pc:docMk/>
          <pc:sldMk cId="852669697" sldId="464"/>
        </pc:sldMkLst>
      </pc:sldChg>
      <pc:sldChg chg="modSp del mod">
        <pc:chgData name="DI XF" userId="2a7889fc66a80f19" providerId="LiveId" clId="{ED3D90BB-FB39-4E14-92B9-E199B3A1B8C4}" dt="2022-08-09T13:12:04.612" v="350" actId="47"/>
        <pc:sldMkLst>
          <pc:docMk/>
          <pc:sldMk cId="2733311163" sldId="466"/>
        </pc:sldMkLst>
        <pc:spChg chg="mod">
          <ac:chgData name="DI XF" userId="2a7889fc66a80f19" providerId="LiveId" clId="{ED3D90BB-FB39-4E14-92B9-E199B3A1B8C4}" dt="2022-08-03T07:24:49.273" v="178" actId="20577"/>
          <ac:spMkLst>
            <pc:docMk/>
            <pc:sldMk cId="2733311163" sldId="466"/>
            <ac:spMk id="2" creationId="{00000000-0000-0000-0000-000000000000}"/>
          </ac:spMkLst>
        </pc:spChg>
        <pc:spChg chg="mod">
          <ac:chgData name="DI XF" userId="2a7889fc66a80f19" providerId="LiveId" clId="{ED3D90BB-FB39-4E14-92B9-E199B3A1B8C4}" dt="2022-08-09T13:11:57.867" v="348" actId="21"/>
          <ac:spMkLst>
            <pc:docMk/>
            <pc:sldMk cId="2733311163" sldId="466"/>
            <ac:spMk id="9" creationId="{00000000-0000-0000-0000-000000000000}"/>
          </ac:spMkLst>
        </pc:spChg>
      </pc:sldChg>
      <pc:sldChg chg="addSp modSp mod modNotesTx">
        <pc:chgData name="DI XF" userId="2a7889fc66a80f19" providerId="LiveId" clId="{ED3D90BB-FB39-4E14-92B9-E199B3A1B8C4}" dt="2022-08-15T09:46:27.075" v="1037" actId="14100"/>
        <pc:sldMkLst>
          <pc:docMk/>
          <pc:sldMk cId="2924761397" sldId="467"/>
        </pc:sldMkLst>
        <pc:spChg chg="mod">
          <ac:chgData name="DI XF" userId="2a7889fc66a80f19" providerId="LiveId" clId="{ED3D90BB-FB39-4E14-92B9-E199B3A1B8C4}" dt="2022-08-15T09:45:18.189" v="1020" actId="21"/>
          <ac:spMkLst>
            <pc:docMk/>
            <pc:sldMk cId="2924761397" sldId="467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15T09:46:27.075" v="1037" actId="14100"/>
          <ac:graphicFrameMkLst>
            <pc:docMk/>
            <pc:sldMk cId="2924761397" sldId="467"/>
            <ac:graphicFrameMk id="4" creationId="{77FB68A1-84B7-4733-B662-501DFE9FB13F}"/>
          </ac:graphicFrameMkLst>
        </pc:graphicFrameChg>
      </pc:sldChg>
      <pc:sldChg chg="addSp modSp mod modNotesTx">
        <pc:chgData name="DI XF" userId="2a7889fc66a80f19" providerId="LiveId" clId="{ED3D90BB-FB39-4E14-92B9-E199B3A1B8C4}" dt="2022-08-25T11:47:18.582" v="2111" actId="404"/>
        <pc:sldMkLst>
          <pc:docMk/>
          <pc:sldMk cId="1531229146" sldId="468"/>
        </pc:sldMkLst>
        <pc:spChg chg="mod">
          <ac:chgData name="DI XF" userId="2a7889fc66a80f19" providerId="LiveId" clId="{ED3D90BB-FB39-4E14-92B9-E199B3A1B8C4}" dt="2022-08-15T09:46:31.994" v="1038" actId="21"/>
          <ac:spMkLst>
            <pc:docMk/>
            <pc:sldMk cId="1531229146" sldId="468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5T11:47:18.582" v="2111" actId="404"/>
          <ac:graphicFrameMkLst>
            <pc:docMk/>
            <pc:sldMk cId="1531229146" sldId="468"/>
            <ac:graphicFrameMk id="4" creationId="{4C40B1FF-34B9-4137-9646-D50ECE3ADECC}"/>
          </ac:graphicFrameMkLst>
        </pc:graphicFrameChg>
      </pc:sldChg>
      <pc:sldChg chg="addSp delSp modSp mod delAnim modNotesTx">
        <pc:chgData name="DI XF" userId="2a7889fc66a80f19" providerId="LiveId" clId="{ED3D90BB-FB39-4E14-92B9-E199B3A1B8C4}" dt="2022-08-25T11:40:02.818" v="2093" actId="1076"/>
        <pc:sldMkLst>
          <pc:docMk/>
          <pc:sldMk cId="4044867517" sldId="469"/>
        </pc:sldMkLst>
        <pc:spChg chg="del mod">
          <ac:chgData name="DI XF" userId="2a7889fc66a80f19" providerId="LiveId" clId="{ED3D90BB-FB39-4E14-92B9-E199B3A1B8C4}" dt="2022-08-03T07:26:38.254" v="190" actId="478"/>
          <ac:spMkLst>
            <pc:docMk/>
            <pc:sldMk cId="4044867517" sldId="469"/>
            <ac:spMk id="4" creationId="{00000000-0000-0000-0000-000000000000}"/>
          </ac:spMkLst>
        </pc:spChg>
        <pc:spChg chg="mod">
          <ac:chgData name="DI XF" userId="2a7889fc66a80f19" providerId="LiveId" clId="{ED3D90BB-FB39-4E14-92B9-E199B3A1B8C4}" dt="2022-08-15T09:43:04.117" v="986" actId="21"/>
          <ac:spMkLst>
            <pc:docMk/>
            <pc:sldMk cId="4044867517" sldId="469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5T11:40:02.818" v="2093" actId="1076"/>
          <ac:graphicFrameMkLst>
            <pc:docMk/>
            <pc:sldMk cId="4044867517" sldId="469"/>
            <ac:graphicFrameMk id="3" creationId="{1BF36D83-DA0D-4DF9-BE55-9F9836F5283C}"/>
          </ac:graphicFrameMkLst>
        </pc:graphicFrameChg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563102321" sldId="470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1822235457" sldId="471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1047656910" sldId="472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1569167761" sldId="473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877262666" sldId="476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961583628" sldId="480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3134089818" sldId="482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1712465109" sldId="483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330822927" sldId="484"/>
        </pc:sldMkLst>
      </pc:sldChg>
      <pc:sldChg chg="del">
        <pc:chgData name="DI XF" userId="2a7889fc66a80f19" providerId="LiveId" clId="{ED3D90BB-FB39-4E14-92B9-E199B3A1B8C4}" dt="2022-08-03T07:08:28.347" v="23" actId="47"/>
        <pc:sldMkLst>
          <pc:docMk/>
          <pc:sldMk cId="3922845128" sldId="485"/>
        </pc:sldMkLst>
      </pc:sldChg>
      <pc:sldChg chg="del">
        <pc:chgData name="DI XF" userId="2a7889fc66a80f19" providerId="LiveId" clId="{ED3D90BB-FB39-4E14-92B9-E199B3A1B8C4}" dt="2022-08-03T07:08:22.969" v="19" actId="47"/>
        <pc:sldMkLst>
          <pc:docMk/>
          <pc:sldMk cId="1176691165" sldId="487"/>
        </pc:sldMkLst>
      </pc:sldChg>
      <pc:sldChg chg="addSp delSp modSp add mod delAnim modAnim modNotesTx">
        <pc:chgData name="DI XF" userId="2a7889fc66a80f19" providerId="LiveId" clId="{ED3D90BB-FB39-4E14-92B9-E199B3A1B8C4}" dt="2022-08-28T08:40:36.412" v="2114"/>
        <pc:sldMkLst>
          <pc:docMk/>
          <pc:sldMk cId="39014314" sldId="488"/>
        </pc:sldMkLst>
        <pc:spChg chg="mod">
          <ac:chgData name="DI XF" userId="2a7889fc66a80f19" providerId="LiveId" clId="{ED3D90BB-FB39-4E14-92B9-E199B3A1B8C4}" dt="2022-08-25T10:59:50.450" v="1713" actId="6549"/>
          <ac:spMkLst>
            <pc:docMk/>
            <pc:sldMk cId="39014314" sldId="488"/>
            <ac:spMk id="2" creationId="{00000000-0000-0000-0000-000000000000}"/>
          </ac:spMkLst>
        </pc:spChg>
        <pc:spChg chg="del mod">
          <ac:chgData name="DI XF" userId="2a7889fc66a80f19" providerId="LiveId" clId="{ED3D90BB-FB39-4E14-92B9-E199B3A1B8C4}" dt="2022-08-09T13:04:45.735" v="265" actId="478"/>
          <ac:spMkLst>
            <pc:docMk/>
            <pc:sldMk cId="39014314" sldId="488"/>
            <ac:spMk id="3" creationId="{00000000-0000-0000-0000-000000000000}"/>
          </ac:spMkLst>
        </pc:spChg>
        <pc:spChg chg="add mod">
          <ac:chgData name="DI XF" userId="2a7889fc66a80f19" providerId="LiveId" clId="{ED3D90BB-FB39-4E14-92B9-E199B3A1B8C4}" dt="2022-08-25T11:17:53.587" v="1898" actId="1076"/>
          <ac:spMkLst>
            <pc:docMk/>
            <pc:sldMk cId="39014314" sldId="488"/>
            <ac:spMk id="6" creationId="{04F2F193-27AB-4177-9E4A-695A4FAD2DDB}"/>
          </ac:spMkLst>
        </pc:spChg>
        <pc:spChg chg="mod">
          <ac:chgData name="DI XF" userId="2a7889fc66a80f19" providerId="LiveId" clId="{ED3D90BB-FB39-4E14-92B9-E199B3A1B8C4}" dt="2022-08-25T11:17:01.427" v="1885" actId="1076"/>
          <ac:spMkLst>
            <pc:docMk/>
            <pc:sldMk cId="39014314" sldId="488"/>
            <ac:spMk id="9" creationId="{00000000-0000-0000-0000-000000000000}"/>
          </ac:spMkLst>
        </pc:spChg>
        <pc:picChg chg="add mod ord modCrop">
          <ac:chgData name="DI XF" userId="2a7889fc66a80f19" providerId="LiveId" clId="{ED3D90BB-FB39-4E14-92B9-E199B3A1B8C4}" dt="2022-08-28T08:40:36.412" v="2114"/>
          <ac:picMkLst>
            <pc:docMk/>
            <pc:sldMk cId="39014314" sldId="488"/>
            <ac:picMk id="5" creationId="{23E55627-0C7B-41FB-90E2-6BEED312A426}"/>
          </ac:picMkLst>
        </pc:picChg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121081170" sldId="489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1042121976" sldId="491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1636263271" sldId="495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256658405" sldId="499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1124246322" sldId="501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057393607" sldId="502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2237357678" sldId="508"/>
        </pc:sldMkLst>
      </pc:sldChg>
      <pc:sldChg chg="addSp modSp mod modNotesTx">
        <pc:chgData name="DI XF" userId="2a7889fc66a80f19" providerId="LiveId" clId="{ED3D90BB-FB39-4E14-92B9-E199B3A1B8C4}" dt="2022-08-28T09:04:18.862" v="2309" actId="207"/>
        <pc:sldMkLst>
          <pc:docMk/>
          <pc:sldMk cId="1787420881" sldId="509"/>
        </pc:sldMkLst>
        <pc:spChg chg="mod">
          <ac:chgData name="DI XF" userId="2a7889fc66a80f19" providerId="LiveId" clId="{ED3D90BB-FB39-4E14-92B9-E199B3A1B8C4}" dt="2022-08-25T10:59:08.215" v="1697"/>
          <ac:spMkLst>
            <pc:docMk/>
            <pc:sldMk cId="1787420881" sldId="509"/>
            <ac:spMk id="2" creationId="{00000000-0000-0000-0000-000000000000}"/>
          </ac:spMkLst>
        </pc:spChg>
        <pc:spChg chg="add mod">
          <ac:chgData name="DI XF" userId="2a7889fc66a80f19" providerId="LiveId" clId="{ED3D90BB-FB39-4E14-92B9-E199B3A1B8C4}" dt="2022-08-28T09:04:18.862" v="2309" actId="207"/>
          <ac:spMkLst>
            <pc:docMk/>
            <pc:sldMk cId="1787420881" sldId="509"/>
            <ac:spMk id="6" creationId="{BDAA3573-D3C2-4375-B4E6-A3BA57CD1BC4}"/>
          </ac:spMkLst>
        </pc:spChg>
        <pc:spChg chg="mod">
          <ac:chgData name="DI XF" userId="2a7889fc66a80f19" providerId="LiveId" clId="{ED3D90BB-FB39-4E14-92B9-E199B3A1B8C4}" dt="2022-08-28T08:58:04.942" v="2299" actId="20577"/>
          <ac:spMkLst>
            <pc:docMk/>
            <pc:sldMk cId="1787420881" sldId="509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8T09:03:42.634" v="2305" actId="1076"/>
          <ac:graphicFrameMkLst>
            <pc:docMk/>
            <pc:sldMk cId="1787420881" sldId="509"/>
            <ac:graphicFrameMk id="4" creationId="{3D1B8853-7EDF-42D1-BDF4-7108AA63F29B}"/>
          </ac:graphicFrameMkLst>
        </pc:graphicFrameChg>
      </pc:sldChg>
      <pc:sldChg chg="delSp modSp mod">
        <pc:chgData name="DI XF" userId="2a7889fc66a80f19" providerId="LiveId" clId="{ED3D90BB-FB39-4E14-92B9-E199B3A1B8C4}" dt="2022-08-25T10:59:08.215" v="1697"/>
        <pc:sldMkLst>
          <pc:docMk/>
          <pc:sldMk cId="2375983553" sldId="511"/>
        </pc:sldMkLst>
        <pc:spChg chg="mod">
          <ac:chgData name="DI XF" userId="2a7889fc66a80f19" providerId="LiveId" clId="{ED3D90BB-FB39-4E14-92B9-E199B3A1B8C4}" dt="2022-08-25T10:59:08.215" v="1697"/>
          <ac:spMkLst>
            <pc:docMk/>
            <pc:sldMk cId="2375983553" sldId="511"/>
            <ac:spMk id="2" creationId="{00000000-0000-0000-0000-000000000000}"/>
          </ac:spMkLst>
        </pc:spChg>
        <pc:spChg chg="mod">
          <ac:chgData name="DI XF" userId="2a7889fc66a80f19" providerId="LiveId" clId="{ED3D90BB-FB39-4E14-92B9-E199B3A1B8C4}" dt="2022-08-15T09:34:35.892" v="877" actId="14100"/>
          <ac:spMkLst>
            <pc:docMk/>
            <pc:sldMk cId="2375983553" sldId="511"/>
            <ac:spMk id="4" creationId="{00000000-0000-0000-0000-000000000000}"/>
          </ac:spMkLst>
        </pc:spChg>
        <pc:spChg chg="mod">
          <ac:chgData name="DI XF" userId="2a7889fc66a80f19" providerId="LiveId" clId="{ED3D90BB-FB39-4E14-92B9-E199B3A1B8C4}" dt="2022-08-03T07:21:09.423" v="134" actId="1076"/>
          <ac:spMkLst>
            <pc:docMk/>
            <pc:sldMk cId="2375983553" sldId="511"/>
            <ac:spMk id="7" creationId="{00000000-0000-0000-0000-000000000000}"/>
          </ac:spMkLst>
        </pc:spChg>
        <pc:spChg chg="del">
          <ac:chgData name="DI XF" userId="2a7889fc66a80f19" providerId="LiveId" clId="{ED3D90BB-FB39-4E14-92B9-E199B3A1B8C4}" dt="2022-08-03T07:20:49.979" v="132" actId="478"/>
          <ac:spMkLst>
            <pc:docMk/>
            <pc:sldMk cId="2375983553" sldId="511"/>
            <ac:spMk id="9" creationId="{00000000-0000-0000-0000-000000000000}"/>
          </ac:spMkLst>
        </pc:spChg>
        <pc:spChg chg="mod">
          <ac:chgData name="DI XF" userId="2a7889fc66a80f19" providerId="LiveId" clId="{ED3D90BB-FB39-4E14-92B9-E199B3A1B8C4}" dt="2022-08-15T09:33:25.887" v="806" actId="207"/>
          <ac:spMkLst>
            <pc:docMk/>
            <pc:sldMk cId="2375983553" sldId="511"/>
            <ac:spMk id="10" creationId="{00000000-0000-0000-0000-000000000000}"/>
          </ac:spMkLst>
        </pc:spChg>
        <pc:picChg chg="mod">
          <ac:chgData name="DI XF" userId="2a7889fc66a80f19" providerId="LiveId" clId="{ED3D90BB-FB39-4E14-92B9-E199B3A1B8C4}" dt="2022-08-03T07:20:54.695" v="133" actId="1076"/>
          <ac:picMkLst>
            <pc:docMk/>
            <pc:sldMk cId="2375983553" sldId="511"/>
            <ac:picMk id="6" creationId="{00000000-0000-0000-0000-000000000000}"/>
          </ac:picMkLst>
        </pc:picChg>
      </pc:sldChg>
      <pc:sldChg chg="delSp modSp mod">
        <pc:chgData name="DI XF" userId="2a7889fc66a80f19" providerId="LiveId" clId="{ED3D90BB-FB39-4E14-92B9-E199B3A1B8C4}" dt="2022-08-25T10:59:08.215" v="1697"/>
        <pc:sldMkLst>
          <pc:docMk/>
          <pc:sldMk cId="3503314625" sldId="512"/>
        </pc:sldMkLst>
        <pc:spChg chg="mod">
          <ac:chgData name="DI XF" userId="2a7889fc66a80f19" providerId="LiveId" clId="{ED3D90BB-FB39-4E14-92B9-E199B3A1B8C4}" dt="2022-08-25T10:59:08.215" v="1697"/>
          <ac:spMkLst>
            <pc:docMk/>
            <pc:sldMk cId="3503314625" sldId="512"/>
            <ac:spMk id="2" creationId="{00000000-0000-0000-0000-000000000000}"/>
          </ac:spMkLst>
        </pc:spChg>
        <pc:spChg chg="mod ord">
          <ac:chgData name="DI XF" userId="2a7889fc66a80f19" providerId="LiveId" clId="{ED3D90BB-FB39-4E14-92B9-E199B3A1B8C4}" dt="2022-08-15T09:32:06.373" v="792" actId="20577"/>
          <ac:spMkLst>
            <pc:docMk/>
            <pc:sldMk cId="3503314625" sldId="512"/>
            <ac:spMk id="4" creationId="{00000000-0000-0000-0000-000000000000}"/>
          </ac:spMkLst>
        </pc:spChg>
        <pc:spChg chg="del">
          <ac:chgData name="DI XF" userId="2a7889fc66a80f19" providerId="LiveId" clId="{ED3D90BB-FB39-4E14-92B9-E199B3A1B8C4}" dt="2022-08-03T07:19:23.332" v="113" actId="478"/>
          <ac:spMkLst>
            <pc:docMk/>
            <pc:sldMk cId="3503314625" sldId="512"/>
            <ac:spMk id="9" creationId="{00000000-0000-0000-0000-000000000000}"/>
          </ac:spMkLst>
        </pc:spChg>
        <pc:spChg chg="mod">
          <ac:chgData name="DI XF" userId="2a7889fc66a80f19" providerId="LiveId" clId="{ED3D90BB-FB39-4E14-92B9-E199B3A1B8C4}" dt="2022-08-15T09:33:08.756" v="804" actId="1076"/>
          <ac:spMkLst>
            <pc:docMk/>
            <pc:sldMk cId="3503314625" sldId="512"/>
            <ac:spMk id="10" creationId="{00000000-0000-0000-0000-000000000000}"/>
          </ac:spMkLst>
        </pc:spChg>
        <pc:spChg chg="mod">
          <ac:chgData name="DI XF" userId="2a7889fc66a80f19" providerId="LiveId" clId="{ED3D90BB-FB39-4E14-92B9-E199B3A1B8C4}" dt="2022-08-03T07:19:29.759" v="114" actId="1076"/>
          <ac:spMkLst>
            <pc:docMk/>
            <pc:sldMk cId="3503314625" sldId="512"/>
            <ac:spMk id="11" creationId="{00000000-0000-0000-0000-000000000000}"/>
          </ac:spMkLst>
        </pc:spChg>
        <pc:picChg chg="mod">
          <ac:chgData name="DI XF" userId="2a7889fc66a80f19" providerId="LiveId" clId="{ED3D90BB-FB39-4E14-92B9-E199B3A1B8C4}" dt="2022-08-03T07:19:29.759" v="114" actId="1076"/>
          <ac:picMkLst>
            <pc:docMk/>
            <pc:sldMk cId="3503314625" sldId="512"/>
            <ac:picMk id="8" creationId="{00000000-0000-0000-0000-000000000000}"/>
          </ac:picMkLst>
        </pc:picChg>
      </pc:sldChg>
      <pc:sldChg chg="addSp delSp modSp mod modAnim">
        <pc:chgData name="DI XF" userId="2a7889fc66a80f19" providerId="LiveId" clId="{ED3D90BB-FB39-4E14-92B9-E199B3A1B8C4}" dt="2022-08-28T08:49:48.984" v="2156" actId="20577"/>
        <pc:sldMkLst>
          <pc:docMk/>
          <pc:sldMk cId="2145085332" sldId="514"/>
        </pc:sldMkLst>
        <pc:spChg chg="mod">
          <ac:chgData name="DI XF" userId="2a7889fc66a80f19" providerId="LiveId" clId="{ED3D90BB-FB39-4E14-92B9-E199B3A1B8C4}" dt="2022-08-25T10:59:08.215" v="1697"/>
          <ac:spMkLst>
            <pc:docMk/>
            <pc:sldMk cId="2145085332" sldId="514"/>
            <ac:spMk id="2" creationId="{00000000-0000-0000-0000-000000000000}"/>
          </ac:spMkLst>
        </pc:spChg>
        <pc:spChg chg="add mod">
          <ac:chgData name="DI XF" userId="2a7889fc66a80f19" providerId="LiveId" clId="{ED3D90BB-FB39-4E14-92B9-E199B3A1B8C4}" dt="2022-08-28T08:47:56.621" v="2125" actId="1076"/>
          <ac:spMkLst>
            <pc:docMk/>
            <pc:sldMk cId="2145085332" sldId="514"/>
            <ac:spMk id="5" creationId="{0E53D694-0701-4972-97B9-5DA93082D998}"/>
          </ac:spMkLst>
        </pc:spChg>
        <pc:spChg chg="add mod">
          <ac:chgData name="DI XF" userId="2a7889fc66a80f19" providerId="LiveId" clId="{ED3D90BB-FB39-4E14-92B9-E199B3A1B8C4}" dt="2022-08-25T11:26:19.971" v="1915" actId="14100"/>
          <ac:spMkLst>
            <pc:docMk/>
            <pc:sldMk cId="2145085332" sldId="514"/>
            <ac:spMk id="6" creationId="{9263ADAA-B015-423F-AC03-DF37003EFF40}"/>
          </ac:spMkLst>
        </pc:spChg>
        <pc:spChg chg="add del mod">
          <ac:chgData name="DI XF" userId="2a7889fc66a80f19" providerId="LiveId" clId="{ED3D90BB-FB39-4E14-92B9-E199B3A1B8C4}" dt="2022-08-15T09:22:08.646" v="637"/>
          <ac:spMkLst>
            <pc:docMk/>
            <pc:sldMk cId="2145085332" sldId="514"/>
            <ac:spMk id="6" creationId="{DEBBEE82-8914-4F68-82DC-E4C7D9F9F28C}"/>
          </ac:spMkLst>
        </pc:spChg>
        <pc:spChg chg="mod">
          <ac:chgData name="DI XF" userId="2a7889fc66a80f19" providerId="LiveId" clId="{ED3D90BB-FB39-4E14-92B9-E199B3A1B8C4}" dt="2022-08-10T13:37:07.013" v="442" actId="403"/>
          <ac:spMkLst>
            <pc:docMk/>
            <pc:sldMk cId="2145085332" sldId="514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8T08:49:48.984" v="2156" actId="20577"/>
          <ac:graphicFrameMkLst>
            <pc:docMk/>
            <pc:sldMk cId="2145085332" sldId="514"/>
            <ac:graphicFrameMk id="3" creationId="{92BC56E5-B44F-422E-AA13-0B170AF825E7}"/>
          </ac:graphicFrameMkLst>
        </pc:graphicFrameChg>
        <pc:picChg chg="del mod">
          <ac:chgData name="DI XF" userId="2a7889fc66a80f19" providerId="LiveId" clId="{ED3D90BB-FB39-4E14-92B9-E199B3A1B8C4}" dt="2022-08-25T11:25:57.483" v="1906" actId="478"/>
          <ac:picMkLst>
            <pc:docMk/>
            <pc:sldMk cId="2145085332" sldId="514"/>
            <ac:picMk id="4" creationId="{72BB8B57-917D-4FCC-9733-2CB10B2EAD7D}"/>
          </ac:picMkLst>
        </pc:picChg>
      </pc:sldChg>
      <pc:sldChg chg="modSp mod">
        <pc:chgData name="DI XF" userId="2a7889fc66a80f19" providerId="LiveId" clId="{ED3D90BB-FB39-4E14-92B9-E199B3A1B8C4}" dt="2022-08-25T11:37:36.167" v="2071" actId="20577"/>
        <pc:sldMkLst>
          <pc:docMk/>
          <pc:sldMk cId="2804434449" sldId="515"/>
        </pc:sldMkLst>
        <pc:spChg chg="mod">
          <ac:chgData name="DI XF" userId="2a7889fc66a80f19" providerId="LiveId" clId="{ED3D90BB-FB39-4E14-92B9-E199B3A1B8C4}" dt="2022-08-25T10:59:08.215" v="1697"/>
          <ac:spMkLst>
            <pc:docMk/>
            <pc:sldMk cId="2804434449" sldId="515"/>
            <ac:spMk id="2" creationId="{00000000-0000-0000-0000-000000000000}"/>
          </ac:spMkLst>
        </pc:spChg>
        <pc:spChg chg="mod">
          <ac:chgData name="DI XF" userId="2a7889fc66a80f19" providerId="LiveId" clId="{ED3D90BB-FB39-4E14-92B9-E199B3A1B8C4}" dt="2022-08-25T11:37:36.167" v="2071" actId="20577"/>
          <ac:spMkLst>
            <pc:docMk/>
            <pc:sldMk cId="2804434449" sldId="515"/>
            <ac:spMk id="9" creationId="{00000000-0000-0000-0000-000000000000}"/>
          </ac:spMkLst>
        </pc:spChg>
        <pc:picChg chg="mod">
          <ac:chgData name="DI XF" userId="2a7889fc66a80f19" providerId="LiveId" clId="{ED3D90BB-FB39-4E14-92B9-E199B3A1B8C4}" dt="2022-08-03T07:22:18.287" v="145" actId="1076"/>
          <ac:picMkLst>
            <pc:docMk/>
            <pc:sldMk cId="2804434449" sldId="515"/>
            <ac:picMk id="5" creationId="{00000000-0000-0000-0000-000000000000}"/>
          </ac:picMkLst>
        </pc:picChg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65183838" sldId="516"/>
        </pc:sldMkLst>
      </pc:sldChg>
      <pc:sldChg chg="del">
        <pc:chgData name="DI XF" userId="2a7889fc66a80f19" providerId="LiveId" clId="{ED3D90BB-FB39-4E14-92B9-E199B3A1B8C4}" dt="2022-08-03T07:08:23.245" v="20" actId="47"/>
        <pc:sldMkLst>
          <pc:docMk/>
          <pc:sldMk cId="2077205123" sldId="518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724044054" sldId="521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16699783" sldId="522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178445" sldId="523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506838449" sldId="524"/>
        </pc:sldMkLst>
      </pc:sldChg>
      <pc:sldChg chg="del">
        <pc:chgData name="DI XF" userId="2a7889fc66a80f19" providerId="LiveId" clId="{ED3D90BB-FB39-4E14-92B9-E199B3A1B8C4}" dt="2022-08-03T07:12:08.443" v="29" actId="47"/>
        <pc:sldMkLst>
          <pc:docMk/>
          <pc:sldMk cId="1103030081" sldId="525"/>
        </pc:sldMkLst>
      </pc:sldChg>
      <pc:sldChg chg="modSp del mod">
        <pc:chgData name="DI XF" userId="2a7889fc66a80f19" providerId="LiveId" clId="{ED3D90BB-FB39-4E14-92B9-E199B3A1B8C4}" dt="2022-08-09T13:05:14.860" v="274" actId="47"/>
        <pc:sldMkLst>
          <pc:docMk/>
          <pc:sldMk cId="2640665015" sldId="526"/>
        </pc:sldMkLst>
        <pc:spChg chg="mod">
          <ac:chgData name="DI XF" userId="2a7889fc66a80f19" providerId="LiveId" clId="{ED3D90BB-FB39-4E14-92B9-E199B3A1B8C4}" dt="2022-08-03T07:14:19.995" v="38" actId="20577"/>
          <ac:spMkLst>
            <pc:docMk/>
            <pc:sldMk cId="2640665015" sldId="526"/>
            <ac:spMk id="9" creationId="{00000000-0000-0000-0000-000000000000}"/>
          </ac:spMkLst>
        </pc:spChg>
      </pc:sldChg>
      <pc:sldChg chg="delSp modSp del mod">
        <pc:chgData name="DI XF" userId="2a7889fc66a80f19" providerId="LiveId" clId="{ED3D90BB-FB39-4E14-92B9-E199B3A1B8C4}" dt="2022-08-15T09:40:01.956" v="962" actId="47"/>
        <pc:sldMkLst>
          <pc:docMk/>
          <pc:sldMk cId="1780945307" sldId="527"/>
        </pc:sldMkLst>
        <pc:spChg chg="del">
          <ac:chgData name="DI XF" userId="2a7889fc66a80f19" providerId="LiveId" clId="{ED3D90BB-FB39-4E14-92B9-E199B3A1B8C4}" dt="2022-08-15T09:39:43.124" v="956" actId="21"/>
          <ac:spMkLst>
            <pc:docMk/>
            <pc:sldMk cId="1780945307" sldId="527"/>
            <ac:spMk id="3" creationId="{00000000-0000-0000-0000-000000000000}"/>
          </ac:spMkLst>
        </pc:spChg>
        <pc:spChg chg="mod">
          <ac:chgData name="DI XF" userId="2a7889fc66a80f19" providerId="LiveId" clId="{ED3D90BB-FB39-4E14-92B9-E199B3A1B8C4}" dt="2022-08-15T09:38:37.966" v="931" actId="21"/>
          <ac:spMkLst>
            <pc:docMk/>
            <pc:sldMk cId="1780945307" sldId="527"/>
            <ac:spMk id="9" creationId="{00000000-0000-0000-0000-000000000000}"/>
          </ac:spMkLst>
        </pc:spChg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576237900" sldId="528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4030182651" sldId="529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734103804" sldId="531"/>
        </pc:sldMkLst>
      </pc:sldChg>
      <pc:sldChg chg="modSp del mod">
        <pc:chgData name="DI XF" userId="2a7889fc66a80f19" providerId="LiveId" clId="{ED3D90BB-FB39-4E14-92B9-E199B3A1B8C4}" dt="2022-08-09T13:06:24.256" v="288" actId="47"/>
        <pc:sldMkLst>
          <pc:docMk/>
          <pc:sldMk cId="1259881114" sldId="532"/>
        </pc:sldMkLst>
        <pc:spChg chg="mod">
          <ac:chgData name="DI XF" userId="2a7889fc66a80f19" providerId="LiveId" clId="{ED3D90BB-FB39-4E14-92B9-E199B3A1B8C4}" dt="2022-08-03T07:14:41.169" v="42" actId="207"/>
          <ac:spMkLst>
            <pc:docMk/>
            <pc:sldMk cId="1259881114" sldId="532"/>
            <ac:spMk id="9" creationId="{00000000-0000-0000-0000-000000000000}"/>
          </ac:spMkLst>
        </pc:spChg>
      </pc:sldChg>
      <pc:sldChg chg="del">
        <pc:chgData name="DI XF" userId="2a7889fc66a80f19" providerId="LiveId" clId="{ED3D90BB-FB39-4E14-92B9-E199B3A1B8C4}" dt="2022-08-03T07:14:46.995" v="44" actId="47"/>
        <pc:sldMkLst>
          <pc:docMk/>
          <pc:sldMk cId="3792223144" sldId="533"/>
        </pc:sldMkLst>
      </pc:sldChg>
      <pc:sldChg chg="addSp delSp modSp mod modAnim">
        <pc:chgData name="DI XF" userId="2a7889fc66a80f19" providerId="LiveId" clId="{ED3D90BB-FB39-4E14-92B9-E199B3A1B8C4}" dt="2022-08-28T08:49:58.339" v="2157"/>
        <pc:sldMkLst>
          <pc:docMk/>
          <pc:sldMk cId="3805454300" sldId="536"/>
        </pc:sldMkLst>
        <pc:spChg chg="mod">
          <ac:chgData name="DI XF" userId="2a7889fc66a80f19" providerId="LiveId" clId="{ED3D90BB-FB39-4E14-92B9-E199B3A1B8C4}" dt="2022-08-25T10:59:08.215" v="1697"/>
          <ac:spMkLst>
            <pc:docMk/>
            <pc:sldMk cId="3805454300" sldId="536"/>
            <ac:spMk id="2" creationId="{00000000-0000-0000-0000-000000000000}"/>
          </ac:spMkLst>
        </pc:spChg>
        <pc:spChg chg="mod">
          <ac:chgData name="DI XF" userId="2a7889fc66a80f19" providerId="LiveId" clId="{ED3D90BB-FB39-4E14-92B9-E199B3A1B8C4}" dt="2022-08-10T13:37:09.967" v="443" actId="403"/>
          <ac:spMkLst>
            <pc:docMk/>
            <pc:sldMk cId="3805454300" sldId="536"/>
            <ac:spMk id="9" creationId="{00000000-0000-0000-0000-000000000000}"/>
          </ac:spMkLst>
        </pc:spChg>
        <pc:spChg chg="add del mod">
          <ac:chgData name="DI XF" userId="2a7889fc66a80f19" providerId="LiveId" clId="{ED3D90BB-FB39-4E14-92B9-E199B3A1B8C4}" dt="2022-08-15T09:24:39.183" v="670"/>
          <ac:spMkLst>
            <pc:docMk/>
            <pc:sldMk cId="3805454300" sldId="536"/>
            <ac:spMk id="12" creationId="{4D66FE41-2033-44DD-A4DE-74C6EFA08300}"/>
          </ac:spMkLst>
        </pc:spChg>
        <pc:spChg chg="add mod ord">
          <ac:chgData name="DI XF" userId="2a7889fc66a80f19" providerId="LiveId" clId="{ED3D90BB-FB39-4E14-92B9-E199B3A1B8C4}" dt="2022-08-25T11:30:21.147" v="1943" actId="14100"/>
          <ac:spMkLst>
            <pc:docMk/>
            <pc:sldMk cId="3805454300" sldId="536"/>
            <ac:spMk id="12" creationId="{8636F1AF-17B5-4666-8918-88612E909639}"/>
          </ac:spMkLst>
        </pc:spChg>
        <pc:grpChg chg="del mod">
          <ac:chgData name="DI XF" userId="2a7889fc66a80f19" providerId="LiveId" clId="{ED3D90BB-FB39-4E14-92B9-E199B3A1B8C4}" dt="2022-08-25T11:27:34.484" v="1921" actId="478"/>
          <ac:grpSpMkLst>
            <pc:docMk/>
            <pc:sldMk cId="3805454300" sldId="536"/>
            <ac:grpSpMk id="6" creationId="{00000000-0000-0000-0000-000000000000}"/>
          </ac:grpSpMkLst>
        </pc:grpChg>
        <pc:graphicFrameChg chg="add mod modGraphic">
          <ac:chgData name="DI XF" userId="2a7889fc66a80f19" providerId="LiveId" clId="{ED3D90BB-FB39-4E14-92B9-E199B3A1B8C4}" dt="2022-08-25T11:30:17.602" v="1942" actId="1076"/>
          <ac:graphicFrameMkLst>
            <pc:docMk/>
            <pc:sldMk cId="3805454300" sldId="536"/>
            <ac:graphicFrameMk id="13" creationId="{BBDE3491-E454-4991-A9D4-EEBBA1587848}"/>
          </ac:graphicFrameMkLst>
        </pc:graphicFrameChg>
      </pc:sldChg>
      <pc:sldChg chg="del">
        <pc:chgData name="DI XF" userId="2a7889fc66a80f19" providerId="LiveId" clId="{ED3D90BB-FB39-4E14-92B9-E199B3A1B8C4}" dt="2022-08-03T07:17:44.531" v="91" actId="47"/>
        <pc:sldMkLst>
          <pc:docMk/>
          <pc:sldMk cId="2828938974" sldId="537"/>
        </pc:sldMkLst>
      </pc:sldChg>
      <pc:sldChg chg="addSp delSp modSp mod modNotesTx">
        <pc:chgData name="DI XF" userId="2a7889fc66a80f19" providerId="LiveId" clId="{ED3D90BB-FB39-4E14-92B9-E199B3A1B8C4}" dt="2022-08-28T09:10:06.980" v="2344" actId="6549"/>
        <pc:sldMkLst>
          <pc:docMk/>
          <pc:sldMk cId="2063259556" sldId="538"/>
        </pc:sldMkLst>
        <pc:spChg chg="del mod">
          <ac:chgData name="DI XF" userId="2a7889fc66a80f19" providerId="LiveId" clId="{ED3D90BB-FB39-4E14-92B9-E199B3A1B8C4}" dt="2022-08-15T09:52:05.602" v="1153" actId="478"/>
          <ac:spMkLst>
            <pc:docMk/>
            <pc:sldMk cId="2063259556" sldId="538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15T09:52:35.254" v="1161" actId="207"/>
          <ac:graphicFrameMkLst>
            <pc:docMk/>
            <pc:sldMk cId="2063259556" sldId="538"/>
            <ac:graphicFrameMk id="3" creationId="{43DCB57B-9BEE-4CF9-A04A-DC97BB855FE7}"/>
          </ac:graphicFrameMkLst>
        </pc:graphicFrameChg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588995663" sldId="540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4017107036" sldId="544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574052279" sldId="545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638516352" sldId="547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3696765748" sldId="548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3275105370" sldId="549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3215887353" sldId="551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4203190203" sldId="552"/>
        </pc:sldMkLst>
      </pc:sldChg>
      <pc:sldChg chg="del">
        <pc:chgData name="DI XF" userId="2a7889fc66a80f19" providerId="LiveId" clId="{ED3D90BB-FB39-4E14-92B9-E199B3A1B8C4}" dt="2022-08-03T07:08:30.233" v="24" actId="47"/>
        <pc:sldMkLst>
          <pc:docMk/>
          <pc:sldMk cId="3850333721" sldId="553"/>
        </pc:sldMkLst>
      </pc:sldChg>
      <pc:sldChg chg="del">
        <pc:chgData name="DI XF" userId="2a7889fc66a80f19" providerId="LiveId" clId="{ED3D90BB-FB39-4E14-92B9-E199B3A1B8C4}" dt="2022-08-03T07:08:22.969" v="19" actId="47"/>
        <pc:sldMkLst>
          <pc:docMk/>
          <pc:sldMk cId="3837874631" sldId="554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070719824" sldId="555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162894407" sldId="556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568185577" sldId="557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1080770719" sldId="559"/>
        </pc:sldMkLst>
      </pc:sldChg>
      <pc:sldChg chg="addSp delSp modSp add mod">
        <pc:chgData name="DI XF" userId="2a7889fc66a80f19" providerId="LiveId" clId="{ED3D90BB-FB39-4E14-92B9-E199B3A1B8C4}" dt="2022-08-25T11:13:19.374" v="1875"/>
        <pc:sldMkLst>
          <pc:docMk/>
          <pc:sldMk cId="3413096370" sldId="560"/>
        </pc:sldMkLst>
        <pc:spChg chg="mod">
          <ac:chgData name="DI XF" userId="2a7889fc66a80f19" providerId="LiveId" clId="{ED3D90BB-FB39-4E14-92B9-E199B3A1B8C4}" dt="2022-08-25T11:10:02.070" v="1863" actId="403"/>
          <ac:spMkLst>
            <pc:docMk/>
            <pc:sldMk cId="3413096370" sldId="560"/>
            <ac:spMk id="16" creationId="{AADF4691-C241-4027-A854-4E56D87A84D9}"/>
          </ac:spMkLst>
        </pc:spChg>
        <pc:spChg chg="mod">
          <ac:chgData name="DI XF" userId="2a7889fc66a80f19" providerId="LiveId" clId="{ED3D90BB-FB39-4E14-92B9-E199B3A1B8C4}" dt="2022-08-25T11:13:19.374" v="1875"/>
          <ac:spMkLst>
            <pc:docMk/>
            <pc:sldMk cId="3413096370" sldId="560"/>
            <ac:spMk id="17" creationId="{427B7CC4-59E0-4C20-A6D5-41954596229D}"/>
          </ac:spMkLst>
        </pc:spChg>
        <pc:spChg chg="mod">
          <ac:chgData name="DI XF" userId="2a7889fc66a80f19" providerId="LiveId" clId="{ED3D90BB-FB39-4E14-92B9-E199B3A1B8C4}" dt="2022-08-25T11:10:02.070" v="1863" actId="403"/>
          <ac:spMkLst>
            <pc:docMk/>
            <pc:sldMk cId="3413096370" sldId="560"/>
            <ac:spMk id="32" creationId="{E70B09A5-7707-44E0-AF17-93609F5B32C3}"/>
          </ac:spMkLst>
        </pc:spChg>
        <pc:spChg chg="mod">
          <ac:chgData name="DI XF" userId="2a7889fc66a80f19" providerId="LiveId" clId="{ED3D90BB-FB39-4E14-92B9-E199B3A1B8C4}" dt="2022-08-25T11:10:19.315" v="1867" actId="1076"/>
          <ac:spMkLst>
            <pc:docMk/>
            <pc:sldMk cId="3413096370" sldId="560"/>
            <ac:spMk id="33" creationId="{30A54E04-579A-411C-BFCC-4CBF27A9B0FB}"/>
          </ac:spMkLst>
        </pc:spChg>
        <pc:spChg chg="mod">
          <ac:chgData name="DI XF" userId="2a7889fc66a80f19" providerId="LiveId" clId="{ED3D90BB-FB39-4E14-92B9-E199B3A1B8C4}" dt="2022-08-25T11:10:02.070" v="1863" actId="403"/>
          <ac:spMkLst>
            <pc:docMk/>
            <pc:sldMk cId="3413096370" sldId="560"/>
            <ac:spMk id="35" creationId="{661FFCA4-A04C-47C7-8876-EFB6E4A489FF}"/>
          </ac:spMkLst>
        </pc:spChg>
        <pc:spChg chg="mod">
          <ac:chgData name="DI XF" userId="2a7889fc66a80f19" providerId="LiveId" clId="{ED3D90BB-FB39-4E14-92B9-E199B3A1B8C4}" dt="2022-08-25T11:10:23.586" v="1868" actId="1076"/>
          <ac:spMkLst>
            <pc:docMk/>
            <pc:sldMk cId="3413096370" sldId="560"/>
            <ac:spMk id="36" creationId="{8BE9D05D-9DE0-4FF2-92BA-30F94E9A16B0}"/>
          </ac:spMkLst>
        </pc:spChg>
        <pc:grpChg chg="add mod">
          <ac:chgData name="DI XF" userId="2a7889fc66a80f19" providerId="LiveId" clId="{ED3D90BB-FB39-4E14-92B9-E199B3A1B8C4}" dt="2022-08-15T10:54:45.181" v="1681" actId="1076"/>
          <ac:grpSpMkLst>
            <pc:docMk/>
            <pc:sldMk cId="3413096370" sldId="560"/>
            <ac:grpSpMk id="15" creationId="{D44CF91A-59D2-46C1-B24D-04798ABB9C77}"/>
          </ac:grpSpMkLst>
        </pc:grpChg>
        <pc:grpChg chg="del">
          <ac:chgData name="DI XF" userId="2a7889fc66a80f19" providerId="LiveId" clId="{ED3D90BB-FB39-4E14-92B9-E199B3A1B8C4}" dt="2022-08-15T10:54:34.799" v="1679" actId="478"/>
          <ac:grpSpMkLst>
            <pc:docMk/>
            <pc:sldMk cId="3413096370" sldId="560"/>
            <ac:grpSpMk id="18" creationId="{BEA627CD-ACD9-454D-81F1-BC0AF854DF52}"/>
          </ac:grpSpMkLst>
        </pc:grpChg>
        <pc:grpChg chg="del">
          <ac:chgData name="DI XF" userId="2a7889fc66a80f19" providerId="LiveId" clId="{ED3D90BB-FB39-4E14-92B9-E199B3A1B8C4}" dt="2022-08-15T10:54:34.799" v="1679" actId="478"/>
          <ac:grpSpMkLst>
            <pc:docMk/>
            <pc:sldMk cId="3413096370" sldId="560"/>
            <ac:grpSpMk id="22" creationId="{0D88A4F7-1233-4FFF-AC5C-90F3C8C7B6FE}"/>
          </ac:grpSpMkLst>
        </pc:grpChg>
        <pc:grpChg chg="del">
          <ac:chgData name="DI XF" userId="2a7889fc66a80f19" providerId="LiveId" clId="{ED3D90BB-FB39-4E14-92B9-E199B3A1B8C4}" dt="2022-08-15T10:54:34.799" v="1679" actId="478"/>
          <ac:grpSpMkLst>
            <pc:docMk/>
            <pc:sldMk cId="3413096370" sldId="560"/>
            <ac:grpSpMk id="25" creationId="{C0B8BAC1-E631-4552-A843-F7881E9A0DE6}"/>
          </ac:grpSpMkLst>
        </pc:grpChg>
        <pc:grpChg chg="del">
          <ac:chgData name="DI XF" userId="2a7889fc66a80f19" providerId="LiveId" clId="{ED3D90BB-FB39-4E14-92B9-E199B3A1B8C4}" dt="2022-08-15T10:54:34.799" v="1679" actId="478"/>
          <ac:grpSpMkLst>
            <pc:docMk/>
            <pc:sldMk cId="3413096370" sldId="560"/>
            <ac:grpSpMk id="28" creationId="{32A5E558-7735-425D-9AEE-5484DA3ED179}"/>
          </ac:grpSpMkLst>
        </pc:grpChg>
        <pc:grpChg chg="add mod">
          <ac:chgData name="DI XF" userId="2a7889fc66a80f19" providerId="LiveId" clId="{ED3D90BB-FB39-4E14-92B9-E199B3A1B8C4}" dt="2022-08-25T11:10:14.099" v="1865" actId="1076"/>
          <ac:grpSpMkLst>
            <pc:docMk/>
            <pc:sldMk cId="3413096370" sldId="560"/>
            <ac:grpSpMk id="30" creationId="{E6D54422-A252-4F2F-90EE-BED1A239DBB6}"/>
          </ac:grpSpMkLst>
        </pc:grpChg>
        <pc:grpChg chg="add mod">
          <ac:chgData name="DI XF" userId="2a7889fc66a80f19" providerId="LiveId" clId="{ED3D90BB-FB39-4E14-92B9-E199B3A1B8C4}" dt="2022-08-25T11:10:10.428" v="1864" actId="1076"/>
          <ac:grpSpMkLst>
            <pc:docMk/>
            <pc:sldMk cId="3413096370" sldId="560"/>
            <ac:grpSpMk id="34" creationId="{7E1FC41B-6D33-4DF3-B349-2D8E2E21B0BE}"/>
          </ac:grpSpMkLst>
        </pc:grpChg>
      </pc:sldChg>
      <pc:sldChg chg="del">
        <pc:chgData name="DI XF" userId="2a7889fc66a80f19" providerId="LiveId" clId="{ED3D90BB-FB39-4E14-92B9-E199B3A1B8C4}" dt="2022-08-03T07:08:23.486" v="21" actId="47"/>
        <pc:sldMkLst>
          <pc:docMk/>
          <pc:sldMk cId="1401718443" sldId="561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1923280235" sldId="563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622743743" sldId="564"/>
        </pc:sldMkLst>
      </pc:sldChg>
      <pc:sldChg chg="del">
        <pc:chgData name="DI XF" userId="2a7889fc66a80f19" providerId="LiveId" clId="{ED3D90BB-FB39-4E14-92B9-E199B3A1B8C4}" dt="2022-08-03T07:08:11.528" v="18" actId="47"/>
        <pc:sldMkLst>
          <pc:docMk/>
          <pc:sldMk cId="3298870684" sldId="565"/>
        </pc:sldMkLst>
      </pc:sldChg>
      <pc:sldChg chg="del">
        <pc:chgData name="DI XF" userId="2a7889fc66a80f19" providerId="LiveId" clId="{ED3D90BB-FB39-4E14-92B9-E199B3A1B8C4}" dt="2022-08-15T09:41:29" v="976" actId="47"/>
        <pc:sldMkLst>
          <pc:docMk/>
          <pc:sldMk cId="614812231" sldId="566"/>
        </pc:sldMkLst>
      </pc:sldChg>
      <pc:sldChg chg="modSp del mod modNotesTx">
        <pc:chgData name="DI XF" userId="2a7889fc66a80f19" providerId="LiveId" clId="{ED3D90BB-FB39-4E14-92B9-E199B3A1B8C4}" dt="2022-08-15T09:52:38.036" v="1162" actId="47"/>
        <pc:sldMkLst>
          <pc:docMk/>
          <pc:sldMk cId="4251004383" sldId="568"/>
        </pc:sldMkLst>
        <pc:spChg chg="mod">
          <ac:chgData name="DI XF" userId="2a7889fc66a80f19" providerId="LiveId" clId="{ED3D90BB-FB39-4E14-92B9-E199B3A1B8C4}" dt="2022-08-15T09:51:01.979" v="1127" actId="5793"/>
          <ac:spMkLst>
            <pc:docMk/>
            <pc:sldMk cId="4251004383" sldId="568"/>
            <ac:spMk id="9" creationId="{00000000-0000-0000-0000-000000000000}"/>
          </ac:spMkLst>
        </pc:spChg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3959467961" sldId="569"/>
        </pc:sldMkLst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747812184" sldId="570"/>
        </pc:sldMkLst>
      </pc:sldChg>
      <pc:sldChg chg="del">
        <pc:chgData name="DI XF" userId="2a7889fc66a80f19" providerId="LiveId" clId="{ED3D90BB-FB39-4E14-92B9-E199B3A1B8C4}" dt="2022-08-03T07:08:24.028" v="22" actId="47"/>
        <pc:sldMkLst>
          <pc:docMk/>
          <pc:sldMk cId="2660002368" sldId="571"/>
        </pc:sldMkLst>
      </pc:sldChg>
      <pc:sldChg chg="modSp mod">
        <pc:chgData name="DI XF" userId="2a7889fc66a80f19" providerId="LiveId" clId="{ED3D90BB-FB39-4E14-92B9-E199B3A1B8C4}" dt="2022-08-25T10:59:08.215" v="1697"/>
        <pc:sldMkLst>
          <pc:docMk/>
          <pc:sldMk cId="3852987297" sldId="572"/>
        </pc:sldMkLst>
        <pc:spChg chg="mod">
          <ac:chgData name="DI XF" userId="2a7889fc66a80f19" providerId="LiveId" clId="{ED3D90BB-FB39-4E14-92B9-E199B3A1B8C4}" dt="2022-08-25T10:59:08.215" v="1697"/>
          <ac:spMkLst>
            <pc:docMk/>
            <pc:sldMk cId="3852987297" sldId="572"/>
            <ac:spMk id="2" creationId="{00000000-0000-0000-0000-000000000000}"/>
          </ac:spMkLst>
        </pc:spChg>
        <pc:spChg chg="mod">
          <ac:chgData name="DI XF" userId="2a7889fc66a80f19" providerId="LiveId" clId="{ED3D90BB-FB39-4E14-92B9-E199B3A1B8C4}" dt="2022-08-15T09:35:29.785" v="899" actId="207"/>
          <ac:spMkLst>
            <pc:docMk/>
            <pc:sldMk cId="3852987297" sldId="572"/>
            <ac:spMk id="9" creationId="{00000000-0000-0000-0000-000000000000}"/>
          </ac:spMkLst>
        </pc:spChg>
      </pc:sldChg>
      <pc:sldChg chg="del">
        <pc:chgData name="DI XF" userId="2a7889fc66a80f19" providerId="LiveId" clId="{ED3D90BB-FB39-4E14-92B9-E199B3A1B8C4}" dt="2022-08-03T07:11:23.485" v="25" actId="47"/>
        <pc:sldMkLst>
          <pc:docMk/>
          <pc:sldMk cId="27854803" sldId="573"/>
        </pc:sldMkLst>
      </pc:sldChg>
      <pc:sldChg chg="del">
        <pc:chgData name="DI XF" userId="2a7889fc66a80f19" providerId="LiveId" clId="{ED3D90BB-FB39-4E14-92B9-E199B3A1B8C4}" dt="2022-08-15T09:09:59.965" v="473" actId="47"/>
        <pc:sldMkLst>
          <pc:docMk/>
          <pc:sldMk cId="2989206099" sldId="574"/>
        </pc:sldMkLst>
      </pc:sldChg>
      <pc:sldChg chg="del">
        <pc:chgData name="DI XF" userId="2a7889fc66a80f19" providerId="LiveId" clId="{ED3D90BB-FB39-4E14-92B9-E199B3A1B8C4}" dt="2022-08-15T09:10:00.948" v="475" actId="47"/>
        <pc:sldMkLst>
          <pc:docMk/>
          <pc:sldMk cId="1325559834" sldId="575"/>
        </pc:sldMkLst>
      </pc:sldChg>
      <pc:sldChg chg="del">
        <pc:chgData name="DI XF" userId="2a7889fc66a80f19" providerId="LiveId" clId="{ED3D90BB-FB39-4E14-92B9-E199B3A1B8C4}" dt="2022-08-15T09:10:00.477" v="474" actId="47"/>
        <pc:sldMkLst>
          <pc:docMk/>
          <pc:sldMk cId="2916712728" sldId="576"/>
        </pc:sldMkLst>
      </pc:sldChg>
      <pc:sldChg chg="addSp delSp modSp add mod delAnim modAnim">
        <pc:chgData name="DI XF" userId="2a7889fc66a80f19" providerId="LiveId" clId="{ED3D90BB-FB39-4E14-92B9-E199B3A1B8C4}" dt="2022-08-28T09:13:08.073" v="2372"/>
        <pc:sldMkLst>
          <pc:docMk/>
          <pc:sldMk cId="3832566020" sldId="577"/>
        </pc:sldMkLst>
        <pc:spChg chg="del">
          <ac:chgData name="DI XF" userId="2a7889fc66a80f19" providerId="LiveId" clId="{ED3D90BB-FB39-4E14-92B9-E199B3A1B8C4}" dt="2022-08-03T07:35:13.571" v="194" actId="478"/>
          <ac:spMkLst>
            <pc:docMk/>
            <pc:sldMk cId="3832566020" sldId="577"/>
            <ac:spMk id="3" creationId="{00000000-0000-0000-0000-000000000000}"/>
          </ac:spMkLst>
        </pc:spChg>
        <pc:spChg chg="add mod">
          <ac:chgData name="DI XF" userId="2a7889fc66a80f19" providerId="LiveId" clId="{ED3D90BB-FB39-4E14-92B9-E199B3A1B8C4}" dt="2022-08-15T10:04:36.034" v="1388" actId="1076"/>
          <ac:spMkLst>
            <pc:docMk/>
            <pc:sldMk cId="3832566020" sldId="577"/>
            <ac:spMk id="4" creationId="{574F9793-DAC9-4970-993D-66592C52D779}"/>
          </ac:spMkLst>
        </pc:spChg>
        <pc:spChg chg="add mod">
          <ac:chgData name="DI XF" userId="2a7889fc66a80f19" providerId="LiveId" clId="{ED3D90BB-FB39-4E14-92B9-E199B3A1B8C4}" dt="2022-08-28T09:12:58.715" v="2369" actId="1076"/>
          <ac:spMkLst>
            <pc:docMk/>
            <pc:sldMk cId="3832566020" sldId="577"/>
            <ac:spMk id="5" creationId="{79FAD835-4298-4412-8BB2-CFE71E463297}"/>
          </ac:spMkLst>
        </pc:spChg>
        <pc:spChg chg="add mod">
          <ac:chgData name="DI XF" userId="2a7889fc66a80f19" providerId="LiveId" clId="{ED3D90BB-FB39-4E14-92B9-E199B3A1B8C4}" dt="2022-08-28T09:12:58.715" v="2369" actId="1076"/>
          <ac:spMkLst>
            <pc:docMk/>
            <pc:sldMk cId="3832566020" sldId="577"/>
            <ac:spMk id="7" creationId="{A94881AD-7837-442D-B32D-253404BF264F}"/>
          </ac:spMkLst>
        </pc:spChg>
        <pc:spChg chg="add mod">
          <ac:chgData name="DI XF" userId="2a7889fc66a80f19" providerId="LiveId" clId="{ED3D90BB-FB39-4E14-92B9-E199B3A1B8C4}" dt="2022-08-28T09:12:58.715" v="2369" actId="1076"/>
          <ac:spMkLst>
            <pc:docMk/>
            <pc:sldMk cId="3832566020" sldId="577"/>
            <ac:spMk id="8" creationId="{1CAFD5A6-5893-418D-83DF-016F2534C257}"/>
          </ac:spMkLst>
        </pc:spChg>
        <pc:spChg chg="mod">
          <ac:chgData name="DI XF" userId="2a7889fc66a80f19" providerId="LiveId" clId="{ED3D90BB-FB39-4E14-92B9-E199B3A1B8C4}" dt="2022-08-15T10:01:10.022" v="1313" actId="21"/>
          <ac:spMkLst>
            <pc:docMk/>
            <pc:sldMk cId="3832566020" sldId="577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8T09:12:58.715" v="2369" actId="1076"/>
          <ac:graphicFrameMkLst>
            <pc:docMk/>
            <pc:sldMk cId="3832566020" sldId="577"/>
            <ac:graphicFrameMk id="3" creationId="{0B26EE5E-D4AE-498F-AA37-70F8D349D543}"/>
          </ac:graphicFrameMkLst>
        </pc:graphicFrameChg>
      </pc:sldChg>
      <pc:sldChg chg="add del">
        <pc:chgData name="DI XF" userId="2a7889fc66a80f19" providerId="LiveId" clId="{ED3D90BB-FB39-4E14-92B9-E199B3A1B8C4}" dt="2022-08-15T09:39:39.183" v="955"/>
        <pc:sldMkLst>
          <pc:docMk/>
          <pc:sldMk cId="1421160342" sldId="578"/>
        </pc:sldMkLst>
      </pc:sldChg>
      <pc:sldChg chg="addSp delSp modSp add mod">
        <pc:chgData name="DI XF" userId="2a7889fc66a80f19" providerId="LiveId" clId="{ED3D90BB-FB39-4E14-92B9-E199B3A1B8C4}" dt="2022-08-28T09:13:25.467" v="2390" actId="478"/>
        <pc:sldMkLst>
          <pc:docMk/>
          <pc:sldMk cId="1929926897" sldId="578"/>
        </pc:sldMkLst>
        <pc:spChg chg="mod">
          <ac:chgData name="DI XF" userId="2a7889fc66a80f19" providerId="LiveId" clId="{ED3D90BB-FB39-4E14-92B9-E199B3A1B8C4}" dt="2022-08-28T09:13:18.879" v="2389" actId="20577"/>
          <ac:spMkLst>
            <pc:docMk/>
            <pc:sldMk cId="1929926897" sldId="578"/>
            <ac:spMk id="4" creationId="{574F9793-DAC9-4970-993D-66592C52D779}"/>
          </ac:spMkLst>
        </pc:spChg>
        <pc:spChg chg="del">
          <ac:chgData name="DI XF" userId="2a7889fc66a80f19" providerId="LiveId" clId="{ED3D90BB-FB39-4E14-92B9-E199B3A1B8C4}" dt="2022-08-15T10:07:20.569" v="1518" actId="478"/>
          <ac:spMkLst>
            <pc:docMk/>
            <pc:sldMk cId="1929926897" sldId="578"/>
            <ac:spMk id="5" creationId="{79FAD835-4298-4412-8BB2-CFE71E463297}"/>
          </ac:spMkLst>
        </pc:spChg>
        <pc:spChg chg="add del mod">
          <ac:chgData name="DI XF" userId="2a7889fc66a80f19" providerId="LiveId" clId="{ED3D90BB-FB39-4E14-92B9-E199B3A1B8C4}" dt="2022-08-28T09:13:25.467" v="2390" actId="478"/>
          <ac:spMkLst>
            <pc:docMk/>
            <pc:sldMk cId="1929926897" sldId="578"/>
            <ac:spMk id="6" creationId="{CA69B0EB-75F0-4DB2-A189-4ECF8F4C0FFE}"/>
          </ac:spMkLst>
        </pc:spChg>
        <pc:spChg chg="del">
          <ac:chgData name="DI XF" userId="2a7889fc66a80f19" providerId="LiveId" clId="{ED3D90BB-FB39-4E14-92B9-E199B3A1B8C4}" dt="2022-08-15T10:07:20.569" v="1518" actId="478"/>
          <ac:spMkLst>
            <pc:docMk/>
            <pc:sldMk cId="1929926897" sldId="578"/>
            <ac:spMk id="7" creationId="{A94881AD-7837-442D-B32D-253404BF264F}"/>
          </ac:spMkLst>
        </pc:spChg>
        <pc:spChg chg="del">
          <ac:chgData name="DI XF" userId="2a7889fc66a80f19" providerId="LiveId" clId="{ED3D90BB-FB39-4E14-92B9-E199B3A1B8C4}" dt="2022-08-15T10:07:20.569" v="1518" actId="478"/>
          <ac:spMkLst>
            <pc:docMk/>
            <pc:sldMk cId="1929926897" sldId="578"/>
            <ac:spMk id="8" creationId="{1CAFD5A6-5893-418D-83DF-016F2534C257}"/>
          </ac:spMkLst>
        </pc:spChg>
        <pc:graphicFrameChg chg="del">
          <ac:chgData name="DI XF" userId="2a7889fc66a80f19" providerId="LiveId" clId="{ED3D90BB-FB39-4E14-92B9-E199B3A1B8C4}" dt="2022-08-15T10:07:17.833" v="1517" actId="478"/>
          <ac:graphicFrameMkLst>
            <pc:docMk/>
            <pc:sldMk cId="1929926897" sldId="578"/>
            <ac:graphicFrameMk id="3" creationId="{0B26EE5E-D4AE-498F-AA37-70F8D349D543}"/>
          </ac:graphicFrameMkLst>
        </pc:graphicFrameChg>
      </pc:sldChg>
      <pc:sldChg chg="addSp delSp modSp add mod">
        <pc:chgData name="DI XF" userId="2a7889fc66a80f19" providerId="LiveId" clId="{ED3D90BB-FB39-4E14-92B9-E199B3A1B8C4}" dt="2022-08-25T11:13:19.374" v="1875"/>
        <pc:sldMkLst>
          <pc:docMk/>
          <pc:sldMk cId="1475571023" sldId="579"/>
        </pc:sldMkLst>
        <pc:spChg chg="mod">
          <ac:chgData name="DI XF" userId="2a7889fc66a80f19" providerId="LiveId" clId="{ED3D90BB-FB39-4E14-92B9-E199B3A1B8C4}" dt="2022-08-25T11:13:19.374" v="1875"/>
          <ac:spMkLst>
            <pc:docMk/>
            <pc:sldMk cId="1475571023" sldId="579"/>
            <ac:spMk id="2" creationId="{00000000-0000-0000-0000-000000000000}"/>
          </ac:spMkLst>
        </pc:spChg>
        <pc:spChg chg="del">
          <ac:chgData name="DI XF" userId="2a7889fc66a80f19" providerId="LiveId" clId="{ED3D90BB-FB39-4E14-92B9-E199B3A1B8C4}" dt="2022-08-25T11:00:16.533" v="1734" actId="478"/>
          <ac:spMkLst>
            <pc:docMk/>
            <pc:sldMk cId="1475571023" sldId="579"/>
            <ac:spMk id="6" creationId="{04F2F193-27AB-4177-9E4A-695A4FAD2DDB}"/>
          </ac:spMkLst>
        </pc:spChg>
        <pc:spChg chg="del">
          <ac:chgData name="DI XF" userId="2a7889fc66a80f19" providerId="LiveId" clId="{ED3D90BB-FB39-4E14-92B9-E199B3A1B8C4}" dt="2022-08-25T11:00:15.335" v="1733" actId="478"/>
          <ac:spMkLst>
            <pc:docMk/>
            <pc:sldMk cId="1475571023" sldId="579"/>
            <ac:spMk id="9" creationId="{00000000-0000-0000-0000-000000000000}"/>
          </ac:spMkLst>
        </pc:spChg>
        <pc:graphicFrameChg chg="add mod modGraphic">
          <ac:chgData name="DI XF" userId="2a7889fc66a80f19" providerId="LiveId" clId="{ED3D90BB-FB39-4E14-92B9-E199B3A1B8C4}" dt="2022-08-25T11:01:41.758" v="1819" actId="207"/>
          <ac:graphicFrameMkLst>
            <pc:docMk/>
            <pc:sldMk cId="1475571023" sldId="579"/>
            <ac:graphicFrameMk id="3" creationId="{A1EDAEF9-695D-4A2B-B6FB-15874C81357C}"/>
          </ac:graphicFrameMkLst>
        </pc:graphicFrameChg>
      </pc:sldChg>
      <pc:sldChg chg="addSp delSp modSp add mod modNotesTx">
        <pc:chgData name="DI XF" userId="2a7889fc66a80f19" providerId="LiveId" clId="{ED3D90BB-FB39-4E14-92B9-E199B3A1B8C4}" dt="2022-08-28T08:57:46.182" v="2297" actId="6549"/>
        <pc:sldMkLst>
          <pc:docMk/>
          <pc:sldMk cId="3274109356" sldId="580"/>
        </pc:sldMkLst>
        <pc:spChg chg="del">
          <ac:chgData name="DI XF" userId="2a7889fc66a80f19" providerId="LiveId" clId="{ED3D90BB-FB39-4E14-92B9-E199B3A1B8C4}" dt="2022-08-25T11:31:07.740" v="1946" actId="478"/>
          <ac:spMkLst>
            <pc:docMk/>
            <pc:sldMk cId="3274109356" sldId="580"/>
            <ac:spMk id="6" creationId="{BDAA3573-D3C2-4375-B4E6-A3BA57CD1BC4}"/>
          </ac:spMkLst>
        </pc:spChg>
        <pc:spChg chg="add mod">
          <ac:chgData name="DI XF" userId="2a7889fc66a80f19" providerId="LiveId" clId="{ED3D90BB-FB39-4E14-92B9-E199B3A1B8C4}" dt="2022-08-25T11:31:21.730" v="1952" actId="14100"/>
          <ac:spMkLst>
            <pc:docMk/>
            <pc:sldMk cId="3274109356" sldId="580"/>
            <ac:spMk id="7" creationId="{651282F6-4C5B-4DF4-BF12-E402C3C06241}"/>
          </ac:spMkLst>
        </pc:spChg>
        <pc:spChg chg="mod">
          <ac:chgData name="DI XF" userId="2a7889fc66a80f19" providerId="LiveId" clId="{ED3D90BB-FB39-4E14-92B9-E199B3A1B8C4}" dt="2022-08-28T08:53:41.433" v="2296" actId="20577"/>
          <ac:spMkLst>
            <pc:docMk/>
            <pc:sldMk cId="3274109356" sldId="580"/>
            <ac:spMk id="9" creationId="{00000000-0000-0000-0000-000000000000}"/>
          </ac:spMkLst>
        </pc:spChg>
        <pc:graphicFrameChg chg="del">
          <ac:chgData name="DI XF" userId="2a7889fc66a80f19" providerId="LiveId" clId="{ED3D90BB-FB39-4E14-92B9-E199B3A1B8C4}" dt="2022-08-25T11:31:06.243" v="1945" actId="478"/>
          <ac:graphicFrameMkLst>
            <pc:docMk/>
            <pc:sldMk cId="3274109356" sldId="580"/>
            <ac:graphicFrameMk id="4" creationId="{3D1B8853-7EDF-42D1-BDF4-7108AA63F29B}"/>
          </ac:graphicFrameMkLst>
        </pc:graphicFrameChg>
        <pc:cxnChg chg="add mod">
          <ac:chgData name="DI XF" userId="2a7889fc66a80f19" providerId="LiveId" clId="{ED3D90BB-FB39-4E14-92B9-E199B3A1B8C4}" dt="2022-08-25T11:32:07.226" v="1960" actId="1582"/>
          <ac:cxnSpMkLst>
            <pc:docMk/>
            <pc:sldMk cId="3274109356" sldId="580"/>
            <ac:cxnSpMk id="5" creationId="{269AAA1B-33C4-4A37-B8F9-458C3BCF0F5B}"/>
          </ac:cxnSpMkLst>
        </pc:cxnChg>
        <pc:cxnChg chg="add mod">
          <ac:chgData name="DI XF" userId="2a7889fc66a80f19" providerId="LiveId" clId="{ED3D90BB-FB39-4E14-92B9-E199B3A1B8C4}" dt="2022-08-25T11:32:14.898" v="1962" actId="1076"/>
          <ac:cxnSpMkLst>
            <pc:docMk/>
            <pc:sldMk cId="3274109356" sldId="580"/>
            <ac:cxnSpMk id="10" creationId="{844EFBAE-2603-497A-86E1-3954E3C7ADF1}"/>
          </ac:cxnSpMkLst>
        </pc:cxnChg>
      </pc:sldChg>
      <pc:sldChg chg="addSp delSp modSp add mod">
        <pc:chgData name="DI XF" userId="2a7889fc66a80f19" providerId="LiveId" clId="{ED3D90BB-FB39-4E14-92B9-E199B3A1B8C4}" dt="2022-08-25T11:45:17.481" v="2104" actId="1076"/>
        <pc:sldMkLst>
          <pc:docMk/>
          <pc:sldMk cId="4046322106" sldId="581"/>
        </pc:sldMkLst>
        <pc:spChg chg="del">
          <ac:chgData name="DI XF" userId="2a7889fc66a80f19" providerId="LiveId" clId="{ED3D90BB-FB39-4E14-92B9-E199B3A1B8C4}" dt="2022-08-25T11:44:42.899" v="2096" actId="478"/>
          <ac:spMkLst>
            <pc:docMk/>
            <pc:sldMk cId="4046322106" sldId="581"/>
            <ac:spMk id="9" creationId="{00000000-0000-0000-0000-000000000000}"/>
          </ac:spMkLst>
        </pc:spChg>
        <pc:picChg chg="add mod modCrop">
          <ac:chgData name="DI XF" userId="2a7889fc66a80f19" providerId="LiveId" clId="{ED3D90BB-FB39-4E14-92B9-E199B3A1B8C4}" dt="2022-08-25T11:45:17.481" v="2104" actId="1076"/>
          <ac:picMkLst>
            <pc:docMk/>
            <pc:sldMk cId="4046322106" sldId="581"/>
            <ac:picMk id="4" creationId="{FF0EC848-E616-43B0-8CF8-D748ABF48785}"/>
          </ac:picMkLst>
        </pc:picChg>
        <pc:picChg chg="del">
          <ac:chgData name="DI XF" userId="2a7889fc66a80f19" providerId="LiveId" clId="{ED3D90BB-FB39-4E14-92B9-E199B3A1B8C4}" dt="2022-08-25T11:44:41.340" v="2095" actId="478"/>
          <ac:picMkLst>
            <pc:docMk/>
            <pc:sldMk cId="4046322106" sldId="581"/>
            <ac:picMk id="5" creationId="{00000000-0000-0000-0000-000000000000}"/>
          </ac:picMkLst>
        </pc:picChg>
      </pc:sldChg>
      <pc:sldChg chg="addSp delSp modSp add mod delAnim modAnim">
        <pc:chgData name="DI XF" userId="2a7889fc66a80f19" providerId="LiveId" clId="{ED3D90BB-FB39-4E14-92B9-E199B3A1B8C4}" dt="2022-08-28T08:53:26.162" v="2289" actId="1076"/>
        <pc:sldMkLst>
          <pc:docMk/>
          <pc:sldMk cId="727626221" sldId="582"/>
        </pc:sldMkLst>
        <pc:spChg chg="add mod">
          <ac:chgData name="DI XF" userId="2a7889fc66a80f19" providerId="LiveId" clId="{ED3D90BB-FB39-4E14-92B9-E199B3A1B8C4}" dt="2022-08-28T08:53:15.115" v="2287" actId="1076"/>
          <ac:spMkLst>
            <pc:docMk/>
            <pc:sldMk cId="727626221" sldId="582"/>
            <ac:spMk id="4" creationId="{F21C9B34-07F0-48EB-806C-FAD513ED2FF6}"/>
          </ac:spMkLst>
        </pc:spChg>
        <pc:spChg chg="del">
          <ac:chgData name="DI XF" userId="2a7889fc66a80f19" providerId="LiveId" clId="{ED3D90BB-FB39-4E14-92B9-E199B3A1B8C4}" dt="2022-08-28T08:51:03.693" v="2161" actId="478"/>
          <ac:spMkLst>
            <pc:docMk/>
            <pc:sldMk cId="727626221" sldId="582"/>
            <ac:spMk id="9" creationId="{00000000-0000-0000-0000-000000000000}"/>
          </ac:spMkLst>
        </pc:spChg>
        <pc:spChg chg="del">
          <ac:chgData name="DI XF" userId="2a7889fc66a80f19" providerId="LiveId" clId="{ED3D90BB-FB39-4E14-92B9-E199B3A1B8C4}" dt="2022-08-28T08:50:59.785" v="2159" actId="478"/>
          <ac:spMkLst>
            <pc:docMk/>
            <pc:sldMk cId="727626221" sldId="582"/>
            <ac:spMk id="12" creationId="{8636F1AF-17B5-4666-8918-88612E909639}"/>
          </ac:spMkLst>
        </pc:spChg>
        <pc:graphicFrameChg chg="add mod modGraphic">
          <ac:chgData name="DI XF" userId="2a7889fc66a80f19" providerId="LiveId" clId="{ED3D90BB-FB39-4E14-92B9-E199B3A1B8C4}" dt="2022-08-28T08:53:26.162" v="2289" actId="1076"/>
          <ac:graphicFrameMkLst>
            <pc:docMk/>
            <pc:sldMk cId="727626221" sldId="582"/>
            <ac:graphicFrameMk id="3" creationId="{BBCE2E73-0CF3-4996-BB01-E5A7BE9D47C2}"/>
          </ac:graphicFrameMkLst>
        </pc:graphicFrameChg>
        <pc:graphicFrameChg chg="del">
          <ac:chgData name="DI XF" userId="2a7889fc66a80f19" providerId="LiveId" clId="{ED3D90BB-FB39-4E14-92B9-E199B3A1B8C4}" dt="2022-08-28T08:51:01.714" v="2160" actId="478"/>
          <ac:graphicFrameMkLst>
            <pc:docMk/>
            <pc:sldMk cId="727626221" sldId="582"/>
            <ac:graphicFrameMk id="13" creationId="{BBDE3491-E454-4991-A9D4-EEBBA1587848}"/>
          </ac:graphicFrameMkLst>
        </pc:graphicFrameChg>
      </pc:sldChg>
      <pc:sldChg chg="modSp add mod">
        <pc:chgData name="DI XF" userId="2a7889fc66a80f19" providerId="LiveId" clId="{ED3D90BB-FB39-4E14-92B9-E199B3A1B8C4}" dt="2022-08-28T09:40:18.723" v="2582" actId="20577"/>
        <pc:sldMkLst>
          <pc:docMk/>
          <pc:sldMk cId="1058043308" sldId="612"/>
        </pc:sldMkLst>
        <pc:spChg chg="mod">
          <ac:chgData name="DI XF" userId="2a7889fc66a80f19" providerId="LiveId" clId="{ED3D90BB-FB39-4E14-92B9-E199B3A1B8C4}" dt="2022-08-28T09:40:18.723" v="2582" actId="20577"/>
          <ac:spMkLst>
            <pc:docMk/>
            <pc:sldMk cId="1058043308" sldId="612"/>
            <ac:spMk id="19" creationId="{23225461-5AE0-426E-B106-6E202A0224BD}"/>
          </ac:spMkLst>
        </pc:spChg>
      </pc:sldChg>
      <pc:sldChg chg="addSp delSp modSp add mod modAnim">
        <pc:chgData name="DI XF" userId="2a7889fc66a80f19" providerId="LiveId" clId="{ED3D90BB-FB39-4E14-92B9-E199B3A1B8C4}" dt="2022-08-28T09:47:13.071" v="2711"/>
        <pc:sldMkLst>
          <pc:docMk/>
          <pc:sldMk cId="3973269883" sldId="613"/>
        </pc:sldMkLst>
        <pc:spChg chg="add mod">
          <ac:chgData name="DI XF" userId="2a7889fc66a80f19" providerId="LiveId" clId="{ED3D90BB-FB39-4E14-92B9-E199B3A1B8C4}" dt="2022-08-28T09:46:54.156" v="2710" actId="113"/>
          <ac:spMkLst>
            <pc:docMk/>
            <pc:sldMk cId="3973269883" sldId="613"/>
            <ac:spMk id="2" creationId="{AE5DBFC0-2884-4EA3-B092-865F005D7B2D}"/>
          </ac:spMkLst>
        </pc:spChg>
        <pc:spChg chg="mod">
          <ac:chgData name="DI XF" userId="2a7889fc66a80f19" providerId="LiveId" clId="{ED3D90BB-FB39-4E14-92B9-E199B3A1B8C4}" dt="2022-08-28T09:44:01.673" v="2594" actId="27636"/>
          <ac:spMkLst>
            <pc:docMk/>
            <pc:sldMk cId="3973269883" sldId="613"/>
            <ac:spMk id="18" creationId="{CCC88CC1-789D-4E5F-B89A-47AEA5716E9F}"/>
          </ac:spMkLst>
        </pc:spChg>
        <pc:spChg chg="del">
          <ac:chgData name="DI XF" userId="2a7889fc66a80f19" providerId="LiveId" clId="{ED3D90BB-FB39-4E14-92B9-E199B3A1B8C4}" dt="2022-08-28T09:43:43.938" v="2584" actId="478"/>
          <ac:spMkLst>
            <pc:docMk/>
            <pc:sldMk cId="3973269883" sldId="613"/>
            <ac:spMk id="19" creationId="{23225461-5AE0-426E-B106-6E202A0224BD}"/>
          </ac:spMkLst>
        </pc:spChg>
        <pc:picChg chg="add mod">
          <ac:chgData name="DI XF" userId="2a7889fc66a80f19" providerId="LiveId" clId="{ED3D90BB-FB39-4E14-92B9-E199B3A1B8C4}" dt="2022-08-28T09:46:11.056" v="2706" actId="1076"/>
          <ac:picMkLst>
            <pc:docMk/>
            <pc:sldMk cId="3973269883" sldId="613"/>
            <ac:picMk id="4" creationId="{013E4F3B-7120-4DE7-9B54-4CB182D294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51E2B-0FC8-44E9-B29D-8FB89AC632B6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2B5C8FC2-B283-46D0-B5DF-9B0329DAF662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FFFF00"/>
              </a:solidFill>
            </a:rPr>
            <a:t>组织战略</a:t>
          </a:r>
        </a:p>
      </dgm:t>
    </dgm:pt>
    <dgm:pt modelId="{A7609782-8302-4C4A-8ACD-38507B6A9322}" type="parTrans" cxnId="{9124DA9B-C12B-4A06-8D32-0D1D96544B3F}">
      <dgm:prSet/>
      <dgm:spPr/>
      <dgm:t>
        <a:bodyPr/>
        <a:lstStyle/>
        <a:p>
          <a:endParaRPr lang="zh-CN" altLang="en-US" sz="1600" b="1">
            <a:solidFill>
              <a:srgbClr val="FFFF00"/>
            </a:solidFill>
          </a:endParaRPr>
        </a:p>
      </dgm:t>
    </dgm:pt>
    <dgm:pt modelId="{0CC0C409-4B7B-429F-B87E-E029D770030D}" type="sibTrans" cxnId="{9124DA9B-C12B-4A06-8D32-0D1D96544B3F}">
      <dgm:prSet/>
      <dgm:spPr/>
      <dgm:t>
        <a:bodyPr/>
        <a:lstStyle/>
        <a:p>
          <a:endParaRPr lang="zh-CN" altLang="en-US" sz="1600" b="1">
            <a:solidFill>
              <a:srgbClr val="FFFF00"/>
            </a:solidFill>
          </a:endParaRPr>
        </a:p>
      </dgm:t>
    </dgm:pt>
    <dgm:pt modelId="{A87EC5F7-3488-453E-8E0B-B1E5D5E74BA3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FFFF00"/>
              </a:solidFill>
            </a:rPr>
            <a:t>组织结构</a:t>
          </a:r>
        </a:p>
      </dgm:t>
    </dgm:pt>
    <dgm:pt modelId="{012D717B-DECF-480A-8462-463434A8F62C}" type="parTrans" cxnId="{AB2E2141-78E9-4499-9A01-E80CD5D24109}">
      <dgm:prSet/>
      <dgm:spPr/>
      <dgm:t>
        <a:bodyPr/>
        <a:lstStyle/>
        <a:p>
          <a:endParaRPr lang="zh-CN" altLang="en-US" sz="1600" b="1">
            <a:solidFill>
              <a:srgbClr val="FFFF00"/>
            </a:solidFill>
          </a:endParaRPr>
        </a:p>
      </dgm:t>
    </dgm:pt>
    <dgm:pt modelId="{3F1A174F-02E6-4094-95BF-997264DADF88}" type="sibTrans" cxnId="{AB2E2141-78E9-4499-9A01-E80CD5D24109}">
      <dgm:prSet/>
      <dgm:spPr/>
      <dgm:t>
        <a:bodyPr/>
        <a:lstStyle/>
        <a:p>
          <a:endParaRPr lang="zh-CN" altLang="en-US" sz="1600" b="1">
            <a:solidFill>
              <a:srgbClr val="FFFF00"/>
            </a:solidFill>
          </a:endParaRPr>
        </a:p>
      </dgm:t>
    </dgm:pt>
    <dgm:pt modelId="{F49D7B8C-E458-40AF-982B-45D5A573817F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FFFF00"/>
              </a:solidFill>
            </a:rPr>
            <a:t>组织文化</a:t>
          </a:r>
        </a:p>
      </dgm:t>
    </dgm:pt>
    <dgm:pt modelId="{FE57FDFA-20BC-4FB1-B689-1D5F6B760D36}" type="parTrans" cxnId="{B2FA92F0-C105-4F0E-8B51-82C61B6EEE7B}">
      <dgm:prSet/>
      <dgm:spPr/>
      <dgm:t>
        <a:bodyPr/>
        <a:lstStyle/>
        <a:p>
          <a:endParaRPr lang="zh-CN" altLang="en-US" sz="1600" b="1">
            <a:solidFill>
              <a:srgbClr val="FFFF00"/>
            </a:solidFill>
          </a:endParaRPr>
        </a:p>
      </dgm:t>
    </dgm:pt>
    <dgm:pt modelId="{E319A5B2-4EA2-4714-91AA-172179B1FE73}" type="sibTrans" cxnId="{B2FA92F0-C105-4F0E-8B51-82C61B6EEE7B}">
      <dgm:prSet/>
      <dgm:spPr/>
      <dgm:t>
        <a:bodyPr/>
        <a:lstStyle/>
        <a:p>
          <a:endParaRPr lang="zh-CN" altLang="en-US" sz="1600" b="1">
            <a:solidFill>
              <a:srgbClr val="FFFF00"/>
            </a:solidFill>
          </a:endParaRPr>
        </a:p>
      </dgm:t>
    </dgm:pt>
    <dgm:pt modelId="{0B652508-CFBA-4BA7-B553-DCDFC6CF4501}" type="pres">
      <dgm:prSet presAssocID="{79751E2B-0FC8-44E9-B29D-8FB89AC632B6}" presName="compositeShape" presStyleCnt="0">
        <dgm:presLayoutVars>
          <dgm:chMax val="7"/>
          <dgm:dir/>
          <dgm:resizeHandles val="exact"/>
        </dgm:presLayoutVars>
      </dgm:prSet>
      <dgm:spPr/>
    </dgm:pt>
    <dgm:pt modelId="{B72BCC85-7FD0-4399-9401-45B46FADC12E}" type="pres">
      <dgm:prSet presAssocID="{2B5C8FC2-B283-46D0-B5DF-9B0329DAF662}" presName="circ1" presStyleLbl="vennNode1" presStyleIdx="0" presStyleCnt="3"/>
      <dgm:spPr/>
    </dgm:pt>
    <dgm:pt modelId="{14946F07-2653-4C37-A033-C79333CE756B}" type="pres">
      <dgm:prSet presAssocID="{2B5C8FC2-B283-46D0-B5DF-9B0329DAF66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F94A169-4152-4301-B511-4887D900695E}" type="pres">
      <dgm:prSet presAssocID="{A87EC5F7-3488-453E-8E0B-B1E5D5E74BA3}" presName="circ2" presStyleLbl="vennNode1" presStyleIdx="1" presStyleCnt="3"/>
      <dgm:spPr/>
    </dgm:pt>
    <dgm:pt modelId="{C2C3A0BC-E77C-4E09-9F6B-F2BA52FDBF8B}" type="pres">
      <dgm:prSet presAssocID="{A87EC5F7-3488-453E-8E0B-B1E5D5E74BA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FB01048-498C-4570-8EE2-0231DDB5A568}" type="pres">
      <dgm:prSet presAssocID="{F49D7B8C-E458-40AF-982B-45D5A573817F}" presName="circ3" presStyleLbl="vennNode1" presStyleIdx="2" presStyleCnt="3"/>
      <dgm:spPr/>
    </dgm:pt>
    <dgm:pt modelId="{364ED6AA-8875-46FC-80DF-18EC0010EE75}" type="pres">
      <dgm:prSet presAssocID="{F49D7B8C-E458-40AF-982B-45D5A573817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01A5308-2508-48B7-B309-9A1E6D03E7C3}" type="presOf" srcId="{A87EC5F7-3488-453E-8E0B-B1E5D5E74BA3}" destId="{EF94A169-4152-4301-B511-4887D900695E}" srcOrd="0" destOrd="0" presId="urn:microsoft.com/office/officeart/2005/8/layout/venn1"/>
    <dgm:cxn modelId="{EA22C934-6157-4164-97FB-8139527299F2}" type="presOf" srcId="{F49D7B8C-E458-40AF-982B-45D5A573817F}" destId="{364ED6AA-8875-46FC-80DF-18EC0010EE75}" srcOrd="1" destOrd="0" presId="urn:microsoft.com/office/officeart/2005/8/layout/venn1"/>
    <dgm:cxn modelId="{AB2E2141-78E9-4499-9A01-E80CD5D24109}" srcId="{79751E2B-0FC8-44E9-B29D-8FB89AC632B6}" destId="{A87EC5F7-3488-453E-8E0B-B1E5D5E74BA3}" srcOrd="1" destOrd="0" parTransId="{012D717B-DECF-480A-8462-463434A8F62C}" sibTransId="{3F1A174F-02E6-4094-95BF-997264DADF88}"/>
    <dgm:cxn modelId="{9133ED86-E7D1-484E-B082-7B80FA7E8FC3}" type="presOf" srcId="{A87EC5F7-3488-453E-8E0B-B1E5D5E74BA3}" destId="{C2C3A0BC-E77C-4E09-9F6B-F2BA52FDBF8B}" srcOrd="1" destOrd="0" presId="urn:microsoft.com/office/officeart/2005/8/layout/venn1"/>
    <dgm:cxn modelId="{9124DA9B-C12B-4A06-8D32-0D1D96544B3F}" srcId="{79751E2B-0FC8-44E9-B29D-8FB89AC632B6}" destId="{2B5C8FC2-B283-46D0-B5DF-9B0329DAF662}" srcOrd="0" destOrd="0" parTransId="{A7609782-8302-4C4A-8ACD-38507B6A9322}" sibTransId="{0CC0C409-4B7B-429F-B87E-E029D770030D}"/>
    <dgm:cxn modelId="{94E77EA8-F2AE-46DE-A456-1A867D02C0CE}" type="presOf" srcId="{2B5C8FC2-B283-46D0-B5DF-9B0329DAF662}" destId="{14946F07-2653-4C37-A033-C79333CE756B}" srcOrd="1" destOrd="0" presId="urn:microsoft.com/office/officeart/2005/8/layout/venn1"/>
    <dgm:cxn modelId="{B61C6CCA-3A4D-452C-A41B-99D89A92A3C4}" type="presOf" srcId="{F49D7B8C-E458-40AF-982B-45D5A573817F}" destId="{0FB01048-498C-4570-8EE2-0231DDB5A568}" srcOrd="0" destOrd="0" presId="urn:microsoft.com/office/officeart/2005/8/layout/venn1"/>
    <dgm:cxn modelId="{42F063D8-0BFB-4917-841B-103796B6B9B7}" type="presOf" srcId="{79751E2B-0FC8-44E9-B29D-8FB89AC632B6}" destId="{0B652508-CFBA-4BA7-B553-DCDFC6CF4501}" srcOrd="0" destOrd="0" presId="urn:microsoft.com/office/officeart/2005/8/layout/venn1"/>
    <dgm:cxn modelId="{740E52E4-C2FB-48C4-9AF1-A2DE15E31DF6}" type="presOf" srcId="{2B5C8FC2-B283-46D0-B5DF-9B0329DAF662}" destId="{B72BCC85-7FD0-4399-9401-45B46FADC12E}" srcOrd="0" destOrd="0" presId="urn:microsoft.com/office/officeart/2005/8/layout/venn1"/>
    <dgm:cxn modelId="{B2FA92F0-C105-4F0E-8B51-82C61B6EEE7B}" srcId="{79751E2B-0FC8-44E9-B29D-8FB89AC632B6}" destId="{F49D7B8C-E458-40AF-982B-45D5A573817F}" srcOrd="2" destOrd="0" parTransId="{FE57FDFA-20BC-4FB1-B689-1D5F6B760D36}" sibTransId="{E319A5B2-4EA2-4714-91AA-172179B1FE73}"/>
    <dgm:cxn modelId="{C7102117-0808-4D43-BB17-30D3FC1E10BC}" type="presParOf" srcId="{0B652508-CFBA-4BA7-B553-DCDFC6CF4501}" destId="{B72BCC85-7FD0-4399-9401-45B46FADC12E}" srcOrd="0" destOrd="0" presId="urn:microsoft.com/office/officeart/2005/8/layout/venn1"/>
    <dgm:cxn modelId="{0CB6487E-01E6-4B85-A1E3-D1456BC13EC9}" type="presParOf" srcId="{0B652508-CFBA-4BA7-B553-DCDFC6CF4501}" destId="{14946F07-2653-4C37-A033-C79333CE756B}" srcOrd="1" destOrd="0" presId="urn:microsoft.com/office/officeart/2005/8/layout/venn1"/>
    <dgm:cxn modelId="{F5C61622-05E7-4373-B09C-C8816757DF2C}" type="presParOf" srcId="{0B652508-CFBA-4BA7-B553-DCDFC6CF4501}" destId="{EF94A169-4152-4301-B511-4887D900695E}" srcOrd="2" destOrd="0" presId="urn:microsoft.com/office/officeart/2005/8/layout/venn1"/>
    <dgm:cxn modelId="{604BEE0D-8B6B-4019-9CFA-D2A258B67AC0}" type="presParOf" srcId="{0B652508-CFBA-4BA7-B553-DCDFC6CF4501}" destId="{C2C3A0BC-E77C-4E09-9F6B-F2BA52FDBF8B}" srcOrd="3" destOrd="0" presId="urn:microsoft.com/office/officeart/2005/8/layout/venn1"/>
    <dgm:cxn modelId="{B9B356A7-C970-460A-93E5-A4F3AADDDF06}" type="presParOf" srcId="{0B652508-CFBA-4BA7-B553-DCDFC6CF4501}" destId="{0FB01048-498C-4570-8EE2-0231DDB5A568}" srcOrd="4" destOrd="0" presId="urn:microsoft.com/office/officeart/2005/8/layout/venn1"/>
    <dgm:cxn modelId="{F5EA342A-EFFD-401B-8576-A700E451DB4F}" type="presParOf" srcId="{0B652508-CFBA-4BA7-B553-DCDFC6CF4501}" destId="{364ED6AA-8875-46FC-80DF-18EC0010EE7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7A3D65-9316-4D3A-94E1-8EDE500138C8}" type="doc">
      <dgm:prSet loTypeId="urn:microsoft.com/office/officeart/2005/8/layout/arrow6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533CF11-252C-4E4D-A712-7C03819560C9}">
      <dgm:prSet phldrT="[文本]"/>
      <dgm:spPr/>
      <dgm:t>
        <a:bodyPr/>
        <a:lstStyle/>
        <a:p>
          <a:r>
            <a:rPr lang="zh-CN" altLang="en-US" dirty="0"/>
            <a:t>项目型</a:t>
          </a:r>
        </a:p>
      </dgm:t>
    </dgm:pt>
    <dgm:pt modelId="{76488B1F-60BC-4D6C-BD7F-C8AC5D72BF1F}" type="parTrans" cxnId="{9C8F425A-082A-45C8-AE31-BFC007C0585D}">
      <dgm:prSet/>
      <dgm:spPr/>
      <dgm:t>
        <a:bodyPr/>
        <a:lstStyle/>
        <a:p>
          <a:endParaRPr lang="zh-CN" altLang="en-US"/>
        </a:p>
      </dgm:t>
    </dgm:pt>
    <dgm:pt modelId="{476A05CA-411F-4CAF-A117-D7A8F5CC3F2D}" type="sibTrans" cxnId="{9C8F425A-082A-45C8-AE31-BFC007C0585D}">
      <dgm:prSet/>
      <dgm:spPr/>
      <dgm:t>
        <a:bodyPr/>
        <a:lstStyle/>
        <a:p>
          <a:endParaRPr lang="zh-CN" altLang="en-US"/>
        </a:p>
      </dgm:t>
    </dgm:pt>
    <dgm:pt modelId="{389BC3D2-820B-4389-B45C-66A5F7BF0307}">
      <dgm:prSet phldrT="[文本]"/>
      <dgm:spPr/>
      <dgm:t>
        <a:bodyPr/>
        <a:lstStyle/>
        <a:p>
          <a:r>
            <a:rPr lang="zh-CN" altLang="en-US" dirty="0"/>
            <a:t>职能型</a:t>
          </a:r>
        </a:p>
      </dgm:t>
    </dgm:pt>
    <dgm:pt modelId="{A84AF6F8-86E1-4B69-B036-4F9ABC130F4C}" type="parTrans" cxnId="{EA51DFF2-4BE7-4178-9C62-B79D446123AE}">
      <dgm:prSet/>
      <dgm:spPr/>
      <dgm:t>
        <a:bodyPr/>
        <a:lstStyle/>
        <a:p>
          <a:endParaRPr lang="zh-CN" altLang="en-US"/>
        </a:p>
      </dgm:t>
    </dgm:pt>
    <dgm:pt modelId="{AB42AFD0-CA11-430F-AFB8-23E395F82DB3}" type="sibTrans" cxnId="{EA51DFF2-4BE7-4178-9C62-B79D446123AE}">
      <dgm:prSet/>
      <dgm:spPr/>
      <dgm:t>
        <a:bodyPr/>
        <a:lstStyle/>
        <a:p>
          <a:endParaRPr lang="zh-CN" altLang="en-US"/>
        </a:p>
      </dgm:t>
    </dgm:pt>
    <dgm:pt modelId="{A1163F3B-E1E3-4817-BDDE-3692DABD7355}" type="pres">
      <dgm:prSet presAssocID="{C37A3D65-9316-4D3A-94E1-8EDE500138C8}" presName="compositeShape" presStyleCnt="0">
        <dgm:presLayoutVars>
          <dgm:chMax val="2"/>
          <dgm:dir/>
          <dgm:resizeHandles val="exact"/>
        </dgm:presLayoutVars>
      </dgm:prSet>
      <dgm:spPr/>
    </dgm:pt>
    <dgm:pt modelId="{7AB5B88C-D5A0-4DF9-9306-EE50177620F2}" type="pres">
      <dgm:prSet presAssocID="{C37A3D65-9316-4D3A-94E1-8EDE500138C8}" presName="ribbon" presStyleLbl="node1" presStyleIdx="0" presStyleCnt="1"/>
      <dgm:spPr/>
    </dgm:pt>
    <dgm:pt modelId="{42B6BB11-39A0-42B7-9BF3-A59E8C17640C}" type="pres">
      <dgm:prSet presAssocID="{C37A3D65-9316-4D3A-94E1-8EDE500138C8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4351448A-27DF-4BAF-A209-C850CB57EBCD}" type="pres">
      <dgm:prSet presAssocID="{C37A3D65-9316-4D3A-94E1-8EDE500138C8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881BA3A-6F5B-481E-B9C7-014372B4C6C3}" type="presOf" srcId="{C37A3D65-9316-4D3A-94E1-8EDE500138C8}" destId="{A1163F3B-E1E3-4817-BDDE-3692DABD7355}" srcOrd="0" destOrd="0" presId="urn:microsoft.com/office/officeart/2005/8/layout/arrow6"/>
    <dgm:cxn modelId="{9C8F425A-082A-45C8-AE31-BFC007C0585D}" srcId="{C37A3D65-9316-4D3A-94E1-8EDE500138C8}" destId="{0533CF11-252C-4E4D-A712-7C03819560C9}" srcOrd="0" destOrd="0" parTransId="{76488B1F-60BC-4D6C-BD7F-C8AC5D72BF1F}" sibTransId="{476A05CA-411F-4CAF-A117-D7A8F5CC3F2D}"/>
    <dgm:cxn modelId="{3B0C10F0-99C2-44C9-999E-962FCDD1967C}" type="presOf" srcId="{0533CF11-252C-4E4D-A712-7C03819560C9}" destId="{42B6BB11-39A0-42B7-9BF3-A59E8C17640C}" srcOrd="0" destOrd="0" presId="urn:microsoft.com/office/officeart/2005/8/layout/arrow6"/>
    <dgm:cxn modelId="{EA51DFF2-4BE7-4178-9C62-B79D446123AE}" srcId="{C37A3D65-9316-4D3A-94E1-8EDE500138C8}" destId="{389BC3D2-820B-4389-B45C-66A5F7BF0307}" srcOrd="1" destOrd="0" parTransId="{A84AF6F8-86E1-4B69-B036-4F9ABC130F4C}" sibTransId="{AB42AFD0-CA11-430F-AFB8-23E395F82DB3}"/>
    <dgm:cxn modelId="{78A95BFA-3214-44DA-88CE-96455141A1D9}" type="presOf" srcId="{389BC3D2-820B-4389-B45C-66A5F7BF0307}" destId="{4351448A-27DF-4BAF-A209-C850CB57EBCD}" srcOrd="0" destOrd="0" presId="urn:microsoft.com/office/officeart/2005/8/layout/arrow6"/>
    <dgm:cxn modelId="{62238DE9-C411-47F8-8AC1-EA8AFE2C95D9}" type="presParOf" srcId="{A1163F3B-E1E3-4817-BDDE-3692DABD7355}" destId="{7AB5B88C-D5A0-4DF9-9306-EE50177620F2}" srcOrd="0" destOrd="0" presId="urn:microsoft.com/office/officeart/2005/8/layout/arrow6"/>
    <dgm:cxn modelId="{51A43CC9-5DD9-4CF0-AD71-607F4AE1B238}" type="presParOf" srcId="{A1163F3B-E1E3-4817-BDDE-3692DABD7355}" destId="{42B6BB11-39A0-42B7-9BF3-A59E8C17640C}" srcOrd="1" destOrd="0" presId="urn:microsoft.com/office/officeart/2005/8/layout/arrow6"/>
    <dgm:cxn modelId="{4FBC2F52-39E6-4A95-B05C-EF8EF41098ED}" type="presParOf" srcId="{A1163F3B-E1E3-4817-BDDE-3692DABD7355}" destId="{4351448A-27DF-4BAF-A209-C850CB57EBC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024442-2A0E-4A42-BD30-CDE047AD3495}" type="doc">
      <dgm:prSet loTypeId="urn:microsoft.com/office/officeart/2005/8/layout/cycle2" loCatId="cycle" qsTypeId="urn:microsoft.com/office/officeart/2005/8/quickstyle/simple3" qsCatId="simple" csTypeId="urn:microsoft.com/office/officeart/2005/8/colors/colorful2" csCatId="colorful" phldr="1"/>
      <dgm:spPr/>
    </dgm:pt>
    <dgm:pt modelId="{29D3AC64-B3DE-4945-A38B-2B421C428D9A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平衡矩阵型组织</a:t>
          </a:r>
          <a:endParaRPr lang="zh-CN" altLang="en-US" sz="2000" dirty="0"/>
        </a:p>
      </dgm:t>
    </dgm:pt>
    <dgm:pt modelId="{DF3C65DE-A6D2-42E9-8E9B-6F94D102E089}" type="parTrans" cxnId="{F544D986-F46A-4844-8069-C351BC7C02B8}">
      <dgm:prSet/>
      <dgm:spPr/>
      <dgm:t>
        <a:bodyPr/>
        <a:lstStyle/>
        <a:p>
          <a:endParaRPr lang="zh-CN" altLang="en-US" sz="2400"/>
        </a:p>
      </dgm:t>
    </dgm:pt>
    <dgm:pt modelId="{9113D04E-F925-40B2-93DF-9F1DD16331ED}" type="sibTrans" cxnId="{F544D986-F46A-4844-8069-C351BC7C02B8}">
      <dgm:prSet custT="1"/>
      <dgm:spPr/>
      <dgm:t>
        <a:bodyPr/>
        <a:lstStyle/>
        <a:p>
          <a:endParaRPr lang="zh-CN" altLang="en-US" sz="1600"/>
        </a:p>
      </dgm:t>
    </dgm:pt>
    <dgm:pt modelId="{0101650F-497F-4F8B-AB3F-8A09AEAB8AA3}">
      <dgm:prSet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弱矩阵型组织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A4E1F-403B-4CE6-ABF6-3D5071DA5D6E}" type="parTrans" cxnId="{FCFE7AE8-A8DA-4246-94B1-819D2612A842}">
      <dgm:prSet/>
      <dgm:spPr/>
      <dgm:t>
        <a:bodyPr/>
        <a:lstStyle/>
        <a:p>
          <a:endParaRPr lang="zh-CN" altLang="en-US" sz="2400"/>
        </a:p>
      </dgm:t>
    </dgm:pt>
    <dgm:pt modelId="{A0B2254F-C825-4EE9-9C1F-0F223AAC5463}" type="sibTrans" cxnId="{FCFE7AE8-A8DA-4246-94B1-819D2612A842}">
      <dgm:prSet custT="1"/>
      <dgm:spPr/>
      <dgm:t>
        <a:bodyPr/>
        <a:lstStyle/>
        <a:p>
          <a:endParaRPr lang="zh-CN" altLang="en-US" sz="1600"/>
        </a:p>
      </dgm:t>
    </dgm:pt>
    <dgm:pt modelId="{19E7F484-D981-4E10-8731-D7CA33BB88A0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强矩阵型组织</a:t>
          </a:r>
          <a:endParaRPr lang="zh-CN" altLang="en-US" sz="2000" dirty="0"/>
        </a:p>
      </dgm:t>
    </dgm:pt>
    <dgm:pt modelId="{88A15393-EF2A-4144-8E0C-6139562AEBDE}" type="parTrans" cxnId="{1F850D33-B5B4-4525-96A5-8EA66EBF470D}">
      <dgm:prSet/>
      <dgm:spPr/>
      <dgm:t>
        <a:bodyPr/>
        <a:lstStyle/>
        <a:p>
          <a:endParaRPr lang="zh-CN" altLang="en-US"/>
        </a:p>
      </dgm:t>
    </dgm:pt>
    <dgm:pt modelId="{2D43FACE-3E41-4D2E-8A66-9288BCB6C8E4}" type="sibTrans" cxnId="{1F850D33-B5B4-4525-96A5-8EA66EBF470D}">
      <dgm:prSet/>
      <dgm:spPr/>
      <dgm:t>
        <a:bodyPr/>
        <a:lstStyle/>
        <a:p>
          <a:endParaRPr lang="zh-CN" altLang="en-US"/>
        </a:p>
      </dgm:t>
    </dgm:pt>
    <dgm:pt modelId="{A7D690CA-97CB-43C6-9112-E08BC090FA73}" type="pres">
      <dgm:prSet presAssocID="{58024442-2A0E-4A42-BD30-CDE047AD3495}" presName="cycle" presStyleCnt="0">
        <dgm:presLayoutVars>
          <dgm:dir/>
          <dgm:resizeHandles val="exact"/>
        </dgm:presLayoutVars>
      </dgm:prSet>
      <dgm:spPr/>
    </dgm:pt>
    <dgm:pt modelId="{CC2EC176-4346-4389-82A5-D86E1D73523C}" type="pres">
      <dgm:prSet presAssocID="{29D3AC64-B3DE-4945-A38B-2B421C428D9A}" presName="node" presStyleLbl="node1" presStyleIdx="0" presStyleCnt="3">
        <dgm:presLayoutVars>
          <dgm:bulletEnabled val="1"/>
        </dgm:presLayoutVars>
      </dgm:prSet>
      <dgm:spPr/>
    </dgm:pt>
    <dgm:pt modelId="{6DC87265-AC3E-4471-A4F1-A1C547D561ED}" type="pres">
      <dgm:prSet presAssocID="{9113D04E-F925-40B2-93DF-9F1DD16331ED}" presName="sibTrans" presStyleLbl="sibTrans2D1" presStyleIdx="0" presStyleCnt="3"/>
      <dgm:spPr/>
    </dgm:pt>
    <dgm:pt modelId="{92E845B0-49AA-4CD9-97A7-4DF8AB5BA127}" type="pres">
      <dgm:prSet presAssocID="{9113D04E-F925-40B2-93DF-9F1DD16331ED}" presName="connectorText" presStyleLbl="sibTrans2D1" presStyleIdx="0" presStyleCnt="3"/>
      <dgm:spPr/>
    </dgm:pt>
    <dgm:pt modelId="{6AA94428-35DE-4265-97F1-130F395D8FD8}" type="pres">
      <dgm:prSet presAssocID="{19E7F484-D981-4E10-8731-D7CA33BB88A0}" presName="node" presStyleLbl="node1" presStyleIdx="1" presStyleCnt="3">
        <dgm:presLayoutVars>
          <dgm:bulletEnabled val="1"/>
        </dgm:presLayoutVars>
      </dgm:prSet>
      <dgm:spPr/>
    </dgm:pt>
    <dgm:pt modelId="{5C4FC2C4-0D35-4BA1-A964-79CE6F2BBCDC}" type="pres">
      <dgm:prSet presAssocID="{2D43FACE-3E41-4D2E-8A66-9288BCB6C8E4}" presName="sibTrans" presStyleLbl="sibTrans2D1" presStyleIdx="1" presStyleCnt="3"/>
      <dgm:spPr/>
    </dgm:pt>
    <dgm:pt modelId="{26CC0603-5895-4A04-AD3B-57D6074808E7}" type="pres">
      <dgm:prSet presAssocID="{2D43FACE-3E41-4D2E-8A66-9288BCB6C8E4}" presName="connectorText" presStyleLbl="sibTrans2D1" presStyleIdx="1" presStyleCnt="3"/>
      <dgm:spPr/>
    </dgm:pt>
    <dgm:pt modelId="{75817AF4-4F62-4B3D-B550-883D6A3E0B94}" type="pres">
      <dgm:prSet presAssocID="{0101650F-497F-4F8B-AB3F-8A09AEAB8AA3}" presName="node" presStyleLbl="node1" presStyleIdx="2" presStyleCnt="3">
        <dgm:presLayoutVars>
          <dgm:bulletEnabled val="1"/>
        </dgm:presLayoutVars>
      </dgm:prSet>
      <dgm:spPr/>
    </dgm:pt>
    <dgm:pt modelId="{A9D673A2-6EE8-4621-A6BE-2DFE6A252E9E}" type="pres">
      <dgm:prSet presAssocID="{A0B2254F-C825-4EE9-9C1F-0F223AAC5463}" presName="sibTrans" presStyleLbl="sibTrans2D1" presStyleIdx="2" presStyleCnt="3"/>
      <dgm:spPr/>
    </dgm:pt>
    <dgm:pt modelId="{8C3503F3-8264-4F50-8FC6-988DD7023BEA}" type="pres">
      <dgm:prSet presAssocID="{A0B2254F-C825-4EE9-9C1F-0F223AAC5463}" presName="connectorText" presStyleLbl="sibTrans2D1" presStyleIdx="2" presStyleCnt="3"/>
      <dgm:spPr/>
    </dgm:pt>
  </dgm:ptLst>
  <dgm:cxnLst>
    <dgm:cxn modelId="{26BC202E-8348-4FC1-BE25-C18FDD2D99C0}" type="presOf" srcId="{58024442-2A0E-4A42-BD30-CDE047AD3495}" destId="{A7D690CA-97CB-43C6-9112-E08BC090FA73}" srcOrd="0" destOrd="0" presId="urn:microsoft.com/office/officeart/2005/8/layout/cycle2"/>
    <dgm:cxn modelId="{1F850D33-B5B4-4525-96A5-8EA66EBF470D}" srcId="{58024442-2A0E-4A42-BD30-CDE047AD3495}" destId="{19E7F484-D981-4E10-8731-D7CA33BB88A0}" srcOrd="1" destOrd="0" parTransId="{88A15393-EF2A-4144-8E0C-6139562AEBDE}" sibTransId="{2D43FACE-3E41-4D2E-8A66-9288BCB6C8E4}"/>
    <dgm:cxn modelId="{557DBE61-FD05-4F2C-9797-EA1568A36650}" type="presOf" srcId="{A0B2254F-C825-4EE9-9C1F-0F223AAC5463}" destId="{A9D673A2-6EE8-4621-A6BE-2DFE6A252E9E}" srcOrd="0" destOrd="0" presId="urn:microsoft.com/office/officeart/2005/8/layout/cycle2"/>
    <dgm:cxn modelId="{3A9EE142-63D8-444D-8018-4F8A552D118E}" type="presOf" srcId="{A0B2254F-C825-4EE9-9C1F-0F223AAC5463}" destId="{8C3503F3-8264-4F50-8FC6-988DD7023BEA}" srcOrd="1" destOrd="0" presId="urn:microsoft.com/office/officeart/2005/8/layout/cycle2"/>
    <dgm:cxn modelId="{72F73363-324D-47C9-9AF6-445C1B68CCBF}" type="presOf" srcId="{0101650F-497F-4F8B-AB3F-8A09AEAB8AA3}" destId="{75817AF4-4F62-4B3D-B550-883D6A3E0B94}" srcOrd="0" destOrd="0" presId="urn:microsoft.com/office/officeart/2005/8/layout/cycle2"/>
    <dgm:cxn modelId="{E26F5958-8AD8-4A97-B8D5-C19484B903B6}" type="presOf" srcId="{9113D04E-F925-40B2-93DF-9F1DD16331ED}" destId="{6DC87265-AC3E-4471-A4F1-A1C547D561ED}" srcOrd="0" destOrd="0" presId="urn:microsoft.com/office/officeart/2005/8/layout/cycle2"/>
    <dgm:cxn modelId="{2EA54B7E-7C5D-4017-B1F8-FF99756F85D9}" type="presOf" srcId="{2D43FACE-3E41-4D2E-8A66-9288BCB6C8E4}" destId="{26CC0603-5895-4A04-AD3B-57D6074808E7}" srcOrd="1" destOrd="0" presId="urn:microsoft.com/office/officeart/2005/8/layout/cycle2"/>
    <dgm:cxn modelId="{F544D986-F46A-4844-8069-C351BC7C02B8}" srcId="{58024442-2A0E-4A42-BD30-CDE047AD3495}" destId="{29D3AC64-B3DE-4945-A38B-2B421C428D9A}" srcOrd="0" destOrd="0" parTransId="{DF3C65DE-A6D2-42E9-8E9B-6F94D102E089}" sibTransId="{9113D04E-F925-40B2-93DF-9F1DD16331ED}"/>
    <dgm:cxn modelId="{F5AB54A2-530F-4C2B-BA98-343B73201813}" type="presOf" srcId="{2D43FACE-3E41-4D2E-8A66-9288BCB6C8E4}" destId="{5C4FC2C4-0D35-4BA1-A964-79CE6F2BBCDC}" srcOrd="0" destOrd="0" presId="urn:microsoft.com/office/officeart/2005/8/layout/cycle2"/>
    <dgm:cxn modelId="{7081F4BD-ADA0-49F3-9DDD-FFC94E0E5858}" type="presOf" srcId="{19E7F484-D981-4E10-8731-D7CA33BB88A0}" destId="{6AA94428-35DE-4265-97F1-130F395D8FD8}" srcOrd="0" destOrd="0" presId="urn:microsoft.com/office/officeart/2005/8/layout/cycle2"/>
    <dgm:cxn modelId="{FCFE7AE8-A8DA-4246-94B1-819D2612A842}" srcId="{58024442-2A0E-4A42-BD30-CDE047AD3495}" destId="{0101650F-497F-4F8B-AB3F-8A09AEAB8AA3}" srcOrd="2" destOrd="0" parTransId="{7DDA4E1F-403B-4CE6-ABF6-3D5071DA5D6E}" sibTransId="{A0B2254F-C825-4EE9-9C1F-0F223AAC5463}"/>
    <dgm:cxn modelId="{D628B2EC-2857-4C7F-ACDB-9F7AF3ECDD1F}" type="presOf" srcId="{9113D04E-F925-40B2-93DF-9F1DD16331ED}" destId="{92E845B0-49AA-4CD9-97A7-4DF8AB5BA127}" srcOrd="1" destOrd="0" presId="urn:microsoft.com/office/officeart/2005/8/layout/cycle2"/>
    <dgm:cxn modelId="{A959ECFA-D29C-4B54-B63F-B24AC6B22D4C}" type="presOf" srcId="{29D3AC64-B3DE-4945-A38B-2B421C428D9A}" destId="{CC2EC176-4346-4389-82A5-D86E1D73523C}" srcOrd="0" destOrd="0" presId="urn:microsoft.com/office/officeart/2005/8/layout/cycle2"/>
    <dgm:cxn modelId="{B4957F31-3206-4844-BA59-BED3E4C55941}" type="presParOf" srcId="{A7D690CA-97CB-43C6-9112-E08BC090FA73}" destId="{CC2EC176-4346-4389-82A5-D86E1D73523C}" srcOrd="0" destOrd="0" presId="urn:microsoft.com/office/officeart/2005/8/layout/cycle2"/>
    <dgm:cxn modelId="{9B61965C-9BB5-4BCE-8132-8ACF7883B6CF}" type="presParOf" srcId="{A7D690CA-97CB-43C6-9112-E08BC090FA73}" destId="{6DC87265-AC3E-4471-A4F1-A1C547D561ED}" srcOrd="1" destOrd="0" presId="urn:microsoft.com/office/officeart/2005/8/layout/cycle2"/>
    <dgm:cxn modelId="{21A75DF1-74A8-46F4-BD5B-821F4A0389A9}" type="presParOf" srcId="{6DC87265-AC3E-4471-A4F1-A1C547D561ED}" destId="{92E845B0-49AA-4CD9-97A7-4DF8AB5BA127}" srcOrd="0" destOrd="0" presId="urn:microsoft.com/office/officeart/2005/8/layout/cycle2"/>
    <dgm:cxn modelId="{3BEA7398-58B9-4454-8530-4E981F6C2AAF}" type="presParOf" srcId="{A7D690CA-97CB-43C6-9112-E08BC090FA73}" destId="{6AA94428-35DE-4265-97F1-130F395D8FD8}" srcOrd="2" destOrd="0" presId="urn:microsoft.com/office/officeart/2005/8/layout/cycle2"/>
    <dgm:cxn modelId="{9BC156A0-DD19-43DA-B6F5-DB47081DF220}" type="presParOf" srcId="{A7D690CA-97CB-43C6-9112-E08BC090FA73}" destId="{5C4FC2C4-0D35-4BA1-A964-79CE6F2BBCDC}" srcOrd="3" destOrd="0" presId="urn:microsoft.com/office/officeart/2005/8/layout/cycle2"/>
    <dgm:cxn modelId="{1CDEE1A6-E942-49F3-B866-56C1E636DB95}" type="presParOf" srcId="{5C4FC2C4-0D35-4BA1-A964-79CE6F2BBCDC}" destId="{26CC0603-5895-4A04-AD3B-57D6074808E7}" srcOrd="0" destOrd="0" presId="urn:microsoft.com/office/officeart/2005/8/layout/cycle2"/>
    <dgm:cxn modelId="{F225A56E-578F-466A-BD8C-EE2FD755DF41}" type="presParOf" srcId="{A7D690CA-97CB-43C6-9112-E08BC090FA73}" destId="{75817AF4-4F62-4B3D-B550-883D6A3E0B94}" srcOrd="4" destOrd="0" presId="urn:microsoft.com/office/officeart/2005/8/layout/cycle2"/>
    <dgm:cxn modelId="{B62145AE-AD4D-425C-BF11-BC6869133372}" type="presParOf" srcId="{A7D690CA-97CB-43C6-9112-E08BC090FA73}" destId="{A9D673A2-6EE8-4621-A6BE-2DFE6A252E9E}" srcOrd="5" destOrd="0" presId="urn:microsoft.com/office/officeart/2005/8/layout/cycle2"/>
    <dgm:cxn modelId="{5574E6D1-8DB8-4F7F-9491-13DA3116364B}" type="presParOf" srcId="{A9D673A2-6EE8-4621-A6BE-2DFE6A252E9E}" destId="{8C3503F3-8264-4F50-8FC6-988DD7023BE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8285FB-9161-4C90-ABA3-131D6518D62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17E924-CE6A-408A-B05D-BC4170A37350}">
      <dgm:prSet phldrT="[文本]"/>
      <dgm:spPr/>
      <dgm:t>
        <a:bodyPr/>
        <a:lstStyle/>
        <a:p>
          <a:r>
            <a:rPr lang="zh-CN" altLang="en-US" dirty="0"/>
            <a:t>总经理</a:t>
          </a:r>
        </a:p>
      </dgm:t>
    </dgm:pt>
    <dgm:pt modelId="{EAC8D3AD-FD23-4385-B853-161ABF5B0404}" type="par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DF3FBCCF-D942-4186-A0DA-55687FA743F7}" type="sib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E327E367-F669-4CF9-99EB-F97E6AFFC87C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C0C442B8-F0BF-42EF-A423-7ADA31C9B8B5}" type="par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38DECCE8-7D0A-44F8-A9FD-FC94F376F142}" type="sib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4BB2CFDA-F2DB-4AAC-876A-4B139A2A5CAE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1896B462-0F1A-4829-8DC5-6591D13EE07A}" type="par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05510CAE-D32C-42AE-AB2E-229944D1C042}" type="sib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66508058-EBD1-45E8-B482-10692BE99706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67C04BDF-4BB6-48AC-A843-0E55BDB01F75}" type="par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03FDC818-DAD4-4A61-B7FE-4137295EE861}" type="sib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4A86808A-822E-4B63-B7D4-2C80BD2B2DBC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27A1AF90-2A39-4D4E-9A47-60B15FD679A6}" type="par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08401DD9-578F-4C10-B035-E35A39D127CF}" type="sib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A4E607FA-1E63-4ED1-8B4C-354E1732B6AF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A81E20F0-0F7B-40A8-8F3F-FBB82F0876B5}" type="par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4678DC6C-0825-42C9-B9ED-90E912D38EDA}" type="sib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3BCFFCFE-0303-4510-B64F-D69A7ACF7C17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7580F18B-A3F8-434D-8527-87B0ED167F3D}" type="par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8F378664-AD5D-4FFC-A328-562F6C44AA00}" type="sib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5C81D92E-746F-4E66-9BA1-D074C523E8F1}">
      <dgm:prSet phldrT="[文本]"/>
      <dgm:spPr/>
      <dgm:t>
        <a:bodyPr/>
        <a:lstStyle/>
        <a:p>
          <a:r>
            <a:rPr lang="zh-CN" altLang="en-US"/>
            <a:t>职员</a:t>
          </a:r>
          <a:endParaRPr lang="zh-CN" altLang="en-US" dirty="0"/>
        </a:p>
      </dgm:t>
    </dgm:pt>
    <dgm:pt modelId="{142FD6B6-3AFD-4E66-959A-08B93DF3A018}" type="par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793E261C-7531-4125-AAF1-42F4214C6E39}" type="sib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F572D5F3-C36F-4448-B065-0AC283B09171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B10A5499-FE6E-414A-8A24-EE5FEB445466}" type="par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831F2417-4304-4E7B-B282-C515130749F2}" type="sib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C0C68FE0-11EB-498F-939E-EB504E22447C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B9C3686-53F5-4419-B089-F9ED97C5FCCE}" type="par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84DC460-9DDD-42D4-B9F5-DBBC038B8575}" type="sib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680A5E1-7A6E-4599-9429-479B49720ADE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A6F6767C-6B69-48E5-B2EF-FC8297FCC62F}" type="par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87761023-8D95-49D6-8855-30B4F0A011F4}" type="sib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C9D8964F-91EC-4C20-B125-0CD6576E058F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8C57135-84D5-453C-8C7F-6CF15D40F513}" type="par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728DC80A-62FA-4753-90E3-12CD1859ECB5}" type="sib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3AD3EBBE-E829-4968-B574-CF54B03F7863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CA54D17-995E-4FBC-AA09-CF6650DCBAFB}" type="par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4BE3925C-A7DC-4F90-B80B-086456EE0B55}" type="sib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CB523FD3-2EA0-4A2C-8F94-9F980D1DE504}" type="pres">
      <dgm:prSet presAssocID="{558285FB-9161-4C90-ABA3-131D6518D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419B1D-86DF-4BD6-AA22-EB40B171C8D2}" type="pres">
      <dgm:prSet presAssocID="{7717E924-CE6A-408A-B05D-BC4170A37350}" presName="hierRoot1" presStyleCnt="0">
        <dgm:presLayoutVars>
          <dgm:hierBranch val="init"/>
        </dgm:presLayoutVars>
      </dgm:prSet>
      <dgm:spPr/>
    </dgm:pt>
    <dgm:pt modelId="{E29EB1EB-4F9F-4B3A-ADCD-98F130216C3B}" type="pres">
      <dgm:prSet presAssocID="{7717E924-CE6A-408A-B05D-BC4170A37350}" presName="rootComposite1" presStyleCnt="0"/>
      <dgm:spPr/>
    </dgm:pt>
    <dgm:pt modelId="{2C4ED1D5-6AAD-4570-B9C9-007CFDF19E73}" type="pres">
      <dgm:prSet presAssocID="{7717E924-CE6A-408A-B05D-BC4170A37350}" presName="rootText1" presStyleLbl="node0" presStyleIdx="0" presStyleCnt="1">
        <dgm:presLayoutVars>
          <dgm:chPref val="3"/>
        </dgm:presLayoutVars>
      </dgm:prSet>
      <dgm:spPr/>
    </dgm:pt>
    <dgm:pt modelId="{1547755B-CE39-405B-A115-A632A75361B5}" type="pres">
      <dgm:prSet presAssocID="{7717E924-CE6A-408A-B05D-BC4170A37350}" presName="rootConnector1" presStyleLbl="node1" presStyleIdx="0" presStyleCnt="0"/>
      <dgm:spPr/>
    </dgm:pt>
    <dgm:pt modelId="{F579569C-919C-4BDB-99E9-5D7B90927983}" type="pres">
      <dgm:prSet presAssocID="{7717E924-CE6A-408A-B05D-BC4170A37350}" presName="hierChild2" presStyleCnt="0"/>
      <dgm:spPr/>
    </dgm:pt>
    <dgm:pt modelId="{8925F867-2262-4B45-8F90-0B29AA10D8C3}" type="pres">
      <dgm:prSet presAssocID="{C0C442B8-F0BF-42EF-A423-7ADA31C9B8B5}" presName="Name37" presStyleLbl="parChTrans1D2" presStyleIdx="0" presStyleCnt="3"/>
      <dgm:spPr/>
    </dgm:pt>
    <dgm:pt modelId="{FF654BC4-7542-4FDC-8B3F-D61B19B1DA81}" type="pres">
      <dgm:prSet presAssocID="{E327E367-F669-4CF9-99EB-F97E6AFFC87C}" presName="hierRoot2" presStyleCnt="0">
        <dgm:presLayoutVars>
          <dgm:hierBranch val="init"/>
        </dgm:presLayoutVars>
      </dgm:prSet>
      <dgm:spPr/>
    </dgm:pt>
    <dgm:pt modelId="{11AFD705-B408-4B5E-92D8-204F910E4D9E}" type="pres">
      <dgm:prSet presAssocID="{E327E367-F669-4CF9-99EB-F97E6AFFC87C}" presName="rootComposite" presStyleCnt="0"/>
      <dgm:spPr/>
    </dgm:pt>
    <dgm:pt modelId="{C05A5648-08FD-4E92-B3C0-9AAA85D706D8}" type="pres">
      <dgm:prSet presAssocID="{E327E367-F669-4CF9-99EB-F97E6AFFC87C}" presName="rootText" presStyleLbl="node2" presStyleIdx="0" presStyleCnt="3" custLinFactNeighborX="-40047" custLinFactNeighborY="4843">
        <dgm:presLayoutVars>
          <dgm:chPref val="3"/>
        </dgm:presLayoutVars>
      </dgm:prSet>
      <dgm:spPr/>
    </dgm:pt>
    <dgm:pt modelId="{692A1F30-59A7-410C-B3B9-7F72B0FDE381}" type="pres">
      <dgm:prSet presAssocID="{E327E367-F669-4CF9-99EB-F97E6AFFC87C}" presName="rootConnector" presStyleLbl="node2" presStyleIdx="0" presStyleCnt="3"/>
      <dgm:spPr/>
    </dgm:pt>
    <dgm:pt modelId="{EED7B992-7AB8-4681-86D1-C920F25E9F64}" type="pres">
      <dgm:prSet presAssocID="{E327E367-F669-4CF9-99EB-F97E6AFFC87C}" presName="hierChild4" presStyleCnt="0"/>
      <dgm:spPr/>
    </dgm:pt>
    <dgm:pt modelId="{7B0AE381-5969-496D-8878-16E206585A86}" type="pres">
      <dgm:prSet presAssocID="{27A1AF90-2A39-4D4E-9A47-60B15FD679A6}" presName="Name37" presStyleLbl="parChTrans1D3" presStyleIdx="0" presStyleCnt="9"/>
      <dgm:spPr/>
    </dgm:pt>
    <dgm:pt modelId="{F819DBC2-349D-4D26-924C-1735A359C55E}" type="pres">
      <dgm:prSet presAssocID="{4A86808A-822E-4B63-B7D4-2C80BD2B2DBC}" presName="hierRoot2" presStyleCnt="0">
        <dgm:presLayoutVars>
          <dgm:hierBranch val="init"/>
        </dgm:presLayoutVars>
      </dgm:prSet>
      <dgm:spPr/>
    </dgm:pt>
    <dgm:pt modelId="{04EE8AA6-A81F-4446-90DD-13BB29B22D45}" type="pres">
      <dgm:prSet presAssocID="{4A86808A-822E-4B63-B7D4-2C80BD2B2DBC}" presName="rootComposite" presStyleCnt="0"/>
      <dgm:spPr/>
    </dgm:pt>
    <dgm:pt modelId="{2D211E77-D964-459E-8BF0-8881AD1A002C}" type="pres">
      <dgm:prSet presAssocID="{4A86808A-822E-4B63-B7D4-2C80BD2B2DBC}" presName="rootText" presStyleLbl="node3" presStyleIdx="0" presStyleCnt="9" custLinFactNeighborX="-40047" custLinFactNeighborY="4843">
        <dgm:presLayoutVars>
          <dgm:chPref val="3"/>
        </dgm:presLayoutVars>
      </dgm:prSet>
      <dgm:spPr/>
    </dgm:pt>
    <dgm:pt modelId="{04B31B75-5660-42CC-8B75-EE1A8DAADC5C}" type="pres">
      <dgm:prSet presAssocID="{4A86808A-822E-4B63-B7D4-2C80BD2B2DBC}" presName="rootConnector" presStyleLbl="node3" presStyleIdx="0" presStyleCnt="9"/>
      <dgm:spPr/>
    </dgm:pt>
    <dgm:pt modelId="{F409D9E9-89A9-4E1E-BC86-C8905A4EA411}" type="pres">
      <dgm:prSet presAssocID="{4A86808A-822E-4B63-B7D4-2C80BD2B2DBC}" presName="hierChild4" presStyleCnt="0"/>
      <dgm:spPr/>
    </dgm:pt>
    <dgm:pt modelId="{014056C5-8033-4442-89E8-A97C1F1435CD}" type="pres">
      <dgm:prSet presAssocID="{4A86808A-822E-4B63-B7D4-2C80BD2B2DBC}" presName="hierChild5" presStyleCnt="0"/>
      <dgm:spPr/>
    </dgm:pt>
    <dgm:pt modelId="{86AE07F1-CC0C-498D-B25D-7B853A11A7FF}" type="pres">
      <dgm:prSet presAssocID="{A81E20F0-0F7B-40A8-8F3F-FBB82F0876B5}" presName="Name37" presStyleLbl="parChTrans1D3" presStyleIdx="1" presStyleCnt="9"/>
      <dgm:spPr/>
    </dgm:pt>
    <dgm:pt modelId="{546D037D-D5FD-4D52-A03F-065E0A2DA525}" type="pres">
      <dgm:prSet presAssocID="{A4E607FA-1E63-4ED1-8B4C-354E1732B6AF}" presName="hierRoot2" presStyleCnt="0">
        <dgm:presLayoutVars>
          <dgm:hierBranch val="init"/>
        </dgm:presLayoutVars>
      </dgm:prSet>
      <dgm:spPr/>
    </dgm:pt>
    <dgm:pt modelId="{55F97F1B-8C76-45E1-B4D8-69488509F1E4}" type="pres">
      <dgm:prSet presAssocID="{A4E607FA-1E63-4ED1-8B4C-354E1732B6AF}" presName="rootComposite" presStyleCnt="0"/>
      <dgm:spPr/>
    </dgm:pt>
    <dgm:pt modelId="{541D5103-5F53-42FB-8723-4A28B94FD3F8}" type="pres">
      <dgm:prSet presAssocID="{A4E607FA-1E63-4ED1-8B4C-354E1732B6AF}" presName="rootText" presStyleLbl="node3" presStyleIdx="1" presStyleCnt="9" custLinFactNeighborX="-40047" custLinFactNeighborY="4843">
        <dgm:presLayoutVars>
          <dgm:chPref val="3"/>
        </dgm:presLayoutVars>
      </dgm:prSet>
      <dgm:spPr/>
    </dgm:pt>
    <dgm:pt modelId="{AD8F8AB4-60EB-41D2-BECD-1980913678BD}" type="pres">
      <dgm:prSet presAssocID="{A4E607FA-1E63-4ED1-8B4C-354E1732B6AF}" presName="rootConnector" presStyleLbl="node3" presStyleIdx="1" presStyleCnt="9"/>
      <dgm:spPr/>
    </dgm:pt>
    <dgm:pt modelId="{865B3924-A9E3-4F7C-8B70-59487E920961}" type="pres">
      <dgm:prSet presAssocID="{A4E607FA-1E63-4ED1-8B4C-354E1732B6AF}" presName="hierChild4" presStyleCnt="0"/>
      <dgm:spPr/>
    </dgm:pt>
    <dgm:pt modelId="{E5F51D0C-94F9-4B83-9C78-4B045756E03C}" type="pres">
      <dgm:prSet presAssocID="{A4E607FA-1E63-4ED1-8B4C-354E1732B6AF}" presName="hierChild5" presStyleCnt="0"/>
      <dgm:spPr/>
    </dgm:pt>
    <dgm:pt modelId="{93E7000B-8CAA-4E9B-881C-6AC718C5E168}" type="pres">
      <dgm:prSet presAssocID="{7580F18B-A3F8-434D-8527-87B0ED167F3D}" presName="Name37" presStyleLbl="parChTrans1D3" presStyleIdx="2" presStyleCnt="9"/>
      <dgm:spPr/>
    </dgm:pt>
    <dgm:pt modelId="{BDCE1CF0-CFC2-4873-915E-531BA4D6E0FB}" type="pres">
      <dgm:prSet presAssocID="{3BCFFCFE-0303-4510-B64F-D69A7ACF7C17}" presName="hierRoot2" presStyleCnt="0">
        <dgm:presLayoutVars>
          <dgm:hierBranch val="init"/>
        </dgm:presLayoutVars>
      </dgm:prSet>
      <dgm:spPr/>
    </dgm:pt>
    <dgm:pt modelId="{020A5152-EE21-4682-B32F-58412F9D6D87}" type="pres">
      <dgm:prSet presAssocID="{3BCFFCFE-0303-4510-B64F-D69A7ACF7C17}" presName="rootComposite" presStyleCnt="0"/>
      <dgm:spPr/>
    </dgm:pt>
    <dgm:pt modelId="{6E1E13B5-D2C0-4128-89FC-D2478FA99523}" type="pres">
      <dgm:prSet presAssocID="{3BCFFCFE-0303-4510-B64F-D69A7ACF7C17}" presName="rootText" presStyleLbl="node3" presStyleIdx="2" presStyleCnt="9" custLinFactNeighborX="-40047" custLinFactNeighborY="422">
        <dgm:presLayoutVars>
          <dgm:chPref val="3"/>
        </dgm:presLayoutVars>
      </dgm:prSet>
      <dgm:spPr/>
    </dgm:pt>
    <dgm:pt modelId="{84E77383-90C1-4448-8EF5-8F29229C899B}" type="pres">
      <dgm:prSet presAssocID="{3BCFFCFE-0303-4510-B64F-D69A7ACF7C17}" presName="rootConnector" presStyleLbl="node3" presStyleIdx="2" presStyleCnt="9"/>
      <dgm:spPr/>
    </dgm:pt>
    <dgm:pt modelId="{8A46535E-FEA4-4CE5-8986-2817B29DCA76}" type="pres">
      <dgm:prSet presAssocID="{3BCFFCFE-0303-4510-B64F-D69A7ACF7C17}" presName="hierChild4" presStyleCnt="0"/>
      <dgm:spPr/>
    </dgm:pt>
    <dgm:pt modelId="{7E42E412-8C5B-42FA-A91B-0092D73427BE}" type="pres">
      <dgm:prSet presAssocID="{3BCFFCFE-0303-4510-B64F-D69A7ACF7C17}" presName="hierChild5" presStyleCnt="0"/>
      <dgm:spPr/>
    </dgm:pt>
    <dgm:pt modelId="{004CEF7B-F410-480F-BD2A-B35B27114BAD}" type="pres">
      <dgm:prSet presAssocID="{E327E367-F669-4CF9-99EB-F97E6AFFC87C}" presName="hierChild5" presStyleCnt="0"/>
      <dgm:spPr/>
    </dgm:pt>
    <dgm:pt modelId="{5CF3F44B-0847-47EB-9609-7DBDF712F876}" type="pres">
      <dgm:prSet presAssocID="{1896B462-0F1A-4829-8DC5-6591D13EE07A}" presName="Name37" presStyleLbl="parChTrans1D2" presStyleIdx="1" presStyleCnt="3"/>
      <dgm:spPr/>
    </dgm:pt>
    <dgm:pt modelId="{B1EE250A-77C2-4106-9789-8A856ABA88F3}" type="pres">
      <dgm:prSet presAssocID="{4BB2CFDA-F2DB-4AAC-876A-4B139A2A5CAE}" presName="hierRoot2" presStyleCnt="0">
        <dgm:presLayoutVars>
          <dgm:hierBranch val="init"/>
        </dgm:presLayoutVars>
      </dgm:prSet>
      <dgm:spPr/>
    </dgm:pt>
    <dgm:pt modelId="{3B752E0C-7B58-4C80-B37A-357C13754F33}" type="pres">
      <dgm:prSet presAssocID="{4BB2CFDA-F2DB-4AAC-876A-4B139A2A5CAE}" presName="rootComposite" presStyleCnt="0"/>
      <dgm:spPr/>
    </dgm:pt>
    <dgm:pt modelId="{941E1B51-CD07-4306-A99B-2CB681A18F13}" type="pres">
      <dgm:prSet presAssocID="{4BB2CFDA-F2DB-4AAC-876A-4B139A2A5CAE}" presName="rootText" presStyleLbl="node2" presStyleIdx="1" presStyleCnt="3">
        <dgm:presLayoutVars>
          <dgm:chPref val="3"/>
        </dgm:presLayoutVars>
      </dgm:prSet>
      <dgm:spPr/>
    </dgm:pt>
    <dgm:pt modelId="{8C6609EC-AD35-4BEF-BB35-5B71016F2F74}" type="pres">
      <dgm:prSet presAssocID="{4BB2CFDA-F2DB-4AAC-876A-4B139A2A5CAE}" presName="rootConnector" presStyleLbl="node2" presStyleIdx="1" presStyleCnt="3"/>
      <dgm:spPr/>
    </dgm:pt>
    <dgm:pt modelId="{CDFAAF7C-171A-4DB2-BA5C-F387C1FAB6CC}" type="pres">
      <dgm:prSet presAssocID="{4BB2CFDA-F2DB-4AAC-876A-4B139A2A5CAE}" presName="hierChild4" presStyleCnt="0"/>
      <dgm:spPr/>
    </dgm:pt>
    <dgm:pt modelId="{413102A2-2FC4-43AE-819E-839D6C1C4B31}" type="pres">
      <dgm:prSet presAssocID="{142FD6B6-3AFD-4E66-959A-08B93DF3A018}" presName="Name37" presStyleLbl="parChTrans1D3" presStyleIdx="3" presStyleCnt="9"/>
      <dgm:spPr/>
    </dgm:pt>
    <dgm:pt modelId="{2D8E2C18-8070-4915-87B5-31BE357135E0}" type="pres">
      <dgm:prSet presAssocID="{5C81D92E-746F-4E66-9BA1-D074C523E8F1}" presName="hierRoot2" presStyleCnt="0">
        <dgm:presLayoutVars>
          <dgm:hierBranch val="init"/>
        </dgm:presLayoutVars>
      </dgm:prSet>
      <dgm:spPr/>
    </dgm:pt>
    <dgm:pt modelId="{E7EC6C84-0FDF-4A8A-A5B2-11ED5883EB27}" type="pres">
      <dgm:prSet presAssocID="{5C81D92E-746F-4E66-9BA1-D074C523E8F1}" presName="rootComposite" presStyleCnt="0"/>
      <dgm:spPr/>
    </dgm:pt>
    <dgm:pt modelId="{F60D8E66-3DC6-4113-84B9-AC60D0F319FD}" type="pres">
      <dgm:prSet presAssocID="{5C81D92E-746F-4E66-9BA1-D074C523E8F1}" presName="rootText" presStyleLbl="node3" presStyleIdx="3" presStyleCnt="9">
        <dgm:presLayoutVars>
          <dgm:chPref val="3"/>
        </dgm:presLayoutVars>
      </dgm:prSet>
      <dgm:spPr/>
    </dgm:pt>
    <dgm:pt modelId="{91810808-6815-465E-9D15-72C9CBD918D2}" type="pres">
      <dgm:prSet presAssocID="{5C81D92E-746F-4E66-9BA1-D074C523E8F1}" presName="rootConnector" presStyleLbl="node3" presStyleIdx="3" presStyleCnt="9"/>
      <dgm:spPr/>
    </dgm:pt>
    <dgm:pt modelId="{81142086-A917-4359-AA21-74F7F8ED1ED0}" type="pres">
      <dgm:prSet presAssocID="{5C81D92E-746F-4E66-9BA1-D074C523E8F1}" presName="hierChild4" presStyleCnt="0"/>
      <dgm:spPr/>
    </dgm:pt>
    <dgm:pt modelId="{C3BFAC07-F57E-4E55-830F-E9CCDFAFF506}" type="pres">
      <dgm:prSet presAssocID="{5C81D92E-746F-4E66-9BA1-D074C523E8F1}" presName="hierChild5" presStyleCnt="0"/>
      <dgm:spPr/>
    </dgm:pt>
    <dgm:pt modelId="{38765AA9-6727-45F7-B0BC-C779D3BD51D6}" type="pres">
      <dgm:prSet presAssocID="{B10A5499-FE6E-414A-8A24-EE5FEB445466}" presName="Name37" presStyleLbl="parChTrans1D3" presStyleIdx="4" presStyleCnt="9"/>
      <dgm:spPr/>
    </dgm:pt>
    <dgm:pt modelId="{18EC2325-B868-46A2-BB83-D012E4E5A29B}" type="pres">
      <dgm:prSet presAssocID="{F572D5F3-C36F-4448-B065-0AC283B09171}" presName="hierRoot2" presStyleCnt="0">
        <dgm:presLayoutVars>
          <dgm:hierBranch val="init"/>
        </dgm:presLayoutVars>
      </dgm:prSet>
      <dgm:spPr/>
    </dgm:pt>
    <dgm:pt modelId="{96A6E27A-FA01-469D-98AB-F151DEDA1BF0}" type="pres">
      <dgm:prSet presAssocID="{F572D5F3-C36F-4448-B065-0AC283B09171}" presName="rootComposite" presStyleCnt="0"/>
      <dgm:spPr/>
    </dgm:pt>
    <dgm:pt modelId="{AAB75475-2BBE-4E7A-8C18-C61BCD05B5C7}" type="pres">
      <dgm:prSet presAssocID="{F572D5F3-C36F-4448-B065-0AC283B09171}" presName="rootText" presStyleLbl="node3" presStyleIdx="4" presStyleCnt="9">
        <dgm:presLayoutVars>
          <dgm:chPref val="3"/>
        </dgm:presLayoutVars>
      </dgm:prSet>
      <dgm:spPr/>
    </dgm:pt>
    <dgm:pt modelId="{DB1C6D01-0CCC-4658-AF12-3589CA3B5961}" type="pres">
      <dgm:prSet presAssocID="{F572D5F3-C36F-4448-B065-0AC283B09171}" presName="rootConnector" presStyleLbl="node3" presStyleIdx="4" presStyleCnt="9"/>
      <dgm:spPr/>
    </dgm:pt>
    <dgm:pt modelId="{F7741332-C654-4ACD-932F-0E5FDFBC8FDF}" type="pres">
      <dgm:prSet presAssocID="{F572D5F3-C36F-4448-B065-0AC283B09171}" presName="hierChild4" presStyleCnt="0"/>
      <dgm:spPr/>
    </dgm:pt>
    <dgm:pt modelId="{BC71053B-CDE4-445F-9F97-4D4014BC5DA6}" type="pres">
      <dgm:prSet presAssocID="{F572D5F3-C36F-4448-B065-0AC283B09171}" presName="hierChild5" presStyleCnt="0"/>
      <dgm:spPr/>
    </dgm:pt>
    <dgm:pt modelId="{632F576C-6867-4E2C-BBDA-AC6CA1372DAF}" type="pres">
      <dgm:prSet presAssocID="{DB9C3686-53F5-4419-B089-F9ED97C5FCCE}" presName="Name37" presStyleLbl="parChTrans1D3" presStyleIdx="5" presStyleCnt="9"/>
      <dgm:spPr/>
    </dgm:pt>
    <dgm:pt modelId="{9E805FC2-D926-41FF-8F42-8E7F3A0E74DF}" type="pres">
      <dgm:prSet presAssocID="{C0C68FE0-11EB-498F-939E-EB504E22447C}" presName="hierRoot2" presStyleCnt="0">
        <dgm:presLayoutVars>
          <dgm:hierBranch val="init"/>
        </dgm:presLayoutVars>
      </dgm:prSet>
      <dgm:spPr/>
    </dgm:pt>
    <dgm:pt modelId="{7C725628-611E-4454-A04E-1FC4725AC751}" type="pres">
      <dgm:prSet presAssocID="{C0C68FE0-11EB-498F-939E-EB504E22447C}" presName="rootComposite" presStyleCnt="0"/>
      <dgm:spPr/>
    </dgm:pt>
    <dgm:pt modelId="{561AF39C-FDA8-42BC-93B1-D0BC84C90424}" type="pres">
      <dgm:prSet presAssocID="{C0C68FE0-11EB-498F-939E-EB504E22447C}" presName="rootText" presStyleLbl="node3" presStyleIdx="5" presStyleCnt="9">
        <dgm:presLayoutVars>
          <dgm:chPref val="3"/>
        </dgm:presLayoutVars>
      </dgm:prSet>
      <dgm:spPr/>
    </dgm:pt>
    <dgm:pt modelId="{9A5CD68C-31DF-42F1-A6AB-778814C48DC1}" type="pres">
      <dgm:prSet presAssocID="{C0C68FE0-11EB-498F-939E-EB504E22447C}" presName="rootConnector" presStyleLbl="node3" presStyleIdx="5" presStyleCnt="9"/>
      <dgm:spPr/>
    </dgm:pt>
    <dgm:pt modelId="{7247B11F-2917-4A60-840B-E1DDB0B263FC}" type="pres">
      <dgm:prSet presAssocID="{C0C68FE0-11EB-498F-939E-EB504E22447C}" presName="hierChild4" presStyleCnt="0"/>
      <dgm:spPr/>
    </dgm:pt>
    <dgm:pt modelId="{ED0C1BF5-4AB9-4579-B7F4-990AEE223848}" type="pres">
      <dgm:prSet presAssocID="{C0C68FE0-11EB-498F-939E-EB504E22447C}" presName="hierChild5" presStyleCnt="0"/>
      <dgm:spPr/>
    </dgm:pt>
    <dgm:pt modelId="{51EA441A-F933-4690-A201-569D2E604AF6}" type="pres">
      <dgm:prSet presAssocID="{4BB2CFDA-F2DB-4AAC-876A-4B139A2A5CAE}" presName="hierChild5" presStyleCnt="0"/>
      <dgm:spPr/>
    </dgm:pt>
    <dgm:pt modelId="{2CF85309-ED0D-4EE0-9FAE-7EBCDEDBBC57}" type="pres">
      <dgm:prSet presAssocID="{67C04BDF-4BB6-48AC-A843-0E55BDB01F75}" presName="Name37" presStyleLbl="parChTrans1D2" presStyleIdx="2" presStyleCnt="3"/>
      <dgm:spPr/>
    </dgm:pt>
    <dgm:pt modelId="{4E19CB81-79DB-439A-8CB0-56673992D09F}" type="pres">
      <dgm:prSet presAssocID="{66508058-EBD1-45E8-B482-10692BE99706}" presName="hierRoot2" presStyleCnt="0">
        <dgm:presLayoutVars>
          <dgm:hierBranch val="init"/>
        </dgm:presLayoutVars>
      </dgm:prSet>
      <dgm:spPr/>
    </dgm:pt>
    <dgm:pt modelId="{67CF70C9-876F-4133-BB9A-4B81530E2AD3}" type="pres">
      <dgm:prSet presAssocID="{66508058-EBD1-45E8-B482-10692BE99706}" presName="rootComposite" presStyleCnt="0"/>
      <dgm:spPr/>
    </dgm:pt>
    <dgm:pt modelId="{C7DAA861-7B94-412C-A41F-DC6A22134295}" type="pres">
      <dgm:prSet presAssocID="{66508058-EBD1-45E8-B482-10692BE99706}" presName="rootText" presStyleLbl="node2" presStyleIdx="2" presStyleCnt="3" custLinFactNeighborX="53108" custLinFactNeighborY="4843">
        <dgm:presLayoutVars>
          <dgm:chPref val="3"/>
        </dgm:presLayoutVars>
      </dgm:prSet>
      <dgm:spPr/>
    </dgm:pt>
    <dgm:pt modelId="{54870E27-57AA-4389-A41E-D19EF916069C}" type="pres">
      <dgm:prSet presAssocID="{66508058-EBD1-45E8-B482-10692BE99706}" presName="rootConnector" presStyleLbl="node2" presStyleIdx="2" presStyleCnt="3"/>
      <dgm:spPr/>
    </dgm:pt>
    <dgm:pt modelId="{E7CB7097-FDE9-4BDA-B9C2-2646A7BD67A6}" type="pres">
      <dgm:prSet presAssocID="{66508058-EBD1-45E8-B482-10692BE99706}" presName="hierChild4" presStyleCnt="0"/>
      <dgm:spPr/>
    </dgm:pt>
    <dgm:pt modelId="{EC90B0B0-5BA7-47F4-BA5F-349D35939CBA}" type="pres">
      <dgm:prSet presAssocID="{A6F6767C-6B69-48E5-B2EF-FC8297FCC62F}" presName="Name37" presStyleLbl="parChTrans1D3" presStyleIdx="6" presStyleCnt="9"/>
      <dgm:spPr/>
    </dgm:pt>
    <dgm:pt modelId="{142E5978-5E6F-417D-BE64-D67D1271A296}" type="pres">
      <dgm:prSet presAssocID="{D680A5E1-7A6E-4599-9429-479B49720ADE}" presName="hierRoot2" presStyleCnt="0">
        <dgm:presLayoutVars>
          <dgm:hierBranch val="init"/>
        </dgm:presLayoutVars>
      </dgm:prSet>
      <dgm:spPr/>
    </dgm:pt>
    <dgm:pt modelId="{F126EB0F-C355-4C47-8B9D-F64D84A7048D}" type="pres">
      <dgm:prSet presAssocID="{D680A5E1-7A6E-4599-9429-479B49720ADE}" presName="rootComposite" presStyleCnt="0"/>
      <dgm:spPr/>
    </dgm:pt>
    <dgm:pt modelId="{1F62E23F-A79A-4C9B-8E4C-CD77FC5395BF}" type="pres">
      <dgm:prSet presAssocID="{D680A5E1-7A6E-4599-9429-479B49720ADE}" presName="rootText" presStyleLbl="node3" presStyleIdx="6" presStyleCnt="9" custLinFactNeighborX="53108" custLinFactNeighborY="4843">
        <dgm:presLayoutVars>
          <dgm:chPref val="3"/>
        </dgm:presLayoutVars>
      </dgm:prSet>
      <dgm:spPr/>
    </dgm:pt>
    <dgm:pt modelId="{50A0BB76-3C57-479D-9B28-9ECE6C70504E}" type="pres">
      <dgm:prSet presAssocID="{D680A5E1-7A6E-4599-9429-479B49720ADE}" presName="rootConnector" presStyleLbl="node3" presStyleIdx="6" presStyleCnt="9"/>
      <dgm:spPr/>
    </dgm:pt>
    <dgm:pt modelId="{91ECBBE4-E94E-47BD-AFF3-816103338706}" type="pres">
      <dgm:prSet presAssocID="{D680A5E1-7A6E-4599-9429-479B49720ADE}" presName="hierChild4" presStyleCnt="0"/>
      <dgm:spPr/>
    </dgm:pt>
    <dgm:pt modelId="{A3EB6E95-ED2E-461B-80CD-3E92CEB6C808}" type="pres">
      <dgm:prSet presAssocID="{D680A5E1-7A6E-4599-9429-479B49720ADE}" presName="hierChild5" presStyleCnt="0"/>
      <dgm:spPr/>
    </dgm:pt>
    <dgm:pt modelId="{BA059D04-68E4-490B-B4C0-AFDAF1CDC943}" type="pres">
      <dgm:prSet presAssocID="{D8C57135-84D5-453C-8C7F-6CF15D40F513}" presName="Name37" presStyleLbl="parChTrans1D3" presStyleIdx="7" presStyleCnt="9"/>
      <dgm:spPr/>
    </dgm:pt>
    <dgm:pt modelId="{0AE536E4-31B8-4C2D-85FB-D8C7C4C8A608}" type="pres">
      <dgm:prSet presAssocID="{C9D8964F-91EC-4C20-B125-0CD6576E058F}" presName="hierRoot2" presStyleCnt="0">
        <dgm:presLayoutVars>
          <dgm:hierBranch val="init"/>
        </dgm:presLayoutVars>
      </dgm:prSet>
      <dgm:spPr/>
    </dgm:pt>
    <dgm:pt modelId="{BB71B600-AAE5-4E14-AC37-B0AF177C4DE5}" type="pres">
      <dgm:prSet presAssocID="{C9D8964F-91EC-4C20-B125-0CD6576E058F}" presName="rootComposite" presStyleCnt="0"/>
      <dgm:spPr/>
    </dgm:pt>
    <dgm:pt modelId="{3E0BC4E0-AB04-4EB3-9741-AAF8761B93F3}" type="pres">
      <dgm:prSet presAssocID="{C9D8964F-91EC-4C20-B125-0CD6576E058F}" presName="rootText" presStyleLbl="node3" presStyleIdx="7" presStyleCnt="9" custLinFactNeighborX="53108" custLinFactNeighborY="4843">
        <dgm:presLayoutVars>
          <dgm:chPref val="3"/>
        </dgm:presLayoutVars>
      </dgm:prSet>
      <dgm:spPr/>
    </dgm:pt>
    <dgm:pt modelId="{84FCCBFD-7D89-4F6C-AB3A-5B74CF2A0CB7}" type="pres">
      <dgm:prSet presAssocID="{C9D8964F-91EC-4C20-B125-0CD6576E058F}" presName="rootConnector" presStyleLbl="node3" presStyleIdx="7" presStyleCnt="9"/>
      <dgm:spPr/>
    </dgm:pt>
    <dgm:pt modelId="{BAA8A689-7031-47FB-B738-D7CBC749A067}" type="pres">
      <dgm:prSet presAssocID="{C9D8964F-91EC-4C20-B125-0CD6576E058F}" presName="hierChild4" presStyleCnt="0"/>
      <dgm:spPr/>
    </dgm:pt>
    <dgm:pt modelId="{93440D67-3A28-4257-9219-9B083BD03AA5}" type="pres">
      <dgm:prSet presAssocID="{C9D8964F-91EC-4C20-B125-0CD6576E058F}" presName="hierChild5" presStyleCnt="0"/>
      <dgm:spPr/>
    </dgm:pt>
    <dgm:pt modelId="{B912D664-A76B-471A-820C-9826C8518145}" type="pres">
      <dgm:prSet presAssocID="{DCA54D17-995E-4FBC-AA09-CF6650DCBAFB}" presName="Name37" presStyleLbl="parChTrans1D3" presStyleIdx="8" presStyleCnt="9"/>
      <dgm:spPr/>
    </dgm:pt>
    <dgm:pt modelId="{DC22E0F1-08DC-45A7-AE73-8BA494DB6572}" type="pres">
      <dgm:prSet presAssocID="{3AD3EBBE-E829-4968-B574-CF54B03F7863}" presName="hierRoot2" presStyleCnt="0">
        <dgm:presLayoutVars>
          <dgm:hierBranch val="init"/>
        </dgm:presLayoutVars>
      </dgm:prSet>
      <dgm:spPr/>
    </dgm:pt>
    <dgm:pt modelId="{495CE9E5-2278-4A7D-8A06-1E5AFD1F3F06}" type="pres">
      <dgm:prSet presAssocID="{3AD3EBBE-E829-4968-B574-CF54B03F7863}" presName="rootComposite" presStyleCnt="0"/>
      <dgm:spPr/>
    </dgm:pt>
    <dgm:pt modelId="{B642E2E4-841B-473B-96E2-CBCCBB42C324}" type="pres">
      <dgm:prSet presAssocID="{3AD3EBBE-E829-4968-B574-CF54B03F7863}" presName="rootText" presStyleLbl="node3" presStyleIdx="8" presStyleCnt="9" custLinFactNeighborX="53108" custLinFactNeighborY="4843">
        <dgm:presLayoutVars>
          <dgm:chPref val="3"/>
        </dgm:presLayoutVars>
      </dgm:prSet>
      <dgm:spPr/>
    </dgm:pt>
    <dgm:pt modelId="{4E215398-59D7-4858-B0DD-52784EA9C093}" type="pres">
      <dgm:prSet presAssocID="{3AD3EBBE-E829-4968-B574-CF54B03F7863}" presName="rootConnector" presStyleLbl="node3" presStyleIdx="8" presStyleCnt="9"/>
      <dgm:spPr/>
    </dgm:pt>
    <dgm:pt modelId="{198BE8AD-17EB-4E76-BB3A-C4B8FE06FCDA}" type="pres">
      <dgm:prSet presAssocID="{3AD3EBBE-E829-4968-B574-CF54B03F7863}" presName="hierChild4" presStyleCnt="0"/>
      <dgm:spPr/>
    </dgm:pt>
    <dgm:pt modelId="{B00FB53E-6BA9-413C-A4D8-4108095FEB47}" type="pres">
      <dgm:prSet presAssocID="{3AD3EBBE-E829-4968-B574-CF54B03F7863}" presName="hierChild5" presStyleCnt="0"/>
      <dgm:spPr/>
    </dgm:pt>
    <dgm:pt modelId="{F5842EB8-1229-4D69-8F04-80D668C06254}" type="pres">
      <dgm:prSet presAssocID="{66508058-EBD1-45E8-B482-10692BE99706}" presName="hierChild5" presStyleCnt="0"/>
      <dgm:spPr/>
    </dgm:pt>
    <dgm:pt modelId="{3E1E3240-DADE-461C-B47C-6748DD081894}" type="pres">
      <dgm:prSet presAssocID="{7717E924-CE6A-408A-B05D-BC4170A37350}" presName="hierChild3" presStyleCnt="0"/>
      <dgm:spPr/>
    </dgm:pt>
  </dgm:ptLst>
  <dgm:cxnLst>
    <dgm:cxn modelId="{0C6F8D07-7682-4EE6-8C8D-9CE8BDF66B84}" type="presOf" srcId="{C9D8964F-91EC-4C20-B125-0CD6576E058F}" destId="{84FCCBFD-7D89-4F6C-AB3A-5B74CF2A0CB7}" srcOrd="1" destOrd="0" presId="urn:microsoft.com/office/officeart/2005/8/layout/orgChart1"/>
    <dgm:cxn modelId="{1F249E09-BC29-4ED7-9444-E0FFF6B5E52D}" type="presOf" srcId="{66508058-EBD1-45E8-B482-10692BE99706}" destId="{C7DAA861-7B94-412C-A41F-DC6A22134295}" srcOrd="0" destOrd="0" presId="urn:microsoft.com/office/officeart/2005/8/layout/orgChart1"/>
    <dgm:cxn modelId="{36E0F609-0FD2-4ECB-91B7-A88247CB5929}" srcId="{7717E924-CE6A-408A-B05D-BC4170A37350}" destId="{66508058-EBD1-45E8-B482-10692BE99706}" srcOrd="2" destOrd="0" parTransId="{67C04BDF-4BB6-48AC-A843-0E55BDB01F75}" sibTransId="{03FDC818-DAD4-4A61-B7FE-4137295EE861}"/>
    <dgm:cxn modelId="{488F970B-E9B9-48A1-8357-A686BB9131AD}" type="presOf" srcId="{DB9C3686-53F5-4419-B089-F9ED97C5FCCE}" destId="{632F576C-6867-4E2C-BBDA-AC6CA1372DAF}" srcOrd="0" destOrd="0" presId="urn:microsoft.com/office/officeart/2005/8/layout/orgChart1"/>
    <dgm:cxn modelId="{AA278E0D-30B0-41D3-851C-6AF0A2ADD16E}" type="presOf" srcId="{1896B462-0F1A-4829-8DC5-6591D13EE07A}" destId="{5CF3F44B-0847-47EB-9609-7DBDF712F876}" srcOrd="0" destOrd="0" presId="urn:microsoft.com/office/officeart/2005/8/layout/orgChart1"/>
    <dgm:cxn modelId="{05BD7511-6716-4CEA-B477-4C33DB0890E0}" type="presOf" srcId="{3AD3EBBE-E829-4968-B574-CF54B03F7863}" destId="{4E215398-59D7-4858-B0DD-52784EA9C093}" srcOrd="1" destOrd="0" presId="urn:microsoft.com/office/officeart/2005/8/layout/orgChart1"/>
    <dgm:cxn modelId="{5B70EA16-4AF9-41DB-A4B5-F9215EF29267}" type="presOf" srcId="{3BCFFCFE-0303-4510-B64F-D69A7ACF7C17}" destId="{6E1E13B5-D2C0-4128-89FC-D2478FA99523}" srcOrd="0" destOrd="0" presId="urn:microsoft.com/office/officeart/2005/8/layout/orgChart1"/>
    <dgm:cxn modelId="{714D1519-F33D-4140-BF98-555555EFA2E3}" srcId="{7717E924-CE6A-408A-B05D-BC4170A37350}" destId="{4BB2CFDA-F2DB-4AAC-876A-4B139A2A5CAE}" srcOrd="1" destOrd="0" parTransId="{1896B462-0F1A-4829-8DC5-6591D13EE07A}" sibTransId="{05510CAE-D32C-42AE-AB2E-229944D1C042}"/>
    <dgm:cxn modelId="{B687B31A-CE9C-41AA-9742-292A7A0DC325}" type="presOf" srcId="{27A1AF90-2A39-4D4E-9A47-60B15FD679A6}" destId="{7B0AE381-5969-496D-8878-16E206585A86}" srcOrd="0" destOrd="0" presId="urn:microsoft.com/office/officeart/2005/8/layout/orgChart1"/>
    <dgm:cxn modelId="{B05CE41A-C32F-49AC-A420-3A522DDF4D78}" type="presOf" srcId="{C0C442B8-F0BF-42EF-A423-7ADA31C9B8B5}" destId="{8925F867-2262-4B45-8F90-0B29AA10D8C3}" srcOrd="0" destOrd="0" presId="urn:microsoft.com/office/officeart/2005/8/layout/orgChart1"/>
    <dgm:cxn modelId="{7271E91A-100F-44D0-9911-B797DC002D47}" type="presOf" srcId="{4BB2CFDA-F2DB-4AAC-876A-4B139A2A5CAE}" destId="{941E1B51-CD07-4306-A99B-2CB681A18F13}" srcOrd="0" destOrd="0" presId="urn:microsoft.com/office/officeart/2005/8/layout/orgChart1"/>
    <dgm:cxn modelId="{10684A22-439C-484E-9F26-56EAEB3D0CD9}" srcId="{66508058-EBD1-45E8-B482-10692BE99706}" destId="{D680A5E1-7A6E-4599-9429-479B49720ADE}" srcOrd="0" destOrd="0" parTransId="{A6F6767C-6B69-48E5-B2EF-FC8297FCC62F}" sibTransId="{87761023-8D95-49D6-8855-30B4F0A011F4}"/>
    <dgm:cxn modelId="{B76E5133-1115-49D2-8D39-AB47387E4D4D}" type="presOf" srcId="{67C04BDF-4BB6-48AC-A843-0E55BDB01F75}" destId="{2CF85309-ED0D-4EE0-9FAE-7EBCDEDBBC57}" srcOrd="0" destOrd="0" presId="urn:microsoft.com/office/officeart/2005/8/layout/orgChart1"/>
    <dgm:cxn modelId="{5E224E3A-3C0D-40EA-9084-C14A4D3E63FB}" type="presOf" srcId="{E327E367-F669-4CF9-99EB-F97E6AFFC87C}" destId="{692A1F30-59A7-410C-B3B9-7F72B0FDE381}" srcOrd="1" destOrd="0" presId="urn:microsoft.com/office/officeart/2005/8/layout/orgChart1"/>
    <dgm:cxn modelId="{E142D23B-AFAD-43D7-B879-2BB84A7336FA}" type="presOf" srcId="{A4E607FA-1E63-4ED1-8B4C-354E1732B6AF}" destId="{AD8F8AB4-60EB-41D2-BECD-1980913678BD}" srcOrd="1" destOrd="0" presId="urn:microsoft.com/office/officeart/2005/8/layout/orgChart1"/>
    <dgm:cxn modelId="{39843E5C-62B2-4808-A866-781BA9807735}" type="presOf" srcId="{142FD6B6-3AFD-4E66-959A-08B93DF3A018}" destId="{413102A2-2FC4-43AE-819E-839D6C1C4B31}" srcOrd="0" destOrd="0" presId="urn:microsoft.com/office/officeart/2005/8/layout/orgChart1"/>
    <dgm:cxn modelId="{F8DFDA5C-9F57-4423-BF17-21EA5F6332D9}" type="presOf" srcId="{66508058-EBD1-45E8-B482-10692BE99706}" destId="{54870E27-57AA-4389-A41E-D19EF916069C}" srcOrd="1" destOrd="0" presId="urn:microsoft.com/office/officeart/2005/8/layout/orgChart1"/>
    <dgm:cxn modelId="{45200142-057C-4D54-BCAD-0CC9341D66AF}" srcId="{558285FB-9161-4C90-ABA3-131D6518D629}" destId="{7717E924-CE6A-408A-B05D-BC4170A37350}" srcOrd="0" destOrd="0" parTransId="{EAC8D3AD-FD23-4385-B853-161ABF5B0404}" sibTransId="{DF3FBCCF-D942-4186-A0DA-55687FA743F7}"/>
    <dgm:cxn modelId="{9037DF43-BF84-44C6-9C39-EEC6BCD40F94}" type="presOf" srcId="{A81E20F0-0F7B-40A8-8F3F-FBB82F0876B5}" destId="{86AE07F1-CC0C-498D-B25D-7B853A11A7FF}" srcOrd="0" destOrd="0" presId="urn:microsoft.com/office/officeart/2005/8/layout/orgChart1"/>
    <dgm:cxn modelId="{1F614746-66CB-4B80-A2AD-23A62621704F}" type="presOf" srcId="{7717E924-CE6A-408A-B05D-BC4170A37350}" destId="{2C4ED1D5-6AAD-4570-B9C9-007CFDF19E73}" srcOrd="0" destOrd="0" presId="urn:microsoft.com/office/officeart/2005/8/layout/orgChart1"/>
    <dgm:cxn modelId="{4E7FB146-48BC-48E6-88C9-DD1E2BAB4C3D}" type="presOf" srcId="{5C81D92E-746F-4E66-9BA1-D074C523E8F1}" destId="{91810808-6815-465E-9D15-72C9CBD918D2}" srcOrd="1" destOrd="0" presId="urn:microsoft.com/office/officeart/2005/8/layout/orgChart1"/>
    <dgm:cxn modelId="{F7ADC149-3473-4E72-A99B-78C4DB54144D}" srcId="{4BB2CFDA-F2DB-4AAC-876A-4B139A2A5CAE}" destId="{F572D5F3-C36F-4448-B065-0AC283B09171}" srcOrd="1" destOrd="0" parTransId="{B10A5499-FE6E-414A-8A24-EE5FEB445466}" sibTransId="{831F2417-4304-4E7B-B282-C515130749F2}"/>
    <dgm:cxn modelId="{966FF669-1EA1-402D-A0D2-11CFAF089848}" srcId="{7717E924-CE6A-408A-B05D-BC4170A37350}" destId="{E327E367-F669-4CF9-99EB-F97E6AFFC87C}" srcOrd="0" destOrd="0" parTransId="{C0C442B8-F0BF-42EF-A423-7ADA31C9B8B5}" sibTransId="{38DECCE8-7D0A-44F8-A9FD-FC94F376F142}"/>
    <dgm:cxn modelId="{6F7DE56D-6C5E-4BF8-95C7-E2AD54481AA8}" type="presOf" srcId="{E327E367-F669-4CF9-99EB-F97E6AFFC87C}" destId="{C05A5648-08FD-4E92-B3C0-9AAA85D706D8}" srcOrd="0" destOrd="0" presId="urn:microsoft.com/office/officeart/2005/8/layout/orgChart1"/>
    <dgm:cxn modelId="{39E9FD50-D83B-4BFD-A587-898E0DC94C86}" type="presOf" srcId="{558285FB-9161-4C90-ABA3-131D6518D629}" destId="{CB523FD3-2EA0-4A2C-8F94-9F980D1DE504}" srcOrd="0" destOrd="0" presId="urn:microsoft.com/office/officeart/2005/8/layout/orgChart1"/>
    <dgm:cxn modelId="{72BED672-37E4-48F8-98C8-D7A15260A9E3}" type="presOf" srcId="{B10A5499-FE6E-414A-8A24-EE5FEB445466}" destId="{38765AA9-6727-45F7-B0BC-C779D3BD51D6}" srcOrd="0" destOrd="0" presId="urn:microsoft.com/office/officeart/2005/8/layout/orgChart1"/>
    <dgm:cxn modelId="{6B85B173-E8E1-4152-8924-C3929D475F05}" type="presOf" srcId="{DCA54D17-995E-4FBC-AA09-CF6650DCBAFB}" destId="{B912D664-A76B-471A-820C-9826C8518145}" srcOrd="0" destOrd="0" presId="urn:microsoft.com/office/officeart/2005/8/layout/orgChart1"/>
    <dgm:cxn modelId="{F0DC0D75-8243-471B-B06C-0536A41F5E3C}" type="presOf" srcId="{7717E924-CE6A-408A-B05D-BC4170A37350}" destId="{1547755B-CE39-405B-A115-A632A75361B5}" srcOrd="1" destOrd="0" presId="urn:microsoft.com/office/officeart/2005/8/layout/orgChart1"/>
    <dgm:cxn modelId="{7D1F9575-101D-4A7A-9638-1AB8BC172504}" type="presOf" srcId="{5C81D92E-746F-4E66-9BA1-D074C523E8F1}" destId="{F60D8E66-3DC6-4113-84B9-AC60D0F319FD}" srcOrd="0" destOrd="0" presId="urn:microsoft.com/office/officeart/2005/8/layout/orgChart1"/>
    <dgm:cxn modelId="{CD587D77-F864-4582-BD9E-47B77A27EDD0}" type="presOf" srcId="{D680A5E1-7A6E-4599-9429-479B49720ADE}" destId="{1F62E23F-A79A-4C9B-8E4C-CD77FC5395BF}" srcOrd="0" destOrd="0" presId="urn:microsoft.com/office/officeart/2005/8/layout/orgChart1"/>
    <dgm:cxn modelId="{C73E4B7F-95F3-4789-8D0B-76733609BA73}" type="presOf" srcId="{A6F6767C-6B69-48E5-B2EF-FC8297FCC62F}" destId="{EC90B0B0-5BA7-47F4-BA5F-349D35939CBA}" srcOrd="0" destOrd="0" presId="urn:microsoft.com/office/officeart/2005/8/layout/orgChart1"/>
    <dgm:cxn modelId="{E24DB782-3DAC-44C2-833D-31E25AE43481}" srcId="{4BB2CFDA-F2DB-4AAC-876A-4B139A2A5CAE}" destId="{5C81D92E-746F-4E66-9BA1-D074C523E8F1}" srcOrd="0" destOrd="0" parTransId="{142FD6B6-3AFD-4E66-959A-08B93DF3A018}" sibTransId="{793E261C-7531-4125-AAF1-42F4214C6E39}"/>
    <dgm:cxn modelId="{CEBE6685-26CF-44F9-8900-59693F950CCB}" type="presOf" srcId="{D680A5E1-7A6E-4599-9429-479B49720ADE}" destId="{50A0BB76-3C57-479D-9B28-9ECE6C70504E}" srcOrd="1" destOrd="0" presId="urn:microsoft.com/office/officeart/2005/8/layout/orgChart1"/>
    <dgm:cxn modelId="{A703DA8F-1924-464D-B815-8FD932F1F4F4}" type="presOf" srcId="{4BB2CFDA-F2DB-4AAC-876A-4B139A2A5CAE}" destId="{8C6609EC-AD35-4BEF-BB35-5B71016F2F74}" srcOrd="1" destOrd="0" presId="urn:microsoft.com/office/officeart/2005/8/layout/orgChart1"/>
    <dgm:cxn modelId="{9B48EA9D-B575-4677-BC37-02A629DA5336}" type="presOf" srcId="{3AD3EBBE-E829-4968-B574-CF54B03F7863}" destId="{B642E2E4-841B-473B-96E2-CBCCBB42C324}" srcOrd="0" destOrd="0" presId="urn:microsoft.com/office/officeart/2005/8/layout/orgChart1"/>
    <dgm:cxn modelId="{F96997A8-A2A6-46B8-B9A9-FE0FB834589E}" type="presOf" srcId="{7580F18B-A3F8-434D-8527-87B0ED167F3D}" destId="{93E7000B-8CAA-4E9B-881C-6AC718C5E168}" srcOrd="0" destOrd="0" presId="urn:microsoft.com/office/officeart/2005/8/layout/orgChart1"/>
    <dgm:cxn modelId="{607E07AE-A18C-4DDB-8F11-48E671D100D7}" type="presOf" srcId="{4A86808A-822E-4B63-B7D4-2C80BD2B2DBC}" destId="{04B31B75-5660-42CC-8B75-EE1A8DAADC5C}" srcOrd="1" destOrd="0" presId="urn:microsoft.com/office/officeart/2005/8/layout/orgChart1"/>
    <dgm:cxn modelId="{434B53C8-C769-41FE-A8F2-C78F75D4F8AD}" type="presOf" srcId="{3BCFFCFE-0303-4510-B64F-D69A7ACF7C17}" destId="{84E77383-90C1-4448-8EF5-8F29229C899B}" srcOrd="1" destOrd="0" presId="urn:microsoft.com/office/officeart/2005/8/layout/orgChart1"/>
    <dgm:cxn modelId="{C217F0C8-BE0A-4027-BA63-0D40C45EA2D2}" type="presOf" srcId="{A4E607FA-1E63-4ED1-8B4C-354E1732B6AF}" destId="{541D5103-5F53-42FB-8723-4A28B94FD3F8}" srcOrd="0" destOrd="0" presId="urn:microsoft.com/office/officeart/2005/8/layout/orgChart1"/>
    <dgm:cxn modelId="{8F0146C9-25D3-4BF7-AE56-700CAB79E799}" srcId="{E327E367-F669-4CF9-99EB-F97E6AFFC87C}" destId="{4A86808A-822E-4B63-B7D4-2C80BD2B2DBC}" srcOrd="0" destOrd="0" parTransId="{27A1AF90-2A39-4D4E-9A47-60B15FD679A6}" sibTransId="{08401DD9-578F-4C10-B035-E35A39D127CF}"/>
    <dgm:cxn modelId="{AD3F2DCA-67CC-439E-9AEC-AF5025A24CB5}" type="presOf" srcId="{C9D8964F-91EC-4C20-B125-0CD6576E058F}" destId="{3E0BC4E0-AB04-4EB3-9741-AAF8761B93F3}" srcOrd="0" destOrd="0" presId="urn:microsoft.com/office/officeart/2005/8/layout/orgChart1"/>
    <dgm:cxn modelId="{ED722ECD-115C-40BC-B760-F3E4B98C9542}" srcId="{66508058-EBD1-45E8-B482-10692BE99706}" destId="{3AD3EBBE-E829-4968-B574-CF54B03F7863}" srcOrd="2" destOrd="0" parTransId="{DCA54D17-995E-4FBC-AA09-CF6650DCBAFB}" sibTransId="{4BE3925C-A7DC-4F90-B80B-086456EE0B55}"/>
    <dgm:cxn modelId="{D2A228CE-3B42-49BE-A2FE-E623D3497965}" type="presOf" srcId="{F572D5F3-C36F-4448-B065-0AC283B09171}" destId="{DB1C6D01-0CCC-4658-AF12-3589CA3B5961}" srcOrd="1" destOrd="0" presId="urn:microsoft.com/office/officeart/2005/8/layout/orgChart1"/>
    <dgm:cxn modelId="{56AA23D1-D3FE-4D59-A1C7-9BF19E0D110C}" type="presOf" srcId="{D8C57135-84D5-453C-8C7F-6CF15D40F513}" destId="{BA059D04-68E4-490B-B4C0-AFDAF1CDC943}" srcOrd="0" destOrd="0" presId="urn:microsoft.com/office/officeart/2005/8/layout/orgChart1"/>
    <dgm:cxn modelId="{F62A2DD6-7C1F-4FDC-B94F-8833DE059BAA}" type="presOf" srcId="{F572D5F3-C36F-4448-B065-0AC283B09171}" destId="{AAB75475-2BBE-4E7A-8C18-C61BCD05B5C7}" srcOrd="0" destOrd="0" presId="urn:microsoft.com/office/officeart/2005/8/layout/orgChart1"/>
    <dgm:cxn modelId="{8A83B7DB-B0CA-41C0-A2F4-58403A8F817F}" srcId="{E327E367-F669-4CF9-99EB-F97E6AFFC87C}" destId="{3BCFFCFE-0303-4510-B64F-D69A7ACF7C17}" srcOrd="2" destOrd="0" parTransId="{7580F18B-A3F8-434D-8527-87B0ED167F3D}" sibTransId="{8F378664-AD5D-4FFC-A328-562F6C44AA00}"/>
    <dgm:cxn modelId="{AC64FEDF-1ED7-4A36-A024-57248AF84972}" type="presOf" srcId="{C0C68FE0-11EB-498F-939E-EB504E22447C}" destId="{561AF39C-FDA8-42BC-93B1-D0BC84C90424}" srcOrd="0" destOrd="0" presId="urn:microsoft.com/office/officeart/2005/8/layout/orgChart1"/>
    <dgm:cxn modelId="{997E14EF-8B56-479A-A106-6C8157E9AF0B}" srcId="{66508058-EBD1-45E8-B482-10692BE99706}" destId="{C9D8964F-91EC-4C20-B125-0CD6576E058F}" srcOrd="1" destOrd="0" parTransId="{D8C57135-84D5-453C-8C7F-6CF15D40F513}" sibTransId="{728DC80A-62FA-4753-90E3-12CD1859ECB5}"/>
    <dgm:cxn modelId="{2FF6D6F1-43F7-47E6-9842-904FE577E237}" srcId="{E327E367-F669-4CF9-99EB-F97E6AFFC87C}" destId="{A4E607FA-1E63-4ED1-8B4C-354E1732B6AF}" srcOrd="1" destOrd="0" parTransId="{A81E20F0-0F7B-40A8-8F3F-FBB82F0876B5}" sibTransId="{4678DC6C-0825-42C9-B9ED-90E912D38EDA}"/>
    <dgm:cxn modelId="{51E381F2-E3A5-4A37-82D4-A256F4856544}" type="presOf" srcId="{4A86808A-822E-4B63-B7D4-2C80BD2B2DBC}" destId="{2D211E77-D964-459E-8BF0-8881AD1A002C}" srcOrd="0" destOrd="0" presId="urn:microsoft.com/office/officeart/2005/8/layout/orgChart1"/>
    <dgm:cxn modelId="{AFD2C1F3-FC42-4C9A-A128-0CB80D22B2B8}" type="presOf" srcId="{C0C68FE0-11EB-498F-939E-EB504E22447C}" destId="{9A5CD68C-31DF-42F1-A6AB-778814C48DC1}" srcOrd="1" destOrd="0" presId="urn:microsoft.com/office/officeart/2005/8/layout/orgChart1"/>
    <dgm:cxn modelId="{98821CF6-5D87-42E4-9D77-54EFBF237779}" srcId="{4BB2CFDA-F2DB-4AAC-876A-4B139A2A5CAE}" destId="{C0C68FE0-11EB-498F-939E-EB504E22447C}" srcOrd="2" destOrd="0" parTransId="{DB9C3686-53F5-4419-B089-F9ED97C5FCCE}" sibTransId="{D84DC460-9DDD-42D4-B9F5-DBBC038B8575}"/>
    <dgm:cxn modelId="{02091878-A685-4104-9CFB-A48678AAF2D4}" type="presParOf" srcId="{CB523FD3-2EA0-4A2C-8F94-9F980D1DE504}" destId="{36419B1D-86DF-4BD6-AA22-EB40B171C8D2}" srcOrd="0" destOrd="0" presId="urn:microsoft.com/office/officeart/2005/8/layout/orgChart1"/>
    <dgm:cxn modelId="{A7C884D7-BE25-46F4-8345-AE9E6A2A7A55}" type="presParOf" srcId="{36419B1D-86DF-4BD6-AA22-EB40B171C8D2}" destId="{E29EB1EB-4F9F-4B3A-ADCD-98F130216C3B}" srcOrd="0" destOrd="0" presId="urn:microsoft.com/office/officeart/2005/8/layout/orgChart1"/>
    <dgm:cxn modelId="{C4CBACD1-B667-471F-AEC5-4E782E7E88A5}" type="presParOf" srcId="{E29EB1EB-4F9F-4B3A-ADCD-98F130216C3B}" destId="{2C4ED1D5-6AAD-4570-B9C9-007CFDF19E73}" srcOrd="0" destOrd="0" presId="urn:microsoft.com/office/officeart/2005/8/layout/orgChart1"/>
    <dgm:cxn modelId="{B8C99F90-185F-494B-873C-0E9BE80825CC}" type="presParOf" srcId="{E29EB1EB-4F9F-4B3A-ADCD-98F130216C3B}" destId="{1547755B-CE39-405B-A115-A632A75361B5}" srcOrd="1" destOrd="0" presId="urn:microsoft.com/office/officeart/2005/8/layout/orgChart1"/>
    <dgm:cxn modelId="{10D4A4DA-6466-4416-857B-724FFDA6D4D1}" type="presParOf" srcId="{36419B1D-86DF-4BD6-AA22-EB40B171C8D2}" destId="{F579569C-919C-4BDB-99E9-5D7B90927983}" srcOrd="1" destOrd="0" presId="urn:microsoft.com/office/officeart/2005/8/layout/orgChart1"/>
    <dgm:cxn modelId="{DD789A7B-CC27-4DD1-BC49-A31589D4FEE7}" type="presParOf" srcId="{F579569C-919C-4BDB-99E9-5D7B90927983}" destId="{8925F867-2262-4B45-8F90-0B29AA10D8C3}" srcOrd="0" destOrd="0" presId="urn:microsoft.com/office/officeart/2005/8/layout/orgChart1"/>
    <dgm:cxn modelId="{81A5D4F0-F65F-4132-AC41-A5FC8996282A}" type="presParOf" srcId="{F579569C-919C-4BDB-99E9-5D7B90927983}" destId="{FF654BC4-7542-4FDC-8B3F-D61B19B1DA81}" srcOrd="1" destOrd="0" presId="urn:microsoft.com/office/officeart/2005/8/layout/orgChart1"/>
    <dgm:cxn modelId="{3548BAF7-E273-4816-AD02-3851F21FCC33}" type="presParOf" srcId="{FF654BC4-7542-4FDC-8B3F-D61B19B1DA81}" destId="{11AFD705-B408-4B5E-92D8-204F910E4D9E}" srcOrd="0" destOrd="0" presId="urn:microsoft.com/office/officeart/2005/8/layout/orgChart1"/>
    <dgm:cxn modelId="{77A35B66-F576-42A5-8D2A-75B14B191A20}" type="presParOf" srcId="{11AFD705-B408-4B5E-92D8-204F910E4D9E}" destId="{C05A5648-08FD-4E92-B3C0-9AAA85D706D8}" srcOrd="0" destOrd="0" presId="urn:microsoft.com/office/officeart/2005/8/layout/orgChart1"/>
    <dgm:cxn modelId="{03F4615A-7B6E-44F6-8FAC-5A01B98E40E9}" type="presParOf" srcId="{11AFD705-B408-4B5E-92D8-204F910E4D9E}" destId="{692A1F30-59A7-410C-B3B9-7F72B0FDE381}" srcOrd="1" destOrd="0" presId="urn:microsoft.com/office/officeart/2005/8/layout/orgChart1"/>
    <dgm:cxn modelId="{7843D5A0-4685-4CA7-9F4B-D74CD6DDEAA6}" type="presParOf" srcId="{FF654BC4-7542-4FDC-8B3F-D61B19B1DA81}" destId="{EED7B992-7AB8-4681-86D1-C920F25E9F64}" srcOrd="1" destOrd="0" presId="urn:microsoft.com/office/officeart/2005/8/layout/orgChart1"/>
    <dgm:cxn modelId="{B003EA20-1509-4503-B3DA-EA56A5649EBE}" type="presParOf" srcId="{EED7B992-7AB8-4681-86D1-C920F25E9F64}" destId="{7B0AE381-5969-496D-8878-16E206585A86}" srcOrd="0" destOrd="0" presId="urn:microsoft.com/office/officeart/2005/8/layout/orgChart1"/>
    <dgm:cxn modelId="{E73D8001-2BD3-4AAF-908F-2748F6A07D2D}" type="presParOf" srcId="{EED7B992-7AB8-4681-86D1-C920F25E9F64}" destId="{F819DBC2-349D-4D26-924C-1735A359C55E}" srcOrd="1" destOrd="0" presId="urn:microsoft.com/office/officeart/2005/8/layout/orgChart1"/>
    <dgm:cxn modelId="{41085A04-F551-4165-A6FB-E549A3BDE151}" type="presParOf" srcId="{F819DBC2-349D-4D26-924C-1735A359C55E}" destId="{04EE8AA6-A81F-4446-90DD-13BB29B22D45}" srcOrd="0" destOrd="0" presId="urn:microsoft.com/office/officeart/2005/8/layout/orgChart1"/>
    <dgm:cxn modelId="{9E39818F-7563-4557-8BA7-0CE9DE2FDEB4}" type="presParOf" srcId="{04EE8AA6-A81F-4446-90DD-13BB29B22D45}" destId="{2D211E77-D964-459E-8BF0-8881AD1A002C}" srcOrd="0" destOrd="0" presId="urn:microsoft.com/office/officeart/2005/8/layout/orgChart1"/>
    <dgm:cxn modelId="{D48EE528-D7E8-42C1-B42A-50F6EE1CC500}" type="presParOf" srcId="{04EE8AA6-A81F-4446-90DD-13BB29B22D45}" destId="{04B31B75-5660-42CC-8B75-EE1A8DAADC5C}" srcOrd="1" destOrd="0" presId="urn:microsoft.com/office/officeart/2005/8/layout/orgChart1"/>
    <dgm:cxn modelId="{44B995C1-AD8F-438E-91BE-A37D8A62C712}" type="presParOf" srcId="{F819DBC2-349D-4D26-924C-1735A359C55E}" destId="{F409D9E9-89A9-4E1E-BC86-C8905A4EA411}" srcOrd="1" destOrd="0" presId="urn:microsoft.com/office/officeart/2005/8/layout/orgChart1"/>
    <dgm:cxn modelId="{2735BB2D-B335-43D9-B90E-756C0AE1B09C}" type="presParOf" srcId="{F819DBC2-349D-4D26-924C-1735A359C55E}" destId="{014056C5-8033-4442-89E8-A97C1F1435CD}" srcOrd="2" destOrd="0" presId="urn:microsoft.com/office/officeart/2005/8/layout/orgChart1"/>
    <dgm:cxn modelId="{123CC3F6-ADF2-48D2-8080-CC54212F33C0}" type="presParOf" srcId="{EED7B992-7AB8-4681-86D1-C920F25E9F64}" destId="{86AE07F1-CC0C-498D-B25D-7B853A11A7FF}" srcOrd="2" destOrd="0" presId="urn:microsoft.com/office/officeart/2005/8/layout/orgChart1"/>
    <dgm:cxn modelId="{96824C4A-ADE7-462B-8DAA-BF3E498C89FB}" type="presParOf" srcId="{EED7B992-7AB8-4681-86D1-C920F25E9F64}" destId="{546D037D-D5FD-4D52-A03F-065E0A2DA525}" srcOrd="3" destOrd="0" presId="urn:microsoft.com/office/officeart/2005/8/layout/orgChart1"/>
    <dgm:cxn modelId="{E945E900-EDC7-4289-8846-1A2E4618D198}" type="presParOf" srcId="{546D037D-D5FD-4D52-A03F-065E0A2DA525}" destId="{55F97F1B-8C76-45E1-B4D8-69488509F1E4}" srcOrd="0" destOrd="0" presId="urn:microsoft.com/office/officeart/2005/8/layout/orgChart1"/>
    <dgm:cxn modelId="{4DBDDE62-E311-45EA-B99D-1F592EE59A03}" type="presParOf" srcId="{55F97F1B-8C76-45E1-B4D8-69488509F1E4}" destId="{541D5103-5F53-42FB-8723-4A28B94FD3F8}" srcOrd="0" destOrd="0" presId="urn:microsoft.com/office/officeart/2005/8/layout/orgChart1"/>
    <dgm:cxn modelId="{1C3665CD-F041-4DD7-908C-E521F26EBD64}" type="presParOf" srcId="{55F97F1B-8C76-45E1-B4D8-69488509F1E4}" destId="{AD8F8AB4-60EB-41D2-BECD-1980913678BD}" srcOrd="1" destOrd="0" presId="urn:microsoft.com/office/officeart/2005/8/layout/orgChart1"/>
    <dgm:cxn modelId="{8C629D9C-D073-4B8F-8313-485C7C1A6680}" type="presParOf" srcId="{546D037D-D5FD-4D52-A03F-065E0A2DA525}" destId="{865B3924-A9E3-4F7C-8B70-59487E920961}" srcOrd="1" destOrd="0" presId="urn:microsoft.com/office/officeart/2005/8/layout/orgChart1"/>
    <dgm:cxn modelId="{F9FCBC08-8776-4190-9FDF-88CAD61B0EDB}" type="presParOf" srcId="{546D037D-D5FD-4D52-A03F-065E0A2DA525}" destId="{E5F51D0C-94F9-4B83-9C78-4B045756E03C}" srcOrd="2" destOrd="0" presId="urn:microsoft.com/office/officeart/2005/8/layout/orgChart1"/>
    <dgm:cxn modelId="{9FC0B78F-15F6-430F-B02B-D06519E5E527}" type="presParOf" srcId="{EED7B992-7AB8-4681-86D1-C920F25E9F64}" destId="{93E7000B-8CAA-4E9B-881C-6AC718C5E168}" srcOrd="4" destOrd="0" presId="urn:microsoft.com/office/officeart/2005/8/layout/orgChart1"/>
    <dgm:cxn modelId="{18DE8CFA-E15D-40E1-BD4F-273323B5F9A8}" type="presParOf" srcId="{EED7B992-7AB8-4681-86D1-C920F25E9F64}" destId="{BDCE1CF0-CFC2-4873-915E-531BA4D6E0FB}" srcOrd="5" destOrd="0" presId="urn:microsoft.com/office/officeart/2005/8/layout/orgChart1"/>
    <dgm:cxn modelId="{8E3C6985-3B0C-43F4-824B-D84B68A63A26}" type="presParOf" srcId="{BDCE1CF0-CFC2-4873-915E-531BA4D6E0FB}" destId="{020A5152-EE21-4682-B32F-58412F9D6D87}" srcOrd="0" destOrd="0" presId="urn:microsoft.com/office/officeart/2005/8/layout/orgChart1"/>
    <dgm:cxn modelId="{770E6466-82C4-4EC4-A33A-116ECB6F3176}" type="presParOf" srcId="{020A5152-EE21-4682-B32F-58412F9D6D87}" destId="{6E1E13B5-D2C0-4128-89FC-D2478FA99523}" srcOrd="0" destOrd="0" presId="urn:microsoft.com/office/officeart/2005/8/layout/orgChart1"/>
    <dgm:cxn modelId="{C549F898-FE71-45C5-9CAF-CFAA9AB4A349}" type="presParOf" srcId="{020A5152-EE21-4682-B32F-58412F9D6D87}" destId="{84E77383-90C1-4448-8EF5-8F29229C899B}" srcOrd="1" destOrd="0" presId="urn:microsoft.com/office/officeart/2005/8/layout/orgChart1"/>
    <dgm:cxn modelId="{D0FAE09F-5566-4A84-B222-FC14D1B46055}" type="presParOf" srcId="{BDCE1CF0-CFC2-4873-915E-531BA4D6E0FB}" destId="{8A46535E-FEA4-4CE5-8986-2817B29DCA76}" srcOrd="1" destOrd="0" presId="urn:microsoft.com/office/officeart/2005/8/layout/orgChart1"/>
    <dgm:cxn modelId="{FFF55408-5D12-4E36-A525-9E5FCBFF89A5}" type="presParOf" srcId="{BDCE1CF0-CFC2-4873-915E-531BA4D6E0FB}" destId="{7E42E412-8C5B-42FA-A91B-0092D73427BE}" srcOrd="2" destOrd="0" presId="urn:microsoft.com/office/officeart/2005/8/layout/orgChart1"/>
    <dgm:cxn modelId="{D1816C3C-F33A-4858-93A5-69FC572E8080}" type="presParOf" srcId="{FF654BC4-7542-4FDC-8B3F-D61B19B1DA81}" destId="{004CEF7B-F410-480F-BD2A-B35B27114BAD}" srcOrd="2" destOrd="0" presId="urn:microsoft.com/office/officeart/2005/8/layout/orgChart1"/>
    <dgm:cxn modelId="{8D861B02-B1CD-4CDA-BB89-B209B618F08C}" type="presParOf" srcId="{F579569C-919C-4BDB-99E9-5D7B90927983}" destId="{5CF3F44B-0847-47EB-9609-7DBDF712F876}" srcOrd="2" destOrd="0" presId="urn:microsoft.com/office/officeart/2005/8/layout/orgChart1"/>
    <dgm:cxn modelId="{6879DDB3-27D0-4079-8224-579BD4C6E081}" type="presParOf" srcId="{F579569C-919C-4BDB-99E9-5D7B90927983}" destId="{B1EE250A-77C2-4106-9789-8A856ABA88F3}" srcOrd="3" destOrd="0" presId="urn:microsoft.com/office/officeart/2005/8/layout/orgChart1"/>
    <dgm:cxn modelId="{D7414DEE-7DCC-423E-BEC4-AD9BAE803152}" type="presParOf" srcId="{B1EE250A-77C2-4106-9789-8A856ABA88F3}" destId="{3B752E0C-7B58-4C80-B37A-357C13754F33}" srcOrd="0" destOrd="0" presId="urn:microsoft.com/office/officeart/2005/8/layout/orgChart1"/>
    <dgm:cxn modelId="{59B7C0E1-FCC9-49B4-9C9C-D96CA53061FD}" type="presParOf" srcId="{3B752E0C-7B58-4C80-B37A-357C13754F33}" destId="{941E1B51-CD07-4306-A99B-2CB681A18F13}" srcOrd="0" destOrd="0" presId="urn:microsoft.com/office/officeart/2005/8/layout/orgChart1"/>
    <dgm:cxn modelId="{5C7C4154-9F48-49D5-896E-170AAC130BBD}" type="presParOf" srcId="{3B752E0C-7B58-4C80-B37A-357C13754F33}" destId="{8C6609EC-AD35-4BEF-BB35-5B71016F2F74}" srcOrd="1" destOrd="0" presId="urn:microsoft.com/office/officeart/2005/8/layout/orgChart1"/>
    <dgm:cxn modelId="{BCBC38DA-3313-4991-910B-3024EE9D6053}" type="presParOf" srcId="{B1EE250A-77C2-4106-9789-8A856ABA88F3}" destId="{CDFAAF7C-171A-4DB2-BA5C-F387C1FAB6CC}" srcOrd="1" destOrd="0" presId="urn:microsoft.com/office/officeart/2005/8/layout/orgChart1"/>
    <dgm:cxn modelId="{66C7F0AB-188B-4572-AE2F-4BA92A444253}" type="presParOf" srcId="{CDFAAF7C-171A-4DB2-BA5C-F387C1FAB6CC}" destId="{413102A2-2FC4-43AE-819E-839D6C1C4B31}" srcOrd="0" destOrd="0" presId="urn:microsoft.com/office/officeart/2005/8/layout/orgChart1"/>
    <dgm:cxn modelId="{25788C8B-AF0B-4DF2-B1C8-076CE45A4572}" type="presParOf" srcId="{CDFAAF7C-171A-4DB2-BA5C-F387C1FAB6CC}" destId="{2D8E2C18-8070-4915-87B5-31BE357135E0}" srcOrd="1" destOrd="0" presId="urn:microsoft.com/office/officeart/2005/8/layout/orgChart1"/>
    <dgm:cxn modelId="{73B8E437-C150-4827-9F62-F9EEA0A61012}" type="presParOf" srcId="{2D8E2C18-8070-4915-87B5-31BE357135E0}" destId="{E7EC6C84-0FDF-4A8A-A5B2-11ED5883EB27}" srcOrd="0" destOrd="0" presId="urn:microsoft.com/office/officeart/2005/8/layout/orgChart1"/>
    <dgm:cxn modelId="{E3A5105C-AF02-455B-90DB-0548E145B1CD}" type="presParOf" srcId="{E7EC6C84-0FDF-4A8A-A5B2-11ED5883EB27}" destId="{F60D8E66-3DC6-4113-84B9-AC60D0F319FD}" srcOrd="0" destOrd="0" presId="urn:microsoft.com/office/officeart/2005/8/layout/orgChart1"/>
    <dgm:cxn modelId="{C9790C31-8B2E-427A-8765-C9047B31B547}" type="presParOf" srcId="{E7EC6C84-0FDF-4A8A-A5B2-11ED5883EB27}" destId="{91810808-6815-465E-9D15-72C9CBD918D2}" srcOrd="1" destOrd="0" presId="urn:microsoft.com/office/officeart/2005/8/layout/orgChart1"/>
    <dgm:cxn modelId="{8C3FF7C3-79D5-4081-B4D8-3CAAE7E59868}" type="presParOf" srcId="{2D8E2C18-8070-4915-87B5-31BE357135E0}" destId="{81142086-A917-4359-AA21-74F7F8ED1ED0}" srcOrd="1" destOrd="0" presId="urn:microsoft.com/office/officeart/2005/8/layout/orgChart1"/>
    <dgm:cxn modelId="{1F275A05-1593-44DC-9DE8-9CD1FDA9F0BC}" type="presParOf" srcId="{2D8E2C18-8070-4915-87B5-31BE357135E0}" destId="{C3BFAC07-F57E-4E55-830F-E9CCDFAFF506}" srcOrd="2" destOrd="0" presId="urn:microsoft.com/office/officeart/2005/8/layout/orgChart1"/>
    <dgm:cxn modelId="{F12A0BC0-B5DC-4D13-B3CC-BE6750262038}" type="presParOf" srcId="{CDFAAF7C-171A-4DB2-BA5C-F387C1FAB6CC}" destId="{38765AA9-6727-45F7-B0BC-C779D3BD51D6}" srcOrd="2" destOrd="0" presId="urn:microsoft.com/office/officeart/2005/8/layout/orgChart1"/>
    <dgm:cxn modelId="{D22A9185-6F77-49DD-8CAF-C42E5E8182B3}" type="presParOf" srcId="{CDFAAF7C-171A-4DB2-BA5C-F387C1FAB6CC}" destId="{18EC2325-B868-46A2-BB83-D012E4E5A29B}" srcOrd="3" destOrd="0" presId="urn:microsoft.com/office/officeart/2005/8/layout/orgChart1"/>
    <dgm:cxn modelId="{C1F94CC9-DDDA-493C-81BF-4A09B22FE9C1}" type="presParOf" srcId="{18EC2325-B868-46A2-BB83-D012E4E5A29B}" destId="{96A6E27A-FA01-469D-98AB-F151DEDA1BF0}" srcOrd="0" destOrd="0" presId="urn:microsoft.com/office/officeart/2005/8/layout/orgChart1"/>
    <dgm:cxn modelId="{2195D3FC-D40B-4349-805F-06BFA8EDBA1C}" type="presParOf" srcId="{96A6E27A-FA01-469D-98AB-F151DEDA1BF0}" destId="{AAB75475-2BBE-4E7A-8C18-C61BCD05B5C7}" srcOrd="0" destOrd="0" presId="urn:microsoft.com/office/officeart/2005/8/layout/orgChart1"/>
    <dgm:cxn modelId="{865FD017-D090-43BA-AFE5-55CA63CBF21F}" type="presParOf" srcId="{96A6E27A-FA01-469D-98AB-F151DEDA1BF0}" destId="{DB1C6D01-0CCC-4658-AF12-3589CA3B5961}" srcOrd="1" destOrd="0" presId="urn:microsoft.com/office/officeart/2005/8/layout/orgChart1"/>
    <dgm:cxn modelId="{6C789730-ED66-4032-AEE2-45E1AF1866DF}" type="presParOf" srcId="{18EC2325-B868-46A2-BB83-D012E4E5A29B}" destId="{F7741332-C654-4ACD-932F-0E5FDFBC8FDF}" srcOrd="1" destOrd="0" presId="urn:microsoft.com/office/officeart/2005/8/layout/orgChart1"/>
    <dgm:cxn modelId="{A3BB0D2F-E71A-46A7-9823-A2ACCDAC0286}" type="presParOf" srcId="{18EC2325-B868-46A2-BB83-D012E4E5A29B}" destId="{BC71053B-CDE4-445F-9F97-4D4014BC5DA6}" srcOrd="2" destOrd="0" presId="urn:microsoft.com/office/officeart/2005/8/layout/orgChart1"/>
    <dgm:cxn modelId="{B801C911-4E40-4A71-83BE-1C78709A157E}" type="presParOf" srcId="{CDFAAF7C-171A-4DB2-BA5C-F387C1FAB6CC}" destId="{632F576C-6867-4E2C-BBDA-AC6CA1372DAF}" srcOrd="4" destOrd="0" presId="urn:microsoft.com/office/officeart/2005/8/layout/orgChart1"/>
    <dgm:cxn modelId="{07F3BAD3-7F81-4670-AB1D-DD940625E3E1}" type="presParOf" srcId="{CDFAAF7C-171A-4DB2-BA5C-F387C1FAB6CC}" destId="{9E805FC2-D926-41FF-8F42-8E7F3A0E74DF}" srcOrd="5" destOrd="0" presId="urn:microsoft.com/office/officeart/2005/8/layout/orgChart1"/>
    <dgm:cxn modelId="{8D331591-D5B3-4AE5-8D02-EECAA9551BC1}" type="presParOf" srcId="{9E805FC2-D926-41FF-8F42-8E7F3A0E74DF}" destId="{7C725628-611E-4454-A04E-1FC4725AC751}" srcOrd="0" destOrd="0" presId="urn:microsoft.com/office/officeart/2005/8/layout/orgChart1"/>
    <dgm:cxn modelId="{B369DAD2-982B-43CD-83A2-7DD5DD47C266}" type="presParOf" srcId="{7C725628-611E-4454-A04E-1FC4725AC751}" destId="{561AF39C-FDA8-42BC-93B1-D0BC84C90424}" srcOrd="0" destOrd="0" presId="urn:microsoft.com/office/officeart/2005/8/layout/orgChart1"/>
    <dgm:cxn modelId="{86261A8D-865E-4DED-8C9A-E25264B145A0}" type="presParOf" srcId="{7C725628-611E-4454-A04E-1FC4725AC751}" destId="{9A5CD68C-31DF-42F1-A6AB-778814C48DC1}" srcOrd="1" destOrd="0" presId="urn:microsoft.com/office/officeart/2005/8/layout/orgChart1"/>
    <dgm:cxn modelId="{42CD179A-A707-4008-A367-D56CBE26FFD9}" type="presParOf" srcId="{9E805FC2-D926-41FF-8F42-8E7F3A0E74DF}" destId="{7247B11F-2917-4A60-840B-E1DDB0B263FC}" srcOrd="1" destOrd="0" presId="urn:microsoft.com/office/officeart/2005/8/layout/orgChart1"/>
    <dgm:cxn modelId="{0E836EA3-B9EF-409B-A35E-4338E741BDD3}" type="presParOf" srcId="{9E805FC2-D926-41FF-8F42-8E7F3A0E74DF}" destId="{ED0C1BF5-4AB9-4579-B7F4-990AEE223848}" srcOrd="2" destOrd="0" presId="urn:microsoft.com/office/officeart/2005/8/layout/orgChart1"/>
    <dgm:cxn modelId="{A5B9854A-0D00-48DD-AF82-B63A43BDE5A6}" type="presParOf" srcId="{B1EE250A-77C2-4106-9789-8A856ABA88F3}" destId="{51EA441A-F933-4690-A201-569D2E604AF6}" srcOrd="2" destOrd="0" presId="urn:microsoft.com/office/officeart/2005/8/layout/orgChart1"/>
    <dgm:cxn modelId="{7749CB89-D1B5-4054-891A-9CFC55B52C86}" type="presParOf" srcId="{F579569C-919C-4BDB-99E9-5D7B90927983}" destId="{2CF85309-ED0D-4EE0-9FAE-7EBCDEDBBC57}" srcOrd="4" destOrd="0" presId="urn:microsoft.com/office/officeart/2005/8/layout/orgChart1"/>
    <dgm:cxn modelId="{0DB8B2A1-787D-4405-9CB6-EA8A61621C7F}" type="presParOf" srcId="{F579569C-919C-4BDB-99E9-5D7B90927983}" destId="{4E19CB81-79DB-439A-8CB0-56673992D09F}" srcOrd="5" destOrd="0" presId="urn:microsoft.com/office/officeart/2005/8/layout/orgChart1"/>
    <dgm:cxn modelId="{43E6AE6A-6476-4B0B-A14C-E78166B6C043}" type="presParOf" srcId="{4E19CB81-79DB-439A-8CB0-56673992D09F}" destId="{67CF70C9-876F-4133-BB9A-4B81530E2AD3}" srcOrd="0" destOrd="0" presId="urn:microsoft.com/office/officeart/2005/8/layout/orgChart1"/>
    <dgm:cxn modelId="{885123A1-4FE5-4E5F-8526-946324C2B14D}" type="presParOf" srcId="{67CF70C9-876F-4133-BB9A-4B81530E2AD3}" destId="{C7DAA861-7B94-412C-A41F-DC6A22134295}" srcOrd="0" destOrd="0" presId="urn:microsoft.com/office/officeart/2005/8/layout/orgChart1"/>
    <dgm:cxn modelId="{57D888B3-51C3-4808-A7F3-030C7C7E3799}" type="presParOf" srcId="{67CF70C9-876F-4133-BB9A-4B81530E2AD3}" destId="{54870E27-57AA-4389-A41E-D19EF916069C}" srcOrd="1" destOrd="0" presId="urn:microsoft.com/office/officeart/2005/8/layout/orgChart1"/>
    <dgm:cxn modelId="{FB455DCA-EE0C-41D2-8A79-D5A635BCF503}" type="presParOf" srcId="{4E19CB81-79DB-439A-8CB0-56673992D09F}" destId="{E7CB7097-FDE9-4BDA-B9C2-2646A7BD67A6}" srcOrd="1" destOrd="0" presId="urn:microsoft.com/office/officeart/2005/8/layout/orgChart1"/>
    <dgm:cxn modelId="{D4D33586-BB88-46CA-9550-24263616B025}" type="presParOf" srcId="{E7CB7097-FDE9-4BDA-B9C2-2646A7BD67A6}" destId="{EC90B0B0-5BA7-47F4-BA5F-349D35939CBA}" srcOrd="0" destOrd="0" presId="urn:microsoft.com/office/officeart/2005/8/layout/orgChart1"/>
    <dgm:cxn modelId="{CD163ABF-C29D-4A85-A81D-4F585466FA7A}" type="presParOf" srcId="{E7CB7097-FDE9-4BDA-B9C2-2646A7BD67A6}" destId="{142E5978-5E6F-417D-BE64-D67D1271A296}" srcOrd="1" destOrd="0" presId="urn:microsoft.com/office/officeart/2005/8/layout/orgChart1"/>
    <dgm:cxn modelId="{150E7C7E-D954-4A0F-855E-22BD86F0DDD3}" type="presParOf" srcId="{142E5978-5E6F-417D-BE64-D67D1271A296}" destId="{F126EB0F-C355-4C47-8B9D-F64D84A7048D}" srcOrd="0" destOrd="0" presId="urn:microsoft.com/office/officeart/2005/8/layout/orgChart1"/>
    <dgm:cxn modelId="{5A269895-6075-4E9B-8757-6E2C71B8FA85}" type="presParOf" srcId="{F126EB0F-C355-4C47-8B9D-F64D84A7048D}" destId="{1F62E23F-A79A-4C9B-8E4C-CD77FC5395BF}" srcOrd="0" destOrd="0" presId="urn:microsoft.com/office/officeart/2005/8/layout/orgChart1"/>
    <dgm:cxn modelId="{0CF71657-5589-452D-AFAB-E1DC81A3073B}" type="presParOf" srcId="{F126EB0F-C355-4C47-8B9D-F64D84A7048D}" destId="{50A0BB76-3C57-479D-9B28-9ECE6C70504E}" srcOrd="1" destOrd="0" presId="urn:microsoft.com/office/officeart/2005/8/layout/orgChart1"/>
    <dgm:cxn modelId="{83B574A6-A5B0-44CF-9A23-B504A413D228}" type="presParOf" srcId="{142E5978-5E6F-417D-BE64-D67D1271A296}" destId="{91ECBBE4-E94E-47BD-AFF3-816103338706}" srcOrd="1" destOrd="0" presId="urn:microsoft.com/office/officeart/2005/8/layout/orgChart1"/>
    <dgm:cxn modelId="{12DF47EF-E87E-41F4-94A6-CD3A6FD7873D}" type="presParOf" srcId="{142E5978-5E6F-417D-BE64-D67D1271A296}" destId="{A3EB6E95-ED2E-461B-80CD-3E92CEB6C808}" srcOrd="2" destOrd="0" presId="urn:microsoft.com/office/officeart/2005/8/layout/orgChart1"/>
    <dgm:cxn modelId="{A6F167BD-B5DA-48F4-9B8A-C0B55D15B732}" type="presParOf" srcId="{E7CB7097-FDE9-4BDA-B9C2-2646A7BD67A6}" destId="{BA059D04-68E4-490B-B4C0-AFDAF1CDC943}" srcOrd="2" destOrd="0" presId="urn:microsoft.com/office/officeart/2005/8/layout/orgChart1"/>
    <dgm:cxn modelId="{7CFC9B66-6D70-41B6-BF87-5AFA1E9CE2B0}" type="presParOf" srcId="{E7CB7097-FDE9-4BDA-B9C2-2646A7BD67A6}" destId="{0AE536E4-31B8-4C2D-85FB-D8C7C4C8A608}" srcOrd="3" destOrd="0" presId="urn:microsoft.com/office/officeart/2005/8/layout/orgChart1"/>
    <dgm:cxn modelId="{B27357F8-4F49-4150-9D7C-146EE0AE910F}" type="presParOf" srcId="{0AE536E4-31B8-4C2D-85FB-D8C7C4C8A608}" destId="{BB71B600-AAE5-4E14-AC37-B0AF177C4DE5}" srcOrd="0" destOrd="0" presId="urn:microsoft.com/office/officeart/2005/8/layout/orgChart1"/>
    <dgm:cxn modelId="{7442669D-4F99-4AEF-9118-E862F858CE75}" type="presParOf" srcId="{BB71B600-AAE5-4E14-AC37-B0AF177C4DE5}" destId="{3E0BC4E0-AB04-4EB3-9741-AAF8761B93F3}" srcOrd="0" destOrd="0" presId="urn:microsoft.com/office/officeart/2005/8/layout/orgChart1"/>
    <dgm:cxn modelId="{8F15FD61-A74C-4368-BCA2-AFD1517A02A0}" type="presParOf" srcId="{BB71B600-AAE5-4E14-AC37-B0AF177C4DE5}" destId="{84FCCBFD-7D89-4F6C-AB3A-5B74CF2A0CB7}" srcOrd="1" destOrd="0" presId="urn:microsoft.com/office/officeart/2005/8/layout/orgChart1"/>
    <dgm:cxn modelId="{3E844ABA-9F95-4A4B-AEE9-0BC3EE3A60B9}" type="presParOf" srcId="{0AE536E4-31B8-4C2D-85FB-D8C7C4C8A608}" destId="{BAA8A689-7031-47FB-B738-D7CBC749A067}" srcOrd="1" destOrd="0" presId="urn:microsoft.com/office/officeart/2005/8/layout/orgChart1"/>
    <dgm:cxn modelId="{A831B5AF-54A0-4720-9AFC-370B1660E165}" type="presParOf" srcId="{0AE536E4-31B8-4C2D-85FB-D8C7C4C8A608}" destId="{93440D67-3A28-4257-9219-9B083BD03AA5}" srcOrd="2" destOrd="0" presId="urn:microsoft.com/office/officeart/2005/8/layout/orgChart1"/>
    <dgm:cxn modelId="{8DD0C128-6FA0-45AB-9966-513CA49F770E}" type="presParOf" srcId="{E7CB7097-FDE9-4BDA-B9C2-2646A7BD67A6}" destId="{B912D664-A76B-471A-820C-9826C8518145}" srcOrd="4" destOrd="0" presId="urn:microsoft.com/office/officeart/2005/8/layout/orgChart1"/>
    <dgm:cxn modelId="{5F3CF00B-68CC-4412-9FEA-4D6E40F4113F}" type="presParOf" srcId="{E7CB7097-FDE9-4BDA-B9C2-2646A7BD67A6}" destId="{DC22E0F1-08DC-45A7-AE73-8BA494DB6572}" srcOrd="5" destOrd="0" presId="urn:microsoft.com/office/officeart/2005/8/layout/orgChart1"/>
    <dgm:cxn modelId="{16301B99-4454-41F3-9BE7-83051B194BBE}" type="presParOf" srcId="{DC22E0F1-08DC-45A7-AE73-8BA494DB6572}" destId="{495CE9E5-2278-4A7D-8A06-1E5AFD1F3F06}" srcOrd="0" destOrd="0" presId="urn:microsoft.com/office/officeart/2005/8/layout/orgChart1"/>
    <dgm:cxn modelId="{57C7712B-DC3B-4793-9F80-BFA52B7B95E9}" type="presParOf" srcId="{495CE9E5-2278-4A7D-8A06-1E5AFD1F3F06}" destId="{B642E2E4-841B-473B-96E2-CBCCBB42C324}" srcOrd="0" destOrd="0" presId="urn:microsoft.com/office/officeart/2005/8/layout/orgChart1"/>
    <dgm:cxn modelId="{4B938B62-588B-48AB-9ADB-758393834622}" type="presParOf" srcId="{495CE9E5-2278-4A7D-8A06-1E5AFD1F3F06}" destId="{4E215398-59D7-4858-B0DD-52784EA9C093}" srcOrd="1" destOrd="0" presId="urn:microsoft.com/office/officeart/2005/8/layout/orgChart1"/>
    <dgm:cxn modelId="{DCA5B642-2FB1-4B73-B716-359FFE171C7C}" type="presParOf" srcId="{DC22E0F1-08DC-45A7-AE73-8BA494DB6572}" destId="{198BE8AD-17EB-4E76-BB3A-C4B8FE06FCDA}" srcOrd="1" destOrd="0" presId="urn:microsoft.com/office/officeart/2005/8/layout/orgChart1"/>
    <dgm:cxn modelId="{1245561F-8F3A-465C-B118-16D17930E182}" type="presParOf" srcId="{DC22E0F1-08DC-45A7-AE73-8BA494DB6572}" destId="{B00FB53E-6BA9-413C-A4D8-4108095FEB47}" srcOrd="2" destOrd="0" presId="urn:microsoft.com/office/officeart/2005/8/layout/orgChart1"/>
    <dgm:cxn modelId="{73DA8AC1-FB42-4F9C-BD7D-92CB6DF2217A}" type="presParOf" srcId="{4E19CB81-79DB-439A-8CB0-56673992D09F}" destId="{F5842EB8-1229-4D69-8F04-80D668C06254}" srcOrd="2" destOrd="0" presId="urn:microsoft.com/office/officeart/2005/8/layout/orgChart1"/>
    <dgm:cxn modelId="{1FEF4CE9-9B2C-4D63-AD6D-37649F32BE14}" type="presParOf" srcId="{36419B1D-86DF-4BD6-AA22-EB40B171C8D2}" destId="{3E1E3240-DADE-461C-B47C-6748DD081894}" srcOrd="2" destOrd="0" presId="urn:microsoft.com/office/officeart/2005/8/layout/orgChart1"/>
  </dgm:cxnLst>
  <dgm:bg/>
  <dgm:whole>
    <a:ln>
      <a:noFill/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8285FB-9161-4C90-ABA3-131D6518D62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17E924-CE6A-408A-B05D-BC4170A37350}">
      <dgm:prSet phldrT="[文本]" custT="1"/>
      <dgm:spPr/>
      <dgm:t>
        <a:bodyPr/>
        <a:lstStyle/>
        <a:p>
          <a:r>
            <a:rPr lang="zh-CN" altLang="en-US" sz="1800" dirty="0"/>
            <a:t>总经理</a:t>
          </a:r>
        </a:p>
      </dgm:t>
    </dgm:pt>
    <dgm:pt modelId="{EAC8D3AD-FD23-4385-B853-161ABF5B0404}" type="parTrans" cxnId="{45200142-057C-4D54-BCAD-0CC9341D66AF}">
      <dgm:prSet/>
      <dgm:spPr/>
      <dgm:t>
        <a:bodyPr/>
        <a:lstStyle/>
        <a:p>
          <a:endParaRPr lang="zh-CN" altLang="en-US" sz="2400"/>
        </a:p>
      </dgm:t>
    </dgm:pt>
    <dgm:pt modelId="{DF3FBCCF-D942-4186-A0DA-55687FA743F7}" type="sibTrans" cxnId="{45200142-057C-4D54-BCAD-0CC9341D66AF}">
      <dgm:prSet/>
      <dgm:spPr/>
      <dgm:t>
        <a:bodyPr/>
        <a:lstStyle/>
        <a:p>
          <a:endParaRPr lang="zh-CN" altLang="en-US" sz="2400"/>
        </a:p>
      </dgm:t>
    </dgm:pt>
    <dgm:pt modelId="{E327E367-F669-4CF9-99EB-F97E6AFFC87C}">
      <dgm:prSet phldrT="[文本]" custT="1"/>
      <dgm:spPr/>
      <dgm:t>
        <a:bodyPr/>
        <a:lstStyle/>
        <a:p>
          <a:r>
            <a:rPr lang="zh-CN" altLang="en-US" sz="1800" dirty="0"/>
            <a:t>职能经理</a:t>
          </a:r>
        </a:p>
      </dgm:t>
    </dgm:pt>
    <dgm:pt modelId="{C0C442B8-F0BF-42EF-A423-7ADA31C9B8B5}" type="parTrans" cxnId="{966FF669-1EA1-402D-A0D2-11CFAF089848}">
      <dgm:prSet/>
      <dgm:spPr/>
      <dgm:t>
        <a:bodyPr/>
        <a:lstStyle/>
        <a:p>
          <a:endParaRPr lang="zh-CN" altLang="en-US" sz="2400"/>
        </a:p>
      </dgm:t>
    </dgm:pt>
    <dgm:pt modelId="{38DECCE8-7D0A-44F8-A9FD-FC94F376F142}" type="sibTrans" cxnId="{966FF669-1EA1-402D-A0D2-11CFAF089848}">
      <dgm:prSet/>
      <dgm:spPr/>
      <dgm:t>
        <a:bodyPr/>
        <a:lstStyle/>
        <a:p>
          <a:endParaRPr lang="zh-CN" altLang="en-US" sz="2400"/>
        </a:p>
      </dgm:t>
    </dgm:pt>
    <dgm:pt modelId="{4BB2CFDA-F2DB-4AAC-876A-4B139A2A5CAE}">
      <dgm:prSet phldrT="[文本]" custT="1"/>
      <dgm:spPr/>
      <dgm:t>
        <a:bodyPr/>
        <a:lstStyle/>
        <a:p>
          <a:r>
            <a:rPr lang="zh-CN" altLang="en-US" sz="1800" dirty="0"/>
            <a:t>职能经理</a:t>
          </a:r>
        </a:p>
      </dgm:t>
    </dgm:pt>
    <dgm:pt modelId="{1896B462-0F1A-4829-8DC5-6591D13EE07A}" type="parTrans" cxnId="{714D1519-F33D-4140-BF98-555555EFA2E3}">
      <dgm:prSet/>
      <dgm:spPr/>
      <dgm:t>
        <a:bodyPr/>
        <a:lstStyle/>
        <a:p>
          <a:endParaRPr lang="zh-CN" altLang="en-US" sz="2400"/>
        </a:p>
      </dgm:t>
    </dgm:pt>
    <dgm:pt modelId="{05510CAE-D32C-42AE-AB2E-229944D1C042}" type="sibTrans" cxnId="{714D1519-F33D-4140-BF98-555555EFA2E3}">
      <dgm:prSet/>
      <dgm:spPr/>
      <dgm:t>
        <a:bodyPr/>
        <a:lstStyle/>
        <a:p>
          <a:endParaRPr lang="zh-CN" altLang="en-US" sz="2400"/>
        </a:p>
      </dgm:t>
    </dgm:pt>
    <dgm:pt modelId="{66508058-EBD1-45E8-B482-10692BE99706}">
      <dgm:prSet phldrT="[文本]" custT="1"/>
      <dgm:spPr/>
      <dgm:t>
        <a:bodyPr/>
        <a:lstStyle/>
        <a:p>
          <a:r>
            <a:rPr lang="zh-CN" altLang="en-US" sz="1800" dirty="0"/>
            <a:t>职能经理</a:t>
          </a:r>
        </a:p>
      </dgm:t>
    </dgm:pt>
    <dgm:pt modelId="{67C04BDF-4BB6-48AC-A843-0E55BDB01F75}" type="parTrans" cxnId="{36E0F609-0FD2-4ECB-91B7-A88247CB5929}">
      <dgm:prSet/>
      <dgm:spPr/>
      <dgm:t>
        <a:bodyPr/>
        <a:lstStyle/>
        <a:p>
          <a:endParaRPr lang="zh-CN" altLang="en-US" sz="2400"/>
        </a:p>
      </dgm:t>
    </dgm:pt>
    <dgm:pt modelId="{03FDC818-DAD4-4A61-B7FE-4137295EE861}" type="sibTrans" cxnId="{36E0F609-0FD2-4ECB-91B7-A88247CB5929}">
      <dgm:prSet/>
      <dgm:spPr/>
      <dgm:t>
        <a:bodyPr/>
        <a:lstStyle/>
        <a:p>
          <a:endParaRPr lang="zh-CN" altLang="en-US" sz="2400"/>
        </a:p>
      </dgm:t>
    </dgm:pt>
    <dgm:pt modelId="{4A86808A-822E-4B63-B7D4-2C80BD2B2DBC}">
      <dgm:prSet phldrT="[文本]" custT="1"/>
      <dgm:spPr/>
      <dgm:t>
        <a:bodyPr/>
        <a:lstStyle/>
        <a:p>
          <a:r>
            <a:rPr lang="zh-CN" altLang="en-US" sz="1800" dirty="0"/>
            <a:t>职员</a:t>
          </a:r>
        </a:p>
      </dgm:t>
    </dgm:pt>
    <dgm:pt modelId="{27A1AF90-2A39-4D4E-9A47-60B15FD679A6}" type="parTrans" cxnId="{8F0146C9-25D3-4BF7-AE56-700CAB79E799}">
      <dgm:prSet/>
      <dgm:spPr/>
      <dgm:t>
        <a:bodyPr/>
        <a:lstStyle/>
        <a:p>
          <a:endParaRPr lang="zh-CN" altLang="en-US" sz="2400"/>
        </a:p>
      </dgm:t>
    </dgm:pt>
    <dgm:pt modelId="{08401DD9-578F-4C10-B035-E35A39D127CF}" type="sibTrans" cxnId="{8F0146C9-25D3-4BF7-AE56-700CAB79E799}">
      <dgm:prSet/>
      <dgm:spPr/>
      <dgm:t>
        <a:bodyPr/>
        <a:lstStyle/>
        <a:p>
          <a:endParaRPr lang="zh-CN" altLang="en-US" sz="2400"/>
        </a:p>
      </dgm:t>
    </dgm:pt>
    <dgm:pt modelId="{A4E607FA-1E63-4ED1-8B4C-354E1732B6AF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A81E20F0-0F7B-40A8-8F3F-FBB82F0876B5}" type="parTrans" cxnId="{2FF6D6F1-43F7-47E6-9842-904FE577E237}">
      <dgm:prSet/>
      <dgm:spPr/>
      <dgm:t>
        <a:bodyPr/>
        <a:lstStyle/>
        <a:p>
          <a:endParaRPr lang="zh-CN" altLang="en-US" sz="2400"/>
        </a:p>
      </dgm:t>
    </dgm:pt>
    <dgm:pt modelId="{4678DC6C-0825-42C9-B9ED-90E912D38EDA}" type="sibTrans" cxnId="{2FF6D6F1-43F7-47E6-9842-904FE577E237}">
      <dgm:prSet/>
      <dgm:spPr/>
      <dgm:t>
        <a:bodyPr/>
        <a:lstStyle/>
        <a:p>
          <a:endParaRPr lang="zh-CN" altLang="en-US" sz="2400"/>
        </a:p>
      </dgm:t>
    </dgm:pt>
    <dgm:pt modelId="{3BCFFCFE-0303-4510-B64F-D69A7ACF7C17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7580F18B-A3F8-434D-8527-87B0ED167F3D}" type="parTrans" cxnId="{8A83B7DB-B0CA-41C0-A2F4-58403A8F817F}">
      <dgm:prSet/>
      <dgm:spPr/>
      <dgm:t>
        <a:bodyPr/>
        <a:lstStyle/>
        <a:p>
          <a:endParaRPr lang="zh-CN" altLang="en-US" sz="2400"/>
        </a:p>
      </dgm:t>
    </dgm:pt>
    <dgm:pt modelId="{8F378664-AD5D-4FFC-A328-562F6C44AA00}" type="sibTrans" cxnId="{8A83B7DB-B0CA-41C0-A2F4-58403A8F817F}">
      <dgm:prSet/>
      <dgm:spPr/>
      <dgm:t>
        <a:bodyPr/>
        <a:lstStyle/>
        <a:p>
          <a:endParaRPr lang="zh-CN" altLang="en-US" sz="2400"/>
        </a:p>
      </dgm:t>
    </dgm:pt>
    <dgm:pt modelId="{5C81D92E-746F-4E66-9BA1-D074C523E8F1}">
      <dgm:prSet phldrT="[文本]" custT="1"/>
      <dgm:spPr/>
      <dgm:t>
        <a:bodyPr/>
        <a:lstStyle/>
        <a:p>
          <a:r>
            <a:rPr lang="zh-CN" altLang="en-US" sz="1800"/>
            <a:t>职员</a:t>
          </a:r>
          <a:endParaRPr lang="zh-CN" altLang="en-US" sz="1800" dirty="0"/>
        </a:p>
      </dgm:t>
    </dgm:pt>
    <dgm:pt modelId="{142FD6B6-3AFD-4E66-959A-08B93DF3A018}" type="parTrans" cxnId="{E24DB782-3DAC-44C2-833D-31E25AE43481}">
      <dgm:prSet/>
      <dgm:spPr/>
      <dgm:t>
        <a:bodyPr/>
        <a:lstStyle/>
        <a:p>
          <a:endParaRPr lang="zh-CN" altLang="en-US" sz="2400"/>
        </a:p>
      </dgm:t>
    </dgm:pt>
    <dgm:pt modelId="{793E261C-7531-4125-AAF1-42F4214C6E39}" type="sibTrans" cxnId="{E24DB782-3DAC-44C2-833D-31E25AE43481}">
      <dgm:prSet/>
      <dgm:spPr/>
      <dgm:t>
        <a:bodyPr/>
        <a:lstStyle/>
        <a:p>
          <a:endParaRPr lang="zh-CN" altLang="en-US" sz="2400"/>
        </a:p>
      </dgm:t>
    </dgm:pt>
    <dgm:pt modelId="{F572D5F3-C36F-4448-B065-0AC283B09171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B10A5499-FE6E-414A-8A24-EE5FEB445466}" type="parTrans" cxnId="{F7ADC149-3473-4E72-A99B-78C4DB54144D}">
      <dgm:prSet/>
      <dgm:spPr/>
      <dgm:t>
        <a:bodyPr/>
        <a:lstStyle/>
        <a:p>
          <a:endParaRPr lang="zh-CN" altLang="en-US" sz="2400"/>
        </a:p>
      </dgm:t>
    </dgm:pt>
    <dgm:pt modelId="{831F2417-4304-4E7B-B282-C515130749F2}" type="sibTrans" cxnId="{F7ADC149-3473-4E72-A99B-78C4DB54144D}">
      <dgm:prSet/>
      <dgm:spPr/>
      <dgm:t>
        <a:bodyPr/>
        <a:lstStyle/>
        <a:p>
          <a:endParaRPr lang="zh-CN" altLang="en-US" sz="2400"/>
        </a:p>
      </dgm:t>
    </dgm:pt>
    <dgm:pt modelId="{C0C68FE0-11EB-498F-939E-EB504E22447C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DB9C3686-53F5-4419-B089-F9ED97C5FCCE}" type="parTrans" cxnId="{98821CF6-5D87-42E4-9D77-54EFBF237779}">
      <dgm:prSet/>
      <dgm:spPr/>
      <dgm:t>
        <a:bodyPr/>
        <a:lstStyle/>
        <a:p>
          <a:endParaRPr lang="zh-CN" altLang="en-US" sz="2400"/>
        </a:p>
      </dgm:t>
    </dgm:pt>
    <dgm:pt modelId="{D84DC460-9DDD-42D4-B9F5-DBBC038B8575}" type="sibTrans" cxnId="{98821CF6-5D87-42E4-9D77-54EFBF237779}">
      <dgm:prSet/>
      <dgm:spPr/>
      <dgm:t>
        <a:bodyPr/>
        <a:lstStyle/>
        <a:p>
          <a:endParaRPr lang="zh-CN" altLang="en-US" sz="2400"/>
        </a:p>
      </dgm:t>
    </dgm:pt>
    <dgm:pt modelId="{D680A5E1-7A6E-4599-9429-479B49720ADE}">
      <dgm:prSet phldrT="[文本]" custT="1"/>
      <dgm:spPr/>
      <dgm:t>
        <a:bodyPr/>
        <a:lstStyle/>
        <a:p>
          <a:r>
            <a:rPr lang="zh-CN" altLang="en-US" sz="1800" dirty="0"/>
            <a:t>职员</a:t>
          </a:r>
        </a:p>
      </dgm:t>
    </dgm:pt>
    <dgm:pt modelId="{A6F6767C-6B69-48E5-B2EF-FC8297FCC62F}" type="parTrans" cxnId="{10684A22-439C-484E-9F26-56EAEB3D0CD9}">
      <dgm:prSet/>
      <dgm:spPr/>
      <dgm:t>
        <a:bodyPr/>
        <a:lstStyle/>
        <a:p>
          <a:endParaRPr lang="zh-CN" altLang="en-US" sz="2400"/>
        </a:p>
      </dgm:t>
    </dgm:pt>
    <dgm:pt modelId="{87761023-8D95-49D6-8855-30B4F0A011F4}" type="sibTrans" cxnId="{10684A22-439C-484E-9F26-56EAEB3D0CD9}">
      <dgm:prSet/>
      <dgm:spPr/>
      <dgm:t>
        <a:bodyPr/>
        <a:lstStyle/>
        <a:p>
          <a:endParaRPr lang="zh-CN" altLang="en-US" sz="2400"/>
        </a:p>
      </dgm:t>
    </dgm:pt>
    <dgm:pt modelId="{C9D8964F-91EC-4C20-B125-0CD6576E058F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D8C57135-84D5-453C-8C7F-6CF15D40F513}" type="parTrans" cxnId="{997E14EF-8B56-479A-A106-6C8157E9AF0B}">
      <dgm:prSet/>
      <dgm:spPr/>
      <dgm:t>
        <a:bodyPr/>
        <a:lstStyle/>
        <a:p>
          <a:endParaRPr lang="zh-CN" altLang="en-US" sz="2400"/>
        </a:p>
      </dgm:t>
    </dgm:pt>
    <dgm:pt modelId="{728DC80A-62FA-4753-90E3-12CD1859ECB5}" type="sibTrans" cxnId="{997E14EF-8B56-479A-A106-6C8157E9AF0B}">
      <dgm:prSet/>
      <dgm:spPr/>
      <dgm:t>
        <a:bodyPr/>
        <a:lstStyle/>
        <a:p>
          <a:endParaRPr lang="zh-CN" altLang="en-US" sz="2400"/>
        </a:p>
      </dgm:t>
    </dgm:pt>
    <dgm:pt modelId="{3AD3EBBE-E829-4968-B574-CF54B03F7863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DCA54D17-995E-4FBC-AA09-CF6650DCBAFB}" type="parTrans" cxnId="{ED722ECD-115C-40BC-B760-F3E4B98C9542}">
      <dgm:prSet/>
      <dgm:spPr/>
      <dgm:t>
        <a:bodyPr/>
        <a:lstStyle/>
        <a:p>
          <a:endParaRPr lang="zh-CN" altLang="en-US" sz="2400"/>
        </a:p>
      </dgm:t>
    </dgm:pt>
    <dgm:pt modelId="{4BE3925C-A7DC-4F90-B80B-086456EE0B55}" type="sibTrans" cxnId="{ED722ECD-115C-40BC-B760-F3E4B98C9542}">
      <dgm:prSet/>
      <dgm:spPr/>
      <dgm:t>
        <a:bodyPr/>
        <a:lstStyle/>
        <a:p>
          <a:endParaRPr lang="zh-CN" altLang="en-US" sz="2400"/>
        </a:p>
      </dgm:t>
    </dgm:pt>
    <dgm:pt modelId="{E75895C4-C1A1-4B33-A21F-72590FF6696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800" dirty="0"/>
            <a:t>项目经理的经理</a:t>
          </a:r>
        </a:p>
      </dgm:t>
    </dgm:pt>
    <dgm:pt modelId="{03708447-D2D3-4CAA-8D28-B9D327959978}" type="parTrans" cxnId="{9D245EE4-EA69-4AB8-86C3-4E07223FA167}">
      <dgm:prSet/>
      <dgm:spPr/>
      <dgm:t>
        <a:bodyPr/>
        <a:lstStyle/>
        <a:p>
          <a:endParaRPr lang="zh-CN" altLang="en-US" sz="2400"/>
        </a:p>
      </dgm:t>
    </dgm:pt>
    <dgm:pt modelId="{42065746-D145-45AE-8C18-64F195F74B52}" type="sibTrans" cxnId="{9D245EE4-EA69-4AB8-86C3-4E07223FA167}">
      <dgm:prSet/>
      <dgm:spPr/>
      <dgm:t>
        <a:bodyPr/>
        <a:lstStyle/>
        <a:p>
          <a:endParaRPr lang="zh-CN" altLang="en-US" sz="2400"/>
        </a:p>
      </dgm:t>
    </dgm:pt>
    <dgm:pt modelId="{9D04CCFF-3E37-47E1-9886-B2FF221BEDBD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800" dirty="0"/>
            <a:t>项目经理</a:t>
          </a:r>
        </a:p>
      </dgm:t>
    </dgm:pt>
    <dgm:pt modelId="{8A975054-6D69-440E-896A-91FC09A8A288}" type="parTrans" cxnId="{98F2105E-46BD-4BF0-ADD7-423CA4EEAB25}">
      <dgm:prSet/>
      <dgm:spPr/>
      <dgm:t>
        <a:bodyPr/>
        <a:lstStyle/>
        <a:p>
          <a:endParaRPr lang="zh-CN" altLang="en-US" sz="2400"/>
        </a:p>
      </dgm:t>
    </dgm:pt>
    <dgm:pt modelId="{54FB54A8-E8BD-4185-A870-F1F1BD2C8461}" type="sibTrans" cxnId="{98F2105E-46BD-4BF0-ADD7-423CA4EEAB25}">
      <dgm:prSet/>
      <dgm:spPr/>
      <dgm:t>
        <a:bodyPr/>
        <a:lstStyle/>
        <a:p>
          <a:endParaRPr lang="zh-CN" altLang="en-US" sz="2400"/>
        </a:p>
      </dgm:t>
    </dgm:pt>
    <dgm:pt modelId="{1B88C179-5352-4966-B54D-DEBCA015A2F2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800"/>
            <a:t>项目经理</a:t>
          </a:r>
          <a:endParaRPr lang="zh-CN" altLang="en-US" sz="1800" dirty="0"/>
        </a:p>
      </dgm:t>
    </dgm:pt>
    <dgm:pt modelId="{EA2D1492-B9AC-4478-A49B-8F8EA05330F5}" type="parTrans" cxnId="{6FD0D87E-C2AC-4F87-B065-8330202E7B30}">
      <dgm:prSet/>
      <dgm:spPr/>
      <dgm:t>
        <a:bodyPr/>
        <a:lstStyle/>
        <a:p>
          <a:endParaRPr lang="zh-CN" altLang="en-US" sz="2400"/>
        </a:p>
      </dgm:t>
    </dgm:pt>
    <dgm:pt modelId="{495AC402-1332-48EB-A145-D55D43086847}" type="sibTrans" cxnId="{6FD0D87E-C2AC-4F87-B065-8330202E7B30}">
      <dgm:prSet/>
      <dgm:spPr/>
      <dgm:t>
        <a:bodyPr/>
        <a:lstStyle/>
        <a:p>
          <a:endParaRPr lang="zh-CN" altLang="en-US" sz="2400"/>
        </a:p>
      </dgm:t>
    </dgm:pt>
    <dgm:pt modelId="{422C8108-363D-4EEC-80DC-F198927728E0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800"/>
            <a:t>项目经理</a:t>
          </a:r>
          <a:endParaRPr lang="zh-CN" altLang="en-US" sz="1800" dirty="0"/>
        </a:p>
      </dgm:t>
    </dgm:pt>
    <dgm:pt modelId="{1864BC19-5D82-4876-A7F9-D80E805EE3FA}" type="parTrans" cxnId="{343E0711-33FC-47B7-8D4E-17B036AB096B}">
      <dgm:prSet/>
      <dgm:spPr/>
      <dgm:t>
        <a:bodyPr/>
        <a:lstStyle/>
        <a:p>
          <a:endParaRPr lang="zh-CN" altLang="en-US" sz="2400"/>
        </a:p>
      </dgm:t>
    </dgm:pt>
    <dgm:pt modelId="{945D1D4B-B092-4020-A30D-E507F897E571}" type="sibTrans" cxnId="{343E0711-33FC-47B7-8D4E-17B036AB096B}">
      <dgm:prSet/>
      <dgm:spPr/>
      <dgm:t>
        <a:bodyPr/>
        <a:lstStyle/>
        <a:p>
          <a:endParaRPr lang="zh-CN" altLang="en-US" sz="2400"/>
        </a:p>
      </dgm:t>
    </dgm:pt>
    <dgm:pt modelId="{C90F6E15-7425-4654-AAF9-F1FD8C8D6A3A}" type="pres">
      <dgm:prSet presAssocID="{558285FB-9161-4C90-ABA3-131D6518D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A7C0BD-C608-4A7A-AED1-9A5BF05AEDDC}" type="pres">
      <dgm:prSet presAssocID="{7717E924-CE6A-408A-B05D-BC4170A37350}" presName="hierRoot1" presStyleCnt="0">
        <dgm:presLayoutVars>
          <dgm:hierBranch val="init"/>
        </dgm:presLayoutVars>
      </dgm:prSet>
      <dgm:spPr/>
    </dgm:pt>
    <dgm:pt modelId="{8CB5A5AA-02B3-4E31-8B10-96A5F1ADA2BF}" type="pres">
      <dgm:prSet presAssocID="{7717E924-CE6A-408A-B05D-BC4170A37350}" presName="rootComposite1" presStyleCnt="0"/>
      <dgm:spPr/>
    </dgm:pt>
    <dgm:pt modelId="{06627F85-C985-4DBB-934B-531AF2B3CD78}" type="pres">
      <dgm:prSet presAssocID="{7717E924-CE6A-408A-B05D-BC4170A37350}" presName="rootText1" presStyleLbl="node0" presStyleIdx="0" presStyleCnt="1">
        <dgm:presLayoutVars>
          <dgm:chPref val="3"/>
        </dgm:presLayoutVars>
      </dgm:prSet>
      <dgm:spPr/>
    </dgm:pt>
    <dgm:pt modelId="{586B0D61-6BA9-40CE-8AF3-49DDE278EC42}" type="pres">
      <dgm:prSet presAssocID="{7717E924-CE6A-408A-B05D-BC4170A37350}" presName="rootConnector1" presStyleLbl="node1" presStyleIdx="0" presStyleCnt="0"/>
      <dgm:spPr/>
    </dgm:pt>
    <dgm:pt modelId="{9E59A8B0-77D5-4276-AD1D-5B8A3E6EB05D}" type="pres">
      <dgm:prSet presAssocID="{7717E924-CE6A-408A-B05D-BC4170A37350}" presName="hierChild2" presStyleCnt="0"/>
      <dgm:spPr/>
    </dgm:pt>
    <dgm:pt modelId="{C5BFD858-02E6-429D-835D-2375C42DD5B3}" type="pres">
      <dgm:prSet presAssocID="{C0C442B8-F0BF-42EF-A423-7ADA31C9B8B5}" presName="Name37" presStyleLbl="parChTrans1D2" presStyleIdx="0" presStyleCnt="4"/>
      <dgm:spPr/>
    </dgm:pt>
    <dgm:pt modelId="{811906EE-71A8-4B8B-9C41-D7759ECDEE98}" type="pres">
      <dgm:prSet presAssocID="{E327E367-F669-4CF9-99EB-F97E6AFFC87C}" presName="hierRoot2" presStyleCnt="0">
        <dgm:presLayoutVars>
          <dgm:hierBranch val="init"/>
        </dgm:presLayoutVars>
      </dgm:prSet>
      <dgm:spPr/>
    </dgm:pt>
    <dgm:pt modelId="{14A601B6-22CF-4D5C-A220-DE8EA1906238}" type="pres">
      <dgm:prSet presAssocID="{E327E367-F669-4CF9-99EB-F97E6AFFC87C}" presName="rootComposite" presStyleCnt="0"/>
      <dgm:spPr/>
    </dgm:pt>
    <dgm:pt modelId="{D2A8F348-A954-4643-A3B9-1E02721C72AF}" type="pres">
      <dgm:prSet presAssocID="{E327E367-F669-4CF9-99EB-F97E6AFFC87C}" presName="rootText" presStyleLbl="node2" presStyleIdx="0" presStyleCnt="4">
        <dgm:presLayoutVars>
          <dgm:chPref val="3"/>
        </dgm:presLayoutVars>
      </dgm:prSet>
      <dgm:spPr/>
    </dgm:pt>
    <dgm:pt modelId="{6EFCCD55-03D8-4BC3-9634-FC88F08E91F5}" type="pres">
      <dgm:prSet presAssocID="{E327E367-F669-4CF9-99EB-F97E6AFFC87C}" presName="rootConnector" presStyleLbl="node2" presStyleIdx="0" presStyleCnt="4"/>
      <dgm:spPr/>
    </dgm:pt>
    <dgm:pt modelId="{40217BEC-6B40-4B6A-B82C-17C2E74E5A07}" type="pres">
      <dgm:prSet presAssocID="{E327E367-F669-4CF9-99EB-F97E6AFFC87C}" presName="hierChild4" presStyleCnt="0"/>
      <dgm:spPr/>
    </dgm:pt>
    <dgm:pt modelId="{2C36BA0B-5D7D-42E4-9FC0-80BA798A12EB}" type="pres">
      <dgm:prSet presAssocID="{27A1AF90-2A39-4D4E-9A47-60B15FD679A6}" presName="Name37" presStyleLbl="parChTrans1D3" presStyleIdx="0" presStyleCnt="12"/>
      <dgm:spPr/>
    </dgm:pt>
    <dgm:pt modelId="{D1E02F4C-061F-40E5-ADA7-23245540AC69}" type="pres">
      <dgm:prSet presAssocID="{4A86808A-822E-4B63-B7D4-2C80BD2B2DBC}" presName="hierRoot2" presStyleCnt="0">
        <dgm:presLayoutVars>
          <dgm:hierBranch val="init"/>
        </dgm:presLayoutVars>
      </dgm:prSet>
      <dgm:spPr/>
    </dgm:pt>
    <dgm:pt modelId="{AD1FDEBA-FB77-4A14-957C-BF53519E4420}" type="pres">
      <dgm:prSet presAssocID="{4A86808A-822E-4B63-B7D4-2C80BD2B2DBC}" presName="rootComposite" presStyleCnt="0"/>
      <dgm:spPr/>
    </dgm:pt>
    <dgm:pt modelId="{E321D579-323A-4384-AE0B-AADF890849B2}" type="pres">
      <dgm:prSet presAssocID="{4A86808A-822E-4B63-B7D4-2C80BD2B2DBC}" presName="rootText" presStyleLbl="node3" presStyleIdx="0" presStyleCnt="12">
        <dgm:presLayoutVars>
          <dgm:chPref val="3"/>
        </dgm:presLayoutVars>
      </dgm:prSet>
      <dgm:spPr/>
    </dgm:pt>
    <dgm:pt modelId="{12FCA611-6170-4A2B-9D80-7965A741D56A}" type="pres">
      <dgm:prSet presAssocID="{4A86808A-822E-4B63-B7D4-2C80BD2B2DBC}" presName="rootConnector" presStyleLbl="node3" presStyleIdx="0" presStyleCnt="12"/>
      <dgm:spPr/>
    </dgm:pt>
    <dgm:pt modelId="{1237266F-2386-46A8-AC76-F4A340656710}" type="pres">
      <dgm:prSet presAssocID="{4A86808A-822E-4B63-B7D4-2C80BD2B2DBC}" presName="hierChild4" presStyleCnt="0"/>
      <dgm:spPr/>
    </dgm:pt>
    <dgm:pt modelId="{376532A9-2542-4FBD-8B87-9C27CAF2075A}" type="pres">
      <dgm:prSet presAssocID="{4A86808A-822E-4B63-B7D4-2C80BD2B2DBC}" presName="hierChild5" presStyleCnt="0"/>
      <dgm:spPr/>
    </dgm:pt>
    <dgm:pt modelId="{2BF25E8C-D330-4DEF-AE1B-7BD6C2F14DC7}" type="pres">
      <dgm:prSet presAssocID="{A81E20F0-0F7B-40A8-8F3F-FBB82F0876B5}" presName="Name37" presStyleLbl="parChTrans1D3" presStyleIdx="1" presStyleCnt="12"/>
      <dgm:spPr/>
    </dgm:pt>
    <dgm:pt modelId="{C398FF00-744D-49CE-B1EB-A81704650EBB}" type="pres">
      <dgm:prSet presAssocID="{A4E607FA-1E63-4ED1-8B4C-354E1732B6AF}" presName="hierRoot2" presStyleCnt="0">
        <dgm:presLayoutVars>
          <dgm:hierBranch val="init"/>
        </dgm:presLayoutVars>
      </dgm:prSet>
      <dgm:spPr/>
    </dgm:pt>
    <dgm:pt modelId="{460C9425-C610-4AFA-9EB5-7C81702BDEDA}" type="pres">
      <dgm:prSet presAssocID="{A4E607FA-1E63-4ED1-8B4C-354E1732B6AF}" presName="rootComposite" presStyleCnt="0"/>
      <dgm:spPr/>
    </dgm:pt>
    <dgm:pt modelId="{DF274517-C2E4-4DAC-97CF-0B36FEB0B6CF}" type="pres">
      <dgm:prSet presAssocID="{A4E607FA-1E63-4ED1-8B4C-354E1732B6AF}" presName="rootText" presStyleLbl="node3" presStyleIdx="1" presStyleCnt="12">
        <dgm:presLayoutVars>
          <dgm:chPref val="3"/>
        </dgm:presLayoutVars>
      </dgm:prSet>
      <dgm:spPr/>
    </dgm:pt>
    <dgm:pt modelId="{50AF4547-8DA7-4EA8-B6E0-688CCDD23AFA}" type="pres">
      <dgm:prSet presAssocID="{A4E607FA-1E63-4ED1-8B4C-354E1732B6AF}" presName="rootConnector" presStyleLbl="node3" presStyleIdx="1" presStyleCnt="12"/>
      <dgm:spPr/>
    </dgm:pt>
    <dgm:pt modelId="{517AF4F5-2942-4AEE-857F-D74E0A1DD04A}" type="pres">
      <dgm:prSet presAssocID="{A4E607FA-1E63-4ED1-8B4C-354E1732B6AF}" presName="hierChild4" presStyleCnt="0"/>
      <dgm:spPr/>
    </dgm:pt>
    <dgm:pt modelId="{33942B76-13F9-4FB3-B852-7552B6880D38}" type="pres">
      <dgm:prSet presAssocID="{A4E607FA-1E63-4ED1-8B4C-354E1732B6AF}" presName="hierChild5" presStyleCnt="0"/>
      <dgm:spPr/>
    </dgm:pt>
    <dgm:pt modelId="{922158AF-498D-453E-BA49-BC3D09031F3F}" type="pres">
      <dgm:prSet presAssocID="{7580F18B-A3F8-434D-8527-87B0ED167F3D}" presName="Name37" presStyleLbl="parChTrans1D3" presStyleIdx="2" presStyleCnt="12"/>
      <dgm:spPr/>
    </dgm:pt>
    <dgm:pt modelId="{3DC1A05A-0A9B-4C45-8D53-05EFBDD4898E}" type="pres">
      <dgm:prSet presAssocID="{3BCFFCFE-0303-4510-B64F-D69A7ACF7C17}" presName="hierRoot2" presStyleCnt="0">
        <dgm:presLayoutVars>
          <dgm:hierBranch val="init"/>
        </dgm:presLayoutVars>
      </dgm:prSet>
      <dgm:spPr/>
    </dgm:pt>
    <dgm:pt modelId="{E7D46CEF-1725-448B-B97E-A832DD9EF660}" type="pres">
      <dgm:prSet presAssocID="{3BCFFCFE-0303-4510-B64F-D69A7ACF7C17}" presName="rootComposite" presStyleCnt="0"/>
      <dgm:spPr/>
    </dgm:pt>
    <dgm:pt modelId="{E42C96F7-972F-4F32-96B1-CA003F17D258}" type="pres">
      <dgm:prSet presAssocID="{3BCFFCFE-0303-4510-B64F-D69A7ACF7C17}" presName="rootText" presStyleLbl="node3" presStyleIdx="2" presStyleCnt="12">
        <dgm:presLayoutVars>
          <dgm:chPref val="3"/>
        </dgm:presLayoutVars>
      </dgm:prSet>
      <dgm:spPr/>
    </dgm:pt>
    <dgm:pt modelId="{F4031F06-0B6E-495A-9588-E096E371BFEF}" type="pres">
      <dgm:prSet presAssocID="{3BCFFCFE-0303-4510-B64F-D69A7ACF7C17}" presName="rootConnector" presStyleLbl="node3" presStyleIdx="2" presStyleCnt="12"/>
      <dgm:spPr/>
    </dgm:pt>
    <dgm:pt modelId="{94162590-39A3-411A-90B2-53CEBD9854C7}" type="pres">
      <dgm:prSet presAssocID="{3BCFFCFE-0303-4510-B64F-D69A7ACF7C17}" presName="hierChild4" presStyleCnt="0"/>
      <dgm:spPr/>
    </dgm:pt>
    <dgm:pt modelId="{5B1DA102-F568-44FA-8D0C-24511A7F6261}" type="pres">
      <dgm:prSet presAssocID="{3BCFFCFE-0303-4510-B64F-D69A7ACF7C17}" presName="hierChild5" presStyleCnt="0"/>
      <dgm:spPr/>
    </dgm:pt>
    <dgm:pt modelId="{6A2B5046-87AD-4649-886E-663A6D935B4E}" type="pres">
      <dgm:prSet presAssocID="{E327E367-F669-4CF9-99EB-F97E6AFFC87C}" presName="hierChild5" presStyleCnt="0"/>
      <dgm:spPr/>
    </dgm:pt>
    <dgm:pt modelId="{414D4760-F346-4602-920D-3E191667046D}" type="pres">
      <dgm:prSet presAssocID="{1896B462-0F1A-4829-8DC5-6591D13EE07A}" presName="Name37" presStyleLbl="parChTrans1D2" presStyleIdx="1" presStyleCnt="4"/>
      <dgm:spPr/>
    </dgm:pt>
    <dgm:pt modelId="{2E5D39EB-7277-446C-8BF1-D578A30B5E3F}" type="pres">
      <dgm:prSet presAssocID="{4BB2CFDA-F2DB-4AAC-876A-4B139A2A5CAE}" presName="hierRoot2" presStyleCnt="0">
        <dgm:presLayoutVars>
          <dgm:hierBranch val="init"/>
        </dgm:presLayoutVars>
      </dgm:prSet>
      <dgm:spPr/>
    </dgm:pt>
    <dgm:pt modelId="{AD455F72-0BE7-49E0-9725-7FCABAF48B73}" type="pres">
      <dgm:prSet presAssocID="{4BB2CFDA-F2DB-4AAC-876A-4B139A2A5CAE}" presName="rootComposite" presStyleCnt="0"/>
      <dgm:spPr/>
    </dgm:pt>
    <dgm:pt modelId="{636566A3-601C-4808-AE91-DB6B1648CE9A}" type="pres">
      <dgm:prSet presAssocID="{4BB2CFDA-F2DB-4AAC-876A-4B139A2A5CAE}" presName="rootText" presStyleLbl="node2" presStyleIdx="1" presStyleCnt="4">
        <dgm:presLayoutVars>
          <dgm:chPref val="3"/>
        </dgm:presLayoutVars>
      </dgm:prSet>
      <dgm:spPr/>
    </dgm:pt>
    <dgm:pt modelId="{9879AADF-DCAE-49B6-9033-68A4F341F260}" type="pres">
      <dgm:prSet presAssocID="{4BB2CFDA-F2DB-4AAC-876A-4B139A2A5CAE}" presName="rootConnector" presStyleLbl="node2" presStyleIdx="1" presStyleCnt="4"/>
      <dgm:spPr/>
    </dgm:pt>
    <dgm:pt modelId="{EB2EA634-61B8-4A91-A90F-B4332C1BCB77}" type="pres">
      <dgm:prSet presAssocID="{4BB2CFDA-F2DB-4AAC-876A-4B139A2A5CAE}" presName="hierChild4" presStyleCnt="0"/>
      <dgm:spPr/>
    </dgm:pt>
    <dgm:pt modelId="{D9CCD69F-0973-44F4-AD04-303D15FA74D2}" type="pres">
      <dgm:prSet presAssocID="{142FD6B6-3AFD-4E66-959A-08B93DF3A018}" presName="Name37" presStyleLbl="parChTrans1D3" presStyleIdx="3" presStyleCnt="12"/>
      <dgm:spPr/>
    </dgm:pt>
    <dgm:pt modelId="{B12655E3-A91A-4F8D-AD59-AE34535C0AFE}" type="pres">
      <dgm:prSet presAssocID="{5C81D92E-746F-4E66-9BA1-D074C523E8F1}" presName="hierRoot2" presStyleCnt="0">
        <dgm:presLayoutVars>
          <dgm:hierBranch val="init"/>
        </dgm:presLayoutVars>
      </dgm:prSet>
      <dgm:spPr/>
    </dgm:pt>
    <dgm:pt modelId="{567C42CE-0E01-4F91-923B-20816D8465F0}" type="pres">
      <dgm:prSet presAssocID="{5C81D92E-746F-4E66-9BA1-D074C523E8F1}" presName="rootComposite" presStyleCnt="0"/>
      <dgm:spPr/>
    </dgm:pt>
    <dgm:pt modelId="{F1F33E5A-1D05-4F6C-8370-3B9F0C73E548}" type="pres">
      <dgm:prSet presAssocID="{5C81D92E-746F-4E66-9BA1-D074C523E8F1}" presName="rootText" presStyleLbl="node3" presStyleIdx="3" presStyleCnt="12">
        <dgm:presLayoutVars>
          <dgm:chPref val="3"/>
        </dgm:presLayoutVars>
      </dgm:prSet>
      <dgm:spPr/>
    </dgm:pt>
    <dgm:pt modelId="{2FA75BAB-12DD-4E2B-ACA4-AAC74CDB528A}" type="pres">
      <dgm:prSet presAssocID="{5C81D92E-746F-4E66-9BA1-D074C523E8F1}" presName="rootConnector" presStyleLbl="node3" presStyleIdx="3" presStyleCnt="12"/>
      <dgm:spPr/>
    </dgm:pt>
    <dgm:pt modelId="{00B09F2E-C0F6-441B-8E64-5A12D8E2ED22}" type="pres">
      <dgm:prSet presAssocID="{5C81D92E-746F-4E66-9BA1-D074C523E8F1}" presName="hierChild4" presStyleCnt="0"/>
      <dgm:spPr/>
    </dgm:pt>
    <dgm:pt modelId="{52F21986-2549-46D2-B180-5F376A545A8D}" type="pres">
      <dgm:prSet presAssocID="{5C81D92E-746F-4E66-9BA1-D074C523E8F1}" presName="hierChild5" presStyleCnt="0"/>
      <dgm:spPr/>
    </dgm:pt>
    <dgm:pt modelId="{812C03B7-B00C-4646-AF14-DC74F62694DE}" type="pres">
      <dgm:prSet presAssocID="{B10A5499-FE6E-414A-8A24-EE5FEB445466}" presName="Name37" presStyleLbl="parChTrans1D3" presStyleIdx="4" presStyleCnt="12"/>
      <dgm:spPr/>
    </dgm:pt>
    <dgm:pt modelId="{BBD384FE-4375-44F0-8395-601CBB5B9A13}" type="pres">
      <dgm:prSet presAssocID="{F572D5F3-C36F-4448-B065-0AC283B09171}" presName="hierRoot2" presStyleCnt="0">
        <dgm:presLayoutVars>
          <dgm:hierBranch val="init"/>
        </dgm:presLayoutVars>
      </dgm:prSet>
      <dgm:spPr/>
    </dgm:pt>
    <dgm:pt modelId="{C4508198-FA9F-4CE6-8796-28911A7C9837}" type="pres">
      <dgm:prSet presAssocID="{F572D5F3-C36F-4448-B065-0AC283B09171}" presName="rootComposite" presStyleCnt="0"/>
      <dgm:spPr/>
    </dgm:pt>
    <dgm:pt modelId="{C5C1B7AA-F721-4016-9238-B6F3C8B48381}" type="pres">
      <dgm:prSet presAssocID="{F572D5F3-C36F-4448-B065-0AC283B09171}" presName="rootText" presStyleLbl="node3" presStyleIdx="4" presStyleCnt="12">
        <dgm:presLayoutVars>
          <dgm:chPref val="3"/>
        </dgm:presLayoutVars>
      </dgm:prSet>
      <dgm:spPr/>
    </dgm:pt>
    <dgm:pt modelId="{3541594C-6C90-456E-8E3B-8964BBFD3518}" type="pres">
      <dgm:prSet presAssocID="{F572D5F3-C36F-4448-B065-0AC283B09171}" presName="rootConnector" presStyleLbl="node3" presStyleIdx="4" presStyleCnt="12"/>
      <dgm:spPr/>
    </dgm:pt>
    <dgm:pt modelId="{2AF741AB-B862-4DA2-939F-AF1F991B6BCB}" type="pres">
      <dgm:prSet presAssocID="{F572D5F3-C36F-4448-B065-0AC283B09171}" presName="hierChild4" presStyleCnt="0"/>
      <dgm:spPr/>
    </dgm:pt>
    <dgm:pt modelId="{D1BF2C7C-9E83-4C50-944B-C438A06F62F9}" type="pres">
      <dgm:prSet presAssocID="{F572D5F3-C36F-4448-B065-0AC283B09171}" presName="hierChild5" presStyleCnt="0"/>
      <dgm:spPr/>
    </dgm:pt>
    <dgm:pt modelId="{0B1151FA-11F7-4ACD-B8D8-56ABB8881C52}" type="pres">
      <dgm:prSet presAssocID="{DB9C3686-53F5-4419-B089-F9ED97C5FCCE}" presName="Name37" presStyleLbl="parChTrans1D3" presStyleIdx="5" presStyleCnt="12"/>
      <dgm:spPr/>
    </dgm:pt>
    <dgm:pt modelId="{2C0F8067-F1FB-48FA-BF2A-7B67BBA65D50}" type="pres">
      <dgm:prSet presAssocID="{C0C68FE0-11EB-498F-939E-EB504E22447C}" presName="hierRoot2" presStyleCnt="0">
        <dgm:presLayoutVars>
          <dgm:hierBranch val="init"/>
        </dgm:presLayoutVars>
      </dgm:prSet>
      <dgm:spPr/>
    </dgm:pt>
    <dgm:pt modelId="{69DF3916-6CEA-488F-A41E-F1CBB62F4116}" type="pres">
      <dgm:prSet presAssocID="{C0C68FE0-11EB-498F-939E-EB504E22447C}" presName="rootComposite" presStyleCnt="0"/>
      <dgm:spPr/>
    </dgm:pt>
    <dgm:pt modelId="{31538008-D051-4AD7-8EB6-525B3374396C}" type="pres">
      <dgm:prSet presAssocID="{C0C68FE0-11EB-498F-939E-EB504E22447C}" presName="rootText" presStyleLbl="node3" presStyleIdx="5" presStyleCnt="12">
        <dgm:presLayoutVars>
          <dgm:chPref val="3"/>
        </dgm:presLayoutVars>
      </dgm:prSet>
      <dgm:spPr/>
    </dgm:pt>
    <dgm:pt modelId="{DD49E9F9-7CE1-4A6E-93F0-4E190E4C493B}" type="pres">
      <dgm:prSet presAssocID="{C0C68FE0-11EB-498F-939E-EB504E22447C}" presName="rootConnector" presStyleLbl="node3" presStyleIdx="5" presStyleCnt="12"/>
      <dgm:spPr/>
    </dgm:pt>
    <dgm:pt modelId="{D33B5774-FDA3-48DE-8650-23D4F02390E7}" type="pres">
      <dgm:prSet presAssocID="{C0C68FE0-11EB-498F-939E-EB504E22447C}" presName="hierChild4" presStyleCnt="0"/>
      <dgm:spPr/>
    </dgm:pt>
    <dgm:pt modelId="{5D37510C-0090-42CA-90C3-53874C2E3B7E}" type="pres">
      <dgm:prSet presAssocID="{C0C68FE0-11EB-498F-939E-EB504E22447C}" presName="hierChild5" presStyleCnt="0"/>
      <dgm:spPr/>
    </dgm:pt>
    <dgm:pt modelId="{80AFF7B1-9728-4BF3-8F72-BD029B37417B}" type="pres">
      <dgm:prSet presAssocID="{4BB2CFDA-F2DB-4AAC-876A-4B139A2A5CAE}" presName="hierChild5" presStyleCnt="0"/>
      <dgm:spPr/>
    </dgm:pt>
    <dgm:pt modelId="{1C7B9BBD-67B1-4232-AA83-65D8154FB02A}" type="pres">
      <dgm:prSet presAssocID="{67C04BDF-4BB6-48AC-A843-0E55BDB01F75}" presName="Name37" presStyleLbl="parChTrans1D2" presStyleIdx="2" presStyleCnt="4"/>
      <dgm:spPr/>
    </dgm:pt>
    <dgm:pt modelId="{FEB40ADE-D917-4045-AA85-44ABAACF5F15}" type="pres">
      <dgm:prSet presAssocID="{66508058-EBD1-45E8-B482-10692BE99706}" presName="hierRoot2" presStyleCnt="0">
        <dgm:presLayoutVars>
          <dgm:hierBranch val="init"/>
        </dgm:presLayoutVars>
      </dgm:prSet>
      <dgm:spPr/>
    </dgm:pt>
    <dgm:pt modelId="{9AC87E36-6278-47B4-99C6-747C3277B9BE}" type="pres">
      <dgm:prSet presAssocID="{66508058-EBD1-45E8-B482-10692BE99706}" presName="rootComposite" presStyleCnt="0"/>
      <dgm:spPr/>
    </dgm:pt>
    <dgm:pt modelId="{F6CCF192-FCA8-44FB-9A9F-BBBE33D60A23}" type="pres">
      <dgm:prSet presAssocID="{66508058-EBD1-45E8-B482-10692BE99706}" presName="rootText" presStyleLbl="node2" presStyleIdx="2" presStyleCnt="4">
        <dgm:presLayoutVars>
          <dgm:chPref val="3"/>
        </dgm:presLayoutVars>
      </dgm:prSet>
      <dgm:spPr/>
    </dgm:pt>
    <dgm:pt modelId="{77717CAD-73A7-48FA-95CF-D361C1C35BB9}" type="pres">
      <dgm:prSet presAssocID="{66508058-EBD1-45E8-B482-10692BE99706}" presName="rootConnector" presStyleLbl="node2" presStyleIdx="2" presStyleCnt="4"/>
      <dgm:spPr/>
    </dgm:pt>
    <dgm:pt modelId="{B33950E3-7EA8-4847-9756-3C4AF85C1FC5}" type="pres">
      <dgm:prSet presAssocID="{66508058-EBD1-45E8-B482-10692BE99706}" presName="hierChild4" presStyleCnt="0"/>
      <dgm:spPr/>
    </dgm:pt>
    <dgm:pt modelId="{E70270B2-7B5F-418F-B922-D8C82AF7D47B}" type="pres">
      <dgm:prSet presAssocID="{A6F6767C-6B69-48E5-B2EF-FC8297FCC62F}" presName="Name37" presStyleLbl="parChTrans1D3" presStyleIdx="6" presStyleCnt="12"/>
      <dgm:spPr/>
    </dgm:pt>
    <dgm:pt modelId="{E8D3C365-A0E9-49CA-AB46-77A092B4248B}" type="pres">
      <dgm:prSet presAssocID="{D680A5E1-7A6E-4599-9429-479B49720ADE}" presName="hierRoot2" presStyleCnt="0">
        <dgm:presLayoutVars>
          <dgm:hierBranch val="init"/>
        </dgm:presLayoutVars>
      </dgm:prSet>
      <dgm:spPr/>
    </dgm:pt>
    <dgm:pt modelId="{EEA7A8CE-9FBB-48D9-84AB-31AE3EA1E310}" type="pres">
      <dgm:prSet presAssocID="{D680A5E1-7A6E-4599-9429-479B49720ADE}" presName="rootComposite" presStyleCnt="0"/>
      <dgm:spPr/>
    </dgm:pt>
    <dgm:pt modelId="{77C6633B-29DA-4D4E-9A32-648B672A19FA}" type="pres">
      <dgm:prSet presAssocID="{D680A5E1-7A6E-4599-9429-479B49720ADE}" presName="rootText" presStyleLbl="node3" presStyleIdx="6" presStyleCnt="12">
        <dgm:presLayoutVars>
          <dgm:chPref val="3"/>
        </dgm:presLayoutVars>
      </dgm:prSet>
      <dgm:spPr/>
    </dgm:pt>
    <dgm:pt modelId="{88A9160B-8381-4B19-A6B7-0DA419BE3889}" type="pres">
      <dgm:prSet presAssocID="{D680A5E1-7A6E-4599-9429-479B49720ADE}" presName="rootConnector" presStyleLbl="node3" presStyleIdx="6" presStyleCnt="12"/>
      <dgm:spPr/>
    </dgm:pt>
    <dgm:pt modelId="{5B850571-B1F5-490F-9211-C56EF87DC7A0}" type="pres">
      <dgm:prSet presAssocID="{D680A5E1-7A6E-4599-9429-479B49720ADE}" presName="hierChild4" presStyleCnt="0"/>
      <dgm:spPr/>
    </dgm:pt>
    <dgm:pt modelId="{F22525F6-D792-4833-9007-E1475F19176B}" type="pres">
      <dgm:prSet presAssocID="{D680A5E1-7A6E-4599-9429-479B49720ADE}" presName="hierChild5" presStyleCnt="0"/>
      <dgm:spPr/>
    </dgm:pt>
    <dgm:pt modelId="{F8BF6DB7-73A4-49EA-92B1-D3C25875E09E}" type="pres">
      <dgm:prSet presAssocID="{D8C57135-84D5-453C-8C7F-6CF15D40F513}" presName="Name37" presStyleLbl="parChTrans1D3" presStyleIdx="7" presStyleCnt="12"/>
      <dgm:spPr/>
    </dgm:pt>
    <dgm:pt modelId="{FDD200F6-ABD9-4791-BEB6-E61D1845EF26}" type="pres">
      <dgm:prSet presAssocID="{C9D8964F-91EC-4C20-B125-0CD6576E058F}" presName="hierRoot2" presStyleCnt="0">
        <dgm:presLayoutVars>
          <dgm:hierBranch val="init"/>
        </dgm:presLayoutVars>
      </dgm:prSet>
      <dgm:spPr/>
    </dgm:pt>
    <dgm:pt modelId="{C3AFF2FE-3734-4761-95BF-A0EB7EDC566F}" type="pres">
      <dgm:prSet presAssocID="{C9D8964F-91EC-4C20-B125-0CD6576E058F}" presName="rootComposite" presStyleCnt="0"/>
      <dgm:spPr/>
    </dgm:pt>
    <dgm:pt modelId="{88165D73-68B2-4611-97EA-1110C5ACF5F9}" type="pres">
      <dgm:prSet presAssocID="{C9D8964F-91EC-4C20-B125-0CD6576E058F}" presName="rootText" presStyleLbl="node3" presStyleIdx="7" presStyleCnt="12">
        <dgm:presLayoutVars>
          <dgm:chPref val="3"/>
        </dgm:presLayoutVars>
      </dgm:prSet>
      <dgm:spPr/>
    </dgm:pt>
    <dgm:pt modelId="{B4C00C60-2F2E-4755-BDAD-C7A49799DB84}" type="pres">
      <dgm:prSet presAssocID="{C9D8964F-91EC-4C20-B125-0CD6576E058F}" presName="rootConnector" presStyleLbl="node3" presStyleIdx="7" presStyleCnt="12"/>
      <dgm:spPr/>
    </dgm:pt>
    <dgm:pt modelId="{6F5A4F33-1131-4509-BF12-C5C6403401C3}" type="pres">
      <dgm:prSet presAssocID="{C9D8964F-91EC-4C20-B125-0CD6576E058F}" presName="hierChild4" presStyleCnt="0"/>
      <dgm:spPr/>
    </dgm:pt>
    <dgm:pt modelId="{B4729A3B-1F37-46C5-98DA-9BDD6A015F1F}" type="pres">
      <dgm:prSet presAssocID="{C9D8964F-91EC-4C20-B125-0CD6576E058F}" presName="hierChild5" presStyleCnt="0"/>
      <dgm:spPr/>
    </dgm:pt>
    <dgm:pt modelId="{5C587DCD-1C62-4722-B442-69730B972DEF}" type="pres">
      <dgm:prSet presAssocID="{DCA54D17-995E-4FBC-AA09-CF6650DCBAFB}" presName="Name37" presStyleLbl="parChTrans1D3" presStyleIdx="8" presStyleCnt="12"/>
      <dgm:spPr/>
    </dgm:pt>
    <dgm:pt modelId="{9FE9E30E-6FD3-42B2-90A0-67655905D059}" type="pres">
      <dgm:prSet presAssocID="{3AD3EBBE-E829-4968-B574-CF54B03F7863}" presName="hierRoot2" presStyleCnt="0">
        <dgm:presLayoutVars>
          <dgm:hierBranch val="init"/>
        </dgm:presLayoutVars>
      </dgm:prSet>
      <dgm:spPr/>
    </dgm:pt>
    <dgm:pt modelId="{3C5A5907-DB2D-4870-83DE-DEF919F9CBF3}" type="pres">
      <dgm:prSet presAssocID="{3AD3EBBE-E829-4968-B574-CF54B03F7863}" presName="rootComposite" presStyleCnt="0"/>
      <dgm:spPr/>
    </dgm:pt>
    <dgm:pt modelId="{71BD4BC7-6E5F-49C0-AE71-EFCE82E600CF}" type="pres">
      <dgm:prSet presAssocID="{3AD3EBBE-E829-4968-B574-CF54B03F7863}" presName="rootText" presStyleLbl="node3" presStyleIdx="8" presStyleCnt="12">
        <dgm:presLayoutVars>
          <dgm:chPref val="3"/>
        </dgm:presLayoutVars>
      </dgm:prSet>
      <dgm:spPr/>
    </dgm:pt>
    <dgm:pt modelId="{DD74B390-CF28-47DD-84A9-3114C16591CF}" type="pres">
      <dgm:prSet presAssocID="{3AD3EBBE-E829-4968-B574-CF54B03F7863}" presName="rootConnector" presStyleLbl="node3" presStyleIdx="8" presStyleCnt="12"/>
      <dgm:spPr/>
    </dgm:pt>
    <dgm:pt modelId="{A7962817-F85B-4A9F-8BB7-ED2589EC0115}" type="pres">
      <dgm:prSet presAssocID="{3AD3EBBE-E829-4968-B574-CF54B03F7863}" presName="hierChild4" presStyleCnt="0"/>
      <dgm:spPr/>
    </dgm:pt>
    <dgm:pt modelId="{3E14EAF4-942B-4582-A71A-9695FCBF3745}" type="pres">
      <dgm:prSet presAssocID="{3AD3EBBE-E829-4968-B574-CF54B03F7863}" presName="hierChild5" presStyleCnt="0"/>
      <dgm:spPr/>
    </dgm:pt>
    <dgm:pt modelId="{0802477F-78DC-4FFA-8626-443AC1DBCF6C}" type="pres">
      <dgm:prSet presAssocID="{66508058-EBD1-45E8-B482-10692BE99706}" presName="hierChild5" presStyleCnt="0"/>
      <dgm:spPr/>
    </dgm:pt>
    <dgm:pt modelId="{DEE2F2F6-554D-48FD-8FA3-CF04DFDAECCA}" type="pres">
      <dgm:prSet presAssocID="{03708447-D2D3-4CAA-8D28-B9D327959978}" presName="Name37" presStyleLbl="parChTrans1D2" presStyleIdx="3" presStyleCnt="4"/>
      <dgm:spPr/>
    </dgm:pt>
    <dgm:pt modelId="{39094A12-0FD2-4B4E-B55A-D11BBCC1BE83}" type="pres">
      <dgm:prSet presAssocID="{E75895C4-C1A1-4B33-A21F-72590FF66968}" presName="hierRoot2" presStyleCnt="0">
        <dgm:presLayoutVars>
          <dgm:hierBranch val="init"/>
        </dgm:presLayoutVars>
      </dgm:prSet>
      <dgm:spPr/>
    </dgm:pt>
    <dgm:pt modelId="{9C376DAB-5B24-4DDB-9FD7-F5269ACEC710}" type="pres">
      <dgm:prSet presAssocID="{E75895C4-C1A1-4B33-A21F-72590FF66968}" presName="rootComposite" presStyleCnt="0"/>
      <dgm:spPr/>
    </dgm:pt>
    <dgm:pt modelId="{DE55F925-C2BD-47F6-9F91-3CD3F58B19D0}" type="pres">
      <dgm:prSet presAssocID="{E75895C4-C1A1-4B33-A21F-72590FF66968}" presName="rootText" presStyleLbl="node2" presStyleIdx="3" presStyleCnt="4" custScaleX="112802">
        <dgm:presLayoutVars>
          <dgm:chPref val="3"/>
        </dgm:presLayoutVars>
      </dgm:prSet>
      <dgm:spPr/>
    </dgm:pt>
    <dgm:pt modelId="{4FA43537-E7F5-47F8-B813-A660A2F7AEE6}" type="pres">
      <dgm:prSet presAssocID="{E75895C4-C1A1-4B33-A21F-72590FF66968}" presName="rootConnector" presStyleLbl="node2" presStyleIdx="3" presStyleCnt="4"/>
      <dgm:spPr/>
    </dgm:pt>
    <dgm:pt modelId="{AB8C5F8F-46FB-4229-8602-4A39E5C76D44}" type="pres">
      <dgm:prSet presAssocID="{E75895C4-C1A1-4B33-A21F-72590FF66968}" presName="hierChild4" presStyleCnt="0"/>
      <dgm:spPr/>
    </dgm:pt>
    <dgm:pt modelId="{DCE5CC03-C0BC-4731-9CE0-EDD7CEDFDAC7}" type="pres">
      <dgm:prSet presAssocID="{8A975054-6D69-440E-896A-91FC09A8A288}" presName="Name37" presStyleLbl="parChTrans1D3" presStyleIdx="9" presStyleCnt="12"/>
      <dgm:spPr/>
    </dgm:pt>
    <dgm:pt modelId="{20B51706-5855-442D-B585-2ADFF1138513}" type="pres">
      <dgm:prSet presAssocID="{9D04CCFF-3E37-47E1-9886-B2FF221BEDBD}" presName="hierRoot2" presStyleCnt="0">
        <dgm:presLayoutVars>
          <dgm:hierBranch val="init"/>
        </dgm:presLayoutVars>
      </dgm:prSet>
      <dgm:spPr/>
    </dgm:pt>
    <dgm:pt modelId="{1A0E2A07-BC98-4F65-8F76-4CA51026C60E}" type="pres">
      <dgm:prSet presAssocID="{9D04CCFF-3E37-47E1-9886-B2FF221BEDBD}" presName="rootComposite" presStyleCnt="0"/>
      <dgm:spPr/>
    </dgm:pt>
    <dgm:pt modelId="{CA609FF4-5AA1-46C2-95BB-4B9E39DF3C7B}" type="pres">
      <dgm:prSet presAssocID="{9D04CCFF-3E37-47E1-9886-B2FF221BEDBD}" presName="rootText" presStyleLbl="node3" presStyleIdx="9" presStyleCnt="12">
        <dgm:presLayoutVars>
          <dgm:chPref val="3"/>
        </dgm:presLayoutVars>
      </dgm:prSet>
      <dgm:spPr/>
    </dgm:pt>
    <dgm:pt modelId="{3DC89F19-96D7-4FEE-A916-56561EBA9E90}" type="pres">
      <dgm:prSet presAssocID="{9D04CCFF-3E37-47E1-9886-B2FF221BEDBD}" presName="rootConnector" presStyleLbl="node3" presStyleIdx="9" presStyleCnt="12"/>
      <dgm:spPr/>
    </dgm:pt>
    <dgm:pt modelId="{A5CC6D75-8AC9-47F8-B6AE-987F423BB346}" type="pres">
      <dgm:prSet presAssocID="{9D04CCFF-3E37-47E1-9886-B2FF221BEDBD}" presName="hierChild4" presStyleCnt="0"/>
      <dgm:spPr/>
    </dgm:pt>
    <dgm:pt modelId="{792FAC80-FCA6-4683-9D6A-C5374E62D757}" type="pres">
      <dgm:prSet presAssocID="{9D04CCFF-3E37-47E1-9886-B2FF221BEDBD}" presName="hierChild5" presStyleCnt="0"/>
      <dgm:spPr/>
    </dgm:pt>
    <dgm:pt modelId="{57AA9FC8-82B3-4DA5-AB7D-63329431C500}" type="pres">
      <dgm:prSet presAssocID="{EA2D1492-B9AC-4478-A49B-8F8EA05330F5}" presName="Name37" presStyleLbl="parChTrans1D3" presStyleIdx="10" presStyleCnt="12"/>
      <dgm:spPr/>
    </dgm:pt>
    <dgm:pt modelId="{35D91AF4-53A5-4836-BBC4-787F01D6A296}" type="pres">
      <dgm:prSet presAssocID="{1B88C179-5352-4966-B54D-DEBCA015A2F2}" presName="hierRoot2" presStyleCnt="0">
        <dgm:presLayoutVars>
          <dgm:hierBranch val="init"/>
        </dgm:presLayoutVars>
      </dgm:prSet>
      <dgm:spPr/>
    </dgm:pt>
    <dgm:pt modelId="{1D7321AF-4CB0-4F9F-92BC-93FC0C33F931}" type="pres">
      <dgm:prSet presAssocID="{1B88C179-5352-4966-B54D-DEBCA015A2F2}" presName="rootComposite" presStyleCnt="0"/>
      <dgm:spPr/>
    </dgm:pt>
    <dgm:pt modelId="{A76AD68D-F19C-43FD-8106-EAA22F97CD7C}" type="pres">
      <dgm:prSet presAssocID="{1B88C179-5352-4966-B54D-DEBCA015A2F2}" presName="rootText" presStyleLbl="node3" presStyleIdx="10" presStyleCnt="12">
        <dgm:presLayoutVars>
          <dgm:chPref val="3"/>
        </dgm:presLayoutVars>
      </dgm:prSet>
      <dgm:spPr/>
    </dgm:pt>
    <dgm:pt modelId="{F7773839-EA52-4DD7-8837-96662CD4CA61}" type="pres">
      <dgm:prSet presAssocID="{1B88C179-5352-4966-B54D-DEBCA015A2F2}" presName="rootConnector" presStyleLbl="node3" presStyleIdx="10" presStyleCnt="12"/>
      <dgm:spPr/>
    </dgm:pt>
    <dgm:pt modelId="{E830379D-997D-4A97-90E2-329BD4FF30EB}" type="pres">
      <dgm:prSet presAssocID="{1B88C179-5352-4966-B54D-DEBCA015A2F2}" presName="hierChild4" presStyleCnt="0"/>
      <dgm:spPr/>
    </dgm:pt>
    <dgm:pt modelId="{DFE4F58B-2E0A-474B-90D2-03A5A30A6F06}" type="pres">
      <dgm:prSet presAssocID="{1B88C179-5352-4966-B54D-DEBCA015A2F2}" presName="hierChild5" presStyleCnt="0"/>
      <dgm:spPr/>
    </dgm:pt>
    <dgm:pt modelId="{5055E356-FEA9-4590-9DB9-B73740354612}" type="pres">
      <dgm:prSet presAssocID="{1864BC19-5D82-4876-A7F9-D80E805EE3FA}" presName="Name37" presStyleLbl="parChTrans1D3" presStyleIdx="11" presStyleCnt="12"/>
      <dgm:spPr/>
    </dgm:pt>
    <dgm:pt modelId="{CD9A789A-103E-4FFA-A167-F05F4EB8A57B}" type="pres">
      <dgm:prSet presAssocID="{422C8108-363D-4EEC-80DC-F198927728E0}" presName="hierRoot2" presStyleCnt="0">
        <dgm:presLayoutVars>
          <dgm:hierBranch val="init"/>
        </dgm:presLayoutVars>
      </dgm:prSet>
      <dgm:spPr/>
    </dgm:pt>
    <dgm:pt modelId="{52C117BE-4FCC-44C2-9AD5-F793A08BFA83}" type="pres">
      <dgm:prSet presAssocID="{422C8108-363D-4EEC-80DC-F198927728E0}" presName="rootComposite" presStyleCnt="0"/>
      <dgm:spPr/>
    </dgm:pt>
    <dgm:pt modelId="{14EBC960-CB22-4039-B8C1-580A3093BBE7}" type="pres">
      <dgm:prSet presAssocID="{422C8108-363D-4EEC-80DC-F198927728E0}" presName="rootText" presStyleLbl="node3" presStyleIdx="11" presStyleCnt="12">
        <dgm:presLayoutVars>
          <dgm:chPref val="3"/>
        </dgm:presLayoutVars>
      </dgm:prSet>
      <dgm:spPr/>
    </dgm:pt>
    <dgm:pt modelId="{34CB1CEC-AF27-4C1A-BED3-D4B7F635D843}" type="pres">
      <dgm:prSet presAssocID="{422C8108-363D-4EEC-80DC-F198927728E0}" presName="rootConnector" presStyleLbl="node3" presStyleIdx="11" presStyleCnt="12"/>
      <dgm:spPr/>
    </dgm:pt>
    <dgm:pt modelId="{A2CEA038-B470-4680-AA83-90FEA4D2E243}" type="pres">
      <dgm:prSet presAssocID="{422C8108-363D-4EEC-80DC-F198927728E0}" presName="hierChild4" presStyleCnt="0"/>
      <dgm:spPr/>
    </dgm:pt>
    <dgm:pt modelId="{DEED1ACA-C2EC-4277-8871-27B20F206647}" type="pres">
      <dgm:prSet presAssocID="{422C8108-363D-4EEC-80DC-F198927728E0}" presName="hierChild5" presStyleCnt="0"/>
      <dgm:spPr/>
    </dgm:pt>
    <dgm:pt modelId="{0D6D3388-E489-42C6-A645-C1D21F1BE4DF}" type="pres">
      <dgm:prSet presAssocID="{E75895C4-C1A1-4B33-A21F-72590FF66968}" presName="hierChild5" presStyleCnt="0"/>
      <dgm:spPr/>
    </dgm:pt>
    <dgm:pt modelId="{4732AD9C-69B2-4D9B-AEBD-3C408053EBB8}" type="pres">
      <dgm:prSet presAssocID="{7717E924-CE6A-408A-B05D-BC4170A37350}" presName="hierChild3" presStyleCnt="0"/>
      <dgm:spPr/>
    </dgm:pt>
  </dgm:ptLst>
  <dgm:cxnLst>
    <dgm:cxn modelId="{4D0F5101-83A2-4948-8AF5-506BD38E5986}" type="presOf" srcId="{C9D8964F-91EC-4C20-B125-0CD6576E058F}" destId="{88165D73-68B2-4611-97EA-1110C5ACF5F9}" srcOrd="0" destOrd="0" presId="urn:microsoft.com/office/officeart/2005/8/layout/orgChart1"/>
    <dgm:cxn modelId="{15A8AE01-607D-42F3-BDAC-C19EB2965D3B}" type="presOf" srcId="{422C8108-363D-4EEC-80DC-F198927728E0}" destId="{14EBC960-CB22-4039-B8C1-580A3093BBE7}" srcOrd="0" destOrd="0" presId="urn:microsoft.com/office/officeart/2005/8/layout/orgChart1"/>
    <dgm:cxn modelId="{5FD95607-763D-4F9B-8F9B-73D946F8E995}" type="presOf" srcId="{DB9C3686-53F5-4419-B089-F9ED97C5FCCE}" destId="{0B1151FA-11F7-4ACD-B8D8-56ABB8881C52}" srcOrd="0" destOrd="0" presId="urn:microsoft.com/office/officeart/2005/8/layout/orgChart1"/>
    <dgm:cxn modelId="{36E0F609-0FD2-4ECB-91B7-A88247CB5929}" srcId="{7717E924-CE6A-408A-B05D-BC4170A37350}" destId="{66508058-EBD1-45E8-B482-10692BE99706}" srcOrd="2" destOrd="0" parTransId="{67C04BDF-4BB6-48AC-A843-0E55BDB01F75}" sibTransId="{03FDC818-DAD4-4A61-B7FE-4137295EE861}"/>
    <dgm:cxn modelId="{CD12BB0F-AF02-43F1-A061-8B112F5428CF}" type="presOf" srcId="{9D04CCFF-3E37-47E1-9886-B2FF221BEDBD}" destId="{CA609FF4-5AA1-46C2-95BB-4B9E39DF3C7B}" srcOrd="0" destOrd="0" presId="urn:microsoft.com/office/officeart/2005/8/layout/orgChart1"/>
    <dgm:cxn modelId="{343E0711-33FC-47B7-8D4E-17B036AB096B}" srcId="{E75895C4-C1A1-4B33-A21F-72590FF66968}" destId="{422C8108-363D-4EEC-80DC-F198927728E0}" srcOrd="2" destOrd="0" parTransId="{1864BC19-5D82-4876-A7F9-D80E805EE3FA}" sibTransId="{945D1D4B-B092-4020-A30D-E507F897E571}"/>
    <dgm:cxn modelId="{714D1519-F33D-4140-BF98-555555EFA2E3}" srcId="{7717E924-CE6A-408A-B05D-BC4170A37350}" destId="{4BB2CFDA-F2DB-4AAC-876A-4B139A2A5CAE}" srcOrd="1" destOrd="0" parTransId="{1896B462-0F1A-4829-8DC5-6591D13EE07A}" sibTransId="{05510CAE-D32C-42AE-AB2E-229944D1C042}"/>
    <dgm:cxn modelId="{73DCC71E-ED84-48BF-A62F-E603D68E7386}" type="presOf" srcId="{A4E607FA-1E63-4ED1-8B4C-354E1732B6AF}" destId="{50AF4547-8DA7-4EA8-B6E0-688CCDD23AFA}" srcOrd="1" destOrd="0" presId="urn:microsoft.com/office/officeart/2005/8/layout/orgChart1"/>
    <dgm:cxn modelId="{18AD2C22-933F-444D-9581-F47AB38C3B58}" type="presOf" srcId="{3BCFFCFE-0303-4510-B64F-D69A7ACF7C17}" destId="{F4031F06-0B6E-495A-9588-E096E371BFEF}" srcOrd="1" destOrd="0" presId="urn:microsoft.com/office/officeart/2005/8/layout/orgChart1"/>
    <dgm:cxn modelId="{10684A22-439C-484E-9F26-56EAEB3D0CD9}" srcId="{66508058-EBD1-45E8-B482-10692BE99706}" destId="{D680A5E1-7A6E-4599-9429-479B49720ADE}" srcOrd="0" destOrd="0" parTransId="{A6F6767C-6B69-48E5-B2EF-FC8297FCC62F}" sibTransId="{87761023-8D95-49D6-8855-30B4F0A011F4}"/>
    <dgm:cxn modelId="{E3344528-0093-45DC-AD9B-F026C588FE36}" type="presOf" srcId="{F572D5F3-C36F-4448-B065-0AC283B09171}" destId="{3541594C-6C90-456E-8E3B-8964BBFD3518}" srcOrd="1" destOrd="0" presId="urn:microsoft.com/office/officeart/2005/8/layout/orgChart1"/>
    <dgm:cxn modelId="{A7908A2A-BB01-4E53-A14F-674B0C88824E}" type="presOf" srcId="{8A975054-6D69-440E-896A-91FC09A8A288}" destId="{DCE5CC03-C0BC-4731-9CE0-EDD7CEDFDAC7}" srcOrd="0" destOrd="0" presId="urn:microsoft.com/office/officeart/2005/8/layout/orgChart1"/>
    <dgm:cxn modelId="{5DA5992E-CF2B-473A-B24C-43ED79A0BCBF}" type="presOf" srcId="{3BCFFCFE-0303-4510-B64F-D69A7ACF7C17}" destId="{E42C96F7-972F-4F32-96B1-CA003F17D258}" srcOrd="0" destOrd="0" presId="urn:microsoft.com/office/officeart/2005/8/layout/orgChart1"/>
    <dgm:cxn modelId="{19284B3B-5A83-4489-A9D3-F78BBEC107D1}" type="presOf" srcId="{A6F6767C-6B69-48E5-B2EF-FC8297FCC62F}" destId="{E70270B2-7B5F-418F-B922-D8C82AF7D47B}" srcOrd="0" destOrd="0" presId="urn:microsoft.com/office/officeart/2005/8/layout/orgChart1"/>
    <dgm:cxn modelId="{98F2105E-46BD-4BF0-ADD7-423CA4EEAB25}" srcId="{E75895C4-C1A1-4B33-A21F-72590FF66968}" destId="{9D04CCFF-3E37-47E1-9886-B2FF221BEDBD}" srcOrd="0" destOrd="0" parTransId="{8A975054-6D69-440E-896A-91FC09A8A288}" sibTransId="{54FB54A8-E8BD-4185-A870-F1F1BD2C8461}"/>
    <dgm:cxn modelId="{BCCC7541-0B31-43EB-BAC6-8E181A75F539}" type="presOf" srcId="{F572D5F3-C36F-4448-B065-0AC283B09171}" destId="{C5C1B7AA-F721-4016-9238-B6F3C8B48381}" srcOrd="0" destOrd="0" presId="urn:microsoft.com/office/officeart/2005/8/layout/orgChart1"/>
    <dgm:cxn modelId="{45200142-057C-4D54-BCAD-0CC9341D66AF}" srcId="{558285FB-9161-4C90-ABA3-131D6518D629}" destId="{7717E924-CE6A-408A-B05D-BC4170A37350}" srcOrd="0" destOrd="0" parTransId="{EAC8D3AD-FD23-4385-B853-161ABF5B0404}" sibTransId="{DF3FBCCF-D942-4186-A0DA-55687FA743F7}"/>
    <dgm:cxn modelId="{B007B364-B4D5-41CE-87E8-A4B9E671D700}" type="presOf" srcId="{C0C68FE0-11EB-498F-939E-EB504E22447C}" destId="{31538008-D051-4AD7-8EB6-525B3374396C}" srcOrd="0" destOrd="0" presId="urn:microsoft.com/office/officeart/2005/8/layout/orgChart1"/>
    <dgm:cxn modelId="{4E433E45-21DB-42C2-B6B5-BC02F120C3B0}" type="presOf" srcId="{3AD3EBBE-E829-4968-B574-CF54B03F7863}" destId="{71BD4BC7-6E5F-49C0-AE71-EFCE82E600CF}" srcOrd="0" destOrd="0" presId="urn:microsoft.com/office/officeart/2005/8/layout/orgChart1"/>
    <dgm:cxn modelId="{02285C65-9BB6-4B24-A8E6-0AEF92661600}" type="presOf" srcId="{D680A5E1-7A6E-4599-9429-479B49720ADE}" destId="{88A9160B-8381-4B19-A6B7-0DA419BE3889}" srcOrd="1" destOrd="0" presId="urn:microsoft.com/office/officeart/2005/8/layout/orgChart1"/>
    <dgm:cxn modelId="{7140AD66-1207-492C-9913-C8C4295F70A4}" type="presOf" srcId="{B10A5499-FE6E-414A-8A24-EE5FEB445466}" destId="{812C03B7-B00C-4646-AF14-DC74F62694DE}" srcOrd="0" destOrd="0" presId="urn:microsoft.com/office/officeart/2005/8/layout/orgChart1"/>
    <dgm:cxn modelId="{889DE346-5E3F-480F-B90B-90FF4B7F6581}" type="presOf" srcId="{EA2D1492-B9AC-4478-A49B-8F8EA05330F5}" destId="{57AA9FC8-82B3-4DA5-AB7D-63329431C500}" srcOrd="0" destOrd="0" presId="urn:microsoft.com/office/officeart/2005/8/layout/orgChart1"/>
    <dgm:cxn modelId="{BCD4E148-8756-49C0-8911-FBC2566E63B9}" type="presOf" srcId="{5C81D92E-746F-4E66-9BA1-D074C523E8F1}" destId="{2FA75BAB-12DD-4E2B-ACA4-AAC74CDB528A}" srcOrd="1" destOrd="0" presId="urn:microsoft.com/office/officeart/2005/8/layout/orgChart1"/>
    <dgm:cxn modelId="{CC96FA48-3730-47F0-BB34-7C3F494774D9}" type="presOf" srcId="{1896B462-0F1A-4829-8DC5-6591D13EE07A}" destId="{414D4760-F346-4602-920D-3E191667046D}" srcOrd="0" destOrd="0" presId="urn:microsoft.com/office/officeart/2005/8/layout/orgChart1"/>
    <dgm:cxn modelId="{F7ADC149-3473-4E72-A99B-78C4DB54144D}" srcId="{4BB2CFDA-F2DB-4AAC-876A-4B139A2A5CAE}" destId="{F572D5F3-C36F-4448-B065-0AC283B09171}" srcOrd="1" destOrd="0" parTransId="{B10A5499-FE6E-414A-8A24-EE5FEB445466}" sibTransId="{831F2417-4304-4E7B-B282-C515130749F2}"/>
    <dgm:cxn modelId="{966FF669-1EA1-402D-A0D2-11CFAF089848}" srcId="{7717E924-CE6A-408A-B05D-BC4170A37350}" destId="{E327E367-F669-4CF9-99EB-F97E6AFFC87C}" srcOrd="0" destOrd="0" parTransId="{C0C442B8-F0BF-42EF-A423-7ADA31C9B8B5}" sibTransId="{38DECCE8-7D0A-44F8-A9FD-FC94F376F142}"/>
    <dgm:cxn modelId="{11A9CB4A-C70D-4EA2-9EAF-53CBA5059790}" type="presOf" srcId="{7717E924-CE6A-408A-B05D-BC4170A37350}" destId="{06627F85-C985-4DBB-934B-531AF2B3CD78}" srcOrd="0" destOrd="0" presId="urn:microsoft.com/office/officeart/2005/8/layout/orgChart1"/>
    <dgm:cxn modelId="{A95E9471-655B-4278-A8DC-E59616C673B4}" type="presOf" srcId="{E327E367-F669-4CF9-99EB-F97E6AFFC87C}" destId="{6EFCCD55-03D8-4BC3-9634-FC88F08E91F5}" srcOrd="1" destOrd="0" presId="urn:microsoft.com/office/officeart/2005/8/layout/orgChart1"/>
    <dgm:cxn modelId="{9C4FF172-BEEB-4553-9703-B9283A708FC0}" type="presOf" srcId="{03708447-D2D3-4CAA-8D28-B9D327959978}" destId="{DEE2F2F6-554D-48FD-8FA3-CF04DFDAECCA}" srcOrd="0" destOrd="0" presId="urn:microsoft.com/office/officeart/2005/8/layout/orgChart1"/>
    <dgm:cxn modelId="{E7D6D354-0059-4DF5-BCC1-6F57E2C37D9E}" type="presOf" srcId="{E327E367-F669-4CF9-99EB-F97E6AFFC87C}" destId="{D2A8F348-A954-4643-A3B9-1E02721C72AF}" srcOrd="0" destOrd="0" presId="urn:microsoft.com/office/officeart/2005/8/layout/orgChart1"/>
    <dgm:cxn modelId="{53C39877-C0CD-4B59-A8D7-01D04FFF4863}" type="presOf" srcId="{422C8108-363D-4EEC-80DC-F198927728E0}" destId="{34CB1CEC-AF27-4C1A-BED3-D4B7F635D843}" srcOrd="1" destOrd="0" presId="urn:microsoft.com/office/officeart/2005/8/layout/orgChart1"/>
    <dgm:cxn modelId="{51B75259-32D8-4196-A69B-31056701C660}" type="presOf" srcId="{D8C57135-84D5-453C-8C7F-6CF15D40F513}" destId="{F8BF6DB7-73A4-49EA-92B1-D3C25875E09E}" srcOrd="0" destOrd="0" presId="urn:microsoft.com/office/officeart/2005/8/layout/orgChart1"/>
    <dgm:cxn modelId="{D8D42D7C-AD3D-43E2-801C-21713A953B33}" type="presOf" srcId="{D680A5E1-7A6E-4599-9429-479B49720ADE}" destId="{77C6633B-29DA-4D4E-9A32-648B672A19FA}" srcOrd="0" destOrd="0" presId="urn:microsoft.com/office/officeart/2005/8/layout/orgChart1"/>
    <dgm:cxn modelId="{6FD0D87E-C2AC-4F87-B065-8330202E7B30}" srcId="{E75895C4-C1A1-4B33-A21F-72590FF66968}" destId="{1B88C179-5352-4966-B54D-DEBCA015A2F2}" srcOrd="1" destOrd="0" parTransId="{EA2D1492-B9AC-4478-A49B-8F8EA05330F5}" sibTransId="{495AC402-1332-48EB-A145-D55D43086847}"/>
    <dgm:cxn modelId="{34C8E67E-CC20-4C3C-B268-5E6E47D2ED61}" type="presOf" srcId="{66508058-EBD1-45E8-B482-10692BE99706}" destId="{77717CAD-73A7-48FA-95CF-D361C1C35BB9}" srcOrd="1" destOrd="0" presId="urn:microsoft.com/office/officeart/2005/8/layout/orgChart1"/>
    <dgm:cxn modelId="{E24DB782-3DAC-44C2-833D-31E25AE43481}" srcId="{4BB2CFDA-F2DB-4AAC-876A-4B139A2A5CAE}" destId="{5C81D92E-746F-4E66-9BA1-D074C523E8F1}" srcOrd="0" destOrd="0" parTransId="{142FD6B6-3AFD-4E66-959A-08B93DF3A018}" sibTransId="{793E261C-7531-4125-AAF1-42F4214C6E39}"/>
    <dgm:cxn modelId="{16D6CE86-B9BC-4253-BE0A-E11688404003}" type="presOf" srcId="{C9D8964F-91EC-4C20-B125-0CD6576E058F}" destId="{B4C00C60-2F2E-4755-BDAD-C7A49799DB84}" srcOrd="1" destOrd="0" presId="urn:microsoft.com/office/officeart/2005/8/layout/orgChart1"/>
    <dgm:cxn modelId="{66B7D586-B115-424C-9206-8A8289555FD5}" type="presOf" srcId="{9D04CCFF-3E37-47E1-9886-B2FF221BEDBD}" destId="{3DC89F19-96D7-4FEE-A916-56561EBA9E90}" srcOrd="1" destOrd="0" presId="urn:microsoft.com/office/officeart/2005/8/layout/orgChart1"/>
    <dgm:cxn modelId="{023A878A-7203-4B30-81AA-7829DB73818F}" type="presOf" srcId="{1B88C179-5352-4966-B54D-DEBCA015A2F2}" destId="{A76AD68D-F19C-43FD-8106-EAA22F97CD7C}" srcOrd="0" destOrd="0" presId="urn:microsoft.com/office/officeart/2005/8/layout/orgChart1"/>
    <dgm:cxn modelId="{68C5CA8F-4CD1-4406-98A0-2611EBD74F04}" type="presOf" srcId="{A81E20F0-0F7B-40A8-8F3F-FBB82F0876B5}" destId="{2BF25E8C-D330-4DEF-AE1B-7BD6C2F14DC7}" srcOrd="0" destOrd="0" presId="urn:microsoft.com/office/officeart/2005/8/layout/orgChart1"/>
    <dgm:cxn modelId="{623B5491-ADCF-4D63-8911-0286A02B025C}" type="presOf" srcId="{66508058-EBD1-45E8-B482-10692BE99706}" destId="{F6CCF192-FCA8-44FB-9A9F-BBBE33D60A23}" srcOrd="0" destOrd="0" presId="urn:microsoft.com/office/officeart/2005/8/layout/orgChart1"/>
    <dgm:cxn modelId="{AB9DBD9F-FF38-4261-96E5-4A3E9040FBCA}" type="presOf" srcId="{DCA54D17-995E-4FBC-AA09-CF6650DCBAFB}" destId="{5C587DCD-1C62-4722-B442-69730B972DEF}" srcOrd="0" destOrd="0" presId="urn:microsoft.com/office/officeart/2005/8/layout/orgChart1"/>
    <dgm:cxn modelId="{32A362B0-2108-4208-9396-EBF9A2794D5B}" type="presOf" srcId="{5C81D92E-746F-4E66-9BA1-D074C523E8F1}" destId="{F1F33E5A-1D05-4F6C-8370-3B9F0C73E548}" srcOrd="0" destOrd="0" presId="urn:microsoft.com/office/officeart/2005/8/layout/orgChart1"/>
    <dgm:cxn modelId="{7DC3C9B0-EC7B-4B24-A17F-1975E56F9E78}" type="presOf" srcId="{7580F18B-A3F8-434D-8527-87B0ED167F3D}" destId="{922158AF-498D-453E-BA49-BC3D09031F3F}" srcOrd="0" destOrd="0" presId="urn:microsoft.com/office/officeart/2005/8/layout/orgChart1"/>
    <dgm:cxn modelId="{4B880FB3-3C16-4AD3-82E0-CA0A004A8D63}" type="presOf" srcId="{4BB2CFDA-F2DB-4AAC-876A-4B139A2A5CAE}" destId="{636566A3-601C-4808-AE91-DB6B1648CE9A}" srcOrd="0" destOrd="0" presId="urn:microsoft.com/office/officeart/2005/8/layout/orgChart1"/>
    <dgm:cxn modelId="{034DDBB4-40E3-4A07-B22C-CE2241AAB601}" type="presOf" srcId="{1B88C179-5352-4966-B54D-DEBCA015A2F2}" destId="{F7773839-EA52-4DD7-8837-96662CD4CA61}" srcOrd="1" destOrd="0" presId="urn:microsoft.com/office/officeart/2005/8/layout/orgChart1"/>
    <dgm:cxn modelId="{49ED6AB8-261D-4393-9ED1-E403709DB218}" type="presOf" srcId="{C0C68FE0-11EB-498F-939E-EB504E22447C}" destId="{DD49E9F9-7CE1-4A6E-93F0-4E190E4C493B}" srcOrd="1" destOrd="0" presId="urn:microsoft.com/office/officeart/2005/8/layout/orgChart1"/>
    <dgm:cxn modelId="{AB18B6B8-FAD2-4443-9155-E37C71E96A31}" type="presOf" srcId="{142FD6B6-3AFD-4E66-959A-08B93DF3A018}" destId="{D9CCD69F-0973-44F4-AD04-303D15FA74D2}" srcOrd="0" destOrd="0" presId="urn:microsoft.com/office/officeart/2005/8/layout/orgChart1"/>
    <dgm:cxn modelId="{BDABE5C6-774D-423B-8BDE-62DD91CEC01A}" type="presOf" srcId="{558285FB-9161-4C90-ABA3-131D6518D629}" destId="{C90F6E15-7425-4654-AAF9-F1FD8C8D6A3A}" srcOrd="0" destOrd="0" presId="urn:microsoft.com/office/officeart/2005/8/layout/orgChart1"/>
    <dgm:cxn modelId="{E4A41BC7-756C-4188-8B27-2C6E96B95881}" type="presOf" srcId="{E75895C4-C1A1-4B33-A21F-72590FF66968}" destId="{DE55F925-C2BD-47F6-9F91-3CD3F58B19D0}" srcOrd="0" destOrd="0" presId="urn:microsoft.com/office/officeart/2005/8/layout/orgChart1"/>
    <dgm:cxn modelId="{8F0146C9-25D3-4BF7-AE56-700CAB79E799}" srcId="{E327E367-F669-4CF9-99EB-F97E6AFFC87C}" destId="{4A86808A-822E-4B63-B7D4-2C80BD2B2DBC}" srcOrd="0" destOrd="0" parTransId="{27A1AF90-2A39-4D4E-9A47-60B15FD679A6}" sibTransId="{08401DD9-578F-4C10-B035-E35A39D127CF}"/>
    <dgm:cxn modelId="{ED722ECD-115C-40BC-B760-F3E4B98C9542}" srcId="{66508058-EBD1-45E8-B482-10692BE99706}" destId="{3AD3EBBE-E829-4968-B574-CF54B03F7863}" srcOrd="2" destOrd="0" parTransId="{DCA54D17-995E-4FBC-AA09-CF6650DCBAFB}" sibTransId="{4BE3925C-A7DC-4F90-B80B-086456EE0B55}"/>
    <dgm:cxn modelId="{340F20CE-ACD7-4F5F-B02C-05886889C0BF}" type="presOf" srcId="{1864BC19-5D82-4876-A7F9-D80E805EE3FA}" destId="{5055E356-FEA9-4590-9DB9-B73740354612}" srcOrd="0" destOrd="0" presId="urn:microsoft.com/office/officeart/2005/8/layout/orgChart1"/>
    <dgm:cxn modelId="{20F434D5-1140-4383-B038-9F2CCA2FDEB0}" type="presOf" srcId="{C0C442B8-F0BF-42EF-A423-7ADA31C9B8B5}" destId="{C5BFD858-02E6-429D-835D-2375C42DD5B3}" srcOrd="0" destOrd="0" presId="urn:microsoft.com/office/officeart/2005/8/layout/orgChart1"/>
    <dgm:cxn modelId="{8A83B7DB-B0CA-41C0-A2F4-58403A8F817F}" srcId="{E327E367-F669-4CF9-99EB-F97E6AFFC87C}" destId="{3BCFFCFE-0303-4510-B64F-D69A7ACF7C17}" srcOrd="2" destOrd="0" parTransId="{7580F18B-A3F8-434D-8527-87B0ED167F3D}" sibTransId="{8F378664-AD5D-4FFC-A328-562F6C44AA00}"/>
    <dgm:cxn modelId="{D1D7F0DE-1CDD-40F3-93F2-20EEA7B3863C}" type="presOf" srcId="{27A1AF90-2A39-4D4E-9A47-60B15FD679A6}" destId="{2C36BA0B-5D7D-42E4-9FC0-80BA798A12EB}" srcOrd="0" destOrd="0" presId="urn:microsoft.com/office/officeart/2005/8/layout/orgChart1"/>
    <dgm:cxn modelId="{9D245EE4-EA69-4AB8-86C3-4E07223FA167}" srcId="{7717E924-CE6A-408A-B05D-BC4170A37350}" destId="{E75895C4-C1A1-4B33-A21F-72590FF66968}" srcOrd="3" destOrd="0" parTransId="{03708447-D2D3-4CAA-8D28-B9D327959978}" sibTransId="{42065746-D145-45AE-8C18-64F195F74B52}"/>
    <dgm:cxn modelId="{E16C68E6-AEAC-4104-A7D7-72017B4DF545}" type="presOf" srcId="{4A86808A-822E-4B63-B7D4-2C80BD2B2DBC}" destId="{12FCA611-6170-4A2B-9D80-7965A741D56A}" srcOrd="1" destOrd="0" presId="urn:microsoft.com/office/officeart/2005/8/layout/orgChart1"/>
    <dgm:cxn modelId="{34EF3AE8-6246-407C-BBC1-A73FF7E6E1E6}" type="presOf" srcId="{7717E924-CE6A-408A-B05D-BC4170A37350}" destId="{586B0D61-6BA9-40CE-8AF3-49DDE278EC42}" srcOrd="1" destOrd="0" presId="urn:microsoft.com/office/officeart/2005/8/layout/orgChart1"/>
    <dgm:cxn modelId="{0BBE14ED-5D04-4FA3-BA9D-E821B82DD426}" type="presOf" srcId="{E75895C4-C1A1-4B33-A21F-72590FF66968}" destId="{4FA43537-E7F5-47F8-B813-A660A2F7AEE6}" srcOrd="1" destOrd="0" presId="urn:microsoft.com/office/officeart/2005/8/layout/orgChart1"/>
    <dgm:cxn modelId="{997E14EF-8B56-479A-A106-6C8157E9AF0B}" srcId="{66508058-EBD1-45E8-B482-10692BE99706}" destId="{C9D8964F-91EC-4C20-B125-0CD6576E058F}" srcOrd="1" destOrd="0" parTransId="{D8C57135-84D5-453C-8C7F-6CF15D40F513}" sibTransId="{728DC80A-62FA-4753-90E3-12CD1859ECB5}"/>
    <dgm:cxn modelId="{E95F43F1-159C-469C-9464-20B481121A95}" type="presOf" srcId="{3AD3EBBE-E829-4968-B574-CF54B03F7863}" destId="{DD74B390-CF28-47DD-84A9-3114C16591CF}" srcOrd="1" destOrd="0" presId="urn:microsoft.com/office/officeart/2005/8/layout/orgChart1"/>
    <dgm:cxn modelId="{2FF6D6F1-43F7-47E6-9842-904FE577E237}" srcId="{E327E367-F669-4CF9-99EB-F97E6AFFC87C}" destId="{A4E607FA-1E63-4ED1-8B4C-354E1732B6AF}" srcOrd="1" destOrd="0" parTransId="{A81E20F0-0F7B-40A8-8F3F-FBB82F0876B5}" sibTransId="{4678DC6C-0825-42C9-B9ED-90E912D38EDA}"/>
    <dgm:cxn modelId="{98821CF6-5D87-42E4-9D77-54EFBF237779}" srcId="{4BB2CFDA-F2DB-4AAC-876A-4B139A2A5CAE}" destId="{C0C68FE0-11EB-498F-939E-EB504E22447C}" srcOrd="2" destOrd="0" parTransId="{DB9C3686-53F5-4419-B089-F9ED97C5FCCE}" sibTransId="{D84DC460-9DDD-42D4-B9F5-DBBC038B8575}"/>
    <dgm:cxn modelId="{051C7AFB-6A67-47C1-A85F-4BC09F446F34}" type="presOf" srcId="{4BB2CFDA-F2DB-4AAC-876A-4B139A2A5CAE}" destId="{9879AADF-DCAE-49B6-9033-68A4F341F260}" srcOrd="1" destOrd="0" presId="urn:microsoft.com/office/officeart/2005/8/layout/orgChart1"/>
    <dgm:cxn modelId="{DE5D8EFB-8165-4061-A66E-6B219727EE9F}" type="presOf" srcId="{4A86808A-822E-4B63-B7D4-2C80BD2B2DBC}" destId="{E321D579-323A-4384-AE0B-AADF890849B2}" srcOrd="0" destOrd="0" presId="urn:microsoft.com/office/officeart/2005/8/layout/orgChart1"/>
    <dgm:cxn modelId="{A03E94FC-8B2A-4E1A-8DE3-1F66E0562D1C}" type="presOf" srcId="{A4E607FA-1E63-4ED1-8B4C-354E1732B6AF}" destId="{DF274517-C2E4-4DAC-97CF-0B36FEB0B6CF}" srcOrd="0" destOrd="0" presId="urn:microsoft.com/office/officeart/2005/8/layout/orgChart1"/>
    <dgm:cxn modelId="{A4805CFD-7254-42CA-A9F7-378AF744BB75}" type="presOf" srcId="{67C04BDF-4BB6-48AC-A843-0E55BDB01F75}" destId="{1C7B9BBD-67B1-4232-AA83-65D8154FB02A}" srcOrd="0" destOrd="0" presId="urn:microsoft.com/office/officeart/2005/8/layout/orgChart1"/>
    <dgm:cxn modelId="{6FE823DE-BB2B-4F5C-A940-807E336E9201}" type="presParOf" srcId="{C90F6E15-7425-4654-AAF9-F1FD8C8D6A3A}" destId="{95A7C0BD-C608-4A7A-AED1-9A5BF05AEDDC}" srcOrd="0" destOrd="0" presId="urn:microsoft.com/office/officeart/2005/8/layout/orgChart1"/>
    <dgm:cxn modelId="{3B59CCB8-64CF-49D3-9D16-C4A7B55BAA73}" type="presParOf" srcId="{95A7C0BD-C608-4A7A-AED1-9A5BF05AEDDC}" destId="{8CB5A5AA-02B3-4E31-8B10-96A5F1ADA2BF}" srcOrd="0" destOrd="0" presId="urn:microsoft.com/office/officeart/2005/8/layout/orgChart1"/>
    <dgm:cxn modelId="{7EAFA080-2D1C-45DB-B8AE-C8EB0C1B77C6}" type="presParOf" srcId="{8CB5A5AA-02B3-4E31-8B10-96A5F1ADA2BF}" destId="{06627F85-C985-4DBB-934B-531AF2B3CD78}" srcOrd="0" destOrd="0" presId="urn:microsoft.com/office/officeart/2005/8/layout/orgChart1"/>
    <dgm:cxn modelId="{DDEC9DF8-B602-45AE-9E05-E700DB0EC161}" type="presParOf" srcId="{8CB5A5AA-02B3-4E31-8B10-96A5F1ADA2BF}" destId="{586B0D61-6BA9-40CE-8AF3-49DDE278EC42}" srcOrd="1" destOrd="0" presId="urn:microsoft.com/office/officeart/2005/8/layout/orgChart1"/>
    <dgm:cxn modelId="{ADDBA135-6A34-4A6C-ACA7-594F35D08F9A}" type="presParOf" srcId="{95A7C0BD-C608-4A7A-AED1-9A5BF05AEDDC}" destId="{9E59A8B0-77D5-4276-AD1D-5B8A3E6EB05D}" srcOrd="1" destOrd="0" presId="urn:microsoft.com/office/officeart/2005/8/layout/orgChart1"/>
    <dgm:cxn modelId="{E071BA14-E298-4548-A6CB-99850556C985}" type="presParOf" srcId="{9E59A8B0-77D5-4276-AD1D-5B8A3E6EB05D}" destId="{C5BFD858-02E6-429D-835D-2375C42DD5B3}" srcOrd="0" destOrd="0" presId="urn:microsoft.com/office/officeart/2005/8/layout/orgChart1"/>
    <dgm:cxn modelId="{154F7D20-39E3-49F7-8960-D92ED5F23F56}" type="presParOf" srcId="{9E59A8B0-77D5-4276-AD1D-5B8A3E6EB05D}" destId="{811906EE-71A8-4B8B-9C41-D7759ECDEE98}" srcOrd="1" destOrd="0" presId="urn:microsoft.com/office/officeart/2005/8/layout/orgChart1"/>
    <dgm:cxn modelId="{8304D5C1-EEE7-4000-B6EA-C1BC3A1DCE47}" type="presParOf" srcId="{811906EE-71A8-4B8B-9C41-D7759ECDEE98}" destId="{14A601B6-22CF-4D5C-A220-DE8EA1906238}" srcOrd="0" destOrd="0" presId="urn:microsoft.com/office/officeart/2005/8/layout/orgChart1"/>
    <dgm:cxn modelId="{E290F873-1AF0-4CAA-98BE-FDD57D9762AF}" type="presParOf" srcId="{14A601B6-22CF-4D5C-A220-DE8EA1906238}" destId="{D2A8F348-A954-4643-A3B9-1E02721C72AF}" srcOrd="0" destOrd="0" presId="urn:microsoft.com/office/officeart/2005/8/layout/orgChart1"/>
    <dgm:cxn modelId="{60160804-68C7-4C55-B993-A03C2E322869}" type="presParOf" srcId="{14A601B6-22CF-4D5C-A220-DE8EA1906238}" destId="{6EFCCD55-03D8-4BC3-9634-FC88F08E91F5}" srcOrd="1" destOrd="0" presId="urn:microsoft.com/office/officeart/2005/8/layout/orgChart1"/>
    <dgm:cxn modelId="{9F23FBAB-908A-4B43-95F8-131B58DFB9D6}" type="presParOf" srcId="{811906EE-71A8-4B8B-9C41-D7759ECDEE98}" destId="{40217BEC-6B40-4B6A-B82C-17C2E74E5A07}" srcOrd="1" destOrd="0" presId="urn:microsoft.com/office/officeart/2005/8/layout/orgChart1"/>
    <dgm:cxn modelId="{D5225605-8DCF-4E20-A1C8-2E6A67030C74}" type="presParOf" srcId="{40217BEC-6B40-4B6A-B82C-17C2E74E5A07}" destId="{2C36BA0B-5D7D-42E4-9FC0-80BA798A12EB}" srcOrd="0" destOrd="0" presId="urn:microsoft.com/office/officeart/2005/8/layout/orgChart1"/>
    <dgm:cxn modelId="{4D9A0A6B-A5FC-4551-9051-D1D0F30D4EC4}" type="presParOf" srcId="{40217BEC-6B40-4B6A-B82C-17C2E74E5A07}" destId="{D1E02F4C-061F-40E5-ADA7-23245540AC69}" srcOrd="1" destOrd="0" presId="urn:microsoft.com/office/officeart/2005/8/layout/orgChart1"/>
    <dgm:cxn modelId="{9979EA56-C8D1-46E2-A318-6B163331BE22}" type="presParOf" srcId="{D1E02F4C-061F-40E5-ADA7-23245540AC69}" destId="{AD1FDEBA-FB77-4A14-957C-BF53519E4420}" srcOrd="0" destOrd="0" presId="urn:microsoft.com/office/officeart/2005/8/layout/orgChart1"/>
    <dgm:cxn modelId="{4FDC1557-398A-43B7-BD6B-D12EAD826DBC}" type="presParOf" srcId="{AD1FDEBA-FB77-4A14-957C-BF53519E4420}" destId="{E321D579-323A-4384-AE0B-AADF890849B2}" srcOrd="0" destOrd="0" presId="urn:microsoft.com/office/officeart/2005/8/layout/orgChart1"/>
    <dgm:cxn modelId="{51698C3D-4ACD-4408-8791-D6C95EABA154}" type="presParOf" srcId="{AD1FDEBA-FB77-4A14-957C-BF53519E4420}" destId="{12FCA611-6170-4A2B-9D80-7965A741D56A}" srcOrd="1" destOrd="0" presId="urn:microsoft.com/office/officeart/2005/8/layout/orgChart1"/>
    <dgm:cxn modelId="{37FF86CF-3504-4D3C-B98B-0641EE80904D}" type="presParOf" srcId="{D1E02F4C-061F-40E5-ADA7-23245540AC69}" destId="{1237266F-2386-46A8-AC76-F4A340656710}" srcOrd="1" destOrd="0" presId="urn:microsoft.com/office/officeart/2005/8/layout/orgChart1"/>
    <dgm:cxn modelId="{8A5FAA86-12FC-444E-8B06-C755BBA8A2DB}" type="presParOf" srcId="{D1E02F4C-061F-40E5-ADA7-23245540AC69}" destId="{376532A9-2542-4FBD-8B87-9C27CAF2075A}" srcOrd="2" destOrd="0" presId="urn:microsoft.com/office/officeart/2005/8/layout/orgChart1"/>
    <dgm:cxn modelId="{7D6B8316-D196-4C84-B960-4C8BBD8C55CC}" type="presParOf" srcId="{40217BEC-6B40-4B6A-B82C-17C2E74E5A07}" destId="{2BF25E8C-D330-4DEF-AE1B-7BD6C2F14DC7}" srcOrd="2" destOrd="0" presId="urn:microsoft.com/office/officeart/2005/8/layout/orgChart1"/>
    <dgm:cxn modelId="{4C366786-94F5-4A9E-B405-E7E75BAA5D0C}" type="presParOf" srcId="{40217BEC-6B40-4B6A-B82C-17C2E74E5A07}" destId="{C398FF00-744D-49CE-B1EB-A81704650EBB}" srcOrd="3" destOrd="0" presId="urn:microsoft.com/office/officeart/2005/8/layout/orgChart1"/>
    <dgm:cxn modelId="{E6C08D88-E4EB-488F-84CF-36F81236563E}" type="presParOf" srcId="{C398FF00-744D-49CE-B1EB-A81704650EBB}" destId="{460C9425-C610-4AFA-9EB5-7C81702BDEDA}" srcOrd="0" destOrd="0" presId="urn:microsoft.com/office/officeart/2005/8/layout/orgChart1"/>
    <dgm:cxn modelId="{107B81DC-C982-49C2-8531-C5E3A5196515}" type="presParOf" srcId="{460C9425-C610-4AFA-9EB5-7C81702BDEDA}" destId="{DF274517-C2E4-4DAC-97CF-0B36FEB0B6CF}" srcOrd="0" destOrd="0" presId="urn:microsoft.com/office/officeart/2005/8/layout/orgChart1"/>
    <dgm:cxn modelId="{EBAB4D04-824E-4E68-8BE6-4B6603F1F7D3}" type="presParOf" srcId="{460C9425-C610-4AFA-9EB5-7C81702BDEDA}" destId="{50AF4547-8DA7-4EA8-B6E0-688CCDD23AFA}" srcOrd="1" destOrd="0" presId="urn:microsoft.com/office/officeart/2005/8/layout/orgChart1"/>
    <dgm:cxn modelId="{5303DDDF-D3E2-4F7C-8F44-CDE6FF2E8758}" type="presParOf" srcId="{C398FF00-744D-49CE-B1EB-A81704650EBB}" destId="{517AF4F5-2942-4AEE-857F-D74E0A1DD04A}" srcOrd="1" destOrd="0" presId="urn:microsoft.com/office/officeart/2005/8/layout/orgChart1"/>
    <dgm:cxn modelId="{901D2969-5187-43BF-8BE7-29C8CD79B0A0}" type="presParOf" srcId="{C398FF00-744D-49CE-B1EB-A81704650EBB}" destId="{33942B76-13F9-4FB3-B852-7552B6880D38}" srcOrd="2" destOrd="0" presId="urn:microsoft.com/office/officeart/2005/8/layout/orgChart1"/>
    <dgm:cxn modelId="{2B3ABB10-D5CA-4005-BED9-D3C44C11E683}" type="presParOf" srcId="{40217BEC-6B40-4B6A-B82C-17C2E74E5A07}" destId="{922158AF-498D-453E-BA49-BC3D09031F3F}" srcOrd="4" destOrd="0" presId="urn:microsoft.com/office/officeart/2005/8/layout/orgChart1"/>
    <dgm:cxn modelId="{0DCD13BE-4988-4FD5-9F4B-FFEB6765FBFF}" type="presParOf" srcId="{40217BEC-6B40-4B6A-B82C-17C2E74E5A07}" destId="{3DC1A05A-0A9B-4C45-8D53-05EFBDD4898E}" srcOrd="5" destOrd="0" presId="urn:microsoft.com/office/officeart/2005/8/layout/orgChart1"/>
    <dgm:cxn modelId="{1627B70C-D246-412A-AE5E-1DE4F414AC67}" type="presParOf" srcId="{3DC1A05A-0A9B-4C45-8D53-05EFBDD4898E}" destId="{E7D46CEF-1725-448B-B97E-A832DD9EF660}" srcOrd="0" destOrd="0" presId="urn:microsoft.com/office/officeart/2005/8/layout/orgChart1"/>
    <dgm:cxn modelId="{E4E98F3E-F9F1-4C91-9C22-81C485EDEA19}" type="presParOf" srcId="{E7D46CEF-1725-448B-B97E-A832DD9EF660}" destId="{E42C96F7-972F-4F32-96B1-CA003F17D258}" srcOrd="0" destOrd="0" presId="urn:microsoft.com/office/officeart/2005/8/layout/orgChart1"/>
    <dgm:cxn modelId="{75221D6B-BEE0-4E70-BBAA-F92AAC7FF576}" type="presParOf" srcId="{E7D46CEF-1725-448B-B97E-A832DD9EF660}" destId="{F4031F06-0B6E-495A-9588-E096E371BFEF}" srcOrd="1" destOrd="0" presId="urn:microsoft.com/office/officeart/2005/8/layout/orgChart1"/>
    <dgm:cxn modelId="{A5186699-F772-497F-8B68-34DF07830963}" type="presParOf" srcId="{3DC1A05A-0A9B-4C45-8D53-05EFBDD4898E}" destId="{94162590-39A3-411A-90B2-53CEBD9854C7}" srcOrd="1" destOrd="0" presId="urn:microsoft.com/office/officeart/2005/8/layout/orgChart1"/>
    <dgm:cxn modelId="{19EBF03D-55A2-4D6F-9B00-BD62BA23CB18}" type="presParOf" srcId="{3DC1A05A-0A9B-4C45-8D53-05EFBDD4898E}" destId="{5B1DA102-F568-44FA-8D0C-24511A7F6261}" srcOrd="2" destOrd="0" presId="urn:microsoft.com/office/officeart/2005/8/layout/orgChart1"/>
    <dgm:cxn modelId="{23EE2B2D-FEB1-493F-82BE-B17B47EE6553}" type="presParOf" srcId="{811906EE-71A8-4B8B-9C41-D7759ECDEE98}" destId="{6A2B5046-87AD-4649-886E-663A6D935B4E}" srcOrd="2" destOrd="0" presId="urn:microsoft.com/office/officeart/2005/8/layout/orgChart1"/>
    <dgm:cxn modelId="{21563FCB-8EA0-4D89-9DE2-CE735DCBC770}" type="presParOf" srcId="{9E59A8B0-77D5-4276-AD1D-5B8A3E6EB05D}" destId="{414D4760-F346-4602-920D-3E191667046D}" srcOrd="2" destOrd="0" presId="urn:microsoft.com/office/officeart/2005/8/layout/orgChart1"/>
    <dgm:cxn modelId="{467C2E17-B188-4A8A-8DBA-CF2DEE1BECF0}" type="presParOf" srcId="{9E59A8B0-77D5-4276-AD1D-5B8A3E6EB05D}" destId="{2E5D39EB-7277-446C-8BF1-D578A30B5E3F}" srcOrd="3" destOrd="0" presId="urn:microsoft.com/office/officeart/2005/8/layout/orgChart1"/>
    <dgm:cxn modelId="{FC01C4FA-212D-4D78-9CB4-1F070426F65F}" type="presParOf" srcId="{2E5D39EB-7277-446C-8BF1-D578A30B5E3F}" destId="{AD455F72-0BE7-49E0-9725-7FCABAF48B73}" srcOrd="0" destOrd="0" presId="urn:microsoft.com/office/officeart/2005/8/layout/orgChart1"/>
    <dgm:cxn modelId="{2DE62CAA-70F4-4C7E-B7DC-D1E2B8730DD8}" type="presParOf" srcId="{AD455F72-0BE7-49E0-9725-7FCABAF48B73}" destId="{636566A3-601C-4808-AE91-DB6B1648CE9A}" srcOrd="0" destOrd="0" presId="urn:microsoft.com/office/officeart/2005/8/layout/orgChart1"/>
    <dgm:cxn modelId="{41FF9602-7B5A-4F37-BB8C-920110BB384B}" type="presParOf" srcId="{AD455F72-0BE7-49E0-9725-7FCABAF48B73}" destId="{9879AADF-DCAE-49B6-9033-68A4F341F260}" srcOrd="1" destOrd="0" presId="urn:microsoft.com/office/officeart/2005/8/layout/orgChart1"/>
    <dgm:cxn modelId="{8E76055E-9EB9-433A-AE5A-B995557511CF}" type="presParOf" srcId="{2E5D39EB-7277-446C-8BF1-D578A30B5E3F}" destId="{EB2EA634-61B8-4A91-A90F-B4332C1BCB77}" srcOrd="1" destOrd="0" presId="urn:microsoft.com/office/officeart/2005/8/layout/orgChart1"/>
    <dgm:cxn modelId="{BB3F5F41-73A2-4367-B663-C90789F58D79}" type="presParOf" srcId="{EB2EA634-61B8-4A91-A90F-B4332C1BCB77}" destId="{D9CCD69F-0973-44F4-AD04-303D15FA74D2}" srcOrd="0" destOrd="0" presId="urn:microsoft.com/office/officeart/2005/8/layout/orgChart1"/>
    <dgm:cxn modelId="{F863F2E6-F6CF-4C55-B535-4F3756E62B35}" type="presParOf" srcId="{EB2EA634-61B8-4A91-A90F-B4332C1BCB77}" destId="{B12655E3-A91A-4F8D-AD59-AE34535C0AFE}" srcOrd="1" destOrd="0" presId="urn:microsoft.com/office/officeart/2005/8/layout/orgChart1"/>
    <dgm:cxn modelId="{CBBE794B-C336-4C37-B143-925BF6509B37}" type="presParOf" srcId="{B12655E3-A91A-4F8D-AD59-AE34535C0AFE}" destId="{567C42CE-0E01-4F91-923B-20816D8465F0}" srcOrd="0" destOrd="0" presId="urn:microsoft.com/office/officeart/2005/8/layout/orgChart1"/>
    <dgm:cxn modelId="{83531B99-B501-4F9C-B424-B3CCD7D4BD15}" type="presParOf" srcId="{567C42CE-0E01-4F91-923B-20816D8465F0}" destId="{F1F33E5A-1D05-4F6C-8370-3B9F0C73E548}" srcOrd="0" destOrd="0" presId="urn:microsoft.com/office/officeart/2005/8/layout/orgChart1"/>
    <dgm:cxn modelId="{BCC2DF3F-8A23-43D0-8867-AD0AEC79E174}" type="presParOf" srcId="{567C42CE-0E01-4F91-923B-20816D8465F0}" destId="{2FA75BAB-12DD-4E2B-ACA4-AAC74CDB528A}" srcOrd="1" destOrd="0" presId="urn:microsoft.com/office/officeart/2005/8/layout/orgChart1"/>
    <dgm:cxn modelId="{83348E75-EB0B-4AC9-89DB-5058227B9352}" type="presParOf" srcId="{B12655E3-A91A-4F8D-AD59-AE34535C0AFE}" destId="{00B09F2E-C0F6-441B-8E64-5A12D8E2ED22}" srcOrd="1" destOrd="0" presId="urn:microsoft.com/office/officeart/2005/8/layout/orgChart1"/>
    <dgm:cxn modelId="{290FD6AF-BF43-49B3-ADA9-8E343FE21940}" type="presParOf" srcId="{B12655E3-A91A-4F8D-AD59-AE34535C0AFE}" destId="{52F21986-2549-46D2-B180-5F376A545A8D}" srcOrd="2" destOrd="0" presId="urn:microsoft.com/office/officeart/2005/8/layout/orgChart1"/>
    <dgm:cxn modelId="{8AC238E8-434F-42F8-9761-DB3C37C4ED28}" type="presParOf" srcId="{EB2EA634-61B8-4A91-A90F-B4332C1BCB77}" destId="{812C03B7-B00C-4646-AF14-DC74F62694DE}" srcOrd="2" destOrd="0" presId="urn:microsoft.com/office/officeart/2005/8/layout/orgChart1"/>
    <dgm:cxn modelId="{A8420FDD-75DD-4C35-B5A8-CDAD349778B8}" type="presParOf" srcId="{EB2EA634-61B8-4A91-A90F-B4332C1BCB77}" destId="{BBD384FE-4375-44F0-8395-601CBB5B9A13}" srcOrd="3" destOrd="0" presId="urn:microsoft.com/office/officeart/2005/8/layout/orgChart1"/>
    <dgm:cxn modelId="{459A7856-A13F-4D7D-A9CA-F2D8508B6335}" type="presParOf" srcId="{BBD384FE-4375-44F0-8395-601CBB5B9A13}" destId="{C4508198-FA9F-4CE6-8796-28911A7C9837}" srcOrd="0" destOrd="0" presId="urn:microsoft.com/office/officeart/2005/8/layout/orgChart1"/>
    <dgm:cxn modelId="{3603548A-1714-4B6E-BA41-6681B8AE96A4}" type="presParOf" srcId="{C4508198-FA9F-4CE6-8796-28911A7C9837}" destId="{C5C1B7AA-F721-4016-9238-B6F3C8B48381}" srcOrd="0" destOrd="0" presId="urn:microsoft.com/office/officeart/2005/8/layout/orgChart1"/>
    <dgm:cxn modelId="{0C3C405A-2A64-4FDB-98C2-B2E1DBB08A9D}" type="presParOf" srcId="{C4508198-FA9F-4CE6-8796-28911A7C9837}" destId="{3541594C-6C90-456E-8E3B-8964BBFD3518}" srcOrd="1" destOrd="0" presId="urn:microsoft.com/office/officeart/2005/8/layout/orgChart1"/>
    <dgm:cxn modelId="{82D42BD6-F5AF-4231-AC48-5F5828542746}" type="presParOf" srcId="{BBD384FE-4375-44F0-8395-601CBB5B9A13}" destId="{2AF741AB-B862-4DA2-939F-AF1F991B6BCB}" srcOrd="1" destOrd="0" presId="urn:microsoft.com/office/officeart/2005/8/layout/orgChart1"/>
    <dgm:cxn modelId="{64B3CB66-3CDD-4A38-B6E8-506A3CB16FCE}" type="presParOf" srcId="{BBD384FE-4375-44F0-8395-601CBB5B9A13}" destId="{D1BF2C7C-9E83-4C50-944B-C438A06F62F9}" srcOrd="2" destOrd="0" presId="urn:microsoft.com/office/officeart/2005/8/layout/orgChart1"/>
    <dgm:cxn modelId="{0A40A109-E3F0-442C-9C8E-3AE68B497D50}" type="presParOf" srcId="{EB2EA634-61B8-4A91-A90F-B4332C1BCB77}" destId="{0B1151FA-11F7-4ACD-B8D8-56ABB8881C52}" srcOrd="4" destOrd="0" presId="urn:microsoft.com/office/officeart/2005/8/layout/orgChart1"/>
    <dgm:cxn modelId="{89C40BCA-C961-49D4-8E0F-7EC0D9AC66AE}" type="presParOf" srcId="{EB2EA634-61B8-4A91-A90F-B4332C1BCB77}" destId="{2C0F8067-F1FB-48FA-BF2A-7B67BBA65D50}" srcOrd="5" destOrd="0" presId="urn:microsoft.com/office/officeart/2005/8/layout/orgChart1"/>
    <dgm:cxn modelId="{DF16E003-CF93-44CD-A3BD-6789CAA08FFA}" type="presParOf" srcId="{2C0F8067-F1FB-48FA-BF2A-7B67BBA65D50}" destId="{69DF3916-6CEA-488F-A41E-F1CBB62F4116}" srcOrd="0" destOrd="0" presId="urn:microsoft.com/office/officeart/2005/8/layout/orgChart1"/>
    <dgm:cxn modelId="{140AC892-AB24-4863-9D6A-1A256EC2FD59}" type="presParOf" srcId="{69DF3916-6CEA-488F-A41E-F1CBB62F4116}" destId="{31538008-D051-4AD7-8EB6-525B3374396C}" srcOrd="0" destOrd="0" presId="urn:microsoft.com/office/officeart/2005/8/layout/orgChart1"/>
    <dgm:cxn modelId="{4D3827FC-3FF5-4294-851D-560DAB231DE9}" type="presParOf" srcId="{69DF3916-6CEA-488F-A41E-F1CBB62F4116}" destId="{DD49E9F9-7CE1-4A6E-93F0-4E190E4C493B}" srcOrd="1" destOrd="0" presId="urn:microsoft.com/office/officeart/2005/8/layout/orgChart1"/>
    <dgm:cxn modelId="{C494B7F6-A468-46EF-BA5C-E2220418D131}" type="presParOf" srcId="{2C0F8067-F1FB-48FA-BF2A-7B67BBA65D50}" destId="{D33B5774-FDA3-48DE-8650-23D4F02390E7}" srcOrd="1" destOrd="0" presId="urn:microsoft.com/office/officeart/2005/8/layout/orgChart1"/>
    <dgm:cxn modelId="{F3BDC238-4E9C-41E1-9E8F-25CA04E89A7C}" type="presParOf" srcId="{2C0F8067-F1FB-48FA-BF2A-7B67BBA65D50}" destId="{5D37510C-0090-42CA-90C3-53874C2E3B7E}" srcOrd="2" destOrd="0" presId="urn:microsoft.com/office/officeart/2005/8/layout/orgChart1"/>
    <dgm:cxn modelId="{B1CF14CC-1B47-4E62-BAE2-FB4EA01C7553}" type="presParOf" srcId="{2E5D39EB-7277-446C-8BF1-D578A30B5E3F}" destId="{80AFF7B1-9728-4BF3-8F72-BD029B37417B}" srcOrd="2" destOrd="0" presId="urn:microsoft.com/office/officeart/2005/8/layout/orgChart1"/>
    <dgm:cxn modelId="{2B1E806C-0555-49C9-B9E8-4DACF2CA8F13}" type="presParOf" srcId="{9E59A8B0-77D5-4276-AD1D-5B8A3E6EB05D}" destId="{1C7B9BBD-67B1-4232-AA83-65D8154FB02A}" srcOrd="4" destOrd="0" presId="urn:microsoft.com/office/officeart/2005/8/layout/orgChart1"/>
    <dgm:cxn modelId="{4E897D01-7D71-4277-9CC4-85E2A61EAAAA}" type="presParOf" srcId="{9E59A8B0-77D5-4276-AD1D-5B8A3E6EB05D}" destId="{FEB40ADE-D917-4045-AA85-44ABAACF5F15}" srcOrd="5" destOrd="0" presId="urn:microsoft.com/office/officeart/2005/8/layout/orgChart1"/>
    <dgm:cxn modelId="{2862B3A6-C4E7-418F-8EA3-F7489CC7CDDB}" type="presParOf" srcId="{FEB40ADE-D917-4045-AA85-44ABAACF5F15}" destId="{9AC87E36-6278-47B4-99C6-747C3277B9BE}" srcOrd="0" destOrd="0" presId="urn:microsoft.com/office/officeart/2005/8/layout/orgChart1"/>
    <dgm:cxn modelId="{E1699ADD-6396-4810-8A79-B282D79EB908}" type="presParOf" srcId="{9AC87E36-6278-47B4-99C6-747C3277B9BE}" destId="{F6CCF192-FCA8-44FB-9A9F-BBBE33D60A23}" srcOrd="0" destOrd="0" presId="urn:microsoft.com/office/officeart/2005/8/layout/orgChart1"/>
    <dgm:cxn modelId="{1B75273E-DE83-4932-9A90-27F21AAC2DD7}" type="presParOf" srcId="{9AC87E36-6278-47B4-99C6-747C3277B9BE}" destId="{77717CAD-73A7-48FA-95CF-D361C1C35BB9}" srcOrd="1" destOrd="0" presId="urn:microsoft.com/office/officeart/2005/8/layout/orgChart1"/>
    <dgm:cxn modelId="{D5049ACC-4828-4ADE-BAF5-8BB3158858DD}" type="presParOf" srcId="{FEB40ADE-D917-4045-AA85-44ABAACF5F15}" destId="{B33950E3-7EA8-4847-9756-3C4AF85C1FC5}" srcOrd="1" destOrd="0" presId="urn:microsoft.com/office/officeart/2005/8/layout/orgChart1"/>
    <dgm:cxn modelId="{DE3495C1-6F50-4E7C-9B5B-3D7B07E428A5}" type="presParOf" srcId="{B33950E3-7EA8-4847-9756-3C4AF85C1FC5}" destId="{E70270B2-7B5F-418F-B922-D8C82AF7D47B}" srcOrd="0" destOrd="0" presId="urn:microsoft.com/office/officeart/2005/8/layout/orgChart1"/>
    <dgm:cxn modelId="{71C2ABF7-D599-4546-90EE-1F15A3B09DE0}" type="presParOf" srcId="{B33950E3-7EA8-4847-9756-3C4AF85C1FC5}" destId="{E8D3C365-A0E9-49CA-AB46-77A092B4248B}" srcOrd="1" destOrd="0" presId="urn:microsoft.com/office/officeart/2005/8/layout/orgChart1"/>
    <dgm:cxn modelId="{3D0160EB-7DFA-422A-BAB2-692DCEE24378}" type="presParOf" srcId="{E8D3C365-A0E9-49CA-AB46-77A092B4248B}" destId="{EEA7A8CE-9FBB-48D9-84AB-31AE3EA1E310}" srcOrd="0" destOrd="0" presId="urn:microsoft.com/office/officeart/2005/8/layout/orgChart1"/>
    <dgm:cxn modelId="{412DD601-75C3-49C2-854C-F14E16C05A92}" type="presParOf" srcId="{EEA7A8CE-9FBB-48D9-84AB-31AE3EA1E310}" destId="{77C6633B-29DA-4D4E-9A32-648B672A19FA}" srcOrd="0" destOrd="0" presId="urn:microsoft.com/office/officeart/2005/8/layout/orgChart1"/>
    <dgm:cxn modelId="{E474ED92-5403-4919-8161-C1E6004F902F}" type="presParOf" srcId="{EEA7A8CE-9FBB-48D9-84AB-31AE3EA1E310}" destId="{88A9160B-8381-4B19-A6B7-0DA419BE3889}" srcOrd="1" destOrd="0" presId="urn:microsoft.com/office/officeart/2005/8/layout/orgChart1"/>
    <dgm:cxn modelId="{EE1211C5-BD23-4AF5-91EB-407B32BDFD39}" type="presParOf" srcId="{E8D3C365-A0E9-49CA-AB46-77A092B4248B}" destId="{5B850571-B1F5-490F-9211-C56EF87DC7A0}" srcOrd="1" destOrd="0" presId="urn:microsoft.com/office/officeart/2005/8/layout/orgChart1"/>
    <dgm:cxn modelId="{5B086D82-0E06-49F6-A7A6-5EC49AD57D76}" type="presParOf" srcId="{E8D3C365-A0E9-49CA-AB46-77A092B4248B}" destId="{F22525F6-D792-4833-9007-E1475F19176B}" srcOrd="2" destOrd="0" presId="urn:microsoft.com/office/officeart/2005/8/layout/orgChart1"/>
    <dgm:cxn modelId="{3BEB0AF2-2F90-4975-84B1-CEBF2089A536}" type="presParOf" srcId="{B33950E3-7EA8-4847-9756-3C4AF85C1FC5}" destId="{F8BF6DB7-73A4-49EA-92B1-D3C25875E09E}" srcOrd="2" destOrd="0" presId="urn:microsoft.com/office/officeart/2005/8/layout/orgChart1"/>
    <dgm:cxn modelId="{1B24DC08-1AAF-4C83-853C-EB41759E08EC}" type="presParOf" srcId="{B33950E3-7EA8-4847-9756-3C4AF85C1FC5}" destId="{FDD200F6-ABD9-4791-BEB6-E61D1845EF26}" srcOrd="3" destOrd="0" presId="urn:microsoft.com/office/officeart/2005/8/layout/orgChart1"/>
    <dgm:cxn modelId="{E9573841-C6C3-4DF0-9F3C-48462C44362A}" type="presParOf" srcId="{FDD200F6-ABD9-4791-BEB6-E61D1845EF26}" destId="{C3AFF2FE-3734-4761-95BF-A0EB7EDC566F}" srcOrd="0" destOrd="0" presId="urn:microsoft.com/office/officeart/2005/8/layout/orgChart1"/>
    <dgm:cxn modelId="{6F1A8B08-089B-439F-9762-A6C0EEC53B6B}" type="presParOf" srcId="{C3AFF2FE-3734-4761-95BF-A0EB7EDC566F}" destId="{88165D73-68B2-4611-97EA-1110C5ACF5F9}" srcOrd="0" destOrd="0" presId="urn:microsoft.com/office/officeart/2005/8/layout/orgChart1"/>
    <dgm:cxn modelId="{ACC9D7B7-012A-4014-9592-E21DAB9CE587}" type="presParOf" srcId="{C3AFF2FE-3734-4761-95BF-A0EB7EDC566F}" destId="{B4C00C60-2F2E-4755-BDAD-C7A49799DB84}" srcOrd="1" destOrd="0" presId="urn:microsoft.com/office/officeart/2005/8/layout/orgChart1"/>
    <dgm:cxn modelId="{06446777-A206-45C9-8F39-63644485EF1B}" type="presParOf" srcId="{FDD200F6-ABD9-4791-BEB6-E61D1845EF26}" destId="{6F5A4F33-1131-4509-BF12-C5C6403401C3}" srcOrd="1" destOrd="0" presId="urn:microsoft.com/office/officeart/2005/8/layout/orgChart1"/>
    <dgm:cxn modelId="{AA25D27E-A6FA-49FC-A121-291ADE9CBC5B}" type="presParOf" srcId="{FDD200F6-ABD9-4791-BEB6-E61D1845EF26}" destId="{B4729A3B-1F37-46C5-98DA-9BDD6A015F1F}" srcOrd="2" destOrd="0" presId="urn:microsoft.com/office/officeart/2005/8/layout/orgChart1"/>
    <dgm:cxn modelId="{710BF866-D543-4B37-BBBC-BD22B56363ED}" type="presParOf" srcId="{B33950E3-7EA8-4847-9756-3C4AF85C1FC5}" destId="{5C587DCD-1C62-4722-B442-69730B972DEF}" srcOrd="4" destOrd="0" presId="urn:microsoft.com/office/officeart/2005/8/layout/orgChart1"/>
    <dgm:cxn modelId="{255DABDB-7FA4-47EE-B443-C8581CAD941C}" type="presParOf" srcId="{B33950E3-7EA8-4847-9756-3C4AF85C1FC5}" destId="{9FE9E30E-6FD3-42B2-90A0-67655905D059}" srcOrd="5" destOrd="0" presId="urn:microsoft.com/office/officeart/2005/8/layout/orgChart1"/>
    <dgm:cxn modelId="{CE4C2335-6140-489F-9FCC-5E4048258020}" type="presParOf" srcId="{9FE9E30E-6FD3-42B2-90A0-67655905D059}" destId="{3C5A5907-DB2D-4870-83DE-DEF919F9CBF3}" srcOrd="0" destOrd="0" presId="urn:microsoft.com/office/officeart/2005/8/layout/orgChart1"/>
    <dgm:cxn modelId="{5DEF8527-8832-4896-B6C7-418252F7B183}" type="presParOf" srcId="{3C5A5907-DB2D-4870-83DE-DEF919F9CBF3}" destId="{71BD4BC7-6E5F-49C0-AE71-EFCE82E600CF}" srcOrd="0" destOrd="0" presId="urn:microsoft.com/office/officeart/2005/8/layout/orgChart1"/>
    <dgm:cxn modelId="{26D75C11-3EB0-455C-8FC9-9322B10F55E6}" type="presParOf" srcId="{3C5A5907-DB2D-4870-83DE-DEF919F9CBF3}" destId="{DD74B390-CF28-47DD-84A9-3114C16591CF}" srcOrd="1" destOrd="0" presId="urn:microsoft.com/office/officeart/2005/8/layout/orgChart1"/>
    <dgm:cxn modelId="{680AE93E-2D31-46A1-91D4-85CE553F68EA}" type="presParOf" srcId="{9FE9E30E-6FD3-42B2-90A0-67655905D059}" destId="{A7962817-F85B-4A9F-8BB7-ED2589EC0115}" srcOrd="1" destOrd="0" presId="urn:microsoft.com/office/officeart/2005/8/layout/orgChart1"/>
    <dgm:cxn modelId="{DA45FC9D-FEC5-4B95-87AB-C36CD0CC938C}" type="presParOf" srcId="{9FE9E30E-6FD3-42B2-90A0-67655905D059}" destId="{3E14EAF4-942B-4582-A71A-9695FCBF3745}" srcOrd="2" destOrd="0" presId="urn:microsoft.com/office/officeart/2005/8/layout/orgChart1"/>
    <dgm:cxn modelId="{32666023-F617-41E9-9CC4-C7E79B3481E4}" type="presParOf" srcId="{FEB40ADE-D917-4045-AA85-44ABAACF5F15}" destId="{0802477F-78DC-4FFA-8626-443AC1DBCF6C}" srcOrd="2" destOrd="0" presId="urn:microsoft.com/office/officeart/2005/8/layout/orgChart1"/>
    <dgm:cxn modelId="{1791A816-6ABB-450D-89B2-23F1C72A9FD0}" type="presParOf" srcId="{9E59A8B0-77D5-4276-AD1D-5B8A3E6EB05D}" destId="{DEE2F2F6-554D-48FD-8FA3-CF04DFDAECCA}" srcOrd="6" destOrd="0" presId="urn:microsoft.com/office/officeart/2005/8/layout/orgChart1"/>
    <dgm:cxn modelId="{0EA08C23-2C28-4023-8691-613B5EA780FF}" type="presParOf" srcId="{9E59A8B0-77D5-4276-AD1D-5B8A3E6EB05D}" destId="{39094A12-0FD2-4B4E-B55A-D11BBCC1BE83}" srcOrd="7" destOrd="0" presId="urn:microsoft.com/office/officeart/2005/8/layout/orgChart1"/>
    <dgm:cxn modelId="{70EEFC13-977B-4F8E-A1FF-C973E78190A6}" type="presParOf" srcId="{39094A12-0FD2-4B4E-B55A-D11BBCC1BE83}" destId="{9C376DAB-5B24-4DDB-9FD7-F5269ACEC710}" srcOrd="0" destOrd="0" presId="urn:microsoft.com/office/officeart/2005/8/layout/orgChart1"/>
    <dgm:cxn modelId="{8B28E4EE-CD0D-4BFD-9B26-2304513765B3}" type="presParOf" srcId="{9C376DAB-5B24-4DDB-9FD7-F5269ACEC710}" destId="{DE55F925-C2BD-47F6-9F91-3CD3F58B19D0}" srcOrd="0" destOrd="0" presId="urn:microsoft.com/office/officeart/2005/8/layout/orgChart1"/>
    <dgm:cxn modelId="{446DA59D-202C-42AE-9648-75BE6B7E105B}" type="presParOf" srcId="{9C376DAB-5B24-4DDB-9FD7-F5269ACEC710}" destId="{4FA43537-E7F5-47F8-B813-A660A2F7AEE6}" srcOrd="1" destOrd="0" presId="urn:microsoft.com/office/officeart/2005/8/layout/orgChart1"/>
    <dgm:cxn modelId="{4B57AE1F-1942-404C-BFD0-4B8D58837C0C}" type="presParOf" srcId="{39094A12-0FD2-4B4E-B55A-D11BBCC1BE83}" destId="{AB8C5F8F-46FB-4229-8602-4A39E5C76D44}" srcOrd="1" destOrd="0" presId="urn:microsoft.com/office/officeart/2005/8/layout/orgChart1"/>
    <dgm:cxn modelId="{2C87555D-6A06-4CE2-A39D-33ADBB137FF8}" type="presParOf" srcId="{AB8C5F8F-46FB-4229-8602-4A39E5C76D44}" destId="{DCE5CC03-C0BC-4731-9CE0-EDD7CEDFDAC7}" srcOrd="0" destOrd="0" presId="urn:microsoft.com/office/officeart/2005/8/layout/orgChart1"/>
    <dgm:cxn modelId="{23B72869-267A-4B3B-86F7-61534783B76E}" type="presParOf" srcId="{AB8C5F8F-46FB-4229-8602-4A39E5C76D44}" destId="{20B51706-5855-442D-B585-2ADFF1138513}" srcOrd="1" destOrd="0" presId="urn:microsoft.com/office/officeart/2005/8/layout/orgChart1"/>
    <dgm:cxn modelId="{5840CB98-CC71-4F69-A046-2CB505FBCBE9}" type="presParOf" srcId="{20B51706-5855-442D-B585-2ADFF1138513}" destId="{1A0E2A07-BC98-4F65-8F76-4CA51026C60E}" srcOrd="0" destOrd="0" presId="urn:microsoft.com/office/officeart/2005/8/layout/orgChart1"/>
    <dgm:cxn modelId="{D52AE7BF-D00B-43E6-B73D-A90DE1C5572B}" type="presParOf" srcId="{1A0E2A07-BC98-4F65-8F76-4CA51026C60E}" destId="{CA609FF4-5AA1-46C2-95BB-4B9E39DF3C7B}" srcOrd="0" destOrd="0" presId="urn:microsoft.com/office/officeart/2005/8/layout/orgChart1"/>
    <dgm:cxn modelId="{ACBE1CE2-34DE-448A-A241-E4A48A1FA445}" type="presParOf" srcId="{1A0E2A07-BC98-4F65-8F76-4CA51026C60E}" destId="{3DC89F19-96D7-4FEE-A916-56561EBA9E90}" srcOrd="1" destOrd="0" presId="urn:microsoft.com/office/officeart/2005/8/layout/orgChart1"/>
    <dgm:cxn modelId="{EF92A89D-60A5-4DA4-A15C-87F4BF2AAF2B}" type="presParOf" srcId="{20B51706-5855-442D-B585-2ADFF1138513}" destId="{A5CC6D75-8AC9-47F8-B6AE-987F423BB346}" srcOrd="1" destOrd="0" presId="urn:microsoft.com/office/officeart/2005/8/layout/orgChart1"/>
    <dgm:cxn modelId="{DDEAB973-3722-4A9B-9B2E-8FDA01BCBA7B}" type="presParOf" srcId="{20B51706-5855-442D-B585-2ADFF1138513}" destId="{792FAC80-FCA6-4683-9D6A-C5374E62D757}" srcOrd="2" destOrd="0" presId="urn:microsoft.com/office/officeart/2005/8/layout/orgChart1"/>
    <dgm:cxn modelId="{A1C0435A-BA04-4151-BF6D-D59837DCC02E}" type="presParOf" srcId="{AB8C5F8F-46FB-4229-8602-4A39E5C76D44}" destId="{57AA9FC8-82B3-4DA5-AB7D-63329431C500}" srcOrd="2" destOrd="0" presId="urn:microsoft.com/office/officeart/2005/8/layout/orgChart1"/>
    <dgm:cxn modelId="{49B0F47E-C6C0-4002-895F-AF9BD1805C8F}" type="presParOf" srcId="{AB8C5F8F-46FB-4229-8602-4A39E5C76D44}" destId="{35D91AF4-53A5-4836-BBC4-787F01D6A296}" srcOrd="3" destOrd="0" presId="urn:microsoft.com/office/officeart/2005/8/layout/orgChart1"/>
    <dgm:cxn modelId="{3EDD6704-B60E-41FF-8312-FCC6C45600B0}" type="presParOf" srcId="{35D91AF4-53A5-4836-BBC4-787F01D6A296}" destId="{1D7321AF-4CB0-4F9F-92BC-93FC0C33F931}" srcOrd="0" destOrd="0" presId="urn:microsoft.com/office/officeart/2005/8/layout/orgChart1"/>
    <dgm:cxn modelId="{2D2C4266-8FF1-47A2-A9B6-0E1FC60432E0}" type="presParOf" srcId="{1D7321AF-4CB0-4F9F-92BC-93FC0C33F931}" destId="{A76AD68D-F19C-43FD-8106-EAA22F97CD7C}" srcOrd="0" destOrd="0" presId="urn:microsoft.com/office/officeart/2005/8/layout/orgChart1"/>
    <dgm:cxn modelId="{822BB089-B0C9-40BF-B63B-21C50F60E78D}" type="presParOf" srcId="{1D7321AF-4CB0-4F9F-92BC-93FC0C33F931}" destId="{F7773839-EA52-4DD7-8837-96662CD4CA61}" srcOrd="1" destOrd="0" presId="urn:microsoft.com/office/officeart/2005/8/layout/orgChart1"/>
    <dgm:cxn modelId="{79D11C1D-1E58-4C48-A0CA-EC4B87C86A16}" type="presParOf" srcId="{35D91AF4-53A5-4836-BBC4-787F01D6A296}" destId="{E830379D-997D-4A97-90E2-329BD4FF30EB}" srcOrd="1" destOrd="0" presId="urn:microsoft.com/office/officeart/2005/8/layout/orgChart1"/>
    <dgm:cxn modelId="{1C4C9B3A-55B0-45FD-859C-7C71663C4C13}" type="presParOf" srcId="{35D91AF4-53A5-4836-BBC4-787F01D6A296}" destId="{DFE4F58B-2E0A-474B-90D2-03A5A30A6F06}" srcOrd="2" destOrd="0" presId="urn:microsoft.com/office/officeart/2005/8/layout/orgChart1"/>
    <dgm:cxn modelId="{8DD668E5-4A54-441D-876D-DD2ACE0810B1}" type="presParOf" srcId="{AB8C5F8F-46FB-4229-8602-4A39E5C76D44}" destId="{5055E356-FEA9-4590-9DB9-B73740354612}" srcOrd="4" destOrd="0" presId="urn:microsoft.com/office/officeart/2005/8/layout/orgChart1"/>
    <dgm:cxn modelId="{08E55E24-0908-4784-9BF1-9C8356E955DE}" type="presParOf" srcId="{AB8C5F8F-46FB-4229-8602-4A39E5C76D44}" destId="{CD9A789A-103E-4FFA-A167-F05F4EB8A57B}" srcOrd="5" destOrd="0" presId="urn:microsoft.com/office/officeart/2005/8/layout/orgChart1"/>
    <dgm:cxn modelId="{E210E012-4466-4E93-9178-AFF77BBE0F77}" type="presParOf" srcId="{CD9A789A-103E-4FFA-A167-F05F4EB8A57B}" destId="{52C117BE-4FCC-44C2-9AD5-F793A08BFA83}" srcOrd="0" destOrd="0" presId="urn:microsoft.com/office/officeart/2005/8/layout/orgChart1"/>
    <dgm:cxn modelId="{D58E6626-22A4-4B3E-8246-1CAB3B622472}" type="presParOf" srcId="{52C117BE-4FCC-44C2-9AD5-F793A08BFA83}" destId="{14EBC960-CB22-4039-B8C1-580A3093BBE7}" srcOrd="0" destOrd="0" presId="urn:microsoft.com/office/officeart/2005/8/layout/orgChart1"/>
    <dgm:cxn modelId="{11643A5F-B522-438B-A636-029DC25C1D9C}" type="presParOf" srcId="{52C117BE-4FCC-44C2-9AD5-F793A08BFA83}" destId="{34CB1CEC-AF27-4C1A-BED3-D4B7F635D843}" srcOrd="1" destOrd="0" presId="urn:microsoft.com/office/officeart/2005/8/layout/orgChart1"/>
    <dgm:cxn modelId="{4C7EA474-BFB2-40BC-940C-5D1AC5317AD6}" type="presParOf" srcId="{CD9A789A-103E-4FFA-A167-F05F4EB8A57B}" destId="{A2CEA038-B470-4680-AA83-90FEA4D2E243}" srcOrd="1" destOrd="0" presId="urn:microsoft.com/office/officeart/2005/8/layout/orgChart1"/>
    <dgm:cxn modelId="{287C10BC-6B2E-4893-B908-252565C9A5C2}" type="presParOf" srcId="{CD9A789A-103E-4FFA-A167-F05F4EB8A57B}" destId="{DEED1ACA-C2EC-4277-8871-27B20F206647}" srcOrd="2" destOrd="0" presId="urn:microsoft.com/office/officeart/2005/8/layout/orgChart1"/>
    <dgm:cxn modelId="{AA7514FD-FC2E-43EB-9466-E98383838B35}" type="presParOf" srcId="{39094A12-0FD2-4B4E-B55A-D11BBCC1BE83}" destId="{0D6D3388-E489-42C6-A645-C1D21F1BE4DF}" srcOrd="2" destOrd="0" presId="urn:microsoft.com/office/officeart/2005/8/layout/orgChart1"/>
    <dgm:cxn modelId="{143B9DE5-2F37-4783-8CDE-E4532E84E772}" type="presParOf" srcId="{95A7C0BD-C608-4A7A-AED1-9A5BF05AEDDC}" destId="{4732AD9C-69B2-4D9B-AEBD-3C408053EBB8}" srcOrd="2" destOrd="0" presId="urn:microsoft.com/office/officeart/2005/8/layout/orgChart1"/>
  </dgm:cxnLst>
  <dgm:bg/>
  <dgm:whole>
    <a:ln>
      <a:noFill/>
      <a:prstDash val="dash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58285FB-9161-4C90-ABA3-131D6518D62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17E924-CE6A-408A-B05D-BC4170A37350}">
      <dgm:prSet phldrT="[文本]"/>
      <dgm:spPr/>
      <dgm:t>
        <a:bodyPr/>
        <a:lstStyle/>
        <a:p>
          <a:r>
            <a:rPr lang="zh-CN" altLang="en-US" dirty="0"/>
            <a:t>总经理</a:t>
          </a:r>
        </a:p>
      </dgm:t>
    </dgm:pt>
    <dgm:pt modelId="{EAC8D3AD-FD23-4385-B853-161ABF5B0404}" type="par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DF3FBCCF-D942-4186-A0DA-55687FA743F7}" type="sib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E327E367-F669-4CF9-99EB-F97E6AFFC87C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C0C442B8-F0BF-42EF-A423-7ADA31C9B8B5}" type="par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38DECCE8-7D0A-44F8-A9FD-FC94F376F142}" type="sib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4BB2CFDA-F2DB-4AAC-876A-4B139A2A5CAE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1896B462-0F1A-4829-8DC5-6591D13EE07A}" type="par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05510CAE-D32C-42AE-AB2E-229944D1C042}" type="sib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66508058-EBD1-45E8-B482-10692BE99706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67C04BDF-4BB6-48AC-A843-0E55BDB01F75}" type="par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03FDC818-DAD4-4A61-B7FE-4137295EE861}" type="sib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4A86808A-822E-4B63-B7D4-2C80BD2B2DBC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27A1AF90-2A39-4D4E-9A47-60B15FD679A6}" type="par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08401DD9-578F-4C10-B035-E35A39D127CF}" type="sib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A4E607FA-1E63-4ED1-8B4C-354E1732B6AF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A81E20F0-0F7B-40A8-8F3F-FBB82F0876B5}" type="par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4678DC6C-0825-42C9-B9ED-90E912D38EDA}" type="sib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3BCFFCFE-0303-4510-B64F-D69A7ACF7C1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项目经理</a:t>
          </a:r>
        </a:p>
      </dgm:t>
    </dgm:pt>
    <dgm:pt modelId="{7580F18B-A3F8-434D-8527-87B0ED167F3D}" type="par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8F378664-AD5D-4FFC-A328-562F6C44AA00}" type="sib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5C81D92E-746F-4E66-9BA1-D074C523E8F1}">
      <dgm:prSet phldrT="[文本]"/>
      <dgm:spPr/>
      <dgm:t>
        <a:bodyPr/>
        <a:lstStyle/>
        <a:p>
          <a:r>
            <a:rPr lang="zh-CN" altLang="en-US"/>
            <a:t>职员</a:t>
          </a:r>
          <a:endParaRPr lang="zh-CN" altLang="en-US" dirty="0"/>
        </a:p>
      </dgm:t>
    </dgm:pt>
    <dgm:pt modelId="{142FD6B6-3AFD-4E66-959A-08B93DF3A018}" type="par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793E261C-7531-4125-AAF1-42F4214C6E39}" type="sib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F572D5F3-C36F-4448-B065-0AC283B09171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B10A5499-FE6E-414A-8A24-EE5FEB445466}" type="par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831F2417-4304-4E7B-B282-C515130749F2}" type="sib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C0C68FE0-11EB-498F-939E-EB504E22447C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B9C3686-53F5-4419-B089-F9ED97C5FCCE}" type="par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84DC460-9DDD-42D4-B9F5-DBBC038B8575}" type="sib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680A5E1-7A6E-4599-9429-479B49720ADE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A6F6767C-6B69-48E5-B2EF-FC8297FCC62F}" type="par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87761023-8D95-49D6-8855-30B4F0A011F4}" type="sib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C9D8964F-91EC-4C20-B125-0CD6576E058F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8C57135-84D5-453C-8C7F-6CF15D40F513}" type="par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728DC80A-62FA-4753-90E3-12CD1859ECB5}" type="sib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3AD3EBBE-E829-4968-B574-CF54B03F7863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CA54D17-995E-4FBC-AA09-CF6650DCBAFB}" type="par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4BE3925C-A7DC-4F90-B80B-086456EE0B55}" type="sib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CB523FD3-2EA0-4A2C-8F94-9F980D1DE504}" type="pres">
      <dgm:prSet presAssocID="{558285FB-9161-4C90-ABA3-131D6518D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419B1D-86DF-4BD6-AA22-EB40B171C8D2}" type="pres">
      <dgm:prSet presAssocID="{7717E924-CE6A-408A-B05D-BC4170A37350}" presName="hierRoot1" presStyleCnt="0">
        <dgm:presLayoutVars>
          <dgm:hierBranch val="init"/>
        </dgm:presLayoutVars>
      </dgm:prSet>
      <dgm:spPr/>
    </dgm:pt>
    <dgm:pt modelId="{E29EB1EB-4F9F-4B3A-ADCD-98F130216C3B}" type="pres">
      <dgm:prSet presAssocID="{7717E924-CE6A-408A-B05D-BC4170A37350}" presName="rootComposite1" presStyleCnt="0"/>
      <dgm:spPr/>
    </dgm:pt>
    <dgm:pt modelId="{2C4ED1D5-6AAD-4570-B9C9-007CFDF19E73}" type="pres">
      <dgm:prSet presAssocID="{7717E924-CE6A-408A-B05D-BC4170A37350}" presName="rootText1" presStyleLbl="node0" presStyleIdx="0" presStyleCnt="1">
        <dgm:presLayoutVars>
          <dgm:chPref val="3"/>
        </dgm:presLayoutVars>
      </dgm:prSet>
      <dgm:spPr/>
    </dgm:pt>
    <dgm:pt modelId="{1547755B-CE39-405B-A115-A632A75361B5}" type="pres">
      <dgm:prSet presAssocID="{7717E924-CE6A-408A-B05D-BC4170A37350}" presName="rootConnector1" presStyleLbl="node1" presStyleIdx="0" presStyleCnt="0"/>
      <dgm:spPr/>
    </dgm:pt>
    <dgm:pt modelId="{F579569C-919C-4BDB-99E9-5D7B90927983}" type="pres">
      <dgm:prSet presAssocID="{7717E924-CE6A-408A-B05D-BC4170A37350}" presName="hierChild2" presStyleCnt="0"/>
      <dgm:spPr/>
    </dgm:pt>
    <dgm:pt modelId="{8925F867-2262-4B45-8F90-0B29AA10D8C3}" type="pres">
      <dgm:prSet presAssocID="{C0C442B8-F0BF-42EF-A423-7ADA31C9B8B5}" presName="Name37" presStyleLbl="parChTrans1D2" presStyleIdx="0" presStyleCnt="3"/>
      <dgm:spPr/>
    </dgm:pt>
    <dgm:pt modelId="{FF654BC4-7542-4FDC-8B3F-D61B19B1DA81}" type="pres">
      <dgm:prSet presAssocID="{E327E367-F669-4CF9-99EB-F97E6AFFC87C}" presName="hierRoot2" presStyleCnt="0">
        <dgm:presLayoutVars>
          <dgm:hierBranch val="init"/>
        </dgm:presLayoutVars>
      </dgm:prSet>
      <dgm:spPr/>
    </dgm:pt>
    <dgm:pt modelId="{11AFD705-B408-4B5E-92D8-204F910E4D9E}" type="pres">
      <dgm:prSet presAssocID="{E327E367-F669-4CF9-99EB-F97E6AFFC87C}" presName="rootComposite" presStyleCnt="0"/>
      <dgm:spPr/>
    </dgm:pt>
    <dgm:pt modelId="{C05A5648-08FD-4E92-B3C0-9AAA85D706D8}" type="pres">
      <dgm:prSet presAssocID="{E327E367-F669-4CF9-99EB-F97E6AFFC87C}" presName="rootText" presStyleLbl="node2" presStyleIdx="0" presStyleCnt="3" custLinFactNeighborX="-40047" custLinFactNeighborY="4843">
        <dgm:presLayoutVars>
          <dgm:chPref val="3"/>
        </dgm:presLayoutVars>
      </dgm:prSet>
      <dgm:spPr/>
    </dgm:pt>
    <dgm:pt modelId="{692A1F30-59A7-410C-B3B9-7F72B0FDE381}" type="pres">
      <dgm:prSet presAssocID="{E327E367-F669-4CF9-99EB-F97E6AFFC87C}" presName="rootConnector" presStyleLbl="node2" presStyleIdx="0" presStyleCnt="3"/>
      <dgm:spPr/>
    </dgm:pt>
    <dgm:pt modelId="{EED7B992-7AB8-4681-86D1-C920F25E9F64}" type="pres">
      <dgm:prSet presAssocID="{E327E367-F669-4CF9-99EB-F97E6AFFC87C}" presName="hierChild4" presStyleCnt="0"/>
      <dgm:spPr/>
    </dgm:pt>
    <dgm:pt modelId="{7B0AE381-5969-496D-8878-16E206585A86}" type="pres">
      <dgm:prSet presAssocID="{27A1AF90-2A39-4D4E-9A47-60B15FD679A6}" presName="Name37" presStyleLbl="parChTrans1D3" presStyleIdx="0" presStyleCnt="9"/>
      <dgm:spPr/>
    </dgm:pt>
    <dgm:pt modelId="{F819DBC2-349D-4D26-924C-1735A359C55E}" type="pres">
      <dgm:prSet presAssocID="{4A86808A-822E-4B63-B7D4-2C80BD2B2DBC}" presName="hierRoot2" presStyleCnt="0">
        <dgm:presLayoutVars>
          <dgm:hierBranch val="init"/>
        </dgm:presLayoutVars>
      </dgm:prSet>
      <dgm:spPr/>
    </dgm:pt>
    <dgm:pt modelId="{04EE8AA6-A81F-4446-90DD-13BB29B22D45}" type="pres">
      <dgm:prSet presAssocID="{4A86808A-822E-4B63-B7D4-2C80BD2B2DBC}" presName="rootComposite" presStyleCnt="0"/>
      <dgm:spPr/>
    </dgm:pt>
    <dgm:pt modelId="{2D211E77-D964-459E-8BF0-8881AD1A002C}" type="pres">
      <dgm:prSet presAssocID="{4A86808A-822E-4B63-B7D4-2C80BD2B2DBC}" presName="rootText" presStyleLbl="node3" presStyleIdx="0" presStyleCnt="9" custLinFactNeighborX="-40047" custLinFactNeighborY="4843">
        <dgm:presLayoutVars>
          <dgm:chPref val="3"/>
        </dgm:presLayoutVars>
      </dgm:prSet>
      <dgm:spPr/>
    </dgm:pt>
    <dgm:pt modelId="{04B31B75-5660-42CC-8B75-EE1A8DAADC5C}" type="pres">
      <dgm:prSet presAssocID="{4A86808A-822E-4B63-B7D4-2C80BD2B2DBC}" presName="rootConnector" presStyleLbl="node3" presStyleIdx="0" presStyleCnt="9"/>
      <dgm:spPr/>
    </dgm:pt>
    <dgm:pt modelId="{F409D9E9-89A9-4E1E-BC86-C8905A4EA411}" type="pres">
      <dgm:prSet presAssocID="{4A86808A-822E-4B63-B7D4-2C80BD2B2DBC}" presName="hierChild4" presStyleCnt="0"/>
      <dgm:spPr/>
    </dgm:pt>
    <dgm:pt modelId="{014056C5-8033-4442-89E8-A97C1F1435CD}" type="pres">
      <dgm:prSet presAssocID="{4A86808A-822E-4B63-B7D4-2C80BD2B2DBC}" presName="hierChild5" presStyleCnt="0"/>
      <dgm:spPr/>
    </dgm:pt>
    <dgm:pt modelId="{86AE07F1-CC0C-498D-B25D-7B853A11A7FF}" type="pres">
      <dgm:prSet presAssocID="{A81E20F0-0F7B-40A8-8F3F-FBB82F0876B5}" presName="Name37" presStyleLbl="parChTrans1D3" presStyleIdx="1" presStyleCnt="9"/>
      <dgm:spPr/>
    </dgm:pt>
    <dgm:pt modelId="{546D037D-D5FD-4D52-A03F-065E0A2DA525}" type="pres">
      <dgm:prSet presAssocID="{A4E607FA-1E63-4ED1-8B4C-354E1732B6AF}" presName="hierRoot2" presStyleCnt="0">
        <dgm:presLayoutVars>
          <dgm:hierBranch val="init"/>
        </dgm:presLayoutVars>
      </dgm:prSet>
      <dgm:spPr/>
    </dgm:pt>
    <dgm:pt modelId="{55F97F1B-8C76-45E1-B4D8-69488509F1E4}" type="pres">
      <dgm:prSet presAssocID="{A4E607FA-1E63-4ED1-8B4C-354E1732B6AF}" presName="rootComposite" presStyleCnt="0"/>
      <dgm:spPr/>
    </dgm:pt>
    <dgm:pt modelId="{541D5103-5F53-42FB-8723-4A28B94FD3F8}" type="pres">
      <dgm:prSet presAssocID="{A4E607FA-1E63-4ED1-8B4C-354E1732B6AF}" presName="rootText" presStyleLbl="node3" presStyleIdx="1" presStyleCnt="9" custLinFactNeighborX="-40047" custLinFactNeighborY="4843">
        <dgm:presLayoutVars>
          <dgm:chPref val="3"/>
        </dgm:presLayoutVars>
      </dgm:prSet>
      <dgm:spPr/>
    </dgm:pt>
    <dgm:pt modelId="{AD8F8AB4-60EB-41D2-BECD-1980913678BD}" type="pres">
      <dgm:prSet presAssocID="{A4E607FA-1E63-4ED1-8B4C-354E1732B6AF}" presName="rootConnector" presStyleLbl="node3" presStyleIdx="1" presStyleCnt="9"/>
      <dgm:spPr/>
    </dgm:pt>
    <dgm:pt modelId="{865B3924-A9E3-4F7C-8B70-59487E920961}" type="pres">
      <dgm:prSet presAssocID="{A4E607FA-1E63-4ED1-8B4C-354E1732B6AF}" presName="hierChild4" presStyleCnt="0"/>
      <dgm:spPr/>
    </dgm:pt>
    <dgm:pt modelId="{E5F51D0C-94F9-4B83-9C78-4B045756E03C}" type="pres">
      <dgm:prSet presAssocID="{A4E607FA-1E63-4ED1-8B4C-354E1732B6AF}" presName="hierChild5" presStyleCnt="0"/>
      <dgm:spPr/>
    </dgm:pt>
    <dgm:pt modelId="{93E7000B-8CAA-4E9B-881C-6AC718C5E168}" type="pres">
      <dgm:prSet presAssocID="{7580F18B-A3F8-434D-8527-87B0ED167F3D}" presName="Name37" presStyleLbl="parChTrans1D3" presStyleIdx="2" presStyleCnt="9"/>
      <dgm:spPr/>
    </dgm:pt>
    <dgm:pt modelId="{BDCE1CF0-CFC2-4873-915E-531BA4D6E0FB}" type="pres">
      <dgm:prSet presAssocID="{3BCFFCFE-0303-4510-B64F-D69A7ACF7C17}" presName="hierRoot2" presStyleCnt="0">
        <dgm:presLayoutVars>
          <dgm:hierBranch val="init"/>
        </dgm:presLayoutVars>
      </dgm:prSet>
      <dgm:spPr/>
    </dgm:pt>
    <dgm:pt modelId="{020A5152-EE21-4682-B32F-58412F9D6D87}" type="pres">
      <dgm:prSet presAssocID="{3BCFFCFE-0303-4510-B64F-D69A7ACF7C17}" presName="rootComposite" presStyleCnt="0"/>
      <dgm:spPr/>
    </dgm:pt>
    <dgm:pt modelId="{6E1E13B5-D2C0-4128-89FC-D2478FA99523}" type="pres">
      <dgm:prSet presAssocID="{3BCFFCFE-0303-4510-B64F-D69A7ACF7C17}" presName="rootText" presStyleLbl="node3" presStyleIdx="2" presStyleCnt="9" custLinFactNeighborX="-40047" custLinFactNeighborY="422">
        <dgm:presLayoutVars>
          <dgm:chPref val="3"/>
        </dgm:presLayoutVars>
      </dgm:prSet>
      <dgm:spPr/>
    </dgm:pt>
    <dgm:pt modelId="{84E77383-90C1-4448-8EF5-8F29229C899B}" type="pres">
      <dgm:prSet presAssocID="{3BCFFCFE-0303-4510-B64F-D69A7ACF7C17}" presName="rootConnector" presStyleLbl="node3" presStyleIdx="2" presStyleCnt="9"/>
      <dgm:spPr/>
    </dgm:pt>
    <dgm:pt modelId="{8A46535E-FEA4-4CE5-8986-2817B29DCA76}" type="pres">
      <dgm:prSet presAssocID="{3BCFFCFE-0303-4510-B64F-D69A7ACF7C17}" presName="hierChild4" presStyleCnt="0"/>
      <dgm:spPr/>
    </dgm:pt>
    <dgm:pt modelId="{7E42E412-8C5B-42FA-A91B-0092D73427BE}" type="pres">
      <dgm:prSet presAssocID="{3BCFFCFE-0303-4510-B64F-D69A7ACF7C17}" presName="hierChild5" presStyleCnt="0"/>
      <dgm:spPr/>
    </dgm:pt>
    <dgm:pt modelId="{004CEF7B-F410-480F-BD2A-B35B27114BAD}" type="pres">
      <dgm:prSet presAssocID="{E327E367-F669-4CF9-99EB-F97E6AFFC87C}" presName="hierChild5" presStyleCnt="0"/>
      <dgm:spPr/>
    </dgm:pt>
    <dgm:pt modelId="{5CF3F44B-0847-47EB-9609-7DBDF712F876}" type="pres">
      <dgm:prSet presAssocID="{1896B462-0F1A-4829-8DC5-6591D13EE07A}" presName="Name37" presStyleLbl="parChTrans1D2" presStyleIdx="1" presStyleCnt="3"/>
      <dgm:spPr/>
    </dgm:pt>
    <dgm:pt modelId="{B1EE250A-77C2-4106-9789-8A856ABA88F3}" type="pres">
      <dgm:prSet presAssocID="{4BB2CFDA-F2DB-4AAC-876A-4B139A2A5CAE}" presName="hierRoot2" presStyleCnt="0">
        <dgm:presLayoutVars>
          <dgm:hierBranch val="init"/>
        </dgm:presLayoutVars>
      </dgm:prSet>
      <dgm:spPr/>
    </dgm:pt>
    <dgm:pt modelId="{3B752E0C-7B58-4C80-B37A-357C13754F33}" type="pres">
      <dgm:prSet presAssocID="{4BB2CFDA-F2DB-4AAC-876A-4B139A2A5CAE}" presName="rootComposite" presStyleCnt="0"/>
      <dgm:spPr/>
    </dgm:pt>
    <dgm:pt modelId="{941E1B51-CD07-4306-A99B-2CB681A18F13}" type="pres">
      <dgm:prSet presAssocID="{4BB2CFDA-F2DB-4AAC-876A-4B139A2A5CAE}" presName="rootText" presStyleLbl="node2" presStyleIdx="1" presStyleCnt="3">
        <dgm:presLayoutVars>
          <dgm:chPref val="3"/>
        </dgm:presLayoutVars>
      </dgm:prSet>
      <dgm:spPr/>
    </dgm:pt>
    <dgm:pt modelId="{8C6609EC-AD35-4BEF-BB35-5B71016F2F74}" type="pres">
      <dgm:prSet presAssocID="{4BB2CFDA-F2DB-4AAC-876A-4B139A2A5CAE}" presName="rootConnector" presStyleLbl="node2" presStyleIdx="1" presStyleCnt="3"/>
      <dgm:spPr/>
    </dgm:pt>
    <dgm:pt modelId="{CDFAAF7C-171A-4DB2-BA5C-F387C1FAB6CC}" type="pres">
      <dgm:prSet presAssocID="{4BB2CFDA-F2DB-4AAC-876A-4B139A2A5CAE}" presName="hierChild4" presStyleCnt="0"/>
      <dgm:spPr/>
    </dgm:pt>
    <dgm:pt modelId="{413102A2-2FC4-43AE-819E-839D6C1C4B31}" type="pres">
      <dgm:prSet presAssocID="{142FD6B6-3AFD-4E66-959A-08B93DF3A018}" presName="Name37" presStyleLbl="parChTrans1D3" presStyleIdx="3" presStyleCnt="9"/>
      <dgm:spPr/>
    </dgm:pt>
    <dgm:pt modelId="{2D8E2C18-8070-4915-87B5-31BE357135E0}" type="pres">
      <dgm:prSet presAssocID="{5C81D92E-746F-4E66-9BA1-D074C523E8F1}" presName="hierRoot2" presStyleCnt="0">
        <dgm:presLayoutVars>
          <dgm:hierBranch val="init"/>
        </dgm:presLayoutVars>
      </dgm:prSet>
      <dgm:spPr/>
    </dgm:pt>
    <dgm:pt modelId="{E7EC6C84-0FDF-4A8A-A5B2-11ED5883EB27}" type="pres">
      <dgm:prSet presAssocID="{5C81D92E-746F-4E66-9BA1-D074C523E8F1}" presName="rootComposite" presStyleCnt="0"/>
      <dgm:spPr/>
    </dgm:pt>
    <dgm:pt modelId="{F60D8E66-3DC6-4113-84B9-AC60D0F319FD}" type="pres">
      <dgm:prSet presAssocID="{5C81D92E-746F-4E66-9BA1-D074C523E8F1}" presName="rootText" presStyleLbl="node3" presStyleIdx="3" presStyleCnt="9">
        <dgm:presLayoutVars>
          <dgm:chPref val="3"/>
        </dgm:presLayoutVars>
      </dgm:prSet>
      <dgm:spPr/>
    </dgm:pt>
    <dgm:pt modelId="{91810808-6815-465E-9D15-72C9CBD918D2}" type="pres">
      <dgm:prSet presAssocID="{5C81D92E-746F-4E66-9BA1-D074C523E8F1}" presName="rootConnector" presStyleLbl="node3" presStyleIdx="3" presStyleCnt="9"/>
      <dgm:spPr/>
    </dgm:pt>
    <dgm:pt modelId="{81142086-A917-4359-AA21-74F7F8ED1ED0}" type="pres">
      <dgm:prSet presAssocID="{5C81D92E-746F-4E66-9BA1-D074C523E8F1}" presName="hierChild4" presStyleCnt="0"/>
      <dgm:spPr/>
    </dgm:pt>
    <dgm:pt modelId="{C3BFAC07-F57E-4E55-830F-E9CCDFAFF506}" type="pres">
      <dgm:prSet presAssocID="{5C81D92E-746F-4E66-9BA1-D074C523E8F1}" presName="hierChild5" presStyleCnt="0"/>
      <dgm:spPr/>
    </dgm:pt>
    <dgm:pt modelId="{38765AA9-6727-45F7-B0BC-C779D3BD51D6}" type="pres">
      <dgm:prSet presAssocID="{B10A5499-FE6E-414A-8A24-EE5FEB445466}" presName="Name37" presStyleLbl="parChTrans1D3" presStyleIdx="4" presStyleCnt="9"/>
      <dgm:spPr/>
    </dgm:pt>
    <dgm:pt modelId="{18EC2325-B868-46A2-BB83-D012E4E5A29B}" type="pres">
      <dgm:prSet presAssocID="{F572D5F3-C36F-4448-B065-0AC283B09171}" presName="hierRoot2" presStyleCnt="0">
        <dgm:presLayoutVars>
          <dgm:hierBranch val="init"/>
        </dgm:presLayoutVars>
      </dgm:prSet>
      <dgm:spPr/>
    </dgm:pt>
    <dgm:pt modelId="{96A6E27A-FA01-469D-98AB-F151DEDA1BF0}" type="pres">
      <dgm:prSet presAssocID="{F572D5F3-C36F-4448-B065-0AC283B09171}" presName="rootComposite" presStyleCnt="0"/>
      <dgm:spPr/>
    </dgm:pt>
    <dgm:pt modelId="{AAB75475-2BBE-4E7A-8C18-C61BCD05B5C7}" type="pres">
      <dgm:prSet presAssocID="{F572D5F3-C36F-4448-B065-0AC283B09171}" presName="rootText" presStyleLbl="node3" presStyleIdx="4" presStyleCnt="9">
        <dgm:presLayoutVars>
          <dgm:chPref val="3"/>
        </dgm:presLayoutVars>
      </dgm:prSet>
      <dgm:spPr/>
    </dgm:pt>
    <dgm:pt modelId="{DB1C6D01-0CCC-4658-AF12-3589CA3B5961}" type="pres">
      <dgm:prSet presAssocID="{F572D5F3-C36F-4448-B065-0AC283B09171}" presName="rootConnector" presStyleLbl="node3" presStyleIdx="4" presStyleCnt="9"/>
      <dgm:spPr/>
    </dgm:pt>
    <dgm:pt modelId="{F7741332-C654-4ACD-932F-0E5FDFBC8FDF}" type="pres">
      <dgm:prSet presAssocID="{F572D5F3-C36F-4448-B065-0AC283B09171}" presName="hierChild4" presStyleCnt="0"/>
      <dgm:spPr/>
    </dgm:pt>
    <dgm:pt modelId="{BC71053B-CDE4-445F-9F97-4D4014BC5DA6}" type="pres">
      <dgm:prSet presAssocID="{F572D5F3-C36F-4448-B065-0AC283B09171}" presName="hierChild5" presStyleCnt="0"/>
      <dgm:spPr/>
    </dgm:pt>
    <dgm:pt modelId="{632F576C-6867-4E2C-BBDA-AC6CA1372DAF}" type="pres">
      <dgm:prSet presAssocID="{DB9C3686-53F5-4419-B089-F9ED97C5FCCE}" presName="Name37" presStyleLbl="parChTrans1D3" presStyleIdx="5" presStyleCnt="9"/>
      <dgm:spPr/>
    </dgm:pt>
    <dgm:pt modelId="{9E805FC2-D926-41FF-8F42-8E7F3A0E74DF}" type="pres">
      <dgm:prSet presAssocID="{C0C68FE0-11EB-498F-939E-EB504E22447C}" presName="hierRoot2" presStyleCnt="0">
        <dgm:presLayoutVars>
          <dgm:hierBranch val="init"/>
        </dgm:presLayoutVars>
      </dgm:prSet>
      <dgm:spPr/>
    </dgm:pt>
    <dgm:pt modelId="{7C725628-611E-4454-A04E-1FC4725AC751}" type="pres">
      <dgm:prSet presAssocID="{C0C68FE0-11EB-498F-939E-EB504E22447C}" presName="rootComposite" presStyleCnt="0"/>
      <dgm:spPr/>
    </dgm:pt>
    <dgm:pt modelId="{561AF39C-FDA8-42BC-93B1-D0BC84C90424}" type="pres">
      <dgm:prSet presAssocID="{C0C68FE0-11EB-498F-939E-EB504E22447C}" presName="rootText" presStyleLbl="node3" presStyleIdx="5" presStyleCnt="9">
        <dgm:presLayoutVars>
          <dgm:chPref val="3"/>
        </dgm:presLayoutVars>
      </dgm:prSet>
      <dgm:spPr/>
    </dgm:pt>
    <dgm:pt modelId="{9A5CD68C-31DF-42F1-A6AB-778814C48DC1}" type="pres">
      <dgm:prSet presAssocID="{C0C68FE0-11EB-498F-939E-EB504E22447C}" presName="rootConnector" presStyleLbl="node3" presStyleIdx="5" presStyleCnt="9"/>
      <dgm:spPr/>
    </dgm:pt>
    <dgm:pt modelId="{7247B11F-2917-4A60-840B-E1DDB0B263FC}" type="pres">
      <dgm:prSet presAssocID="{C0C68FE0-11EB-498F-939E-EB504E22447C}" presName="hierChild4" presStyleCnt="0"/>
      <dgm:spPr/>
    </dgm:pt>
    <dgm:pt modelId="{ED0C1BF5-4AB9-4579-B7F4-990AEE223848}" type="pres">
      <dgm:prSet presAssocID="{C0C68FE0-11EB-498F-939E-EB504E22447C}" presName="hierChild5" presStyleCnt="0"/>
      <dgm:spPr/>
    </dgm:pt>
    <dgm:pt modelId="{51EA441A-F933-4690-A201-569D2E604AF6}" type="pres">
      <dgm:prSet presAssocID="{4BB2CFDA-F2DB-4AAC-876A-4B139A2A5CAE}" presName="hierChild5" presStyleCnt="0"/>
      <dgm:spPr/>
    </dgm:pt>
    <dgm:pt modelId="{2CF85309-ED0D-4EE0-9FAE-7EBCDEDBBC57}" type="pres">
      <dgm:prSet presAssocID="{67C04BDF-4BB6-48AC-A843-0E55BDB01F75}" presName="Name37" presStyleLbl="parChTrans1D2" presStyleIdx="2" presStyleCnt="3"/>
      <dgm:spPr/>
    </dgm:pt>
    <dgm:pt modelId="{4E19CB81-79DB-439A-8CB0-56673992D09F}" type="pres">
      <dgm:prSet presAssocID="{66508058-EBD1-45E8-B482-10692BE99706}" presName="hierRoot2" presStyleCnt="0">
        <dgm:presLayoutVars>
          <dgm:hierBranch val="init"/>
        </dgm:presLayoutVars>
      </dgm:prSet>
      <dgm:spPr/>
    </dgm:pt>
    <dgm:pt modelId="{67CF70C9-876F-4133-BB9A-4B81530E2AD3}" type="pres">
      <dgm:prSet presAssocID="{66508058-EBD1-45E8-B482-10692BE99706}" presName="rootComposite" presStyleCnt="0"/>
      <dgm:spPr/>
    </dgm:pt>
    <dgm:pt modelId="{C7DAA861-7B94-412C-A41F-DC6A22134295}" type="pres">
      <dgm:prSet presAssocID="{66508058-EBD1-45E8-B482-10692BE99706}" presName="rootText" presStyleLbl="node2" presStyleIdx="2" presStyleCnt="3" custLinFactNeighborX="53108" custLinFactNeighborY="4843">
        <dgm:presLayoutVars>
          <dgm:chPref val="3"/>
        </dgm:presLayoutVars>
      </dgm:prSet>
      <dgm:spPr/>
    </dgm:pt>
    <dgm:pt modelId="{54870E27-57AA-4389-A41E-D19EF916069C}" type="pres">
      <dgm:prSet presAssocID="{66508058-EBD1-45E8-B482-10692BE99706}" presName="rootConnector" presStyleLbl="node2" presStyleIdx="2" presStyleCnt="3"/>
      <dgm:spPr/>
    </dgm:pt>
    <dgm:pt modelId="{E7CB7097-FDE9-4BDA-B9C2-2646A7BD67A6}" type="pres">
      <dgm:prSet presAssocID="{66508058-EBD1-45E8-B482-10692BE99706}" presName="hierChild4" presStyleCnt="0"/>
      <dgm:spPr/>
    </dgm:pt>
    <dgm:pt modelId="{EC90B0B0-5BA7-47F4-BA5F-349D35939CBA}" type="pres">
      <dgm:prSet presAssocID="{A6F6767C-6B69-48E5-B2EF-FC8297FCC62F}" presName="Name37" presStyleLbl="parChTrans1D3" presStyleIdx="6" presStyleCnt="9"/>
      <dgm:spPr/>
    </dgm:pt>
    <dgm:pt modelId="{142E5978-5E6F-417D-BE64-D67D1271A296}" type="pres">
      <dgm:prSet presAssocID="{D680A5E1-7A6E-4599-9429-479B49720ADE}" presName="hierRoot2" presStyleCnt="0">
        <dgm:presLayoutVars>
          <dgm:hierBranch val="init"/>
        </dgm:presLayoutVars>
      </dgm:prSet>
      <dgm:spPr/>
    </dgm:pt>
    <dgm:pt modelId="{F126EB0F-C355-4C47-8B9D-F64D84A7048D}" type="pres">
      <dgm:prSet presAssocID="{D680A5E1-7A6E-4599-9429-479B49720ADE}" presName="rootComposite" presStyleCnt="0"/>
      <dgm:spPr/>
    </dgm:pt>
    <dgm:pt modelId="{1F62E23F-A79A-4C9B-8E4C-CD77FC5395BF}" type="pres">
      <dgm:prSet presAssocID="{D680A5E1-7A6E-4599-9429-479B49720ADE}" presName="rootText" presStyleLbl="node3" presStyleIdx="6" presStyleCnt="9" custLinFactNeighborX="53108" custLinFactNeighborY="4843">
        <dgm:presLayoutVars>
          <dgm:chPref val="3"/>
        </dgm:presLayoutVars>
      </dgm:prSet>
      <dgm:spPr/>
    </dgm:pt>
    <dgm:pt modelId="{50A0BB76-3C57-479D-9B28-9ECE6C70504E}" type="pres">
      <dgm:prSet presAssocID="{D680A5E1-7A6E-4599-9429-479B49720ADE}" presName="rootConnector" presStyleLbl="node3" presStyleIdx="6" presStyleCnt="9"/>
      <dgm:spPr/>
    </dgm:pt>
    <dgm:pt modelId="{91ECBBE4-E94E-47BD-AFF3-816103338706}" type="pres">
      <dgm:prSet presAssocID="{D680A5E1-7A6E-4599-9429-479B49720ADE}" presName="hierChild4" presStyleCnt="0"/>
      <dgm:spPr/>
    </dgm:pt>
    <dgm:pt modelId="{A3EB6E95-ED2E-461B-80CD-3E92CEB6C808}" type="pres">
      <dgm:prSet presAssocID="{D680A5E1-7A6E-4599-9429-479B49720ADE}" presName="hierChild5" presStyleCnt="0"/>
      <dgm:spPr/>
    </dgm:pt>
    <dgm:pt modelId="{BA059D04-68E4-490B-B4C0-AFDAF1CDC943}" type="pres">
      <dgm:prSet presAssocID="{D8C57135-84D5-453C-8C7F-6CF15D40F513}" presName="Name37" presStyleLbl="parChTrans1D3" presStyleIdx="7" presStyleCnt="9"/>
      <dgm:spPr/>
    </dgm:pt>
    <dgm:pt modelId="{0AE536E4-31B8-4C2D-85FB-D8C7C4C8A608}" type="pres">
      <dgm:prSet presAssocID="{C9D8964F-91EC-4C20-B125-0CD6576E058F}" presName="hierRoot2" presStyleCnt="0">
        <dgm:presLayoutVars>
          <dgm:hierBranch val="init"/>
        </dgm:presLayoutVars>
      </dgm:prSet>
      <dgm:spPr/>
    </dgm:pt>
    <dgm:pt modelId="{BB71B600-AAE5-4E14-AC37-B0AF177C4DE5}" type="pres">
      <dgm:prSet presAssocID="{C9D8964F-91EC-4C20-B125-0CD6576E058F}" presName="rootComposite" presStyleCnt="0"/>
      <dgm:spPr/>
    </dgm:pt>
    <dgm:pt modelId="{3E0BC4E0-AB04-4EB3-9741-AAF8761B93F3}" type="pres">
      <dgm:prSet presAssocID="{C9D8964F-91EC-4C20-B125-0CD6576E058F}" presName="rootText" presStyleLbl="node3" presStyleIdx="7" presStyleCnt="9" custLinFactNeighborX="53108" custLinFactNeighborY="4843">
        <dgm:presLayoutVars>
          <dgm:chPref val="3"/>
        </dgm:presLayoutVars>
      </dgm:prSet>
      <dgm:spPr/>
    </dgm:pt>
    <dgm:pt modelId="{84FCCBFD-7D89-4F6C-AB3A-5B74CF2A0CB7}" type="pres">
      <dgm:prSet presAssocID="{C9D8964F-91EC-4C20-B125-0CD6576E058F}" presName="rootConnector" presStyleLbl="node3" presStyleIdx="7" presStyleCnt="9"/>
      <dgm:spPr/>
    </dgm:pt>
    <dgm:pt modelId="{BAA8A689-7031-47FB-B738-D7CBC749A067}" type="pres">
      <dgm:prSet presAssocID="{C9D8964F-91EC-4C20-B125-0CD6576E058F}" presName="hierChild4" presStyleCnt="0"/>
      <dgm:spPr/>
    </dgm:pt>
    <dgm:pt modelId="{93440D67-3A28-4257-9219-9B083BD03AA5}" type="pres">
      <dgm:prSet presAssocID="{C9D8964F-91EC-4C20-B125-0CD6576E058F}" presName="hierChild5" presStyleCnt="0"/>
      <dgm:spPr/>
    </dgm:pt>
    <dgm:pt modelId="{B912D664-A76B-471A-820C-9826C8518145}" type="pres">
      <dgm:prSet presAssocID="{DCA54D17-995E-4FBC-AA09-CF6650DCBAFB}" presName="Name37" presStyleLbl="parChTrans1D3" presStyleIdx="8" presStyleCnt="9"/>
      <dgm:spPr/>
    </dgm:pt>
    <dgm:pt modelId="{DC22E0F1-08DC-45A7-AE73-8BA494DB6572}" type="pres">
      <dgm:prSet presAssocID="{3AD3EBBE-E829-4968-B574-CF54B03F7863}" presName="hierRoot2" presStyleCnt="0">
        <dgm:presLayoutVars>
          <dgm:hierBranch val="init"/>
        </dgm:presLayoutVars>
      </dgm:prSet>
      <dgm:spPr/>
    </dgm:pt>
    <dgm:pt modelId="{495CE9E5-2278-4A7D-8A06-1E5AFD1F3F06}" type="pres">
      <dgm:prSet presAssocID="{3AD3EBBE-E829-4968-B574-CF54B03F7863}" presName="rootComposite" presStyleCnt="0"/>
      <dgm:spPr/>
    </dgm:pt>
    <dgm:pt modelId="{B642E2E4-841B-473B-96E2-CBCCBB42C324}" type="pres">
      <dgm:prSet presAssocID="{3AD3EBBE-E829-4968-B574-CF54B03F7863}" presName="rootText" presStyleLbl="node3" presStyleIdx="8" presStyleCnt="9" custLinFactNeighborX="53108" custLinFactNeighborY="4843">
        <dgm:presLayoutVars>
          <dgm:chPref val="3"/>
        </dgm:presLayoutVars>
      </dgm:prSet>
      <dgm:spPr/>
    </dgm:pt>
    <dgm:pt modelId="{4E215398-59D7-4858-B0DD-52784EA9C093}" type="pres">
      <dgm:prSet presAssocID="{3AD3EBBE-E829-4968-B574-CF54B03F7863}" presName="rootConnector" presStyleLbl="node3" presStyleIdx="8" presStyleCnt="9"/>
      <dgm:spPr/>
    </dgm:pt>
    <dgm:pt modelId="{198BE8AD-17EB-4E76-BB3A-C4B8FE06FCDA}" type="pres">
      <dgm:prSet presAssocID="{3AD3EBBE-E829-4968-B574-CF54B03F7863}" presName="hierChild4" presStyleCnt="0"/>
      <dgm:spPr/>
    </dgm:pt>
    <dgm:pt modelId="{B00FB53E-6BA9-413C-A4D8-4108095FEB47}" type="pres">
      <dgm:prSet presAssocID="{3AD3EBBE-E829-4968-B574-CF54B03F7863}" presName="hierChild5" presStyleCnt="0"/>
      <dgm:spPr/>
    </dgm:pt>
    <dgm:pt modelId="{F5842EB8-1229-4D69-8F04-80D668C06254}" type="pres">
      <dgm:prSet presAssocID="{66508058-EBD1-45E8-B482-10692BE99706}" presName="hierChild5" presStyleCnt="0"/>
      <dgm:spPr/>
    </dgm:pt>
    <dgm:pt modelId="{3E1E3240-DADE-461C-B47C-6748DD081894}" type="pres">
      <dgm:prSet presAssocID="{7717E924-CE6A-408A-B05D-BC4170A37350}" presName="hierChild3" presStyleCnt="0"/>
      <dgm:spPr/>
    </dgm:pt>
  </dgm:ptLst>
  <dgm:cxnLst>
    <dgm:cxn modelId="{0C6F8D07-7682-4EE6-8C8D-9CE8BDF66B84}" type="presOf" srcId="{C9D8964F-91EC-4C20-B125-0CD6576E058F}" destId="{84FCCBFD-7D89-4F6C-AB3A-5B74CF2A0CB7}" srcOrd="1" destOrd="0" presId="urn:microsoft.com/office/officeart/2005/8/layout/orgChart1"/>
    <dgm:cxn modelId="{1F249E09-BC29-4ED7-9444-E0FFF6B5E52D}" type="presOf" srcId="{66508058-EBD1-45E8-B482-10692BE99706}" destId="{C7DAA861-7B94-412C-A41F-DC6A22134295}" srcOrd="0" destOrd="0" presId="urn:microsoft.com/office/officeart/2005/8/layout/orgChart1"/>
    <dgm:cxn modelId="{36E0F609-0FD2-4ECB-91B7-A88247CB5929}" srcId="{7717E924-CE6A-408A-B05D-BC4170A37350}" destId="{66508058-EBD1-45E8-B482-10692BE99706}" srcOrd="2" destOrd="0" parTransId="{67C04BDF-4BB6-48AC-A843-0E55BDB01F75}" sibTransId="{03FDC818-DAD4-4A61-B7FE-4137295EE861}"/>
    <dgm:cxn modelId="{488F970B-E9B9-48A1-8357-A686BB9131AD}" type="presOf" srcId="{DB9C3686-53F5-4419-B089-F9ED97C5FCCE}" destId="{632F576C-6867-4E2C-BBDA-AC6CA1372DAF}" srcOrd="0" destOrd="0" presId="urn:microsoft.com/office/officeart/2005/8/layout/orgChart1"/>
    <dgm:cxn modelId="{AA278E0D-30B0-41D3-851C-6AF0A2ADD16E}" type="presOf" srcId="{1896B462-0F1A-4829-8DC5-6591D13EE07A}" destId="{5CF3F44B-0847-47EB-9609-7DBDF712F876}" srcOrd="0" destOrd="0" presId="urn:microsoft.com/office/officeart/2005/8/layout/orgChart1"/>
    <dgm:cxn modelId="{05BD7511-6716-4CEA-B477-4C33DB0890E0}" type="presOf" srcId="{3AD3EBBE-E829-4968-B574-CF54B03F7863}" destId="{4E215398-59D7-4858-B0DD-52784EA9C093}" srcOrd="1" destOrd="0" presId="urn:microsoft.com/office/officeart/2005/8/layout/orgChart1"/>
    <dgm:cxn modelId="{5B70EA16-4AF9-41DB-A4B5-F9215EF29267}" type="presOf" srcId="{3BCFFCFE-0303-4510-B64F-D69A7ACF7C17}" destId="{6E1E13B5-D2C0-4128-89FC-D2478FA99523}" srcOrd="0" destOrd="0" presId="urn:microsoft.com/office/officeart/2005/8/layout/orgChart1"/>
    <dgm:cxn modelId="{714D1519-F33D-4140-BF98-555555EFA2E3}" srcId="{7717E924-CE6A-408A-B05D-BC4170A37350}" destId="{4BB2CFDA-F2DB-4AAC-876A-4B139A2A5CAE}" srcOrd="1" destOrd="0" parTransId="{1896B462-0F1A-4829-8DC5-6591D13EE07A}" sibTransId="{05510CAE-D32C-42AE-AB2E-229944D1C042}"/>
    <dgm:cxn modelId="{B687B31A-CE9C-41AA-9742-292A7A0DC325}" type="presOf" srcId="{27A1AF90-2A39-4D4E-9A47-60B15FD679A6}" destId="{7B0AE381-5969-496D-8878-16E206585A86}" srcOrd="0" destOrd="0" presId="urn:microsoft.com/office/officeart/2005/8/layout/orgChart1"/>
    <dgm:cxn modelId="{B05CE41A-C32F-49AC-A420-3A522DDF4D78}" type="presOf" srcId="{C0C442B8-F0BF-42EF-A423-7ADA31C9B8B5}" destId="{8925F867-2262-4B45-8F90-0B29AA10D8C3}" srcOrd="0" destOrd="0" presId="urn:microsoft.com/office/officeart/2005/8/layout/orgChart1"/>
    <dgm:cxn modelId="{7271E91A-100F-44D0-9911-B797DC002D47}" type="presOf" srcId="{4BB2CFDA-F2DB-4AAC-876A-4B139A2A5CAE}" destId="{941E1B51-CD07-4306-A99B-2CB681A18F13}" srcOrd="0" destOrd="0" presId="urn:microsoft.com/office/officeart/2005/8/layout/orgChart1"/>
    <dgm:cxn modelId="{10684A22-439C-484E-9F26-56EAEB3D0CD9}" srcId="{66508058-EBD1-45E8-B482-10692BE99706}" destId="{D680A5E1-7A6E-4599-9429-479B49720ADE}" srcOrd="0" destOrd="0" parTransId="{A6F6767C-6B69-48E5-B2EF-FC8297FCC62F}" sibTransId="{87761023-8D95-49D6-8855-30B4F0A011F4}"/>
    <dgm:cxn modelId="{B76E5133-1115-49D2-8D39-AB47387E4D4D}" type="presOf" srcId="{67C04BDF-4BB6-48AC-A843-0E55BDB01F75}" destId="{2CF85309-ED0D-4EE0-9FAE-7EBCDEDBBC57}" srcOrd="0" destOrd="0" presId="urn:microsoft.com/office/officeart/2005/8/layout/orgChart1"/>
    <dgm:cxn modelId="{5E224E3A-3C0D-40EA-9084-C14A4D3E63FB}" type="presOf" srcId="{E327E367-F669-4CF9-99EB-F97E6AFFC87C}" destId="{692A1F30-59A7-410C-B3B9-7F72B0FDE381}" srcOrd="1" destOrd="0" presId="urn:microsoft.com/office/officeart/2005/8/layout/orgChart1"/>
    <dgm:cxn modelId="{E142D23B-AFAD-43D7-B879-2BB84A7336FA}" type="presOf" srcId="{A4E607FA-1E63-4ED1-8B4C-354E1732B6AF}" destId="{AD8F8AB4-60EB-41D2-BECD-1980913678BD}" srcOrd="1" destOrd="0" presId="urn:microsoft.com/office/officeart/2005/8/layout/orgChart1"/>
    <dgm:cxn modelId="{39843E5C-62B2-4808-A866-781BA9807735}" type="presOf" srcId="{142FD6B6-3AFD-4E66-959A-08B93DF3A018}" destId="{413102A2-2FC4-43AE-819E-839D6C1C4B31}" srcOrd="0" destOrd="0" presId="urn:microsoft.com/office/officeart/2005/8/layout/orgChart1"/>
    <dgm:cxn modelId="{F8DFDA5C-9F57-4423-BF17-21EA5F6332D9}" type="presOf" srcId="{66508058-EBD1-45E8-B482-10692BE99706}" destId="{54870E27-57AA-4389-A41E-D19EF916069C}" srcOrd="1" destOrd="0" presId="urn:microsoft.com/office/officeart/2005/8/layout/orgChart1"/>
    <dgm:cxn modelId="{45200142-057C-4D54-BCAD-0CC9341D66AF}" srcId="{558285FB-9161-4C90-ABA3-131D6518D629}" destId="{7717E924-CE6A-408A-B05D-BC4170A37350}" srcOrd="0" destOrd="0" parTransId="{EAC8D3AD-FD23-4385-B853-161ABF5B0404}" sibTransId="{DF3FBCCF-D942-4186-A0DA-55687FA743F7}"/>
    <dgm:cxn modelId="{9037DF43-BF84-44C6-9C39-EEC6BCD40F94}" type="presOf" srcId="{A81E20F0-0F7B-40A8-8F3F-FBB82F0876B5}" destId="{86AE07F1-CC0C-498D-B25D-7B853A11A7FF}" srcOrd="0" destOrd="0" presId="urn:microsoft.com/office/officeart/2005/8/layout/orgChart1"/>
    <dgm:cxn modelId="{1F614746-66CB-4B80-A2AD-23A62621704F}" type="presOf" srcId="{7717E924-CE6A-408A-B05D-BC4170A37350}" destId="{2C4ED1D5-6AAD-4570-B9C9-007CFDF19E73}" srcOrd="0" destOrd="0" presId="urn:microsoft.com/office/officeart/2005/8/layout/orgChart1"/>
    <dgm:cxn modelId="{4E7FB146-48BC-48E6-88C9-DD1E2BAB4C3D}" type="presOf" srcId="{5C81D92E-746F-4E66-9BA1-D074C523E8F1}" destId="{91810808-6815-465E-9D15-72C9CBD918D2}" srcOrd="1" destOrd="0" presId="urn:microsoft.com/office/officeart/2005/8/layout/orgChart1"/>
    <dgm:cxn modelId="{F7ADC149-3473-4E72-A99B-78C4DB54144D}" srcId="{4BB2CFDA-F2DB-4AAC-876A-4B139A2A5CAE}" destId="{F572D5F3-C36F-4448-B065-0AC283B09171}" srcOrd="1" destOrd="0" parTransId="{B10A5499-FE6E-414A-8A24-EE5FEB445466}" sibTransId="{831F2417-4304-4E7B-B282-C515130749F2}"/>
    <dgm:cxn modelId="{966FF669-1EA1-402D-A0D2-11CFAF089848}" srcId="{7717E924-CE6A-408A-B05D-BC4170A37350}" destId="{E327E367-F669-4CF9-99EB-F97E6AFFC87C}" srcOrd="0" destOrd="0" parTransId="{C0C442B8-F0BF-42EF-A423-7ADA31C9B8B5}" sibTransId="{38DECCE8-7D0A-44F8-A9FD-FC94F376F142}"/>
    <dgm:cxn modelId="{6F7DE56D-6C5E-4BF8-95C7-E2AD54481AA8}" type="presOf" srcId="{E327E367-F669-4CF9-99EB-F97E6AFFC87C}" destId="{C05A5648-08FD-4E92-B3C0-9AAA85D706D8}" srcOrd="0" destOrd="0" presId="urn:microsoft.com/office/officeart/2005/8/layout/orgChart1"/>
    <dgm:cxn modelId="{39E9FD50-D83B-4BFD-A587-898E0DC94C86}" type="presOf" srcId="{558285FB-9161-4C90-ABA3-131D6518D629}" destId="{CB523FD3-2EA0-4A2C-8F94-9F980D1DE504}" srcOrd="0" destOrd="0" presId="urn:microsoft.com/office/officeart/2005/8/layout/orgChart1"/>
    <dgm:cxn modelId="{72BED672-37E4-48F8-98C8-D7A15260A9E3}" type="presOf" srcId="{B10A5499-FE6E-414A-8A24-EE5FEB445466}" destId="{38765AA9-6727-45F7-B0BC-C779D3BD51D6}" srcOrd="0" destOrd="0" presId="urn:microsoft.com/office/officeart/2005/8/layout/orgChart1"/>
    <dgm:cxn modelId="{6B85B173-E8E1-4152-8924-C3929D475F05}" type="presOf" srcId="{DCA54D17-995E-4FBC-AA09-CF6650DCBAFB}" destId="{B912D664-A76B-471A-820C-9826C8518145}" srcOrd="0" destOrd="0" presId="urn:microsoft.com/office/officeart/2005/8/layout/orgChart1"/>
    <dgm:cxn modelId="{F0DC0D75-8243-471B-B06C-0536A41F5E3C}" type="presOf" srcId="{7717E924-CE6A-408A-B05D-BC4170A37350}" destId="{1547755B-CE39-405B-A115-A632A75361B5}" srcOrd="1" destOrd="0" presId="urn:microsoft.com/office/officeart/2005/8/layout/orgChart1"/>
    <dgm:cxn modelId="{7D1F9575-101D-4A7A-9638-1AB8BC172504}" type="presOf" srcId="{5C81D92E-746F-4E66-9BA1-D074C523E8F1}" destId="{F60D8E66-3DC6-4113-84B9-AC60D0F319FD}" srcOrd="0" destOrd="0" presId="urn:microsoft.com/office/officeart/2005/8/layout/orgChart1"/>
    <dgm:cxn modelId="{CD587D77-F864-4582-BD9E-47B77A27EDD0}" type="presOf" srcId="{D680A5E1-7A6E-4599-9429-479B49720ADE}" destId="{1F62E23F-A79A-4C9B-8E4C-CD77FC5395BF}" srcOrd="0" destOrd="0" presId="urn:microsoft.com/office/officeart/2005/8/layout/orgChart1"/>
    <dgm:cxn modelId="{C73E4B7F-95F3-4789-8D0B-76733609BA73}" type="presOf" srcId="{A6F6767C-6B69-48E5-B2EF-FC8297FCC62F}" destId="{EC90B0B0-5BA7-47F4-BA5F-349D35939CBA}" srcOrd="0" destOrd="0" presId="urn:microsoft.com/office/officeart/2005/8/layout/orgChart1"/>
    <dgm:cxn modelId="{E24DB782-3DAC-44C2-833D-31E25AE43481}" srcId="{4BB2CFDA-F2DB-4AAC-876A-4B139A2A5CAE}" destId="{5C81D92E-746F-4E66-9BA1-D074C523E8F1}" srcOrd="0" destOrd="0" parTransId="{142FD6B6-3AFD-4E66-959A-08B93DF3A018}" sibTransId="{793E261C-7531-4125-AAF1-42F4214C6E39}"/>
    <dgm:cxn modelId="{CEBE6685-26CF-44F9-8900-59693F950CCB}" type="presOf" srcId="{D680A5E1-7A6E-4599-9429-479B49720ADE}" destId="{50A0BB76-3C57-479D-9B28-9ECE6C70504E}" srcOrd="1" destOrd="0" presId="urn:microsoft.com/office/officeart/2005/8/layout/orgChart1"/>
    <dgm:cxn modelId="{A703DA8F-1924-464D-B815-8FD932F1F4F4}" type="presOf" srcId="{4BB2CFDA-F2DB-4AAC-876A-4B139A2A5CAE}" destId="{8C6609EC-AD35-4BEF-BB35-5B71016F2F74}" srcOrd="1" destOrd="0" presId="urn:microsoft.com/office/officeart/2005/8/layout/orgChart1"/>
    <dgm:cxn modelId="{9B48EA9D-B575-4677-BC37-02A629DA5336}" type="presOf" srcId="{3AD3EBBE-E829-4968-B574-CF54B03F7863}" destId="{B642E2E4-841B-473B-96E2-CBCCBB42C324}" srcOrd="0" destOrd="0" presId="urn:microsoft.com/office/officeart/2005/8/layout/orgChart1"/>
    <dgm:cxn modelId="{F96997A8-A2A6-46B8-B9A9-FE0FB834589E}" type="presOf" srcId="{7580F18B-A3F8-434D-8527-87B0ED167F3D}" destId="{93E7000B-8CAA-4E9B-881C-6AC718C5E168}" srcOrd="0" destOrd="0" presId="urn:microsoft.com/office/officeart/2005/8/layout/orgChart1"/>
    <dgm:cxn modelId="{607E07AE-A18C-4DDB-8F11-48E671D100D7}" type="presOf" srcId="{4A86808A-822E-4B63-B7D4-2C80BD2B2DBC}" destId="{04B31B75-5660-42CC-8B75-EE1A8DAADC5C}" srcOrd="1" destOrd="0" presId="urn:microsoft.com/office/officeart/2005/8/layout/orgChart1"/>
    <dgm:cxn modelId="{434B53C8-C769-41FE-A8F2-C78F75D4F8AD}" type="presOf" srcId="{3BCFFCFE-0303-4510-B64F-D69A7ACF7C17}" destId="{84E77383-90C1-4448-8EF5-8F29229C899B}" srcOrd="1" destOrd="0" presId="urn:microsoft.com/office/officeart/2005/8/layout/orgChart1"/>
    <dgm:cxn modelId="{C217F0C8-BE0A-4027-BA63-0D40C45EA2D2}" type="presOf" srcId="{A4E607FA-1E63-4ED1-8B4C-354E1732B6AF}" destId="{541D5103-5F53-42FB-8723-4A28B94FD3F8}" srcOrd="0" destOrd="0" presId="urn:microsoft.com/office/officeart/2005/8/layout/orgChart1"/>
    <dgm:cxn modelId="{8F0146C9-25D3-4BF7-AE56-700CAB79E799}" srcId="{E327E367-F669-4CF9-99EB-F97E6AFFC87C}" destId="{4A86808A-822E-4B63-B7D4-2C80BD2B2DBC}" srcOrd="0" destOrd="0" parTransId="{27A1AF90-2A39-4D4E-9A47-60B15FD679A6}" sibTransId="{08401DD9-578F-4C10-B035-E35A39D127CF}"/>
    <dgm:cxn modelId="{AD3F2DCA-67CC-439E-9AEC-AF5025A24CB5}" type="presOf" srcId="{C9D8964F-91EC-4C20-B125-0CD6576E058F}" destId="{3E0BC4E0-AB04-4EB3-9741-AAF8761B93F3}" srcOrd="0" destOrd="0" presId="urn:microsoft.com/office/officeart/2005/8/layout/orgChart1"/>
    <dgm:cxn modelId="{ED722ECD-115C-40BC-B760-F3E4B98C9542}" srcId="{66508058-EBD1-45E8-B482-10692BE99706}" destId="{3AD3EBBE-E829-4968-B574-CF54B03F7863}" srcOrd="2" destOrd="0" parTransId="{DCA54D17-995E-4FBC-AA09-CF6650DCBAFB}" sibTransId="{4BE3925C-A7DC-4F90-B80B-086456EE0B55}"/>
    <dgm:cxn modelId="{D2A228CE-3B42-49BE-A2FE-E623D3497965}" type="presOf" srcId="{F572D5F3-C36F-4448-B065-0AC283B09171}" destId="{DB1C6D01-0CCC-4658-AF12-3589CA3B5961}" srcOrd="1" destOrd="0" presId="urn:microsoft.com/office/officeart/2005/8/layout/orgChart1"/>
    <dgm:cxn modelId="{56AA23D1-D3FE-4D59-A1C7-9BF19E0D110C}" type="presOf" srcId="{D8C57135-84D5-453C-8C7F-6CF15D40F513}" destId="{BA059D04-68E4-490B-B4C0-AFDAF1CDC943}" srcOrd="0" destOrd="0" presId="urn:microsoft.com/office/officeart/2005/8/layout/orgChart1"/>
    <dgm:cxn modelId="{F62A2DD6-7C1F-4FDC-B94F-8833DE059BAA}" type="presOf" srcId="{F572D5F3-C36F-4448-B065-0AC283B09171}" destId="{AAB75475-2BBE-4E7A-8C18-C61BCD05B5C7}" srcOrd="0" destOrd="0" presId="urn:microsoft.com/office/officeart/2005/8/layout/orgChart1"/>
    <dgm:cxn modelId="{8A83B7DB-B0CA-41C0-A2F4-58403A8F817F}" srcId="{E327E367-F669-4CF9-99EB-F97E6AFFC87C}" destId="{3BCFFCFE-0303-4510-B64F-D69A7ACF7C17}" srcOrd="2" destOrd="0" parTransId="{7580F18B-A3F8-434D-8527-87B0ED167F3D}" sibTransId="{8F378664-AD5D-4FFC-A328-562F6C44AA00}"/>
    <dgm:cxn modelId="{AC64FEDF-1ED7-4A36-A024-57248AF84972}" type="presOf" srcId="{C0C68FE0-11EB-498F-939E-EB504E22447C}" destId="{561AF39C-FDA8-42BC-93B1-D0BC84C90424}" srcOrd="0" destOrd="0" presId="urn:microsoft.com/office/officeart/2005/8/layout/orgChart1"/>
    <dgm:cxn modelId="{997E14EF-8B56-479A-A106-6C8157E9AF0B}" srcId="{66508058-EBD1-45E8-B482-10692BE99706}" destId="{C9D8964F-91EC-4C20-B125-0CD6576E058F}" srcOrd="1" destOrd="0" parTransId="{D8C57135-84D5-453C-8C7F-6CF15D40F513}" sibTransId="{728DC80A-62FA-4753-90E3-12CD1859ECB5}"/>
    <dgm:cxn modelId="{2FF6D6F1-43F7-47E6-9842-904FE577E237}" srcId="{E327E367-F669-4CF9-99EB-F97E6AFFC87C}" destId="{A4E607FA-1E63-4ED1-8B4C-354E1732B6AF}" srcOrd="1" destOrd="0" parTransId="{A81E20F0-0F7B-40A8-8F3F-FBB82F0876B5}" sibTransId="{4678DC6C-0825-42C9-B9ED-90E912D38EDA}"/>
    <dgm:cxn modelId="{51E381F2-E3A5-4A37-82D4-A256F4856544}" type="presOf" srcId="{4A86808A-822E-4B63-B7D4-2C80BD2B2DBC}" destId="{2D211E77-D964-459E-8BF0-8881AD1A002C}" srcOrd="0" destOrd="0" presId="urn:microsoft.com/office/officeart/2005/8/layout/orgChart1"/>
    <dgm:cxn modelId="{AFD2C1F3-FC42-4C9A-A128-0CB80D22B2B8}" type="presOf" srcId="{C0C68FE0-11EB-498F-939E-EB504E22447C}" destId="{9A5CD68C-31DF-42F1-A6AB-778814C48DC1}" srcOrd="1" destOrd="0" presId="urn:microsoft.com/office/officeart/2005/8/layout/orgChart1"/>
    <dgm:cxn modelId="{98821CF6-5D87-42E4-9D77-54EFBF237779}" srcId="{4BB2CFDA-F2DB-4AAC-876A-4B139A2A5CAE}" destId="{C0C68FE0-11EB-498F-939E-EB504E22447C}" srcOrd="2" destOrd="0" parTransId="{DB9C3686-53F5-4419-B089-F9ED97C5FCCE}" sibTransId="{D84DC460-9DDD-42D4-B9F5-DBBC038B8575}"/>
    <dgm:cxn modelId="{02091878-A685-4104-9CFB-A48678AAF2D4}" type="presParOf" srcId="{CB523FD3-2EA0-4A2C-8F94-9F980D1DE504}" destId="{36419B1D-86DF-4BD6-AA22-EB40B171C8D2}" srcOrd="0" destOrd="0" presId="urn:microsoft.com/office/officeart/2005/8/layout/orgChart1"/>
    <dgm:cxn modelId="{A7C884D7-BE25-46F4-8345-AE9E6A2A7A55}" type="presParOf" srcId="{36419B1D-86DF-4BD6-AA22-EB40B171C8D2}" destId="{E29EB1EB-4F9F-4B3A-ADCD-98F130216C3B}" srcOrd="0" destOrd="0" presId="urn:microsoft.com/office/officeart/2005/8/layout/orgChart1"/>
    <dgm:cxn modelId="{C4CBACD1-B667-471F-AEC5-4E782E7E88A5}" type="presParOf" srcId="{E29EB1EB-4F9F-4B3A-ADCD-98F130216C3B}" destId="{2C4ED1D5-6AAD-4570-B9C9-007CFDF19E73}" srcOrd="0" destOrd="0" presId="urn:microsoft.com/office/officeart/2005/8/layout/orgChart1"/>
    <dgm:cxn modelId="{B8C99F90-185F-494B-873C-0E9BE80825CC}" type="presParOf" srcId="{E29EB1EB-4F9F-4B3A-ADCD-98F130216C3B}" destId="{1547755B-CE39-405B-A115-A632A75361B5}" srcOrd="1" destOrd="0" presId="urn:microsoft.com/office/officeart/2005/8/layout/orgChart1"/>
    <dgm:cxn modelId="{10D4A4DA-6466-4416-857B-724FFDA6D4D1}" type="presParOf" srcId="{36419B1D-86DF-4BD6-AA22-EB40B171C8D2}" destId="{F579569C-919C-4BDB-99E9-5D7B90927983}" srcOrd="1" destOrd="0" presId="urn:microsoft.com/office/officeart/2005/8/layout/orgChart1"/>
    <dgm:cxn modelId="{DD789A7B-CC27-4DD1-BC49-A31589D4FEE7}" type="presParOf" srcId="{F579569C-919C-4BDB-99E9-5D7B90927983}" destId="{8925F867-2262-4B45-8F90-0B29AA10D8C3}" srcOrd="0" destOrd="0" presId="urn:microsoft.com/office/officeart/2005/8/layout/orgChart1"/>
    <dgm:cxn modelId="{81A5D4F0-F65F-4132-AC41-A5FC8996282A}" type="presParOf" srcId="{F579569C-919C-4BDB-99E9-5D7B90927983}" destId="{FF654BC4-7542-4FDC-8B3F-D61B19B1DA81}" srcOrd="1" destOrd="0" presId="urn:microsoft.com/office/officeart/2005/8/layout/orgChart1"/>
    <dgm:cxn modelId="{3548BAF7-E273-4816-AD02-3851F21FCC33}" type="presParOf" srcId="{FF654BC4-7542-4FDC-8B3F-D61B19B1DA81}" destId="{11AFD705-B408-4B5E-92D8-204F910E4D9E}" srcOrd="0" destOrd="0" presId="urn:microsoft.com/office/officeart/2005/8/layout/orgChart1"/>
    <dgm:cxn modelId="{77A35B66-F576-42A5-8D2A-75B14B191A20}" type="presParOf" srcId="{11AFD705-B408-4B5E-92D8-204F910E4D9E}" destId="{C05A5648-08FD-4E92-B3C0-9AAA85D706D8}" srcOrd="0" destOrd="0" presId="urn:microsoft.com/office/officeart/2005/8/layout/orgChart1"/>
    <dgm:cxn modelId="{03F4615A-7B6E-44F6-8FAC-5A01B98E40E9}" type="presParOf" srcId="{11AFD705-B408-4B5E-92D8-204F910E4D9E}" destId="{692A1F30-59A7-410C-B3B9-7F72B0FDE381}" srcOrd="1" destOrd="0" presId="urn:microsoft.com/office/officeart/2005/8/layout/orgChart1"/>
    <dgm:cxn modelId="{7843D5A0-4685-4CA7-9F4B-D74CD6DDEAA6}" type="presParOf" srcId="{FF654BC4-7542-4FDC-8B3F-D61B19B1DA81}" destId="{EED7B992-7AB8-4681-86D1-C920F25E9F64}" srcOrd="1" destOrd="0" presId="urn:microsoft.com/office/officeart/2005/8/layout/orgChart1"/>
    <dgm:cxn modelId="{B003EA20-1509-4503-B3DA-EA56A5649EBE}" type="presParOf" srcId="{EED7B992-7AB8-4681-86D1-C920F25E9F64}" destId="{7B0AE381-5969-496D-8878-16E206585A86}" srcOrd="0" destOrd="0" presId="urn:microsoft.com/office/officeart/2005/8/layout/orgChart1"/>
    <dgm:cxn modelId="{E73D8001-2BD3-4AAF-908F-2748F6A07D2D}" type="presParOf" srcId="{EED7B992-7AB8-4681-86D1-C920F25E9F64}" destId="{F819DBC2-349D-4D26-924C-1735A359C55E}" srcOrd="1" destOrd="0" presId="urn:microsoft.com/office/officeart/2005/8/layout/orgChart1"/>
    <dgm:cxn modelId="{41085A04-F551-4165-A6FB-E549A3BDE151}" type="presParOf" srcId="{F819DBC2-349D-4D26-924C-1735A359C55E}" destId="{04EE8AA6-A81F-4446-90DD-13BB29B22D45}" srcOrd="0" destOrd="0" presId="urn:microsoft.com/office/officeart/2005/8/layout/orgChart1"/>
    <dgm:cxn modelId="{9E39818F-7563-4557-8BA7-0CE9DE2FDEB4}" type="presParOf" srcId="{04EE8AA6-A81F-4446-90DD-13BB29B22D45}" destId="{2D211E77-D964-459E-8BF0-8881AD1A002C}" srcOrd="0" destOrd="0" presId="urn:microsoft.com/office/officeart/2005/8/layout/orgChart1"/>
    <dgm:cxn modelId="{D48EE528-D7E8-42C1-B42A-50F6EE1CC500}" type="presParOf" srcId="{04EE8AA6-A81F-4446-90DD-13BB29B22D45}" destId="{04B31B75-5660-42CC-8B75-EE1A8DAADC5C}" srcOrd="1" destOrd="0" presId="urn:microsoft.com/office/officeart/2005/8/layout/orgChart1"/>
    <dgm:cxn modelId="{44B995C1-AD8F-438E-91BE-A37D8A62C712}" type="presParOf" srcId="{F819DBC2-349D-4D26-924C-1735A359C55E}" destId="{F409D9E9-89A9-4E1E-BC86-C8905A4EA411}" srcOrd="1" destOrd="0" presId="urn:microsoft.com/office/officeart/2005/8/layout/orgChart1"/>
    <dgm:cxn modelId="{2735BB2D-B335-43D9-B90E-756C0AE1B09C}" type="presParOf" srcId="{F819DBC2-349D-4D26-924C-1735A359C55E}" destId="{014056C5-8033-4442-89E8-A97C1F1435CD}" srcOrd="2" destOrd="0" presId="urn:microsoft.com/office/officeart/2005/8/layout/orgChart1"/>
    <dgm:cxn modelId="{123CC3F6-ADF2-48D2-8080-CC54212F33C0}" type="presParOf" srcId="{EED7B992-7AB8-4681-86D1-C920F25E9F64}" destId="{86AE07F1-CC0C-498D-B25D-7B853A11A7FF}" srcOrd="2" destOrd="0" presId="urn:microsoft.com/office/officeart/2005/8/layout/orgChart1"/>
    <dgm:cxn modelId="{96824C4A-ADE7-462B-8DAA-BF3E498C89FB}" type="presParOf" srcId="{EED7B992-7AB8-4681-86D1-C920F25E9F64}" destId="{546D037D-D5FD-4D52-A03F-065E0A2DA525}" srcOrd="3" destOrd="0" presId="urn:microsoft.com/office/officeart/2005/8/layout/orgChart1"/>
    <dgm:cxn modelId="{E945E900-EDC7-4289-8846-1A2E4618D198}" type="presParOf" srcId="{546D037D-D5FD-4D52-A03F-065E0A2DA525}" destId="{55F97F1B-8C76-45E1-B4D8-69488509F1E4}" srcOrd="0" destOrd="0" presId="urn:microsoft.com/office/officeart/2005/8/layout/orgChart1"/>
    <dgm:cxn modelId="{4DBDDE62-E311-45EA-B99D-1F592EE59A03}" type="presParOf" srcId="{55F97F1B-8C76-45E1-B4D8-69488509F1E4}" destId="{541D5103-5F53-42FB-8723-4A28B94FD3F8}" srcOrd="0" destOrd="0" presId="urn:microsoft.com/office/officeart/2005/8/layout/orgChart1"/>
    <dgm:cxn modelId="{1C3665CD-F041-4DD7-908C-E521F26EBD64}" type="presParOf" srcId="{55F97F1B-8C76-45E1-B4D8-69488509F1E4}" destId="{AD8F8AB4-60EB-41D2-BECD-1980913678BD}" srcOrd="1" destOrd="0" presId="urn:microsoft.com/office/officeart/2005/8/layout/orgChart1"/>
    <dgm:cxn modelId="{8C629D9C-D073-4B8F-8313-485C7C1A6680}" type="presParOf" srcId="{546D037D-D5FD-4D52-A03F-065E0A2DA525}" destId="{865B3924-A9E3-4F7C-8B70-59487E920961}" srcOrd="1" destOrd="0" presId="urn:microsoft.com/office/officeart/2005/8/layout/orgChart1"/>
    <dgm:cxn modelId="{F9FCBC08-8776-4190-9FDF-88CAD61B0EDB}" type="presParOf" srcId="{546D037D-D5FD-4D52-A03F-065E0A2DA525}" destId="{E5F51D0C-94F9-4B83-9C78-4B045756E03C}" srcOrd="2" destOrd="0" presId="urn:microsoft.com/office/officeart/2005/8/layout/orgChart1"/>
    <dgm:cxn modelId="{9FC0B78F-15F6-430F-B02B-D06519E5E527}" type="presParOf" srcId="{EED7B992-7AB8-4681-86D1-C920F25E9F64}" destId="{93E7000B-8CAA-4E9B-881C-6AC718C5E168}" srcOrd="4" destOrd="0" presId="urn:microsoft.com/office/officeart/2005/8/layout/orgChart1"/>
    <dgm:cxn modelId="{18DE8CFA-E15D-40E1-BD4F-273323B5F9A8}" type="presParOf" srcId="{EED7B992-7AB8-4681-86D1-C920F25E9F64}" destId="{BDCE1CF0-CFC2-4873-915E-531BA4D6E0FB}" srcOrd="5" destOrd="0" presId="urn:microsoft.com/office/officeart/2005/8/layout/orgChart1"/>
    <dgm:cxn modelId="{8E3C6985-3B0C-43F4-824B-D84B68A63A26}" type="presParOf" srcId="{BDCE1CF0-CFC2-4873-915E-531BA4D6E0FB}" destId="{020A5152-EE21-4682-B32F-58412F9D6D87}" srcOrd="0" destOrd="0" presId="urn:microsoft.com/office/officeart/2005/8/layout/orgChart1"/>
    <dgm:cxn modelId="{770E6466-82C4-4EC4-A33A-116ECB6F3176}" type="presParOf" srcId="{020A5152-EE21-4682-B32F-58412F9D6D87}" destId="{6E1E13B5-D2C0-4128-89FC-D2478FA99523}" srcOrd="0" destOrd="0" presId="urn:microsoft.com/office/officeart/2005/8/layout/orgChart1"/>
    <dgm:cxn modelId="{C549F898-FE71-45C5-9CAF-CFAA9AB4A349}" type="presParOf" srcId="{020A5152-EE21-4682-B32F-58412F9D6D87}" destId="{84E77383-90C1-4448-8EF5-8F29229C899B}" srcOrd="1" destOrd="0" presId="urn:microsoft.com/office/officeart/2005/8/layout/orgChart1"/>
    <dgm:cxn modelId="{D0FAE09F-5566-4A84-B222-FC14D1B46055}" type="presParOf" srcId="{BDCE1CF0-CFC2-4873-915E-531BA4D6E0FB}" destId="{8A46535E-FEA4-4CE5-8986-2817B29DCA76}" srcOrd="1" destOrd="0" presId="urn:microsoft.com/office/officeart/2005/8/layout/orgChart1"/>
    <dgm:cxn modelId="{FFF55408-5D12-4E36-A525-9E5FCBFF89A5}" type="presParOf" srcId="{BDCE1CF0-CFC2-4873-915E-531BA4D6E0FB}" destId="{7E42E412-8C5B-42FA-A91B-0092D73427BE}" srcOrd="2" destOrd="0" presId="urn:microsoft.com/office/officeart/2005/8/layout/orgChart1"/>
    <dgm:cxn modelId="{D1816C3C-F33A-4858-93A5-69FC572E8080}" type="presParOf" srcId="{FF654BC4-7542-4FDC-8B3F-D61B19B1DA81}" destId="{004CEF7B-F410-480F-BD2A-B35B27114BAD}" srcOrd="2" destOrd="0" presId="urn:microsoft.com/office/officeart/2005/8/layout/orgChart1"/>
    <dgm:cxn modelId="{8D861B02-B1CD-4CDA-BB89-B209B618F08C}" type="presParOf" srcId="{F579569C-919C-4BDB-99E9-5D7B90927983}" destId="{5CF3F44B-0847-47EB-9609-7DBDF712F876}" srcOrd="2" destOrd="0" presId="urn:microsoft.com/office/officeart/2005/8/layout/orgChart1"/>
    <dgm:cxn modelId="{6879DDB3-27D0-4079-8224-579BD4C6E081}" type="presParOf" srcId="{F579569C-919C-4BDB-99E9-5D7B90927983}" destId="{B1EE250A-77C2-4106-9789-8A856ABA88F3}" srcOrd="3" destOrd="0" presId="urn:microsoft.com/office/officeart/2005/8/layout/orgChart1"/>
    <dgm:cxn modelId="{D7414DEE-7DCC-423E-BEC4-AD9BAE803152}" type="presParOf" srcId="{B1EE250A-77C2-4106-9789-8A856ABA88F3}" destId="{3B752E0C-7B58-4C80-B37A-357C13754F33}" srcOrd="0" destOrd="0" presId="urn:microsoft.com/office/officeart/2005/8/layout/orgChart1"/>
    <dgm:cxn modelId="{59B7C0E1-FCC9-49B4-9C9C-D96CA53061FD}" type="presParOf" srcId="{3B752E0C-7B58-4C80-B37A-357C13754F33}" destId="{941E1B51-CD07-4306-A99B-2CB681A18F13}" srcOrd="0" destOrd="0" presId="urn:microsoft.com/office/officeart/2005/8/layout/orgChart1"/>
    <dgm:cxn modelId="{5C7C4154-9F48-49D5-896E-170AAC130BBD}" type="presParOf" srcId="{3B752E0C-7B58-4C80-B37A-357C13754F33}" destId="{8C6609EC-AD35-4BEF-BB35-5B71016F2F74}" srcOrd="1" destOrd="0" presId="urn:microsoft.com/office/officeart/2005/8/layout/orgChart1"/>
    <dgm:cxn modelId="{BCBC38DA-3313-4991-910B-3024EE9D6053}" type="presParOf" srcId="{B1EE250A-77C2-4106-9789-8A856ABA88F3}" destId="{CDFAAF7C-171A-4DB2-BA5C-F387C1FAB6CC}" srcOrd="1" destOrd="0" presId="urn:microsoft.com/office/officeart/2005/8/layout/orgChart1"/>
    <dgm:cxn modelId="{66C7F0AB-188B-4572-AE2F-4BA92A444253}" type="presParOf" srcId="{CDFAAF7C-171A-4DB2-BA5C-F387C1FAB6CC}" destId="{413102A2-2FC4-43AE-819E-839D6C1C4B31}" srcOrd="0" destOrd="0" presId="urn:microsoft.com/office/officeart/2005/8/layout/orgChart1"/>
    <dgm:cxn modelId="{25788C8B-AF0B-4DF2-B1C8-076CE45A4572}" type="presParOf" srcId="{CDFAAF7C-171A-4DB2-BA5C-F387C1FAB6CC}" destId="{2D8E2C18-8070-4915-87B5-31BE357135E0}" srcOrd="1" destOrd="0" presId="urn:microsoft.com/office/officeart/2005/8/layout/orgChart1"/>
    <dgm:cxn modelId="{73B8E437-C150-4827-9F62-F9EEA0A61012}" type="presParOf" srcId="{2D8E2C18-8070-4915-87B5-31BE357135E0}" destId="{E7EC6C84-0FDF-4A8A-A5B2-11ED5883EB27}" srcOrd="0" destOrd="0" presId="urn:microsoft.com/office/officeart/2005/8/layout/orgChart1"/>
    <dgm:cxn modelId="{E3A5105C-AF02-455B-90DB-0548E145B1CD}" type="presParOf" srcId="{E7EC6C84-0FDF-4A8A-A5B2-11ED5883EB27}" destId="{F60D8E66-3DC6-4113-84B9-AC60D0F319FD}" srcOrd="0" destOrd="0" presId="urn:microsoft.com/office/officeart/2005/8/layout/orgChart1"/>
    <dgm:cxn modelId="{C9790C31-8B2E-427A-8765-C9047B31B547}" type="presParOf" srcId="{E7EC6C84-0FDF-4A8A-A5B2-11ED5883EB27}" destId="{91810808-6815-465E-9D15-72C9CBD918D2}" srcOrd="1" destOrd="0" presId="urn:microsoft.com/office/officeart/2005/8/layout/orgChart1"/>
    <dgm:cxn modelId="{8C3FF7C3-79D5-4081-B4D8-3CAAE7E59868}" type="presParOf" srcId="{2D8E2C18-8070-4915-87B5-31BE357135E0}" destId="{81142086-A917-4359-AA21-74F7F8ED1ED0}" srcOrd="1" destOrd="0" presId="urn:microsoft.com/office/officeart/2005/8/layout/orgChart1"/>
    <dgm:cxn modelId="{1F275A05-1593-44DC-9DE8-9CD1FDA9F0BC}" type="presParOf" srcId="{2D8E2C18-8070-4915-87B5-31BE357135E0}" destId="{C3BFAC07-F57E-4E55-830F-E9CCDFAFF506}" srcOrd="2" destOrd="0" presId="urn:microsoft.com/office/officeart/2005/8/layout/orgChart1"/>
    <dgm:cxn modelId="{F12A0BC0-B5DC-4D13-B3CC-BE6750262038}" type="presParOf" srcId="{CDFAAF7C-171A-4DB2-BA5C-F387C1FAB6CC}" destId="{38765AA9-6727-45F7-B0BC-C779D3BD51D6}" srcOrd="2" destOrd="0" presId="urn:microsoft.com/office/officeart/2005/8/layout/orgChart1"/>
    <dgm:cxn modelId="{D22A9185-6F77-49DD-8CAF-C42E5E8182B3}" type="presParOf" srcId="{CDFAAF7C-171A-4DB2-BA5C-F387C1FAB6CC}" destId="{18EC2325-B868-46A2-BB83-D012E4E5A29B}" srcOrd="3" destOrd="0" presId="urn:microsoft.com/office/officeart/2005/8/layout/orgChart1"/>
    <dgm:cxn modelId="{C1F94CC9-DDDA-493C-81BF-4A09B22FE9C1}" type="presParOf" srcId="{18EC2325-B868-46A2-BB83-D012E4E5A29B}" destId="{96A6E27A-FA01-469D-98AB-F151DEDA1BF0}" srcOrd="0" destOrd="0" presId="urn:microsoft.com/office/officeart/2005/8/layout/orgChart1"/>
    <dgm:cxn modelId="{2195D3FC-D40B-4349-805F-06BFA8EDBA1C}" type="presParOf" srcId="{96A6E27A-FA01-469D-98AB-F151DEDA1BF0}" destId="{AAB75475-2BBE-4E7A-8C18-C61BCD05B5C7}" srcOrd="0" destOrd="0" presId="urn:microsoft.com/office/officeart/2005/8/layout/orgChart1"/>
    <dgm:cxn modelId="{865FD017-D090-43BA-AFE5-55CA63CBF21F}" type="presParOf" srcId="{96A6E27A-FA01-469D-98AB-F151DEDA1BF0}" destId="{DB1C6D01-0CCC-4658-AF12-3589CA3B5961}" srcOrd="1" destOrd="0" presId="urn:microsoft.com/office/officeart/2005/8/layout/orgChart1"/>
    <dgm:cxn modelId="{6C789730-ED66-4032-AEE2-45E1AF1866DF}" type="presParOf" srcId="{18EC2325-B868-46A2-BB83-D012E4E5A29B}" destId="{F7741332-C654-4ACD-932F-0E5FDFBC8FDF}" srcOrd="1" destOrd="0" presId="urn:microsoft.com/office/officeart/2005/8/layout/orgChart1"/>
    <dgm:cxn modelId="{A3BB0D2F-E71A-46A7-9823-A2ACCDAC0286}" type="presParOf" srcId="{18EC2325-B868-46A2-BB83-D012E4E5A29B}" destId="{BC71053B-CDE4-445F-9F97-4D4014BC5DA6}" srcOrd="2" destOrd="0" presId="urn:microsoft.com/office/officeart/2005/8/layout/orgChart1"/>
    <dgm:cxn modelId="{B801C911-4E40-4A71-83BE-1C78709A157E}" type="presParOf" srcId="{CDFAAF7C-171A-4DB2-BA5C-F387C1FAB6CC}" destId="{632F576C-6867-4E2C-BBDA-AC6CA1372DAF}" srcOrd="4" destOrd="0" presId="urn:microsoft.com/office/officeart/2005/8/layout/orgChart1"/>
    <dgm:cxn modelId="{07F3BAD3-7F81-4670-AB1D-DD940625E3E1}" type="presParOf" srcId="{CDFAAF7C-171A-4DB2-BA5C-F387C1FAB6CC}" destId="{9E805FC2-D926-41FF-8F42-8E7F3A0E74DF}" srcOrd="5" destOrd="0" presId="urn:microsoft.com/office/officeart/2005/8/layout/orgChart1"/>
    <dgm:cxn modelId="{8D331591-D5B3-4AE5-8D02-EECAA9551BC1}" type="presParOf" srcId="{9E805FC2-D926-41FF-8F42-8E7F3A0E74DF}" destId="{7C725628-611E-4454-A04E-1FC4725AC751}" srcOrd="0" destOrd="0" presId="urn:microsoft.com/office/officeart/2005/8/layout/orgChart1"/>
    <dgm:cxn modelId="{B369DAD2-982B-43CD-83A2-7DD5DD47C266}" type="presParOf" srcId="{7C725628-611E-4454-A04E-1FC4725AC751}" destId="{561AF39C-FDA8-42BC-93B1-D0BC84C90424}" srcOrd="0" destOrd="0" presId="urn:microsoft.com/office/officeart/2005/8/layout/orgChart1"/>
    <dgm:cxn modelId="{86261A8D-865E-4DED-8C9A-E25264B145A0}" type="presParOf" srcId="{7C725628-611E-4454-A04E-1FC4725AC751}" destId="{9A5CD68C-31DF-42F1-A6AB-778814C48DC1}" srcOrd="1" destOrd="0" presId="urn:microsoft.com/office/officeart/2005/8/layout/orgChart1"/>
    <dgm:cxn modelId="{42CD179A-A707-4008-A367-D56CBE26FFD9}" type="presParOf" srcId="{9E805FC2-D926-41FF-8F42-8E7F3A0E74DF}" destId="{7247B11F-2917-4A60-840B-E1DDB0B263FC}" srcOrd="1" destOrd="0" presId="urn:microsoft.com/office/officeart/2005/8/layout/orgChart1"/>
    <dgm:cxn modelId="{0E836EA3-B9EF-409B-A35E-4338E741BDD3}" type="presParOf" srcId="{9E805FC2-D926-41FF-8F42-8E7F3A0E74DF}" destId="{ED0C1BF5-4AB9-4579-B7F4-990AEE223848}" srcOrd="2" destOrd="0" presId="urn:microsoft.com/office/officeart/2005/8/layout/orgChart1"/>
    <dgm:cxn modelId="{A5B9854A-0D00-48DD-AF82-B63A43BDE5A6}" type="presParOf" srcId="{B1EE250A-77C2-4106-9789-8A856ABA88F3}" destId="{51EA441A-F933-4690-A201-569D2E604AF6}" srcOrd="2" destOrd="0" presId="urn:microsoft.com/office/officeart/2005/8/layout/orgChart1"/>
    <dgm:cxn modelId="{7749CB89-D1B5-4054-891A-9CFC55B52C86}" type="presParOf" srcId="{F579569C-919C-4BDB-99E9-5D7B90927983}" destId="{2CF85309-ED0D-4EE0-9FAE-7EBCDEDBBC57}" srcOrd="4" destOrd="0" presId="urn:microsoft.com/office/officeart/2005/8/layout/orgChart1"/>
    <dgm:cxn modelId="{0DB8B2A1-787D-4405-9CB6-EA8A61621C7F}" type="presParOf" srcId="{F579569C-919C-4BDB-99E9-5D7B90927983}" destId="{4E19CB81-79DB-439A-8CB0-56673992D09F}" srcOrd="5" destOrd="0" presId="urn:microsoft.com/office/officeart/2005/8/layout/orgChart1"/>
    <dgm:cxn modelId="{43E6AE6A-6476-4B0B-A14C-E78166B6C043}" type="presParOf" srcId="{4E19CB81-79DB-439A-8CB0-56673992D09F}" destId="{67CF70C9-876F-4133-BB9A-4B81530E2AD3}" srcOrd="0" destOrd="0" presId="urn:microsoft.com/office/officeart/2005/8/layout/orgChart1"/>
    <dgm:cxn modelId="{885123A1-4FE5-4E5F-8526-946324C2B14D}" type="presParOf" srcId="{67CF70C9-876F-4133-BB9A-4B81530E2AD3}" destId="{C7DAA861-7B94-412C-A41F-DC6A22134295}" srcOrd="0" destOrd="0" presId="urn:microsoft.com/office/officeart/2005/8/layout/orgChart1"/>
    <dgm:cxn modelId="{57D888B3-51C3-4808-A7F3-030C7C7E3799}" type="presParOf" srcId="{67CF70C9-876F-4133-BB9A-4B81530E2AD3}" destId="{54870E27-57AA-4389-A41E-D19EF916069C}" srcOrd="1" destOrd="0" presId="urn:microsoft.com/office/officeart/2005/8/layout/orgChart1"/>
    <dgm:cxn modelId="{FB455DCA-EE0C-41D2-8A79-D5A635BCF503}" type="presParOf" srcId="{4E19CB81-79DB-439A-8CB0-56673992D09F}" destId="{E7CB7097-FDE9-4BDA-B9C2-2646A7BD67A6}" srcOrd="1" destOrd="0" presId="urn:microsoft.com/office/officeart/2005/8/layout/orgChart1"/>
    <dgm:cxn modelId="{D4D33586-BB88-46CA-9550-24263616B025}" type="presParOf" srcId="{E7CB7097-FDE9-4BDA-B9C2-2646A7BD67A6}" destId="{EC90B0B0-5BA7-47F4-BA5F-349D35939CBA}" srcOrd="0" destOrd="0" presId="urn:microsoft.com/office/officeart/2005/8/layout/orgChart1"/>
    <dgm:cxn modelId="{CD163ABF-C29D-4A85-A81D-4F585466FA7A}" type="presParOf" srcId="{E7CB7097-FDE9-4BDA-B9C2-2646A7BD67A6}" destId="{142E5978-5E6F-417D-BE64-D67D1271A296}" srcOrd="1" destOrd="0" presId="urn:microsoft.com/office/officeart/2005/8/layout/orgChart1"/>
    <dgm:cxn modelId="{150E7C7E-D954-4A0F-855E-22BD86F0DDD3}" type="presParOf" srcId="{142E5978-5E6F-417D-BE64-D67D1271A296}" destId="{F126EB0F-C355-4C47-8B9D-F64D84A7048D}" srcOrd="0" destOrd="0" presId="urn:microsoft.com/office/officeart/2005/8/layout/orgChart1"/>
    <dgm:cxn modelId="{5A269895-6075-4E9B-8757-6E2C71B8FA85}" type="presParOf" srcId="{F126EB0F-C355-4C47-8B9D-F64D84A7048D}" destId="{1F62E23F-A79A-4C9B-8E4C-CD77FC5395BF}" srcOrd="0" destOrd="0" presId="urn:microsoft.com/office/officeart/2005/8/layout/orgChart1"/>
    <dgm:cxn modelId="{0CF71657-5589-452D-AFAB-E1DC81A3073B}" type="presParOf" srcId="{F126EB0F-C355-4C47-8B9D-F64D84A7048D}" destId="{50A0BB76-3C57-479D-9B28-9ECE6C70504E}" srcOrd="1" destOrd="0" presId="urn:microsoft.com/office/officeart/2005/8/layout/orgChart1"/>
    <dgm:cxn modelId="{83B574A6-A5B0-44CF-9A23-B504A413D228}" type="presParOf" srcId="{142E5978-5E6F-417D-BE64-D67D1271A296}" destId="{91ECBBE4-E94E-47BD-AFF3-816103338706}" srcOrd="1" destOrd="0" presId="urn:microsoft.com/office/officeart/2005/8/layout/orgChart1"/>
    <dgm:cxn modelId="{12DF47EF-E87E-41F4-94A6-CD3A6FD7873D}" type="presParOf" srcId="{142E5978-5E6F-417D-BE64-D67D1271A296}" destId="{A3EB6E95-ED2E-461B-80CD-3E92CEB6C808}" srcOrd="2" destOrd="0" presId="urn:microsoft.com/office/officeart/2005/8/layout/orgChart1"/>
    <dgm:cxn modelId="{A6F167BD-B5DA-48F4-9B8A-C0B55D15B732}" type="presParOf" srcId="{E7CB7097-FDE9-4BDA-B9C2-2646A7BD67A6}" destId="{BA059D04-68E4-490B-B4C0-AFDAF1CDC943}" srcOrd="2" destOrd="0" presId="urn:microsoft.com/office/officeart/2005/8/layout/orgChart1"/>
    <dgm:cxn modelId="{7CFC9B66-6D70-41B6-BF87-5AFA1E9CE2B0}" type="presParOf" srcId="{E7CB7097-FDE9-4BDA-B9C2-2646A7BD67A6}" destId="{0AE536E4-31B8-4C2D-85FB-D8C7C4C8A608}" srcOrd="3" destOrd="0" presId="urn:microsoft.com/office/officeart/2005/8/layout/orgChart1"/>
    <dgm:cxn modelId="{B27357F8-4F49-4150-9D7C-146EE0AE910F}" type="presParOf" srcId="{0AE536E4-31B8-4C2D-85FB-D8C7C4C8A608}" destId="{BB71B600-AAE5-4E14-AC37-B0AF177C4DE5}" srcOrd="0" destOrd="0" presId="urn:microsoft.com/office/officeart/2005/8/layout/orgChart1"/>
    <dgm:cxn modelId="{7442669D-4F99-4AEF-9118-E862F858CE75}" type="presParOf" srcId="{BB71B600-AAE5-4E14-AC37-B0AF177C4DE5}" destId="{3E0BC4E0-AB04-4EB3-9741-AAF8761B93F3}" srcOrd="0" destOrd="0" presId="urn:microsoft.com/office/officeart/2005/8/layout/orgChart1"/>
    <dgm:cxn modelId="{8F15FD61-A74C-4368-BCA2-AFD1517A02A0}" type="presParOf" srcId="{BB71B600-AAE5-4E14-AC37-B0AF177C4DE5}" destId="{84FCCBFD-7D89-4F6C-AB3A-5B74CF2A0CB7}" srcOrd="1" destOrd="0" presId="urn:microsoft.com/office/officeart/2005/8/layout/orgChart1"/>
    <dgm:cxn modelId="{3E844ABA-9F95-4A4B-AEE9-0BC3EE3A60B9}" type="presParOf" srcId="{0AE536E4-31B8-4C2D-85FB-D8C7C4C8A608}" destId="{BAA8A689-7031-47FB-B738-D7CBC749A067}" srcOrd="1" destOrd="0" presId="urn:microsoft.com/office/officeart/2005/8/layout/orgChart1"/>
    <dgm:cxn modelId="{A831B5AF-54A0-4720-9AFC-370B1660E165}" type="presParOf" srcId="{0AE536E4-31B8-4C2D-85FB-D8C7C4C8A608}" destId="{93440D67-3A28-4257-9219-9B083BD03AA5}" srcOrd="2" destOrd="0" presId="urn:microsoft.com/office/officeart/2005/8/layout/orgChart1"/>
    <dgm:cxn modelId="{8DD0C128-6FA0-45AB-9966-513CA49F770E}" type="presParOf" srcId="{E7CB7097-FDE9-4BDA-B9C2-2646A7BD67A6}" destId="{B912D664-A76B-471A-820C-9826C8518145}" srcOrd="4" destOrd="0" presId="urn:microsoft.com/office/officeart/2005/8/layout/orgChart1"/>
    <dgm:cxn modelId="{5F3CF00B-68CC-4412-9FEA-4D6E40F4113F}" type="presParOf" srcId="{E7CB7097-FDE9-4BDA-B9C2-2646A7BD67A6}" destId="{DC22E0F1-08DC-45A7-AE73-8BA494DB6572}" srcOrd="5" destOrd="0" presId="urn:microsoft.com/office/officeart/2005/8/layout/orgChart1"/>
    <dgm:cxn modelId="{16301B99-4454-41F3-9BE7-83051B194BBE}" type="presParOf" srcId="{DC22E0F1-08DC-45A7-AE73-8BA494DB6572}" destId="{495CE9E5-2278-4A7D-8A06-1E5AFD1F3F06}" srcOrd="0" destOrd="0" presId="urn:microsoft.com/office/officeart/2005/8/layout/orgChart1"/>
    <dgm:cxn modelId="{57C7712B-DC3B-4793-9F80-BFA52B7B95E9}" type="presParOf" srcId="{495CE9E5-2278-4A7D-8A06-1E5AFD1F3F06}" destId="{B642E2E4-841B-473B-96E2-CBCCBB42C324}" srcOrd="0" destOrd="0" presId="urn:microsoft.com/office/officeart/2005/8/layout/orgChart1"/>
    <dgm:cxn modelId="{4B938B62-588B-48AB-9ADB-758393834622}" type="presParOf" srcId="{495CE9E5-2278-4A7D-8A06-1E5AFD1F3F06}" destId="{4E215398-59D7-4858-B0DD-52784EA9C093}" srcOrd="1" destOrd="0" presId="urn:microsoft.com/office/officeart/2005/8/layout/orgChart1"/>
    <dgm:cxn modelId="{DCA5B642-2FB1-4B73-B716-359FFE171C7C}" type="presParOf" srcId="{DC22E0F1-08DC-45A7-AE73-8BA494DB6572}" destId="{198BE8AD-17EB-4E76-BB3A-C4B8FE06FCDA}" srcOrd="1" destOrd="0" presId="urn:microsoft.com/office/officeart/2005/8/layout/orgChart1"/>
    <dgm:cxn modelId="{1245561F-8F3A-465C-B118-16D17930E182}" type="presParOf" srcId="{DC22E0F1-08DC-45A7-AE73-8BA494DB6572}" destId="{B00FB53E-6BA9-413C-A4D8-4108095FEB47}" srcOrd="2" destOrd="0" presId="urn:microsoft.com/office/officeart/2005/8/layout/orgChart1"/>
    <dgm:cxn modelId="{73DA8AC1-FB42-4F9C-BD7D-92CB6DF2217A}" type="presParOf" srcId="{4E19CB81-79DB-439A-8CB0-56673992D09F}" destId="{F5842EB8-1229-4D69-8F04-80D668C06254}" srcOrd="2" destOrd="0" presId="urn:microsoft.com/office/officeart/2005/8/layout/orgChart1"/>
    <dgm:cxn modelId="{1FEF4CE9-9B2C-4D63-AD6D-37649F32BE14}" type="presParOf" srcId="{36419B1D-86DF-4BD6-AA22-EB40B171C8D2}" destId="{3E1E3240-DADE-461C-B47C-6748DD081894}" srcOrd="2" destOrd="0" presId="urn:microsoft.com/office/officeart/2005/8/layout/orgChart1"/>
  </dgm:cxnLst>
  <dgm:bg/>
  <dgm:whole>
    <a:ln>
      <a:noFill/>
      <a:prstDash val="dash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8285FB-9161-4C90-ABA3-131D6518D62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17E924-CE6A-408A-B05D-BC4170A37350}">
      <dgm:prSet phldrT="[文本]" custT="1"/>
      <dgm:spPr/>
      <dgm:t>
        <a:bodyPr/>
        <a:lstStyle/>
        <a:p>
          <a:r>
            <a:rPr lang="zh-CN" altLang="en-US" sz="1800" dirty="0"/>
            <a:t>总经理</a:t>
          </a:r>
        </a:p>
      </dgm:t>
    </dgm:pt>
    <dgm:pt modelId="{EAC8D3AD-FD23-4385-B853-161ABF5B0404}" type="parTrans" cxnId="{45200142-057C-4D54-BCAD-0CC9341D66AF}">
      <dgm:prSet/>
      <dgm:spPr/>
      <dgm:t>
        <a:bodyPr/>
        <a:lstStyle/>
        <a:p>
          <a:endParaRPr lang="zh-CN" altLang="en-US" sz="2400"/>
        </a:p>
      </dgm:t>
    </dgm:pt>
    <dgm:pt modelId="{DF3FBCCF-D942-4186-A0DA-55687FA743F7}" type="sibTrans" cxnId="{45200142-057C-4D54-BCAD-0CC9341D66AF}">
      <dgm:prSet/>
      <dgm:spPr/>
      <dgm:t>
        <a:bodyPr/>
        <a:lstStyle/>
        <a:p>
          <a:endParaRPr lang="zh-CN" altLang="en-US" sz="2400"/>
        </a:p>
      </dgm:t>
    </dgm:pt>
    <dgm:pt modelId="{E327E367-F669-4CF9-99EB-F97E6AFFC87C}">
      <dgm:prSet phldrT="[文本]" custT="1"/>
      <dgm:spPr/>
      <dgm:t>
        <a:bodyPr/>
        <a:lstStyle/>
        <a:p>
          <a:r>
            <a:rPr lang="zh-CN" altLang="en-US" sz="1800" dirty="0"/>
            <a:t>职能经理</a:t>
          </a:r>
        </a:p>
      </dgm:t>
    </dgm:pt>
    <dgm:pt modelId="{C0C442B8-F0BF-42EF-A423-7ADA31C9B8B5}" type="parTrans" cxnId="{966FF669-1EA1-402D-A0D2-11CFAF089848}">
      <dgm:prSet/>
      <dgm:spPr/>
      <dgm:t>
        <a:bodyPr/>
        <a:lstStyle/>
        <a:p>
          <a:endParaRPr lang="zh-CN" altLang="en-US" sz="2400"/>
        </a:p>
      </dgm:t>
    </dgm:pt>
    <dgm:pt modelId="{38DECCE8-7D0A-44F8-A9FD-FC94F376F142}" type="sibTrans" cxnId="{966FF669-1EA1-402D-A0D2-11CFAF089848}">
      <dgm:prSet/>
      <dgm:spPr/>
      <dgm:t>
        <a:bodyPr/>
        <a:lstStyle/>
        <a:p>
          <a:endParaRPr lang="zh-CN" altLang="en-US" sz="2400"/>
        </a:p>
      </dgm:t>
    </dgm:pt>
    <dgm:pt modelId="{4BB2CFDA-F2DB-4AAC-876A-4B139A2A5CAE}">
      <dgm:prSet phldrT="[文本]" custT="1"/>
      <dgm:spPr/>
      <dgm:t>
        <a:bodyPr/>
        <a:lstStyle/>
        <a:p>
          <a:r>
            <a:rPr lang="zh-CN" altLang="en-US" sz="1800" dirty="0"/>
            <a:t>职能经理</a:t>
          </a:r>
        </a:p>
      </dgm:t>
    </dgm:pt>
    <dgm:pt modelId="{1896B462-0F1A-4829-8DC5-6591D13EE07A}" type="parTrans" cxnId="{714D1519-F33D-4140-BF98-555555EFA2E3}">
      <dgm:prSet/>
      <dgm:spPr/>
      <dgm:t>
        <a:bodyPr/>
        <a:lstStyle/>
        <a:p>
          <a:endParaRPr lang="zh-CN" altLang="en-US" sz="2400"/>
        </a:p>
      </dgm:t>
    </dgm:pt>
    <dgm:pt modelId="{05510CAE-D32C-42AE-AB2E-229944D1C042}" type="sibTrans" cxnId="{714D1519-F33D-4140-BF98-555555EFA2E3}">
      <dgm:prSet/>
      <dgm:spPr/>
      <dgm:t>
        <a:bodyPr/>
        <a:lstStyle/>
        <a:p>
          <a:endParaRPr lang="zh-CN" altLang="en-US" sz="2400"/>
        </a:p>
      </dgm:t>
    </dgm:pt>
    <dgm:pt modelId="{66508058-EBD1-45E8-B482-10692BE99706}">
      <dgm:prSet phldrT="[文本]" custT="1"/>
      <dgm:spPr/>
      <dgm:t>
        <a:bodyPr/>
        <a:lstStyle/>
        <a:p>
          <a:r>
            <a:rPr lang="zh-CN" altLang="en-US" sz="1800" dirty="0"/>
            <a:t>职能经理</a:t>
          </a:r>
        </a:p>
      </dgm:t>
    </dgm:pt>
    <dgm:pt modelId="{67C04BDF-4BB6-48AC-A843-0E55BDB01F75}" type="parTrans" cxnId="{36E0F609-0FD2-4ECB-91B7-A88247CB5929}">
      <dgm:prSet/>
      <dgm:spPr/>
      <dgm:t>
        <a:bodyPr/>
        <a:lstStyle/>
        <a:p>
          <a:endParaRPr lang="zh-CN" altLang="en-US" sz="2400"/>
        </a:p>
      </dgm:t>
    </dgm:pt>
    <dgm:pt modelId="{03FDC818-DAD4-4A61-B7FE-4137295EE861}" type="sibTrans" cxnId="{36E0F609-0FD2-4ECB-91B7-A88247CB5929}">
      <dgm:prSet/>
      <dgm:spPr/>
      <dgm:t>
        <a:bodyPr/>
        <a:lstStyle/>
        <a:p>
          <a:endParaRPr lang="zh-CN" altLang="en-US" sz="2400"/>
        </a:p>
      </dgm:t>
    </dgm:pt>
    <dgm:pt modelId="{4A86808A-822E-4B63-B7D4-2C80BD2B2DBC}">
      <dgm:prSet phldrT="[文本]" custT="1"/>
      <dgm:spPr/>
      <dgm:t>
        <a:bodyPr/>
        <a:lstStyle/>
        <a:p>
          <a:r>
            <a:rPr lang="zh-CN" altLang="en-US" sz="1800" dirty="0"/>
            <a:t>职员</a:t>
          </a:r>
        </a:p>
      </dgm:t>
    </dgm:pt>
    <dgm:pt modelId="{27A1AF90-2A39-4D4E-9A47-60B15FD679A6}" type="parTrans" cxnId="{8F0146C9-25D3-4BF7-AE56-700CAB79E799}">
      <dgm:prSet/>
      <dgm:spPr/>
      <dgm:t>
        <a:bodyPr/>
        <a:lstStyle/>
        <a:p>
          <a:endParaRPr lang="zh-CN" altLang="en-US" sz="2400"/>
        </a:p>
      </dgm:t>
    </dgm:pt>
    <dgm:pt modelId="{08401DD9-578F-4C10-B035-E35A39D127CF}" type="sibTrans" cxnId="{8F0146C9-25D3-4BF7-AE56-700CAB79E799}">
      <dgm:prSet/>
      <dgm:spPr/>
      <dgm:t>
        <a:bodyPr/>
        <a:lstStyle/>
        <a:p>
          <a:endParaRPr lang="zh-CN" altLang="en-US" sz="2400"/>
        </a:p>
      </dgm:t>
    </dgm:pt>
    <dgm:pt modelId="{A4E607FA-1E63-4ED1-8B4C-354E1732B6AF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A81E20F0-0F7B-40A8-8F3F-FBB82F0876B5}" type="parTrans" cxnId="{2FF6D6F1-43F7-47E6-9842-904FE577E237}">
      <dgm:prSet/>
      <dgm:spPr/>
      <dgm:t>
        <a:bodyPr/>
        <a:lstStyle/>
        <a:p>
          <a:endParaRPr lang="zh-CN" altLang="en-US" sz="2400"/>
        </a:p>
      </dgm:t>
    </dgm:pt>
    <dgm:pt modelId="{4678DC6C-0825-42C9-B9ED-90E912D38EDA}" type="sibTrans" cxnId="{2FF6D6F1-43F7-47E6-9842-904FE577E237}">
      <dgm:prSet/>
      <dgm:spPr/>
      <dgm:t>
        <a:bodyPr/>
        <a:lstStyle/>
        <a:p>
          <a:endParaRPr lang="zh-CN" altLang="en-US" sz="2400"/>
        </a:p>
      </dgm:t>
    </dgm:pt>
    <dgm:pt modelId="{3BCFFCFE-0303-4510-B64F-D69A7ACF7C17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7580F18B-A3F8-434D-8527-87B0ED167F3D}" type="parTrans" cxnId="{8A83B7DB-B0CA-41C0-A2F4-58403A8F817F}">
      <dgm:prSet/>
      <dgm:spPr/>
      <dgm:t>
        <a:bodyPr/>
        <a:lstStyle/>
        <a:p>
          <a:endParaRPr lang="zh-CN" altLang="en-US" sz="2400"/>
        </a:p>
      </dgm:t>
    </dgm:pt>
    <dgm:pt modelId="{8F378664-AD5D-4FFC-A328-562F6C44AA00}" type="sibTrans" cxnId="{8A83B7DB-B0CA-41C0-A2F4-58403A8F817F}">
      <dgm:prSet/>
      <dgm:spPr/>
      <dgm:t>
        <a:bodyPr/>
        <a:lstStyle/>
        <a:p>
          <a:endParaRPr lang="zh-CN" altLang="en-US" sz="2400"/>
        </a:p>
      </dgm:t>
    </dgm:pt>
    <dgm:pt modelId="{5C81D92E-746F-4E66-9BA1-D074C523E8F1}">
      <dgm:prSet phldrT="[文本]" custT="1"/>
      <dgm:spPr/>
      <dgm:t>
        <a:bodyPr/>
        <a:lstStyle/>
        <a:p>
          <a:r>
            <a:rPr lang="zh-CN" altLang="en-US" sz="1800"/>
            <a:t>职员</a:t>
          </a:r>
          <a:endParaRPr lang="zh-CN" altLang="en-US" sz="1800" dirty="0"/>
        </a:p>
      </dgm:t>
    </dgm:pt>
    <dgm:pt modelId="{142FD6B6-3AFD-4E66-959A-08B93DF3A018}" type="parTrans" cxnId="{E24DB782-3DAC-44C2-833D-31E25AE43481}">
      <dgm:prSet/>
      <dgm:spPr/>
      <dgm:t>
        <a:bodyPr/>
        <a:lstStyle/>
        <a:p>
          <a:endParaRPr lang="zh-CN" altLang="en-US" sz="2400"/>
        </a:p>
      </dgm:t>
    </dgm:pt>
    <dgm:pt modelId="{793E261C-7531-4125-AAF1-42F4214C6E39}" type="sibTrans" cxnId="{E24DB782-3DAC-44C2-833D-31E25AE43481}">
      <dgm:prSet/>
      <dgm:spPr/>
      <dgm:t>
        <a:bodyPr/>
        <a:lstStyle/>
        <a:p>
          <a:endParaRPr lang="zh-CN" altLang="en-US" sz="2400"/>
        </a:p>
      </dgm:t>
    </dgm:pt>
    <dgm:pt modelId="{F572D5F3-C36F-4448-B065-0AC283B09171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B10A5499-FE6E-414A-8A24-EE5FEB445466}" type="parTrans" cxnId="{F7ADC149-3473-4E72-A99B-78C4DB54144D}">
      <dgm:prSet/>
      <dgm:spPr/>
      <dgm:t>
        <a:bodyPr/>
        <a:lstStyle/>
        <a:p>
          <a:endParaRPr lang="zh-CN" altLang="en-US" sz="2400"/>
        </a:p>
      </dgm:t>
    </dgm:pt>
    <dgm:pt modelId="{831F2417-4304-4E7B-B282-C515130749F2}" type="sibTrans" cxnId="{F7ADC149-3473-4E72-A99B-78C4DB54144D}">
      <dgm:prSet/>
      <dgm:spPr/>
      <dgm:t>
        <a:bodyPr/>
        <a:lstStyle/>
        <a:p>
          <a:endParaRPr lang="zh-CN" altLang="en-US" sz="2400"/>
        </a:p>
      </dgm:t>
    </dgm:pt>
    <dgm:pt modelId="{C0C68FE0-11EB-498F-939E-EB504E22447C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DB9C3686-53F5-4419-B089-F9ED97C5FCCE}" type="parTrans" cxnId="{98821CF6-5D87-42E4-9D77-54EFBF237779}">
      <dgm:prSet/>
      <dgm:spPr/>
      <dgm:t>
        <a:bodyPr/>
        <a:lstStyle/>
        <a:p>
          <a:endParaRPr lang="zh-CN" altLang="en-US" sz="2400"/>
        </a:p>
      </dgm:t>
    </dgm:pt>
    <dgm:pt modelId="{D84DC460-9DDD-42D4-B9F5-DBBC038B8575}" type="sibTrans" cxnId="{98821CF6-5D87-42E4-9D77-54EFBF237779}">
      <dgm:prSet/>
      <dgm:spPr/>
      <dgm:t>
        <a:bodyPr/>
        <a:lstStyle/>
        <a:p>
          <a:endParaRPr lang="zh-CN" altLang="en-US" sz="2400"/>
        </a:p>
      </dgm:t>
    </dgm:pt>
    <dgm:pt modelId="{D680A5E1-7A6E-4599-9429-479B49720ADE}">
      <dgm:prSet phldrT="[文本]" custT="1"/>
      <dgm:spPr/>
      <dgm:t>
        <a:bodyPr/>
        <a:lstStyle/>
        <a:p>
          <a:r>
            <a:rPr lang="zh-CN" altLang="en-US" sz="1800" dirty="0"/>
            <a:t>职员</a:t>
          </a:r>
        </a:p>
      </dgm:t>
    </dgm:pt>
    <dgm:pt modelId="{A6F6767C-6B69-48E5-B2EF-FC8297FCC62F}" type="parTrans" cxnId="{10684A22-439C-484E-9F26-56EAEB3D0CD9}">
      <dgm:prSet/>
      <dgm:spPr/>
      <dgm:t>
        <a:bodyPr/>
        <a:lstStyle/>
        <a:p>
          <a:endParaRPr lang="zh-CN" altLang="en-US" sz="2400"/>
        </a:p>
      </dgm:t>
    </dgm:pt>
    <dgm:pt modelId="{87761023-8D95-49D6-8855-30B4F0A011F4}" type="sibTrans" cxnId="{10684A22-439C-484E-9F26-56EAEB3D0CD9}">
      <dgm:prSet/>
      <dgm:spPr/>
      <dgm:t>
        <a:bodyPr/>
        <a:lstStyle/>
        <a:p>
          <a:endParaRPr lang="zh-CN" altLang="en-US" sz="2400"/>
        </a:p>
      </dgm:t>
    </dgm:pt>
    <dgm:pt modelId="{C9D8964F-91EC-4C20-B125-0CD6576E058F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D8C57135-84D5-453C-8C7F-6CF15D40F513}" type="parTrans" cxnId="{997E14EF-8B56-479A-A106-6C8157E9AF0B}">
      <dgm:prSet/>
      <dgm:spPr/>
      <dgm:t>
        <a:bodyPr/>
        <a:lstStyle/>
        <a:p>
          <a:endParaRPr lang="zh-CN" altLang="en-US" sz="2400"/>
        </a:p>
      </dgm:t>
    </dgm:pt>
    <dgm:pt modelId="{728DC80A-62FA-4753-90E3-12CD1859ECB5}" type="sibTrans" cxnId="{997E14EF-8B56-479A-A106-6C8157E9AF0B}">
      <dgm:prSet/>
      <dgm:spPr/>
      <dgm:t>
        <a:bodyPr/>
        <a:lstStyle/>
        <a:p>
          <a:endParaRPr lang="zh-CN" altLang="en-US" sz="2400"/>
        </a:p>
      </dgm:t>
    </dgm:pt>
    <dgm:pt modelId="{3AD3EBBE-E829-4968-B574-CF54B03F7863}">
      <dgm:prSet phldrT="[文本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/>
            <a:t>职员</a:t>
          </a:r>
        </a:p>
      </dgm:t>
    </dgm:pt>
    <dgm:pt modelId="{DCA54D17-995E-4FBC-AA09-CF6650DCBAFB}" type="parTrans" cxnId="{ED722ECD-115C-40BC-B760-F3E4B98C9542}">
      <dgm:prSet/>
      <dgm:spPr/>
      <dgm:t>
        <a:bodyPr/>
        <a:lstStyle/>
        <a:p>
          <a:endParaRPr lang="zh-CN" altLang="en-US" sz="2400"/>
        </a:p>
      </dgm:t>
    </dgm:pt>
    <dgm:pt modelId="{4BE3925C-A7DC-4F90-B80B-086456EE0B55}" type="sibTrans" cxnId="{ED722ECD-115C-40BC-B760-F3E4B98C9542}">
      <dgm:prSet/>
      <dgm:spPr/>
      <dgm:t>
        <a:bodyPr/>
        <a:lstStyle/>
        <a:p>
          <a:endParaRPr lang="zh-CN" altLang="en-US" sz="2400"/>
        </a:p>
      </dgm:t>
    </dgm:pt>
    <dgm:pt modelId="{E75895C4-C1A1-4B33-A21F-72590FF6696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800" dirty="0"/>
            <a:t>项目经理的经理</a:t>
          </a:r>
        </a:p>
      </dgm:t>
    </dgm:pt>
    <dgm:pt modelId="{03708447-D2D3-4CAA-8D28-B9D327959978}" type="parTrans" cxnId="{9D245EE4-EA69-4AB8-86C3-4E07223FA167}">
      <dgm:prSet/>
      <dgm:spPr/>
      <dgm:t>
        <a:bodyPr/>
        <a:lstStyle/>
        <a:p>
          <a:endParaRPr lang="zh-CN" altLang="en-US" sz="2400"/>
        </a:p>
      </dgm:t>
    </dgm:pt>
    <dgm:pt modelId="{42065746-D145-45AE-8C18-64F195F74B52}" type="sibTrans" cxnId="{9D245EE4-EA69-4AB8-86C3-4E07223FA167}">
      <dgm:prSet/>
      <dgm:spPr/>
      <dgm:t>
        <a:bodyPr/>
        <a:lstStyle/>
        <a:p>
          <a:endParaRPr lang="zh-CN" altLang="en-US" sz="2400"/>
        </a:p>
      </dgm:t>
    </dgm:pt>
    <dgm:pt modelId="{9D04CCFF-3E37-47E1-9886-B2FF221BEDBD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800" dirty="0"/>
            <a:t>项目经理</a:t>
          </a:r>
        </a:p>
      </dgm:t>
    </dgm:pt>
    <dgm:pt modelId="{8A975054-6D69-440E-896A-91FC09A8A288}" type="parTrans" cxnId="{98F2105E-46BD-4BF0-ADD7-423CA4EEAB25}">
      <dgm:prSet/>
      <dgm:spPr/>
      <dgm:t>
        <a:bodyPr/>
        <a:lstStyle/>
        <a:p>
          <a:endParaRPr lang="zh-CN" altLang="en-US" sz="2400"/>
        </a:p>
      </dgm:t>
    </dgm:pt>
    <dgm:pt modelId="{54FB54A8-E8BD-4185-A870-F1F1BD2C8461}" type="sibTrans" cxnId="{98F2105E-46BD-4BF0-ADD7-423CA4EEAB25}">
      <dgm:prSet/>
      <dgm:spPr/>
      <dgm:t>
        <a:bodyPr/>
        <a:lstStyle/>
        <a:p>
          <a:endParaRPr lang="zh-CN" altLang="en-US" sz="2400"/>
        </a:p>
      </dgm:t>
    </dgm:pt>
    <dgm:pt modelId="{1B88C179-5352-4966-B54D-DEBCA015A2F2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800"/>
            <a:t>项目经理</a:t>
          </a:r>
          <a:endParaRPr lang="zh-CN" altLang="en-US" sz="1800" dirty="0"/>
        </a:p>
      </dgm:t>
    </dgm:pt>
    <dgm:pt modelId="{EA2D1492-B9AC-4478-A49B-8F8EA05330F5}" type="parTrans" cxnId="{6FD0D87E-C2AC-4F87-B065-8330202E7B30}">
      <dgm:prSet/>
      <dgm:spPr/>
      <dgm:t>
        <a:bodyPr/>
        <a:lstStyle/>
        <a:p>
          <a:endParaRPr lang="zh-CN" altLang="en-US" sz="2400"/>
        </a:p>
      </dgm:t>
    </dgm:pt>
    <dgm:pt modelId="{495AC402-1332-48EB-A145-D55D43086847}" type="sibTrans" cxnId="{6FD0D87E-C2AC-4F87-B065-8330202E7B30}">
      <dgm:prSet/>
      <dgm:spPr/>
      <dgm:t>
        <a:bodyPr/>
        <a:lstStyle/>
        <a:p>
          <a:endParaRPr lang="zh-CN" altLang="en-US" sz="2400"/>
        </a:p>
      </dgm:t>
    </dgm:pt>
    <dgm:pt modelId="{422C8108-363D-4EEC-80DC-F198927728E0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800"/>
            <a:t>项目经理</a:t>
          </a:r>
          <a:endParaRPr lang="zh-CN" altLang="en-US" sz="1800" dirty="0"/>
        </a:p>
      </dgm:t>
    </dgm:pt>
    <dgm:pt modelId="{1864BC19-5D82-4876-A7F9-D80E805EE3FA}" type="parTrans" cxnId="{343E0711-33FC-47B7-8D4E-17B036AB096B}">
      <dgm:prSet/>
      <dgm:spPr/>
      <dgm:t>
        <a:bodyPr/>
        <a:lstStyle/>
        <a:p>
          <a:endParaRPr lang="zh-CN" altLang="en-US" sz="2400"/>
        </a:p>
      </dgm:t>
    </dgm:pt>
    <dgm:pt modelId="{945D1D4B-B092-4020-A30D-E507F897E571}" type="sibTrans" cxnId="{343E0711-33FC-47B7-8D4E-17B036AB096B}">
      <dgm:prSet/>
      <dgm:spPr/>
      <dgm:t>
        <a:bodyPr/>
        <a:lstStyle/>
        <a:p>
          <a:endParaRPr lang="zh-CN" altLang="en-US" sz="2400"/>
        </a:p>
      </dgm:t>
    </dgm:pt>
    <dgm:pt modelId="{C90F6E15-7425-4654-AAF9-F1FD8C8D6A3A}" type="pres">
      <dgm:prSet presAssocID="{558285FB-9161-4C90-ABA3-131D6518D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A7C0BD-C608-4A7A-AED1-9A5BF05AEDDC}" type="pres">
      <dgm:prSet presAssocID="{7717E924-CE6A-408A-B05D-BC4170A37350}" presName="hierRoot1" presStyleCnt="0">
        <dgm:presLayoutVars>
          <dgm:hierBranch val="init"/>
        </dgm:presLayoutVars>
      </dgm:prSet>
      <dgm:spPr/>
    </dgm:pt>
    <dgm:pt modelId="{8CB5A5AA-02B3-4E31-8B10-96A5F1ADA2BF}" type="pres">
      <dgm:prSet presAssocID="{7717E924-CE6A-408A-B05D-BC4170A37350}" presName="rootComposite1" presStyleCnt="0"/>
      <dgm:spPr/>
    </dgm:pt>
    <dgm:pt modelId="{06627F85-C985-4DBB-934B-531AF2B3CD78}" type="pres">
      <dgm:prSet presAssocID="{7717E924-CE6A-408A-B05D-BC4170A37350}" presName="rootText1" presStyleLbl="node0" presStyleIdx="0" presStyleCnt="1">
        <dgm:presLayoutVars>
          <dgm:chPref val="3"/>
        </dgm:presLayoutVars>
      </dgm:prSet>
      <dgm:spPr/>
    </dgm:pt>
    <dgm:pt modelId="{586B0D61-6BA9-40CE-8AF3-49DDE278EC42}" type="pres">
      <dgm:prSet presAssocID="{7717E924-CE6A-408A-B05D-BC4170A37350}" presName="rootConnector1" presStyleLbl="node1" presStyleIdx="0" presStyleCnt="0"/>
      <dgm:spPr/>
    </dgm:pt>
    <dgm:pt modelId="{9E59A8B0-77D5-4276-AD1D-5B8A3E6EB05D}" type="pres">
      <dgm:prSet presAssocID="{7717E924-CE6A-408A-B05D-BC4170A37350}" presName="hierChild2" presStyleCnt="0"/>
      <dgm:spPr/>
    </dgm:pt>
    <dgm:pt modelId="{C5BFD858-02E6-429D-835D-2375C42DD5B3}" type="pres">
      <dgm:prSet presAssocID="{C0C442B8-F0BF-42EF-A423-7ADA31C9B8B5}" presName="Name37" presStyleLbl="parChTrans1D2" presStyleIdx="0" presStyleCnt="4"/>
      <dgm:spPr/>
    </dgm:pt>
    <dgm:pt modelId="{811906EE-71A8-4B8B-9C41-D7759ECDEE98}" type="pres">
      <dgm:prSet presAssocID="{E327E367-F669-4CF9-99EB-F97E6AFFC87C}" presName="hierRoot2" presStyleCnt="0">
        <dgm:presLayoutVars>
          <dgm:hierBranch val="init"/>
        </dgm:presLayoutVars>
      </dgm:prSet>
      <dgm:spPr/>
    </dgm:pt>
    <dgm:pt modelId="{14A601B6-22CF-4D5C-A220-DE8EA1906238}" type="pres">
      <dgm:prSet presAssocID="{E327E367-F669-4CF9-99EB-F97E6AFFC87C}" presName="rootComposite" presStyleCnt="0"/>
      <dgm:spPr/>
    </dgm:pt>
    <dgm:pt modelId="{D2A8F348-A954-4643-A3B9-1E02721C72AF}" type="pres">
      <dgm:prSet presAssocID="{E327E367-F669-4CF9-99EB-F97E6AFFC87C}" presName="rootText" presStyleLbl="node2" presStyleIdx="0" presStyleCnt="4">
        <dgm:presLayoutVars>
          <dgm:chPref val="3"/>
        </dgm:presLayoutVars>
      </dgm:prSet>
      <dgm:spPr/>
    </dgm:pt>
    <dgm:pt modelId="{6EFCCD55-03D8-4BC3-9634-FC88F08E91F5}" type="pres">
      <dgm:prSet presAssocID="{E327E367-F669-4CF9-99EB-F97E6AFFC87C}" presName="rootConnector" presStyleLbl="node2" presStyleIdx="0" presStyleCnt="4"/>
      <dgm:spPr/>
    </dgm:pt>
    <dgm:pt modelId="{40217BEC-6B40-4B6A-B82C-17C2E74E5A07}" type="pres">
      <dgm:prSet presAssocID="{E327E367-F669-4CF9-99EB-F97E6AFFC87C}" presName="hierChild4" presStyleCnt="0"/>
      <dgm:spPr/>
    </dgm:pt>
    <dgm:pt modelId="{2C36BA0B-5D7D-42E4-9FC0-80BA798A12EB}" type="pres">
      <dgm:prSet presAssocID="{27A1AF90-2A39-4D4E-9A47-60B15FD679A6}" presName="Name37" presStyleLbl="parChTrans1D3" presStyleIdx="0" presStyleCnt="12"/>
      <dgm:spPr/>
    </dgm:pt>
    <dgm:pt modelId="{D1E02F4C-061F-40E5-ADA7-23245540AC69}" type="pres">
      <dgm:prSet presAssocID="{4A86808A-822E-4B63-B7D4-2C80BD2B2DBC}" presName="hierRoot2" presStyleCnt="0">
        <dgm:presLayoutVars>
          <dgm:hierBranch val="init"/>
        </dgm:presLayoutVars>
      </dgm:prSet>
      <dgm:spPr/>
    </dgm:pt>
    <dgm:pt modelId="{AD1FDEBA-FB77-4A14-957C-BF53519E4420}" type="pres">
      <dgm:prSet presAssocID="{4A86808A-822E-4B63-B7D4-2C80BD2B2DBC}" presName="rootComposite" presStyleCnt="0"/>
      <dgm:spPr/>
    </dgm:pt>
    <dgm:pt modelId="{E321D579-323A-4384-AE0B-AADF890849B2}" type="pres">
      <dgm:prSet presAssocID="{4A86808A-822E-4B63-B7D4-2C80BD2B2DBC}" presName="rootText" presStyleLbl="node3" presStyleIdx="0" presStyleCnt="12">
        <dgm:presLayoutVars>
          <dgm:chPref val="3"/>
        </dgm:presLayoutVars>
      </dgm:prSet>
      <dgm:spPr/>
    </dgm:pt>
    <dgm:pt modelId="{12FCA611-6170-4A2B-9D80-7965A741D56A}" type="pres">
      <dgm:prSet presAssocID="{4A86808A-822E-4B63-B7D4-2C80BD2B2DBC}" presName="rootConnector" presStyleLbl="node3" presStyleIdx="0" presStyleCnt="12"/>
      <dgm:spPr/>
    </dgm:pt>
    <dgm:pt modelId="{1237266F-2386-46A8-AC76-F4A340656710}" type="pres">
      <dgm:prSet presAssocID="{4A86808A-822E-4B63-B7D4-2C80BD2B2DBC}" presName="hierChild4" presStyleCnt="0"/>
      <dgm:spPr/>
    </dgm:pt>
    <dgm:pt modelId="{376532A9-2542-4FBD-8B87-9C27CAF2075A}" type="pres">
      <dgm:prSet presAssocID="{4A86808A-822E-4B63-B7D4-2C80BD2B2DBC}" presName="hierChild5" presStyleCnt="0"/>
      <dgm:spPr/>
    </dgm:pt>
    <dgm:pt modelId="{2BF25E8C-D330-4DEF-AE1B-7BD6C2F14DC7}" type="pres">
      <dgm:prSet presAssocID="{A81E20F0-0F7B-40A8-8F3F-FBB82F0876B5}" presName="Name37" presStyleLbl="parChTrans1D3" presStyleIdx="1" presStyleCnt="12"/>
      <dgm:spPr/>
    </dgm:pt>
    <dgm:pt modelId="{C398FF00-744D-49CE-B1EB-A81704650EBB}" type="pres">
      <dgm:prSet presAssocID="{A4E607FA-1E63-4ED1-8B4C-354E1732B6AF}" presName="hierRoot2" presStyleCnt="0">
        <dgm:presLayoutVars>
          <dgm:hierBranch val="init"/>
        </dgm:presLayoutVars>
      </dgm:prSet>
      <dgm:spPr/>
    </dgm:pt>
    <dgm:pt modelId="{460C9425-C610-4AFA-9EB5-7C81702BDEDA}" type="pres">
      <dgm:prSet presAssocID="{A4E607FA-1E63-4ED1-8B4C-354E1732B6AF}" presName="rootComposite" presStyleCnt="0"/>
      <dgm:spPr/>
    </dgm:pt>
    <dgm:pt modelId="{DF274517-C2E4-4DAC-97CF-0B36FEB0B6CF}" type="pres">
      <dgm:prSet presAssocID="{A4E607FA-1E63-4ED1-8B4C-354E1732B6AF}" presName="rootText" presStyleLbl="node3" presStyleIdx="1" presStyleCnt="12">
        <dgm:presLayoutVars>
          <dgm:chPref val="3"/>
        </dgm:presLayoutVars>
      </dgm:prSet>
      <dgm:spPr/>
    </dgm:pt>
    <dgm:pt modelId="{50AF4547-8DA7-4EA8-B6E0-688CCDD23AFA}" type="pres">
      <dgm:prSet presAssocID="{A4E607FA-1E63-4ED1-8B4C-354E1732B6AF}" presName="rootConnector" presStyleLbl="node3" presStyleIdx="1" presStyleCnt="12"/>
      <dgm:spPr/>
    </dgm:pt>
    <dgm:pt modelId="{517AF4F5-2942-4AEE-857F-D74E0A1DD04A}" type="pres">
      <dgm:prSet presAssocID="{A4E607FA-1E63-4ED1-8B4C-354E1732B6AF}" presName="hierChild4" presStyleCnt="0"/>
      <dgm:spPr/>
    </dgm:pt>
    <dgm:pt modelId="{33942B76-13F9-4FB3-B852-7552B6880D38}" type="pres">
      <dgm:prSet presAssocID="{A4E607FA-1E63-4ED1-8B4C-354E1732B6AF}" presName="hierChild5" presStyleCnt="0"/>
      <dgm:spPr/>
    </dgm:pt>
    <dgm:pt modelId="{922158AF-498D-453E-BA49-BC3D09031F3F}" type="pres">
      <dgm:prSet presAssocID="{7580F18B-A3F8-434D-8527-87B0ED167F3D}" presName="Name37" presStyleLbl="parChTrans1D3" presStyleIdx="2" presStyleCnt="12"/>
      <dgm:spPr/>
    </dgm:pt>
    <dgm:pt modelId="{3DC1A05A-0A9B-4C45-8D53-05EFBDD4898E}" type="pres">
      <dgm:prSet presAssocID="{3BCFFCFE-0303-4510-B64F-D69A7ACF7C17}" presName="hierRoot2" presStyleCnt="0">
        <dgm:presLayoutVars>
          <dgm:hierBranch val="init"/>
        </dgm:presLayoutVars>
      </dgm:prSet>
      <dgm:spPr/>
    </dgm:pt>
    <dgm:pt modelId="{E7D46CEF-1725-448B-B97E-A832DD9EF660}" type="pres">
      <dgm:prSet presAssocID="{3BCFFCFE-0303-4510-B64F-D69A7ACF7C17}" presName="rootComposite" presStyleCnt="0"/>
      <dgm:spPr/>
    </dgm:pt>
    <dgm:pt modelId="{E42C96F7-972F-4F32-96B1-CA003F17D258}" type="pres">
      <dgm:prSet presAssocID="{3BCFFCFE-0303-4510-B64F-D69A7ACF7C17}" presName="rootText" presStyleLbl="node3" presStyleIdx="2" presStyleCnt="12">
        <dgm:presLayoutVars>
          <dgm:chPref val="3"/>
        </dgm:presLayoutVars>
      </dgm:prSet>
      <dgm:spPr/>
    </dgm:pt>
    <dgm:pt modelId="{F4031F06-0B6E-495A-9588-E096E371BFEF}" type="pres">
      <dgm:prSet presAssocID="{3BCFFCFE-0303-4510-B64F-D69A7ACF7C17}" presName="rootConnector" presStyleLbl="node3" presStyleIdx="2" presStyleCnt="12"/>
      <dgm:spPr/>
    </dgm:pt>
    <dgm:pt modelId="{94162590-39A3-411A-90B2-53CEBD9854C7}" type="pres">
      <dgm:prSet presAssocID="{3BCFFCFE-0303-4510-B64F-D69A7ACF7C17}" presName="hierChild4" presStyleCnt="0"/>
      <dgm:spPr/>
    </dgm:pt>
    <dgm:pt modelId="{5B1DA102-F568-44FA-8D0C-24511A7F6261}" type="pres">
      <dgm:prSet presAssocID="{3BCFFCFE-0303-4510-B64F-D69A7ACF7C17}" presName="hierChild5" presStyleCnt="0"/>
      <dgm:spPr/>
    </dgm:pt>
    <dgm:pt modelId="{6A2B5046-87AD-4649-886E-663A6D935B4E}" type="pres">
      <dgm:prSet presAssocID="{E327E367-F669-4CF9-99EB-F97E6AFFC87C}" presName="hierChild5" presStyleCnt="0"/>
      <dgm:spPr/>
    </dgm:pt>
    <dgm:pt modelId="{414D4760-F346-4602-920D-3E191667046D}" type="pres">
      <dgm:prSet presAssocID="{1896B462-0F1A-4829-8DC5-6591D13EE07A}" presName="Name37" presStyleLbl="parChTrans1D2" presStyleIdx="1" presStyleCnt="4"/>
      <dgm:spPr/>
    </dgm:pt>
    <dgm:pt modelId="{2E5D39EB-7277-446C-8BF1-D578A30B5E3F}" type="pres">
      <dgm:prSet presAssocID="{4BB2CFDA-F2DB-4AAC-876A-4B139A2A5CAE}" presName="hierRoot2" presStyleCnt="0">
        <dgm:presLayoutVars>
          <dgm:hierBranch val="init"/>
        </dgm:presLayoutVars>
      </dgm:prSet>
      <dgm:spPr/>
    </dgm:pt>
    <dgm:pt modelId="{AD455F72-0BE7-49E0-9725-7FCABAF48B73}" type="pres">
      <dgm:prSet presAssocID="{4BB2CFDA-F2DB-4AAC-876A-4B139A2A5CAE}" presName="rootComposite" presStyleCnt="0"/>
      <dgm:spPr/>
    </dgm:pt>
    <dgm:pt modelId="{636566A3-601C-4808-AE91-DB6B1648CE9A}" type="pres">
      <dgm:prSet presAssocID="{4BB2CFDA-F2DB-4AAC-876A-4B139A2A5CAE}" presName="rootText" presStyleLbl="node2" presStyleIdx="1" presStyleCnt="4">
        <dgm:presLayoutVars>
          <dgm:chPref val="3"/>
        </dgm:presLayoutVars>
      </dgm:prSet>
      <dgm:spPr/>
    </dgm:pt>
    <dgm:pt modelId="{9879AADF-DCAE-49B6-9033-68A4F341F260}" type="pres">
      <dgm:prSet presAssocID="{4BB2CFDA-F2DB-4AAC-876A-4B139A2A5CAE}" presName="rootConnector" presStyleLbl="node2" presStyleIdx="1" presStyleCnt="4"/>
      <dgm:spPr/>
    </dgm:pt>
    <dgm:pt modelId="{EB2EA634-61B8-4A91-A90F-B4332C1BCB77}" type="pres">
      <dgm:prSet presAssocID="{4BB2CFDA-F2DB-4AAC-876A-4B139A2A5CAE}" presName="hierChild4" presStyleCnt="0"/>
      <dgm:spPr/>
    </dgm:pt>
    <dgm:pt modelId="{D9CCD69F-0973-44F4-AD04-303D15FA74D2}" type="pres">
      <dgm:prSet presAssocID="{142FD6B6-3AFD-4E66-959A-08B93DF3A018}" presName="Name37" presStyleLbl="parChTrans1D3" presStyleIdx="3" presStyleCnt="12"/>
      <dgm:spPr/>
    </dgm:pt>
    <dgm:pt modelId="{B12655E3-A91A-4F8D-AD59-AE34535C0AFE}" type="pres">
      <dgm:prSet presAssocID="{5C81D92E-746F-4E66-9BA1-D074C523E8F1}" presName="hierRoot2" presStyleCnt="0">
        <dgm:presLayoutVars>
          <dgm:hierBranch val="init"/>
        </dgm:presLayoutVars>
      </dgm:prSet>
      <dgm:spPr/>
    </dgm:pt>
    <dgm:pt modelId="{567C42CE-0E01-4F91-923B-20816D8465F0}" type="pres">
      <dgm:prSet presAssocID="{5C81D92E-746F-4E66-9BA1-D074C523E8F1}" presName="rootComposite" presStyleCnt="0"/>
      <dgm:spPr/>
    </dgm:pt>
    <dgm:pt modelId="{F1F33E5A-1D05-4F6C-8370-3B9F0C73E548}" type="pres">
      <dgm:prSet presAssocID="{5C81D92E-746F-4E66-9BA1-D074C523E8F1}" presName="rootText" presStyleLbl="node3" presStyleIdx="3" presStyleCnt="12">
        <dgm:presLayoutVars>
          <dgm:chPref val="3"/>
        </dgm:presLayoutVars>
      </dgm:prSet>
      <dgm:spPr/>
    </dgm:pt>
    <dgm:pt modelId="{2FA75BAB-12DD-4E2B-ACA4-AAC74CDB528A}" type="pres">
      <dgm:prSet presAssocID="{5C81D92E-746F-4E66-9BA1-D074C523E8F1}" presName="rootConnector" presStyleLbl="node3" presStyleIdx="3" presStyleCnt="12"/>
      <dgm:spPr/>
    </dgm:pt>
    <dgm:pt modelId="{00B09F2E-C0F6-441B-8E64-5A12D8E2ED22}" type="pres">
      <dgm:prSet presAssocID="{5C81D92E-746F-4E66-9BA1-D074C523E8F1}" presName="hierChild4" presStyleCnt="0"/>
      <dgm:spPr/>
    </dgm:pt>
    <dgm:pt modelId="{52F21986-2549-46D2-B180-5F376A545A8D}" type="pres">
      <dgm:prSet presAssocID="{5C81D92E-746F-4E66-9BA1-D074C523E8F1}" presName="hierChild5" presStyleCnt="0"/>
      <dgm:spPr/>
    </dgm:pt>
    <dgm:pt modelId="{812C03B7-B00C-4646-AF14-DC74F62694DE}" type="pres">
      <dgm:prSet presAssocID="{B10A5499-FE6E-414A-8A24-EE5FEB445466}" presName="Name37" presStyleLbl="parChTrans1D3" presStyleIdx="4" presStyleCnt="12"/>
      <dgm:spPr/>
    </dgm:pt>
    <dgm:pt modelId="{BBD384FE-4375-44F0-8395-601CBB5B9A13}" type="pres">
      <dgm:prSet presAssocID="{F572D5F3-C36F-4448-B065-0AC283B09171}" presName="hierRoot2" presStyleCnt="0">
        <dgm:presLayoutVars>
          <dgm:hierBranch val="init"/>
        </dgm:presLayoutVars>
      </dgm:prSet>
      <dgm:spPr/>
    </dgm:pt>
    <dgm:pt modelId="{C4508198-FA9F-4CE6-8796-28911A7C9837}" type="pres">
      <dgm:prSet presAssocID="{F572D5F3-C36F-4448-B065-0AC283B09171}" presName="rootComposite" presStyleCnt="0"/>
      <dgm:spPr/>
    </dgm:pt>
    <dgm:pt modelId="{C5C1B7AA-F721-4016-9238-B6F3C8B48381}" type="pres">
      <dgm:prSet presAssocID="{F572D5F3-C36F-4448-B065-0AC283B09171}" presName="rootText" presStyleLbl="node3" presStyleIdx="4" presStyleCnt="12">
        <dgm:presLayoutVars>
          <dgm:chPref val="3"/>
        </dgm:presLayoutVars>
      </dgm:prSet>
      <dgm:spPr/>
    </dgm:pt>
    <dgm:pt modelId="{3541594C-6C90-456E-8E3B-8964BBFD3518}" type="pres">
      <dgm:prSet presAssocID="{F572D5F3-C36F-4448-B065-0AC283B09171}" presName="rootConnector" presStyleLbl="node3" presStyleIdx="4" presStyleCnt="12"/>
      <dgm:spPr/>
    </dgm:pt>
    <dgm:pt modelId="{2AF741AB-B862-4DA2-939F-AF1F991B6BCB}" type="pres">
      <dgm:prSet presAssocID="{F572D5F3-C36F-4448-B065-0AC283B09171}" presName="hierChild4" presStyleCnt="0"/>
      <dgm:spPr/>
    </dgm:pt>
    <dgm:pt modelId="{D1BF2C7C-9E83-4C50-944B-C438A06F62F9}" type="pres">
      <dgm:prSet presAssocID="{F572D5F3-C36F-4448-B065-0AC283B09171}" presName="hierChild5" presStyleCnt="0"/>
      <dgm:spPr/>
    </dgm:pt>
    <dgm:pt modelId="{0B1151FA-11F7-4ACD-B8D8-56ABB8881C52}" type="pres">
      <dgm:prSet presAssocID="{DB9C3686-53F5-4419-B089-F9ED97C5FCCE}" presName="Name37" presStyleLbl="parChTrans1D3" presStyleIdx="5" presStyleCnt="12"/>
      <dgm:spPr/>
    </dgm:pt>
    <dgm:pt modelId="{2C0F8067-F1FB-48FA-BF2A-7B67BBA65D50}" type="pres">
      <dgm:prSet presAssocID="{C0C68FE0-11EB-498F-939E-EB504E22447C}" presName="hierRoot2" presStyleCnt="0">
        <dgm:presLayoutVars>
          <dgm:hierBranch val="init"/>
        </dgm:presLayoutVars>
      </dgm:prSet>
      <dgm:spPr/>
    </dgm:pt>
    <dgm:pt modelId="{69DF3916-6CEA-488F-A41E-F1CBB62F4116}" type="pres">
      <dgm:prSet presAssocID="{C0C68FE0-11EB-498F-939E-EB504E22447C}" presName="rootComposite" presStyleCnt="0"/>
      <dgm:spPr/>
    </dgm:pt>
    <dgm:pt modelId="{31538008-D051-4AD7-8EB6-525B3374396C}" type="pres">
      <dgm:prSet presAssocID="{C0C68FE0-11EB-498F-939E-EB504E22447C}" presName="rootText" presStyleLbl="node3" presStyleIdx="5" presStyleCnt="12">
        <dgm:presLayoutVars>
          <dgm:chPref val="3"/>
        </dgm:presLayoutVars>
      </dgm:prSet>
      <dgm:spPr/>
    </dgm:pt>
    <dgm:pt modelId="{DD49E9F9-7CE1-4A6E-93F0-4E190E4C493B}" type="pres">
      <dgm:prSet presAssocID="{C0C68FE0-11EB-498F-939E-EB504E22447C}" presName="rootConnector" presStyleLbl="node3" presStyleIdx="5" presStyleCnt="12"/>
      <dgm:spPr/>
    </dgm:pt>
    <dgm:pt modelId="{D33B5774-FDA3-48DE-8650-23D4F02390E7}" type="pres">
      <dgm:prSet presAssocID="{C0C68FE0-11EB-498F-939E-EB504E22447C}" presName="hierChild4" presStyleCnt="0"/>
      <dgm:spPr/>
    </dgm:pt>
    <dgm:pt modelId="{5D37510C-0090-42CA-90C3-53874C2E3B7E}" type="pres">
      <dgm:prSet presAssocID="{C0C68FE0-11EB-498F-939E-EB504E22447C}" presName="hierChild5" presStyleCnt="0"/>
      <dgm:spPr/>
    </dgm:pt>
    <dgm:pt modelId="{80AFF7B1-9728-4BF3-8F72-BD029B37417B}" type="pres">
      <dgm:prSet presAssocID="{4BB2CFDA-F2DB-4AAC-876A-4B139A2A5CAE}" presName="hierChild5" presStyleCnt="0"/>
      <dgm:spPr/>
    </dgm:pt>
    <dgm:pt modelId="{1C7B9BBD-67B1-4232-AA83-65D8154FB02A}" type="pres">
      <dgm:prSet presAssocID="{67C04BDF-4BB6-48AC-A843-0E55BDB01F75}" presName="Name37" presStyleLbl="parChTrans1D2" presStyleIdx="2" presStyleCnt="4"/>
      <dgm:spPr/>
    </dgm:pt>
    <dgm:pt modelId="{FEB40ADE-D917-4045-AA85-44ABAACF5F15}" type="pres">
      <dgm:prSet presAssocID="{66508058-EBD1-45E8-B482-10692BE99706}" presName="hierRoot2" presStyleCnt="0">
        <dgm:presLayoutVars>
          <dgm:hierBranch val="init"/>
        </dgm:presLayoutVars>
      </dgm:prSet>
      <dgm:spPr/>
    </dgm:pt>
    <dgm:pt modelId="{9AC87E36-6278-47B4-99C6-747C3277B9BE}" type="pres">
      <dgm:prSet presAssocID="{66508058-EBD1-45E8-B482-10692BE99706}" presName="rootComposite" presStyleCnt="0"/>
      <dgm:spPr/>
    </dgm:pt>
    <dgm:pt modelId="{F6CCF192-FCA8-44FB-9A9F-BBBE33D60A23}" type="pres">
      <dgm:prSet presAssocID="{66508058-EBD1-45E8-B482-10692BE99706}" presName="rootText" presStyleLbl="node2" presStyleIdx="2" presStyleCnt="4">
        <dgm:presLayoutVars>
          <dgm:chPref val="3"/>
        </dgm:presLayoutVars>
      </dgm:prSet>
      <dgm:spPr/>
    </dgm:pt>
    <dgm:pt modelId="{77717CAD-73A7-48FA-95CF-D361C1C35BB9}" type="pres">
      <dgm:prSet presAssocID="{66508058-EBD1-45E8-B482-10692BE99706}" presName="rootConnector" presStyleLbl="node2" presStyleIdx="2" presStyleCnt="4"/>
      <dgm:spPr/>
    </dgm:pt>
    <dgm:pt modelId="{B33950E3-7EA8-4847-9756-3C4AF85C1FC5}" type="pres">
      <dgm:prSet presAssocID="{66508058-EBD1-45E8-B482-10692BE99706}" presName="hierChild4" presStyleCnt="0"/>
      <dgm:spPr/>
    </dgm:pt>
    <dgm:pt modelId="{E70270B2-7B5F-418F-B922-D8C82AF7D47B}" type="pres">
      <dgm:prSet presAssocID="{A6F6767C-6B69-48E5-B2EF-FC8297FCC62F}" presName="Name37" presStyleLbl="parChTrans1D3" presStyleIdx="6" presStyleCnt="12"/>
      <dgm:spPr/>
    </dgm:pt>
    <dgm:pt modelId="{E8D3C365-A0E9-49CA-AB46-77A092B4248B}" type="pres">
      <dgm:prSet presAssocID="{D680A5E1-7A6E-4599-9429-479B49720ADE}" presName="hierRoot2" presStyleCnt="0">
        <dgm:presLayoutVars>
          <dgm:hierBranch val="init"/>
        </dgm:presLayoutVars>
      </dgm:prSet>
      <dgm:spPr/>
    </dgm:pt>
    <dgm:pt modelId="{EEA7A8CE-9FBB-48D9-84AB-31AE3EA1E310}" type="pres">
      <dgm:prSet presAssocID="{D680A5E1-7A6E-4599-9429-479B49720ADE}" presName="rootComposite" presStyleCnt="0"/>
      <dgm:spPr/>
    </dgm:pt>
    <dgm:pt modelId="{77C6633B-29DA-4D4E-9A32-648B672A19FA}" type="pres">
      <dgm:prSet presAssocID="{D680A5E1-7A6E-4599-9429-479B49720ADE}" presName="rootText" presStyleLbl="node3" presStyleIdx="6" presStyleCnt="12">
        <dgm:presLayoutVars>
          <dgm:chPref val="3"/>
        </dgm:presLayoutVars>
      </dgm:prSet>
      <dgm:spPr/>
    </dgm:pt>
    <dgm:pt modelId="{88A9160B-8381-4B19-A6B7-0DA419BE3889}" type="pres">
      <dgm:prSet presAssocID="{D680A5E1-7A6E-4599-9429-479B49720ADE}" presName="rootConnector" presStyleLbl="node3" presStyleIdx="6" presStyleCnt="12"/>
      <dgm:spPr/>
    </dgm:pt>
    <dgm:pt modelId="{5B850571-B1F5-490F-9211-C56EF87DC7A0}" type="pres">
      <dgm:prSet presAssocID="{D680A5E1-7A6E-4599-9429-479B49720ADE}" presName="hierChild4" presStyleCnt="0"/>
      <dgm:spPr/>
    </dgm:pt>
    <dgm:pt modelId="{F22525F6-D792-4833-9007-E1475F19176B}" type="pres">
      <dgm:prSet presAssocID="{D680A5E1-7A6E-4599-9429-479B49720ADE}" presName="hierChild5" presStyleCnt="0"/>
      <dgm:spPr/>
    </dgm:pt>
    <dgm:pt modelId="{F8BF6DB7-73A4-49EA-92B1-D3C25875E09E}" type="pres">
      <dgm:prSet presAssocID="{D8C57135-84D5-453C-8C7F-6CF15D40F513}" presName="Name37" presStyleLbl="parChTrans1D3" presStyleIdx="7" presStyleCnt="12"/>
      <dgm:spPr/>
    </dgm:pt>
    <dgm:pt modelId="{FDD200F6-ABD9-4791-BEB6-E61D1845EF26}" type="pres">
      <dgm:prSet presAssocID="{C9D8964F-91EC-4C20-B125-0CD6576E058F}" presName="hierRoot2" presStyleCnt="0">
        <dgm:presLayoutVars>
          <dgm:hierBranch val="init"/>
        </dgm:presLayoutVars>
      </dgm:prSet>
      <dgm:spPr/>
    </dgm:pt>
    <dgm:pt modelId="{C3AFF2FE-3734-4761-95BF-A0EB7EDC566F}" type="pres">
      <dgm:prSet presAssocID="{C9D8964F-91EC-4C20-B125-0CD6576E058F}" presName="rootComposite" presStyleCnt="0"/>
      <dgm:spPr/>
    </dgm:pt>
    <dgm:pt modelId="{88165D73-68B2-4611-97EA-1110C5ACF5F9}" type="pres">
      <dgm:prSet presAssocID="{C9D8964F-91EC-4C20-B125-0CD6576E058F}" presName="rootText" presStyleLbl="node3" presStyleIdx="7" presStyleCnt="12">
        <dgm:presLayoutVars>
          <dgm:chPref val="3"/>
        </dgm:presLayoutVars>
      </dgm:prSet>
      <dgm:spPr/>
    </dgm:pt>
    <dgm:pt modelId="{B4C00C60-2F2E-4755-BDAD-C7A49799DB84}" type="pres">
      <dgm:prSet presAssocID="{C9D8964F-91EC-4C20-B125-0CD6576E058F}" presName="rootConnector" presStyleLbl="node3" presStyleIdx="7" presStyleCnt="12"/>
      <dgm:spPr/>
    </dgm:pt>
    <dgm:pt modelId="{6F5A4F33-1131-4509-BF12-C5C6403401C3}" type="pres">
      <dgm:prSet presAssocID="{C9D8964F-91EC-4C20-B125-0CD6576E058F}" presName="hierChild4" presStyleCnt="0"/>
      <dgm:spPr/>
    </dgm:pt>
    <dgm:pt modelId="{B4729A3B-1F37-46C5-98DA-9BDD6A015F1F}" type="pres">
      <dgm:prSet presAssocID="{C9D8964F-91EC-4C20-B125-0CD6576E058F}" presName="hierChild5" presStyleCnt="0"/>
      <dgm:spPr/>
    </dgm:pt>
    <dgm:pt modelId="{5C587DCD-1C62-4722-B442-69730B972DEF}" type="pres">
      <dgm:prSet presAssocID="{DCA54D17-995E-4FBC-AA09-CF6650DCBAFB}" presName="Name37" presStyleLbl="parChTrans1D3" presStyleIdx="8" presStyleCnt="12"/>
      <dgm:spPr/>
    </dgm:pt>
    <dgm:pt modelId="{9FE9E30E-6FD3-42B2-90A0-67655905D059}" type="pres">
      <dgm:prSet presAssocID="{3AD3EBBE-E829-4968-B574-CF54B03F7863}" presName="hierRoot2" presStyleCnt="0">
        <dgm:presLayoutVars>
          <dgm:hierBranch val="init"/>
        </dgm:presLayoutVars>
      </dgm:prSet>
      <dgm:spPr/>
    </dgm:pt>
    <dgm:pt modelId="{3C5A5907-DB2D-4870-83DE-DEF919F9CBF3}" type="pres">
      <dgm:prSet presAssocID="{3AD3EBBE-E829-4968-B574-CF54B03F7863}" presName="rootComposite" presStyleCnt="0"/>
      <dgm:spPr/>
    </dgm:pt>
    <dgm:pt modelId="{71BD4BC7-6E5F-49C0-AE71-EFCE82E600CF}" type="pres">
      <dgm:prSet presAssocID="{3AD3EBBE-E829-4968-B574-CF54B03F7863}" presName="rootText" presStyleLbl="node3" presStyleIdx="8" presStyleCnt="12">
        <dgm:presLayoutVars>
          <dgm:chPref val="3"/>
        </dgm:presLayoutVars>
      </dgm:prSet>
      <dgm:spPr/>
    </dgm:pt>
    <dgm:pt modelId="{DD74B390-CF28-47DD-84A9-3114C16591CF}" type="pres">
      <dgm:prSet presAssocID="{3AD3EBBE-E829-4968-B574-CF54B03F7863}" presName="rootConnector" presStyleLbl="node3" presStyleIdx="8" presStyleCnt="12"/>
      <dgm:spPr/>
    </dgm:pt>
    <dgm:pt modelId="{A7962817-F85B-4A9F-8BB7-ED2589EC0115}" type="pres">
      <dgm:prSet presAssocID="{3AD3EBBE-E829-4968-B574-CF54B03F7863}" presName="hierChild4" presStyleCnt="0"/>
      <dgm:spPr/>
    </dgm:pt>
    <dgm:pt modelId="{3E14EAF4-942B-4582-A71A-9695FCBF3745}" type="pres">
      <dgm:prSet presAssocID="{3AD3EBBE-E829-4968-B574-CF54B03F7863}" presName="hierChild5" presStyleCnt="0"/>
      <dgm:spPr/>
    </dgm:pt>
    <dgm:pt modelId="{0802477F-78DC-4FFA-8626-443AC1DBCF6C}" type="pres">
      <dgm:prSet presAssocID="{66508058-EBD1-45E8-B482-10692BE99706}" presName="hierChild5" presStyleCnt="0"/>
      <dgm:spPr/>
    </dgm:pt>
    <dgm:pt modelId="{DEE2F2F6-554D-48FD-8FA3-CF04DFDAECCA}" type="pres">
      <dgm:prSet presAssocID="{03708447-D2D3-4CAA-8D28-B9D327959978}" presName="Name37" presStyleLbl="parChTrans1D2" presStyleIdx="3" presStyleCnt="4"/>
      <dgm:spPr/>
    </dgm:pt>
    <dgm:pt modelId="{39094A12-0FD2-4B4E-B55A-D11BBCC1BE83}" type="pres">
      <dgm:prSet presAssocID="{E75895C4-C1A1-4B33-A21F-72590FF66968}" presName="hierRoot2" presStyleCnt="0">
        <dgm:presLayoutVars>
          <dgm:hierBranch val="init"/>
        </dgm:presLayoutVars>
      </dgm:prSet>
      <dgm:spPr/>
    </dgm:pt>
    <dgm:pt modelId="{9C376DAB-5B24-4DDB-9FD7-F5269ACEC710}" type="pres">
      <dgm:prSet presAssocID="{E75895C4-C1A1-4B33-A21F-72590FF66968}" presName="rootComposite" presStyleCnt="0"/>
      <dgm:spPr/>
    </dgm:pt>
    <dgm:pt modelId="{DE55F925-C2BD-47F6-9F91-3CD3F58B19D0}" type="pres">
      <dgm:prSet presAssocID="{E75895C4-C1A1-4B33-A21F-72590FF66968}" presName="rootText" presStyleLbl="node2" presStyleIdx="3" presStyleCnt="4" custScaleX="112802">
        <dgm:presLayoutVars>
          <dgm:chPref val="3"/>
        </dgm:presLayoutVars>
      </dgm:prSet>
      <dgm:spPr/>
    </dgm:pt>
    <dgm:pt modelId="{4FA43537-E7F5-47F8-B813-A660A2F7AEE6}" type="pres">
      <dgm:prSet presAssocID="{E75895C4-C1A1-4B33-A21F-72590FF66968}" presName="rootConnector" presStyleLbl="node2" presStyleIdx="3" presStyleCnt="4"/>
      <dgm:spPr/>
    </dgm:pt>
    <dgm:pt modelId="{AB8C5F8F-46FB-4229-8602-4A39E5C76D44}" type="pres">
      <dgm:prSet presAssocID="{E75895C4-C1A1-4B33-A21F-72590FF66968}" presName="hierChild4" presStyleCnt="0"/>
      <dgm:spPr/>
    </dgm:pt>
    <dgm:pt modelId="{DCE5CC03-C0BC-4731-9CE0-EDD7CEDFDAC7}" type="pres">
      <dgm:prSet presAssocID="{8A975054-6D69-440E-896A-91FC09A8A288}" presName="Name37" presStyleLbl="parChTrans1D3" presStyleIdx="9" presStyleCnt="12"/>
      <dgm:spPr/>
    </dgm:pt>
    <dgm:pt modelId="{20B51706-5855-442D-B585-2ADFF1138513}" type="pres">
      <dgm:prSet presAssocID="{9D04CCFF-3E37-47E1-9886-B2FF221BEDBD}" presName="hierRoot2" presStyleCnt="0">
        <dgm:presLayoutVars>
          <dgm:hierBranch val="init"/>
        </dgm:presLayoutVars>
      </dgm:prSet>
      <dgm:spPr/>
    </dgm:pt>
    <dgm:pt modelId="{1A0E2A07-BC98-4F65-8F76-4CA51026C60E}" type="pres">
      <dgm:prSet presAssocID="{9D04CCFF-3E37-47E1-9886-B2FF221BEDBD}" presName="rootComposite" presStyleCnt="0"/>
      <dgm:spPr/>
    </dgm:pt>
    <dgm:pt modelId="{CA609FF4-5AA1-46C2-95BB-4B9E39DF3C7B}" type="pres">
      <dgm:prSet presAssocID="{9D04CCFF-3E37-47E1-9886-B2FF221BEDBD}" presName="rootText" presStyleLbl="node3" presStyleIdx="9" presStyleCnt="12">
        <dgm:presLayoutVars>
          <dgm:chPref val="3"/>
        </dgm:presLayoutVars>
      </dgm:prSet>
      <dgm:spPr/>
    </dgm:pt>
    <dgm:pt modelId="{3DC89F19-96D7-4FEE-A916-56561EBA9E90}" type="pres">
      <dgm:prSet presAssocID="{9D04CCFF-3E37-47E1-9886-B2FF221BEDBD}" presName="rootConnector" presStyleLbl="node3" presStyleIdx="9" presStyleCnt="12"/>
      <dgm:spPr/>
    </dgm:pt>
    <dgm:pt modelId="{A5CC6D75-8AC9-47F8-B6AE-987F423BB346}" type="pres">
      <dgm:prSet presAssocID="{9D04CCFF-3E37-47E1-9886-B2FF221BEDBD}" presName="hierChild4" presStyleCnt="0"/>
      <dgm:spPr/>
    </dgm:pt>
    <dgm:pt modelId="{792FAC80-FCA6-4683-9D6A-C5374E62D757}" type="pres">
      <dgm:prSet presAssocID="{9D04CCFF-3E37-47E1-9886-B2FF221BEDBD}" presName="hierChild5" presStyleCnt="0"/>
      <dgm:spPr/>
    </dgm:pt>
    <dgm:pt modelId="{57AA9FC8-82B3-4DA5-AB7D-63329431C500}" type="pres">
      <dgm:prSet presAssocID="{EA2D1492-B9AC-4478-A49B-8F8EA05330F5}" presName="Name37" presStyleLbl="parChTrans1D3" presStyleIdx="10" presStyleCnt="12"/>
      <dgm:spPr/>
    </dgm:pt>
    <dgm:pt modelId="{35D91AF4-53A5-4836-BBC4-787F01D6A296}" type="pres">
      <dgm:prSet presAssocID="{1B88C179-5352-4966-B54D-DEBCA015A2F2}" presName="hierRoot2" presStyleCnt="0">
        <dgm:presLayoutVars>
          <dgm:hierBranch val="init"/>
        </dgm:presLayoutVars>
      </dgm:prSet>
      <dgm:spPr/>
    </dgm:pt>
    <dgm:pt modelId="{1D7321AF-4CB0-4F9F-92BC-93FC0C33F931}" type="pres">
      <dgm:prSet presAssocID="{1B88C179-5352-4966-B54D-DEBCA015A2F2}" presName="rootComposite" presStyleCnt="0"/>
      <dgm:spPr/>
    </dgm:pt>
    <dgm:pt modelId="{A76AD68D-F19C-43FD-8106-EAA22F97CD7C}" type="pres">
      <dgm:prSet presAssocID="{1B88C179-5352-4966-B54D-DEBCA015A2F2}" presName="rootText" presStyleLbl="node3" presStyleIdx="10" presStyleCnt="12">
        <dgm:presLayoutVars>
          <dgm:chPref val="3"/>
        </dgm:presLayoutVars>
      </dgm:prSet>
      <dgm:spPr/>
    </dgm:pt>
    <dgm:pt modelId="{F7773839-EA52-4DD7-8837-96662CD4CA61}" type="pres">
      <dgm:prSet presAssocID="{1B88C179-5352-4966-B54D-DEBCA015A2F2}" presName="rootConnector" presStyleLbl="node3" presStyleIdx="10" presStyleCnt="12"/>
      <dgm:spPr/>
    </dgm:pt>
    <dgm:pt modelId="{E830379D-997D-4A97-90E2-329BD4FF30EB}" type="pres">
      <dgm:prSet presAssocID="{1B88C179-5352-4966-B54D-DEBCA015A2F2}" presName="hierChild4" presStyleCnt="0"/>
      <dgm:spPr/>
    </dgm:pt>
    <dgm:pt modelId="{DFE4F58B-2E0A-474B-90D2-03A5A30A6F06}" type="pres">
      <dgm:prSet presAssocID="{1B88C179-5352-4966-B54D-DEBCA015A2F2}" presName="hierChild5" presStyleCnt="0"/>
      <dgm:spPr/>
    </dgm:pt>
    <dgm:pt modelId="{5055E356-FEA9-4590-9DB9-B73740354612}" type="pres">
      <dgm:prSet presAssocID="{1864BC19-5D82-4876-A7F9-D80E805EE3FA}" presName="Name37" presStyleLbl="parChTrans1D3" presStyleIdx="11" presStyleCnt="12"/>
      <dgm:spPr/>
    </dgm:pt>
    <dgm:pt modelId="{CD9A789A-103E-4FFA-A167-F05F4EB8A57B}" type="pres">
      <dgm:prSet presAssocID="{422C8108-363D-4EEC-80DC-F198927728E0}" presName="hierRoot2" presStyleCnt="0">
        <dgm:presLayoutVars>
          <dgm:hierBranch val="init"/>
        </dgm:presLayoutVars>
      </dgm:prSet>
      <dgm:spPr/>
    </dgm:pt>
    <dgm:pt modelId="{52C117BE-4FCC-44C2-9AD5-F793A08BFA83}" type="pres">
      <dgm:prSet presAssocID="{422C8108-363D-4EEC-80DC-F198927728E0}" presName="rootComposite" presStyleCnt="0"/>
      <dgm:spPr/>
    </dgm:pt>
    <dgm:pt modelId="{14EBC960-CB22-4039-B8C1-580A3093BBE7}" type="pres">
      <dgm:prSet presAssocID="{422C8108-363D-4EEC-80DC-F198927728E0}" presName="rootText" presStyleLbl="node3" presStyleIdx="11" presStyleCnt="12">
        <dgm:presLayoutVars>
          <dgm:chPref val="3"/>
        </dgm:presLayoutVars>
      </dgm:prSet>
      <dgm:spPr/>
    </dgm:pt>
    <dgm:pt modelId="{34CB1CEC-AF27-4C1A-BED3-D4B7F635D843}" type="pres">
      <dgm:prSet presAssocID="{422C8108-363D-4EEC-80DC-F198927728E0}" presName="rootConnector" presStyleLbl="node3" presStyleIdx="11" presStyleCnt="12"/>
      <dgm:spPr/>
    </dgm:pt>
    <dgm:pt modelId="{A2CEA038-B470-4680-AA83-90FEA4D2E243}" type="pres">
      <dgm:prSet presAssocID="{422C8108-363D-4EEC-80DC-F198927728E0}" presName="hierChild4" presStyleCnt="0"/>
      <dgm:spPr/>
    </dgm:pt>
    <dgm:pt modelId="{DEED1ACA-C2EC-4277-8871-27B20F206647}" type="pres">
      <dgm:prSet presAssocID="{422C8108-363D-4EEC-80DC-F198927728E0}" presName="hierChild5" presStyleCnt="0"/>
      <dgm:spPr/>
    </dgm:pt>
    <dgm:pt modelId="{0D6D3388-E489-42C6-A645-C1D21F1BE4DF}" type="pres">
      <dgm:prSet presAssocID="{E75895C4-C1A1-4B33-A21F-72590FF66968}" presName="hierChild5" presStyleCnt="0"/>
      <dgm:spPr/>
    </dgm:pt>
    <dgm:pt modelId="{4732AD9C-69B2-4D9B-AEBD-3C408053EBB8}" type="pres">
      <dgm:prSet presAssocID="{7717E924-CE6A-408A-B05D-BC4170A37350}" presName="hierChild3" presStyleCnt="0"/>
      <dgm:spPr/>
    </dgm:pt>
  </dgm:ptLst>
  <dgm:cxnLst>
    <dgm:cxn modelId="{4D0F5101-83A2-4948-8AF5-506BD38E5986}" type="presOf" srcId="{C9D8964F-91EC-4C20-B125-0CD6576E058F}" destId="{88165D73-68B2-4611-97EA-1110C5ACF5F9}" srcOrd="0" destOrd="0" presId="urn:microsoft.com/office/officeart/2005/8/layout/orgChart1"/>
    <dgm:cxn modelId="{15A8AE01-607D-42F3-BDAC-C19EB2965D3B}" type="presOf" srcId="{422C8108-363D-4EEC-80DC-F198927728E0}" destId="{14EBC960-CB22-4039-B8C1-580A3093BBE7}" srcOrd="0" destOrd="0" presId="urn:microsoft.com/office/officeart/2005/8/layout/orgChart1"/>
    <dgm:cxn modelId="{5FD95607-763D-4F9B-8F9B-73D946F8E995}" type="presOf" srcId="{DB9C3686-53F5-4419-B089-F9ED97C5FCCE}" destId="{0B1151FA-11F7-4ACD-B8D8-56ABB8881C52}" srcOrd="0" destOrd="0" presId="urn:microsoft.com/office/officeart/2005/8/layout/orgChart1"/>
    <dgm:cxn modelId="{36E0F609-0FD2-4ECB-91B7-A88247CB5929}" srcId="{7717E924-CE6A-408A-B05D-BC4170A37350}" destId="{66508058-EBD1-45E8-B482-10692BE99706}" srcOrd="2" destOrd="0" parTransId="{67C04BDF-4BB6-48AC-A843-0E55BDB01F75}" sibTransId="{03FDC818-DAD4-4A61-B7FE-4137295EE861}"/>
    <dgm:cxn modelId="{CD12BB0F-AF02-43F1-A061-8B112F5428CF}" type="presOf" srcId="{9D04CCFF-3E37-47E1-9886-B2FF221BEDBD}" destId="{CA609FF4-5AA1-46C2-95BB-4B9E39DF3C7B}" srcOrd="0" destOrd="0" presId="urn:microsoft.com/office/officeart/2005/8/layout/orgChart1"/>
    <dgm:cxn modelId="{343E0711-33FC-47B7-8D4E-17B036AB096B}" srcId="{E75895C4-C1A1-4B33-A21F-72590FF66968}" destId="{422C8108-363D-4EEC-80DC-F198927728E0}" srcOrd="2" destOrd="0" parTransId="{1864BC19-5D82-4876-A7F9-D80E805EE3FA}" sibTransId="{945D1D4B-B092-4020-A30D-E507F897E571}"/>
    <dgm:cxn modelId="{714D1519-F33D-4140-BF98-555555EFA2E3}" srcId="{7717E924-CE6A-408A-B05D-BC4170A37350}" destId="{4BB2CFDA-F2DB-4AAC-876A-4B139A2A5CAE}" srcOrd="1" destOrd="0" parTransId="{1896B462-0F1A-4829-8DC5-6591D13EE07A}" sibTransId="{05510CAE-D32C-42AE-AB2E-229944D1C042}"/>
    <dgm:cxn modelId="{73DCC71E-ED84-48BF-A62F-E603D68E7386}" type="presOf" srcId="{A4E607FA-1E63-4ED1-8B4C-354E1732B6AF}" destId="{50AF4547-8DA7-4EA8-B6E0-688CCDD23AFA}" srcOrd="1" destOrd="0" presId="urn:microsoft.com/office/officeart/2005/8/layout/orgChart1"/>
    <dgm:cxn modelId="{18AD2C22-933F-444D-9581-F47AB38C3B58}" type="presOf" srcId="{3BCFFCFE-0303-4510-B64F-D69A7ACF7C17}" destId="{F4031F06-0B6E-495A-9588-E096E371BFEF}" srcOrd="1" destOrd="0" presId="urn:microsoft.com/office/officeart/2005/8/layout/orgChart1"/>
    <dgm:cxn modelId="{10684A22-439C-484E-9F26-56EAEB3D0CD9}" srcId="{66508058-EBD1-45E8-B482-10692BE99706}" destId="{D680A5E1-7A6E-4599-9429-479B49720ADE}" srcOrd="0" destOrd="0" parTransId="{A6F6767C-6B69-48E5-B2EF-FC8297FCC62F}" sibTransId="{87761023-8D95-49D6-8855-30B4F0A011F4}"/>
    <dgm:cxn modelId="{E3344528-0093-45DC-AD9B-F026C588FE36}" type="presOf" srcId="{F572D5F3-C36F-4448-B065-0AC283B09171}" destId="{3541594C-6C90-456E-8E3B-8964BBFD3518}" srcOrd="1" destOrd="0" presId="urn:microsoft.com/office/officeart/2005/8/layout/orgChart1"/>
    <dgm:cxn modelId="{A7908A2A-BB01-4E53-A14F-674B0C88824E}" type="presOf" srcId="{8A975054-6D69-440E-896A-91FC09A8A288}" destId="{DCE5CC03-C0BC-4731-9CE0-EDD7CEDFDAC7}" srcOrd="0" destOrd="0" presId="urn:microsoft.com/office/officeart/2005/8/layout/orgChart1"/>
    <dgm:cxn modelId="{5DA5992E-CF2B-473A-B24C-43ED79A0BCBF}" type="presOf" srcId="{3BCFFCFE-0303-4510-B64F-D69A7ACF7C17}" destId="{E42C96F7-972F-4F32-96B1-CA003F17D258}" srcOrd="0" destOrd="0" presId="urn:microsoft.com/office/officeart/2005/8/layout/orgChart1"/>
    <dgm:cxn modelId="{19284B3B-5A83-4489-A9D3-F78BBEC107D1}" type="presOf" srcId="{A6F6767C-6B69-48E5-B2EF-FC8297FCC62F}" destId="{E70270B2-7B5F-418F-B922-D8C82AF7D47B}" srcOrd="0" destOrd="0" presId="urn:microsoft.com/office/officeart/2005/8/layout/orgChart1"/>
    <dgm:cxn modelId="{98F2105E-46BD-4BF0-ADD7-423CA4EEAB25}" srcId="{E75895C4-C1A1-4B33-A21F-72590FF66968}" destId="{9D04CCFF-3E37-47E1-9886-B2FF221BEDBD}" srcOrd="0" destOrd="0" parTransId="{8A975054-6D69-440E-896A-91FC09A8A288}" sibTransId="{54FB54A8-E8BD-4185-A870-F1F1BD2C8461}"/>
    <dgm:cxn modelId="{BCCC7541-0B31-43EB-BAC6-8E181A75F539}" type="presOf" srcId="{F572D5F3-C36F-4448-B065-0AC283B09171}" destId="{C5C1B7AA-F721-4016-9238-B6F3C8B48381}" srcOrd="0" destOrd="0" presId="urn:microsoft.com/office/officeart/2005/8/layout/orgChart1"/>
    <dgm:cxn modelId="{45200142-057C-4D54-BCAD-0CC9341D66AF}" srcId="{558285FB-9161-4C90-ABA3-131D6518D629}" destId="{7717E924-CE6A-408A-B05D-BC4170A37350}" srcOrd="0" destOrd="0" parTransId="{EAC8D3AD-FD23-4385-B853-161ABF5B0404}" sibTransId="{DF3FBCCF-D942-4186-A0DA-55687FA743F7}"/>
    <dgm:cxn modelId="{B007B364-B4D5-41CE-87E8-A4B9E671D700}" type="presOf" srcId="{C0C68FE0-11EB-498F-939E-EB504E22447C}" destId="{31538008-D051-4AD7-8EB6-525B3374396C}" srcOrd="0" destOrd="0" presId="urn:microsoft.com/office/officeart/2005/8/layout/orgChart1"/>
    <dgm:cxn modelId="{4E433E45-21DB-42C2-B6B5-BC02F120C3B0}" type="presOf" srcId="{3AD3EBBE-E829-4968-B574-CF54B03F7863}" destId="{71BD4BC7-6E5F-49C0-AE71-EFCE82E600CF}" srcOrd="0" destOrd="0" presId="urn:microsoft.com/office/officeart/2005/8/layout/orgChart1"/>
    <dgm:cxn modelId="{02285C65-9BB6-4B24-A8E6-0AEF92661600}" type="presOf" srcId="{D680A5E1-7A6E-4599-9429-479B49720ADE}" destId="{88A9160B-8381-4B19-A6B7-0DA419BE3889}" srcOrd="1" destOrd="0" presId="urn:microsoft.com/office/officeart/2005/8/layout/orgChart1"/>
    <dgm:cxn modelId="{7140AD66-1207-492C-9913-C8C4295F70A4}" type="presOf" srcId="{B10A5499-FE6E-414A-8A24-EE5FEB445466}" destId="{812C03B7-B00C-4646-AF14-DC74F62694DE}" srcOrd="0" destOrd="0" presId="urn:microsoft.com/office/officeart/2005/8/layout/orgChart1"/>
    <dgm:cxn modelId="{889DE346-5E3F-480F-B90B-90FF4B7F6581}" type="presOf" srcId="{EA2D1492-B9AC-4478-A49B-8F8EA05330F5}" destId="{57AA9FC8-82B3-4DA5-AB7D-63329431C500}" srcOrd="0" destOrd="0" presId="urn:microsoft.com/office/officeart/2005/8/layout/orgChart1"/>
    <dgm:cxn modelId="{BCD4E148-8756-49C0-8911-FBC2566E63B9}" type="presOf" srcId="{5C81D92E-746F-4E66-9BA1-D074C523E8F1}" destId="{2FA75BAB-12DD-4E2B-ACA4-AAC74CDB528A}" srcOrd="1" destOrd="0" presId="urn:microsoft.com/office/officeart/2005/8/layout/orgChart1"/>
    <dgm:cxn modelId="{CC96FA48-3730-47F0-BB34-7C3F494774D9}" type="presOf" srcId="{1896B462-0F1A-4829-8DC5-6591D13EE07A}" destId="{414D4760-F346-4602-920D-3E191667046D}" srcOrd="0" destOrd="0" presId="urn:microsoft.com/office/officeart/2005/8/layout/orgChart1"/>
    <dgm:cxn modelId="{F7ADC149-3473-4E72-A99B-78C4DB54144D}" srcId="{4BB2CFDA-F2DB-4AAC-876A-4B139A2A5CAE}" destId="{F572D5F3-C36F-4448-B065-0AC283B09171}" srcOrd="1" destOrd="0" parTransId="{B10A5499-FE6E-414A-8A24-EE5FEB445466}" sibTransId="{831F2417-4304-4E7B-B282-C515130749F2}"/>
    <dgm:cxn modelId="{966FF669-1EA1-402D-A0D2-11CFAF089848}" srcId="{7717E924-CE6A-408A-B05D-BC4170A37350}" destId="{E327E367-F669-4CF9-99EB-F97E6AFFC87C}" srcOrd="0" destOrd="0" parTransId="{C0C442B8-F0BF-42EF-A423-7ADA31C9B8B5}" sibTransId="{38DECCE8-7D0A-44F8-A9FD-FC94F376F142}"/>
    <dgm:cxn modelId="{11A9CB4A-C70D-4EA2-9EAF-53CBA5059790}" type="presOf" srcId="{7717E924-CE6A-408A-B05D-BC4170A37350}" destId="{06627F85-C985-4DBB-934B-531AF2B3CD78}" srcOrd="0" destOrd="0" presId="urn:microsoft.com/office/officeart/2005/8/layout/orgChart1"/>
    <dgm:cxn modelId="{A95E9471-655B-4278-A8DC-E59616C673B4}" type="presOf" srcId="{E327E367-F669-4CF9-99EB-F97E6AFFC87C}" destId="{6EFCCD55-03D8-4BC3-9634-FC88F08E91F5}" srcOrd="1" destOrd="0" presId="urn:microsoft.com/office/officeart/2005/8/layout/orgChart1"/>
    <dgm:cxn modelId="{9C4FF172-BEEB-4553-9703-B9283A708FC0}" type="presOf" srcId="{03708447-D2D3-4CAA-8D28-B9D327959978}" destId="{DEE2F2F6-554D-48FD-8FA3-CF04DFDAECCA}" srcOrd="0" destOrd="0" presId="urn:microsoft.com/office/officeart/2005/8/layout/orgChart1"/>
    <dgm:cxn modelId="{E7D6D354-0059-4DF5-BCC1-6F57E2C37D9E}" type="presOf" srcId="{E327E367-F669-4CF9-99EB-F97E6AFFC87C}" destId="{D2A8F348-A954-4643-A3B9-1E02721C72AF}" srcOrd="0" destOrd="0" presId="urn:microsoft.com/office/officeart/2005/8/layout/orgChart1"/>
    <dgm:cxn modelId="{53C39877-C0CD-4B59-A8D7-01D04FFF4863}" type="presOf" srcId="{422C8108-363D-4EEC-80DC-F198927728E0}" destId="{34CB1CEC-AF27-4C1A-BED3-D4B7F635D843}" srcOrd="1" destOrd="0" presId="urn:microsoft.com/office/officeart/2005/8/layout/orgChart1"/>
    <dgm:cxn modelId="{51B75259-32D8-4196-A69B-31056701C660}" type="presOf" srcId="{D8C57135-84D5-453C-8C7F-6CF15D40F513}" destId="{F8BF6DB7-73A4-49EA-92B1-D3C25875E09E}" srcOrd="0" destOrd="0" presId="urn:microsoft.com/office/officeart/2005/8/layout/orgChart1"/>
    <dgm:cxn modelId="{D8D42D7C-AD3D-43E2-801C-21713A953B33}" type="presOf" srcId="{D680A5E1-7A6E-4599-9429-479B49720ADE}" destId="{77C6633B-29DA-4D4E-9A32-648B672A19FA}" srcOrd="0" destOrd="0" presId="urn:microsoft.com/office/officeart/2005/8/layout/orgChart1"/>
    <dgm:cxn modelId="{6FD0D87E-C2AC-4F87-B065-8330202E7B30}" srcId="{E75895C4-C1A1-4B33-A21F-72590FF66968}" destId="{1B88C179-5352-4966-B54D-DEBCA015A2F2}" srcOrd="1" destOrd="0" parTransId="{EA2D1492-B9AC-4478-A49B-8F8EA05330F5}" sibTransId="{495AC402-1332-48EB-A145-D55D43086847}"/>
    <dgm:cxn modelId="{34C8E67E-CC20-4C3C-B268-5E6E47D2ED61}" type="presOf" srcId="{66508058-EBD1-45E8-B482-10692BE99706}" destId="{77717CAD-73A7-48FA-95CF-D361C1C35BB9}" srcOrd="1" destOrd="0" presId="urn:microsoft.com/office/officeart/2005/8/layout/orgChart1"/>
    <dgm:cxn modelId="{E24DB782-3DAC-44C2-833D-31E25AE43481}" srcId="{4BB2CFDA-F2DB-4AAC-876A-4B139A2A5CAE}" destId="{5C81D92E-746F-4E66-9BA1-D074C523E8F1}" srcOrd="0" destOrd="0" parTransId="{142FD6B6-3AFD-4E66-959A-08B93DF3A018}" sibTransId="{793E261C-7531-4125-AAF1-42F4214C6E39}"/>
    <dgm:cxn modelId="{16D6CE86-B9BC-4253-BE0A-E11688404003}" type="presOf" srcId="{C9D8964F-91EC-4C20-B125-0CD6576E058F}" destId="{B4C00C60-2F2E-4755-BDAD-C7A49799DB84}" srcOrd="1" destOrd="0" presId="urn:microsoft.com/office/officeart/2005/8/layout/orgChart1"/>
    <dgm:cxn modelId="{66B7D586-B115-424C-9206-8A8289555FD5}" type="presOf" srcId="{9D04CCFF-3E37-47E1-9886-B2FF221BEDBD}" destId="{3DC89F19-96D7-4FEE-A916-56561EBA9E90}" srcOrd="1" destOrd="0" presId="urn:microsoft.com/office/officeart/2005/8/layout/orgChart1"/>
    <dgm:cxn modelId="{023A878A-7203-4B30-81AA-7829DB73818F}" type="presOf" srcId="{1B88C179-5352-4966-B54D-DEBCA015A2F2}" destId="{A76AD68D-F19C-43FD-8106-EAA22F97CD7C}" srcOrd="0" destOrd="0" presId="urn:microsoft.com/office/officeart/2005/8/layout/orgChart1"/>
    <dgm:cxn modelId="{68C5CA8F-4CD1-4406-98A0-2611EBD74F04}" type="presOf" srcId="{A81E20F0-0F7B-40A8-8F3F-FBB82F0876B5}" destId="{2BF25E8C-D330-4DEF-AE1B-7BD6C2F14DC7}" srcOrd="0" destOrd="0" presId="urn:microsoft.com/office/officeart/2005/8/layout/orgChart1"/>
    <dgm:cxn modelId="{623B5491-ADCF-4D63-8911-0286A02B025C}" type="presOf" srcId="{66508058-EBD1-45E8-B482-10692BE99706}" destId="{F6CCF192-FCA8-44FB-9A9F-BBBE33D60A23}" srcOrd="0" destOrd="0" presId="urn:microsoft.com/office/officeart/2005/8/layout/orgChart1"/>
    <dgm:cxn modelId="{AB9DBD9F-FF38-4261-96E5-4A3E9040FBCA}" type="presOf" srcId="{DCA54D17-995E-4FBC-AA09-CF6650DCBAFB}" destId="{5C587DCD-1C62-4722-B442-69730B972DEF}" srcOrd="0" destOrd="0" presId="urn:microsoft.com/office/officeart/2005/8/layout/orgChart1"/>
    <dgm:cxn modelId="{32A362B0-2108-4208-9396-EBF9A2794D5B}" type="presOf" srcId="{5C81D92E-746F-4E66-9BA1-D074C523E8F1}" destId="{F1F33E5A-1D05-4F6C-8370-3B9F0C73E548}" srcOrd="0" destOrd="0" presId="urn:microsoft.com/office/officeart/2005/8/layout/orgChart1"/>
    <dgm:cxn modelId="{7DC3C9B0-EC7B-4B24-A17F-1975E56F9E78}" type="presOf" srcId="{7580F18B-A3F8-434D-8527-87B0ED167F3D}" destId="{922158AF-498D-453E-BA49-BC3D09031F3F}" srcOrd="0" destOrd="0" presId="urn:microsoft.com/office/officeart/2005/8/layout/orgChart1"/>
    <dgm:cxn modelId="{4B880FB3-3C16-4AD3-82E0-CA0A004A8D63}" type="presOf" srcId="{4BB2CFDA-F2DB-4AAC-876A-4B139A2A5CAE}" destId="{636566A3-601C-4808-AE91-DB6B1648CE9A}" srcOrd="0" destOrd="0" presId="urn:microsoft.com/office/officeart/2005/8/layout/orgChart1"/>
    <dgm:cxn modelId="{034DDBB4-40E3-4A07-B22C-CE2241AAB601}" type="presOf" srcId="{1B88C179-5352-4966-B54D-DEBCA015A2F2}" destId="{F7773839-EA52-4DD7-8837-96662CD4CA61}" srcOrd="1" destOrd="0" presId="urn:microsoft.com/office/officeart/2005/8/layout/orgChart1"/>
    <dgm:cxn modelId="{49ED6AB8-261D-4393-9ED1-E403709DB218}" type="presOf" srcId="{C0C68FE0-11EB-498F-939E-EB504E22447C}" destId="{DD49E9F9-7CE1-4A6E-93F0-4E190E4C493B}" srcOrd="1" destOrd="0" presId="urn:microsoft.com/office/officeart/2005/8/layout/orgChart1"/>
    <dgm:cxn modelId="{AB18B6B8-FAD2-4443-9155-E37C71E96A31}" type="presOf" srcId="{142FD6B6-3AFD-4E66-959A-08B93DF3A018}" destId="{D9CCD69F-0973-44F4-AD04-303D15FA74D2}" srcOrd="0" destOrd="0" presId="urn:microsoft.com/office/officeart/2005/8/layout/orgChart1"/>
    <dgm:cxn modelId="{BDABE5C6-774D-423B-8BDE-62DD91CEC01A}" type="presOf" srcId="{558285FB-9161-4C90-ABA3-131D6518D629}" destId="{C90F6E15-7425-4654-AAF9-F1FD8C8D6A3A}" srcOrd="0" destOrd="0" presId="urn:microsoft.com/office/officeart/2005/8/layout/orgChart1"/>
    <dgm:cxn modelId="{E4A41BC7-756C-4188-8B27-2C6E96B95881}" type="presOf" srcId="{E75895C4-C1A1-4B33-A21F-72590FF66968}" destId="{DE55F925-C2BD-47F6-9F91-3CD3F58B19D0}" srcOrd="0" destOrd="0" presId="urn:microsoft.com/office/officeart/2005/8/layout/orgChart1"/>
    <dgm:cxn modelId="{8F0146C9-25D3-4BF7-AE56-700CAB79E799}" srcId="{E327E367-F669-4CF9-99EB-F97E6AFFC87C}" destId="{4A86808A-822E-4B63-B7D4-2C80BD2B2DBC}" srcOrd="0" destOrd="0" parTransId="{27A1AF90-2A39-4D4E-9A47-60B15FD679A6}" sibTransId="{08401DD9-578F-4C10-B035-E35A39D127CF}"/>
    <dgm:cxn modelId="{ED722ECD-115C-40BC-B760-F3E4B98C9542}" srcId="{66508058-EBD1-45E8-B482-10692BE99706}" destId="{3AD3EBBE-E829-4968-B574-CF54B03F7863}" srcOrd="2" destOrd="0" parTransId="{DCA54D17-995E-4FBC-AA09-CF6650DCBAFB}" sibTransId="{4BE3925C-A7DC-4F90-B80B-086456EE0B55}"/>
    <dgm:cxn modelId="{340F20CE-ACD7-4F5F-B02C-05886889C0BF}" type="presOf" srcId="{1864BC19-5D82-4876-A7F9-D80E805EE3FA}" destId="{5055E356-FEA9-4590-9DB9-B73740354612}" srcOrd="0" destOrd="0" presId="urn:microsoft.com/office/officeart/2005/8/layout/orgChart1"/>
    <dgm:cxn modelId="{20F434D5-1140-4383-B038-9F2CCA2FDEB0}" type="presOf" srcId="{C0C442B8-F0BF-42EF-A423-7ADA31C9B8B5}" destId="{C5BFD858-02E6-429D-835D-2375C42DD5B3}" srcOrd="0" destOrd="0" presId="urn:microsoft.com/office/officeart/2005/8/layout/orgChart1"/>
    <dgm:cxn modelId="{8A83B7DB-B0CA-41C0-A2F4-58403A8F817F}" srcId="{E327E367-F669-4CF9-99EB-F97E6AFFC87C}" destId="{3BCFFCFE-0303-4510-B64F-D69A7ACF7C17}" srcOrd="2" destOrd="0" parTransId="{7580F18B-A3F8-434D-8527-87B0ED167F3D}" sibTransId="{8F378664-AD5D-4FFC-A328-562F6C44AA00}"/>
    <dgm:cxn modelId="{D1D7F0DE-1CDD-40F3-93F2-20EEA7B3863C}" type="presOf" srcId="{27A1AF90-2A39-4D4E-9A47-60B15FD679A6}" destId="{2C36BA0B-5D7D-42E4-9FC0-80BA798A12EB}" srcOrd="0" destOrd="0" presId="urn:microsoft.com/office/officeart/2005/8/layout/orgChart1"/>
    <dgm:cxn modelId="{9D245EE4-EA69-4AB8-86C3-4E07223FA167}" srcId="{7717E924-CE6A-408A-B05D-BC4170A37350}" destId="{E75895C4-C1A1-4B33-A21F-72590FF66968}" srcOrd="3" destOrd="0" parTransId="{03708447-D2D3-4CAA-8D28-B9D327959978}" sibTransId="{42065746-D145-45AE-8C18-64F195F74B52}"/>
    <dgm:cxn modelId="{E16C68E6-AEAC-4104-A7D7-72017B4DF545}" type="presOf" srcId="{4A86808A-822E-4B63-B7D4-2C80BD2B2DBC}" destId="{12FCA611-6170-4A2B-9D80-7965A741D56A}" srcOrd="1" destOrd="0" presId="urn:microsoft.com/office/officeart/2005/8/layout/orgChart1"/>
    <dgm:cxn modelId="{34EF3AE8-6246-407C-BBC1-A73FF7E6E1E6}" type="presOf" srcId="{7717E924-CE6A-408A-B05D-BC4170A37350}" destId="{586B0D61-6BA9-40CE-8AF3-49DDE278EC42}" srcOrd="1" destOrd="0" presId="urn:microsoft.com/office/officeart/2005/8/layout/orgChart1"/>
    <dgm:cxn modelId="{0BBE14ED-5D04-4FA3-BA9D-E821B82DD426}" type="presOf" srcId="{E75895C4-C1A1-4B33-A21F-72590FF66968}" destId="{4FA43537-E7F5-47F8-B813-A660A2F7AEE6}" srcOrd="1" destOrd="0" presId="urn:microsoft.com/office/officeart/2005/8/layout/orgChart1"/>
    <dgm:cxn modelId="{997E14EF-8B56-479A-A106-6C8157E9AF0B}" srcId="{66508058-EBD1-45E8-B482-10692BE99706}" destId="{C9D8964F-91EC-4C20-B125-0CD6576E058F}" srcOrd="1" destOrd="0" parTransId="{D8C57135-84D5-453C-8C7F-6CF15D40F513}" sibTransId="{728DC80A-62FA-4753-90E3-12CD1859ECB5}"/>
    <dgm:cxn modelId="{E95F43F1-159C-469C-9464-20B481121A95}" type="presOf" srcId="{3AD3EBBE-E829-4968-B574-CF54B03F7863}" destId="{DD74B390-CF28-47DD-84A9-3114C16591CF}" srcOrd="1" destOrd="0" presId="urn:microsoft.com/office/officeart/2005/8/layout/orgChart1"/>
    <dgm:cxn modelId="{2FF6D6F1-43F7-47E6-9842-904FE577E237}" srcId="{E327E367-F669-4CF9-99EB-F97E6AFFC87C}" destId="{A4E607FA-1E63-4ED1-8B4C-354E1732B6AF}" srcOrd="1" destOrd="0" parTransId="{A81E20F0-0F7B-40A8-8F3F-FBB82F0876B5}" sibTransId="{4678DC6C-0825-42C9-B9ED-90E912D38EDA}"/>
    <dgm:cxn modelId="{98821CF6-5D87-42E4-9D77-54EFBF237779}" srcId="{4BB2CFDA-F2DB-4AAC-876A-4B139A2A5CAE}" destId="{C0C68FE0-11EB-498F-939E-EB504E22447C}" srcOrd="2" destOrd="0" parTransId="{DB9C3686-53F5-4419-B089-F9ED97C5FCCE}" sibTransId="{D84DC460-9DDD-42D4-B9F5-DBBC038B8575}"/>
    <dgm:cxn modelId="{051C7AFB-6A67-47C1-A85F-4BC09F446F34}" type="presOf" srcId="{4BB2CFDA-F2DB-4AAC-876A-4B139A2A5CAE}" destId="{9879AADF-DCAE-49B6-9033-68A4F341F260}" srcOrd="1" destOrd="0" presId="urn:microsoft.com/office/officeart/2005/8/layout/orgChart1"/>
    <dgm:cxn modelId="{DE5D8EFB-8165-4061-A66E-6B219727EE9F}" type="presOf" srcId="{4A86808A-822E-4B63-B7D4-2C80BD2B2DBC}" destId="{E321D579-323A-4384-AE0B-AADF890849B2}" srcOrd="0" destOrd="0" presId="urn:microsoft.com/office/officeart/2005/8/layout/orgChart1"/>
    <dgm:cxn modelId="{A03E94FC-8B2A-4E1A-8DE3-1F66E0562D1C}" type="presOf" srcId="{A4E607FA-1E63-4ED1-8B4C-354E1732B6AF}" destId="{DF274517-C2E4-4DAC-97CF-0B36FEB0B6CF}" srcOrd="0" destOrd="0" presId="urn:microsoft.com/office/officeart/2005/8/layout/orgChart1"/>
    <dgm:cxn modelId="{A4805CFD-7254-42CA-A9F7-378AF744BB75}" type="presOf" srcId="{67C04BDF-4BB6-48AC-A843-0E55BDB01F75}" destId="{1C7B9BBD-67B1-4232-AA83-65D8154FB02A}" srcOrd="0" destOrd="0" presId="urn:microsoft.com/office/officeart/2005/8/layout/orgChart1"/>
    <dgm:cxn modelId="{6FE823DE-BB2B-4F5C-A940-807E336E9201}" type="presParOf" srcId="{C90F6E15-7425-4654-AAF9-F1FD8C8D6A3A}" destId="{95A7C0BD-C608-4A7A-AED1-9A5BF05AEDDC}" srcOrd="0" destOrd="0" presId="urn:microsoft.com/office/officeart/2005/8/layout/orgChart1"/>
    <dgm:cxn modelId="{3B59CCB8-64CF-49D3-9D16-C4A7B55BAA73}" type="presParOf" srcId="{95A7C0BD-C608-4A7A-AED1-9A5BF05AEDDC}" destId="{8CB5A5AA-02B3-4E31-8B10-96A5F1ADA2BF}" srcOrd="0" destOrd="0" presId="urn:microsoft.com/office/officeart/2005/8/layout/orgChart1"/>
    <dgm:cxn modelId="{7EAFA080-2D1C-45DB-B8AE-C8EB0C1B77C6}" type="presParOf" srcId="{8CB5A5AA-02B3-4E31-8B10-96A5F1ADA2BF}" destId="{06627F85-C985-4DBB-934B-531AF2B3CD78}" srcOrd="0" destOrd="0" presId="urn:microsoft.com/office/officeart/2005/8/layout/orgChart1"/>
    <dgm:cxn modelId="{DDEC9DF8-B602-45AE-9E05-E700DB0EC161}" type="presParOf" srcId="{8CB5A5AA-02B3-4E31-8B10-96A5F1ADA2BF}" destId="{586B0D61-6BA9-40CE-8AF3-49DDE278EC42}" srcOrd="1" destOrd="0" presId="urn:microsoft.com/office/officeart/2005/8/layout/orgChart1"/>
    <dgm:cxn modelId="{ADDBA135-6A34-4A6C-ACA7-594F35D08F9A}" type="presParOf" srcId="{95A7C0BD-C608-4A7A-AED1-9A5BF05AEDDC}" destId="{9E59A8B0-77D5-4276-AD1D-5B8A3E6EB05D}" srcOrd="1" destOrd="0" presId="urn:microsoft.com/office/officeart/2005/8/layout/orgChart1"/>
    <dgm:cxn modelId="{E071BA14-E298-4548-A6CB-99850556C985}" type="presParOf" srcId="{9E59A8B0-77D5-4276-AD1D-5B8A3E6EB05D}" destId="{C5BFD858-02E6-429D-835D-2375C42DD5B3}" srcOrd="0" destOrd="0" presId="urn:microsoft.com/office/officeart/2005/8/layout/orgChart1"/>
    <dgm:cxn modelId="{154F7D20-39E3-49F7-8960-D92ED5F23F56}" type="presParOf" srcId="{9E59A8B0-77D5-4276-AD1D-5B8A3E6EB05D}" destId="{811906EE-71A8-4B8B-9C41-D7759ECDEE98}" srcOrd="1" destOrd="0" presId="urn:microsoft.com/office/officeart/2005/8/layout/orgChart1"/>
    <dgm:cxn modelId="{8304D5C1-EEE7-4000-B6EA-C1BC3A1DCE47}" type="presParOf" srcId="{811906EE-71A8-4B8B-9C41-D7759ECDEE98}" destId="{14A601B6-22CF-4D5C-A220-DE8EA1906238}" srcOrd="0" destOrd="0" presId="urn:microsoft.com/office/officeart/2005/8/layout/orgChart1"/>
    <dgm:cxn modelId="{E290F873-1AF0-4CAA-98BE-FDD57D9762AF}" type="presParOf" srcId="{14A601B6-22CF-4D5C-A220-DE8EA1906238}" destId="{D2A8F348-A954-4643-A3B9-1E02721C72AF}" srcOrd="0" destOrd="0" presId="urn:microsoft.com/office/officeart/2005/8/layout/orgChart1"/>
    <dgm:cxn modelId="{60160804-68C7-4C55-B993-A03C2E322869}" type="presParOf" srcId="{14A601B6-22CF-4D5C-A220-DE8EA1906238}" destId="{6EFCCD55-03D8-4BC3-9634-FC88F08E91F5}" srcOrd="1" destOrd="0" presId="urn:microsoft.com/office/officeart/2005/8/layout/orgChart1"/>
    <dgm:cxn modelId="{9F23FBAB-908A-4B43-95F8-131B58DFB9D6}" type="presParOf" srcId="{811906EE-71A8-4B8B-9C41-D7759ECDEE98}" destId="{40217BEC-6B40-4B6A-B82C-17C2E74E5A07}" srcOrd="1" destOrd="0" presId="urn:microsoft.com/office/officeart/2005/8/layout/orgChart1"/>
    <dgm:cxn modelId="{D5225605-8DCF-4E20-A1C8-2E6A67030C74}" type="presParOf" srcId="{40217BEC-6B40-4B6A-B82C-17C2E74E5A07}" destId="{2C36BA0B-5D7D-42E4-9FC0-80BA798A12EB}" srcOrd="0" destOrd="0" presId="urn:microsoft.com/office/officeart/2005/8/layout/orgChart1"/>
    <dgm:cxn modelId="{4D9A0A6B-A5FC-4551-9051-D1D0F30D4EC4}" type="presParOf" srcId="{40217BEC-6B40-4B6A-B82C-17C2E74E5A07}" destId="{D1E02F4C-061F-40E5-ADA7-23245540AC69}" srcOrd="1" destOrd="0" presId="urn:microsoft.com/office/officeart/2005/8/layout/orgChart1"/>
    <dgm:cxn modelId="{9979EA56-C8D1-46E2-A318-6B163331BE22}" type="presParOf" srcId="{D1E02F4C-061F-40E5-ADA7-23245540AC69}" destId="{AD1FDEBA-FB77-4A14-957C-BF53519E4420}" srcOrd="0" destOrd="0" presId="urn:microsoft.com/office/officeart/2005/8/layout/orgChart1"/>
    <dgm:cxn modelId="{4FDC1557-398A-43B7-BD6B-D12EAD826DBC}" type="presParOf" srcId="{AD1FDEBA-FB77-4A14-957C-BF53519E4420}" destId="{E321D579-323A-4384-AE0B-AADF890849B2}" srcOrd="0" destOrd="0" presId="urn:microsoft.com/office/officeart/2005/8/layout/orgChart1"/>
    <dgm:cxn modelId="{51698C3D-4ACD-4408-8791-D6C95EABA154}" type="presParOf" srcId="{AD1FDEBA-FB77-4A14-957C-BF53519E4420}" destId="{12FCA611-6170-4A2B-9D80-7965A741D56A}" srcOrd="1" destOrd="0" presId="urn:microsoft.com/office/officeart/2005/8/layout/orgChart1"/>
    <dgm:cxn modelId="{37FF86CF-3504-4D3C-B98B-0641EE80904D}" type="presParOf" srcId="{D1E02F4C-061F-40E5-ADA7-23245540AC69}" destId="{1237266F-2386-46A8-AC76-F4A340656710}" srcOrd="1" destOrd="0" presId="urn:microsoft.com/office/officeart/2005/8/layout/orgChart1"/>
    <dgm:cxn modelId="{8A5FAA86-12FC-444E-8B06-C755BBA8A2DB}" type="presParOf" srcId="{D1E02F4C-061F-40E5-ADA7-23245540AC69}" destId="{376532A9-2542-4FBD-8B87-9C27CAF2075A}" srcOrd="2" destOrd="0" presId="urn:microsoft.com/office/officeart/2005/8/layout/orgChart1"/>
    <dgm:cxn modelId="{7D6B8316-D196-4C84-B960-4C8BBD8C55CC}" type="presParOf" srcId="{40217BEC-6B40-4B6A-B82C-17C2E74E5A07}" destId="{2BF25E8C-D330-4DEF-AE1B-7BD6C2F14DC7}" srcOrd="2" destOrd="0" presId="urn:microsoft.com/office/officeart/2005/8/layout/orgChart1"/>
    <dgm:cxn modelId="{4C366786-94F5-4A9E-B405-E7E75BAA5D0C}" type="presParOf" srcId="{40217BEC-6B40-4B6A-B82C-17C2E74E5A07}" destId="{C398FF00-744D-49CE-B1EB-A81704650EBB}" srcOrd="3" destOrd="0" presId="urn:microsoft.com/office/officeart/2005/8/layout/orgChart1"/>
    <dgm:cxn modelId="{E6C08D88-E4EB-488F-84CF-36F81236563E}" type="presParOf" srcId="{C398FF00-744D-49CE-B1EB-A81704650EBB}" destId="{460C9425-C610-4AFA-9EB5-7C81702BDEDA}" srcOrd="0" destOrd="0" presId="urn:microsoft.com/office/officeart/2005/8/layout/orgChart1"/>
    <dgm:cxn modelId="{107B81DC-C982-49C2-8531-C5E3A5196515}" type="presParOf" srcId="{460C9425-C610-4AFA-9EB5-7C81702BDEDA}" destId="{DF274517-C2E4-4DAC-97CF-0B36FEB0B6CF}" srcOrd="0" destOrd="0" presId="urn:microsoft.com/office/officeart/2005/8/layout/orgChart1"/>
    <dgm:cxn modelId="{EBAB4D04-824E-4E68-8BE6-4B6603F1F7D3}" type="presParOf" srcId="{460C9425-C610-4AFA-9EB5-7C81702BDEDA}" destId="{50AF4547-8DA7-4EA8-B6E0-688CCDD23AFA}" srcOrd="1" destOrd="0" presId="urn:microsoft.com/office/officeart/2005/8/layout/orgChart1"/>
    <dgm:cxn modelId="{5303DDDF-D3E2-4F7C-8F44-CDE6FF2E8758}" type="presParOf" srcId="{C398FF00-744D-49CE-B1EB-A81704650EBB}" destId="{517AF4F5-2942-4AEE-857F-D74E0A1DD04A}" srcOrd="1" destOrd="0" presId="urn:microsoft.com/office/officeart/2005/8/layout/orgChart1"/>
    <dgm:cxn modelId="{901D2969-5187-43BF-8BE7-29C8CD79B0A0}" type="presParOf" srcId="{C398FF00-744D-49CE-B1EB-A81704650EBB}" destId="{33942B76-13F9-4FB3-B852-7552B6880D38}" srcOrd="2" destOrd="0" presId="urn:microsoft.com/office/officeart/2005/8/layout/orgChart1"/>
    <dgm:cxn modelId="{2B3ABB10-D5CA-4005-BED9-D3C44C11E683}" type="presParOf" srcId="{40217BEC-6B40-4B6A-B82C-17C2E74E5A07}" destId="{922158AF-498D-453E-BA49-BC3D09031F3F}" srcOrd="4" destOrd="0" presId="urn:microsoft.com/office/officeart/2005/8/layout/orgChart1"/>
    <dgm:cxn modelId="{0DCD13BE-4988-4FD5-9F4B-FFEB6765FBFF}" type="presParOf" srcId="{40217BEC-6B40-4B6A-B82C-17C2E74E5A07}" destId="{3DC1A05A-0A9B-4C45-8D53-05EFBDD4898E}" srcOrd="5" destOrd="0" presId="urn:microsoft.com/office/officeart/2005/8/layout/orgChart1"/>
    <dgm:cxn modelId="{1627B70C-D246-412A-AE5E-1DE4F414AC67}" type="presParOf" srcId="{3DC1A05A-0A9B-4C45-8D53-05EFBDD4898E}" destId="{E7D46CEF-1725-448B-B97E-A832DD9EF660}" srcOrd="0" destOrd="0" presId="urn:microsoft.com/office/officeart/2005/8/layout/orgChart1"/>
    <dgm:cxn modelId="{E4E98F3E-F9F1-4C91-9C22-81C485EDEA19}" type="presParOf" srcId="{E7D46CEF-1725-448B-B97E-A832DD9EF660}" destId="{E42C96F7-972F-4F32-96B1-CA003F17D258}" srcOrd="0" destOrd="0" presId="urn:microsoft.com/office/officeart/2005/8/layout/orgChart1"/>
    <dgm:cxn modelId="{75221D6B-BEE0-4E70-BBAA-F92AAC7FF576}" type="presParOf" srcId="{E7D46CEF-1725-448B-B97E-A832DD9EF660}" destId="{F4031F06-0B6E-495A-9588-E096E371BFEF}" srcOrd="1" destOrd="0" presId="urn:microsoft.com/office/officeart/2005/8/layout/orgChart1"/>
    <dgm:cxn modelId="{A5186699-F772-497F-8B68-34DF07830963}" type="presParOf" srcId="{3DC1A05A-0A9B-4C45-8D53-05EFBDD4898E}" destId="{94162590-39A3-411A-90B2-53CEBD9854C7}" srcOrd="1" destOrd="0" presId="urn:microsoft.com/office/officeart/2005/8/layout/orgChart1"/>
    <dgm:cxn modelId="{19EBF03D-55A2-4D6F-9B00-BD62BA23CB18}" type="presParOf" srcId="{3DC1A05A-0A9B-4C45-8D53-05EFBDD4898E}" destId="{5B1DA102-F568-44FA-8D0C-24511A7F6261}" srcOrd="2" destOrd="0" presId="urn:microsoft.com/office/officeart/2005/8/layout/orgChart1"/>
    <dgm:cxn modelId="{23EE2B2D-FEB1-493F-82BE-B17B47EE6553}" type="presParOf" srcId="{811906EE-71A8-4B8B-9C41-D7759ECDEE98}" destId="{6A2B5046-87AD-4649-886E-663A6D935B4E}" srcOrd="2" destOrd="0" presId="urn:microsoft.com/office/officeart/2005/8/layout/orgChart1"/>
    <dgm:cxn modelId="{21563FCB-8EA0-4D89-9DE2-CE735DCBC770}" type="presParOf" srcId="{9E59A8B0-77D5-4276-AD1D-5B8A3E6EB05D}" destId="{414D4760-F346-4602-920D-3E191667046D}" srcOrd="2" destOrd="0" presId="urn:microsoft.com/office/officeart/2005/8/layout/orgChart1"/>
    <dgm:cxn modelId="{467C2E17-B188-4A8A-8DBA-CF2DEE1BECF0}" type="presParOf" srcId="{9E59A8B0-77D5-4276-AD1D-5B8A3E6EB05D}" destId="{2E5D39EB-7277-446C-8BF1-D578A30B5E3F}" srcOrd="3" destOrd="0" presId="urn:microsoft.com/office/officeart/2005/8/layout/orgChart1"/>
    <dgm:cxn modelId="{FC01C4FA-212D-4D78-9CB4-1F070426F65F}" type="presParOf" srcId="{2E5D39EB-7277-446C-8BF1-D578A30B5E3F}" destId="{AD455F72-0BE7-49E0-9725-7FCABAF48B73}" srcOrd="0" destOrd="0" presId="urn:microsoft.com/office/officeart/2005/8/layout/orgChart1"/>
    <dgm:cxn modelId="{2DE62CAA-70F4-4C7E-B7DC-D1E2B8730DD8}" type="presParOf" srcId="{AD455F72-0BE7-49E0-9725-7FCABAF48B73}" destId="{636566A3-601C-4808-AE91-DB6B1648CE9A}" srcOrd="0" destOrd="0" presId="urn:microsoft.com/office/officeart/2005/8/layout/orgChart1"/>
    <dgm:cxn modelId="{41FF9602-7B5A-4F37-BB8C-920110BB384B}" type="presParOf" srcId="{AD455F72-0BE7-49E0-9725-7FCABAF48B73}" destId="{9879AADF-DCAE-49B6-9033-68A4F341F260}" srcOrd="1" destOrd="0" presId="urn:microsoft.com/office/officeart/2005/8/layout/orgChart1"/>
    <dgm:cxn modelId="{8E76055E-9EB9-433A-AE5A-B995557511CF}" type="presParOf" srcId="{2E5D39EB-7277-446C-8BF1-D578A30B5E3F}" destId="{EB2EA634-61B8-4A91-A90F-B4332C1BCB77}" srcOrd="1" destOrd="0" presId="urn:microsoft.com/office/officeart/2005/8/layout/orgChart1"/>
    <dgm:cxn modelId="{BB3F5F41-73A2-4367-B663-C90789F58D79}" type="presParOf" srcId="{EB2EA634-61B8-4A91-A90F-B4332C1BCB77}" destId="{D9CCD69F-0973-44F4-AD04-303D15FA74D2}" srcOrd="0" destOrd="0" presId="urn:microsoft.com/office/officeart/2005/8/layout/orgChart1"/>
    <dgm:cxn modelId="{F863F2E6-F6CF-4C55-B535-4F3756E62B35}" type="presParOf" srcId="{EB2EA634-61B8-4A91-A90F-B4332C1BCB77}" destId="{B12655E3-A91A-4F8D-AD59-AE34535C0AFE}" srcOrd="1" destOrd="0" presId="urn:microsoft.com/office/officeart/2005/8/layout/orgChart1"/>
    <dgm:cxn modelId="{CBBE794B-C336-4C37-B143-925BF6509B37}" type="presParOf" srcId="{B12655E3-A91A-4F8D-AD59-AE34535C0AFE}" destId="{567C42CE-0E01-4F91-923B-20816D8465F0}" srcOrd="0" destOrd="0" presId="urn:microsoft.com/office/officeart/2005/8/layout/orgChart1"/>
    <dgm:cxn modelId="{83531B99-B501-4F9C-B424-B3CCD7D4BD15}" type="presParOf" srcId="{567C42CE-0E01-4F91-923B-20816D8465F0}" destId="{F1F33E5A-1D05-4F6C-8370-3B9F0C73E548}" srcOrd="0" destOrd="0" presId="urn:microsoft.com/office/officeart/2005/8/layout/orgChart1"/>
    <dgm:cxn modelId="{BCC2DF3F-8A23-43D0-8867-AD0AEC79E174}" type="presParOf" srcId="{567C42CE-0E01-4F91-923B-20816D8465F0}" destId="{2FA75BAB-12DD-4E2B-ACA4-AAC74CDB528A}" srcOrd="1" destOrd="0" presId="urn:microsoft.com/office/officeart/2005/8/layout/orgChart1"/>
    <dgm:cxn modelId="{83348E75-EB0B-4AC9-89DB-5058227B9352}" type="presParOf" srcId="{B12655E3-A91A-4F8D-AD59-AE34535C0AFE}" destId="{00B09F2E-C0F6-441B-8E64-5A12D8E2ED22}" srcOrd="1" destOrd="0" presId="urn:microsoft.com/office/officeart/2005/8/layout/orgChart1"/>
    <dgm:cxn modelId="{290FD6AF-BF43-49B3-ADA9-8E343FE21940}" type="presParOf" srcId="{B12655E3-A91A-4F8D-AD59-AE34535C0AFE}" destId="{52F21986-2549-46D2-B180-5F376A545A8D}" srcOrd="2" destOrd="0" presId="urn:microsoft.com/office/officeart/2005/8/layout/orgChart1"/>
    <dgm:cxn modelId="{8AC238E8-434F-42F8-9761-DB3C37C4ED28}" type="presParOf" srcId="{EB2EA634-61B8-4A91-A90F-B4332C1BCB77}" destId="{812C03B7-B00C-4646-AF14-DC74F62694DE}" srcOrd="2" destOrd="0" presId="urn:microsoft.com/office/officeart/2005/8/layout/orgChart1"/>
    <dgm:cxn modelId="{A8420FDD-75DD-4C35-B5A8-CDAD349778B8}" type="presParOf" srcId="{EB2EA634-61B8-4A91-A90F-B4332C1BCB77}" destId="{BBD384FE-4375-44F0-8395-601CBB5B9A13}" srcOrd="3" destOrd="0" presId="urn:microsoft.com/office/officeart/2005/8/layout/orgChart1"/>
    <dgm:cxn modelId="{459A7856-A13F-4D7D-A9CA-F2D8508B6335}" type="presParOf" srcId="{BBD384FE-4375-44F0-8395-601CBB5B9A13}" destId="{C4508198-FA9F-4CE6-8796-28911A7C9837}" srcOrd="0" destOrd="0" presId="urn:microsoft.com/office/officeart/2005/8/layout/orgChart1"/>
    <dgm:cxn modelId="{3603548A-1714-4B6E-BA41-6681B8AE96A4}" type="presParOf" srcId="{C4508198-FA9F-4CE6-8796-28911A7C9837}" destId="{C5C1B7AA-F721-4016-9238-B6F3C8B48381}" srcOrd="0" destOrd="0" presId="urn:microsoft.com/office/officeart/2005/8/layout/orgChart1"/>
    <dgm:cxn modelId="{0C3C405A-2A64-4FDB-98C2-B2E1DBB08A9D}" type="presParOf" srcId="{C4508198-FA9F-4CE6-8796-28911A7C9837}" destId="{3541594C-6C90-456E-8E3B-8964BBFD3518}" srcOrd="1" destOrd="0" presId="urn:microsoft.com/office/officeart/2005/8/layout/orgChart1"/>
    <dgm:cxn modelId="{82D42BD6-F5AF-4231-AC48-5F5828542746}" type="presParOf" srcId="{BBD384FE-4375-44F0-8395-601CBB5B9A13}" destId="{2AF741AB-B862-4DA2-939F-AF1F991B6BCB}" srcOrd="1" destOrd="0" presId="urn:microsoft.com/office/officeart/2005/8/layout/orgChart1"/>
    <dgm:cxn modelId="{64B3CB66-3CDD-4A38-B6E8-506A3CB16FCE}" type="presParOf" srcId="{BBD384FE-4375-44F0-8395-601CBB5B9A13}" destId="{D1BF2C7C-9E83-4C50-944B-C438A06F62F9}" srcOrd="2" destOrd="0" presId="urn:microsoft.com/office/officeart/2005/8/layout/orgChart1"/>
    <dgm:cxn modelId="{0A40A109-E3F0-442C-9C8E-3AE68B497D50}" type="presParOf" srcId="{EB2EA634-61B8-4A91-A90F-B4332C1BCB77}" destId="{0B1151FA-11F7-4ACD-B8D8-56ABB8881C52}" srcOrd="4" destOrd="0" presId="urn:microsoft.com/office/officeart/2005/8/layout/orgChart1"/>
    <dgm:cxn modelId="{89C40BCA-C961-49D4-8E0F-7EC0D9AC66AE}" type="presParOf" srcId="{EB2EA634-61B8-4A91-A90F-B4332C1BCB77}" destId="{2C0F8067-F1FB-48FA-BF2A-7B67BBA65D50}" srcOrd="5" destOrd="0" presId="urn:microsoft.com/office/officeart/2005/8/layout/orgChart1"/>
    <dgm:cxn modelId="{DF16E003-CF93-44CD-A3BD-6789CAA08FFA}" type="presParOf" srcId="{2C0F8067-F1FB-48FA-BF2A-7B67BBA65D50}" destId="{69DF3916-6CEA-488F-A41E-F1CBB62F4116}" srcOrd="0" destOrd="0" presId="urn:microsoft.com/office/officeart/2005/8/layout/orgChart1"/>
    <dgm:cxn modelId="{140AC892-AB24-4863-9D6A-1A256EC2FD59}" type="presParOf" srcId="{69DF3916-6CEA-488F-A41E-F1CBB62F4116}" destId="{31538008-D051-4AD7-8EB6-525B3374396C}" srcOrd="0" destOrd="0" presId="urn:microsoft.com/office/officeart/2005/8/layout/orgChart1"/>
    <dgm:cxn modelId="{4D3827FC-3FF5-4294-851D-560DAB231DE9}" type="presParOf" srcId="{69DF3916-6CEA-488F-A41E-F1CBB62F4116}" destId="{DD49E9F9-7CE1-4A6E-93F0-4E190E4C493B}" srcOrd="1" destOrd="0" presId="urn:microsoft.com/office/officeart/2005/8/layout/orgChart1"/>
    <dgm:cxn modelId="{C494B7F6-A468-46EF-BA5C-E2220418D131}" type="presParOf" srcId="{2C0F8067-F1FB-48FA-BF2A-7B67BBA65D50}" destId="{D33B5774-FDA3-48DE-8650-23D4F02390E7}" srcOrd="1" destOrd="0" presId="urn:microsoft.com/office/officeart/2005/8/layout/orgChart1"/>
    <dgm:cxn modelId="{F3BDC238-4E9C-41E1-9E8F-25CA04E89A7C}" type="presParOf" srcId="{2C0F8067-F1FB-48FA-BF2A-7B67BBA65D50}" destId="{5D37510C-0090-42CA-90C3-53874C2E3B7E}" srcOrd="2" destOrd="0" presId="urn:microsoft.com/office/officeart/2005/8/layout/orgChart1"/>
    <dgm:cxn modelId="{B1CF14CC-1B47-4E62-BAE2-FB4EA01C7553}" type="presParOf" srcId="{2E5D39EB-7277-446C-8BF1-D578A30B5E3F}" destId="{80AFF7B1-9728-4BF3-8F72-BD029B37417B}" srcOrd="2" destOrd="0" presId="urn:microsoft.com/office/officeart/2005/8/layout/orgChart1"/>
    <dgm:cxn modelId="{2B1E806C-0555-49C9-B9E8-4DACF2CA8F13}" type="presParOf" srcId="{9E59A8B0-77D5-4276-AD1D-5B8A3E6EB05D}" destId="{1C7B9BBD-67B1-4232-AA83-65D8154FB02A}" srcOrd="4" destOrd="0" presId="urn:microsoft.com/office/officeart/2005/8/layout/orgChart1"/>
    <dgm:cxn modelId="{4E897D01-7D71-4277-9CC4-85E2A61EAAAA}" type="presParOf" srcId="{9E59A8B0-77D5-4276-AD1D-5B8A3E6EB05D}" destId="{FEB40ADE-D917-4045-AA85-44ABAACF5F15}" srcOrd="5" destOrd="0" presId="urn:microsoft.com/office/officeart/2005/8/layout/orgChart1"/>
    <dgm:cxn modelId="{2862B3A6-C4E7-418F-8EA3-F7489CC7CDDB}" type="presParOf" srcId="{FEB40ADE-D917-4045-AA85-44ABAACF5F15}" destId="{9AC87E36-6278-47B4-99C6-747C3277B9BE}" srcOrd="0" destOrd="0" presId="urn:microsoft.com/office/officeart/2005/8/layout/orgChart1"/>
    <dgm:cxn modelId="{E1699ADD-6396-4810-8A79-B282D79EB908}" type="presParOf" srcId="{9AC87E36-6278-47B4-99C6-747C3277B9BE}" destId="{F6CCF192-FCA8-44FB-9A9F-BBBE33D60A23}" srcOrd="0" destOrd="0" presId="urn:microsoft.com/office/officeart/2005/8/layout/orgChart1"/>
    <dgm:cxn modelId="{1B75273E-DE83-4932-9A90-27F21AAC2DD7}" type="presParOf" srcId="{9AC87E36-6278-47B4-99C6-747C3277B9BE}" destId="{77717CAD-73A7-48FA-95CF-D361C1C35BB9}" srcOrd="1" destOrd="0" presId="urn:microsoft.com/office/officeart/2005/8/layout/orgChart1"/>
    <dgm:cxn modelId="{D5049ACC-4828-4ADE-BAF5-8BB3158858DD}" type="presParOf" srcId="{FEB40ADE-D917-4045-AA85-44ABAACF5F15}" destId="{B33950E3-7EA8-4847-9756-3C4AF85C1FC5}" srcOrd="1" destOrd="0" presId="urn:microsoft.com/office/officeart/2005/8/layout/orgChart1"/>
    <dgm:cxn modelId="{DE3495C1-6F50-4E7C-9B5B-3D7B07E428A5}" type="presParOf" srcId="{B33950E3-7EA8-4847-9756-3C4AF85C1FC5}" destId="{E70270B2-7B5F-418F-B922-D8C82AF7D47B}" srcOrd="0" destOrd="0" presId="urn:microsoft.com/office/officeart/2005/8/layout/orgChart1"/>
    <dgm:cxn modelId="{71C2ABF7-D599-4546-90EE-1F15A3B09DE0}" type="presParOf" srcId="{B33950E3-7EA8-4847-9756-3C4AF85C1FC5}" destId="{E8D3C365-A0E9-49CA-AB46-77A092B4248B}" srcOrd="1" destOrd="0" presId="urn:microsoft.com/office/officeart/2005/8/layout/orgChart1"/>
    <dgm:cxn modelId="{3D0160EB-7DFA-422A-BAB2-692DCEE24378}" type="presParOf" srcId="{E8D3C365-A0E9-49CA-AB46-77A092B4248B}" destId="{EEA7A8CE-9FBB-48D9-84AB-31AE3EA1E310}" srcOrd="0" destOrd="0" presId="urn:microsoft.com/office/officeart/2005/8/layout/orgChart1"/>
    <dgm:cxn modelId="{412DD601-75C3-49C2-854C-F14E16C05A92}" type="presParOf" srcId="{EEA7A8CE-9FBB-48D9-84AB-31AE3EA1E310}" destId="{77C6633B-29DA-4D4E-9A32-648B672A19FA}" srcOrd="0" destOrd="0" presId="urn:microsoft.com/office/officeart/2005/8/layout/orgChart1"/>
    <dgm:cxn modelId="{E474ED92-5403-4919-8161-C1E6004F902F}" type="presParOf" srcId="{EEA7A8CE-9FBB-48D9-84AB-31AE3EA1E310}" destId="{88A9160B-8381-4B19-A6B7-0DA419BE3889}" srcOrd="1" destOrd="0" presId="urn:microsoft.com/office/officeart/2005/8/layout/orgChart1"/>
    <dgm:cxn modelId="{EE1211C5-BD23-4AF5-91EB-407B32BDFD39}" type="presParOf" srcId="{E8D3C365-A0E9-49CA-AB46-77A092B4248B}" destId="{5B850571-B1F5-490F-9211-C56EF87DC7A0}" srcOrd="1" destOrd="0" presId="urn:microsoft.com/office/officeart/2005/8/layout/orgChart1"/>
    <dgm:cxn modelId="{5B086D82-0E06-49F6-A7A6-5EC49AD57D76}" type="presParOf" srcId="{E8D3C365-A0E9-49CA-AB46-77A092B4248B}" destId="{F22525F6-D792-4833-9007-E1475F19176B}" srcOrd="2" destOrd="0" presId="urn:microsoft.com/office/officeart/2005/8/layout/orgChart1"/>
    <dgm:cxn modelId="{3BEB0AF2-2F90-4975-84B1-CEBF2089A536}" type="presParOf" srcId="{B33950E3-7EA8-4847-9756-3C4AF85C1FC5}" destId="{F8BF6DB7-73A4-49EA-92B1-D3C25875E09E}" srcOrd="2" destOrd="0" presId="urn:microsoft.com/office/officeart/2005/8/layout/orgChart1"/>
    <dgm:cxn modelId="{1B24DC08-1AAF-4C83-853C-EB41759E08EC}" type="presParOf" srcId="{B33950E3-7EA8-4847-9756-3C4AF85C1FC5}" destId="{FDD200F6-ABD9-4791-BEB6-E61D1845EF26}" srcOrd="3" destOrd="0" presId="urn:microsoft.com/office/officeart/2005/8/layout/orgChart1"/>
    <dgm:cxn modelId="{E9573841-C6C3-4DF0-9F3C-48462C44362A}" type="presParOf" srcId="{FDD200F6-ABD9-4791-BEB6-E61D1845EF26}" destId="{C3AFF2FE-3734-4761-95BF-A0EB7EDC566F}" srcOrd="0" destOrd="0" presId="urn:microsoft.com/office/officeart/2005/8/layout/orgChart1"/>
    <dgm:cxn modelId="{6F1A8B08-089B-439F-9762-A6C0EEC53B6B}" type="presParOf" srcId="{C3AFF2FE-3734-4761-95BF-A0EB7EDC566F}" destId="{88165D73-68B2-4611-97EA-1110C5ACF5F9}" srcOrd="0" destOrd="0" presId="urn:microsoft.com/office/officeart/2005/8/layout/orgChart1"/>
    <dgm:cxn modelId="{ACC9D7B7-012A-4014-9592-E21DAB9CE587}" type="presParOf" srcId="{C3AFF2FE-3734-4761-95BF-A0EB7EDC566F}" destId="{B4C00C60-2F2E-4755-BDAD-C7A49799DB84}" srcOrd="1" destOrd="0" presId="urn:microsoft.com/office/officeart/2005/8/layout/orgChart1"/>
    <dgm:cxn modelId="{06446777-A206-45C9-8F39-63644485EF1B}" type="presParOf" srcId="{FDD200F6-ABD9-4791-BEB6-E61D1845EF26}" destId="{6F5A4F33-1131-4509-BF12-C5C6403401C3}" srcOrd="1" destOrd="0" presId="urn:microsoft.com/office/officeart/2005/8/layout/orgChart1"/>
    <dgm:cxn modelId="{AA25D27E-A6FA-49FC-A121-291ADE9CBC5B}" type="presParOf" srcId="{FDD200F6-ABD9-4791-BEB6-E61D1845EF26}" destId="{B4729A3B-1F37-46C5-98DA-9BDD6A015F1F}" srcOrd="2" destOrd="0" presId="urn:microsoft.com/office/officeart/2005/8/layout/orgChart1"/>
    <dgm:cxn modelId="{710BF866-D543-4B37-BBBC-BD22B56363ED}" type="presParOf" srcId="{B33950E3-7EA8-4847-9756-3C4AF85C1FC5}" destId="{5C587DCD-1C62-4722-B442-69730B972DEF}" srcOrd="4" destOrd="0" presId="urn:microsoft.com/office/officeart/2005/8/layout/orgChart1"/>
    <dgm:cxn modelId="{255DABDB-7FA4-47EE-B443-C8581CAD941C}" type="presParOf" srcId="{B33950E3-7EA8-4847-9756-3C4AF85C1FC5}" destId="{9FE9E30E-6FD3-42B2-90A0-67655905D059}" srcOrd="5" destOrd="0" presId="urn:microsoft.com/office/officeart/2005/8/layout/orgChart1"/>
    <dgm:cxn modelId="{CE4C2335-6140-489F-9FCC-5E4048258020}" type="presParOf" srcId="{9FE9E30E-6FD3-42B2-90A0-67655905D059}" destId="{3C5A5907-DB2D-4870-83DE-DEF919F9CBF3}" srcOrd="0" destOrd="0" presId="urn:microsoft.com/office/officeart/2005/8/layout/orgChart1"/>
    <dgm:cxn modelId="{5DEF8527-8832-4896-B6C7-418252F7B183}" type="presParOf" srcId="{3C5A5907-DB2D-4870-83DE-DEF919F9CBF3}" destId="{71BD4BC7-6E5F-49C0-AE71-EFCE82E600CF}" srcOrd="0" destOrd="0" presId="urn:microsoft.com/office/officeart/2005/8/layout/orgChart1"/>
    <dgm:cxn modelId="{26D75C11-3EB0-455C-8FC9-9322B10F55E6}" type="presParOf" srcId="{3C5A5907-DB2D-4870-83DE-DEF919F9CBF3}" destId="{DD74B390-CF28-47DD-84A9-3114C16591CF}" srcOrd="1" destOrd="0" presId="urn:microsoft.com/office/officeart/2005/8/layout/orgChart1"/>
    <dgm:cxn modelId="{680AE93E-2D31-46A1-91D4-85CE553F68EA}" type="presParOf" srcId="{9FE9E30E-6FD3-42B2-90A0-67655905D059}" destId="{A7962817-F85B-4A9F-8BB7-ED2589EC0115}" srcOrd="1" destOrd="0" presId="urn:microsoft.com/office/officeart/2005/8/layout/orgChart1"/>
    <dgm:cxn modelId="{DA45FC9D-FEC5-4B95-87AB-C36CD0CC938C}" type="presParOf" srcId="{9FE9E30E-6FD3-42B2-90A0-67655905D059}" destId="{3E14EAF4-942B-4582-A71A-9695FCBF3745}" srcOrd="2" destOrd="0" presId="urn:microsoft.com/office/officeart/2005/8/layout/orgChart1"/>
    <dgm:cxn modelId="{32666023-F617-41E9-9CC4-C7E79B3481E4}" type="presParOf" srcId="{FEB40ADE-D917-4045-AA85-44ABAACF5F15}" destId="{0802477F-78DC-4FFA-8626-443AC1DBCF6C}" srcOrd="2" destOrd="0" presId="urn:microsoft.com/office/officeart/2005/8/layout/orgChart1"/>
    <dgm:cxn modelId="{1791A816-6ABB-450D-89B2-23F1C72A9FD0}" type="presParOf" srcId="{9E59A8B0-77D5-4276-AD1D-5B8A3E6EB05D}" destId="{DEE2F2F6-554D-48FD-8FA3-CF04DFDAECCA}" srcOrd="6" destOrd="0" presId="urn:microsoft.com/office/officeart/2005/8/layout/orgChart1"/>
    <dgm:cxn modelId="{0EA08C23-2C28-4023-8691-613B5EA780FF}" type="presParOf" srcId="{9E59A8B0-77D5-4276-AD1D-5B8A3E6EB05D}" destId="{39094A12-0FD2-4B4E-B55A-D11BBCC1BE83}" srcOrd="7" destOrd="0" presId="urn:microsoft.com/office/officeart/2005/8/layout/orgChart1"/>
    <dgm:cxn modelId="{70EEFC13-977B-4F8E-A1FF-C973E78190A6}" type="presParOf" srcId="{39094A12-0FD2-4B4E-B55A-D11BBCC1BE83}" destId="{9C376DAB-5B24-4DDB-9FD7-F5269ACEC710}" srcOrd="0" destOrd="0" presId="urn:microsoft.com/office/officeart/2005/8/layout/orgChart1"/>
    <dgm:cxn modelId="{8B28E4EE-CD0D-4BFD-9B26-2304513765B3}" type="presParOf" srcId="{9C376DAB-5B24-4DDB-9FD7-F5269ACEC710}" destId="{DE55F925-C2BD-47F6-9F91-3CD3F58B19D0}" srcOrd="0" destOrd="0" presId="urn:microsoft.com/office/officeart/2005/8/layout/orgChart1"/>
    <dgm:cxn modelId="{446DA59D-202C-42AE-9648-75BE6B7E105B}" type="presParOf" srcId="{9C376DAB-5B24-4DDB-9FD7-F5269ACEC710}" destId="{4FA43537-E7F5-47F8-B813-A660A2F7AEE6}" srcOrd="1" destOrd="0" presId="urn:microsoft.com/office/officeart/2005/8/layout/orgChart1"/>
    <dgm:cxn modelId="{4B57AE1F-1942-404C-BFD0-4B8D58837C0C}" type="presParOf" srcId="{39094A12-0FD2-4B4E-B55A-D11BBCC1BE83}" destId="{AB8C5F8F-46FB-4229-8602-4A39E5C76D44}" srcOrd="1" destOrd="0" presId="urn:microsoft.com/office/officeart/2005/8/layout/orgChart1"/>
    <dgm:cxn modelId="{2C87555D-6A06-4CE2-A39D-33ADBB137FF8}" type="presParOf" srcId="{AB8C5F8F-46FB-4229-8602-4A39E5C76D44}" destId="{DCE5CC03-C0BC-4731-9CE0-EDD7CEDFDAC7}" srcOrd="0" destOrd="0" presId="urn:microsoft.com/office/officeart/2005/8/layout/orgChart1"/>
    <dgm:cxn modelId="{23B72869-267A-4B3B-86F7-61534783B76E}" type="presParOf" srcId="{AB8C5F8F-46FB-4229-8602-4A39E5C76D44}" destId="{20B51706-5855-442D-B585-2ADFF1138513}" srcOrd="1" destOrd="0" presId="urn:microsoft.com/office/officeart/2005/8/layout/orgChart1"/>
    <dgm:cxn modelId="{5840CB98-CC71-4F69-A046-2CB505FBCBE9}" type="presParOf" srcId="{20B51706-5855-442D-B585-2ADFF1138513}" destId="{1A0E2A07-BC98-4F65-8F76-4CA51026C60E}" srcOrd="0" destOrd="0" presId="urn:microsoft.com/office/officeart/2005/8/layout/orgChart1"/>
    <dgm:cxn modelId="{D52AE7BF-D00B-43E6-B73D-A90DE1C5572B}" type="presParOf" srcId="{1A0E2A07-BC98-4F65-8F76-4CA51026C60E}" destId="{CA609FF4-5AA1-46C2-95BB-4B9E39DF3C7B}" srcOrd="0" destOrd="0" presId="urn:microsoft.com/office/officeart/2005/8/layout/orgChart1"/>
    <dgm:cxn modelId="{ACBE1CE2-34DE-448A-A241-E4A48A1FA445}" type="presParOf" srcId="{1A0E2A07-BC98-4F65-8F76-4CA51026C60E}" destId="{3DC89F19-96D7-4FEE-A916-56561EBA9E90}" srcOrd="1" destOrd="0" presId="urn:microsoft.com/office/officeart/2005/8/layout/orgChart1"/>
    <dgm:cxn modelId="{EF92A89D-60A5-4DA4-A15C-87F4BF2AAF2B}" type="presParOf" srcId="{20B51706-5855-442D-B585-2ADFF1138513}" destId="{A5CC6D75-8AC9-47F8-B6AE-987F423BB346}" srcOrd="1" destOrd="0" presId="urn:microsoft.com/office/officeart/2005/8/layout/orgChart1"/>
    <dgm:cxn modelId="{DDEAB973-3722-4A9B-9B2E-8FDA01BCBA7B}" type="presParOf" srcId="{20B51706-5855-442D-B585-2ADFF1138513}" destId="{792FAC80-FCA6-4683-9D6A-C5374E62D757}" srcOrd="2" destOrd="0" presId="urn:microsoft.com/office/officeart/2005/8/layout/orgChart1"/>
    <dgm:cxn modelId="{A1C0435A-BA04-4151-BF6D-D59837DCC02E}" type="presParOf" srcId="{AB8C5F8F-46FB-4229-8602-4A39E5C76D44}" destId="{57AA9FC8-82B3-4DA5-AB7D-63329431C500}" srcOrd="2" destOrd="0" presId="urn:microsoft.com/office/officeart/2005/8/layout/orgChart1"/>
    <dgm:cxn modelId="{49B0F47E-C6C0-4002-895F-AF9BD1805C8F}" type="presParOf" srcId="{AB8C5F8F-46FB-4229-8602-4A39E5C76D44}" destId="{35D91AF4-53A5-4836-BBC4-787F01D6A296}" srcOrd="3" destOrd="0" presId="urn:microsoft.com/office/officeart/2005/8/layout/orgChart1"/>
    <dgm:cxn modelId="{3EDD6704-B60E-41FF-8312-FCC6C45600B0}" type="presParOf" srcId="{35D91AF4-53A5-4836-BBC4-787F01D6A296}" destId="{1D7321AF-4CB0-4F9F-92BC-93FC0C33F931}" srcOrd="0" destOrd="0" presId="urn:microsoft.com/office/officeart/2005/8/layout/orgChart1"/>
    <dgm:cxn modelId="{2D2C4266-8FF1-47A2-A9B6-0E1FC60432E0}" type="presParOf" srcId="{1D7321AF-4CB0-4F9F-92BC-93FC0C33F931}" destId="{A76AD68D-F19C-43FD-8106-EAA22F97CD7C}" srcOrd="0" destOrd="0" presId="urn:microsoft.com/office/officeart/2005/8/layout/orgChart1"/>
    <dgm:cxn modelId="{822BB089-B0C9-40BF-B63B-21C50F60E78D}" type="presParOf" srcId="{1D7321AF-4CB0-4F9F-92BC-93FC0C33F931}" destId="{F7773839-EA52-4DD7-8837-96662CD4CA61}" srcOrd="1" destOrd="0" presId="urn:microsoft.com/office/officeart/2005/8/layout/orgChart1"/>
    <dgm:cxn modelId="{79D11C1D-1E58-4C48-A0CA-EC4B87C86A16}" type="presParOf" srcId="{35D91AF4-53A5-4836-BBC4-787F01D6A296}" destId="{E830379D-997D-4A97-90E2-329BD4FF30EB}" srcOrd="1" destOrd="0" presId="urn:microsoft.com/office/officeart/2005/8/layout/orgChart1"/>
    <dgm:cxn modelId="{1C4C9B3A-55B0-45FD-859C-7C71663C4C13}" type="presParOf" srcId="{35D91AF4-53A5-4836-BBC4-787F01D6A296}" destId="{DFE4F58B-2E0A-474B-90D2-03A5A30A6F06}" srcOrd="2" destOrd="0" presId="urn:microsoft.com/office/officeart/2005/8/layout/orgChart1"/>
    <dgm:cxn modelId="{8DD668E5-4A54-441D-876D-DD2ACE0810B1}" type="presParOf" srcId="{AB8C5F8F-46FB-4229-8602-4A39E5C76D44}" destId="{5055E356-FEA9-4590-9DB9-B73740354612}" srcOrd="4" destOrd="0" presId="urn:microsoft.com/office/officeart/2005/8/layout/orgChart1"/>
    <dgm:cxn modelId="{08E55E24-0908-4784-9BF1-9C8356E955DE}" type="presParOf" srcId="{AB8C5F8F-46FB-4229-8602-4A39E5C76D44}" destId="{CD9A789A-103E-4FFA-A167-F05F4EB8A57B}" srcOrd="5" destOrd="0" presId="urn:microsoft.com/office/officeart/2005/8/layout/orgChart1"/>
    <dgm:cxn modelId="{E210E012-4466-4E93-9178-AFF77BBE0F77}" type="presParOf" srcId="{CD9A789A-103E-4FFA-A167-F05F4EB8A57B}" destId="{52C117BE-4FCC-44C2-9AD5-F793A08BFA83}" srcOrd="0" destOrd="0" presId="urn:microsoft.com/office/officeart/2005/8/layout/orgChart1"/>
    <dgm:cxn modelId="{D58E6626-22A4-4B3E-8246-1CAB3B622472}" type="presParOf" srcId="{52C117BE-4FCC-44C2-9AD5-F793A08BFA83}" destId="{14EBC960-CB22-4039-B8C1-580A3093BBE7}" srcOrd="0" destOrd="0" presId="urn:microsoft.com/office/officeart/2005/8/layout/orgChart1"/>
    <dgm:cxn modelId="{11643A5F-B522-438B-A636-029DC25C1D9C}" type="presParOf" srcId="{52C117BE-4FCC-44C2-9AD5-F793A08BFA83}" destId="{34CB1CEC-AF27-4C1A-BED3-D4B7F635D843}" srcOrd="1" destOrd="0" presId="urn:microsoft.com/office/officeart/2005/8/layout/orgChart1"/>
    <dgm:cxn modelId="{4C7EA474-BFB2-40BC-940C-5D1AC5317AD6}" type="presParOf" srcId="{CD9A789A-103E-4FFA-A167-F05F4EB8A57B}" destId="{A2CEA038-B470-4680-AA83-90FEA4D2E243}" srcOrd="1" destOrd="0" presId="urn:microsoft.com/office/officeart/2005/8/layout/orgChart1"/>
    <dgm:cxn modelId="{287C10BC-6B2E-4893-B908-252565C9A5C2}" type="presParOf" srcId="{CD9A789A-103E-4FFA-A167-F05F4EB8A57B}" destId="{DEED1ACA-C2EC-4277-8871-27B20F206647}" srcOrd="2" destOrd="0" presId="urn:microsoft.com/office/officeart/2005/8/layout/orgChart1"/>
    <dgm:cxn modelId="{AA7514FD-FC2E-43EB-9466-E98383838B35}" type="presParOf" srcId="{39094A12-0FD2-4B4E-B55A-D11BBCC1BE83}" destId="{0D6D3388-E489-42C6-A645-C1D21F1BE4DF}" srcOrd="2" destOrd="0" presId="urn:microsoft.com/office/officeart/2005/8/layout/orgChart1"/>
    <dgm:cxn modelId="{143B9DE5-2F37-4783-8CDE-E4532E84E772}" type="presParOf" srcId="{95A7C0BD-C608-4A7A-AED1-9A5BF05AEDDC}" destId="{4732AD9C-69B2-4D9B-AEBD-3C408053EBB8}" srcOrd="2" destOrd="0" presId="urn:microsoft.com/office/officeart/2005/8/layout/orgChart1"/>
  </dgm:cxnLst>
  <dgm:bg/>
  <dgm:whole>
    <a:ln>
      <a:noFill/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085801C-83C9-4A84-BBBE-2414FFD9ECC5}" type="doc">
      <dgm:prSet loTypeId="urn:microsoft.com/office/officeart/2005/8/layout/target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313D0BA-B806-4402-90F3-EA3752B3888C}">
      <dgm:prSet phldrT="[文本]" custT="1"/>
      <dgm:spPr/>
      <dgm:t>
        <a:bodyPr/>
        <a:lstStyle/>
        <a:p>
          <a:pPr algn="ctr"/>
          <a:r>
            <a:rPr lang="zh-CN" altLang="en-US" sz="2800" dirty="0"/>
            <a:t>共享知识库</a:t>
          </a:r>
        </a:p>
      </dgm:t>
    </dgm:pt>
    <dgm:pt modelId="{2BA9F547-E0B9-4AFE-AFA3-773F21D8C58B}" type="parTrans" cxnId="{4EFAE04C-2605-468A-A373-F97DBD378724}">
      <dgm:prSet/>
      <dgm:spPr/>
      <dgm:t>
        <a:bodyPr/>
        <a:lstStyle/>
        <a:p>
          <a:pPr algn="ctr"/>
          <a:endParaRPr lang="zh-CN" altLang="en-US" sz="2800"/>
        </a:p>
      </dgm:t>
    </dgm:pt>
    <dgm:pt modelId="{3D60779A-3879-4E22-B1AB-FC5076F1BB63}" type="sibTrans" cxnId="{4EFAE04C-2605-468A-A373-F97DBD378724}">
      <dgm:prSet/>
      <dgm:spPr/>
      <dgm:t>
        <a:bodyPr/>
        <a:lstStyle/>
        <a:p>
          <a:pPr algn="ctr"/>
          <a:endParaRPr lang="zh-CN" altLang="en-US" sz="2800"/>
        </a:p>
      </dgm:t>
    </dgm:pt>
    <dgm:pt modelId="{D4FCEDBA-3A4F-41A3-AD98-277FB0D1C33D}">
      <dgm:prSet phldrT="[文本]" custT="1"/>
      <dgm:spPr/>
      <dgm:t>
        <a:bodyPr/>
        <a:lstStyle/>
        <a:p>
          <a:pPr algn="ctr">
            <a:spcBef>
              <a:spcPts val="600"/>
            </a:spcBef>
          </a:pPr>
          <a:endParaRPr lang="en-US" altLang="zh-CN" sz="2000" dirty="0"/>
        </a:p>
        <a:p>
          <a:pPr algn="ctr">
            <a:spcBef>
              <a:spcPts val="600"/>
            </a:spcBef>
          </a:pPr>
          <a:r>
            <a:rPr lang="zh-CN" altLang="en-US" sz="2800" dirty="0"/>
            <a:t>流程与程序</a:t>
          </a:r>
        </a:p>
      </dgm:t>
    </dgm:pt>
    <dgm:pt modelId="{E7F81FC9-981D-486A-9E1E-B9F1254EAB96}" type="parTrans" cxnId="{84139F2D-DDE3-4387-AEB2-B9AF6439727E}">
      <dgm:prSet/>
      <dgm:spPr/>
      <dgm:t>
        <a:bodyPr/>
        <a:lstStyle/>
        <a:p>
          <a:pPr algn="ctr"/>
          <a:endParaRPr lang="zh-CN" altLang="en-US" sz="2800"/>
        </a:p>
      </dgm:t>
    </dgm:pt>
    <dgm:pt modelId="{DFDE79C4-7772-4AA7-BA15-CB89045D28DB}" type="sibTrans" cxnId="{84139F2D-DDE3-4387-AEB2-B9AF6439727E}">
      <dgm:prSet/>
      <dgm:spPr/>
      <dgm:t>
        <a:bodyPr/>
        <a:lstStyle/>
        <a:p>
          <a:pPr algn="ctr"/>
          <a:endParaRPr lang="zh-CN" altLang="en-US" sz="2800"/>
        </a:p>
      </dgm:t>
    </dgm:pt>
    <dgm:pt modelId="{61F3B46B-2257-4D39-BBC0-58A2398E8612}" type="pres">
      <dgm:prSet presAssocID="{8085801C-83C9-4A84-BBBE-2414FFD9ECC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6A37D95-1919-445C-A185-CB37DAE3906D}" type="pres">
      <dgm:prSet presAssocID="{8085801C-83C9-4A84-BBBE-2414FFD9ECC5}" presName="outerBox" presStyleCnt="0"/>
      <dgm:spPr/>
    </dgm:pt>
    <dgm:pt modelId="{04995FE3-26BF-4B9A-A537-58C3775C51BC}" type="pres">
      <dgm:prSet presAssocID="{8085801C-83C9-4A84-BBBE-2414FFD9ECC5}" presName="outerBoxParent" presStyleLbl="node1" presStyleIdx="0" presStyleCnt="2" custLinFactNeighborY="7651"/>
      <dgm:spPr/>
    </dgm:pt>
    <dgm:pt modelId="{9400F7E6-D51B-46F0-84CE-D36B2DD741B9}" type="pres">
      <dgm:prSet presAssocID="{8085801C-83C9-4A84-BBBE-2414FFD9ECC5}" presName="outerBoxChildren" presStyleCnt="0"/>
      <dgm:spPr/>
    </dgm:pt>
    <dgm:pt modelId="{E6B48ECB-6C9A-4190-9C16-4DF744D6777B}" type="pres">
      <dgm:prSet presAssocID="{8085801C-83C9-4A84-BBBE-2414FFD9ECC5}" presName="middleBox" presStyleCnt="0"/>
      <dgm:spPr/>
    </dgm:pt>
    <dgm:pt modelId="{A0CF2918-05DE-42EB-986F-2D41C745D039}" type="pres">
      <dgm:prSet presAssocID="{8085801C-83C9-4A84-BBBE-2414FFD9ECC5}" presName="middleBoxParent" presStyleLbl="node1" presStyleIdx="1" presStyleCnt="2" custScaleX="84795" custScaleY="80134"/>
      <dgm:spPr/>
    </dgm:pt>
    <dgm:pt modelId="{2B3F63F2-E6E9-484C-BD5F-DC920B5FCEAA}" type="pres">
      <dgm:prSet presAssocID="{8085801C-83C9-4A84-BBBE-2414FFD9ECC5}" presName="middleBoxChildren" presStyleCnt="0"/>
      <dgm:spPr/>
    </dgm:pt>
  </dgm:ptLst>
  <dgm:cxnLst>
    <dgm:cxn modelId="{84139F2D-DDE3-4387-AEB2-B9AF6439727E}" srcId="{8085801C-83C9-4A84-BBBE-2414FFD9ECC5}" destId="{D4FCEDBA-3A4F-41A3-AD98-277FB0D1C33D}" srcOrd="1" destOrd="0" parTransId="{E7F81FC9-981D-486A-9E1E-B9F1254EAB96}" sibTransId="{DFDE79C4-7772-4AA7-BA15-CB89045D28DB}"/>
    <dgm:cxn modelId="{4EFAE04C-2605-468A-A373-F97DBD378724}" srcId="{8085801C-83C9-4A84-BBBE-2414FFD9ECC5}" destId="{5313D0BA-B806-4402-90F3-EA3752B3888C}" srcOrd="0" destOrd="0" parTransId="{2BA9F547-E0B9-4AFE-AFA3-773F21D8C58B}" sibTransId="{3D60779A-3879-4E22-B1AB-FC5076F1BB63}"/>
    <dgm:cxn modelId="{058B4575-4BF5-47F4-9B73-DEE237D76387}" type="presOf" srcId="{5313D0BA-B806-4402-90F3-EA3752B3888C}" destId="{04995FE3-26BF-4B9A-A537-58C3775C51BC}" srcOrd="0" destOrd="0" presId="urn:microsoft.com/office/officeart/2005/8/layout/target2"/>
    <dgm:cxn modelId="{24F6BB82-7E85-449A-8FCC-5F2FF5212EED}" type="presOf" srcId="{D4FCEDBA-3A4F-41A3-AD98-277FB0D1C33D}" destId="{A0CF2918-05DE-42EB-986F-2D41C745D039}" srcOrd="0" destOrd="0" presId="urn:microsoft.com/office/officeart/2005/8/layout/target2"/>
    <dgm:cxn modelId="{7DC96484-79B0-473C-A725-3F9359F69D1B}" type="presOf" srcId="{8085801C-83C9-4A84-BBBE-2414FFD9ECC5}" destId="{61F3B46B-2257-4D39-BBC0-58A2398E8612}" srcOrd="0" destOrd="0" presId="urn:microsoft.com/office/officeart/2005/8/layout/target2"/>
    <dgm:cxn modelId="{EF71ACD4-CD65-458A-BDDD-99BD7FC199D9}" type="presParOf" srcId="{61F3B46B-2257-4D39-BBC0-58A2398E8612}" destId="{E6A37D95-1919-445C-A185-CB37DAE3906D}" srcOrd="0" destOrd="0" presId="urn:microsoft.com/office/officeart/2005/8/layout/target2"/>
    <dgm:cxn modelId="{D744161B-14B7-47B6-A8D6-92B08F9D024A}" type="presParOf" srcId="{E6A37D95-1919-445C-A185-CB37DAE3906D}" destId="{04995FE3-26BF-4B9A-A537-58C3775C51BC}" srcOrd="0" destOrd="0" presId="urn:microsoft.com/office/officeart/2005/8/layout/target2"/>
    <dgm:cxn modelId="{AE838E94-36C9-4EB1-9E17-3C7B586F79F7}" type="presParOf" srcId="{E6A37D95-1919-445C-A185-CB37DAE3906D}" destId="{9400F7E6-D51B-46F0-84CE-D36B2DD741B9}" srcOrd="1" destOrd="0" presId="urn:microsoft.com/office/officeart/2005/8/layout/target2"/>
    <dgm:cxn modelId="{A5340E85-ECC8-4CDD-8ACA-C473E8FB7CFF}" type="presParOf" srcId="{61F3B46B-2257-4D39-BBC0-58A2398E8612}" destId="{E6B48ECB-6C9A-4190-9C16-4DF744D6777B}" srcOrd="1" destOrd="0" presId="urn:microsoft.com/office/officeart/2005/8/layout/target2"/>
    <dgm:cxn modelId="{62E53DAA-8701-4A63-B4F0-26E3B70911A2}" type="presParOf" srcId="{E6B48ECB-6C9A-4190-9C16-4DF744D6777B}" destId="{A0CF2918-05DE-42EB-986F-2D41C745D039}" srcOrd="0" destOrd="0" presId="urn:microsoft.com/office/officeart/2005/8/layout/target2"/>
    <dgm:cxn modelId="{CF303608-F74B-4825-A612-C9EC7A733D8C}" type="presParOf" srcId="{E6B48ECB-6C9A-4190-9C16-4DF744D6777B}" destId="{2B3F63F2-E6E9-484C-BD5F-DC920B5FCEAA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5E7656B-C2BD-46F9-A34B-93F58B5B1073}" type="doc">
      <dgm:prSet loTypeId="urn:microsoft.com/office/officeart/2005/8/layout/cycle5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4670DE6-6135-4091-9FB6-0444B26E45C2}">
      <dgm:prSet phldrT="[文本]" custT="1"/>
      <dgm:spPr/>
      <dgm:t>
        <a:bodyPr/>
        <a:lstStyle/>
        <a:p>
          <a:r>
            <a:rPr lang="zh-CN" altLang="en-US" sz="2200" b="1">
              <a:latin typeface="Times New Roman" panose="02020603050405020304" pitchFamily="18" charset="0"/>
              <a:cs typeface="Times New Roman" panose="02020603050405020304" pitchFamily="18" charset="0"/>
            </a:rPr>
            <a:t>指南和标准</a:t>
          </a:r>
          <a:endParaRPr lang="zh-CN" altLang="en-US" sz="2200" dirty="0"/>
        </a:p>
      </dgm:t>
    </dgm:pt>
    <dgm:pt modelId="{127CC5D4-EF49-4D1B-95A2-E61300E6BB00}" type="parTrans" cxnId="{5EBC345F-86B2-4C9B-88D5-8DAA9EC47A92}">
      <dgm:prSet/>
      <dgm:spPr/>
      <dgm:t>
        <a:bodyPr/>
        <a:lstStyle/>
        <a:p>
          <a:endParaRPr lang="zh-CN" altLang="en-US" sz="2200"/>
        </a:p>
      </dgm:t>
    </dgm:pt>
    <dgm:pt modelId="{5E7E2106-08B8-4A58-A5F1-C608FE9E809A}" type="sibTrans" cxnId="{5EBC345F-86B2-4C9B-88D5-8DAA9EC47A92}">
      <dgm:prSet/>
      <dgm:spPr/>
      <dgm:t>
        <a:bodyPr/>
        <a:lstStyle/>
        <a:p>
          <a:endParaRPr lang="zh-CN" altLang="en-US" sz="2200"/>
        </a:p>
      </dgm:t>
    </dgm:pt>
    <dgm:pt modelId="{DFE9A46D-E24C-46F3-8C21-0D9CA40DC163}">
      <dgm:prSet phldrT="[文本]" custT="1"/>
      <dgm:spPr/>
      <dgm:t>
        <a:bodyPr/>
        <a:lstStyle/>
        <a:p>
          <a:r>
            <a: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特定组织标准</a:t>
          </a:r>
          <a:endParaRPr lang="zh-CN" altLang="en-US" sz="2200" dirty="0"/>
        </a:p>
      </dgm:t>
    </dgm:pt>
    <dgm:pt modelId="{763C7CF6-2B89-4ADF-BF75-7F8873C302A5}" type="parTrans" cxnId="{A8F9C581-1683-403F-9A9C-DAEA7F981C24}">
      <dgm:prSet/>
      <dgm:spPr/>
      <dgm:t>
        <a:bodyPr/>
        <a:lstStyle/>
        <a:p>
          <a:endParaRPr lang="zh-CN" altLang="en-US" sz="2200"/>
        </a:p>
      </dgm:t>
    </dgm:pt>
    <dgm:pt modelId="{981CE9E0-9A66-47F0-82B7-977A68E22F92}" type="sibTrans" cxnId="{A8F9C581-1683-403F-9A9C-DAEA7F981C24}">
      <dgm:prSet/>
      <dgm:spPr/>
      <dgm:t>
        <a:bodyPr/>
        <a:lstStyle/>
        <a:p>
          <a:endParaRPr lang="zh-CN" altLang="en-US" sz="2200"/>
        </a:p>
      </dgm:t>
    </dgm:pt>
    <dgm:pt modelId="{B327AB81-1FD2-411F-B79A-2E9376628D3A}">
      <dgm:prSet phldrT="[文本]" custT="1"/>
      <dgm:spPr/>
      <dgm:t>
        <a:bodyPr/>
        <a:lstStyle/>
        <a:p>
          <a:r>
            <a: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模板</a:t>
          </a:r>
          <a:endParaRPr lang="zh-CN" altLang="en-US" sz="2200" dirty="0"/>
        </a:p>
      </dgm:t>
    </dgm:pt>
    <dgm:pt modelId="{0E512D49-C051-42E6-8715-DDE26FB23345}" type="parTrans" cxnId="{78CBC48A-4C0C-48FC-A18F-21477A9AEB77}">
      <dgm:prSet/>
      <dgm:spPr/>
      <dgm:t>
        <a:bodyPr/>
        <a:lstStyle/>
        <a:p>
          <a:endParaRPr lang="zh-CN" altLang="en-US" sz="2200"/>
        </a:p>
      </dgm:t>
    </dgm:pt>
    <dgm:pt modelId="{5C5E9A00-13EC-4CD1-8A7A-EDA9C57182F0}" type="sibTrans" cxnId="{78CBC48A-4C0C-48FC-A18F-21477A9AEB77}">
      <dgm:prSet/>
      <dgm:spPr/>
      <dgm:t>
        <a:bodyPr/>
        <a:lstStyle/>
        <a:p>
          <a:endParaRPr lang="zh-CN" altLang="en-US" sz="2200"/>
        </a:p>
      </dgm:t>
    </dgm:pt>
    <dgm:pt modelId="{E80D8EF0-4750-46D1-B4CE-359E8650271C}" type="pres">
      <dgm:prSet presAssocID="{75E7656B-C2BD-46F9-A34B-93F58B5B1073}" presName="cycle" presStyleCnt="0">
        <dgm:presLayoutVars>
          <dgm:dir/>
          <dgm:resizeHandles val="exact"/>
        </dgm:presLayoutVars>
      </dgm:prSet>
      <dgm:spPr/>
    </dgm:pt>
    <dgm:pt modelId="{6FFA2DB8-960C-46C2-939A-D7B8D173ACE4}" type="pres">
      <dgm:prSet presAssocID="{E4670DE6-6135-4091-9FB6-0444B26E45C2}" presName="node" presStyleLbl="node1" presStyleIdx="0" presStyleCnt="3">
        <dgm:presLayoutVars>
          <dgm:bulletEnabled val="1"/>
        </dgm:presLayoutVars>
      </dgm:prSet>
      <dgm:spPr/>
    </dgm:pt>
    <dgm:pt modelId="{00BC362C-298F-4183-B5C5-101579637B60}" type="pres">
      <dgm:prSet presAssocID="{E4670DE6-6135-4091-9FB6-0444B26E45C2}" presName="spNode" presStyleCnt="0"/>
      <dgm:spPr/>
    </dgm:pt>
    <dgm:pt modelId="{17F01FD9-3DE9-4D5D-A3B9-BDA0954AE00E}" type="pres">
      <dgm:prSet presAssocID="{5E7E2106-08B8-4A58-A5F1-C608FE9E809A}" presName="sibTrans" presStyleLbl="sibTrans1D1" presStyleIdx="0" presStyleCnt="3"/>
      <dgm:spPr/>
    </dgm:pt>
    <dgm:pt modelId="{E10CE309-1C6C-4414-93D6-20FB414A1282}" type="pres">
      <dgm:prSet presAssocID="{DFE9A46D-E24C-46F3-8C21-0D9CA40DC163}" presName="node" presStyleLbl="node1" presStyleIdx="1" presStyleCnt="3">
        <dgm:presLayoutVars>
          <dgm:bulletEnabled val="1"/>
        </dgm:presLayoutVars>
      </dgm:prSet>
      <dgm:spPr/>
    </dgm:pt>
    <dgm:pt modelId="{2CD9E941-048F-427D-AE91-CF4B9D13C654}" type="pres">
      <dgm:prSet presAssocID="{DFE9A46D-E24C-46F3-8C21-0D9CA40DC163}" presName="spNode" presStyleCnt="0"/>
      <dgm:spPr/>
    </dgm:pt>
    <dgm:pt modelId="{3CC8BF93-8493-4BDB-AFC3-E45FD85CE446}" type="pres">
      <dgm:prSet presAssocID="{981CE9E0-9A66-47F0-82B7-977A68E22F92}" presName="sibTrans" presStyleLbl="sibTrans1D1" presStyleIdx="1" presStyleCnt="3"/>
      <dgm:spPr/>
    </dgm:pt>
    <dgm:pt modelId="{64A0CACE-D67B-4A6C-89AE-FD3AB7C0F882}" type="pres">
      <dgm:prSet presAssocID="{B327AB81-1FD2-411F-B79A-2E9376628D3A}" presName="node" presStyleLbl="node1" presStyleIdx="2" presStyleCnt="3">
        <dgm:presLayoutVars>
          <dgm:bulletEnabled val="1"/>
        </dgm:presLayoutVars>
      </dgm:prSet>
      <dgm:spPr/>
    </dgm:pt>
    <dgm:pt modelId="{68203DC7-6F56-4D7A-ADE0-A95FB271807C}" type="pres">
      <dgm:prSet presAssocID="{B327AB81-1FD2-411F-B79A-2E9376628D3A}" presName="spNode" presStyleCnt="0"/>
      <dgm:spPr/>
    </dgm:pt>
    <dgm:pt modelId="{B7B79194-5581-49EF-A3B3-CD13378F881A}" type="pres">
      <dgm:prSet presAssocID="{5C5E9A00-13EC-4CD1-8A7A-EDA9C57182F0}" presName="sibTrans" presStyleLbl="sibTrans1D1" presStyleIdx="2" presStyleCnt="3"/>
      <dgm:spPr/>
    </dgm:pt>
  </dgm:ptLst>
  <dgm:cxnLst>
    <dgm:cxn modelId="{65ECA804-13A8-4D2F-9FEE-460DFA014A0C}" type="presOf" srcId="{5C5E9A00-13EC-4CD1-8A7A-EDA9C57182F0}" destId="{B7B79194-5581-49EF-A3B3-CD13378F881A}" srcOrd="0" destOrd="0" presId="urn:microsoft.com/office/officeart/2005/8/layout/cycle5"/>
    <dgm:cxn modelId="{0DF52406-C7F6-4254-A1F8-8CAD834A3837}" type="presOf" srcId="{E4670DE6-6135-4091-9FB6-0444B26E45C2}" destId="{6FFA2DB8-960C-46C2-939A-D7B8D173ACE4}" srcOrd="0" destOrd="0" presId="urn:microsoft.com/office/officeart/2005/8/layout/cycle5"/>
    <dgm:cxn modelId="{4842C72F-D39E-4C41-8436-4FFADA76C417}" type="presOf" srcId="{5E7E2106-08B8-4A58-A5F1-C608FE9E809A}" destId="{17F01FD9-3DE9-4D5D-A3B9-BDA0954AE00E}" srcOrd="0" destOrd="0" presId="urn:microsoft.com/office/officeart/2005/8/layout/cycle5"/>
    <dgm:cxn modelId="{5EBC345F-86B2-4C9B-88D5-8DAA9EC47A92}" srcId="{75E7656B-C2BD-46F9-A34B-93F58B5B1073}" destId="{E4670DE6-6135-4091-9FB6-0444B26E45C2}" srcOrd="0" destOrd="0" parTransId="{127CC5D4-EF49-4D1B-95A2-E61300E6BB00}" sibTransId="{5E7E2106-08B8-4A58-A5F1-C608FE9E809A}"/>
    <dgm:cxn modelId="{F29D8A4A-997D-47E5-84F4-D69140507306}" type="presOf" srcId="{DFE9A46D-E24C-46F3-8C21-0D9CA40DC163}" destId="{E10CE309-1C6C-4414-93D6-20FB414A1282}" srcOrd="0" destOrd="0" presId="urn:microsoft.com/office/officeart/2005/8/layout/cycle5"/>
    <dgm:cxn modelId="{3C8C1D7F-D70E-4FCF-B3DF-C0B3C26FDCA7}" type="presOf" srcId="{B327AB81-1FD2-411F-B79A-2E9376628D3A}" destId="{64A0CACE-D67B-4A6C-89AE-FD3AB7C0F882}" srcOrd="0" destOrd="0" presId="urn:microsoft.com/office/officeart/2005/8/layout/cycle5"/>
    <dgm:cxn modelId="{A8F9C581-1683-403F-9A9C-DAEA7F981C24}" srcId="{75E7656B-C2BD-46F9-A34B-93F58B5B1073}" destId="{DFE9A46D-E24C-46F3-8C21-0D9CA40DC163}" srcOrd="1" destOrd="0" parTransId="{763C7CF6-2B89-4ADF-BF75-7F8873C302A5}" sibTransId="{981CE9E0-9A66-47F0-82B7-977A68E22F92}"/>
    <dgm:cxn modelId="{78CBC48A-4C0C-48FC-A18F-21477A9AEB77}" srcId="{75E7656B-C2BD-46F9-A34B-93F58B5B1073}" destId="{B327AB81-1FD2-411F-B79A-2E9376628D3A}" srcOrd="2" destOrd="0" parTransId="{0E512D49-C051-42E6-8715-DDE26FB23345}" sibTransId="{5C5E9A00-13EC-4CD1-8A7A-EDA9C57182F0}"/>
    <dgm:cxn modelId="{C2E773A4-02D0-425A-A1D1-E8B8CE51A458}" type="presOf" srcId="{981CE9E0-9A66-47F0-82B7-977A68E22F92}" destId="{3CC8BF93-8493-4BDB-AFC3-E45FD85CE446}" srcOrd="0" destOrd="0" presId="urn:microsoft.com/office/officeart/2005/8/layout/cycle5"/>
    <dgm:cxn modelId="{046588C5-F5AA-44DF-B0C3-0CAB0D9EB346}" type="presOf" srcId="{75E7656B-C2BD-46F9-A34B-93F58B5B1073}" destId="{E80D8EF0-4750-46D1-B4CE-359E8650271C}" srcOrd="0" destOrd="0" presId="urn:microsoft.com/office/officeart/2005/8/layout/cycle5"/>
    <dgm:cxn modelId="{65C5F74D-E9D1-495C-961B-C74C7D3AD617}" type="presParOf" srcId="{E80D8EF0-4750-46D1-B4CE-359E8650271C}" destId="{6FFA2DB8-960C-46C2-939A-D7B8D173ACE4}" srcOrd="0" destOrd="0" presId="urn:microsoft.com/office/officeart/2005/8/layout/cycle5"/>
    <dgm:cxn modelId="{9E55EB79-4618-43A9-91BC-1637A84D8F18}" type="presParOf" srcId="{E80D8EF0-4750-46D1-B4CE-359E8650271C}" destId="{00BC362C-298F-4183-B5C5-101579637B60}" srcOrd="1" destOrd="0" presId="urn:microsoft.com/office/officeart/2005/8/layout/cycle5"/>
    <dgm:cxn modelId="{C7A2BC3F-8478-4379-B8B1-D29B265C70CC}" type="presParOf" srcId="{E80D8EF0-4750-46D1-B4CE-359E8650271C}" destId="{17F01FD9-3DE9-4D5D-A3B9-BDA0954AE00E}" srcOrd="2" destOrd="0" presId="urn:microsoft.com/office/officeart/2005/8/layout/cycle5"/>
    <dgm:cxn modelId="{19337EC8-74FB-4CC0-AD45-FDBE9137E359}" type="presParOf" srcId="{E80D8EF0-4750-46D1-B4CE-359E8650271C}" destId="{E10CE309-1C6C-4414-93D6-20FB414A1282}" srcOrd="3" destOrd="0" presId="urn:microsoft.com/office/officeart/2005/8/layout/cycle5"/>
    <dgm:cxn modelId="{48468986-5820-405A-BF4A-6F29A6CED163}" type="presParOf" srcId="{E80D8EF0-4750-46D1-B4CE-359E8650271C}" destId="{2CD9E941-048F-427D-AE91-CF4B9D13C654}" srcOrd="4" destOrd="0" presId="urn:microsoft.com/office/officeart/2005/8/layout/cycle5"/>
    <dgm:cxn modelId="{F0761BD6-C9B3-4188-9ACA-219A7686ABBB}" type="presParOf" srcId="{E80D8EF0-4750-46D1-B4CE-359E8650271C}" destId="{3CC8BF93-8493-4BDB-AFC3-E45FD85CE446}" srcOrd="5" destOrd="0" presId="urn:microsoft.com/office/officeart/2005/8/layout/cycle5"/>
    <dgm:cxn modelId="{F0EF1993-4EE7-4714-8E87-C099011CABCA}" type="presParOf" srcId="{E80D8EF0-4750-46D1-B4CE-359E8650271C}" destId="{64A0CACE-D67B-4A6C-89AE-FD3AB7C0F882}" srcOrd="6" destOrd="0" presId="urn:microsoft.com/office/officeart/2005/8/layout/cycle5"/>
    <dgm:cxn modelId="{BF93B0D0-AACC-4DE9-BB2D-1AC8DC252B1C}" type="presParOf" srcId="{E80D8EF0-4750-46D1-B4CE-359E8650271C}" destId="{68203DC7-6F56-4D7A-ADE0-A95FB271807C}" srcOrd="7" destOrd="0" presId="urn:microsoft.com/office/officeart/2005/8/layout/cycle5"/>
    <dgm:cxn modelId="{EA4B5E7B-A7E1-4EF6-8EED-0A1308D8EB43}" type="presParOf" srcId="{E80D8EF0-4750-46D1-B4CE-359E8650271C}" destId="{B7B79194-5581-49EF-A3B3-CD13378F881A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5E7656B-C2BD-46F9-A34B-93F58B5B1073}" type="doc">
      <dgm:prSet loTypeId="urn:microsoft.com/office/officeart/2005/8/layout/cycle5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4670DE6-6135-4091-9FB6-0444B26E45C2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变更控制程序</a:t>
          </a:r>
          <a:endParaRPr lang="zh-CN" altLang="en-US" sz="1800" dirty="0"/>
        </a:p>
      </dgm:t>
    </dgm:pt>
    <dgm:pt modelId="{127CC5D4-EF49-4D1B-95A2-E61300E6BB00}" type="parTrans" cxnId="{5EBC345F-86B2-4C9B-88D5-8DAA9EC47A92}">
      <dgm:prSet/>
      <dgm:spPr/>
      <dgm:t>
        <a:bodyPr/>
        <a:lstStyle/>
        <a:p>
          <a:endParaRPr lang="zh-CN" altLang="en-US" sz="1800"/>
        </a:p>
      </dgm:t>
    </dgm:pt>
    <dgm:pt modelId="{5E7E2106-08B8-4A58-A5F1-C608FE9E809A}" type="sibTrans" cxnId="{5EBC345F-86B2-4C9B-88D5-8DAA9EC47A92}">
      <dgm:prSet/>
      <dgm:spPr/>
      <dgm:t>
        <a:bodyPr/>
        <a:lstStyle/>
        <a:p>
          <a:endParaRPr lang="zh-CN" altLang="en-US" sz="1800"/>
        </a:p>
      </dgm:t>
    </dgm:pt>
    <dgm:pt modelId="{DFE9A46D-E24C-46F3-8C21-0D9CA40DC163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财务控制程序</a:t>
          </a:r>
          <a:endParaRPr lang="zh-CN" altLang="en-US" sz="1800" dirty="0"/>
        </a:p>
      </dgm:t>
    </dgm:pt>
    <dgm:pt modelId="{763C7CF6-2B89-4ADF-BF75-7F8873C302A5}" type="parTrans" cxnId="{A8F9C581-1683-403F-9A9C-DAEA7F981C24}">
      <dgm:prSet/>
      <dgm:spPr/>
      <dgm:t>
        <a:bodyPr/>
        <a:lstStyle/>
        <a:p>
          <a:endParaRPr lang="zh-CN" altLang="en-US" sz="1800"/>
        </a:p>
      </dgm:t>
    </dgm:pt>
    <dgm:pt modelId="{981CE9E0-9A66-47F0-82B7-977A68E22F92}" type="sibTrans" cxnId="{A8F9C581-1683-403F-9A9C-DAEA7F981C24}">
      <dgm:prSet/>
      <dgm:spPr/>
      <dgm:t>
        <a:bodyPr/>
        <a:lstStyle/>
        <a:p>
          <a:endParaRPr lang="zh-CN" altLang="en-US" sz="1800"/>
        </a:p>
      </dgm:t>
    </dgm:pt>
    <dgm:pt modelId="{B327AB81-1FD2-411F-B79A-2E9376628D3A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问题缺陷管理程序</a:t>
          </a:r>
          <a:endParaRPr lang="zh-CN" altLang="en-US" sz="1800" dirty="0"/>
        </a:p>
      </dgm:t>
    </dgm:pt>
    <dgm:pt modelId="{0E512D49-C051-42E6-8715-DDE26FB23345}" type="parTrans" cxnId="{78CBC48A-4C0C-48FC-A18F-21477A9AEB77}">
      <dgm:prSet/>
      <dgm:spPr/>
      <dgm:t>
        <a:bodyPr/>
        <a:lstStyle/>
        <a:p>
          <a:endParaRPr lang="zh-CN" altLang="en-US" sz="1800"/>
        </a:p>
      </dgm:t>
    </dgm:pt>
    <dgm:pt modelId="{5C5E9A00-13EC-4CD1-8A7A-EDA9C57182F0}" type="sibTrans" cxnId="{78CBC48A-4C0C-48FC-A18F-21477A9AEB77}">
      <dgm:prSet/>
      <dgm:spPr/>
      <dgm:t>
        <a:bodyPr/>
        <a:lstStyle/>
        <a:p>
          <a:endParaRPr lang="zh-CN" altLang="en-US" sz="1800"/>
        </a:p>
      </dgm:t>
    </dgm:pt>
    <dgm:pt modelId="{83858A76-0101-419E-BD3E-207FEF2A1435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组织对沟通的要求</a:t>
          </a:r>
          <a:endParaRPr lang="zh-CN" altLang="en-US" sz="1800" dirty="0"/>
        </a:p>
      </dgm:t>
    </dgm:pt>
    <dgm:pt modelId="{72BD132E-7438-4ACF-BF1B-58D04370F4A4}" type="parTrans" cxnId="{243AB3D3-22D9-49AC-BB8E-50CFC9495796}">
      <dgm:prSet/>
      <dgm:spPr/>
      <dgm:t>
        <a:bodyPr/>
        <a:lstStyle/>
        <a:p>
          <a:endParaRPr lang="zh-CN" altLang="en-US" sz="1400"/>
        </a:p>
      </dgm:t>
    </dgm:pt>
    <dgm:pt modelId="{A239F22D-BC1B-47FA-BD6E-43C81E72F96E}" type="sibTrans" cxnId="{243AB3D3-22D9-49AC-BB8E-50CFC9495796}">
      <dgm:prSet/>
      <dgm:spPr/>
      <dgm:t>
        <a:bodyPr/>
        <a:lstStyle/>
        <a:p>
          <a:endParaRPr lang="zh-CN" altLang="en-US" sz="1400"/>
        </a:p>
      </dgm:t>
    </dgm:pt>
    <dgm:pt modelId="{944B6209-2877-45DA-A130-A6BE8D6CCF6B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批准、授权等程序</a:t>
          </a:r>
          <a:endParaRPr lang="zh-CN" altLang="en-US" sz="1800" dirty="0"/>
        </a:p>
      </dgm:t>
    </dgm:pt>
    <dgm:pt modelId="{158188DE-FDFF-46FC-BEF2-CF05F836892F}" type="parTrans" cxnId="{13306967-6657-40E2-9004-0F922DEE4CDF}">
      <dgm:prSet/>
      <dgm:spPr/>
      <dgm:t>
        <a:bodyPr/>
        <a:lstStyle/>
        <a:p>
          <a:endParaRPr lang="zh-CN" altLang="en-US" sz="1400"/>
        </a:p>
      </dgm:t>
    </dgm:pt>
    <dgm:pt modelId="{6303199C-79A3-4A72-985F-F132CA6856B5}" type="sibTrans" cxnId="{13306967-6657-40E2-9004-0F922DEE4CDF}">
      <dgm:prSet/>
      <dgm:spPr/>
      <dgm:t>
        <a:bodyPr/>
        <a:lstStyle/>
        <a:p>
          <a:endParaRPr lang="zh-CN" altLang="en-US" sz="1400"/>
        </a:p>
      </dgm:t>
    </dgm:pt>
    <dgm:pt modelId="{8C32E635-B9FC-4305-B34A-3A447BD17C50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风险控制程序</a:t>
          </a:r>
          <a:endParaRPr lang="zh-CN" altLang="en-US" sz="1800" dirty="0"/>
        </a:p>
      </dgm:t>
    </dgm:pt>
    <dgm:pt modelId="{BB40F5ED-441B-4930-B3FA-E299330DBE3E}" type="parTrans" cxnId="{43911103-4C53-4499-964F-CB48101629C2}">
      <dgm:prSet/>
      <dgm:spPr/>
      <dgm:t>
        <a:bodyPr/>
        <a:lstStyle/>
        <a:p>
          <a:endParaRPr lang="zh-CN" altLang="en-US" sz="1400"/>
        </a:p>
      </dgm:t>
    </dgm:pt>
    <dgm:pt modelId="{201880DB-3D54-4B0D-96CB-FD9272E55F4D}" type="sibTrans" cxnId="{43911103-4C53-4499-964F-CB48101629C2}">
      <dgm:prSet/>
      <dgm:spPr/>
      <dgm:t>
        <a:bodyPr/>
        <a:lstStyle/>
        <a:p>
          <a:endParaRPr lang="zh-CN" altLang="en-US" sz="1400"/>
        </a:p>
      </dgm:t>
    </dgm:pt>
    <dgm:pt modelId="{36D6946E-1E22-4045-B6C5-79F0AEB84E27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标准化的指南</a:t>
          </a:r>
          <a:endParaRPr lang="zh-CN" altLang="en-US" sz="1800" dirty="0"/>
        </a:p>
      </dgm:t>
    </dgm:pt>
    <dgm:pt modelId="{54D8B805-A77B-466F-8F7B-E041109FAB85}" type="parTrans" cxnId="{F5C71F37-9611-45B4-8D65-13431DCBB945}">
      <dgm:prSet/>
      <dgm:spPr/>
      <dgm:t>
        <a:bodyPr/>
        <a:lstStyle/>
        <a:p>
          <a:endParaRPr lang="zh-CN" altLang="en-US" sz="1400"/>
        </a:p>
      </dgm:t>
    </dgm:pt>
    <dgm:pt modelId="{759B1417-BEC6-4B36-B807-371A853E2116}" type="sibTrans" cxnId="{F5C71F37-9611-45B4-8D65-13431DCBB945}">
      <dgm:prSet/>
      <dgm:spPr/>
      <dgm:t>
        <a:bodyPr/>
        <a:lstStyle/>
        <a:p>
          <a:endParaRPr lang="zh-CN" altLang="en-US" sz="1400"/>
        </a:p>
      </dgm:t>
    </dgm:pt>
    <dgm:pt modelId="{E80D8EF0-4750-46D1-B4CE-359E8650271C}" type="pres">
      <dgm:prSet presAssocID="{75E7656B-C2BD-46F9-A34B-93F58B5B1073}" presName="cycle" presStyleCnt="0">
        <dgm:presLayoutVars>
          <dgm:dir/>
          <dgm:resizeHandles val="exact"/>
        </dgm:presLayoutVars>
      </dgm:prSet>
      <dgm:spPr/>
    </dgm:pt>
    <dgm:pt modelId="{6FFA2DB8-960C-46C2-939A-D7B8D173ACE4}" type="pres">
      <dgm:prSet presAssocID="{E4670DE6-6135-4091-9FB6-0444B26E45C2}" presName="node" presStyleLbl="node1" presStyleIdx="0" presStyleCnt="7">
        <dgm:presLayoutVars>
          <dgm:bulletEnabled val="1"/>
        </dgm:presLayoutVars>
      </dgm:prSet>
      <dgm:spPr/>
    </dgm:pt>
    <dgm:pt modelId="{00BC362C-298F-4183-B5C5-101579637B60}" type="pres">
      <dgm:prSet presAssocID="{E4670DE6-6135-4091-9FB6-0444B26E45C2}" presName="spNode" presStyleCnt="0"/>
      <dgm:spPr/>
    </dgm:pt>
    <dgm:pt modelId="{17F01FD9-3DE9-4D5D-A3B9-BDA0954AE00E}" type="pres">
      <dgm:prSet presAssocID="{5E7E2106-08B8-4A58-A5F1-C608FE9E809A}" presName="sibTrans" presStyleLbl="sibTrans1D1" presStyleIdx="0" presStyleCnt="7"/>
      <dgm:spPr/>
    </dgm:pt>
    <dgm:pt modelId="{E10CE309-1C6C-4414-93D6-20FB414A1282}" type="pres">
      <dgm:prSet presAssocID="{DFE9A46D-E24C-46F3-8C21-0D9CA40DC163}" presName="node" presStyleLbl="node1" presStyleIdx="1" presStyleCnt="7">
        <dgm:presLayoutVars>
          <dgm:bulletEnabled val="1"/>
        </dgm:presLayoutVars>
      </dgm:prSet>
      <dgm:spPr/>
    </dgm:pt>
    <dgm:pt modelId="{2CD9E941-048F-427D-AE91-CF4B9D13C654}" type="pres">
      <dgm:prSet presAssocID="{DFE9A46D-E24C-46F3-8C21-0D9CA40DC163}" presName="spNode" presStyleCnt="0"/>
      <dgm:spPr/>
    </dgm:pt>
    <dgm:pt modelId="{3CC8BF93-8493-4BDB-AFC3-E45FD85CE446}" type="pres">
      <dgm:prSet presAssocID="{981CE9E0-9A66-47F0-82B7-977A68E22F92}" presName="sibTrans" presStyleLbl="sibTrans1D1" presStyleIdx="1" presStyleCnt="7"/>
      <dgm:spPr/>
    </dgm:pt>
    <dgm:pt modelId="{64A0CACE-D67B-4A6C-89AE-FD3AB7C0F882}" type="pres">
      <dgm:prSet presAssocID="{B327AB81-1FD2-411F-B79A-2E9376628D3A}" presName="node" presStyleLbl="node1" presStyleIdx="2" presStyleCnt="7">
        <dgm:presLayoutVars>
          <dgm:bulletEnabled val="1"/>
        </dgm:presLayoutVars>
      </dgm:prSet>
      <dgm:spPr/>
    </dgm:pt>
    <dgm:pt modelId="{68203DC7-6F56-4D7A-ADE0-A95FB271807C}" type="pres">
      <dgm:prSet presAssocID="{B327AB81-1FD2-411F-B79A-2E9376628D3A}" presName="spNode" presStyleCnt="0"/>
      <dgm:spPr/>
    </dgm:pt>
    <dgm:pt modelId="{B7B79194-5581-49EF-A3B3-CD13378F881A}" type="pres">
      <dgm:prSet presAssocID="{5C5E9A00-13EC-4CD1-8A7A-EDA9C57182F0}" presName="sibTrans" presStyleLbl="sibTrans1D1" presStyleIdx="2" presStyleCnt="7"/>
      <dgm:spPr/>
    </dgm:pt>
    <dgm:pt modelId="{6E3C3B07-39DF-4914-8F76-4005E7D77B72}" type="pres">
      <dgm:prSet presAssocID="{83858A76-0101-419E-BD3E-207FEF2A1435}" presName="node" presStyleLbl="node1" presStyleIdx="3" presStyleCnt="7">
        <dgm:presLayoutVars>
          <dgm:bulletEnabled val="1"/>
        </dgm:presLayoutVars>
      </dgm:prSet>
      <dgm:spPr/>
    </dgm:pt>
    <dgm:pt modelId="{42591FA5-103A-4588-AD0A-1387AC13125B}" type="pres">
      <dgm:prSet presAssocID="{83858A76-0101-419E-BD3E-207FEF2A1435}" presName="spNode" presStyleCnt="0"/>
      <dgm:spPr/>
    </dgm:pt>
    <dgm:pt modelId="{60CC9C48-A5E3-4E2D-9C23-16E67C1BEB88}" type="pres">
      <dgm:prSet presAssocID="{A239F22D-BC1B-47FA-BD6E-43C81E72F96E}" presName="sibTrans" presStyleLbl="sibTrans1D1" presStyleIdx="3" presStyleCnt="7"/>
      <dgm:spPr/>
    </dgm:pt>
    <dgm:pt modelId="{80E2D837-6669-4082-B2FE-CE726895EDCE}" type="pres">
      <dgm:prSet presAssocID="{944B6209-2877-45DA-A130-A6BE8D6CCF6B}" presName="node" presStyleLbl="node1" presStyleIdx="4" presStyleCnt="7">
        <dgm:presLayoutVars>
          <dgm:bulletEnabled val="1"/>
        </dgm:presLayoutVars>
      </dgm:prSet>
      <dgm:spPr/>
    </dgm:pt>
    <dgm:pt modelId="{13EA6080-E90F-4864-9D0E-8CADC75A58F0}" type="pres">
      <dgm:prSet presAssocID="{944B6209-2877-45DA-A130-A6BE8D6CCF6B}" presName="spNode" presStyleCnt="0"/>
      <dgm:spPr/>
    </dgm:pt>
    <dgm:pt modelId="{A9C6ED5C-40CB-4194-A7E7-91F50786D43D}" type="pres">
      <dgm:prSet presAssocID="{6303199C-79A3-4A72-985F-F132CA6856B5}" presName="sibTrans" presStyleLbl="sibTrans1D1" presStyleIdx="4" presStyleCnt="7"/>
      <dgm:spPr/>
    </dgm:pt>
    <dgm:pt modelId="{1D23E3B6-3429-4574-9F83-CD4304A1532D}" type="pres">
      <dgm:prSet presAssocID="{8C32E635-B9FC-4305-B34A-3A447BD17C50}" presName="node" presStyleLbl="node1" presStyleIdx="5" presStyleCnt="7">
        <dgm:presLayoutVars>
          <dgm:bulletEnabled val="1"/>
        </dgm:presLayoutVars>
      </dgm:prSet>
      <dgm:spPr/>
    </dgm:pt>
    <dgm:pt modelId="{4DBB98E8-A6A3-4C21-B0E9-F3C13DD7C704}" type="pres">
      <dgm:prSet presAssocID="{8C32E635-B9FC-4305-B34A-3A447BD17C50}" presName="spNode" presStyleCnt="0"/>
      <dgm:spPr/>
    </dgm:pt>
    <dgm:pt modelId="{310B30C3-B867-4FBD-BEB4-D7FD95EED563}" type="pres">
      <dgm:prSet presAssocID="{201880DB-3D54-4B0D-96CB-FD9272E55F4D}" presName="sibTrans" presStyleLbl="sibTrans1D1" presStyleIdx="5" presStyleCnt="7"/>
      <dgm:spPr/>
    </dgm:pt>
    <dgm:pt modelId="{A478CED8-9CAD-484B-B765-293E2F2B6F48}" type="pres">
      <dgm:prSet presAssocID="{36D6946E-1E22-4045-B6C5-79F0AEB84E27}" presName="node" presStyleLbl="node1" presStyleIdx="6" presStyleCnt="7">
        <dgm:presLayoutVars>
          <dgm:bulletEnabled val="1"/>
        </dgm:presLayoutVars>
      </dgm:prSet>
      <dgm:spPr/>
    </dgm:pt>
    <dgm:pt modelId="{C5C083B2-8247-46DC-8CFA-F1097DF9DD08}" type="pres">
      <dgm:prSet presAssocID="{36D6946E-1E22-4045-B6C5-79F0AEB84E27}" presName="spNode" presStyleCnt="0"/>
      <dgm:spPr/>
    </dgm:pt>
    <dgm:pt modelId="{F0639263-1EDA-49EA-8163-8F38A5547A56}" type="pres">
      <dgm:prSet presAssocID="{759B1417-BEC6-4B36-B807-371A853E2116}" presName="sibTrans" presStyleLbl="sibTrans1D1" presStyleIdx="6" presStyleCnt="7"/>
      <dgm:spPr/>
    </dgm:pt>
  </dgm:ptLst>
  <dgm:cxnLst>
    <dgm:cxn modelId="{43911103-4C53-4499-964F-CB48101629C2}" srcId="{75E7656B-C2BD-46F9-A34B-93F58B5B1073}" destId="{8C32E635-B9FC-4305-B34A-3A447BD17C50}" srcOrd="5" destOrd="0" parTransId="{BB40F5ED-441B-4930-B3FA-E299330DBE3E}" sibTransId="{201880DB-3D54-4B0D-96CB-FD9272E55F4D}"/>
    <dgm:cxn modelId="{65ECA804-13A8-4D2F-9FEE-460DFA014A0C}" type="presOf" srcId="{5C5E9A00-13EC-4CD1-8A7A-EDA9C57182F0}" destId="{B7B79194-5581-49EF-A3B3-CD13378F881A}" srcOrd="0" destOrd="0" presId="urn:microsoft.com/office/officeart/2005/8/layout/cycle5"/>
    <dgm:cxn modelId="{0DF52406-C7F6-4254-A1F8-8CAD834A3837}" type="presOf" srcId="{E4670DE6-6135-4091-9FB6-0444B26E45C2}" destId="{6FFA2DB8-960C-46C2-939A-D7B8D173ACE4}" srcOrd="0" destOrd="0" presId="urn:microsoft.com/office/officeart/2005/8/layout/cycle5"/>
    <dgm:cxn modelId="{7E0C792E-BCD3-4B55-9839-F3F7804F114E}" type="presOf" srcId="{759B1417-BEC6-4B36-B807-371A853E2116}" destId="{F0639263-1EDA-49EA-8163-8F38A5547A56}" srcOrd="0" destOrd="0" presId="urn:microsoft.com/office/officeart/2005/8/layout/cycle5"/>
    <dgm:cxn modelId="{4842C72F-D39E-4C41-8436-4FFADA76C417}" type="presOf" srcId="{5E7E2106-08B8-4A58-A5F1-C608FE9E809A}" destId="{17F01FD9-3DE9-4D5D-A3B9-BDA0954AE00E}" srcOrd="0" destOrd="0" presId="urn:microsoft.com/office/officeart/2005/8/layout/cycle5"/>
    <dgm:cxn modelId="{F5C71F37-9611-45B4-8D65-13431DCBB945}" srcId="{75E7656B-C2BD-46F9-A34B-93F58B5B1073}" destId="{36D6946E-1E22-4045-B6C5-79F0AEB84E27}" srcOrd="6" destOrd="0" parTransId="{54D8B805-A77B-466F-8F7B-E041109FAB85}" sibTransId="{759B1417-BEC6-4B36-B807-371A853E2116}"/>
    <dgm:cxn modelId="{5EBC345F-86B2-4C9B-88D5-8DAA9EC47A92}" srcId="{75E7656B-C2BD-46F9-A34B-93F58B5B1073}" destId="{E4670DE6-6135-4091-9FB6-0444B26E45C2}" srcOrd="0" destOrd="0" parTransId="{127CC5D4-EF49-4D1B-95A2-E61300E6BB00}" sibTransId="{5E7E2106-08B8-4A58-A5F1-C608FE9E809A}"/>
    <dgm:cxn modelId="{13306967-6657-40E2-9004-0F922DEE4CDF}" srcId="{75E7656B-C2BD-46F9-A34B-93F58B5B1073}" destId="{944B6209-2877-45DA-A130-A6BE8D6CCF6B}" srcOrd="4" destOrd="0" parTransId="{158188DE-FDFF-46FC-BEF2-CF05F836892F}" sibTransId="{6303199C-79A3-4A72-985F-F132CA6856B5}"/>
    <dgm:cxn modelId="{090C7767-EB56-4FB5-BBD9-852642A64059}" type="presOf" srcId="{A239F22D-BC1B-47FA-BD6E-43C81E72F96E}" destId="{60CC9C48-A5E3-4E2D-9C23-16E67C1BEB88}" srcOrd="0" destOrd="0" presId="urn:microsoft.com/office/officeart/2005/8/layout/cycle5"/>
    <dgm:cxn modelId="{7B74F748-3ED9-478E-A798-B221E42665EC}" type="presOf" srcId="{944B6209-2877-45DA-A130-A6BE8D6CCF6B}" destId="{80E2D837-6669-4082-B2FE-CE726895EDCE}" srcOrd="0" destOrd="0" presId="urn:microsoft.com/office/officeart/2005/8/layout/cycle5"/>
    <dgm:cxn modelId="{F29D8A4A-997D-47E5-84F4-D69140507306}" type="presOf" srcId="{DFE9A46D-E24C-46F3-8C21-0D9CA40DC163}" destId="{E10CE309-1C6C-4414-93D6-20FB414A1282}" srcOrd="0" destOrd="0" presId="urn:microsoft.com/office/officeart/2005/8/layout/cycle5"/>
    <dgm:cxn modelId="{AE8BC458-BE6D-4CE7-981F-0762E0613C2C}" type="presOf" srcId="{201880DB-3D54-4B0D-96CB-FD9272E55F4D}" destId="{310B30C3-B867-4FBD-BEB4-D7FD95EED563}" srcOrd="0" destOrd="0" presId="urn:microsoft.com/office/officeart/2005/8/layout/cycle5"/>
    <dgm:cxn modelId="{3C8C1D7F-D70E-4FCF-B3DF-C0B3C26FDCA7}" type="presOf" srcId="{B327AB81-1FD2-411F-B79A-2E9376628D3A}" destId="{64A0CACE-D67B-4A6C-89AE-FD3AB7C0F882}" srcOrd="0" destOrd="0" presId="urn:microsoft.com/office/officeart/2005/8/layout/cycle5"/>
    <dgm:cxn modelId="{A8F9C581-1683-403F-9A9C-DAEA7F981C24}" srcId="{75E7656B-C2BD-46F9-A34B-93F58B5B1073}" destId="{DFE9A46D-E24C-46F3-8C21-0D9CA40DC163}" srcOrd="1" destOrd="0" parTransId="{763C7CF6-2B89-4ADF-BF75-7F8873C302A5}" sibTransId="{981CE9E0-9A66-47F0-82B7-977A68E22F92}"/>
    <dgm:cxn modelId="{78CBC48A-4C0C-48FC-A18F-21477A9AEB77}" srcId="{75E7656B-C2BD-46F9-A34B-93F58B5B1073}" destId="{B327AB81-1FD2-411F-B79A-2E9376628D3A}" srcOrd="2" destOrd="0" parTransId="{0E512D49-C051-42E6-8715-DDE26FB23345}" sibTransId="{5C5E9A00-13EC-4CD1-8A7A-EDA9C57182F0}"/>
    <dgm:cxn modelId="{8FA8E693-F0E1-4175-9AEB-900E647BB097}" type="presOf" srcId="{6303199C-79A3-4A72-985F-F132CA6856B5}" destId="{A9C6ED5C-40CB-4194-A7E7-91F50786D43D}" srcOrd="0" destOrd="0" presId="urn:microsoft.com/office/officeart/2005/8/layout/cycle5"/>
    <dgm:cxn modelId="{1CFF1F98-CC68-43FB-81C7-D494F9CC01E8}" type="presOf" srcId="{83858A76-0101-419E-BD3E-207FEF2A1435}" destId="{6E3C3B07-39DF-4914-8F76-4005E7D77B72}" srcOrd="0" destOrd="0" presId="urn:microsoft.com/office/officeart/2005/8/layout/cycle5"/>
    <dgm:cxn modelId="{C2E773A4-02D0-425A-A1D1-E8B8CE51A458}" type="presOf" srcId="{981CE9E0-9A66-47F0-82B7-977A68E22F92}" destId="{3CC8BF93-8493-4BDB-AFC3-E45FD85CE446}" srcOrd="0" destOrd="0" presId="urn:microsoft.com/office/officeart/2005/8/layout/cycle5"/>
    <dgm:cxn modelId="{49A449B1-DA43-4214-9F22-4135055A2DF8}" type="presOf" srcId="{8C32E635-B9FC-4305-B34A-3A447BD17C50}" destId="{1D23E3B6-3429-4574-9F83-CD4304A1532D}" srcOrd="0" destOrd="0" presId="urn:microsoft.com/office/officeart/2005/8/layout/cycle5"/>
    <dgm:cxn modelId="{046588C5-F5AA-44DF-B0C3-0CAB0D9EB346}" type="presOf" srcId="{75E7656B-C2BD-46F9-A34B-93F58B5B1073}" destId="{E80D8EF0-4750-46D1-B4CE-359E8650271C}" srcOrd="0" destOrd="0" presId="urn:microsoft.com/office/officeart/2005/8/layout/cycle5"/>
    <dgm:cxn modelId="{243AB3D3-22D9-49AC-BB8E-50CFC9495796}" srcId="{75E7656B-C2BD-46F9-A34B-93F58B5B1073}" destId="{83858A76-0101-419E-BD3E-207FEF2A1435}" srcOrd="3" destOrd="0" parTransId="{72BD132E-7438-4ACF-BF1B-58D04370F4A4}" sibTransId="{A239F22D-BC1B-47FA-BD6E-43C81E72F96E}"/>
    <dgm:cxn modelId="{C229BCDD-35D6-4C84-8419-E09EC06A29BF}" type="presOf" srcId="{36D6946E-1E22-4045-B6C5-79F0AEB84E27}" destId="{A478CED8-9CAD-484B-B765-293E2F2B6F48}" srcOrd="0" destOrd="0" presId="urn:microsoft.com/office/officeart/2005/8/layout/cycle5"/>
    <dgm:cxn modelId="{65C5F74D-E9D1-495C-961B-C74C7D3AD617}" type="presParOf" srcId="{E80D8EF0-4750-46D1-B4CE-359E8650271C}" destId="{6FFA2DB8-960C-46C2-939A-D7B8D173ACE4}" srcOrd="0" destOrd="0" presId="urn:microsoft.com/office/officeart/2005/8/layout/cycle5"/>
    <dgm:cxn modelId="{9E55EB79-4618-43A9-91BC-1637A84D8F18}" type="presParOf" srcId="{E80D8EF0-4750-46D1-B4CE-359E8650271C}" destId="{00BC362C-298F-4183-B5C5-101579637B60}" srcOrd="1" destOrd="0" presId="urn:microsoft.com/office/officeart/2005/8/layout/cycle5"/>
    <dgm:cxn modelId="{C7A2BC3F-8478-4379-B8B1-D29B265C70CC}" type="presParOf" srcId="{E80D8EF0-4750-46D1-B4CE-359E8650271C}" destId="{17F01FD9-3DE9-4D5D-A3B9-BDA0954AE00E}" srcOrd="2" destOrd="0" presId="urn:microsoft.com/office/officeart/2005/8/layout/cycle5"/>
    <dgm:cxn modelId="{19337EC8-74FB-4CC0-AD45-FDBE9137E359}" type="presParOf" srcId="{E80D8EF0-4750-46D1-B4CE-359E8650271C}" destId="{E10CE309-1C6C-4414-93D6-20FB414A1282}" srcOrd="3" destOrd="0" presId="urn:microsoft.com/office/officeart/2005/8/layout/cycle5"/>
    <dgm:cxn modelId="{48468986-5820-405A-BF4A-6F29A6CED163}" type="presParOf" srcId="{E80D8EF0-4750-46D1-B4CE-359E8650271C}" destId="{2CD9E941-048F-427D-AE91-CF4B9D13C654}" srcOrd="4" destOrd="0" presId="urn:microsoft.com/office/officeart/2005/8/layout/cycle5"/>
    <dgm:cxn modelId="{F0761BD6-C9B3-4188-9ACA-219A7686ABBB}" type="presParOf" srcId="{E80D8EF0-4750-46D1-B4CE-359E8650271C}" destId="{3CC8BF93-8493-4BDB-AFC3-E45FD85CE446}" srcOrd="5" destOrd="0" presId="urn:microsoft.com/office/officeart/2005/8/layout/cycle5"/>
    <dgm:cxn modelId="{F0EF1993-4EE7-4714-8E87-C099011CABCA}" type="presParOf" srcId="{E80D8EF0-4750-46D1-B4CE-359E8650271C}" destId="{64A0CACE-D67B-4A6C-89AE-FD3AB7C0F882}" srcOrd="6" destOrd="0" presId="urn:microsoft.com/office/officeart/2005/8/layout/cycle5"/>
    <dgm:cxn modelId="{BF93B0D0-AACC-4DE9-BB2D-1AC8DC252B1C}" type="presParOf" srcId="{E80D8EF0-4750-46D1-B4CE-359E8650271C}" destId="{68203DC7-6F56-4D7A-ADE0-A95FB271807C}" srcOrd="7" destOrd="0" presId="urn:microsoft.com/office/officeart/2005/8/layout/cycle5"/>
    <dgm:cxn modelId="{EA4B5E7B-A7E1-4EF6-8EED-0A1308D8EB43}" type="presParOf" srcId="{E80D8EF0-4750-46D1-B4CE-359E8650271C}" destId="{B7B79194-5581-49EF-A3B3-CD13378F881A}" srcOrd="8" destOrd="0" presId="urn:microsoft.com/office/officeart/2005/8/layout/cycle5"/>
    <dgm:cxn modelId="{9BE08A9C-9529-478E-A9DA-22CB39135AE7}" type="presParOf" srcId="{E80D8EF0-4750-46D1-B4CE-359E8650271C}" destId="{6E3C3B07-39DF-4914-8F76-4005E7D77B72}" srcOrd="9" destOrd="0" presId="urn:microsoft.com/office/officeart/2005/8/layout/cycle5"/>
    <dgm:cxn modelId="{76141078-C36C-4E6F-A4B3-F4CA4B4B0662}" type="presParOf" srcId="{E80D8EF0-4750-46D1-B4CE-359E8650271C}" destId="{42591FA5-103A-4588-AD0A-1387AC13125B}" srcOrd="10" destOrd="0" presId="urn:microsoft.com/office/officeart/2005/8/layout/cycle5"/>
    <dgm:cxn modelId="{1CE16A04-F1CC-4F3D-A295-4DB9A3AF58E8}" type="presParOf" srcId="{E80D8EF0-4750-46D1-B4CE-359E8650271C}" destId="{60CC9C48-A5E3-4E2D-9C23-16E67C1BEB88}" srcOrd="11" destOrd="0" presId="urn:microsoft.com/office/officeart/2005/8/layout/cycle5"/>
    <dgm:cxn modelId="{9EE7F0DA-F9CE-4CDF-9C08-4EB95CB4751D}" type="presParOf" srcId="{E80D8EF0-4750-46D1-B4CE-359E8650271C}" destId="{80E2D837-6669-4082-B2FE-CE726895EDCE}" srcOrd="12" destOrd="0" presId="urn:microsoft.com/office/officeart/2005/8/layout/cycle5"/>
    <dgm:cxn modelId="{8FCCE45D-E962-4FED-98C9-CC0AA8EDC470}" type="presParOf" srcId="{E80D8EF0-4750-46D1-B4CE-359E8650271C}" destId="{13EA6080-E90F-4864-9D0E-8CADC75A58F0}" srcOrd="13" destOrd="0" presId="urn:microsoft.com/office/officeart/2005/8/layout/cycle5"/>
    <dgm:cxn modelId="{CE6AAC74-2CEB-4068-9918-587DCF9C13C6}" type="presParOf" srcId="{E80D8EF0-4750-46D1-B4CE-359E8650271C}" destId="{A9C6ED5C-40CB-4194-A7E7-91F50786D43D}" srcOrd="14" destOrd="0" presId="urn:microsoft.com/office/officeart/2005/8/layout/cycle5"/>
    <dgm:cxn modelId="{4DC84DE4-AFA1-4538-A290-0DE48AB85E7F}" type="presParOf" srcId="{E80D8EF0-4750-46D1-B4CE-359E8650271C}" destId="{1D23E3B6-3429-4574-9F83-CD4304A1532D}" srcOrd="15" destOrd="0" presId="urn:microsoft.com/office/officeart/2005/8/layout/cycle5"/>
    <dgm:cxn modelId="{5784D86E-CA80-469F-8252-5BC68611AA36}" type="presParOf" srcId="{E80D8EF0-4750-46D1-B4CE-359E8650271C}" destId="{4DBB98E8-A6A3-4C21-B0E9-F3C13DD7C704}" srcOrd="16" destOrd="0" presId="urn:microsoft.com/office/officeart/2005/8/layout/cycle5"/>
    <dgm:cxn modelId="{D0EEE444-036D-4630-9947-E32BD274CD21}" type="presParOf" srcId="{E80D8EF0-4750-46D1-B4CE-359E8650271C}" destId="{310B30C3-B867-4FBD-BEB4-D7FD95EED563}" srcOrd="17" destOrd="0" presId="urn:microsoft.com/office/officeart/2005/8/layout/cycle5"/>
    <dgm:cxn modelId="{8AABBD4F-4162-4787-BC08-419C3CF7AAB1}" type="presParOf" srcId="{E80D8EF0-4750-46D1-B4CE-359E8650271C}" destId="{A478CED8-9CAD-484B-B765-293E2F2B6F48}" srcOrd="18" destOrd="0" presId="urn:microsoft.com/office/officeart/2005/8/layout/cycle5"/>
    <dgm:cxn modelId="{B3D85156-415F-4ECC-B74F-407252858942}" type="presParOf" srcId="{E80D8EF0-4750-46D1-B4CE-359E8650271C}" destId="{C5C083B2-8247-46DC-8CFA-F1097DF9DD08}" srcOrd="19" destOrd="0" presId="urn:microsoft.com/office/officeart/2005/8/layout/cycle5"/>
    <dgm:cxn modelId="{9A449A67-2787-4D1B-BDAE-CDC0EBD9320C}" type="presParOf" srcId="{E80D8EF0-4750-46D1-B4CE-359E8650271C}" destId="{F0639263-1EDA-49EA-8163-8F38A5547A56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5E7656B-C2BD-46F9-A34B-93F58B5B1073}" type="doc">
      <dgm:prSet loTypeId="urn:microsoft.com/office/officeart/2005/8/layout/cycle5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4670DE6-6135-4091-9FB6-0444B26E45C2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经验教训</a:t>
          </a:r>
          <a:endParaRPr lang="zh-CN" altLang="en-US" sz="2000" dirty="0"/>
        </a:p>
      </dgm:t>
    </dgm:pt>
    <dgm:pt modelId="{127CC5D4-EF49-4D1B-95A2-E61300E6BB00}" type="parTrans" cxnId="{5EBC345F-86B2-4C9B-88D5-8DAA9EC47A92}">
      <dgm:prSet/>
      <dgm:spPr/>
      <dgm:t>
        <a:bodyPr/>
        <a:lstStyle/>
        <a:p>
          <a:endParaRPr lang="zh-CN" altLang="en-US" sz="2000"/>
        </a:p>
      </dgm:t>
    </dgm:pt>
    <dgm:pt modelId="{5E7E2106-08B8-4A58-A5F1-C608FE9E809A}" type="sibTrans" cxnId="{5EBC345F-86B2-4C9B-88D5-8DAA9EC47A92}">
      <dgm:prSet/>
      <dgm:spPr/>
      <dgm:t>
        <a:bodyPr/>
        <a:lstStyle/>
        <a:p>
          <a:endParaRPr lang="zh-CN" altLang="en-US" sz="2000"/>
        </a:p>
      </dgm:t>
    </dgm:pt>
    <dgm:pt modelId="{B62B3AE8-29A8-4BC8-8D98-99D37634537F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项目终期审计</a:t>
          </a:r>
          <a:endParaRPr lang="zh-CN" altLang="en-US" sz="2000" dirty="0"/>
        </a:p>
      </dgm:t>
    </dgm:pt>
    <dgm:pt modelId="{0584E3AF-D757-4C05-AA75-BA8F62499A49}" type="parTrans" cxnId="{D2FBD716-FD5A-43A9-83D5-62B54D9FD3B7}">
      <dgm:prSet/>
      <dgm:spPr/>
      <dgm:t>
        <a:bodyPr/>
        <a:lstStyle/>
        <a:p>
          <a:endParaRPr lang="zh-CN" altLang="en-US" sz="2400"/>
        </a:p>
      </dgm:t>
    </dgm:pt>
    <dgm:pt modelId="{2A3A2B37-6C2E-4CB0-AEBA-25560023DE75}" type="sibTrans" cxnId="{D2FBD716-FD5A-43A9-83D5-62B54D9FD3B7}">
      <dgm:prSet/>
      <dgm:spPr/>
      <dgm:t>
        <a:bodyPr/>
        <a:lstStyle/>
        <a:p>
          <a:endParaRPr lang="zh-CN" altLang="en-US" sz="2400"/>
        </a:p>
      </dgm:t>
    </dgm:pt>
    <dgm:pt modelId="{2D013D82-6589-4908-A34C-AE5FA5F2CE26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项目评价</a:t>
          </a:r>
          <a:endParaRPr lang="zh-CN" altLang="en-US" sz="2000" dirty="0"/>
        </a:p>
      </dgm:t>
    </dgm:pt>
    <dgm:pt modelId="{49A776BF-C233-48A8-B046-EF0CC4108A09}" type="parTrans" cxnId="{ADD8E540-A1E2-41BC-B26E-38827E06401F}">
      <dgm:prSet/>
      <dgm:spPr/>
      <dgm:t>
        <a:bodyPr/>
        <a:lstStyle/>
        <a:p>
          <a:endParaRPr lang="zh-CN" altLang="en-US" sz="2400"/>
        </a:p>
      </dgm:t>
    </dgm:pt>
    <dgm:pt modelId="{25C9FD51-1EBA-4072-B51A-708D0EE87B77}" type="sibTrans" cxnId="{ADD8E540-A1E2-41BC-B26E-38827E06401F}">
      <dgm:prSet/>
      <dgm:spPr/>
      <dgm:t>
        <a:bodyPr/>
        <a:lstStyle/>
        <a:p>
          <a:endParaRPr lang="zh-CN" altLang="en-US" sz="2400"/>
        </a:p>
      </dgm:t>
    </dgm:pt>
    <dgm:pt modelId="{D4ED2F36-23C3-4F39-86AF-4FF807CFA796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产品确认</a:t>
          </a:r>
          <a:endParaRPr lang="zh-CN" altLang="en-US" sz="2000" dirty="0"/>
        </a:p>
      </dgm:t>
    </dgm:pt>
    <dgm:pt modelId="{F43713AD-FEA6-4118-BBE8-48CAE3D68FDF}" type="parTrans" cxnId="{C9943D42-16A6-4F40-AE9E-A843B5D80839}">
      <dgm:prSet/>
      <dgm:spPr/>
      <dgm:t>
        <a:bodyPr/>
        <a:lstStyle/>
        <a:p>
          <a:endParaRPr lang="zh-CN" altLang="en-US" sz="2400"/>
        </a:p>
      </dgm:t>
    </dgm:pt>
    <dgm:pt modelId="{DDFE3948-9B92-4826-8849-53EBD88236C5}" type="sibTrans" cxnId="{C9943D42-16A6-4F40-AE9E-A843B5D80839}">
      <dgm:prSet/>
      <dgm:spPr/>
      <dgm:t>
        <a:bodyPr/>
        <a:lstStyle/>
        <a:p>
          <a:endParaRPr lang="zh-CN" altLang="en-US" sz="2400"/>
        </a:p>
      </dgm:t>
    </dgm:pt>
    <dgm:pt modelId="{A9494284-F9AD-4AE9-854D-DE70B2C249CD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验收标准</a:t>
          </a:r>
          <a:endParaRPr lang="zh-CN" altLang="en-US" sz="2000" dirty="0"/>
        </a:p>
      </dgm:t>
    </dgm:pt>
    <dgm:pt modelId="{63CF4410-4B25-428E-AEDD-57DFADDB595C}" type="parTrans" cxnId="{989108FC-CA04-486F-84E4-B829E9C124A6}">
      <dgm:prSet/>
      <dgm:spPr/>
      <dgm:t>
        <a:bodyPr/>
        <a:lstStyle/>
        <a:p>
          <a:endParaRPr lang="zh-CN" altLang="en-US" sz="2400"/>
        </a:p>
      </dgm:t>
    </dgm:pt>
    <dgm:pt modelId="{FDF1F3C7-115B-4504-83F5-CAD7D2EFD3A7}" type="sibTrans" cxnId="{989108FC-CA04-486F-84E4-B829E9C124A6}">
      <dgm:prSet/>
      <dgm:spPr/>
      <dgm:t>
        <a:bodyPr/>
        <a:lstStyle/>
        <a:p>
          <a:endParaRPr lang="zh-CN" altLang="en-US" sz="2400"/>
        </a:p>
      </dgm:t>
    </dgm:pt>
    <dgm:pt modelId="{E80D8EF0-4750-46D1-B4CE-359E8650271C}" type="pres">
      <dgm:prSet presAssocID="{75E7656B-C2BD-46F9-A34B-93F58B5B1073}" presName="cycle" presStyleCnt="0">
        <dgm:presLayoutVars>
          <dgm:dir/>
          <dgm:resizeHandles val="exact"/>
        </dgm:presLayoutVars>
      </dgm:prSet>
      <dgm:spPr/>
    </dgm:pt>
    <dgm:pt modelId="{6FFA2DB8-960C-46C2-939A-D7B8D173ACE4}" type="pres">
      <dgm:prSet presAssocID="{E4670DE6-6135-4091-9FB6-0444B26E45C2}" presName="node" presStyleLbl="node1" presStyleIdx="0" presStyleCnt="5">
        <dgm:presLayoutVars>
          <dgm:bulletEnabled val="1"/>
        </dgm:presLayoutVars>
      </dgm:prSet>
      <dgm:spPr/>
    </dgm:pt>
    <dgm:pt modelId="{8506330E-1305-4A39-B8BC-E74EC80D4943}" type="pres">
      <dgm:prSet presAssocID="{E4670DE6-6135-4091-9FB6-0444B26E45C2}" presName="spNode" presStyleCnt="0"/>
      <dgm:spPr/>
    </dgm:pt>
    <dgm:pt modelId="{5B4B9C91-2C8B-46C1-A133-C3D93858392A}" type="pres">
      <dgm:prSet presAssocID="{5E7E2106-08B8-4A58-A5F1-C608FE9E809A}" presName="sibTrans" presStyleLbl="sibTrans1D1" presStyleIdx="0" presStyleCnt="5"/>
      <dgm:spPr/>
    </dgm:pt>
    <dgm:pt modelId="{770C396A-B3F7-43FB-9668-AD70BAA08758}" type="pres">
      <dgm:prSet presAssocID="{B62B3AE8-29A8-4BC8-8D98-99D37634537F}" presName="node" presStyleLbl="node1" presStyleIdx="1" presStyleCnt="5">
        <dgm:presLayoutVars>
          <dgm:bulletEnabled val="1"/>
        </dgm:presLayoutVars>
      </dgm:prSet>
      <dgm:spPr/>
    </dgm:pt>
    <dgm:pt modelId="{7F143BC1-8B55-4F3D-9A12-591A635AE973}" type="pres">
      <dgm:prSet presAssocID="{B62B3AE8-29A8-4BC8-8D98-99D37634537F}" presName="spNode" presStyleCnt="0"/>
      <dgm:spPr/>
    </dgm:pt>
    <dgm:pt modelId="{7AD60696-94E2-4369-A9CA-E55A4B1DF8E8}" type="pres">
      <dgm:prSet presAssocID="{2A3A2B37-6C2E-4CB0-AEBA-25560023DE75}" presName="sibTrans" presStyleLbl="sibTrans1D1" presStyleIdx="1" presStyleCnt="5"/>
      <dgm:spPr/>
    </dgm:pt>
    <dgm:pt modelId="{A07E94E1-6C76-4D6C-967C-D1E2A7CEDA0A}" type="pres">
      <dgm:prSet presAssocID="{2D013D82-6589-4908-A34C-AE5FA5F2CE26}" presName="node" presStyleLbl="node1" presStyleIdx="2" presStyleCnt="5">
        <dgm:presLayoutVars>
          <dgm:bulletEnabled val="1"/>
        </dgm:presLayoutVars>
      </dgm:prSet>
      <dgm:spPr/>
    </dgm:pt>
    <dgm:pt modelId="{F2190F44-B8F9-4FA0-B80A-871B9380F0A1}" type="pres">
      <dgm:prSet presAssocID="{2D013D82-6589-4908-A34C-AE5FA5F2CE26}" presName="spNode" presStyleCnt="0"/>
      <dgm:spPr/>
    </dgm:pt>
    <dgm:pt modelId="{A4A085CE-7B53-403A-965D-58548D31B4D3}" type="pres">
      <dgm:prSet presAssocID="{25C9FD51-1EBA-4072-B51A-708D0EE87B77}" presName="sibTrans" presStyleLbl="sibTrans1D1" presStyleIdx="2" presStyleCnt="5"/>
      <dgm:spPr/>
    </dgm:pt>
    <dgm:pt modelId="{B360E724-894D-46EB-9161-A939FF3FAC1B}" type="pres">
      <dgm:prSet presAssocID="{D4ED2F36-23C3-4F39-86AF-4FF807CFA796}" presName="node" presStyleLbl="node1" presStyleIdx="3" presStyleCnt="5">
        <dgm:presLayoutVars>
          <dgm:bulletEnabled val="1"/>
        </dgm:presLayoutVars>
      </dgm:prSet>
      <dgm:spPr/>
    </dgm:pt>
    <dgm:pt modelId="{6D4B1347-363C-4FC3-86FE-F04DC2C86D55}" type="pres">
      <dgm:prSet presAssocID="{D4ED2F36-23C3-4F39-86AF-4FF807CFA796}" presName="spNode" presStyleCnt="0"/>
      <dgm:spPr/>
    </dgm:pt>
    <dgm:pt modelId="{62F78E7D-4308-43EA-8AB7-A982A3809F94}" type="pres">
      <dgm:prSet presAssocID="{DDFE3948-9B92-4826-8849-53EBD88236C5}" presName="sibTrans" presStyleLbl="sibTrans1D1" presStyleIdx="3" presStyleCnt="5"/>
      <dgm:spPr/>
    </dgm:pt>
    <dgm:pt modelId="{BB368610-059F-47FB-B785-A8B846D0637D}" type="pres">
      <dgm:prSet presAssocID="{A9494284-F9AD-4AE9-854D-DE70B2C249CD}" presName="node" presStyleLbl="node1" presStyleIdx="4" presStyleCnt="5">
        <dgm:presLayoutVars>
          <dgm:bulletEnabled val="1"/>
        </dgm:presLayoutVars>
      </dgm:prSet>
      <dgm:spPr/>
    </dgm:pt>
    <dgm:pt modelId="{9D1BF58E-73BF-4B59-87FC-73349289A30C}" type="pres">
      <dgm:prSet presAssocID="{A9494284-F9AD-4AE9-854D-DE70B2C249CD}" presName="spNode" presStyleCnt="0"/>
      <dgm:spPr/>
    </dgm:pt>
    <dgm:pt modelId="{73A8D0F3-D94F-4E37-978F-1204D7D5AB65}" type="pres">
      <dgm:prSet presAssocID="{FDF1F3C7-115B-4504-83F5-CAD7D2EFD3A7}" presName="sibTrans" presStyleLbl="sibTrans1D1" presStyleIdx="4" presStyleCnt="5"/>
      <dgm:spPr/>
    </dgm:pt>
  </dgm:ptLst>
  <dgm:cxnLst>
    <dgm:cxn modelId="{0DF52406-C7F6-4254-A1F8-8CAD834A3837}" type="presOf" srcId="{E4670DE6-6135-4091-9FB6-0444B26E45C2}" destId="{6FFA2DB8-960C-46C2-939A-D7B8D173ACE4}" srcOrd="0" destOrd="0" presId="urn:microsoft.com/office/officeart/2005/8/layout/cycle5"/>
    <dgm:cxn modelId="{55042D0A-4001-438B-9C6B-F29859A50286}" type="presOf" srcId="{25C9FD51-1EBA-4072-B51A-708D0EE87B77}" destId="{A4A085CE-7B53-403A-965D-58548D31B4D3}" srcOrd="0" destOrd="0" presId="urn:microsoft.com/office/officeart/2005/8/layout/cycle5"/>
    <dgm:cxn modelId="{D2FBD716-FD5A-43A9-83D5-62B54D9FD3B7}" srcId="{75E7656B-C2BD-46F9-A34B-93F58B5B1073}" destId="{B62B3AE8-29A8-4BC8-8D98-99D37634537F}" srcOrd="1" destOrd="0" parTransId="{0584E3AF-D757-4C05-AA75-BA8F62499A49}" sibTransId="{2A3A2B37-6C2E-4CB0-AEBA-25560023DE75}"/>
    <dgm:cxn modelId="{D234BE34-BDAE-453B-8E70-AF457A718337}" type="presOf" srcId="{DDFE3948-9B92-4826-8849-53EBD88236C5}" destId="{62F78E7D-4308-43EA-8AB7-A982A3809F94}" srcOrd="0" destOrd="0" presId="urn:microsoft.com/office/officeart/2005/8/layout/cycle5"/>
    <dgm:cxn modelId="{ADD8E540-A1E2-41BC-B26E-38827E06401F}" srcId="{75E7656B-C2BD-46F9-A34B-93F58B5B1073}" destId="{2D013D82-6589-4908-A34C-AE5FA5F2CE26}" srcOrd="2" destOrd="0" parTransId="{49A776BF-C233-48A8-B046-EF0CC4108A09}" sibTransId="{25C9FD51-1EBA-4072-B51A-708D0EE87B77}"/>
    <dgm:cxn modelId="{5EBC345F-86B2-4C9B-88D5-8DAA9EC47A92}" srcId="{75E7656B-C2BD-46F9-A34B-93F58B5B1073}" destId="{E4670DE6-6135-4091-9FB6-0444B26E45C2}" srcOrd="0" destOrd="0" parTransId="{127CC5D4-EF49-4D1B-95A2-E61300E6BB00}" sibTransId="{5E7E2106-08B8-4A58-A5F1-C608FE9E809A}"/>
    <dgm:cxn modelId="{C9943D42-16A6-4F40-AE9E-A843B5D80839}" srcId="{75E7656B-C2BD-46F9-A34B-93F58B5B1073}" destId="{D4ED2F36-23C3-4F39-86AF-4FF807CFA796}" srcOrd="3" destOrd="0" parTransId="{F43713AD-FEA6-4118-BBE8-48CAE3D68FDF}" sibTransId="{DDFE3948-9B92-4826-8849-53EBD88236C5}"/>
    <dgm:cxn modelId="{130B5B79-082C-4D87-BBEB-4FFF8D9CE252}" type="presOf" srcId="{5E7E2106-08B8-4A58-A5F1-C608FE9E809A}" destId="{5B4B9C91-2C8B-46C1-A133-C3D93858392A}" srcOrd="0" destOrd="0" presId="urn:microsoft.com/office/officeart/2005/8/layout/cycle5"/>
    <dgm:cxn modelId="{C00CC67F-BF7A-4005-895E-F2A28C4D9CF5}" type="presOf" srcId="{FDF1F3C7-115B-4504-83F5-CAD7D2EFD3A7}" destId="{73A8D0F3-D94F-4E37-978F-1204D7D5AB65}" srcOrd="0" destOrd="0" presId="urn:microsoft.com/office/officeart/2005/8/layout/cycle5"/>
    <dgm:cxn modelId="{C0789582-4843-4F11-84AA-B212109E66A0}" type="presOf" srcId="{B62B3AE8-29A8-4BC8-8D98-99D37634537F}" destId="{770C396A-B3F7-43FB-9668-AD70BAA08758}" srcOrd="0" destOrd="0" presId="urn:microsoft.com/office/officeart/2005/8/layout/cycle5"/>
    <dgm:cxn modelId="{71E91A98-9378-495B-AF5C-ECB926C4E58C}" type="presOf" srcId="{D4ED2F36-23C3-4F39-86AF-4FF807CFA796}" destId="{B360E724-894D-46EB-9161-A939FF3FAC1B}" srcOrd="0" destOrd="0" presId="urn:microsoft.com/office/officeart/2005/8/layout/cycle5"/>
    <dgm:cxn modelId="{CEB5C2BF-4CE7-4AD2-8020-E2DD8E4EEED4}" type="presOf" srcId="{2A3A2B37-6C2E-4CB0-AEBA-25560023DE75}" destId="{7AD60696-94E2-4369-A9CA-E55A4B1DF8E8}" srcOrd="0" destOrd="0" presId="urn:microsoft.com/office/officeart/2005/8/layout/cycle5"/>
    <dgm:cxn modelId="{046588C5-F5AA-44DF-B0C3-0CAB0D9EB346}" type="presOf" srcId="{75E7656B-C2BD-46F9-A34B-93F58B5B1073}" destId="{E80D8EF0-4750-46D1-B4CE-359E8650271C}" srcOrd="0" destOrd="0" presId="urn:microsoft.com/office/officeart/2005/8/layout/cycle5"/>
    <dgm:cxn modelId="{AC03FAD4-5808-4206-AB75-883C70653F44}" type="presOf" srcId="{A9494284-F9AD-4AE9-854D-DE70B2C249CD}" destId="{BB368610-059F-47FB-B785-A8B846D0637D}" srcOrd="0" destOrd="0" presId="urn:microsoft.com/office/officeart/2005/8/layout/cycle5"/>
    <dgm:cxn modelId="{A5022AF1-3871-421C-BAED-7442E91C3C2A}" type="presOf" srcId="{2D013D82-6589-4908-A34C-AE5FA5F2CE26}" destId="{A07E94E1-6C76-4D6C-967C-D1E2A7CEDA0A}" srcOrd="0" destOrd="0" presId="urn:microsoft.com/office/officeart/2005/8/layout/cycle5"/>
    <dgm:cxn modelId="{989108FC-CA04-486F-84E4-B829E9C124A6}" srcId="{75E7656B-C2BD-46F9-A34B-93F58B5B1073}" destId="{A9494284-F9AD-4AE9-854D-DE70B2C249CD}" srcOrd="4" destOrd="0" parTransId="{63CF4410-4B25-428E-AEDD-57DFADDB595C}" sibTransId="{FDF1F3C7-115B-4504-83F5-CAD7D2EFD3A7}"/>
    <dgm:cxn modelId="{65C5F74D-E9D1-495C-961B-C74C7D3AD617}" type="presParOf" srcId="{E80D8EF0-4750-46D1-B4CE-359E8650271C}" destId="{6FFA2DB8-960C-46C2-939A-D7B8D173ACE4}" srcOrd="0" destOrd="0" presId="urn:microsoft.com/office/officeart/2005/8/layout/cycle5"/>
    <dgm:cxn modelId="{058DF5C7-7688-470E-A327-D06448AA87AF}" type="presParOf" srcId="{E80D8EF0-4750-46D1-B4CE-359E8650271C}" destId="{8506330E-1305-4A39-B8BC-E74EC80D4943}" srcOrd="1" destOrd="0" presId="urn:microsoft.com/office/officeart/2005/8/layout/cycle5"/>
    <dgm:cxn modelId="{55F864E8-CA17-43F8-98A4-6B9975F3B63E}" type="presParOf" srcId="{E80D8EF0-4750-46D1-B4CE-359E8650271C}" destId="{5B4B9C91-2C8B-46C1-A133-C3D93858392A}" srcOrd="2" destOrd="0" presId="urn:microsoft.com/office/officeart/2005/8/layout/cycle5"/>
    <dgm:cxn modelId="{795BE801-4623-4FD1-888B-D1B50EC54249}" type="presParOf" srcId="{E80D8EF0-4750-46D1-B4CE-359E8650271C}" destId="{770C396A-B3F7-43FB-9668-AD70BAA08758}" srcOrd="3" destOrd="0" presId="urn:microsoft.com/office/officeart/2005/8/layout/cycle5"/>
    <dgm:cxn modelId="{C116DAF6-8D6D-4EBA-9CEF-FDBB90723C08}" type="presParOf" srcId="{E80D8EF0-4750-46D1-B4CE-359E8650271C}" destId="{7F143BC1-8B55-4F3D-9A12-591A635AE973}" srcOrd="4" destOrd="0" presId="urn:microsoft.com/office/officeart/2005/8/layout/cycle5"/>
    <dgm:cxn modelId="{929ABF00-4E17-4BDC-8E1C-D2978A6A3A66}" type="presParOf" srcId="{E80D8EF0-4750-46D1-B4CE-359E8650271C}" destId="{7AD60696-94E2-4369-A9CA-E55A4B1DF8E8}" srcOrd="5" destOrd="0" presId="urn:microsoft.com/office/officeart/2005/8/layout/cycle5"/>
    <dgm:cxn modelId="{D91CA5DE-2CBB-4EC3-82E3-A34C89B2E837}" type="presParOf" srcId="{E80D8EF0-4750-46D1-B4CE-359E8650271C}" destId="{A07E94E1-6C76-4D6C-967C-D1E2A7CEDA0A}" srcOrd="6" destOrd="0" presId="urn:microsoft.com/office/officeart/2005/8/layout/cycle5"/>
    <dgm:cxn modelId="{98F70532-048E-415D-84C6-8274AD06E331}" type="presParOf" srcId="{E80D8EF0-4750-46D1-B4CE-359E8650271C}" destId="{F2190F44-B8F9-4FA0-B80A-871B9380F0A1}" srcOrd="7" destOrd="0" presId="urn:microsoft.com/office/officeart/2005/8/layout/cycle5"/>
    <dgm:cxn modelId="{AE4C96B4-B9F8-440A-BF97-9FD61E415730}" type="presParOf" srcId="{E80D8EF0-4750-46D1-B4CE-359E8650271C}" destId="{A4A085CE-7B53-403A-965D-58548D31B4D3}" srcOrd="8" destOrd="0" presId="urn:microsoft.com/office/officeart/2005/8/layout/cycle5"/>
    <dgm:cxn modelId="{FC54E467-0CE0-4FA5-A54E-BBE6882B8BBA}" type="presParOf" srcId="{E80D8EF0-4750-46D1-B4CE-359E8650271C}" destId="{B360E724-894D-46EB-9161-A939FF3FAC1B}" srcOrd="9" destOrd="0" presId="urn:microsoft.com/office/officeart/2005/8/layout/cycle5"/>
    <dgm:cxn modelId="{5F4975BD-C0CE-470D-ACD0-8A1C15E7148A}" type="presParOf" srcId="{E80D8EF0-4750-46D1-B4CE-359E8650271C}" destId="{6D4B1347-363C-4FC3-86FE-F04DC2C86D55}" srcOrd="10" destOrd="0" presId="urn:microsoft.com/office/officeart/2005/8/layout/cycle5"/>
    <dgm:cxn modelId="{C1BB722F-9A77-4142-9C12-EBE263FB114C}" type="presParOf" srcId="{E80D8EF0-4750-46D1-B4CE-359E8650271C}" destId="{62F78E7D-4308-43EA-8AB7-A982A3809F94}" srcOrd="11" destOrd="0" presId="urn:microsoft.com/office/officeart/2005/8/layout/cycle5"/>
    <dgm:cxn modelId="{F1D55971-8777-43AB-BAC4-7908553730A1}" type="presParOf" srcId="{E80D8EF0-4750-46D1-B4CE-359E8650271C}" destId="{BB368610-059F-47FB-B785-A8B846D0637D}" srcOrd="12" destOrd="0" presId="urn:microsoft.com/office/officeart/2005/8/layout/cycle5"/>
    <dgm:cxn modelId="{BF7AFB60-9D18-4ABD-AFC8-51C985BE6C4F}" type="presParOf" srcId="{E80D8EF0-4750-46D1-B4CE-359E8650271C}" destId="{9D1BF58E-73BF-4B59-87FC-73349289A30C}" srcOrd="13" destOrd="0" presId="urn:microsoft.com/office/officeart/2005/8/layout/cycle5"/>
    <dgm:cxn modelId="{FEF37057-00F0-4F8F-8B56-A2C8CAAD6F47}" type="presParOf" srcId="{E80D8EF0-4750-46D1-B4CE-359E8650271C}" destId="{73A8D0F3-D94F-4E37-978F-1204D7D5AB6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2FF03-15F0-4F58-940C-D6428A831E62}" type="doc">
      <dgm:prSet loTypeId="urn:microsoft.com/office/officeart/2005/8/layout/radial1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3C9C17F-4C6E-4D3D-94E6-980F68BC6696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使命、愿景和价值观</a:t>
          </a:r>
          <a:endParaRPr lang="zh-CN" altLang="en-US" sz="2000" dirty="0"/>
        </a:p>
      </dgm:t>
    </dgm:pt>
    <dgm:pt modelId="{69A94564-D99C-4119-9F50-882FCC569E52}" type="sibTrans" cxnId="{1D5106A5-2560-4EBF-8C86-AFB5674EC350}">
      <dgm:prSet/>
      <dgm:spPr/>
      <dgm:t>
        <a:bodyPr/>
        <a:lstStyle/>
        <a:p>
          <a:endParaRPr lang="zh-CN" altLang="en-US" sz="2400"/>
        </a:p>
      </dgm:t>
    </dgm:pt>
    <dgm:pt modelId="{47EE244B-AD72-411A-8D24-27AD2C76E2B2}" type="parTrans" cxnId="{1D5106A5-2560-4EBF-8C86-AFB5674EC350}">
      <dgm:prSet custT="1"/>
      <dgm:spPr>
        <a:ln w="38100">
          <a:headEnd type="triangle" w="med" len="med"/>
          <a:tailEnd type="none" w="med" len="med"/>
        </a:ln>
      </dgm:spPr>
      <dgm:t>
        <a:bodyPr/>
        <a:lstStyle/>
        <a:p>
          <a:endParaRPr lang="zh-CN" altLang="en-US" sz="700"/>
        </a:p>
      </dgm:t>
    </dgm:pt>
    <dgm:pt modelId="{B4B60E50-BC3A-467B-9AF7-22AA899FB358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行为规范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79E84F-EC90-418C-A0B3-75852BE9A9AB}" type="sibTrans" cxnId="{B1F66B82-463A-44E1-89A8-110CD5234BC1}">
      <dgm:prSet/>
      <dgm:spPr/>
      <dgm:t>
        <a:bodyPr/>
        <a:lstStyle/>
        <a:p>
          <a:endParaRPr lang="zh-CN" altLang="en-US" sz="2400"/>
        </a:p>
      </dgm:t>
    </dgm:pt>
    <dgm:pt modelId="{C0C4A337-1AED-4E8C-A32C-D414550C1DE4}" type="parTrans" cxnId="{B1F66B82-463A-44E1-89A8-110CD5234BC1}">
      <dgm:prSet custT="1"/>
      <dgm:spPr>
        <a:ln w="38100">
          <a:headEnd type="triangle" w="med" len="med"/>
          <a:tailEnd type="none" w="med" len="med"/>
        </a:ln>
      </dgm:spPr>
      <dgm:t>
        <a:bodyPr/>
        <a:lstStyle/>
        <a:p>
          <a:endParaRPr lang="zh-CN" altLang="en-US" sz="700"/>
        </a:p>
      </dgm:t>
    </dgm:pt>
    <dgm:pt modelId="{FEEBA557-C454-41AA-94F3-EF6C5A222D00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产品领域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4E6B8F-DABB-497E-A3ED-C6FBF1CD9CEA}" type="sibTrans" cxnId="{7443C1EA-C44D-4E60-B106-EEC5E05CE135}">
      <dgm:prSet/>
      <dgm:spPr/>
      <dgm:t>
        <a:bodyPr/>
        <a:lstStyle/>
        <a:p>
          <a:endParaRPr lang="zh-CN" altLang="en-US" sz="2400"/>
        </a:p>
      </dgm:t>
    </dgm:pt>
    <dgm:pt modelId="{9CAD1C84-9C64-4D8A-B7A3-41337B19EA50}" type="parTrans" cxnId="{7443C1EA-C44D-4E60-B106-EEC5E05CE135}">
      <dgm:prSet custT="1"/>
      <dgm:spPr>
        <a:ln w="38100">
          <a:headEnd type="triangle" w="med" len="med"/>
          <a:tailEnd type="none" w="med" len="med"/>
        </a:ln>
      </dgm:spPr>
      <dgm:t>
        <a:bodyPr/>
        <a:lstStyle/>
        <a:p>
          <a:endParaRPr lang="zh-CN" altLang="en-US" sz="700"/>
        </a:p>
      </dgm:t>
    </dgm:pt>
    <dgm:pt modelId="{020561CB-7A6C-4EA1-9488-D5E22A7A3851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与其他组织的相互作用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F032A6-E78E-491C-93D8-FE50EE8D8C18}" type="sibTrans" cxnId="{818DE641-B387-4EF6-AD08-91DD8450E780}">
      <dgm:prSet/>
      <dgm:spPr/>
      <dgm:t>
        <a:bodyPr/>
        <a:lstStyle/>
        <a:p>
          <a:endParaRPr lang="zh-CN" altLang="en-US" sz="2400"/>
        </a:p>
      </dgm:t>
    </dgm:pt>
    <dgm:pt modelId="{7CA69230-3791-45CE-B6D1-ED529BDEF9E8}" type="parTrans" cxnId="{818DE641-B387-4EF6-AD08-91DD8450E780}">
      <dgm:prSet custT="1"/>
      <dgm:spPr>
        <a:ln w="38100">
          <a:headEnd type="triangle" w="med" len="med"/>
          <a:tailEnd type="none" w="med" len="med"/>
        </a:ln>
      </dgm:spPr>
      <dgm:t>
        <a:bodyPr/>
        <a:lstStyle/>
        <a:p>
          <a:endParaRPr lang="zh-CN" altLang="en-US" sz="700"/>
        </a:p>
      </dgm:t>
    </dgm:pt>
    <dgm:pt modelId="{2188C94B-7801-45EF-81E0-BBCA5BFDA9A7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与干系人的关系</a:t>
          </a:r>
          <a:endParaRPr lang="en-US" altLang="zh-C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26A471-7299-42D4-A819-A1483CA9867C}" type="sibTrans" cxnId="{C62ED437-CAF1-4A34-83B3-64DDF009933E}">
      <dgm:prSet/>
      <dgm:spPr/>
      <dgm:t>
        <a:bodyPr/>
        <a:lstStyle/>
        <a:p>
          <a:endParaRPr lang="zh-CN" altLang="en-US" sz="2400"/>
        </a:p>
      </dgm:t>
    </dgm:pt>
    <dgm:pt modelId="{B762D3AF-49F5-4531-A3B3-49E93CE45A51}" type="parTrans" cxnId="{C62ED437-CAF1-4A34-83B3-64DDF009933E}">
      <dgm:prSet custT="1"/>
      <dgm:spPr>
        <a:ln w="38100">
          <a:headEnd type="triangle" w="med" len="med"/>
          <a:tailEnd type="none" w="med" len="med"/>
        </a:ln>
      </dgm:spPr>
      <dgm:t>
        <a:bodyPr/>
        <a:lstStyle/>
        <a:p>
          <a:endParaRPr lang="zh-CN" altLang="en-US" sz="700"/>
        </a:p>
      </dgm:t>
    </dgm:pt>
    <dgm:pt modelId="{B1D7BC0D-5C89-40D1-9D36-441DF6595C8D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7030A0"/>
              </a:solidFill>
            </a:rPr>
            <a:t>组织文化风格</a:t>
          </a:r>
          <a:r>
            <a:rPr lang="zh-CN" altLang="en-US" sz="2000" b="1" dirty="0">
              <a:solidFill>
                <a:srgbClr val="FF0000"/>
              </a:solidFill>
            </a:rPr>
            <a:t>影响因素</a:t>
          </a:r>
        </a:p>
      </dgm:t>
    </dgm:pt>
    <dgm:pt modelId="{B37144C0-6941-4725-B746-18DB4032C528}" type="parTrans" cxnId="{3991844F-4538-422E-8892-6D9B8E1F332F}">
      <dgm:prSet/>
      <dgm:spPr/>
      <dgm:t>
        <a:bodyPr/>
        <a:lstStyle/>
        <a:p>
          <a:endParaRPr lang="zh-CN" altLang="en-US" sz="2400"/>
        </a:p>
      </dgm:t>
    </dgm:pt>
    <dgm:pt modelId="{6EC32CE1-E730-4074-B79A-C376FDD9A053}" type="sibTrans" cxnId="{3991844F-4538-422E-8892-6D9B8E1F332F}">
      <dgm:prSet/>
      <dgm:spPr/>
      <dgm:t>
        <a:bodyPr/>
        <a:lstStyle/>
        <a:p>
          <a:endParaRPr lang="zh-CN" altLang="en-US" sz="2400"/>
        </a:p>
      </dgm:t>
    </dgm:pt>
    <dgm:pt modelId="{8996B6E4-6AFF-488A-9953-604C07916AC4}" type="pres">
      <dgm:prSet presAssocID="{C622FF03-15F0-4F58-940C-D6428A831E6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E159CF-1699-4FB4-B8A9-2B914CA5CECF}" type="pres">
      <dgm:prSet presAssocID="{B1D7BC0D-5C89-40D1-9D36-441DF6595C8D}" presName="centerShape" presStyleLbl="node0" presStyleIdx="0" presStyleCnt="1" custScaleX="119096" custScaleY="113316"/>
      <dgm:spPr/>
    </dgm:pt>
    <dgm:pt modelId="{84773584-186B-4BF5-A9DF-35346FC6EFD3}" type="pres">
      <dgm:prSet presAssocID="{47EE244B-AD72-411A-8D24-27AD2C76E2B2}" presName="Name9" presStyleLbl="parChTrans1D2" presStyleIdx="0" presStyleCnt="5"/>
      <dgm:spPr/>
    </dgm:pt>
    <dgm:pt modelId="{AD1C8355-EA4F-45A4-8305-9771AF8AFA28}" type="pres">
      <dgm:prSet presAssocID="{47EE244B-AD72-411A-8D24-27AD2C76E2B2}" presName="connTx" presStyleLbl="parChTrans1D2" presStyleIdx="0" presStyleCnt="5"/>
      <dgm:spPr/>
    </dgm:pt>
    <dgm:pt modelId="{22DE2069-048D-493F-A870-2B1BDA68926A}" type="pres">
      <dgm:prSet presAssocID="{33C9C17F-4C6E-4D3D-94E6-980F68BC6696}" presName="node" presStyleLbl="node1" presStyleIdx="0" presStyleCnt="5">
        <dgm:presLayoutVars>
          <dgm:bulletEnabled val="1"/>
        </dgm:presLayoutVars>
      </dgm:prSet>
      <dgm:spPr/>
    </dgm:pt>
    <dgm:pt modelId="{A44F2A07-E34E-41FA-BB39-95953E06AD72}" type="pres">
      <dgm:prSet presAssocID="{C0C4A337-1AED-4E8C-A32C-D414550C1DE4}" presName="Name9" presStyleLbl="parChTrans1D2" presStyleIdx="1" presStyleCnt="5"/>
      <dgm:spPr/>
    </dgm:pt>
    <dgm:pt modelId="{933C0084-7461-4F31-A1CE-35CA82EB7220}" type="pres">
      <dgm:prSet presAssocID="{C0C4A337-1AED-4E8C-A32C-D414550C1DE4}" presName="connTx" presStyleLbl="parChTrans1D2" presStyleIdx="1" presStyleCnt="5"/>
      <dgm:spPr/>
    </dgm:pt>
    <dgm:pt modelId="{F1F819FD-D76D-45E3-99B0-59E9B6AB1102}" type="pres">
      <dgm:prSet presAssocID="{B4B60E50-BC3A-467B-9AF7-22AA899FB358}" presName="node" presStyleLbl="node1" presStyleIdx="1" presStyleCnt="5">
        <dgm:presLayoutVars>
          <dgm:bulletEnabled val="1"/>
        </dgm:presLayoutVars>
      </dgm:prSet>
      <dgm:spPr/>
    </dgm:pt>
    <dgm:pt modelId="{8899E7A8-EFFD-4736-844E-2E89A36C2727}" type="pres">
      <dgm:prSet presAssocID="{9CAD1C84-9C64-4D8A-B7A3-41337B19EA50}" presName="Name9" presStyleLbl="parChTrans1D2" presStyleIdx="2" presStyleCnt="5"/>
      <dgm:spPr/>
    </dgm:pt>
    <dgm:pt modelId="{A5C3ED64-ABB8-4609-8BC7-8616CE21E13C}" type="pres">
      <dgm:prSet presAssocID="{9CAD1C84-9C64-4D8A-B7A3-41337B19EA50}" presName="connTx" presStyleLbl="parChTrans1D2" presStyleIdx="2" presStyleCnt="5"/>
      <dgm:spPr/>
    </dgm:pt>
    <dgm:pt modelId="{4C0DE4C3-B46E-4BA2-AB5B-73F84B00C219}" type="pres">
      <dgm:prSet presAssocID="{FEEBA557-C454-41AA-94F3-EF6C5A222D00}" presName="node" presStyleLbl="node1" presStyleIdx="2" presStyleCnt="5">
        <dgm:presLayoutVars>
          <dgm:bulletEnabled val="1"/>
        </dgm:presLayoutVars>
      </dgm:prSet>
      <dgm:spPr/>
    </dgm:pt>
    <dgm:pt modelId="{23C1C9DA-D469-449D-A09C-5AA169D3AC5D}" type="pres">
      <dgm:prSet presAssocID="{7CA69230-3791-45CE-B6D1-ED529BDEF9E8}" presName="Name9" presStyleLbl="parChTrans1D2" presStyleIdx="3" presStyleCnt="5"/>
      <dgm:spPr/>
    </dgm:pt>
    <dgm:pt modelId="{E8BD9E33-4C50-4DDD-B975-9131042D27E9}" type="pres">
      <dgm:prSet presAssocID="{7CA69230-3791-45CE-B6D1-ED529BDEF9E8}" presName="connTx" presStyleLbl="parChTrans1D2" presStyleIdx="3" presStyleCnt="5"/>
      <dgm:spPr/>
    </dgm:pt>
    <dgm:pt modelId="{592B838D-983B-43FA-BB55-DF63CC019732}" type="pres">
      <dgm:prSet presAssocID="{020561CB-7A6C-4EA1-9488-D5E22A7A3851}" presName="node" presStyleLbl="node1" presStyleIdx="3" presStyleCnt="5">
        <dgm:presLayoutVars>
          <dgm:bulletEnabled val="1"/>
        </dgm:presLayoutVars>
      </dgm:prSet>
      <dgm:spPr/>
    </dgm:pt>
    <dgm:pt modelId="{2F00B183-1C1D-4AE4-B836-54F428D3578B}" type="pres">
      <dgm:prSet presAssocID="{B762D3AF-49F5-4531-A3B3-49E93CE45A51}" presName="Name9" presStyleLbl="parChTrans1D2" presStyleIdx="4" presStyleCnt="5"/>
      <dgm:spPr/>
    </dgm:pt>
    <dgm:pt modelId="{E9C3534D-0FA8-42E8-A55D-999E9EA94B69}" type="pres">
      <dgm:prSet presAssocID="{B762D3AF-49F5-4531-A3B3-49E93CE45A51}" presName="connTx" presStyleLbl="parChTrans1D2" presStyleIdx="4" presStyleCnt="5"/>
      <dgm:spPr/>
    </dgm:pt>
    <dgm:pt modelId="{04457814-C2D1-4DAC-8D39-3DDF4404631C}" type="pres">
      <dgm:prSet presAssocID="{2188C94B-7801-45EF-81E0-BBCA5BFDA9A7}" presName="node" presStyleLbl="node1" presStyleIdx="4" presStyleCnt="5">
        <dgm:presLayoutVars>
          <dgm:bulletEnabled val="1"/>
        </dgm:presLayoutVars>
      </dgm:prSet>
      <dgm:spPr/>
    </dgm:pt>
  </dgm:ptLst>
  <dgm:cxnLst>
    <dgm:cxn modelId="{D9E3A70E-A723-4725-AA03-4FC8700194EC}" type="presOf" srcId="{020561CB-7A6C-4EA1-9488-D5E22A7A3851}" destId="{592B838D-983B-43FA-BB55-DF63CC019732}" srcOrd="0" destOrd="0" presId="urn:microsoft.com/office/officeart/2005/8/layout/radial1"/>
    <dgm:cxn modelId="{6E915217-B4FD-4489-8CE0-D9099CA8ABE9}" type="presOf" srcId="{47EE244B-AD72-411A-8D24-27AD2C76E2B2}" destId="{84773584-186B-4BF5-A9DF-35346FC6EFD3}" srcOrd="0" destOrd="0" presId="urn:microsoft.com/office/officeart/2005/8/layout/radial1"/>
    <dgm:cxn modelId="{A1FE0A2E-AB58-4665-AA80-BAF43057C54E}" type="presOf" srcId="{B762D3AF-49F5-4531-A3B3-49E93CE45A51}" destId="{E9C3534D-0FA8-42E8-A55D-999E9EA94B69}" srcOrd="1" destOrd="0" presId="urn:microsoft.com/office/officeart/2005/8/layout/radial1"/>
    <dgm:cxn modelId="{C62ED437-CAF1-4A34-83B3-64DDF009933E}" srcId="{B1D7BC0D-5C89-40D1-9D36-441DF6595C8D}" destId="{2188C94B-7801-45EF-81E0-BBCA5BFDA9A7}" srcOrd="4" destOrd="0" parTransId="{B762D3AF-49F5-4531-A3B3-49E93CE45A51}" sibTransId="{0426A471-7299-42D4-A819-A1483CA9867C}"/>
    <dgm:cxn modelId="{25BF8D40-F9AB-47A2-8436-3C1F4345FA2D}" type="presOf" srcId="{C0C4A337-1AED-4E8C-A32C-D414550C1DE4}" destId="{933C0084-7461-4F31-A1CE-35CA82EB7220}" srcOrd="1" destOrd="0" presId="urn:microsoft.com/office/officeart/2005/8/layout/radial1"/>
    <dgm:cxn modelId="{818DE641-B387-4EF6-AD08-91DD8450E780}" srcId="{B1D7BC0D-5C89-40D1-9D36-441DF6595C8D}" destId="{020561CB-7A6C-4EA1-9488-D5E22A7A3851}" srcOrd="3" destOrd="0" parTransId="{7CA69230-3791-45CE-B6D1-ED529BDEF9E8}" sibTransId="{1EF032A6-E78E-491C-93D8-FE50EE8D8C18}"/>
    <dgm:cxn modelId="{5E06C466-20EA-452D-9FC0-B9197A9516E6}" type="presOf" srcId="{47EE244B-AD72-411A-8D24-27AD2C76E2B2}" destId="{AD1C8355-EA4F-45A4-8305-9771AF8AFA28}" srcOrd="1" destOrd="0" presId="urn:microsoft.com/office/officeart/2005/8/layout/radial1"/>
    <dgm:cxn modelId="{3991844F-4538-422E-8892-6D9B8E1F332F}" srcId="{C622FF03-15F0-4F58-940C-D6428A831E62}" destId="{B1D7BC0D-5C89-40D1-9D36-441DF6595C8D}" srcOrd="0" destOrd="0" parTransId="{B37144C0-6941-4725-B746-18DB4032C528}" sibTransId="{6EC32CE1-E730-4074-B79A-C376FDD9A053}"/>
    <dgm:cxn modelId="{E60B5F81-ECB2-45B5-A2B8-8D8350B4148D}" type="presOf" srcId="{33C9C17F-4C6E-4D3D-94E6-980F68BC6696}" destId="{22DE2069-048D-493F-A870-2B1BDA68926A}" srcOrd="0" destOrd="0" presId="urn:microsoft.com/office/officeart/2005/8/layout/radial1"/>
    <dgm:cxn modelId="{B1F66B82-463A-44E1-89A8-110CD5234BC1}" srcId="{B1D7BC0D-5C89-40D1-9D36-441DF6595C8D}" destId="{B4B60E50-BC3A-467B-9AF7-22AA899FB358}" srcOrd="1" destOrd="0" parTransId="{C0C4A337-1AED-4E8C-A32C-D414550C1DE4}" sibTransId="{ED79E84F-EC90-418C-A0B3-75852BE9A9AB}"/>
    <dgm:cxn modelId="{9AAA608C-7F0B-4D1F-9F51-BB895BCE6B9C}" type="presOf" srcId="{7CA69230-3791-45CE-B6D1-ED529BDEF9E8}" destId="{E8BD9E33-4C50-4DDD-B975-9131042D27E9}" srcOrd="1" destOrd="0" presId="urn:microsoft.com/office/officeart/2005/8/layout/radial1"/>
    <dgm:cxn modelId="{DD04169E-D9D6-4E2E-8584-1FA3064B96DA}" type="presOf" srcId="{C622FF03-15F0-4F58-940C-D6428A831E62}" destId="{8996B6E4-6AFF-488A-9953-604C07916AC4}" srcOrd="0" destOrd="0" presId="urn:microsoft.com/office/officeart/2005/8/layout/radial1"/>
    <dgm:cxn modelId="{175382A1-643E-46D5-A3DE-A11D64EFEB96}" type="presOf" srcId="{2188C94B-7801-45EF-81E0-BBCA5BFDA9A7}" destId="{04457814-C2D1-4DAC-8D39-3DDF4404631C}" srcOrd="0" destOrd="0" presId="urn:microsoft.com/office/officeart/2005/8/layout/radial1"/>
    <dgm:cxn modelId="{1D5106A5-2560-4EBF-8C86-AFB5674EC350}" srcId="{B1D7BC0D-5C89-40D1-9D36-441DF6595C8D}" destId="{33C9C17F-4C6E-4D3D-94E6-980F68BC6696}" srcOrd="0" destOrd="0" parTransId="{47EE244B-AD72-411A-8D24-27AD2C76E2B2}" sibTransId="{69A94564-D99C-4119-9F50-882FCC569E52}"/>
    <dgm:cxn modelId="{E1FFE8A5-0287-4E74-B111-FE903599C17B}" type="presOf" srcId="{B4B60E50-BC3A-467B-9AF7-22AA899FB358}" destId="{F1F819FD-D76D-45E3-99B0-59E9B6AB1102}" srcOrd="0" destOrd="0" presId="urn:microsoft.com/office/officeart/2005/8/layout/radial1"/>
    <dgm:cxn modelId="{E90F43A9-9901-4C14-8947-E657F9A0CBD8}" type="presOf" srcId="{C0C4A337-1AED-4E8C-A32C-D414550C1DE4}" destId="{A44F2A07-E34E-41FA-BB39-95953E06AD72}" srcOrd="0" destOrd="0" presId="urn:microsoft.com/office/officeart/2005/8/layout/radial1"/>
    <dgm:cxn modelId="{D5FAC7B8-0070-4701-9715-3AC348AEA32D}" type="presOf" srcId="{9CAD1C84-9C64-4D8A-B7A3-41337B19EA50}" destId="{A5C3ED64-ABB8-4609-8BC7-8616CE21E13C}" srcOrd="1" destOrd="0" presId="urn:microsoft.com/office/officeart/2005/8/layout/radial1"/>
    <dgm:cxn modelId="{0BD579BE-826E-47F7-B6DA-109727405F5A}" type="presOf" srcId="{B762D3AF-49F5-4531-A3B3-49E93CE45A51}" destId="{2F00B183-1C1D-4AE4-B836-54F428D3578B}" srcOrd="0" destOrd="0" presId="urn:microsoft.com/office/officeart/2005/8/layout/radial1"/>
    <dgm:cxn modelId="{31D751BF-400A-442E-A7C7-AC9B54DEB3C9}" type="presOf" srcId="{FEEBA557-C454-41AA-94F3-EF6C5A222D00}" destId="{4C0DE4C3-B46E-4BA2-AB5B-73F84B00C219}" srcOrd="0" destOrd="0" presId="urn:microsoft.com/office/officeart/2005/8/layout/radial1"/>
    <dgm:cxn modelId="{37EAEDE1-FB3B-4645-AA03-E82083532AC9}" type="presOf" srcId="{7CA69230-3791-45CE-B6D1-ED529BDEF9E8}" destId="{23C1C9DA-D469-449D-A09C-5AA169D3AC5D}" srcOrd="0" destOrd="0" presId="urn:microsoft.com/office/officeart/2005/8/layout/radial1"/>
    <dgm:cxn modelId="{7443C1EA-C44D-4E60-B106-EEC5E05CE135}" srcId="{B1D7BC0D-5C89-40D1-9D36-441DF6595C8D}" destId="{FEEBA557-C454-41AA-94F3-EF6C5A222D00}" srcOrd="2" destOrd="0" parTransId="{9CAD1C84-9C64-4D8A-B7A3-41337B19EA50}" sibTransId="{024E6B8F-DABB-497E-A3ED-C6FBF1CD9CEA}"/>
    <dgm:cxn modelId="{BD28CAF4-6D1B-46DB-B0F7-2FF9CCB58C0E}" type="presOf" srcId="{9CAD1C84-9C64-4D8A-B7A3-41337B19EA50}" destId="{8899E7A8-EFFD-4736-844E-2E89A36C2727}" srcOrd="0" destOrd="0" presId="urn:microsoft.com/office/officeart/2005/8/layout/radial1"/>
    <dgm:cxn modelId="{5A2B15FE-1588-4747-AB87-4C2ACB0695A4}" type="presOf" srcId="{B1D7BC0D-5C89-40D1-9D36-441DF6595C8D}" destId="{47E159CF-1699-4FB4-B8A9-2B914CA5CECF}" srcOrd="0" destOrd="0" presId="urn:microsoft.com/office/officeart/2005/8/layout/radial1"/>
    <dgm:cxn modelId="{1CE45740-D0C5-4D65-B3B4-978F6DC2B94B}" type="presParOf" srcId="{8996B6E4-6AFF-488A-9953-604C07916AC4}" destId="{47E159CF-1699-4FB4-B8A9-2B914CA5CECF}" srcOrd="0" destOrd="0" presId="urn:microsoft.com/office/officeart/2005/8/layout/radial1"/>
    <dgm:cxn modelId="{543A4451-D173-496D-AACF-6CFB0A88844C}" type="presParOf" srcId="{8996B6E4-6AFF-488A-9953-604C07916AC4}" destId="{84773584-186B-4BF5-A9DF-35346FC6EFD3}" srcOrd="1" destOrd="0" presId="urn:microsoft.com/office/officeart/2005/8/layout/radial1"/>
    <dgm:cxn modelId="{32083326-A866-4EE4-9FA5-5876F659387B}" type="presParOf" srcId="{84773584-186B-4BF5-A9DF-35346FC6EFD3}" destId="{AD1C8355-EA4F-45A4-8305-9771AF8AFA28}" srcOrd="0" destOrd="0" presId="urn:microsoft.com/office/officeart/2005/8/layout/radial1"/>
    <dgm:cxn modelId="{C34096E4-0918-4621-9A65-6F9FB2F98D1C}" type="presParOf" srcId="{8996B6E4-6AFF-488A-9953-604C07916AC4}" destId="{22DE2069-048D-493F-A870-2B1BDA68926A}" srcOrd="2" destOrd="0" presId="urn:microsoft.com/office/officeart/2005/8/layout/radial1"/>
    <dgm:cxn modelId="{23085BD6-0524-4FF3-AFC2-6E4C76B879DA}" type="presParOf" srcId="{8996B6E4-6AFF-488A-9953-604C07916AC4}" destId="{A44F2A07-E34E-41FA-BB39-95953E06AD72}" srcOrd="3" destOrd="0" presId="urn:microsoft.com/office/officeart/2005/8/layout/radial1"/>
    <dgm:cxn modelId="{E72463DA-D7DD-4E80-B588-0A40E311A13C}" type="presParOf" srcId="{A44F2A07-E34E-41FA-BB39-95953E06AD72}" destId="{933C0084-7461-4F31-A1CE-35CA82EB7220}" srcOrd="0" destOrd="0" presId="urn:microsoft.com/office/officeart/2005/8/layout/radial1"/>
    <dgm:cxn modelId="{EA5E42D1-27FA-4101-8CB8-A406A86C55C8}" type="presParOf" srcId="{8996B6E4-6AFF-488A-9953-604C07916AC4}" destId="{F1F819FD-D76D-45E3-99B0-59E9B6AB1102}" srcOrd="4" destOrd="0" presId="urn:microsoft.com/office/officeart/2005/8/layout/radial1"/>
    <dgm:cxn modelId="{31BAFFA4-2E60-4E74-8E9C-DB94678C6EA1}" type="presParOf" srcId="{8996B6E4-6AFF-488A-9953-604C07916AC4}" destId="{8899E7A8-EFFD-4736-844E-2E89A36C2727}" srcOrd="5" destOrd="0" presId="urn:microsoft.com/office/officeart/2005/8/layout/radial1"/>
    <dgm:cxn modelId="{E86E2C27-7555-4863-B1E6-7EDF6D6E361B}" type="presParOf" srcId="{8899E7A8-EFFD-4736-844E-2E89A36C2727}" destId="{A5C3ED64-ABB8-4609-8BC7-8616CE21E13C}" srcOrd="0" destOrd="0" presId="urn:microsoft.com/office/officeart/2005/8/layout/radial1"/>
    <dgm:cxn modelId="{A18F8BEB-97BD-4262-859D-9383ED308769}" type="presParOf" srcId="{8996B6E4-6AFF-488A-9953-604C07916AC4}" destId="{4C0DE4C3-B46E-4BA2-AB5B-73F84B00C219}" srcOrd="6" destOrd="0" presId="urn:microsoft.com/office/officeart/2005/8/layout/radial1"/>
    <dgm:cxn modelId="{2F8A0AD7-B97B-47DB-A620-95A969DBE02A}" type="presParOf" srcId="{8996B6E4-6AFF-488A-9953-604C07916AC4}" destId="{23C1C9DA-D469-449D-A09C-5AA169D3AC5D}" srcOrd="7" destOrd="0" presId="urn:microsoft.com/office/officeart/2005/8/layout/radial1"/>
    <dgm:cxn modelId="{DEBC87F0-9F7A-4D60-8C5B-7F9FDA581BC1}" type="presParOf" srcId="{23C1C9DA-D469-449D-A09C-5AA169D3AC5D}" destId="{E8BD9E33-4C50-4DDD-B975-9131042D27E9}" srcOrd="0" destOrd="0" presId="urn:microsoft.com/office/officeart/2005/8/layout/radial1"/>
    <dgm:cxn modelId="{3186A78E-5D87-4B75-B624-EB9BFF589619}" type="presParOf" srcId="{8996B6E4-6AFF-488A-9953-604C07916AC4}" destId="{592B838D-983B-43FA-BB55-DF63CC019732}" srcOrd="8" destOrd="0" presId="urn:microsoft.com/office/officeart/2005/8/layout/radial1"/>
    <dgm:cxn modelId="{6D49FCDB-0EFA-48AA-BDEE-463814537985}" type="presParOf" srcId="{8996B6E4-6AFF-488A-9953-604C07916AC4}" destId="{2F00B183-1C1D-4AE4-B836-54F428D3578B}" srcOrd="9" destOrd="0" presId="urn:microsoft.com/office/officeart/2005/8/layout/radial1"/>
    <dgm:cxn modelId="{A6D1F643-3F47-4D3B-B18D-909662C18DE9}" type="presParOf" srcId="{2F00B183-1C1D-4AE4-B836-54F428D3578B}" destId="{E9C3534D-0FA8-42E8-A55D-999E9EA94B69}" srcOrd="0" destOrd="0" presId="urn:microsoft.com/office/officeart/2005/8/layout/radial1"/>
    <dgm:cxn modelId="{3DE1ED39-6444-4DE9-AEA8-2D932D0B9247}" type="presParOf" srcId="{8996B6E4-6AFF-488A-9953-604C07916AC4}" destId="{04457814-C2D1-4DAC-8D39-3DDF4404631C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5E7656B-C2BD-46F9-A34B-93F58B5B1073}" type="doc">
      <dgm:prSet loTypeId="urn:microsoft.com/office/officeart/2005/8/layout/cycle5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4670DE6-6135-4091-9FB6-0444B26E45C2}">
      <dgm:prSet phldrT="[文本]"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配置管理知识库</a:t>
          </a:r>
          <a:endParaRPr lang="zh-CN" altLang="en-US" sz="1800" dirty="0"/>
        </a:p>
      </dgm:t>
    </dgm:pt>
    <dgm:pt modelId="{127CC5D4-EF49-4D1B-95A2-E61300E6BB00}" type="parTrans" cxnId="{5EBC345F-86B2-4C9B-88D5-8DAA9EC47A92}">
      <dgm:prSet/>
      <dgm:spPr/>
      <dgm:t>
        <a:bodyPr/>
        <a:lstStyle/>
        <a:p>
          <a:endParaRPr lang="zh-CN" altLang="en-US" sz="2800"/>
        </a:p>
      </dgm:t>
    </dgm:pt>
    <dgm:pt modelId="{5E7E2106-08B8-4A58-A5F1-C608FE9E809A}" type="sibTrans" cxnId="{5EBC345F-86B2-4C9B-88D5-8DAA9EC47A92}">
      <dgm:prSet/>
      <dgm:spPr/>
      <dgm:t>
        <a:bodyPr/>
        <a:lstStyle/>
        <a:p>
          <a:endParaRPr lang="zh-CN" altLang="en-US" sz="2800"/>
        </a:p>
      </dgm:t>
    </dgm:pt>
    <dgm:pt modelId="{DFE9A46D-E24C-46F3-8C21-0D9CA40DC163}">
      <dgm:prSet phldrT="[文本]"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财务数据库</a:t>
          </a:r>
          <a:endParaRPr lang="zh-CN" altLang="en-US" sz="1800" dirty="0"/>
        </a:p>
      </dgm:t>
    </dgm:pt>
    <dgm:pt modelId="{763C7CF6-2B89-4ADF-BF75-7F8873C302A5}" type="parTrans" cxnId="{A8F9C581-1683-403F-9A9C-DAEA7F981C24}">
      <dgm:prSet/>
      <dgm:spPr/>
      <dgm:t>
        <a:bodyPr/>
        <a:lstStyle/>
        <a:p>
          <a:endParaRPr lang="zh-CN" altLang="en-US" sz="2800"/>
        </a:p>
      </dgm:t>
    </dgm:pt>
    <dgm:pt modelId="{981CE9E0-9A66-47F0-82B7-977A68E22F92}" type="sibTrans" cxnId="{A8F9C581-1683-403F-9A9C-DAEA7F981C24}">
      <dgm:prSet/>
      <dgm:spPr/>
      <dgm:t>
        <a:bodyPr/>
        <a:lstStyle/>
        <a:p>
          <a:endParaRPr lang="zh-CN" altLang="en-US" sz="2800"/>
        </a:p>
      </dgm:t>
    </dgm:pt>
    <dgm:pt modelId="{B327AB81-1FD2-411F-B79A-2E9376628D3A}">
      <dgm:prSet phldrT="[文本]"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过程测量数据库</a:t>
          </a:r>
          <a:endParaRPr lang="zh-CN" altLang="en-US" sz="1800" dirty="0"/>
        </a:p>
      </dgm:t>
    </dgm:pt>
    <dgm:pt modelId="{0E512D49-C051-42E6-8715-DDE26FB23345}" type="parTrans" cxnId="{78CBC48A-4C0C-48FC-A18F-21477A9AEB77}">
      <dgm:prSet/>
      <dgm:spPr/>
      <dgm:t>
        <a:bodyPr/>
        <a:lstStyle/>
        <a:p>
          <a:endParaRPr lang="zh-CN" altLang="en-US" sz="2800"/>
        </a:p>
      </dgm:t>
    </dgm:pt>
    <dgm:pt modelId="{5C5E9A00-13EC-4CD1-8A7A-EDA9C57182F0}" type="sibTrans" cxnId="{78CBC48A-4C0C-48FC-A18F-21477A9AEB77}">
      <dgm:prSet/>
      <dgm:spPr/>
      <dgm:t>
        <a:bodyPr/>
        <a:lstStyle/>
        <a:p>
          <a:endParaRPr lang="zh-CN" altLang="en-US" sz="2800"/>
        </a:p>
      </dgm:t>
    </dgm:pt>
    <dgm:pt modelId="{75471473-A642-49BA-9A49-1C1F40BC8E25}">
      <dgm:prSet phldrT="[文本]" custT="1"/>
      <dgm:spPr/>
      <dgm:t>
        <a:bodyPr/>
        <a:lstStyle/>
        <a:p>
          <a:r>
            <a: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历史信息与经验教训知识库</a:t>
          </a:r>
          <a:endParaRPr lang="zh-CN" altLang="en-US" sz="1600" dirty="0"/>
        </a:p>
      </dgm:t>
    </dgm:pt>
    <dgm:pt modelId="{325037BB-4649-4E76-8B1D-6DD070782B91}" type="parTrans" cxnId="{EC962D9E-C172-4A1B-A69F-BE34BA1B607D}">
      <dgm:prSet/>
      <dgm:spPr/>
      <dgm:t>
        <a:bodyPr/>
        <a:lstStyle/>
        <a:p>
          <a:endParaRPr lang="zh-CN" altLang="en-US" sz="2800"/>
        </a:p>
      </dgm:t>
    </dgm:pt>
    <dgm:pt modelId="{53C57DFC-15DE-4CF7-8750-9A1646B0C8D9}" type="sibTrans" cxnId="{EC962D9E-C172-4A1B-A69F-BE34BA1B607D}">
      <dgm:prSet/>
      <dgm:spPr/>
      <dgm:t>
        <a:bodyPr/>
        <a:lstStyle/>
        <a:p>
          <a:endParaRPr lang="zh-CN" altLang="en-US" sz="2800"/>
        </a:p>
      </dgm:t>
    </dgm:pt>
    <dgm:pt modelId="{DCB03E69-5F95-4B2E-B173-A5C8B2A36367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问题与缺陷数据库</a:t>
          </a:r>
          <a:endParaRPr lang="zh-CN" altLang="en-US" sz="1800" dirty="0"/>
        </a:p>
      </dgm:t>
    </dgm:pt>
    <dgm:pt modelId="{E0BC6818-AAA6-429B-8080-B44FCADEA838}" type="parTrans" cxnId="{A7EF4551-15F2-4205-821E-B050254B4E12}">
      <dgm:prSet/>
      <dgm:spPr/>
      <dgm:t>
        <a:bodyPr/>
        <a:lstStyle/>
        <a:p>
          <a:endParaRPr lang="zh-CN" altLang="en-US" sz="2800"/>
        </a:p>
      </dgm:t>
    </dgm:pt>
    <dgm:pt modelId="{350986B7-4E1B-4A2B-92BA-04DB78127998}" type="sibTrans" cxnId="{A7EF4551-15F2-4205-821E-B050254B4E12}">
      <dgm:prSet/>
      <dgm:spPr/>
      <dgm:t>
        <a:bodyPr/>
        <a:lstStyle/>
        <a:p>
          <a:endParaRPr lang="zh-CN" altLang="en-US" sz="2800"/>
        </a:p>
      </dgm:t>
    </dgm:pt>
    <dgm:pt modelId="{FCDC5FFB-4E0C-4516-95D5-1760A17E0711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以往项目项目档案</a:t>
          </a:r>
          <a:endParaRPr lang="zh-CN" altLang="en-US" sz="1800" dirty="0"/>
        </a:p>
      </dgm:t>
    </dgm:pt>
    <dgm:pt modelId="{B19DE933-76DC-449C-A5FD-E1B619D72F82}" type="parTrans" cxnId="{BDC238F2-B2BB-4AAB-B4ED-90E6F01B5456}">
      <dgm:prSet/>
      <dgm:spPr/>
      <dgm:t>
        <a:bodyPr/>
        <a:lstStyle/>
        <a:p>
          <a:endParaRPr lang="zh-CN" altLang="en-US" sz="2800"/>
        </a:p>
      </dgm:t>
    </dgm:pt>
    <dgm:pt modelId="{C0E714C1-7485-43B9-8671-6D6FCC37A724}" type="sibTrans" cxnId="{BDC238F2-B2BB-4AAB-B4ED-90E6F01B5456}">
      <dgm:prSet/>
      <dgm:spPr/>
      <dgm:t>
        <a:bodyPr/>
        <a:lstStyle/>
        <a:p>
          <a:endParaRPr lang="zh-CN" altLang="en-US" sz="2800"/>
        </a:p>
      </dgm:t>
    </dgm:pt>
    <dgm:pt modelId="{E80D8EF0-4750-46D1-B4CE-359E8650271C}" type="pres">
      <dgm:prSet presAssocID="{75E7656B-C2BD-46F9-A34B-93F58B5B1073}" presName="cycle" presStyleCnt="0">
        <dgm:presLayoutVars>
          <dgm:dir/>
          <dgm:resizeHandles val="exact"/>
        </dgm:presLayoutVars>
      </dgm:prSet>
      <dgm:spPr/>
    </dgm:pt>
    <dgm:pt modelId="{6FFA2DB8-960C-46C2-939A-D7B8D173ACE4}" type="pres">
      <dgm:prSet presAssocID="{E4670DE6-6135-4091-9FB6-0444B26E45C2}" presName="node" presStyleLbl="node1" presStyleIdx="0" presStyleCnt="6">
        <dgm:presLayoutVars>
          <dgm:bulletEnabled val="1"/>
        </dgm:presLayoutVars>
      </dgm:prSet>
      <dgm:spPr/>
    </dgm:pt>
    <dgm:pt modelId="{00BC362C-298F-4183-B5C5-101579637B60}" type="pres">
      <dgm:prSet presAssocID="{E4670DE6-6135-4091-9FB6-0444B26E45C2}" presName="spNode" presStyleCnt="0"/>
      <dgm:spPr/>
    </dgm:pt>
    <dgm:pt modelId="{17F01FD9-3DE9-4D5D-A3B9-BDA0954AE00E}" type="pres">
      <dgm:prSet presAssocID="{5E7E2106-08B8-4A58-A5F1-C608FE9E809A}" presName="sibTrans" presStyleLbl="sibTrans1D1" presStyleIdx="0" presStyleCnt="6"/>
      <dgm:spPr/>
    </dgm:pt>
    <dgm:pt modelId="{E10CE309-1C6C-4414-93D6-20FB414A1282}" type="pres">
      <dgm:prSet presAssocID="{DFE9A46D-E24C-46F3-8C21-0D9CA40DC163}" presName="node" presStyleLbl="node1" presStyleIdx="1" presStyleCnt="6">
        <dgm:presLayoutVars>
          <dgm:bulletEnabled val="1"/>
        </dgm:presLayoutVars>
      </dgm:prSet>
      <dgm:spPr/>
    </dgm:pt>
    <dgm:pt modelId="{2CD9E941-048F-427D-AE91-CF4B9D13C654}" type="pres">
      <dgm:prSet presAssocID="{DFE9A46D-E24C-46F3-8C21-0D9CA40DC163}" presName="spNode" presStyleCnt="0"/>
      <dgm:spPr/>
    </dgm:pt>
    <dgm:pt modelId="{3CC8BF93-8493-4BDB-AFC3-E45FD85CE446}" type="pres">
      <dgm:prSet presAssocID="{981CE9E0-9A66-47F0-82B7-977A68E22F92}" presName="sibTrans" presStyleLbl="sibTrans1D1" presStyleIdx="1" presStyleCnt="6"/>
      <dgm:spPr/>
    </dgm:pt>
    <dgm:pt modelId="{64A0CACE-D67B-4A6C-89AE-FD3AB7C0F882}" type="pres">
      <dgm:prSet presAssocID="{B327AB81-1FD2-411F-B79A-2E9376628D3A}" presName="node" presStyleLbl="node1" presStyleIdx="2" presStyleCnt="6">
        <dgm:presLayoutVars>
          <dgm:bulletEnabled val="1"/>
        </dgm:presLayoutVars>
      </dgm:prSet>
      <dgm:spPr/>
    </dgm:pt>
    <dgm:pt modelId="{68203DC7-6F56-4D7A-ADE0-A95FB271807C}" type="pres">
      <dgm:prSet presAssocID="{B327AB81-1FD2-411F-B79A-2E9376628D3A}" presName="spNode" presStyleCnt="0"/>
      <dgm:spPr/>
    </dgm:pt>
    <dgm:pt modelId="{B7B79194-5581-49EF-A3B3-CD13378F881A}" type="pres">
      <dgm:prSet presAssocID="{5C5E9A00-13EC-4CD1-8A7A-EDA9C57182F0}" presName="sibTrans" presStyleLbl="sibTrans1D1" presStyleIdx="2" presStyleCnt="6"/>
      <dgm:spPr/>
    </dgm:pt>
    <dgm:pt modelId="{BC36E18C-930D-475B-82EE-9078C6ABD007}" type="pres">
      <dgm:prSet presAssocID="{75471473-A642-49BA-9A49-1C1F40BC8E25}" presName="node" presStyleLbl="node1" presStyleIdx="3" presStyleCnt="6">
        <dgm:presLayoutVars>
          <dgm:bulletEnabled val="1"/>
        </dgm:presLayoutVars>
      </dgm:prSet>
      <dgm:spPr/>
    </dgm:pt>
    <dgm:pt modelId="{00F7775B-7DB2-4A0E-8891-1D96C998021D}" type="pres">
      <dgm:prSet presAssocID="{75471473-A642-49BA-9A49-1C1F40BC8E25}" presName="spNode" presStyleCnt="0"/>
      <dgm:spPr/>
    </dgm:pt>
    <dgm:pt modelId="{D1D39974-20FE-4F5F-8E67-286358BE92F5}" type="pres">
      <dgm:prSet presAssocID="{53C57DFC-15DE-4CF7-8750-9A1646B0C8D9}" presName="sibTrans" presStyleLbl="sibTrans1D1" presStyleIdx="3" presStyleCnt="6"/>
      <dgm:spPr/>
    </dgm:pt>
    <dgm:pt modelId="{EEDD9DBD-B0C8-4D03-9436-D7B240D8BA57}" type="pres">
      <dgm:prSet presAssocID="{DCB03E69-5F95-4B2E-B173-A5C8B2A36367}" presName="node" presStyleLbl="node1" presStyleIdx="4" presStyleCnt="6">
        <dgm:presLayoutVars>
          <dgm:bulletEnabled val="1"/>
        </dgm:presLayoutVars>
      </dgm:prSet>
      <dgm:spPr/>
    </dgm:pt>
    <dgm:pt modelId="{CA0DD4B6-BDDC-4540-900B-4F96CA599E70}" type="pres">
      <dgm:prSet presAssocID="{DCB03E69-5F95-4B2E-B173-A5C8B2A36367}" presName="spNode" presStyleCnt="0"/>
      <dgm:spPr/>
    </dgm:pt>
    <dgm:pt modelId="{312DA015-6F15-43A2-A723-C49371EA4708}" type="pres">
      <dgm:prSet presAssocID="{350986B7-4E1B-4A2B-92BA-04DB78127998}" presName="sibTrans" presStyleLbl="sibTrans1D1" presStyleIdx="4" presStyleCnt="6"/>
      <dgm:spPr/>
    </dgm:pt>
    <dgm:pt modelId="{8A56BEFF-7E49-4432-A235-A00E3A8ABD96}" type="pres">
      <dgm:prSet presAssocID="{FCDC5FFB-4E0C-4516-95D5-1760A17E0711}" presName="node" presStyleLbl="node1" presStyleIdx="5" presStyleCnt="6">
        <dgm:presLayoutVars>
          <dgm:bulletEnabled val="1"/>
        </dgm:presLayoutVars>
      </dgm:prSet>
      <dgm:spPr/>
    </dgm:pt>
    <dgm:pt modelId="{9F3695E9-3848-4B66-972E-AD63CFC43061}" type="pres">
      <dgm:prSet presAssocID="{FCDC5FFB-4E0C-4516-95D5-1760A17E0711}" presName="spNode" presStyleCnt="0"/>
      <dgm:spPr/>
    </dgm:pt>
    <dgm:pt modelId="{42831506-ED0E-445A-9CBA-D4C19A9EB91E}" type="pres">
      <dgm:prSet presAssocID="{C0E714C1-7485-43B9-8671-6D6FCC37A724}" presName="sibTrans" presStyleLbl="sibTrans1D1" presStyleIdx="5" presStyleCnt="6"/>
      <dgm:spPr/>
    </dgm:pt>
  </dgm:ptLst>
  <dgm:cxnLst>
    <dgm:cxn modelId="{97322004-4A54-4869-B4D9-F40A311DBD94}" type="presOf" srcId="{53C57DFC-15DE-4CF7-8750-9A1646B0C8D9}" destId="{D1D39974-20FE-4F5F-8E67-286358BE92F5}" srcOrd="0" destOrd="0" presId="urn:microsoft.com/office/officeart/2005/8/layout/cycle5"/>
    <dgm:cxn modelId="{65ECA804-13A8-4D2F-9FEE-460DFA014A0C}" type="presOf" srcId="{5C5E9A00-13EC-4CD1-8A7A-EDA9C57182F0}" destId="{B7B79194-5581-49EF-A3B3-CD13378F881A}" srcOrd="0" destOrd="0" presId="urn:microsoft.com/office/officeart/2005/8/layout/cycle5"/>
    <dgm:cxn modelId="{0DF52406-C7F6-4254-A1F8-8CAD834A3837}" type="presOf" srcId="{E4670DE6-6135-4091-9FB6-0444B26E45C2}" destId="{6FFA2DB8-960C-46C2-939A-D7B8D173ACE4}" srcOrd="0" destOrd="0" presId="urn:microsoft.com/office/officeart/2005/8/layout/cycle5"/>
    <dgm:cxn modelId="{AFD0B216-6DA1-40E2-96B9-77D16F662B53}" type="presOf" srcId="{DCB03E69-5F95-4B2E-B173-A5C8B2A36367}" destId="{EEDD9DBD-B0C8-4D03-9436-D7B240D8BA57}" srcOrd="0" destOrd="0" presId="urn:microsoft.com/office/officeart/2005/8/layout/cycle5"/>
    <dgm:cxn modelId="{4842C72F-D39E-4C41-8436-4FFADA76C417}" type="presOf" srcId="{5E7E2106-08B8-4A58-A5F1-C608FE9E809A}" destId="{17F01FD9-3DE9-4D5D-A3B9-BDA0954AE00E}" srcOrd="0" destOrd="0" presId="urn:microsoft.com/office/officeart/2005/8/layout/cycle5"/>
    <dgm:cxn modelId="{5EBC345F-86B2-4C9B-88D5-8DAA9EC47A92}" srcId="{75E7656B-C2BD-46F9-A34B-93F58B5B1073}" destId="{E4670DE6-6135-4091-9FB6-0444B26E45C2}" srcOrd="0" destOrd="0" parTransId="{127CC5D4-EF49-4D1B-95A2-E61300E6BB00}" sibTransId="{5E7E2106-08B8-4A58-A5F1-C608FE9E809A}"/>
    <dgm:cxn modelId="{F29D8A4A-997D-47E5-84F4-D69140507306}" type="presOf" srcId="{DFE9A46D-E24C-46F3-8C21-0D9CA40DC163}" destId="{E10CE309-1C6C-4414-93D6-20FB414A1282}" srcOrd="0" destOrd="0" presId="urn:microsoft.com/office/officeart/2005/8/layout/cycle5"/>
    <dgm:cxn modelId="{A7EF4551-15F2-4205-821E-B050254B4E12}" srcId="{75E7656B-C2BD-46F9-A34B-93F58B5B1073}" destId="{DCB03E69-5F95-4B2E-B173-A5C8B2A36367}" srcOrd="4" destOrd="0" parTransId="{E0BC6818-AAA6-429B-8080-B44FCADEA838}" sibTransId="{350986B7-4E1B-4A2B-92BA-04DB78127998}"/>
    <dgm:cxn modelId="{FE66F373-C4E4-4689-A178-35E8A2691611}" type="presOf" srcId="{350986B7-4E1B-4A2B-92BA-04DB78127998}" destId="{312DA015-6F15-43A2-A723-C49371EA4708}" srcOrd="0" destOrd="0" presId="urn:microsoft.com/office/officeart/2005/8/layout/cycle5"/>
    <dgm:cxn modelId="{91246274-3D08-4C71-950B-0FCB73C7C266}" type="presOf" srcId="{FCDC5FFB-4E0C-4516-95D5-1760A17E0711}" destId="{8A56BEFF-7E49-4432-A235-A00E3A8ABD96}" srcOrd="0" destOrd="0" presId="urn:microsoft.com/office/officeart/2005/8/layout/cycle5"/>
    <dgm:cxn modelId="{3C8C1D7F-D70E-4FCF-B3DF-C0B3C26FDCA7}" type="presOf" srcId="{B327AB81-1FD2-411F-B79A-2E9376628D3A}" destId="{64A0CACE-D67B-4A6C-89AE-FD3AB7C0F882}" srcOrd="0" destOrd="0" presId="urn:microsoft.com/office/officeart/2005/8/layout/cycle5"/>
    <dgm:cxn modelId="{A8F9C581-1683-403F-9A9C-DAEA7F981C24}" srcId="{75E7656B-C2BD-46F9-A34B-93F58B5B1073}" destId="{DFE9A46D-E24C-46F3-8C21-0D9CA40DC163}" srcOrd="1" destOrd="0" parTransId="{763C7CF6-2B89-4ADF-BF75-7F8873C302A5}" sibTransId="{981CE9E0-9A66-47F0-82B7-977A68E22F92}"/>
    <dgm:cxn modelId="{6CD97483-5F4D-4CB4-9C07-1BF7B4BC3927}" type="presOf" srcId="{75471473-A642-49BA-9A49-1C1F40BC8E25}" destId="{BC36E18C-930D-475B-82EE-9078C6ABD007}" srcOrd="0" destOrd="0" presId="urn:microsoft.com/office/officeart/2005/8/layout/cycle5"/>
    <dgm:cxn modelId="{78CBC48A-4C0C-48FC-A18F-21477A9AEB77}" srcId="{75E7656B-C2BD-46F9-A34B-93F58B5B1073}" destId="{B327AB81-1FD2-411F-B79A-2E9376628D3A}" srcOrd="2" destOrd="0" parTransId="{0E512D49-C051-42E6-8715-DDE26FB23345}" sibTransId="{5C5E9A00-13EC-4CD1-8A7A-EDA9C57182F0}"/>
    <dgm:cxn modelId="{EC962D9E-C172-4A1B-A69F-BE34BA1B607D}" srcId="{75E7656B-C2BD-46F9-A34B-93F58B5B1073}" destId="{75471473-A642-49BA-9A49-1C1F40BC8E25}" srcOrd="3" destOrd="0" parTransId="{325037BB-4649-4E76-8B1D-6DD070782B91}" sibTransId="{53C57DFC-15DE-4CF7-8750-9A1646B0C8D9}"/>
    <dgm:cxn modelId="{C2E773A4-02D0-425A-A1D1-E8B8CE51A458}" type="presOf" srcId="{981CE9E0-9A66-47F0-82B7-977A68E22F92}" destId="{3CC8BF93-8493-4BDB-AFC3-E45FD85CE446}" srcOrd="0" destOrd="0" presId="urn:microsoft.com/office/officeart/2005/8/layout/cycle5"/>
    <dgm:cxn modelId="{046588C5-F5AA-44DF-B0C3-0CAB0D9EB346}" type="presOf" srcId="{75E7656B-C2BD-46F9-A34B-93F58B5B1073}" destId="{E80D8EF0-4750-46D1-B4CE-359E8650271C}" srcOrd="0" destOrd="0" presId="urn:microsoft.com/office/officeart/2005/8/layout/cycle5"/>
    <dgm:cxn modelId="{BFB440D9-6364-4C98-B7AB-89534AA13918}" type="presOf" srcId="{C0E714C1-7485-43B9-8671-6D6FCC37A724}" destId="{42831506-ED0E-445A-9CBA-D4C19A9EB91E}" srcOrd="0" destOrd="0" presId="urn:microsoft.com/office/officeart/2005/8/layout/cycle5"/>
    <dgm:cxn modelId="{BDC238F2-B2BB-4AAB-B4ED-90E6F01B5456}" srcId="{75E7656B-C2BD-46F9-A34B-93F58B5B1073}" destId="{FCDC5FFB-4E0C-4516-95D5-1760A17E0711}" srcOrd="5" destOrd="0" parTransId="{B19DE933-76DC-449C-A5FD-E1B619D72F82}" sibTransId="{C0E714C1-7485-43B9-8671-6D6FCC37A724}"/>
    <dgm:cxn modelId="{65C5F74D-E9D1-495C-961B-C74C7D3AD617}" type="presParOf" srcId="{E80D8EF0-4750-46D1-B4CE-359E8650271C}" destId="{6FFA2DB8-960C-46C2-939A-D7B8D173ACE4}" srcOrd="0" destOrd="0" presId="urn:microsoft.com/office/officeart/2005/8/layout/cycle5"/>
    <dgm:cxn modelId="{9E55EB79-4618-43A9-91BC-1637A84D8F18}" type="presParOf" srcId="{E80D8EF0-4750-46D1-B4CE-359E8650271C}" destId="{00BC362C-298F-4183-B5C5-101579637B60}" srcOrd="1" destOrd="0" presId="urn:microsoft.com/office/officeart/2005/8/layout/cycle5"/>
    <dgm:cxn modelId="{C7A2BC3F-8478-4379-B8B1-D29B265C70CC}" type="presParOf" srcId="{E80D8EF0-4750-46D1-B4CE-359E8650271C}" destId="{17F01FD9-3DE9-4D5D-A3B9-BDA0954AE00E}" srcOrd="2" destOrd="0" presId="urn:microsoft.com/office/officeart/2005/8/layout/cycle5"/>
    <dgm:cxn modelId="{19337EC8-74FB-4CC0-AD45-FDBE9137E359}" type="presParOf" srcId="{E80D8EF0-4750-46D1-B4CE-359E8650271C}" destId="{E10CE309-1C6C-4414-93D6-20FB414A1282}" srcOrd="3" destOrd="0" presId="urn:microsoft.com/office/officeart/2005/8/layout/cycle5"/>
    <dgm:cxn modelId="{48468986-5820-405A-BF4A-6F29A6CED163}" type="presParOf" srcId="{E80D8EF0-4750-46D1-B4CE-359E8650271C}" destId="{2CD9E941-048F-427D-AE91-CF4B9D13C654}" srcOrd="4" destOrd="0" presId="urn:microsoft.com/office/officeart/2005/8/layout/cycle5"/>
    <dgm:cxn modelId="{F0761BD6-C9B3-4188-9ACA-219A7686ABBB}" type="presParOf" srcId="{E80D8EF0-4750-46D1-B4CE-359E8650271C}" destId="{3CC8BF93-8493-4BDB-AFC3-E45FD85CE446}" srcOrd="5" destOrd="0" presId="urn:microsoft.com/office/officeart/2005/8/layout/cycle5"/>
    <dgm:cxn modelId="{F0EF1993-4EE7-4714-8E87-C099011CABCA}" type="presParOf" srcId="{E80D8EF0-4750-46D1-B4CE-359E8650271C}" destId="{64A0CACE-D67B-4A6C-89AE-FD3AB7C0F882}" srcOrd="6" destOrd="0" presId="urn:microsoft.com/office/officeart/2005/8/layout/cycle5"/>
    <dgm:cxn modelId="{BF93B0D0-AACC-4DE9-BB2D-1AC8DC252B1C}" type="presParOf" srcId="{E80D8EF0-4750-46D1-B4CE-359E8650271C}" destId="{68203DC7-6F56-4D7A-ADE0-A95FB271807C}" srcOrd="7" destOrd="0" presId="urn:microsoft.com/office/officeart/2005/8/layout/cycle5"/>
    <dgm:cxn modelId="{EA4B5E7B-A7E1-4EF6-8EED-0A1308D8EB43}" type="presParOf" srcId="{E80D8EF0-4750-46D1-B4CE-359E8650271C}" destId="{B7B79194-5581-49EF-A3B3-CD13378F881A}" srcOrd="8" destOrd="0" presId="urn:microsoft.com/office/officeart/2005/8/layout/cycle5"/>
    <dgm:cxn modelId="{CF46AC27-CDDC-47B6-8A0B-878422C27377}" type="presParOf" srcId="{E80D8EF0-4750-46D1-B4CE-359E8650271C}" destId="{BC36E18C-930D-475B-82EE-9078C6ABD007}" srcOrd="9" destOrd="0" presId="urn:microsoft.com/office/officeart/2005/8/layout/cycle5"/>
    <dgm:cxn modelId="{EE99EE91-0EBE-4B0F-ADF4-C8EBD6970F85}" type="presParOf" srcId="{E80D8EF0-4750-46D1-B4CE-359E8650271C}" destId="{00F7775B-7DB2-4A0E-8891-1D96C998021D}" srcOrd="10" destOrd="0" presId="urn:microsoft.com/office/officeart/2005/8/layout/cycle5"/>
    <dgm:cxn modelId="{B21B5774-C35D-4BBA-9FBE-D1F81512A08B}" type="presParOf" srcId="{E80D8EF0-4750-46D1-B4CE-359E8650271C}" destId="{D1D39974-20FE-4F5F-8E67-286358BE92F5}" srcOrd="11" destOrd="0" presId="urn:microsoft.com/office/officeart/2005/8/layout/cycle5"/>
    <dgm:cxn modelId="{122233A3-5EEE-4ED7-ADA6-51D99789E5A1}" type="presParOf" srcId="{E80D8EF0-4750-46D1-B4CE-359E8650271C}" destId="{EEDD9DBD-B0C8-4D03-9436-D7B240D8BA57}" srcOrd="12" destOrd="0" presId="urn:microsoft.com/office/officeart/2005/8/layout/cycle5"/>
    <dgm:cxn modelId="{A9A2B2C8-4A6D-469B-A0A6-657ECC3A071A}" type="presParOf" srcId="{E80D8EF0-4750-46D1-B4CE-359E8650271C}" destId="{CA0DD4B6-BDDC-4540-900B-4F96CA599E70}" srcOrd="13" destOrd="0" presId="urn:microsoft.com/office/officeart/2005/8/layout/cycle5"/>
    <dgm:cxn modelId="{578C693A-7703-408A-8780-FCC57528037C}" type="presParOf" srcId="{E80D8EF0-4750-46D1-B4CE-359E8650271C}" destId="{312DA015-6F15-43A2-A723-C49371EA4708}" srcOrd="14" destOrd="0" presId="urn:microsoft.com/office/officeart/2005/8/layout/cycle5"/>
    <dgm:cxn modelId="{7806D365-2C1D-47F1-96CF-D61091A5EB53}" type="presParOf" srcId="{E80D8EF0-4750-46D1-B4CE-359E8650271C}" destId="{8A56BEFF-7E49-4432-A235-A00E3A8ABD96}" srcOrd="15" destOrd="0" presId="urn:microsoft.com/office/officeart/2005/8/layout/cycle5"/>
    <dgm:cxn modelId="{12224289-EE8C-48DF-98EE-8FB36806F2B7}" type="presParOf" srcId="{E80D8EF0-4750-46D1-B4CE-359E8650271C}" destId="{9F3695E9-3848-4B66-972E-AD63CFC43061}" srcOrd="16" destOrd="0" presId="urn:microsoft.com/office/officeart/2005/8/layout/cycle5"/>
    <dgm:cxn modelId="{4143DF5E-AD6C-455C-9C09-A88F5327D733}" type="presParOf" srcId="{E80D8EF0-4750-46D1-B4CE-359E8650271C}" destId="{42831506-ED0E-445A-9CBA-D4C19A9EB91E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3D94EA5-E139-40B5-BF86-3A028DE7B287}" type="doc">
      <dgm:prSet loTypeId="urn:microsoft.com/office/officeart/2005/8/layout/arrow6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8F6B86-9BD8-4D9D-A3F8-2D0667EE8D30}">
      <dgm:prSet phldrT="[文本]"/>
      <dgm:spPr/>
      <dgm:t>
        <a:bodyPr/>
        <a:lstStyle/>
        <a:p>
          <a:r>
            <a:rPr lang="zh-CN" altLang="en-US" dirty="0"/>
            <a:t>组织内因素</a:t>
          </a:r>
        </a:p>
      </dgm:t>
    </dgm:pt>
    <dgm:pt modelId="{BBFD2B98-07BD-4665-9F58-B9526A09C22F}" type="parTrans" cxnId="{410E658F-71BA-458E-96B7-8AD37C47B0B0}">
      <dgm:prSet/>
      <dgm:spPr/>
      <dgm:t>
        <a:bodyPr/>
        <a:lstStyle/>
        <a:p>
          <a:endParaRPr lang="zh-CN" altLang="en-US"/>
        </a:p>
      </dgm:t>
    </dgm:pt>
    <dgm:pt modelId="{0EF75B57-E9A3-475F-9F79-8AF5F223658E}" type="sibTrans" cxnId="{410E658F-71BA-458E-96B7-8AD37C47B0B0}">
      <dgm:prSet/>
      <dgm:spPr/>
      <dgm:t>
        <a:bodyPr/>
        <a:lstStyle/>
        <a:p>
          <a:endParaRPr lang="zh-CN" altLang="en-US"/>
        </a:p>
      </dgm:t>
    </dgm:pt>
    <dgm:pt modelId="{4F8B439D-C1E0-4C9D-9813-5104364EC05C}">
      <dgm:prSet phldrT="[文本]"/>
      <dgm:spPr/>
      <dgm:t>
        <a:bodyPr/>
        <a:lstStyle/>
        <a:p>
          <a:r>
            <a:rPr lang="zh-CN" altLang="en-US" dirty="0"/>
            <a:t>组织外因素</a:t>
          </a:r>
        </a:p>
      </dgm:t>
    </dgm:pt>
    <dgm:pt modelId="{891D915C-5E0D-4725-8F66-80F48D9891ED}" type="parTrans" cxnId="{7956C720-2675-4468-8D52-71129CC871E6}">
      <dgm:prSet/>
      <dgm:spPr/>
      <dgm:t>
        <a:bodyPr/>
        <a:lstStyle/>
        <a:p>
          <a:endParaRPr lang="zh-CN" altLang="en-US"/>
        </a:p>
      </dgm:t>
    </dgm:pt>
    <dgm:pt modelId="{C7722E88-5AE3-4550-9AE8-AFD3E52307BA}" type="sibTrans" cxnId="{7956C720-2675-4468-8D52-71129CC871E6}">
      <dgm:prSet/>
      <dgm:spPr/>
      <dgm:t>
        <a:bodyPr/>
        <a:lstStyle/>
        <a:p>
          <a:endParaRPr lang="zh-CN" altLang="en-US"/>
        </a:p>
      </dgm:t>
    </dgm:pt>
    <dgm:pt modelId="{9FA39C0C-197F-4113-80AE-8E7AA93F2B79}" type="pres">
      <dgm:prSet presAssocID="{53D94EA5-E139-40B5-BF86-3A028DE7B287}" presName="compositeShape" presStyleCnt="0">
        <dgm:presLayoutVars>
          <dgm:chMax val="2"/>
          <dgm:dir/>
          <dgm:resizeHandles val="exact"/>
        </dgm:presLayoutVars>
      </dgm:prSet>
      <dgm:spPr/>
    </dgm:pt>
    <dgm:pt modelId="{7A89878F-D2F6-4942-8039-EAED35D642BA}" type="pres">
      <dgm:prSet presAssocID="{53D94EA5-E139-40B5-BF86-3A028DE7B287}" presName="ribbon" presStyleLbl="node1" presStyleIdx="0" presStyleCnt="1"/>
      <dgm:spPr/>
    </dgm:pt>
    <dgm:pt modelId="{F2682CAB-3818-4002-A893-C7805DB8D486}" type="pres">
      <dgm:prSet presAssocID="{53D94EA5-E139-40B5-BF86-3A028DE7B287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AF49A53D-5A98-43CC-B8FD-B8DB1564F9DE}" type="pres">
      <dgm:prSet presAssocID="{53D94EA5-E139-40B5-BF86-3A028DE7B287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956C720-2675-4468-8D52-71129CC871E6}" srcId="{53D94EA5-E139-40B5-BF86-3A028DE7B287}" destId="{4F8B439D-C1E0-4C9D-9813-5104364EC05C}" srcOrd="1" destOrd="0" parTransId="{891D915C-5E0D-4725-8F66-80F48D9891ED}" sibTransId="{C7722E88-5AE3-4550-9AE8-AFD3E52307BA}"/>
    <dgm:cxn modelId="{4DEE2B53-EF18-46E7-BF4F-D4EE7492F5C3}" type="presOf" srcId="{53D94EA5-E139-40B5-BF86-3A028DE7B287}" destId="{9FA39C0C-197F-4113-80AE-8E7AA93F2B79}" srcOrd="0" destOrd="0" presId="urn:microsoft.com/office/officeart/2005/8/layout/arrow6"/>
    <dgm:cxn modelId="{410E658F-71BA-458E-96B7-8AD37C47B0B0}" srcId="{53D94EA5-E139-40B5-BF86-3A028DE7B287}" destId="{C18F6B86-9BD8-4D9D-A3F8-2D0667EE8D30}" srcOrd="0" destOrd="0" parTransId="{BBFD2B98-07BD-4665-9F58-B9526A09C22F}" sibTransId="{0EF75B57-E9A3-475F-9F79-8AF5F223658E}"/>
    <dgm:cxn modelId="{4046C990-E653-4C89-9B6B-AD7EDF2FA1F1}" type="presOf" srcId="{4F8B439D-C1E0-4C9D-9813-5104364EC05C}" destId="{AF49A53D-5A98-43CC-B8FD-B8DB1564F9DE}" srcOrd="0" destOrd="0" presId="urn:microsoft.com/office/officeart/2005/8/layout/arrow6"/>
    <dgm:cxn modelId="{BCD433B2-A800-4D12-97CD-C70F66812AC4}" type="presOf" srcId="{C18F6B86-9BD8-4D9D-A3F8-2D0667EE8D30}" destId="{F2682CAB-3818-4002-A893-C7805DB8D486}" srcOrd="0" destOrd="0" presId="urn:microsoft.com/office/officeart/2005/8/layout/arrow6"/>
    <dgm:cxn modelId="{4E480681-2CFB-435A-A30F-84DCC77D6FEF}" type="presParOf" srcId="{9FA39C0C-197F-4113-80AE-8E7AA93F2B79}" destId="{7A89878F-D2F6-4942-8039-EAED35D642BA}" srcOrd="0" destOrd="0" presId="urn:microsoft.com/office/officeart/2005/8/layout/arrow6"/>
    <dgm:cxn modelId="{2C9142F6-3E7E-4A8A-9E0A-6D09E40979BC}" type="presParOf" srcId="{9FA39C0C-197F-4113-80AE-8E7AA93F2B79}" destId="{F2682CAB-3818-4002-A893-C7805DB8D486}" srcOrd="1" destOrd="0" presId="urn:microsoft.com/office/officeart/2005/8/layout/arrow6"/>
    <dgm:cxn modelId="{5F14E34A-1F6B-42A4-90E2-EC6D3C07D8D2}" type="presParOf" srcId="{9FA39C0C-197F-4113-80AE-8E7AA93F2B79}" destId="{AF49A53D-5A98-43CC-B8FD-B8DB1564F9D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E09A2B2-BAE2-4A16-B89B-CB53B4CA681A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FFA5272-99E2-47FD-813A-02FF77083CD7}">
      <dgm:prSet phldrT="[文本]" custT="1"/>
      <dgm:spPr/>
      <dgm:t>
        <a:bodyPr/>
        <a:lstStyle/>
        <a:p>
          <a:pPr>
            <a:buNone/>
          </a:pP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组织文化、结构和治理</a:t>
          </a:r>
          <a:endParaRPr lang="zh-CN" altLang="en-US" sz="1800" dirty="0"/>
        </a:p>
      </dgm:t>
    </dgm:pt>
    <dgm:pt modelId="{F02F4D2B-C402-4420-A4CF-F0595A8360CD}" type="parTrans" cxnId="{2E2EFA2E-B299-4168-A935-2AD7DC8FB993}">
      <dgm:prSet/>
      <dgm:spPr/>
      <dgm:t>
        <a:bodyPr/>
        <a:lstStyle/>
        <a:p>
          <a:endParaRPr lang="zh-CN" altLang="en-US" sz="2000"/>
        </a:p>
      </dgm:t>
    </dgm:pt>
    <dgm:pt modelId="{210704E3-4DC6-4B46-8D61-5B7ECA629AE5}" type="sibTrans" cxnId="{2E2EFA2E-B299-4168-A935-2AD7DC8FB993}">
      <dgm:prSet/>
      <dgm:spPr/>
      <dgm:t>
        <a:bodyPr/>
        <a:lstStyle/>
        <a:p>
          <a:endParaRPr lang="zh-CN" altLang="en-US" sz="2000"/>
        </a:p>
      </dgm:t>
    </dgm:pt>
    <dgm:pt modelId="{BA996D37-DBEF-42A0-9775-5C2A79D7DA96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设施和资源的地理分布</a:t>
          </a:r>
        </a:p>
      </dgm:t>
    </dgm:pt>
    <dgm:pt modelId="{DCCB15D5-1C0F-4FD5-9619-E254C063C995}" type="parTrans" cxnId="{3C562A28-0755-497E-8CA7-5250B787B611}">
      <dgm:prSet/>
      <dgm:spPr/>
      <dgm:t>
        <a:bodyPr/>
        <a:lstStyle/>
        <a:p>
          <a:endParaRPr lang="zh-CN" altLang="en-US" sz="2000"/>
        </a:p>
      </dgm:t>
    </dgm:pt>
    <dgm:pt modelId="{007ECCC6-ED38-4F21-8201-AD9323A50DA8}" type="sibTrans" cxnId="{3C562A28-0755-497E-8CA7-5250B787B611}">
      <dgm:prSet/>
      <dgm:spPr/>
      <dgm:t>
        <a:bodyPr/>
        <a:lstStyle/>
        <a:p>
          <a:endParaRPr lang="zh-CN" altLang="en-US" sz="2000"/>
        </a:p>
      </dgm:t>
    </dgm:pt>
    <dgm:pt modelId="{8CE24EBD-4480-43F0-A6CD-84DE6F4DCE5C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政府或行业标准</a:t>
          </a:r>
        </a:p>
      </dgm:t>
    </dgm:pt>
    <dgm:pt modelId="{4509876F-E8FF-4368-8C8C-5A76EE52059D}" type="parTrans" cxnId="{561F9FFC-0A27-4C00-A323-B44F4386106E}">
      <dgm:prSet/>
      <dgm:spPr/>
      <dgm:t>
        <a:bodyPr/>
        <a:lstStyle/>
        <a:p>
          <a:endParaRPr lang="zh-CN" altLang="en-US" sz="2000"/>
        </a:p>
      </dgm:t>
    </dgm:pt>
    <dgm:pt modelId="{35F5254D-6994-442F-94C9-22C2BA80B103}" type="sibTrans" cxnId="{561F9FFC-0A27-4C00-A323-B44F4386106E}">
      <dgm:prSet/>
      <dgm:spPr/>
      <dgm:t>
        <a:bodyPr/>
        <a:lstStyle/>
        <a:p>
          <a:endParaRPr lang="zh-CN" altLang="en-US" sz="2000"/>
        </a:p>
      </dgm:t>
    </dgm:pt>
    <dgm:pt modelId="{02A9AC67-7EBB-4E45-A7EE-05B9E5E93BAE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基础设施</a:t>
          </a:r>
        </a:p>
      </dgm:t>
    </dgm:pt>
    <dgm:pt modelId="{A714716A-19F5-4DFB-9222-DF950EBB815B}" type="parTrans" cxnId="{3CE74180-E6FA-4C32-965E-93BA2A973D41}">
      <dgm:prSet/>
      <dgm:spPr/>
      <dgm:t>
        <a:bodyPr/>
        <a:lstStyle/>
        <a:p>
          <a:endParaRPr lang="zh-CN" altLang="en-US" sz="2000"/>
        </a:p>
      </dgm:t>
    </dgm:pt>
    <dgm:pt modelId="{4BDAE35A-D435-4102-9C1A-AAE16CB8D5ED}" type="sibTrans" cxnId="{3CE74180-E6FA-4C32-965E-93BA2A973D41}">
      <dgm:prSet/>
      <dgm:spPr/>
      <dgm:t>
        <a:bodyPr/>
        <a:lstStyle/>
        <a:p>
          <a:endParaRPr lang="zh-CN" altLang="en-US" sz="2000"/>
        </a:p>
      </dgm:t>
    </dgm:pt>
    <dgm:pt modelId="{C1BD5F0D-ACB9-4CD1-B3EE-CAA5F2CC072E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市场条件</a:t>
          </a:r>
        </a:p>
      </dgm:t>
    </dgm:pt>
    <dgm:pt modelId="{3E138D39-0A7C-4C0D-A163-B503C68A6CAE}" type="parTrans" cxnId="{935FF495-A054-4F49-BB2C-7B99498AF051}">
      <dgm:prSet/>
      <dgm:spPr/>
      <dgm:t>
        <a:bodyPr/>
        <a:lstStyle/>
        <a:p>
          <a:endParaRPr lang="zh-CN" altLang="en-US" sz="2000"/>
        </a:p>
      </dgm:t>
    </dgm:pt>
    <dgm:pt modelId="{C2807C5F-912F-412B-B86F-2BBF2C9BB06C}" type="sibTrans" cxnId="{935FF495-A054-4F49-BB2C-7B99498AF051}">
      <dgm:prSet/>
      <dgm:spPr/>
      <dgm:t>
        <a:bodyPr/>
        <a:lstStyle/>
        <a:p>
          <a:endParaRPr lang="zh-CN" altLang="en-US" sz="2000"/>
        </a:p>
      </dgm:t>
    </dgm:pt>
    <dgm:pt modelId="{2A78EBC9-F6E9-48A2-A06A-06D0A6F2FA0B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干系人风险承受力</a:t>
          </a:r>
        </a:p>
      </dgm:t>
    </dgm:pt>
    <dgm:pt modelId="{4EFCCE4D-C9E8-4779-85B4-4F2E972015F3}" type="parTrans" cxnId="{13DC351F-5036-4CF7-B086-9DC0922C1ED4}">
      <dgm:prSet/>
      <dgm:spPr/>
      <dgm:t>
        <a:bodyPr/>
        <a:lstStyle/>
        <a:p>
          <a:endParaRPr lang="zh-CN" altLang="en-US" sz="2000"/>
        </a:p>
      </dgm:t>
    </dgm:pt>
    <dgm:pt modelId="{B66E61FF-A560-4C44-9AE0-0DE5DDA33AFC}" type="sibTrans" cxnId="{13DC351F-5036-4CF7-B086-9DC0922C1ED4}">
      <dgm:prSet/>
      <dgm:spPr/>
      <dgm:t>
        <a:bodyPr/>
        <a:lstStyle/>
        <a:p>
          <a:endParaRPr lang="zh-CN" altLang="en-US" sz="2000"/>
        </a:p>
      </dgm:t>
    </dgm:pt>
    <dgm:pt modelId="{B14C474A-A32E-4F4F-9A32-B11B22F7AA75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政治氛围</a:t>
          </a:r>
        </a:p>
      </dgm:t>
    </dgm:pt>
    <dgm:pt modelId="{386F0709-6C58-4B5B-9888-3C8D0C141DF0}" type="parTrans" cxnId="{7CFC1B2D-DDAA-4D62-8CC4-6751438D1A3A}">
      <dgm:prSet/>
      <dgm:spPr/>
      <dgm:t>
        <a:bodyPr/>
        <a:lstStyle/>
        <a:p>
          <a:endParaRPr lang="zh-CN" altLang="en-US" sz="2000"/>
        </a:p>
      </dgm:t>
    </dgm:pt>
    <dgm:pt modelId="{CC65B300-8588-4713-9219-9DB52F9C4020}" type="sibTrans" cxnId="{7CFC1B2D-DDAA-4D62-8CC4-6751438D1A3A}">
      <dgm:prSet/>
      <dgm:spPr/>
      <dgm:t>
        <a:bodyPr/>
        <a:lstStyle/>
        <a:p>
          <a:endParaRPr lang="zh-CN" altLang="en-US" sz="2000"/>
        </a:p>
      </dgm:t>
    </dgm:pt>
    <dgm:pt modelId="{05E49143-DDA2-4C14-9D26-86658466446F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商业数据库</a:t>
          </a:r>
        </a:p>
      </dgm:t>
    </dgm:pt>
    <dgm:pt modelId="{8C05DD96-BF46-4897-8BEE-1AAF03D8F283}" type="parTrans" cxnId="{9F22DB32-3F08-4A8D-9997-A5448E81B03F}">
      <dgm:prSet/>
      <dgm:spPr/>
      <dgm:t>
        <a:bodyPr/>
        <a:lstStyle/>
        <a:p>
          <a:endParaRPr lang="zh-CN" altLang="en-US" sz="2000"/>
        </a:p>
      </dgm:t>
    </dgm:pt>
    <dgm:pt modelId="{844747FD-BDF9-4917-81C2-1B5CDED31258}" type="sibTrans" cxnId="{9F22DB32-3F08-4A8D-9997-A5448E81B03F}">
      <dgm:prSet/>
      <dgm:spPr/>
      <dgm:t>
        <a:bodyPr/>
        <a:lstStyle/>
        <a:p>
          <a:endParaRPr lang="zh-CN" altLang="en-US" sz="2000"/>
        </a:p>
      </dgm:t>
    </dgm:pt>
    <dgm:pt modelId="{E7498742-A38F-4D8A-A875-FF26902EA248}">
      <dgm:prSet custT="1"/>
      <dgm:spPr/>
      <dgm:t>
        <a:bodyPr/>
        <a:lstStyle/>
        <a:p>
          <a:r>
            <a:rPr lang="zh-CN" altLang="en-US" sz="18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项目管理信息系统（</a:t>
          </a:r>
          <a:r>
            <a:rPr lang="en-US" altLang="zh-CN" sz="18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PMIS</a:t>
          </a:r>
          <a:r>
            <a:rPr lang="zh-CN" altLang="en-US" sz="1800" b="1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</a:p>
      </dgm:t>
    </dgm:pt>
    <dgm:pt modelId="{58339F7F-04D7-4745-83AC-7988C2088C88}" type="parTrans" cxnId="{7D985822-DA90-4D85-BF14-680BD021D5C5}">
      <dgm:prSet/>
      <dgm:spPr/>
      <dgm:t>
        <a:bodyPr/>
        <a:lstStyle/>
        <a:p>
          <a:endParaRPr lang="zh-CN" altLang="en-US" sz="2000"/>
        </a:p>
      </dgm:t>
    </dgm:pt>
    <dgm:pt modelId="{A28D61A1-03D0-447C-8931-6D0D754F26C1}" type="sibTrans" cxnId="{7D985822-DA90-4D85-BF14-680BD021D5C5}">
      <dgm:prSet/>
      <dgm:spPr/>
      <dgm:t>
        <a:bodyPr/>
        <a:lstStyle/>
        <a:p>
          <a:endParaRPr lang="zh-CN" altLang="en-US" sz="2000"/>
        </a:p>
      </dgm:t>
    </dgm:pt>
    <dgm:pt modelId="{FAD89FB1-4D00-47E7-A7C5-0CC4496B8DC9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现有人力资源状况</a:t>
          </a:r>
          <a:endParaRPr lang="zh-CN" altLang="en-US" sz="1800" dirty="0"/>
        </a:p>
      </dgm:t>
    </dgm:pt>
    <dgm:pt modelId="{0336F329-44DA-420A-9F59-1DA9E3DF9D65}" type="parTrans" cxnId="{12B351E7-859C-4437-9257-77E937ABD6B9}">
      <dgm:prSet/>
      <dgm:spPr/>
      <dgm:t>
        <a:bodyPr/>
        <a:lstStyle/>
        <a:p>
          <a:endParaRPr lang="zh-CN" altLang="en-US"/>
        </a:p>
      </dgm:t>
    </dgm:pt>
    <dgm:pt modelId="{38A633B3-FDF0-4AED-958C-16F540731323}" type="sibTrans" cxnId="{12B351E7-859C-4437-9257-77E937ABD6B9}">
      <dgm:prSet/>
      <dgm:spPr/>
      <dgm:t>
        <a:bodyPr/>
        <a:lstStyle/>
        <a:p>
          <a:endParaRPr lang="zh-CN" altLang="en-US"/>
        </a:p>
      </dgm:t>
    </dgm:pt>
    <dgm:pt modelId="{97CC4CCE-B3DE-440C-AB98-A4BE43FEC6A2}">
      <dgm:prSet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人事管理制度</a:t>
          </a:r>
          <a:endParaRPr lang="zh-CN" altLang="en-US" sz="1800" dirty="0"/>
        </a:p>
      </dgm:t>
    </dgm:pt>
    <dgm:pt modelId="{2BA792B4-210F-4567-8004-FDE1A7446EA1}" type="parTrans" cxnId="{96661C63-8F7E-4388-B6CA-D053B81ED943}">
      <dgm:prSet/>
      <dgm:spPr/>
      <dgm:t>
        <a:bodyPr/>
        <a:lstStyle/>
        <a:p>
          <a:endParaRPr lang="zh-CN" altLang="en-US"/>
        </a:p>
      </dgm:t>
    </dgm:pt>
    <dgm:pt modelId="{ABE1D9A5-52EE-4782-B8C2-D5A4B5A7F985}" type="sibTrans" cxnId="{96661C63-8F7E-4388-B6CA-D053B81ED943}">
      <dgm:prSet/>
      <dgm:spPr/>
      <dgm:t>
        <a:bodyPr/>
        <a:lstStyle/>
        <a:p>
          <a:endParaRPr lang="zh-CN" altLang="en-US"/>
        </a:p>
      </dgm:t>
    </dgm:pt>
    <dgm:pt modelId="{333BB01A-195D-4FD4-8A2D-1297B6368C92}">
      <dgm:prSet phldrT="[文本]"/>
      <dgm:spPr/>
      <dgm:t>
        <a:bodyPr/>
        <a:lstStyle/>
        <a:p>
          <a:pPr>
            <a:buNone/>
          </a:pP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公司的工作授权系统</a:t>
          </a:r>
          <a:endParaRPr lang="zh-CN" altLang="en-US" dirty="0"/>
        </a:p>
      </dgm:t>
    </dgm:pt>
    <dgm:pt modelId="{87629FE1-B8CE-4F0D-BB09-6F72A2208566}" type="parTrans" cxnId="{522843A8-1158-49B8-AFF9-FB8AE634D361}">
      <dgm:prSet/>
      <dgm:spPr/>
      <dgm:t>
        <a:bodyPr/>
        <a:lstStyle/>
        <a:p>
          <a:endParaRPr lang="zh-CN" altLang="en-US"/>
        </a:p>
      </dgm:t>
    </dgm:pt>
    <dgm:pt modelId="{91D99174-D3BB-4AFC-B667-14F3AD2A96D2}" type="sibTrans" cxnId="{522843A8-1158-49B8-AFF9-FB8AE634D361}">
      <dgm:prSet/>
      <dgm:spPr/>
      <dgm:t>
        <a:bodyPr/>
        <a:lstStyle/>
        <a:p>
          <a:endParaRPr lang="zh-CN" altLang="en-US"/>
        </a:p>
      </dgm:t>
    </dgm:pt>
    <dgm:pt modelId="{EF6D33EA-F7CC-4EBC-965D-EDCC5CD526B6}">
      <dgm:prSet/>
      <dgm:spPr/>
      <dgm:t>
        <a:bodyPr/>
        <a:lstStyle/>
        <a:p>
          <a:r>
            <a:rPr lang="zh-CN" altLang="en-US" b="1">
              <a:latin typeface="Times New Roman" panose="02020603050405020304" pitchFamily="18" charset="0"/>
              <a:cs typeface="Times New Roman" panose="02020603050405020304" pitchFamily="18" charset="0"/>
            </a:rPr>
            <a:t>组织已有的沟通渠道</a:t>
          </a:r>
          <a:endParaRPr lang="zh-CN" altLang="en-US" dirty="0"/>
        </a:p>
      </dgm:t>
    </dgm:pt>
    <dgm:pt modelId="{738C2052-9B06-4F1F-A151-A6A0C98DB049}" type="parTrans" cxnId="{CE64ADA7-E3A5-44A9-94BE-6F809D5C2A87}">
      <dgm:prSet/>
      <dgm:spPr/>
      <dgm:t>
        <a:bodyPr/>
        <a:lstStyle/>
        <a:p>
          <a:endParaRPr lang="zh-CN" altLang="en-US"/>
        </a:p>
      </dgm:t>
    </dgm:pt>
    <dgm:pt modelId="{FA0F4021-C9B2-4947-9E63-91E0025F9932}" type="sibTrans" cxnId="{CE64ADA7-E3A5-44A9-94BE-6F809D5C2A87}">
      <dgm:prSet/>
      <dgm:spPr/>
      <dgm:t>
        <a:bodyPr/>
        <a:lstStyle/>
        <a:p>
          <a:endParaRPr lang="zh-CN" altLang="en-US"/>
        </a:p>
      </dgm:t>
    </dgm:pt>
    <dgm:pt modelId="{45953134-5799-4055-B23D-E2AE7DF69C30}" type="pres">
      <dgm:prSet presAssocID="{0E09A2B2-BAE2-4A16-B89B-CB53B4CA681A}" presName="diagram" presStyleCnt="0">
        <dgm:presLayoutVars>
          <dgm:dir/>
          <dgm:resizeHandles val="exact"/>
        </dgm:presLayoutVars>
      </dgm:prSet>
      <dgm:spPr/>
    </dgm:pt>
    <dgm:pt modelId="{59C1082F-5A84-4F89-889B-2A76F01F82CD}" type="pres">
      <dgm:prSet presAssocID="{FFFA5272-99E2-47FD-813A-02FF77083CD7}" presName="node" presStyleLbl="node1" presStyleIdx="0" presStyleCnt="13">
        <dgm:presLayoutVars>
          <dgm:bulletEnabled val="1"/>
        </dgm:presLayoutVars>
      </dgm:prSet>
      <dgm:spPr/>
    </dgm:pt>
    <dgm:pt modelId="{2E46067D-41EF-4EFF-902D-ACB8CDC195E5}" type="pres">
      <dgm:prSet presAssocID="{210704E3-4DC6-4B46-8D61-5B7ECA629AE5}" presName="sibTrans" presStyleCnt="0"/>
      <dgm:spPr/>
    </dgm:pt>
    <dgm:pt modelId="{308B78B8-B693-4C9B-A709-001A2DA27D85}" type="pres">
      <dgm:prSet presAssocID="{FAD89FB1-4D00-47E7-A7C5-0CC4496B8DC9}" presName="node" presStyleLbl="node1" presStyleIdx="1" presStyleCnt="13">
        <dgm:presLayoutVars>
          <dgm:bulletEnabled val="1"/>
        </dgm:presLayoutVars>
      </dgm:prSet>
      <dgm:spPr/>
    </dgm:pt>
    <dgm:pt modelId="{D422C97A-F557-42A4-B3CF-F1350548D988}" type="pres">
      <dgm:prSet presAssocID="{38A633B3-FDF0-4AED-958C-16F540731323}" presName="sibTrans" presStyleCnt="0"/>
      <dgm:spPr/>
    </dgm:pt>
    <dgm:pt modelId="{7BB03C79-E99D-470A-900C-D80F6B247220}" type="pres">
      <dgm:prSet presAssocID="{97CC4CCE-B3DE-440C-AB98-A4BE43FEC6A2}" presName="node" presStyleLbl="node1" presStyleIdx="2" presStyleCnt="13">
        <dgm:presLayoutVars>
          <dgm:bulletEnabled val="1"/>
        </dgm:presLayoutVars>
      </dgm:prSet>
      <dgm:spPr/>
    </dgm:pt>
    <dgm:pt modelId="{283849E9-141A-4C35-8CB5-47B59C8A4F02}" type="pres">
      <dgm:prSet presAssocID="{ABE1D9A5-52EE-4782-B8C2-D5A4B5A7F985}" presName="sibTrans" presStyleCnt="0"/>
      <dgm:spPr/>
    </dgm:pt>
    <dgm:pt modelId="{E958A7BC-44DB-4F5E-967D-297BF78C491D}" type="pres">
      <dgm:prSet presAssocID="{333BB01A-195D-4FD4-8A2D-1297B6368C92}" presName="node" presStyleLbl="node1" presStyleIdx="3" presStyleCnt="13">
        <dgm:presLayoutVars>
          <dgm:bulletEnabled val="1"/>
        </dgm:presLayoutVars>
      </dgm:prSet>
      <dgm:spPr/>
    </dgm:pt>
    <dgm:pt modelId="{623F8B42-F022-449C-A7C5-93DD188A56D5}" type="pres">
      <dgm:prSet presAssocID="{91D99174-D3BB-4AFC-B667-14F3AD2A96D2}" presName="sibTrans" presStyleCnt="0"/>
      <dgm:spPr/>
    </dgm:pt>
    <dgm:pt modelId="{A55835A4-A42A-4AD7-A6D5-2507E2397F07}" type="pres">
      <dgm:prSet presAssocID="{EF6D33EA-F7CC-4EBC-965D-EDCC5CD526B6}" presName="node" presStyleLbl="node1" presStyleIdx="4" presStyleCnt="13">
        <dgm:presLayoutVars>
          <dgm:bulletEnabled val="1"/>
        </dgm:presLayoutVars>
      </dgm:prSet>
      <dgm:spPr/>
    </dgm:pt>
    <dgm:pt modelId="{E716F4A2-6DB9-444D-8D05-6CE6544EAEF3}" type="pres">
      <dgm:prSet presAssocID="{FA0F4021-C9B2-4947-9E63-91E0025F9932}" presName="sibTrans" presStyleCnt="0"/>
      <dgm:spPr/>
    </dgm:pt>
    <dgm:pt modelId="{1F9A1657-25D1-45AF-813C-F37F2FBC705A}" type="pres">
      <dgm:prSet presAssocID="{BA996D37-DBEF-42A0-9775-5C2A79D7DA96}" presName="node" presStyleLbl="node1" presStyleIdx="5" presStyleCnt="13">
        <dgm:presLayoutVars>
          <dgm:bulletEnabled val="1"/>
        </dgm:presLayoutVars>
      </dgm:prSet>
      <dgm:spPr/>
    </dgm:pt>
    <dgm:pt modelId="{D19F8C99-DA05-4D53-8E67-22461EEEAB94}" type="pres">
      <dgm:prSet presAssocID="{007ECCC6-ED38-4F21-8201-AD9323A50DA8}" presName="sibTrans" presStyleCnt="0"/>
      <dgm:spPr/>
    </dgm:pt>
    <dgm:pt modelId="{829F1C00-64E1-442E-B436-6C2F1CAEA845}" type="pres">
      <dgm:prSet presAssocID="{8CE24EBD-4480-43F0-A6CD-84DE6F4DCE5C}" presName="node" presStyleLbl="node1" presStyleIdx="6" presStyleCnt="13">
        <dgm:presLayoutVars>
          <dgm:bulletEnabled val="1"/>
        </dgm:presLayoutVars>
      </dgm:prSet>
      <dgm:spPr/>
    </dgm:pt>
    <dgm:pt modelId="{766BF749-8D5F-4BBA-B9D8-891D219E73E4}" type="pres">
      <dgm:prSet presAssocID="{35F5254D-6994-442F-94C9-22C2BA80B103}" presName="sibTrans" presStyleCnt="0"/>
      <dgm:spPr/>
    </dgm:pt>
    <dgm:pt modelId="{F5FE39B6-E739-4E44-B448-53D4FA85066D}" type="pres">
      <dgm:prSet presAssocID="{02A9AC67-7EBB-4E45-A7EE-05B9E5E93BAE}" presName="node" presStyleLbl="node1" presStyleIdx="7" presStyleCnt="13">
        <dgm:presLayoutVars>
          <dgm:bulletEnabled val="1"/>
        </dgm:presLayoutVars>
      </dgm:prSet>
      <dgm:spPr/>
    </dgm:pt>
    <dgm:pt modelId="{4C738D0E-6A82-41FD-9031-D6BE14ACE507}" type="pres">
      <dgm:prSet presAssocID="{4BDAE35A-D435-4102-9C1A-AAE16CB8D5ED}" presName="sibTrans" presStyleCnt="0"/>
      <dgm:spPr/>
    </dgm:pt>
    <dgm:pt modelId="{EBE06CB1-006A-43E9-8E77-9909613A52EF}" type="pres">
      <dgm:prSet presAssocID="{C1BD5F0D-ACB9-4CD1-B3EE-CAA5F2CC072E}" presName="node" presStyleLbl="node1" presStyleIdx="8" presStyleCnt="13">
        <dgm:presLayoutVars>
          <dgm:bulletEnabled val="1"/>
        </dgm:presLayoutVars>
      </dgm:prSet>
      <dgm:spPr/>
    </dgm:pt>
    <dgm:pt modelId="{EA254B68-A1D3-4982-93A2-E924FAA26F91}" type="pres">
      <dgm:prSet presAssocID="{C2807C5F-912F-412B-B86F-2BBF2C9BB06C}" presName="sibTrans" presStyleCnt="0"/>
      <dgm:spPr/>
    </dgm:pt>
    <dgm:pt modelId="{1B489EFA-A887-4EE0-9343-33B4682484CD}" type="pres">
      <dgm:prSet presAssocID="{2A78EBC9-F6E9-48A2-A06A-06D0A6F2FA0B}" presName="node" presStyleLbl="node1" presStyleIdx="9" presStyleCnt="13">
        <dgm:presLayoutVars>
          <dgm:bulletEnabled val="1"/>
        </dgm:presLayoutVars>
      </dgm:prSet>
      <dgm:spPr/>
    </dgm:pt>
    <dgm:pt modelId="{C2A0E333-FCD4-4295-BC19-F27AA082C2BE}" type="pres">
      <dgm:prSet presAssocID="{B66E61FF-A560-4C44-9AE0-0DE5DDA33AFC}" presName="sibTrans" presStyleCnt="0"/>
      <dgm:spPr/>
    </dgm:pt>
    <dgm:pt modelId="{B4F2905D-4F98-443D-937E-05A387C46E77}" type="pres">
      <dgm:prSet presAssocID="{B14C474A-A32E-4F4F-9A32-B11B22F7AA75}" presName="node" presStyleLbl="node1" presStyleIdx="10" presStyleCnt="13">
        <dgm:presLayoutVars>
          <dgm:bulletEnabled val="1"/>
        </dgm:presLayoutVars>
      </dgm:prSet>
      <dgm:spPr/>
    </dgm:pt>
    <dgm:pt modelId="{29E11BFF-31B3-4BA5-98D0-150B862AFECA}" type="pres">
      <dgm:prSet presAssocID="{CC65B300-8588-4713-9219-9DB52F9C4020}" presName="sibTrans" presStyleCnt="0"/>
      <dgm:spPr/>
    </dgm:pt>
    <dgm:pt modelId="{FAE752B0-3245-4605-9148-84BBF957ED3C}" type="pres">
      <dgm:prSet presAssocID="{05E49143-DDA2-4C14-9D26-86658466446F}" presName="node" presStyleLbl="node1" presStyleIdx="11" presStyleCnt="13">
        <dgm:presLayoutVars>
          <dgm:bulletEnabled val="1"/>
        </dgm:presLayoutVars>
      </dgm:prSet>
      <dgm:spPr/>
    </dgm:pt>
    <dgm:pt modelId="{DDE8C3C1-0442-421F-B6C3-F7F5BF7A7BCD}" type="pres">
      <dgm:prSet presAssocID="{844747FD-BDF9-4917-81C2-1B5CDED31258}" presName="sibTrans" presStyleCnt="0"/>
      <dgm:spPr/>
    </dgm:pt>
    <dgm:pt modelId="{2C04CF0C-5A08-45D0-AD36-BA03332203B4}" type="pres">
      <dgm:prSet presAssocID="{E7498742-A38F-4D8A-A875-FF26902EA248}" presName="node" presStyleLbl="node1" presStyleIdx="12" presStyleCnt="13" custScaleX="157907">
        <dgm:presLayoutVars>
          <dgm:bulletEnabled val="1"/>
        </dgm:presLayoutVars>
      </dgm:prSet>
      <dgm:spPr/>
    </dgm:pt>
  </dgm:ptLst>
  <dgm:cxnLst>
    <dgm:cxn modelId="{1FBE0407-8AF7-4EE1-BCC7-585BB70D793E}" type="presOf" srcId="{2A78EBC9-F6E9-48A2-A06A-06D0A6F2FA0B}" destId="{1B489EFA-A887-4EE0-9343-33B4682484CD}" srcOrd="0" destOrd="0" presId="urn:microsoft.com/office/officeart/2005/8/layout/default"/>
    <dgm:cxn modelId="{13DC351F-5036-4CF7-B086-9DC0922C1ED4}" srcId="{0E09A2B2-BAE2-4A16-B89B-CB53B4CA681A}" destId="{2A78EBC9-F6E9-48A2-A06A-06D0A6F2FA0B}" srcOrd="9" destOrd="0" parTransId="{4EFCCE4D-C9E8-4779-85B4-4F2E972015F3}" sibTransId="{B66E61FF-A560-4C44-9AE0-0DE5DDA33AFC}"/>
    <dgm:cxn modelId="{7D985822-DA90-4D85-BF14-680BD021D5C5}" srcId="{0E09A2B2-BAE2-4A16-B89B-CB53B4CA681A}" destId="{E7498742-A38F-4D8A-A875-FF26902EA248}" srcOrd="12" destOrd="0" parTransId="{58339F7F-04D7-4745-83AC-7988C2088C88}" sibTransId="{A28D61A1-03D0-447C-8931-6D0D754F26C1}"/>
    <dgm:cxn modelId="{A08B3D26-C002-424C-AA65-D30E695C0E06}" type="presOf" srcId="{333BB01A-195D-4FD4-8A2D-1297B6368C92}" destId="{E958A7BC-44DB-4F5E-967D-297BF78C491D}" srcOrd="0" destOrd="0" presId="urn:microsoft.com/office/officeart/2005/8/layout/default"/>
    <dgm:cxn modelId="{B86EF926-7A71-4885-B6D9-13A9F25CDF9E}" type="presOf" srcId="{C1BD5F0D-ACB9-4CD1-B3EE-CAA5F2CC072E}" destId="{EBE06CB1-006A-43E9-8E77-9909613A52EF}" srcOrd="0" destOrd="0" presId="urn:microsoft.com/office/officeart/2005/8/layout/default"/>
    <dgm:cxn modelId="{3C562A28-0755-497E-8CA7-5250B787B611}" srcId="{0E09A2B2-BAE2-4A16-B89B-CB53B4CA681A}" destId="{BA996D37-DBEF-42A0-9775-5C2A79D7DA96}" srcOrd="5" destOrd="0" parTransId="{DCCB15D5-1C0F-4FD5-9619-E254C063C995}" sibTransId="{007ECCC6-ED38-4F21-8201-AD9323A50DA8}"/>
    <dgm:cxn modelId="{7CFC1B2D-DDAA-4D62-8CC4-6751438D1A3A}" srcId="{0E09A2B2-BAE2-4A16-B89B-CB53B4CA681A}" destId="{B14C474A-A32E-4F4F-9A32-B11B22F7AA75}" srcOrd="10" destOrd="0" parTransId="{386F0709-6C58-4B5B-9888-3C8D0C141DF0}" sibTransId="{CC65B300-8588-4713-9219-9DB52F9C4020}"/>
    <dgm:cxn modelId="{2E2EFA2E-B299-4168-A935-2AD7DC8FB993}" srcId="{0E09A2B2-BAE2-4A16-B89B-CB53B4CA681A}" destId="{FFFA5272-99E2-47FD-813A-02FF77083CD7}" srcOrd="0" destOrd="0" parTransId="{F02F4D2B-C402-4420-A4CF-F0595A8360CD}" sibTransId="{210704E3-4DC6-4B46-8D61-5B7ECA629AE5}"/>
    <dgm:cxn modelId="{014C0C32-7D3D-4A0D-8B16-3008FB3D934C}" type="presOf" srcId="{97CC4CCE-B3DE-440C-AB98-A4BE43FEC6A2}" destId="{7BB03C79-E99D-470A-900C-D80F6B247220}" srcOrd="0" destOrd="0" presId="urn:microsoft.com/office/officeart/2005/8/layout/default"/>
    <dgm:cxn modelId="{9F22DB32-3F08-4A8D-9997-A5448E81B03F}" srcId="{0E09A2B2-BAE2-4A16-B89B-CB53B4CA681A}" destId="{05E49143-DDA2-4C14-9D26-86658466446F}" srcOrd="11" destOrd="0" parTransId="{8C05DD96-BF46-4897-8BEE-1AAF03D8F283}" sibTransId="{844747FD-BDF9-4917-81C2-1B5CDED31258}"/>
    <dgm:cxn modelId="{6FCFF536-8D6D-4FB3-A56E-68205EAA3DBC}" type="presOf" srcId="{FFFA5272-99E2-47FD-813A-02FF77083CD7}" destId="{59C1082F-5A84-4F89-889B-2A76F01F82CD}" srcOrd="0" destOrd="0" presId="urn:microsoft.com/office/officeart/2005/8/layout/default"/>
    <dgm:cxn modelId="{D4D58060-4654-44A6-8ABC-B6B969816555}" type="presOf" srcId="{B14C474A-A32E-4F4F-9A32-B11B22F7AA75}" destId="{B4F2905D-4F98-443D-937E-05A387C46E77}" srcOrd="0" destOrd="0" presId="urn:microsoft.com/office/officeart/2005/8/layout/default"/>
    <dgm:cxn modelId="{96661C63-8F7E-4388-B6CA-D053B81ED943}" srcId="{0E09A2B2-BAE2-4A16-B89B-CB53B4CA681A}" destId="{97CC4CCE-B3DE-440C-AB98-A4BE43FEC6A2}" srcOrd="2" destOrd="0" parTransId="{2BA792B4-210F-4567-8004-FDE1A7446EA1}" sibTransId="{ABE1D9A5-52EE-4782-B8C2-D5A4B5A7F985}"/>
    <dgm:cxn modelId="{78C2636B-6B48-4A13-B682-63F24238142F}" type="presOf" srcId="{E7498742-A38F-4D8A-A875-FF26902EA248}" destId="{2C04CF0C-5A08-45D0-AD36-BA03332203B4}" srcOrd="0" destOrd="0" presId="urn:microsoft.com/office/officeart/2005/8/layout/default"/>
    <dgm:cxn modelId="{48FA396F-64D3-4A2D-9E3C-F334C91B25DE}" type="presOf" srcId="{05E49143-DDA2-4C14-9D26-86658466446F}" destId="{FAE752B0-3245-4605-9148-84BBF957ED3C}" srcOrd="0" destOrd="0" presId="urn:microsoft.com/office/officeart/2005/8/layout/default"/>
    <dgm:cxn modelId="{3CE74180-E6FA-4C32-965E-93BA2A973D41}" srcId="{0E09A2B2-BAE2-4A16-B89B-CB53B4CA681A}" destId="{02A9AC67-7EBB-4E45-A7EE-05B9E5E93BAE}" srcOrd="7" destOrd="0" parTransId="{A714716A-19F5-4DFB-9222-DF950EBB815B}" sibTransId="{4BDAE35A-D435-4102-9C1A-AAE16CB8D5ED}"/>
    <dgm:cxn modelId="{FA947E86-2136-40F5-A88F-1832073AB79C}" type="presOf" srcId="{8CE24EBD-4480-43F0-A6CD-84DE6F4DCE5C}" destId="{829F1C00-64E1-442E-B436-6C2F1CAEA845}" srcOrd="0" destOrd="0" presId="urn:microsoft.com/office/officeart/2005/8/layout/default"/>
    <dgm:cxn modelId="{D6558995-7C01-43F7-AC96-C9F8943B7DDD}" type="presOf" srcId="{BA996D37-DBEF-42A0-9775-5C2A79D7DA96}" destId="{1F9A1657-25D1-45AF-813C-F37F2FBC705A}" srcOrd="0" destOrd="0" presId="urn:microsoft.com/office/officeart/2005/8/layout/default"/>
    <dgm:cxn modelId="{935FF495-A054-4F49-BB2C-7B99498AF051}" srcId="{0E09A2B2-BAE2-4A16-B89B-CB53B4CA681A}" destId="{C1BD5F0D-ACB9-4CD1-B3EE-CAA5F2CC072E}" srcOrd="8" destOrd="0" parTransId="{3E138D39-0A7C-4C0D-A163-B503C68A6CAE}" sibTransId="{C2807C5F-912F-412B-B86F-2BBF2C9BB06C}"/>
    <dgm:cxn modelId="{8EBA979D-FD5B-4E0E-8252-4C97FF17F56D}" type="presOf" srcId="{FAD89FB1-4D00-47E7-A7C5-0CC4496B8DC9}" destId="{308B78B8-B693-4C9B-A709-001A2DA27D85}" srcOrd="0" destOrd="0" presId="urn:microsoft.com/office/officeart/2005/8/layout/default"/>
    <dgm:cxn modelId="{CE64ADA7-E3A5-44A9-94BE-6F809D5C2A87}" srcId="{0E09A2B2-BAE2-4A16-B89B-CB53B4CA681A}" destId="{EF6D33EA-F7CC-4EBC-965D-EDCC5CD526B6}" srcOrd="4" destOrd="0" parTransId="{738C2052-9B06-4F1F-A151-A6A0C98DB049}" sibTransId="{FA0F4021-C9B2-4947-9E63-91E0025F9932}"/>
    <dgm:cxn modelId="{522843A8-1158-49B8-AFF9-FB8AE634D361}" srcId="{0E09A2B2-BAE2-4A16-B89B-CB53B4CA681A}" destId="{333BB01A-195D-4FD4-8A2D-1297B6368C92}" srcOrd="3" destOrd="0" parTransId="{87629FE1-B8CE-4F0D-BB09-6F72A2208566}" sibTransId="{91D99174-D3BB-4AFC-B667-14F3AD2A96D2}"/>
    <dgm:cxn modelId="{12B351E7-859C-4437-9257-77E937ABD6B9}" srcId="{0E09A2B2-BAE2-4A16-B89B-CB53B4CA681A}" destId="{FAD89FB1-4D00-47E7-A7C5-0CC4496B8DC9}" srcOrd="1" destOrd="0" parTransId="{0336F329-44DA-420A-9F59-1DA9E3DF9D65}" sibTransId="{38A633B3-FDF0-4AED-958C-16F540731323}"/>
    <dgm:cxn modelId="{6DBA2CEA-6209-4679-A05E-FA862E80BB97}" type="presOf" srcId="{02A9AC67-7EBB-4E45-A7EE-05B9E5E93BAE}" destId="{F5FE39B6-E739-4E44-B448-53D4FA85066D}" srcOrd="0" destOrd="0" presId="urn:microsoft.com/office/officeart/2005/8/layout/default"/>
    <dgm:cxn modelId="{1BE084F8-73BB-4374-9088-EBA2F9EBE5FA}" type="presOf" srcId="{0E09A2B2-BAE2-4A16-B89B-CB53B4CA681A}" destId="{45953134-5799-4055-B23D-E2AE7DF69C30}" srcOrd="0" destOrd="0" presId="urn:microsoft.com/office/officeart/2005/8/layout/default"/>
    <dgm:cxn modelId="{561F9FFC-0A27-4C00-A323-B44F4386106E}" srcId="{0E09A2B2-BAE2-4A16-B89B-CB53B4CA681A}" destId="{8CE24EBD-4480-43F0-A6CD-84DE6F4DCE5C}" srcOrd="6" destOrd="0" parTransId="{4509876F-E8FF-4368-8C8C-5A76EE52059D}" sibTransId="{35F5254D-6994-442F-94C9-22C2BA80B103}"/>
    <dgm:cxn modelId="{D05327FF-A4D9-42EE-9B0B-9E0FB125CD45}" type="presOf" srcId="{EF6D33EA-F7CC-4EBC-965D-EDCC5CD526B6}" destId="{A55835A4-A42A-4AD7-A6D5-2507E2397F07}" srcOrd="0" destOrd="0" presId="urn:microsoft.com/office/officeart/2005/8/layout/default"/>
    <dgm:cxn modelId="{1120C440-D2FE-4E30-B208-3402B81264EE}" type="presParOf" srcId="{45953134-5799-4055-B23D-E2AE7DF69C30}" destId="{59C1082F-5A84-4F89-889B-2A76F01F82CD}" srcOrd="0" destOrd="0" presId="urn:microsoft.com/office/officeart/2005/8/layout/default"/>
    <dgm:cxn modelId="{53D8768E-C452-4F13-B8E3-71BFA37A4A78}" type="presParOf" srcId="{45953134-5799-4055-B23D-E2AE7DF69C30}" destId="{2E46067D-41EF-4EFF-902D-ACB8CDC195E5}" srcOrd="1" destOrd="0" presId="urn:microsoft.com/office/officeart/2005/8/layout/default"/>
    <dgm:cxn modelId="{591ABEDF-C7FF-4BC3-80C2-89959AC08A9A}" type="presParOf" srcId="{45953134-5799-4055-B23D-E2AE7DF69C30}" destId="{308B78B8-B693-4C9B-A709-001A2DA27D85}" srcOrd="2" destOrd="0" presId="urn:microsoft.com/office/officeart/2005/8/layout/default"/>
    <dgm:cxn modelId="{8F1106CE-AAAC-4D41-A604-BC57EB748012}" type="presParOf" srcId="{45953134-5799-4055-B23D-E2AE7DF69C30}" destId="{D422C97A-F557-42A4-B3CF-F1350548D988}" srcOrd="3" destOrd="0" presId="urn:microsoft.com/office/officeart/2005/8/layout/default"/>
    <dgm:cxn modelId="{77D264A9-1334-4361-9146-EDDC4B059C2C}" type="presParOf" srcId="{45953134-5799-4055-B23D-E2AE7DF69C30}" destId="{7BB03C79-E99D-470A-900C-D80F6B247220}" srcOrd="4" destOrd="0" presId="urn:microsoft.com/office/officeart/2005/8/layout/default"/>
    <dgm:cxn modelId="{980E93F5-A4E8-441E-AE66-6E4E6EBB41D7}" type="presParOf" srcId="{45953134-5799-4055-B23D-E2AE7DF69C30}" destId="{283849E9-141A-4C35-8CB5-47B59C8A4F02}" srcOrd="5" destOrd="0" presId="urn:microsoft.com/office/officeart/2005/8/layout/default"/>
    <dgm:cxn modelId="{E1C8C775-F11F-44B7-94A3-F0281BE8537D}" type="presParOf" srcId="{45953134-5799-4055-B23D-E2AE7DF69C30}" destId="{E958A7BC-44DB-4F5E-967D-297BF78C491D}" srcOrd="6" destOrd="0" presId="urn:microsoft.com/office/officeart/2005/8/layout/default"/>
    <dgm:cxn modelId="{2F05D0B7-A8DC-4EDB-9128-565EA0FB4184}" type="presParOf" srcId="{45953134-5799-4055-B23D-E2AE7DF69C30}" destId="{623F8B42-F022-449C-A7C5-93DD188A56D5}" srcOrd="7" destOrd="0" presId="urn:microsoft.com/office/officeart/2005/8/layout/default"/>
    <dgm:cxn modelId="{E051A05B-8E91-47B4-9DB1-CD3F6FF6E6D8}" type="presParOf" srcId="{45953134-5799-4055-B23D-E2AE7DF69C30}" destId="{A55835A4-A42A-4AD7-A6D5-2507E2397F07}" srcOrd="8" destOrd="0" presId="urn:microsoft.com/office/officeart/2005/8/layout/default"/>
    <dgm:cxn modelId="{85A5FC7E-11F8-4209-B830-D93E03A5A5D0}" type="presParOf" srcId="{45953134-5799-4055-B23D-E2AE7DF69C30}" destId="{E716F4A2-6DB9-444D-8D05-6CE6544EAEF3}" srcOrd="9" destOrd="0" presId="urn:microsoft.com/office/officeart/2005/8/layout/default"/>
    <dgm:cxn modelId="{13A4B1D2-1D9F-44EB-95EE-31F88399437B}" type="presParOf" srcId="{45953134-5799-4055-B23D-E2AE7DF69C30}" destId="{1F9A1657-25D1-45AF-813C-F37F2FBC705A}" srcOrd="10" destOrd="0" presId="urn:microsoft.com/office/officeart/2005/8/layout/default"/>
    <dgm:cxn modelId="{616FC7B6-8FF8-49A9-A51A-B2467B4FD6AE}" type="presParOf" srcId="{45953134-5799-4055-B23D-E2AE7DF69C30}" destId="{D19F8C99-DA05-4D53-8E67-22461EEEAB94}" srcOrd="11" destOrd="0" presId="urn:microsoft.com/office/officeart/2005/8/layout/default"/>
    <dgm:cxn modelId="{66A81CA2-1623-4CA6-9E5A-D94F7FE2EFD3}" type="presParOf" srcId="{45953134-5799-4055-B23D-E2AE7DF69C30}" destId="{829F1C00-64E1-442E-B436-6C2F1CAEA845}" srcOrd="12" destOrd="0" presId="urn:microsoft.com/office/officeart/2005/8/layout/default"/>
    <dgm:cxn modelId="{C37F8863-65BE-4111-B6C6-1CA84597EFEB}" type="presParOf" srcId="{45953134-5799-4055-B23D-E2AE7DF69C30}" destId="{766BF749-8D5F-4BBA-B9D8-891D219E73E4}" srcOrd="13" destOrd="0" presId="urn:microsoft.com/office/officeart/2005/8/layout/default"/>
    <dgm:cxn modelId="{660B413F-17F8-4D9D-A1D7-472F9381A763}" type="presParOf" srcId="{45953134-5799-4055-B23D-E2AE7DF69C30}" destId="{F5FE39B6-E739-4E44-B448-53D4FA85066D}" srcOrd="14" destOrd="0" presId="urn:microsoft.com/office/officeart/2005/8/layout/default"/>
    <dgm:cxn modelId="{CD7C914B-2226-4ECA-93CA-BFB0353E78C4}" type="presParOf" srcId="{45953134-5799-4055-B23D-E2AE7DF69C30}" destId="{4C738D0E-6A82-41FD-9031-D6BE14ACE507}" srcOrd="15" destOrd="0" presId="urn:microsoft.com/office/officeart/2005/8/layout/default"/>
    <dgm:cxn modelId="{85AD9621-5B0B-48DA-9C64-05A359785CAB}" type="presParOf" srcId="{45953134-5799-4055-B23D-E2AE7DF69C30}" destId="{EBE06CB1-006A-43E9-8E77-9909613A52EF}" srcOrd="16" destOrd="0" presId="urn:microsoft.com/office/officeart/2005/8/layout/default"/>
    <dgm:cxn modelId="{69D34556-3E16-41BA-862E-D5A4297BA678}" type="presParOf" srcId="{45953134-5799-4055-B23D-E2AE7DF69C30}" destId="{EA254B68-A1D3-4982-93A2-E924FAA26F91}" srcOrd="17" destOrd="0" presId="urn:microsoft.com/office/officeart/2005/8/layout/default"/>
    <dgm:cxn modelId="{49A3EBBE-407A-42B0-84AE-71EE9B9EBA8B}" type="presParOf" srcId="{45953134-5799-4055-B23D-E2AE7DF69C30}" destId="{1B489EFA-A887-4EE0-9343-33B4682484CD}" srcOrd="18" destOrd="0" presId="urn:microsoft.com/office/officeart/2005/8/layout/default"/>
    <dgm:cxn modelId="{A60E0ADF-6595-4DDB-9C28-EAF7EE5013E9}" type="presParOf" srcId="{45953134-5799-4055-B23D-E2AE7DF69C30}" destId="{C2A0E333-FCD4-4295-BC19-F27AA082C2BE}" srcOrd="19" destOrd="0" presId="urn:microsoft.com/office/officeart/2005/8/layout/default"/>
    <dgm:cxn modelId="{71BD95D1-8C20-4437-82F5-3B380CF3A867}" type="presParOf" srcId="{45953134-5799-4055-B23D-E2AE7DF69C30}" destId="{B4F2905D-4F98-443D-937E-05A387C46E77}" srcOrd="20" destOrd="0" presId="urn:microsoft.com/office/officeart/2005/8/layout/default"/>
    <dgm:cxn modelId="{AE940087-722A-4B81-8A8F-92580372F596}" type="presParOf" srcId="{45953134-5799-4055-B23D-E2AE7DF69C30}" destId="{29E11BFF-31B3-4BA5-98D0-150B862AFECA}" srcOrd="21" destOrd="0" presId="urn:microsoft.com/office/officeart/2005/8/layout/default"/>
    <dgm:cxn modelId="{B72F3DA3-32CB-4F7F-B0FC-AFFFA53A94D7}" type="presParOf" srcId="{45953134-5799-4055-B23D-E2AE7DF69C30}" destId="{FAE752B0-3245-4605-9148-84BBF957ED3C}" srcOrd="22" destOrd="0" presId="urn:microsoft.com/office/officeart/2005/8/layout/default"/>
    <dgm:cxn modelId="{74EAE0AF-0723-4377-B50A-187BE7BF31CA}" type="presParOf" srcId="{45953134-5799-4055-B23D-E2AE7DF69C30}" destId="{DDE8C3C1-0442-421F-B6C3-F7F5BF7A7BCD}" srcOrd="23" destOrd="0" presId="urn:microsoft.com/office/officeart/2005/8/layout/default"/>
    <dgm:cxn modelId="{E2200DDB-1061-425A-978F-B8768B1859E3}" type="presParOf" srcId="{45953134-5799-4055-B23D-E2AE7DF69C30}" destId="{2C04CF0C-5A08-45D0-AD36-BA03332203B4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E09A2B2-BAE2-4A16-B89B-CB53B4CA681A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FFA5272-99E2-47FD-813A-02FF77083CD7}">
      <dgm:prSet phldrT="[文本]" custT="1"/>
      <dgm:spPr/>
      <dgm:t>
        <a:bodyPr/>
        <a:lstStyle/>
        <a:p>
          <a:pPr>
            <a:buNone/>
          </a:pP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组织文化、结构和治理</a:t>
          </a:r>
          <a:endParaRPr lang="zh-CN" altLang="en-US" sz="1800" dirty="0"/>
        </a:p>
      </dgm:t>
    </dgm:pt>
    <dgm:pt modelId="{F02F4D2B-C402-4420-A4CF-F0595A8360CD}" type="parTrans" cxnId="{2E2EFA2E-B299-4168-A935-2AD7DC8FB993}">
      <dgm:prSet/>
      <dgm:spPr/>
      <dgm:t>
        <a:bodyPr/>
        <a:lstStyle/>
        <a:p>
          <a:endParaRPr lang="zh-CN" altLang="en-US" sz="2000"/>
        </a:p>
      </dgm:t>
    </dgm:pt>
    <dgm:pt modelId="{210704E3-4DC6-4B46-8D61-5B7ECA629AE5}" type="sibTrans" cxnId="{2E2EFA2E-B299-4168-A935-2AD7DC8FB993}">
      <dgm:prSet/>
      <dgm:spPr/>
      <dgm:t>
        <a:bodyPr/>
        <a:lstStyle/>
        <a:p>
          <a:endParaRPr lang="zh-CN" altLang="en-US" sz="2000"/>
        </a:p>
      </dgm:t>
    </dgm:pt>
    <dgm:pt modelId="{BA996D37-DBEF-42A0-9775-5C2A79D7DA96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设施和资源的地理分布</a:t>
          </a:r>
        </a:p>
      </dgm:t>
    </dgm:pt>
    <dgm:pt modelId="{DCCB15D5-1C0F-4FD5-9619-E254C063C995}" type="parTrans" cxnId="{3C562A28-0755-497E-8CA7-5250B787B611}">
      <dgm:prSet/>
      <dgm:spPr/>
      <dgm:t>
        <a:bodyPr/>
        <a:lstStyle/>
        <a:p>
          <a:endParaRPr lang="zh-CN" altLang="en-US" sz="2000"/>
        </a:p>
      </dgm:t>
    </dgm:pt>
    <dgm:pt modelId="{007ECCC6-ED38-4F21-8201-AD9323A50DA8}" type="sibTrans" cxnId="{3C562A28-0755-497E-8CA7-5250B787B611}">
      <dgm:prSet/>
      <dgm:spPr/>
      <dgm:t>
        <a:bodyPr/>
        <a:lstStyle/>
        <a:p>
          <a:endParaRPr lang="zh-CN" altLang="en-US" sz="2000"/>
        </a:p>
      </dgm:t>
    </dgm:pt>
    <dgm:pt modelId="{8CE24EBD-4480-43F0-A6CD-84DE6F4DCE5C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政府或行业标准</a:t>
          </a:r>
        </a:p>
      </dgm:t>
    </dgm:pt>
    <dgm:pt modelId="{4509876F-E8FF-4368-8C8C-5A76EE52059D}" type="parTrans" cxnId="{561F9FFC-0A27-4C00-A323-B44F4386106E}">
      <dgm:prSet/>
      <dgm:spPr/>
      <dgm:t>
        <a:bodyPr/>
        <a:lstStyle/>
        <a:p>
          <a:endParaRPr lang="zh-CN" altLang="en-US" sz="2000"/>
        </a:p>
      </dgm:t>
    </dgm:pt>
    <dgm:pt modelId="{35F5254D-6994-442F-94C9-22C2BA80B103}" type="sibTrans" cxnId="{561F9FFC-0A27-4C00-A323-B44F4386106E}">
      <dgm:prSet/>
      <dgm:spPr/>
      <dgm:t>
        <a:bodyPr/>
        <a:lstStyle/>
        <a:p>
          <a:endParaRPr lang="zh-CN" altLang="en-US" sz="2000"/>
        </a:p>
      </dgm:t>
    </dgm:pt>
    <dgm:pt modelId="{02A9AC67-7EBB-4E45-A7EE-05B9E5E93BAE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基础设施</a:t>
          </a:r>
        </a:p>
      </dgm:t>
    </dgm:pt>
    <dgm:pt modelId="{A714716A-19F5-4DFB-9222-DF950EBB815B}" type="parTrans" cxnId="{3CE74180-E6FA-4C32-965E-93BA2A973D41}">
      <dgm:prSet/>
      <dgm:spPr/>
      <dgm:t>
        <a:bodyPr/>
        <a:lstStyle/>
        <a:p>
          <a:endParaRPr lang="zh-CN" altLang="en-US" sz="2000"/>
        </a:p>
      </dgm:t>
    </dgm:pt>
    <dgm:pt modelId="{4BDAE35A-D435-4102-9C1A-AAE16CB8D5ED}" type="sibTrans" cxnId="{3CE74180-E6FA-4C32-965E-93BA2A973D41}">
      <dgm:prSet/>
      <dgm:spPr/>
      <dgm:t>
        <a:bodyPr/>
        <a:lstStyle/>
        <a:p>
          <a:endParaRPr lang="zh-CN" altLang="en-US" sz="2000"/>
        </a:p>
      </dgm:t>
    </dgm:pt>
    <dgm:pt modelId="{C1BD5F0D-ACB9-4CD1-B3EE-CAA5F2CC072E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市场条件</a:t>
          </a:r>
        </a:p>
      </dgm:t>
    </dgm:pt>
    <dgm:pt modelId="{3E138D39-0A7C-4C0D-A163-B503C68A6CAE}" type="parTrans" cxnId="{935FF495-A054-4F49-BB2C-7B99498AF051}">
      <dgm:prSet/>
      <dgm:spPr/>
      <dgm:t>
        <a:bodyPr/>
        <a:lstStyle/>
        <a:p>
          <a:endParaRPr lang="zh-CN" altLang="en-US" sz="2000"/>
        </a:p>
      </dgm:t>
    </dgm:pt>
    <dgm:pt modelId="{C2807C5F-912F-412B-B86F-2BBF2C9BB06C}" type="sibTrans" cxnId="{935FF495-A054-4F49-BB2C-7B99498AF051}">
      <dgm:prSet/>
      <dgm:spPr/>
      <dgm:t>
        <a:bodyPr/>
        <a:lstStyle/>
        <a:p>
          <a:endParaRPr lang="zh-CN" altLang="en-US" sz="2000"/>
        </a:p>
      </dgm:t>
    </dgm:pt>
    <dgm:pt modelId="{2A78EBC9-F6E9-48A2-A06A-06D0A6F2FA0B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干系人风险承受力</a:t>
          </a:r>
        </a:p>
      </dgm:t>
    </dgm:pt>
    <dgm:pt modelId="{4EFCCE4D-C9E8-4779-85B4-4F2E972015F3}" type="parTrans" cxnId="{13DC351F-5036-4CF7-B086-9DC0922C1ED4}">
      <dgm:prSet/>
      <dgm:spPr/>
      <dgm:t>
        <a:bodyPr/>
        <a:lstStyle/>
        <a:p>
          <a:endParaRPr lang="zh-CN" altLang="en-US" sz="2000"/>
        </a:p>
      </dgm:t>
    </dgm:pt>
    <dgm:pt modelId="{B66E61FF-A560-4C44-9AE0-0DE5DDA33AFC}" type="sibTrans" cxnId="{13DC351F-5036-4CF7-B086-9DC0922C1ED4}">
      <dgm:prSet/>
      <dgm:spPr/>
      <dgm:t>
        <a:bodyPr/>
        <a:lstStyle/>
        <a:p>
          <a:endParaRPr lang="zh-CN" altLang="en-US" sz="2000"/>
        </a:p>
      </dgm:t>
    </dgm:pt>
    <dgm:pt modelId="{B14C474A-A32E-4F4F-9A32-B11B22F7AA75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政治氛围</a:t>
          </a:r>
        </a:p>
      </dgm:t>
    </dgm:pt>
    <dgm:pt modelId="{386F0709-6C58-4B5B-9888-3C8D0C141DF0}" type="parTrans" cxnId="{7CFC1B2D-DDAA-4D62-8CC4-6751438D1A3A}">
      <dgm:prSet/>
      <dgm:spPr/>
      <dgm:t>
        <a:bodyPr/>
        <a:lstStyle/>
        <a:p>
          <a:endParaRPr lang="zh-CN" altLang="en-US" sz="2000"/>
        </a:p>
      </dgm:t>
    </dgm:pt>
    <dgm:pt modelId="{CC65B300-8588-4713-9219-9DB52F9C4020}" type="sibTrans" cxnId="{7CFC1B2D-DDAA-4D62-8CC4-6751438D1A3A}">
      <dgm:prSet/>
      <dgm:spPr/>
      <dgm:t>
        <a:bodyPr/>
        <a:lstStyle/>
        <a:p>
          <a:endParaRPr lang="zh-CN" altLang="en-US" sz="2000"/>
        </a:p>
      </dgm:t>
    </dgm:pt>
    <dgm:pt modelId="{05E49143-DDA2-4C14-9D26-86658466446F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商业数据库</a:t>
          </a:r>
        </a:p>
      </dgm:t>
    </dgm:pt>
    <dgm:pt modelId="{8C05DD96-BF46-4897-8BEE-1AAF03D8F283}" type="parTrans" cxnId="{9F22DB32-3F08-4A8D-9997-A5448E81B03F}">
      <dgm:prSet/>
      <dgm:spPr/>
      <dgm:t>
        <a:bodyPr/>
        <a:lstStyle/>
        <a:p>
          <a:endParaRPr lang="zh-CN" altLang="en-US" sz="2000"/>
        </a:p>
      </dgm:t>
    </dgm:pt>
    <dgm:pt modelId="{844747FD-BDF9-4917-81C2-1B5CDED31258}" type="sibTrans" cxnId="{9F22DB32-3F08-4A8D-9997-A5448E81B03F}">
      <dgm:prSet/>
      <dgm:spPr/>
      <dgm:t>
        <a:bodyPr/>
        <a:lstStyle/>
        <a:p>
          <a:endParaRPr lang="zh-CN" altLang="en-US" sz="2000"/>
        </a:p>
      </dgm:t>
    </dgm:pt>
    <dgm:pt modelId="{E7498742-A38F-4D8A-A875-FF26902EA248}">
      <dgm:prSet custT="1"/>
      <dgm:spPr/>
      <dgm:t>
        <a:bodyPr/>
        <a:lstStyle/>
        <a:p>
          <a:r>
            <a:rPr lang="zh-CN" altLang="en-US" sz="1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项目管理信息系统</a:t>
          </a:r>
          <a:r>
            <a:rPr lang="zh-CN" altLang="en-US" sz="1800" b="1" u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</a:t>
          </a:r>
          <a:r>
            <a:rPr lang="en-US" altLang="zh-CN" sz="1800" b="1" u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PMIS</a:t>
          </a:r>
          <a:r>
            <a:rPr lang="zh-CN" altLang="en-US" sz="1800" b="1" u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</a:p>
      </dgm:t>
    </dgm:pt>
    <dgm:pt modelId="{58339F7F-04D7-4745-83AC-7988C2088C88}" type="parTrans" cxnId="{7D985822-DA90-4D85-BF14-680BD021D5C5}">
      <dgm:prSet/>
      <dgm:spPr/>
      <dgm:t>
        <a:bodyPr/>
        <a:lstStyle/>
        <a:p>
          <a:endParaRPr lang="zh-CN" altLang="en-US" sz="2000"/>
        </a:p>
      </dgm:t>
    </dgm:pt>
    <dgm:pt modelId="{A28D61A1-03D0-447C-8931-6D0D754F26C1}" type="sibTrans" cxnId="{7D985822-DA90-4D85-BF14-680BD021D5C5}">
      <dgm:prSet/>
      <dgm:spPr/>
      <dgm:t>
        <a:bodyPr/>
        <a:lstStyle/>
        <a:p>
          <a:endParaRPr lang="zh-CN" altLang="en-US" sz="2000"/>
        </a:p>
      </dgm:t>
    </dgm:pt>
    <dgm:pt modelId="{FAD89FB1-4D00-47E7-A7C5-0CC4496B8DC9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现有人力资源状况</a:t>
          </a:r>
          <a:endParaRPr lang="zh-CN" altLang="en-US" sz="1800" dirty="0"/>
        </a:p>
      </dgm:t>
    </dgm:pt>
    <dgm:pt modelId="{0336F329-44DA-420A-9F59-1DA9E3DF9D65}" type="parTrans" cxnId="{12B351E7-859C-4437-9257-77E937ABD6B9}">
      <dgm:prSet/>
      <dgm:spPr/>
      <dgm:t>
        <a:bodyPr/>
        <a:lstStyle/>
        <a:p>
          <a:endParaRPr lang="zh-CN" altLang="en-US"/>
        </a:p>
      </dgm:t>
    </dgm:pt>
    <dgm:pt modelId="{38A633B3-FDF0-4AED-958C-16F540731323}" type="sibTrans" cxnId="{12B351E7-859C-4437-9257-77E937ABD6B9}">
      <dgm:prSet/>
      <dgm:spPr/>
      <dgm:t>
        <a:bodyPr/>
        <a:lstStyle/>
        <a:p>
          <a:endParaRPr lang="zh-CN" altLang="en-US"/>
        </a:p>
      </dgm:t>
    </dgm:pt>
    <dgm:pt modelId="{97CC4CCE-B3DE-440C-AB98-A4BE43FEC6A2}">
      <dgm:prSet custT="1"/>
      <dgm:spPr/>
      <dgm:t>
        <a:bodyPr/>
        <a:lstStyle/>
        <a:p>
          <a:r>
            <a: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</a:rPr>
            <a:t>人事管理制度</a:t>
          </a:r>
          <a:endParaRPr lang="zh-CN" altLang="en-US" sz="1800" dirty="0"/>
        </a:p>
      </dgm:t>
    </dgm:pt>
    <dgm:pt modelId="{2BA792B4-210F-4567-8004-FDE1A7446EA1}" type="parTrans" cxnId="{96661C63-8F7E-4388-B6CA-D053B81ED943}">
      <dgm:prSet/>
      <dgm:spPr/>
      <dgm:t>
        <a:bodyPr/>
        <a:lstStyle/>
        <a:p>
          <a:endParaRPr lang="zh-CN" altLang="en-US"/>
        </a:p>
      </dgm:t>
    </dgm:pt>
    <dgm:pt modelId="{ABE1D9A5-52EE-4782-B8C2-D5A4B5A7F985}" type="sibTrans" cxnId="{96661C63-8F7E-4388-B6CA-D053B81ED943}">
      <dgm:prSet/>
      <dgm:spPr/>
      <dgm:t>
        <a:bodyPr/>
        <a:lstStyle/>
        <a:p>
          <a:endParaRPr lang="zh-CN" altLang="en-US"/>
        </a:p>
      </dgm:t>
    </dgm:pt>
    <dgm:pt modelId="{333BB01A-195D-4FD4-8A2D-1297B6368C92}">
      <dgm:prSet phldrT="[文本]"/>
      <dgm:spPr/>
      <dgm:t>
        <a:bodyPr/>
        <a:lstStyle/>
        <a:p>
          <a:pPr>
            <a:buNone/>
          </a:pP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公司的工作授权系统</a:t>
          </a:r>
          <a:endParaRPr lang="zh-CN" altLang="en-US" dirty="0"/>
        </a:p>
      </dgm:t>
    </dgm:pt>
    <dgm:pt modelId="{87629FE1-B8CE-4F0D-BB09-6F72A2208566}" type="parTrans" cxnId="{522843A8-1158-49B8-AFF9-FB8AE634D361}">
      <dgm:prSet/>
      <dgm:spPr/>
      <dgm:t>
        <a:bodyPr/>
        <a:lstStyle/>
        <a:p>
          <a:endParaRPr lang="zh-CN" altLang="en-US"/>
        </a:p>
      </dgm:t>
    </dgm:pt>
    <dgm:pt modelId="{91D99174-D3BB-4AFC-B667-14F3AD2A96D2}" type="sibTrans" cxnId="{522843A8-1158-49B8-AFF9-FB8AE634D361}">
      <dgm:prSet/>
      <dgm:spPr/>
      <dgm:t>
        <a:bodyPr/>
        <a:lstStyle/>
        <a:p>
          <a:endParaRPr lang="zh-CN" altLang="en-US"/>
        </a:p>
      </dgm:t>
    </dgm:pt>
    <dgm:pt modelId="{EF6D33EA-F7CC-4EBC-965D-EDCC5CD526B6}">
      <dgm:prSet/>
      <dgm:spPr/>
      <dgm:t>
        <a:bodyPr/>
        <a:lstStyle/>
        <a:p>
          <a:r>
            <a:rPr lang="zh-CN" altLang="en-US" b="1">
              <a:latin typeface="Times New Roman" panose="02020603050405020304" pitchFamily="18" charset="0"/>
              <a:cs typeface="Times New Roman" panose="02020603050405020304" pitchFamily="18" charset="0"/>
            </a:rPr>
            <a:t>组织已有的沟通渠道</a:t>
          </a:r>
          <a:endParaRPr lang="zh-CN" altLang="en-US" dirty="0"/>
        </a:p>
      </dgm:t>
    </dgm:pt>
    <dgm:pt modelId="{738C2052-9B06-4F1F-A151-A6A0C98DB049}" type="parTrans" cxnId="{CE64ADA7-E3A5-44A9-94BE-6F809D5C2A87}">
      <dgm:prSet/>
      <dgm:spPr/>
      <dgm:t>
        <a:bodyPr/>
        <a:lstStyle/>
        <a:p>
          <a:endParaRPr lang="zh-CN" altLang="en-US"/>
        </a:p>
      </dgm:t>
    </dgm:pt>
    <dgm:pt modelId="{FA0F4021-C9B2-4947-9E63-91E0025F9932}" type="sibTrans" cxnId="{CE64ADA7-E3A5-44A9-94BE-6F809D5C2A87}">
      <dgm:prSet/>
      <dgm:spPr/>
      <dgm:t>
        <a:bodyPr/>
        <a:lstStyle/>
        <a:p>
          <a:endParaRPr lang="zh-CN" altLang="en-US"/>
        </a:p>
      </dgm:t>
    </dgm:pt>
    <dgm:pt modelId="{45953134-5799-4055-B23D-E2AE7DF69C30}" type="pres">
      <dgm:prSet presAssocID="{0E09A2B2-BAE2-4A16-B89B-CB53B4CA681A}" presName="diagram" presStyleCnt="0">
        <dgm:presLayoutVars>
          <dgm:dir/>
          <dgm:resizeHandles val="exact"/>
        </dgm:presLayoutVars>
      </dgm:prSet>
      <dgm:spPr/>
    </dgm:pt>
    <dgm:pt modelId="{59C1082F-5A84-4F89-889B-2A76F01F82CD}" type="pres">
      <dgm:prSet presAssocID="{FFFA5272-99E2-47FD-813A-02FF77083CD7}" presName="node" presStyleLbl="node1" presStyleIdx="0" presStyleCnt="13">
        <dgm:presLayoutVars>
          <dgm:bulletEnabled val="1"/>
        </dgm:presLayoutVars>
      </dgm:prSet>
      <dgm:spPr/>
    </dgm:pt>
    <dgm:pt modelId="{2E46067D-41EF-4EFF-902D-ACB8CDC195E5}" type="pres">
      <dgm:prSet presAssocID="{210704E3-4DC6-4B46-8D61-5B7ECA629AE5}" presName="sibTrans" presStyleCnt="0"/>
      <dgm:spPr/>
    </dgm:pt>
    <dgm:pt modelId="{308B78B8-B693-4C9B-A709-001A2DA27D85}" type="pres">
      <dgm:prSet presAssocID="{FAD89FB1-4D00-47E7-A7C5-0CC4496B8DC9}" presName="node" presStyleLbl="node1" presStyleIdx="1" presStyleCnt="13">
        <dgm:presLayoutVars>
          <dgm:bulletEnabled val="1"/>
        </dgm:presLayoutVars>
      </dgm:prSet>
      <dgm:spPr/>
    </dgm:pt>
    <dgm:pt modelId="{D422C97A-F557-42A4-B3CF-F1350548D988}" type="pres">
      <dgm:prSet presAssocID="{38A633B3-FDF0-4AED-958C-16F540731323}" presName="sibTrans" presStyleCnt="0"/>
      <dgm:spPr/>
    </dgm:pt>
    <dgm:pt modelId="{7BB03C79-E99D-470A-900C-D80F6B247220}" type="pres">
      <dgm:prSet presAssocID="{97CC4CCE-B3DE-440C-AB98-A4BE43FEC6A2}" presName="node" presStyleLbl="node1" presStyleIdx="2" presStyleCnt="13">
        <dgm:presLayoutVars>
          <dgm:bulletEnabled val="1"/>
        </dgm:presLayoutVars>
      </dgm:prSet>
      <dgm:spPr/>
    </dgm:pt>
    <dgm:pt modelId="{283849E9-141A-4C35-8CB5-47B59C8A4F02}" type="pres">
      <dgm:prSet presAssocID="{ABE1D9A5-52EE-4782-B8C2-D5A4B5A7F985}" presName="sibTrans" presStyleCnt="0"/>
      <dgm:spPr/>
    </dgm:pt>
    <dgm:pt modelId="{E958A7BC-44DB-4F5E-967D-297BF78C491D}" type="pres">
      <dgm:prSet presAssocID="{333BB01A-195D-4FD4-8A2D-1297B6368C92}" presName="node" presStyleLbl="node1" presStyleIdx="3" presStyleCnt="13">
        <dgm:presLayoutVars>
          <dgm:bulletEnabled val="1"/>
        </dgm:presLayoutVars>
      </dgm:prSet>
      <dgm:spPr/>
    </dgm:pt>
    <dgm:pt modelId="{623F8B42-F022-449C-A7C5-93DD188A56D5}" type="pres">
      <dgm:prSet presAssocID="{91D99174-D3BB-4AFC-B667-14F3AD2A96D2}" presName="sibTrans" presStyleCnt="0"/>
      <dgm:spPr/>
    </dgm:pt>
    <dgm:pt modelId="{A55835A4-A42A-4AD7-A6D5-2507E2397F07}" type="pres">
      <dgm:prSet presAssocID="{EF6D33EA-F7CC-4EBC-965D-EDCC5CD526B6}" presName="node" presStyleLbl="node1" presStyleIdx="4" presStyleCnt="13">
        <dgm:presLayoutVars>
          <dgm:bulletEnabled val="1"/>
        </dgm:presLayoutVars>
      </dgm:prSet>
      <dgm:spPr/>
    </dgm:pt>
    <dgm:pt modelId="{E716F4A2-6DB9-444D-8D05-6CE6544EAEF3}" type="pres">
      <dgm:prSet presAssocID="{FA0F4021-C9B2-4947-9E63-91E0025F9932}" presName="sibTrans" presStyleCnt="0"/>
      <dgm:spPr/>
    </dgm:pt>
    <dgm:pt modelId="{1F9A1657-25D1-45AF-813C-F37F2FBC705A}" type="pres">
      <dgm:prSet presAssocID="{BA996D37-DBEF-42A0-9775-5C2A79D7DA96}" presName="node" presStyleLbl="node1" presStyleIdx="5" presStyleCnt="13">
        <dgm:presLayoutVars>
          <dgm:bulletEnabled val="1"/>
        </dgm:presLayoutVars>
      </dgm:prSet>
      <dgm:spPr/>
    </dgm:pt>
    <dgm:pt modelId="{D19F8C99-DA05-4D53-8E67-22461EEEAB94}" type="pres">
      <dgm:prSet presAssocID="{007ECCC6-ED38-4F21-8201-AD9323A50DA8}" presName="sibTrans" presStyleCnt="0"/>
      <dgm:spPr/>
    </dgm:pt>
    <dgm:pt modelId="{829F1C00-64E1-442E-B436-6C2F1CAEA845}" type="pres">
      <dgm:prSet presAssocID="{8CE24EBD-4480-43F0-A6CD-84DE6F4DCE5C}" presName="node" presStyleLbl="node1" presStyleIdx="6" presStyleCnt="13">
        <dgm:presLayoutVars>
          <dgm:bulletEnabled val="1"/>
        </dgm:presLayoutVars>
      </dgm:prSet>
      <dgm:spPr/>
    </dgm:pt>
    <dgm:pt modelId="{766BF749-8D5F-4BBA-B9D8-891D219E73E4}" type="pres">
      <dgm:prSet presAssocID="{35F5254D-6994-442F-94C9-22C2BA80B103}" presName="sibTrans" presStyleCnt="0"/>
      <dgm:spPr/>
    </dgm:pt>
    <dgm:pt modelId="{F5FE39B6-E739-4E44-B448-53D4FA85066D}" type="pres">
      <dgm:prSet presAssocID="{02A9AC67-7EBB-4E45-A7EE-05B9E5E93BAE}" presName="node" presStyleLbl="node1" presStyleIdx="7" presStyleCnt="13">
        <dgm:presLayoutVars>
          <dgm:bulletEnabled val="1"/>
        </dgm:presLayoutVars>
      </dgm:prSet>
      <dgm:spPr/>
    </dgm:pt>
    <dgm:pt modelId="{4C738D0E-6A82-41FD-9031-D6BE14ACE507}" type="pres">
      <dgm:prSet presAssocID="{4BDAE35A-D435-4102-9C1A-AAE16CB8D5ED}" presName="sibTrans" presStyleCnt="0"/>
      <dgm:spPr/>
    </dgm:pt>
    <dgm:pt modelId="{EBE06CB1-006A-43E9-8E77-9909613A52EF}" type="pres">
      <dgm:prSet presAssocID="{C1BD5F0D-ACB9-4CD1-B3EE-CAA5F2CC072E}" presName="node" presStyleLbl="node1" presStyleIdx="8" presStyleCnt="13">
        <dgm:presLayoutVars>
          <dgm:bulletEnabled val="1"/>
        </dgm:presLayoutVars>
      </dgm:prSet>
      <dgm:spPr/>
    </dgm:pt>
    <dgm:pt modelId="{EA254B68-A1D3-4982-93A2-E924FAA26F91}" type="pres">
      <dgm:prSet presAssocID="{C2807C5F-912F-412B-B86F-2BBF2C9BB06C}" presName="sibTrans" presStyleCnt="0"/>
      <dgm:spPr/>
    </dgm:pt>
    <dgm:pt modelId="{1B489EFA-A887-4EE0-9343-33B4682484CD}" type="pres">
      <dgm:prSet presAssocID="{2A78EBC9-F6E9-48A2-A06A-06D0A6F2FA0B}" presName="node" presStyleLbl="node1" presStyleIdx="9" presStyleCnt="13">
        <dgm:presLayoutVars>
          <dgm:bulletEnabled val="1"/>
        </dgm:presLayoutVars>
      </dgm:prSet>
      <dgm:spPr/>
    </dgm:pt>
    <dgm:pt modelId="{C2A0E333-FCD4-4295-BC19-F27AA082C2BE}" type="pres">
      <dgm:prSet presAssocID="{B66E61FF-A560-4C44-9AE0-0DE5DDA33AFC}" presName="sibTrans" presStyleCnt="0"/>
      <dgm:spPr/>
    </dgm:pt>
    <dgm:pt modelId="{B4F2905D-4F98-443D-937E-05A387C46E77}" type="pres">
      <dgm:prSet presAssocID="{B14C474A-A32E-4F4F-9A32-B11B22F7AA75}" presName="node" presStyleLbl="node1" presStyleIdx="10" presStyleCnt="13">
        <dgm:presLayoutVars>
          <dgm:bulletEnabled val="1"/>
        </dgm:presLayoutVars>
      </dgm:prSet>
      <dgm:spPr/>
    </dgm:pt>
    <dgm:pt modelId="{29E11BFF-31B3-4BA5-98D0-150B862AFECA}" type="pres">
      <dgm:prSet presAssocID="{CC65B300-8588-4713-9219-9DB52F9C4020}" presName="sibTrans" presStyleCnt="0"/>
      <dgm:spPr/>
    </dgm:pt>
    <dgm:pt modelId="{FAE752B0-3245-4605-9148-84BBF957ED3C}" type="pres">
      <dgm:prSet presAssocID="{05E49143-DDA2-4C14-9D26-86658466446F}" presName="node" presStyleLbl="node1" presStyleIdx="11" presStyleCnt="13">
        <dgm:presLayoutVars>
          <dgm:bulletEnabled val="1"/>
        </dgm:presLayoutVars>
      </dgm:prSet>
      <dgm:spPr/>
    </dgm:pt>
    <dgm:pt modelId="{DDE8C3C1-0442-421F-B6C3-F7F5BF7A7BCD}" type="pres">
      <dgm:prSet presAssocID="{844747FD-BDF9-4917-81C2-1B5CDED31258}" presName="sibTrans" presStyleCnt="0"/>
      <dgm:spPr/>
    </dgm:pt>
    <dgm:pt modelId="{2C04CF0C-5A08-45D0-AD36-BA03332203B4}" type="pres">
      <dgm:prSet presAssocID="{E7498742-A38F-4D8A-A875-FF26902EA248}" presName="node" presStyleLbl="node1" presStyleIdx="12" presStyleCnt="13" custScaleX="157907">
        <dgm:presLayoutVars>
          <dgm:bulletEnabled val="1"/>
        </dgm:presLayoutVars>
      </dgm:prSet>
      <dgm:spPr/>
    </dgm:pt>
  </dgm:ptLst>
  <dgm:cxnLst>
    <dgm:cxn modelId="{1FBE0407-8AF7-4EE1-BCC7-585BB70D793E}" type="presOf" srcId="{2A78EBC9-F6E9-48A2-A06A-06D0A6F2FA0B}" destId="{1B489EFA-A887-4EE0-9343-33B4682484CD}" srcOrd="0" destOrd="0" presId="urn:microsoft.com/office/officeart/2005/8/layout/default"/>
    <dgm:cxn modelId="{13DC351F-5036-4CF7-B086-9DC0922C1ED4}" srcId="{0E09A2B2-BAE2-4A16-B89B-CB53B4CA681A}" destId="{2A78EBC9-F6E9-48A2-A06A-06D0A6F2FA0B}" srcOrd="9" destOrd="0" parTransId="{4EFCCE4D-C9E8-4779-85B4-4F2E972015F3}" sibTransId="{B66E61FF-A560-4C44-9AE0-0DE5DDA33AFC}"/>
    <dgm:cxn modelId="{7D985822-DA90-4D85-BF14-680BD021D5C5}" srcId="{0E09A2B2-BAE2-4A16-B89B-CB53B4CA681A}" destId="{E7498742-A38F-4D8A-A875-FF26902EA248}" srcOrd="12" destOrd="0" parTransId="{58339F7F-04D7-4745-83AC-7988C2088C88}" sibTransId="{A28D61A1-03D0-447C-8931-6D0D754F26C1}"/>
    <dgm:cxn modelId="{A08B3D26-C002-424C-AA65-D30E695C0E06}" type="presOf" srcId="{333BB01A-195D-4FD4-8A2D-1297B6368C92}" destId="{E958A7BC-44DB-4F5E-967D-297BF78C491D}" srcOrd="0" destOrd="0" presId="urn:microsoft.com/office/officeart/2005/8/layout/default"/>
    <dgm:cxn modelId="{B86EF926-7A71-4885-B6D9-13A9F25CDF9E}" type="presOf" srcId="{C1BD5F0D-ACB9-4CD1-B3EE-CAA5F2CC072E}" destId="{EBE06CB1-006A-43E9-8E77-9909613A52EF}" srcOrd="0" destOrd="0" presId="urn:microsoft.com/office/officeart/2005/8/layout/default"/>
    <dgm:cxn modelId="{3C562A28-0755-497E-8CA7-5250B787B611}" srcId="{0E09A2B2-BAE2-4A16-B89B-CB53B4CA681A}" destId="{BA996D37-DBEF-42A0-9775-5C2A79D7DA96}" srcOrd="5" destOrd="0" parTransId="{DCCB15D5-1C0F-4FD5-9619-E254C063C995}" sibTransId="{007ECCC6-ED38-4F21-8201-AD9323A50DA8}"/>
    <dgm:cxn modelId="{7CFC1B2D-DDAA-4D62-8CC4-6751438D1A3A}" srcId="{0E09A2B2-BAE2-4A16-B89B-CB53B4CA681A}" destId="{B14C474A-A32E-4F4F-9A32-B11B22F7AA75}" srcOrd="10" destOrd="0" parTransId="{386F0709-6C58-4B5B-9888-3C8D0C141DF0}" sibTransId="{CC65B300-8588-4713-9219-9DB52F9C4020}"/>
    <dgm:cxn modelId="{2E2EFA2E-B299-4168-A935-2AD7DC8FB993}" srcId="{0E09A2B2-BAE2-4A16-B89B-CB53B4CA681A}" destId="{FFFA5272-99E2-47FD-813A-02FF77083CD7}" srcOrd="0" destOrd="0" parTransId="{F02F4D2B-C402-4420-A4CF-F0595A8360CD}" sibTransId="{210704E3-4DC6-4B46-8D61-5B7ECA629AE5}"/>
    <dgm:cxn modelId="{014C0C32-7D3D-4A0D-8B16-3008FB3D934C}" type="presOf" srcId="{97CC4CCE-B3DE-440C-AB98-A4BE43FEC6A2}" destId="{7BB03C79-E99D-470A-900C-D80F6B247220}" srcOrd="0" destOrd="0" presId="urn:microsoft.com/office/officeart/2005/8/layout/default"/>
    <dgm:cxn modelId="{9F22DB32-3F08-4A8D-9997-A5448E81B03F}" srcId="{0E09A2B2-BAE2-4A16-B89B-CB53B4CA681A}" destId="{05E49143-DDA2-4C14-9D26-86658466446F}" srcOrd="11" destOrd="0" parTransId="{8C05DD96-BF46-4897-8BEE-1AAF03D8F283}" sibTransId="{844747FD-BDF9-4917-81C2-1B5CDED31258}"/>
    <dgm:cxn modelId="{6FCFF536-8D6D-4FB3-A56E-68205EAA3DBC}" type="presOf" srcId="{FFFA5272-99E2-47FD-813A-02FF77083CD7}" destId="{59C1082F-5A84-4F89-889B-2A76F01F82CD}" srcOrd="0" destOrd="0" presId="urn:microsoft.com/office/officeart/2005/8/layout/default"/>
    <dgm:cxn modelId="{D4D58060-4654-44A6-8ABC-B6B969816555}" type="presOf" srcId="{B14C474A-A32E-4F4F-9A32-B11B22F7AA75}" destId="{B4F2905D-4F98-443D-937E-05A387C46E77}" srcOrd="0" destOrd="0" presId="urn:microsoft.com/office/officeart/2005/8/layout/default"/>
    <dgm:cxn modelId="{96661C63-8F7E-4388-B6CA-D053B81ED943}" srcId="{0E09A2B2-BAE2-4A16-B89B-CB53B4CA681A}" destId="{97CC4CCE-B3DE-440C-AB98-A4BE43FEC6A2}" srcOrd="2" destOrd="0" parTransId="{2BA792B4-210F-4567-8004-FDE1A7446EA1}" sibTransId="{ABE1D9A5-52EE-4782-B8C2-D5A4B5A7F985}"/>
    <dgm:cxn modelId="{78C2636B-6B48-4A13-B682-63F24238142F}" type="presOf" srcId="{E7498742-A38F-4D8A-A875-FF26902EA248}" destId="{2C04CF0C-5A08-45D0-AD36-BA03332203B4}" srcOrd="0" destOrd="0" presId="urn:microsoft.com/office/officeart/2005/8/layout/default"/>
    <dgm:cxn modelId="{48FA396F-64D3-4A2D-9E3C-F334C91B25DE}" type="presOf" srcId="{05E49143-DDA2-4C14-9D26-86658466446F}" destId="{FAE752B0-3245-4605-9148-84BBF957ED3C}" srcOrd="0" destOrd="0" presId="urn:microsoft.com/office/officeart/2005/8/layout/default"/>
    <dgm:cxn modelId="{3CE74180-E6FA-4C32-965E-93BA2A973D41}" srcId="{0E09A2B2-BAE2-4A16-B89B-CB53B4CA681A}" destId="{02A9AC67-7EBB-4E45-A7EE-05B9E5E93BAE}" srcOrd="7" destOrd="0" parTransId="{A714716A-19F5-4DFB-9222-DF950EBB815B}" sibTransId="{4BDAE35A-D435-4102-9C1A-AAE16CB8D5ED}"/>
    <dgm:cxn modelId="{FA947E86-2136-40F5-A88F-1832073AB79C}" type="presOf" srcId="{8CE24EBD-4480-43F0-A6CD-84DE6F4DCE5C}" destId="{829F1C00-64E1-442E-B436-6C2F1CAEA845}" srcOrd="0" destOrd="0" presId="urn:microsoft.com/office/officeart/2005/8/layout/default"/>
    <dgm:cxn modelId="{D6558995-7C01-43F7-AC96-C9F8943B7DDD}" type="presOf" srcId="{BA996D37-DBEF-42A0-9775-5C2A79D7DA96}" destId="{1F9A1657-25D1-45AF-813C-F37F2FBC705A}" srcOrd="0" destOrd="0" presId="urn:microsoft.com/office/officeart/2005/8/layout/default"/>
    <dgm:cxn modelId="{935FF495-A054-4F49-BB2C-7B99498AF051}" srcId="{0E09A2B2-BAE2-4A16-B89B-CB53B4CA681A}" destId="{C1BD5F0D-ACB9-4CD1-B3EE-CAA5F2CC072E}" srcOrd="8" destOrd="0" parTransId="{3E138D39-0A7C-4C0D-A163-B503C68A6CAE}" sibTransId="{C2807C5F-912F-412B-B86F-2BBF2C9BB06C}"/>
    <dgm:cxn modelId="{8EBA979D-FD5B-4E0E-8252-4C97FF17F56D}" type="presOf" srcId="{FAD89FB1-4D00-47E7-A7C5-0CC4496B8DC9}" destId="{308B78B8-B693-4C9B-A709-001A2DA27D85}" srcOrd="0" destOrd="0" presId="urn:microsoft.com/office/officeart/2005/8/layout/default"/>
    <dgm:cxn modelId="{CE64ADA7-E3A5-44A9-94BE-6F809D5C2A87}" srcId="{0E09A2B2-BAE2-4A16-B89B-CB53B4CA681A}" destId="{EF6D33EA-F7CC-4EBC-965D-EDCC5CD526B6}" srcOrd="4" destOrd="0" parTransId="{738C2052-9B06-4F1F-A151-A6A0C98DB049}" sibTransId="{FA0F4021-C9B2-4947-9E63-91E0025F9932}"/>
    <dgm:cxn modelId="{522843A8-1158-49B8-AFF9-FB8AE634D361}" srcId="{0E09A2B2-BAE2-4A16-B89B-CB53B4CA681A}" destId="{333BB01A-195D-4FD4-8A2D-1297B6368C92}" srcOrd="3" destOrd="0" parTransId="{87629FE1-B8CE-4F0D-BB09-6F72A2208566}" sibTransId="{91D99174-D3BB-4AFC-B667-14F3AD2A96D2}"/>
    <dgm:cxn modelId="{12B351E7-859C-4437-9257-77E937ABD6B9}" srcId="{0E09A2B2-BAE2-4A16-B89B-CB53B4CA681A}" destId="{FAD89FB1-4D00-47E7-A7C5-0CC4496B8DC9}" srcOrd="1" destOrd="0" parTransId="{0336F329-44DA-420A-9F59-1DA9E3DF9D65}" sibTransId="{38A633B3-FDF0-4AED-958C-16F540731323}"/>
    <dgm:cxn modelId="{6DBA2CEA-6209-4679-A05E-FA862E80BB97}" type="presOf" srcId="{02A9AC67-7EBB-4E45-A7EE-05B9E5E93BAE}" destId="{F5FE39B6-E739-4E44-B448-53D4FA85066D}" srcOrd="0" destOrd="0" presId="urn:microsoft.com/office/officeart/2005/8/layout/default"/>
    <dgm:cxn modelId="{1BE084F8-73BB-4374-9088-EBA2F9EBE5FA}" type="presOf" srcId="{0E09A2B2-BAE2-4A16-B89B-CB53B4CA681A}" destId="{45953134-5799-4055-B23D-E2AE7DF69C30}" srcOrd="0" destOrd="0" presId="urn:microsoft.com/office/officeart/2005/8/layout/default"/>
    <dgm:cxn modelId="{561F9FFC-0A27-4C00-A323-B44F4386106E}" srcId="{0E09A2B2-BAE2-4A16-B89B-CB53B4CA681A}" destId="{8CE24EBD-4480-43F0-A6CD-84DE6F4DCE5C}" srcOrd="6" destOrd="0" parTransId="{4509876F-E8FF-4368-8C8C-5A76EE52059D}" sibTransId="{35F5254D-6994-442F-94C9-22C2BA80B103}"/>
    <dgm:cxn modelId="{D05327FF-A4D9-42EE-9B0B-9E0FB125CD45}" type="presOf" srcId="{EF6D33EA-F7CC-4EBC-965D-EDCC5CD526B6}" destId="{A55835A4-A42A-4AD7-A6D5-2507E2397F07}" srcOrd="0" destOrd="0" presId="urn:microsoft.com/office/officeart/2005/8/layout/default"/>
    <dgm:cxn modelId="{1120C440-D2FE-4E30-B208-3402B81264EE}" type="presParOf" srcId="{45953134-5799-4055-B23D-E2AE7DF69C30}" destId="{59C1082F-5A84-4F89-889B-2A76F01F82CD}" srcOrd="0" destOrd="0" presId="urn:microsoft.com/office/officeart/2005/8/layout/default"/>
    <dgm:cxn modelId="{53D8768E-C452-4F13-B8E3-71BFA37A4A78}" type="presParOf" srcId="{45953134-5799-4055-B23D-E2AE7DF69C30}" destId="{2E46067D-41EF-4EFF-902D-ACB8CDC195E5}" srcOrd="1" destOrd="0" presId="urn:microsoft.com/office/officeart/2005/8/layout/default"/>
    <dgm:cxn modelId="{591ABEDF-C7FF-4BC3-80C2-89959AC08A9A}" type="presParOf" srcId="{45953134-5799-4055-B23D-E2AE7DF69C30}" destId="{308B78B8-B693-4C9B-A709-001A2DA27D85}" srcOrd="2" destOrd="0" presId="urn:microsoft.com/office/officeart/2005/8/layout/default"/>
    <dgm:cxn modelId="{8F1106CE-AAAC-4D41-A604-BC57EB748012}" type="presParOf" srcId="{45953134-5799-4055-B23D-E2AE7DF69C30}" destId="{D422C97A-F557-42A4-B3CF-F1350548D988}" srcOrd="3" destOrd="0" presId="urn:microsoft.com/office/officeart/2005/8/layout/default"/>
    <dgm:cxn modelId="{77D264A9-1334-4361-9146-EDDC4B059C2C}" type="presParOf" srcId="{45953134-5799-4055-B23D-E2AE7DF69C30}" destId="{7BB03C79-E99D-470A-900C-D80F6B247220}" srcOrd="4" destOrd="0" presId="urn:microsoft.com/office/officeart/2005/8/layout/default"/>
    <dgm:cxn modelId="{980E93F5-A4E8-441E-AE66-6E4E6EBB41D7}" type="presParOf" srcId="{45953134-5799-4055-B23D-E2AE7DF69C30}" destId="{283849E9-141A-4C35-8CB5-47B59C8A4F02}" srcOrd="5" destOrd="0" presId="urn:microsoft.com/office/officeart/2005/8/layout/default"/>
    <dgm:cxn modelId="{E1C8C775-F11F-44B7-94A3-F0281BE8537D}" type="presParOf" srcId="{45953134-5799-4055-B23D-E2AE7DF69C30}" destId="{E958A7BC-44DB-4F5E-967D-297BF78C491D}" srcOrd="6" destOrd="0" presId="urn:microsoft.com/office/officeart/2005/8/layout/default"/>
    <dgm:cxn modelId="{2F05D0B7-A8DC-4EDB-9128-565EA0FB4184}" type="presParOf" srcId="{45953134-5799-4055-B23D-E2AE7DF69C30}" destId="{623F8B42-F022-449C-A7C5-93DD188A56D5}" srcOrd="7" destOrd="0" presId="urn:microsoft.com/office/officeart/2005/8/layout/default"/>
    <dgm:cxn modelId="{E051A05B-8E91-47B4-9DB1-CD3F6FF6E6D8}" type="presParOf" srcId="{45953134-5799-4055-B23D-E2AE7DF69C30}" destId="{A55835A4-A42A-4AD7-A6D5-2507E2397F07}" srcOrd="8" destOrd="0" presId="urn:microsoft.com/office/officeart/2005/8/layout/default"/>
    <dgm:cxn modelId="{85A5FC7E-11F8-4209-B830-D93E03A5A5D0}" type="presParOf" srcId="{45953134-5799-4055-B23D-E2AE7DF69C30}" destId="{E716F4A2-6DB9-444D-8D05-6CE6544EAEF3}" srcOrd="9" destOrd="0" presId="urn:microsoft.com/office/officeart/2005/8/layout/default"/>
    <dgm:cxn modelId="{13A4B1D2-1D9F-44EB-95EE-31F88399437B}" type="presParOf" srcId="{45953134-5799-4055-B23D-E2AE7DF69C30}" destId="{1F9A1657-25D1-45AF-813C-F37F2FBC705A}" srcOrd="10" destOrd="0" presId="urn:microsoft.com/office/officeart/2005/8/layout/default"/>
    <dgm:cxn modelId="{616FC7B6-8FF8-49A9-A51A-B2467B4FD6AE}" type="presParOf" srcId="{45953134-5799-4055-B23D-E2AE7DF69C30}" destId="{D19F8C99-DA05-4D53-8E67-22461EEEAB94}" srcOrd="11" destOrd="0" presId="urn:microsoft.com/office/officeart/2005/8/layout/default"/>
    <dgm:cxn modelId="{66A81CA2-1623-4CA6-9E5A-D94F7FE2EFD3}" type="presParOf" srcId="{45953134-5799-4055-B23D-E2AE7DF69C30}" destId="{829F1C00-64E1-442E-B436-6C2F1CAEA845}" srcOrd="12" destOrd="0" presId="urn:microsoft.com/office/officeart/2005/8/layout/default"/>
    <dgm:cxn modelId="{C37F8863-65BE-4111-B6C6-1CA84597EFEB}" type="presParOf" srcId="{45953134-5799-4055-B23D-E2AE7DF69C30}" destId="{766BF749-8D5F-4BBA-B9D8-891D219E73E4}" srcOrd="13" destOrd="0" presId="urn:microsoft.com/office/officeart/2005/8/layout/default"/>
    <dgm:cxn modelId="{660B413F-17F8-4D9D-A1D7-472F9381A763}" type="presParOf" srcId="{45953134-5799-4055-B23D-E2AE7DF69C30}" destId="{F5FE39B6-E739-4E44-B448-53D4FA85066D}" srcOrd="14" destOrd="0" presId="urn:microsoft.com/office/officeart/2005/8/layout/default"/>
    <dgm:cxn modelId="{CD7C914B-2226-4ECA-93CA-BFB0353E78C4}" type="presParOf" srcId="{45953134-5799-4055-B23D-E2AE7DF69C30}" destId="{4C738D0E-6A82-41FD-9031-D6BE14ACE507}" srcOrd="15" destOrd="0" presId="urn:microsoft.com/office/officeart/2005/8/layout/default"/>
    <dgm:cxn modelId="{85AD9621-5B0B-48DA-9C64-05A359785CAB}" type="presParOf" srcId="{45953134-5799-4055-B23D-E2AE7DF69C30}" destId="{EBE06CB1-006A-43E9-8E77-9909613A52EF}" srcOrd="16" destOrd="0" presId="urn:microsoft.com/office/officeart/2005/8/layout/default"/>
    <dgm:cxn modelId="{69D34556-3E16-41BA-862E-D5A4297BA678}" type="presParOf" srcId="{45953134-5799-4055-B23D-E2AE7DF69C30}" destId="{EA254B68-A1D3-4982-93A2-E924FAA26F91}" srcOrd="17" destOrd="0" presId="urn:microsoft.com/office/officeart/2005/8/layout/default"/>
    <dgm:cxn modelId="{49A3EBBE-407A-42B0-84AE-71EE9B9EBA8B}" type="presParOf" srcId="{45953134-5799-4055-B23D-E2AE7DF69C30}" destId="{1B489EFA-A887-4EE0-9343-33B4682484CD}" srcOrd="18" destOrd="0" presId="urn:microsoft.com/office/officeart/2005/8/layout/default"/>
    <dgm:cxn modelId="{A60E0ADF-6595-4DDB-9C28-EAF7EE5013E9}" type="presParOf" srcId="{45953134-5799-4055-B23D-E2AE7DF69C30}" destId="{C2A0E333-FCD4-4295-BC19-F27AA082C2BE}" srcOrd="19" destOrd="0" presId="urn:microsoft.com/office/officeart/2005/8/layout/default"/>
    <dgm:cxn modelId="{71BD95D1-8C20-4437-82F5-3B380CF3A867}" type="presParOf" srcId="{45953134-5799-4055-B23D-E2AE7DF69C30}" destId="{B4F2905D-4F98-443D-937E-05A387C46E77}" srcOrd="20" destOrd="0" presId="urn:microsoft.com/office/officeart/2005/8/layout/default"/>
    <dgm:cxn modelId="{AE940087-722A-4B81-8A8F-92580372F596}" type="presParOf" srcId="{45953134-5799-4055-B23D-E2AE7DF69C30}" destId="{29E11BFF-31B3-4BA5-98D0-150B862AFECA}" srcOrd="21" destOrd="0" presId="urn:microsoft.com/office/officeart/2005/8/layout/default"/>
    <dgm:cxn modelId="{B72F3DA3-32CB-4F7F-B0FC-AFFFA53A94D7}" type="presParOf" srcId="{45953134-5799-4055-B23D-E2AE7DF69C30}" destId="{FAE752B0-3245-4605-9148-84BBF957ED3C}" srcOrd="22" destOrd="0" presId="urn:microsoft.com/office/officeart/2005/8/layout/default"/>
    <dgm:cxn modelId="{74EAE0AF-0723-4377-B50A-187BE7BF31CA}" type="presParOf" srcId="{45953134-5799-4055-B23D-E2AE7DF69C30}" destId="{DDE8C3C1-0442-421F-B6C3-F7F5BF7A7BCD}" srcOrd="23" destOrd="0" presId="urn:microsoft.com/office/officeart/2005/8/layout/default"/>
    <dgm:cxn modelId="{E2200DDB-1061-425A-978F-B8768B1859E3}" type="presParOf" srcId="{45953134-5799-4055-B23D-E2AE7DF69C30}" destId="{2C04CF0C-5A08-45D0-AD36-BA03332203B4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5070DD3-343C-4583-B11C-45AEC1FB49F9}" type="doc">
      <dgm:prSet loTypeId="urn:microsoft.com/office/officeart/2005/8/layout/arrow6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E4579DE-E56F-4530-9569-E44A8E07FAB6}">
      <dgm:prSet phldrT="[文本]" custT="1"/>
      <dgm:spPr/>
      <dgm:t>
        <a:bodyPr/>
        <a:lstStyle/>
        <a:p>
          <a:r>
            <a: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配置管理子系统</a:t>
          </a:r>
          <a:endParaRPr lang="zh-CN" altLang="en-US" sz="2400" dirty="0"/>
        </a:p>
      </dgm:t>
    </dgm:pt>
    <dgm:pt modelId="{6411733B-728A-490E-B925-D0645ED35258}" type="parTrans" cxnId="{FAAF9D34-9886-46CC-ADC9-392BA1BA9BBA}">
      <dgm:prSet/>
      <dgm:spPr/>
      <dgm:t>
        <a:bodyPr/>
        <a:lstStyle/>
        <a:p>
          <a:endParaRPr lang="zh-CN" altLang="en-US" sz="1400"/>
        </a:p>
      </dgm:t>
    </dgm:pt>
    <dgm:pt modelId="{955B9B7C-103B-47A2-932E-59544E6B0F72}" type="sibTrans" cxnId="{FAAF9D34-9886-46CC-ADC9-392BA1BA9BBA}">
      <dgm:prSet/>
      <dgm:spPr/>
      <dgm:t>
        <a:bodyPr/>
        <a:lstStyle/>
        <a:p>
          <a:endParaRPr lang="zh-CN" altLang="en-US" sz="1400"/>
        </a:p>
      </dgm:t>
    </dgm:pt>
    <dgm:pt modelId="{AF72A0B2-AAB3-4FED-99FD-E7CFABF649BC}">
      <dgm:prSet phldrT="[文本]" custT="1"/>
      <dgm:spPr/>
      <dgm:t>
        <a:bodyPr/>
        <a:lstStyle/>
        <a:p>
          <a:r>
            <a: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rPr>
            <a:t>变更</a:t>
          </a:r>
          <a:r>
            <a: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控制子系统</a:t>
          </a:r>
          <a:endParaRPr lang="zh-CN" altLang="en-US" sz="2400" dirty="0"/>
        </a:p>
      </dgm:t>
    </dgm:pt>
    <dgm:pt modelId="{1879C98C-3257-4794-83BD-7A9DB752171F}" type="parTrans" cxnId="{5F00CB65-248D-401E-841D-D99462818DDC}">
      <dgm:prSet/>
      <dgm:spPr/>
      <dgm:t>
        <a:bodyPr/>
        <a:lstStyle/>
        <a:p>
          <a:endParaRPr lang="zh-CN" altLang="en-US"/>
        </a:p>
      </dgm:t>
    </dgm:pt>
    <dgm:pt modelId="{B1FD9770-D360-4061-81F2-AA5B2F313D41}" type="sibTrans" cxnId="{5F00CB65-248D-401E-841D-D99462818DDC}">
      <dgm:prSet/>
      <dgm:spPr/>
      <dgm:t>
        <a:bodyPr/>
        <a:lstStyle/>
        <a:p>
          <a:endParaRPr lang="zh-CN" altLang="en-US"/>
        </a:p>
      </dgm:t>
    </dgm:pt>
    <dgm:pt modelId="{059FDBC6-FCC6-4756-99DD-F345A26AC867}" type="pres">
      <dgm:prSet presAssocID="{B5070DD3-343C-4583-B11C-45AEC1FB49F9}" presName="compositeShape" presStyleCnt="0">
        <dgm:presLayoutVars>
          <dgm:chMax val="2"/>
          <dgm:dir/>
          <dgm:resizeHandles val="exact"/>
        </dgm:presLayoutVars>
      </dgm:prSet>
      <dgm:spPr/>
    </dgm:pt>
    <dgm:pt modelId="{8D1DD33F-16FE-4BCF-BCAC-73CA4E73C5FF}" type="pres">
      <dgm:prSet presAssocID="{B5070DD3-343C-4583-B11C-45AEC1FB49F9}" presName="ribbon" presStyleLbl="node1" presStyleIdx="0" presStyleCnt="1"/>
      <dgm:spPr/>
    </dgm:pt>
    <dgm:pt modelId="{2CD79BBC-088E-4330-9425-61CA84B7ECEC}" type="pres">
      <dgm:prSet presAssocID="{B5070DD3-343C-4583-B11C-45AEC1FB49F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CC635CF-26A9-493B-B83B-A16C71957DF3}" type="pres">
      <dgm:prSet presAssocID="{B5070DD3-343C-4583-B11C-45AEC1FB49F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C94FD02-338B-4353-9C26-3B25524D25CD}" type="presOf" srcId="{AF72A0B2-AAB3-4FED-99FD-E7CFABF649BC}" destId="{FCC635CF-26A9-493B-B83B-A16C71957DF3}" srcOrd="0" destOrd="0" presId="urn:microsoft.com/office/officeart/2005/8/layout/arrow6"/>
    <dgm:cxn modelId="{FAAF9D34-9886-46CC-ADC9-392BA1BA9BBA}" srcId="{B5070DD3-343C-4583-B11C-45AEC1FB49F9}" destId="{8E4579DE-E56F-4530-9569-E44A8E07FAB6}" srcOrd="0" destOrd="0" parTransId="{6411733B-728A-490E-B925-D0645ED35258}" sibTransId="{955B9B7C-103B-47A2-932E-59544E6B0F72}"/>
    <dgm:cxn modelId="{5F00CB65-248D-401E-841D-D99462818DDC}" srcId="{B5070DD3-343C-4583-B11C-45AEC1FB49F9}" destId="{AF72A0B2-AAB3-4FED-99FD-E7CFABF649BC}" srcOrd="1" destOrd="0" parTransId="{1879C98C-3257-4794-83BD-7A9DB752171F}" sibTransId="{B1FD9770-D360-4061-81F2-AA5B2F313D41}"/>
    <dgm:cxn modelId="{75B1A072-8A5B-4176-9612-5A65DC5C5D50}" type="presOf" srcId="{8E4579DE-E56F-4530-9569-E44A8E07FAB6}" destId="{2CD79BBC-088E-4330-9425-61CA84B7ECEC}" srcOrd="0" destOrd="0" presId="urn:microsoft.com/office/officeart/2005/8/layout/arrow6"/>
    <dgm:cxn modelId="{EA9B9D7D-0F39-4CDF-A573-B9682922E096}" type="presOf" srcId="{B5070DD3-343C-4583-B11C-45AEC1FB49F9}" destId="{059FDBC6-FCC6-4756-99DD-F345A26AC867}" srcOrd="0" destOrd="0" presId="urn:microsoft.com/office/officeart/2005/8/layout/arrow6"/>
    <dgm:cxn modelId="{92CE4F34-135A-40AE-B877-542E935630B3}" type="presParOf" srcId="{059FDBC6-FCC6-4756-99DD-F345A26AC867}" destId="{8D1DD33F-16FE-4BCF-BCAC-73CA4E73C5FF}" srcOrd="0" destOrd="0" presId="urn:microsoft.com/office/officeart/2005/8/layout/arrow6"/>
    <dgm:cxn modelId="{B54F18D2-6585-47F1-9FC4-614EA9034802}" type="presParOf" srcId="{059FDBC6-FCC6-4756-99DD-F345A26AC867}" destId="{2CD79BBC-088E-4330-9425-61CA84B7ECEC}" srcOrd="1" destOrd="0" presId="urn:microsoft.com/office/officeart/2005/8/layout/arrow6"/>
    <dgm:cxn modelId="{511DE207-6F18-455B-8E75-60ACF5A9FEC3}" type="presParOf" srcId="{059FDBC6-FCC6-4756-99DD-F345A26AC867}" destId="{FCC635CF-26A9-493B-B83B-A16C71957DF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73888DD-2AE9-4AE8-B91F-265193CC9C3F}" type="doc">
      <dgm:prSet loTypeId="urn:microsoft.com/office/officeart/2005/8/layout/cycle8" loCatId="cycle" qsTypeId="urn:microsoft.com/office/officeart/2005/8/quickstyle/simple3" qsCatId="simple" csTypeId="urn:microsoft.com/office/officeart/2005/8/colors/colorful4" csCatId="colorful" phldr="1"/>
      <dgm:spPr/>
    </dgm:pt>
    <dgm:pt modelId="{48F853AA-8488-47B0-BA7D-1EF6E0D7B487}">
      <dgm:prSet phldrT="[文本]"/>
      <dgm:spPr/>
      <dgm:t>
        <a:bodyPr/>
        <a:lstStyle/>
        <a:p>
          <a:r>
            <a:rPr lang="zh-CN" altLang="en-US" b="1" dirty="0"/>
            <a:t>规范</a:t>
          </a:r>
        </a:p>
      </dgm:t>
    </dgm:pt>
    <dgm:pt modelId="{0CC88BE9-BC99-4CD1-8EB2-92D81633C8D4}" type="parTrans" cxnId="{EDC9E3E0-1295-4980-AE93-52850DDE108B}">
      <dgm:prSet/>
      <dgm:spPr/>
      <dgm:t>
        <a:bodyPr/>
        <a:lstStyle/>
        <a:p>
          <a:endParaRPr lang="zh-CN" altLang="en-US" b="1"/>
        </a:p>
      </dgm:t>
    </dgm:pt>
    <dgm:pt modelId="{28A146E5-6A6D-49A1-A22F-368856A7914C}" type="sibTrans" cxnId="{EDC9E3E0-1295-4980-AE93-52850DDE108B}">
      <dgm:prSet/>
      <dgm:spPr/>
      <dgm:t>
        <a:bodyPr/>
        <a:lstStyle/>
        <a:p>
          <a:endParaRPr lang="zh-CN" altLang="en-US" b="1"/>
        </a:p>
      </dgm:t>
    </dgm:pt>
    <dgm:pt modelId="{CBB35D2E-8FA2-455E-8CC7-F041A4FEEBD0}">
      <dgm:prSet phldrT="[文本]"/>
      <dgm:spPr/>
      <dgm:t>
        <a:bodyPr/>
        <a:lstStyle/>
        <a:p>
          <a:r>
            <a:rPr lang="zh-CN" altLang="en-US" b="1" dirty="0"/>
            <a:t>工具</a:t>
          </a:r>
        </a:p>
      </dgm:t>
    </dgm:pt>
    <dgm:pt modelId="{4655BCCD-87E3-492A-82B8-C00657099AA6}" type="parTrans" cxnId="{55C150E6-B93A-43A2-B29F-E584B348A5E3}">
      <dgm:prSet/>
      <dgm:spPr/>
      <dgm:t>
        <a:bodyPr/>
        <a:lstStyle/>
        <a:p>
          <a:endParaRPr lang="zh-CN" altLang="en-US" b="1"/>
        </a:p>
      </dgm:t>
    </dgm:pt>
    <dgm:pt modelId="{1624AFAE-45C9-4566-B7EE-84C7D5F4CECD}" type="sibTrans" cxnId="{55C150E6-B93A-43A2-B29F-E584B348A5E3}">
      <dgm:prSet/>
      <dgm:spPr/>
      <dgm:t>
        <a:bodyPr/>
        <a:lstStyle/>
        <a:p>
          <a:endParaRPr lang="zh-CN" altLang="en-US" b="1"/>
        </a:p>
      </dgm:t>
    </dgm:pt>
    <dgm:pt modelId="{36ECC7D2-9A41-4F91-A1E2-452105D8FF6E}">
      <dgm:prSet phldrT="[文本]"/>
      <dgm:spPr/>
      <dgm:t>
        <a:bodyPr/>
        <a:lstStyle/>
        <a:p>
          <a:r>
            <a:rPr lang="zh-CN" altLang="en-US" b="1"/>
            <a:t>人</a:t>
          </a:r>
          <a:endParaRPr lang="zh-CN" altLang="en-US" b="1" dirty="0"/>
        </a:p>
      </dgm:t>
    </dgm:pt>
    <dgm:pt modelId="{7C364EE4-921B-4C52-B160-0B79CA0152C5}" type="parTrans" cxnId="{76CF26C4-AAE9-4D89-B411-18419AA88A3D}">
      <dgm:prSet/>
      <dgm:spPr/>
      <dgm:t>
        <a:bodyPr/>
        <a:lstStyle/>
        <a:p>
          <a:endParaRPr lang="zh-CN" altLang="en-US" b="1"/>
        </a:p>
      </dgm:t>
    </dgm:pt>
    <dgm:pt modelId="{41B1A74C-51D0-41E1-90DB-0A466902EC4A}" type="sibTrans" cxnId="{76CF26C4-AAE9-4D89-B411-18419AA88A3D}">
      <dgm:prSet/>
      <dgm:spPr/>
      <dgm:t>
        <a:bodyPr/>
        <a:lstStyle/>
        <a:p>
          <a:endParaRPr lang="zh-CN" altLang="en-US" b="1"/>
        </a:p>
      </dgm:t>
    </dgm:pt>
    <dgm:pt modelId="{FB40EEDA-6BD1-4835-B83D-072F7328A10F}" type="pres">
      <dgm:prSet presAssocID="{273888DD-2AE9-4AE8-B91F-265193CC9C3F}" presName="compositeShape" presStyleCnt="0">
        <dgm:presLayoutVars>
          <dgm:chMax val="7"/>
          <dgm:dir/>
          <dgm:resizeHandles val="exact"/>
        </dgm:presLayoutVars>
      </dgm:prSet>
      <dgm:spPr/>
    </dgm:pt>
    <dgm:pt modelId="{548A182F-BE23-4876-95D4-98081E63753B}" type="pres">
      <dgm:prSet presAssocID="{273888DD-2AE9-4AE8-B91F-265193CC9C3F}" presName="wedge1" presStyleLbl="node1" presStyleIdx="0" presStyleCnt="3"/>
      <dgm:spPr/>
    </dgm:pt>
    <dgm:pt modelId="{C99A9553-747F-4F7B-81FA-530C62603BBE}" type="pres">
      <dgm:prSet presAssocID="{273888DD-2AE9-4AE8-B91F-265193CC9C3F}" presName="dummy1a" presStyleCnt="0"/>
      <dgm:spPr/>
    </dgm:pt>
    <dgm:pt modelId="{366C83C6-0990-47DC-B126-C21375233173}" type="pres">
      <dgm:prSet presAssocID="{273888DD-2AE9-4AE8-B91F-265193CC9C3F}" presName="dummy1b" presStyleCnt="0"/>
      <dgm:spPr/>
    </dgm:pt>
    <dgm:pt modelId="{63B20A95-DA0B-46B6-B998-4CDB90737C13}" type="pres">
      <dgm:prSet presAssocID="{273888DD-2AE9-4AE8-B91F-265193CC9C3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AF7D23-0C97-4FA4-983D-7EB5C78BE63D}" type="pres">
      <dgm:prSet presAssocID="{273888DD-2AE9-4AE8-B91F-265193CC9C3F}" presName="wedge2" presStyleLbl="node1" presStyleIdx="1" presStyleCnt="3"/>
      <dgm:spPr/>
    </dgm:pt>
    <dgm:pt modelId="{52168F70-A4B1-4EF5-8046-E9495BF2A313}" type="pres">
      <dgm:prSet presAssocID="{273888DD-2AE9-4AE8-B91F-265193CC9C3F}" presName="dummy2a" presStyleCnt="0"/>
      <dgm:spPr/>
    </dgm:pt>
    <dgm:pt modelId="{8F14CC25-E08E-4768-AD22-CACC13015184}" type="pres">
      <dgm:prSet presAssocID="{273888DD-2AE9-4AE8-B91F-265193CC9C3F}" presName="dummy2b" presStyleCnt="0"/>
      <dgm:spPr/>
    </dgm:pt>
    <dgm:pt modelId="{707D0839-880F-4B2D-A413-DDB3798E59DD}" type="pres">
      <dgm:prSet presAssocID="{273888DD-2AE9-4AE8-B91F-265193CC9C3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864B289-38E2-4B6F-8D24-F5A6556E3BB3}" type="pres">
      <dgm:prSet presAssocID="{273888DD-2AE9-4AE8-B91F-265193CC9C3F}" presName="wedge3" presStyleLbl="node1" presStyleIdx="2" presStyleCnt="3"/>
      <dgm:spPr/>
    </dgm:pt>
    <dgm:pt modelId="{238C4CE8-D564-4A1C-827A-B5174C4DCD5A}" type="pres">
      <dgm:prSet presAssocID="{273888DD-2AE9-4AE8-B91F-265193CC9C3F}" presName="dummy3a" presStyleCnt="0"/>
      <dgm:spPr/>
    </dgm:pt>
    <dgm:pt modelId="{7469498B-B244-4471-877F-B31EE96E017E}" type="pres">
      <dgm:prSet presAssocID="{273888DD-2AE9-4AE8-B91F-265193CC9C3F}" presName="dummy3b" presStyleCnt="0"/>
      <dgm:spPr/>
    </dgm:pt>
    <dgm:pt modelId="{C486E0A9-8AB2-4AF2-AABE-6256E8C44B2F}" type="pres">
      <dgm:prSet presAssocID="{273888DD-2AE9-4AE8-B91F-265193CC9C3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5E8E1EE-DB2B-49DD-B297-E116420221A3}" type="pres">
      <dgm:prSet presAssocID="{28A146E5-6A6D-49A1-A22F-368856A7914C}" presName="arrowWedge1" presStyleLbl="fgSibTrans2D1" presStyleIdx="0" presStyleCnt="3"/>
      <dgm:spPr/>
    </dgm:pt>
    <dgm:pt modelId="{92AE262D-B4F5-4B10-B683-24BF1B7BD90A}" type="pres">
      <dgm:prSet presAssocID="{1624AFAE-45C9-4566-B7EE-84C7D5F4CECD}" presName="arrowWedge2" presStyleLbl="fgSibTrans2D1" presStyleIdx="1" presStyleCnt="3"/>
      <dgm:spPr/>
    </dgm:pt>
    <dgm:pt modelId="{F0AF6FAA-B1F7-4ADD-994C-F9CAC9C56849}" type="pres">
      <dgm:prSet presAssocID="{41B1A74C-51D0-41E1-90DB-0A466902EC4A}" presName="arrowWedge3" presStyleLbl="fgSibTrans2D1" presStyleIdx="2" presStyleCnt="3"/>
      <dgm:spPr/>
    </dgm:pt>
  </dgm:ptLst>
  <dgm:cxnLst>
    <dgm:cxn modelId="{E288BD22-1403-4A2F-B7B8-A58255E5D3FA}" type="presOf" srcId="{36ECC7D2-9A41-4F91-A1E2-452105D8FF6E}" destId="{4864B289-38E2-4B6F-8D24-F5A6556E3BB3}" srcOrd="0" destOrd="0" presId="urn:microsoft.com/office/officeart/2005/8/layout/cycle8"/>
    <dgm:cxn modelId="{2128AD33-174B-4699-93B2-D42F8D25B718}" type="presOf" srcId="{48F853AA-8488-47B0-BA7D-1EF6E0D7B487}" destId="{548A182F-BE23-4876-95D4-98081E63753B}" srcOrd="0" destOrd="0" presId="urn:microsoft.com/office/officeart/2005/8/layout/cycle8"/>
    <dgm:cxn modelId="{09E9A167-02B8-4B79-AFDB-7B6EF581EA00}" type="presOf" srcId="{CBB35D2E-8FA2-455E-8CC7-F041A4FEEBD0}" destId="{707D0839-880F-4B2D-A413-DDB3798E59DD}" srcOrd="1" destOrd="0" presId="urn:microsoft.com/office/officeart/2005/8/layout/cycle8"/>
    <dgm:cxn modelId="{11BAE268-6189-4A28-9DB9-903058B223D7}" type="presOf" srcId="{48F853AA-8488-47B0-BA7D-1EF6E0D7B487}" destId="{63B20A95-DA0B-46B6-B998-4CDB90737C13}" srcOrd="1" destOrd="0" presId="urn:microsoft.com/office/officeart/2005/8/layout/cycle8"/>
    <dgm:cxn modelId="{952F67B9-578D-4019-8EED-AAFCAC4C789E}" type="presOf" srcId="{273888DD-2AE9-4AE8-B91F-265193CC9C3F}" destId="{FB40EEDA-6BD1-4835-B83D-072F7328A10F}" srcOrd="0" destOrd="0" presId="urn:microsoft.com/office/officeart/2005/8/layout/cycle8"/>
    <dgm:cxn modelId="{76CF26C4-AAE9-4D89-B411-18419AA88A3D}" srcId="{273888DD-2AE9-4AE8-B91F-265193CC9C3F}" destId="{36ECC7D2-9A41-4F91-A1E2-452105D8FF6E}" srcOrd="2" destOrd="0" parTransId="{7C364EE4-921B-4C52-B160-0B79CA0152C5}" sibTransId="{41B1A74C-51D0-41E1-90DB-0A466902EC4A}"/>
    <dgm:cxn modelId="{72DBECC7-4333-4F91-A28E-B084BE0CF033}" type="presOf" srcId="{36ECC7D2-9A41-4F91-A1E2-452105D8FF6E}" destId="{C486E0A9-8AB2-4AF2-AABE-6256E8C44B2F}" srcOrd="1" destOrd="0" presId="urn:microsoft.com/office/officeart/2005/8/layout/cycle8"/>
    <dgm:cxn modelId="{EDC9E3E0-1295-4980-AE93-52850DDE108B}" srcId="{273888DD-2AE9-4AE8-B91F-265193CC9C3F}" destId="{48F853AA-8488-47B0-BA7D-1EF6E0D7B487}" srcOrd="0" destOrd="0" parTransId="{0CC88BE9-BC99-4CD1-8EB2-92D81633C8D4}" sibTransId="{28A146E5-6A6D-49A1-A22F-368856A7914C}"/>
    <dgm:cxn modelId="{55C150E6-B93A-43A2-B29F-E584B348A5E3}" srcId="{273888DD-2AE9-4AE8-B91F-265193CC9C3F}" destId="{CBB35D2E-8FA2-455E-8CC7-F041A4FEEBD0}" srcOrd="1" destOrd="0" parTransId="{4655BCCD-87E3-492A-82B8-C00657099AA6}" sibTransId="{1624AFAE-45C9-4566-B7EE-84C7D5F4CECD}"/>
    <dgm:cxn modelId="{1A8791F3-4CAC-4788-8C18-5FB37CDF30B0}" type="presOf" srcId="{CBB35D2E-8FA2-455E-8CC7-F041A4FEEBD0}" destId="{84AF7D23-0C97-4FA4-983D-7EB5C78BE63D}" srcOrd="0" destOrd="0" presId="urn:microsoft.com/office/officeart/2005/8/layout/cycle8"/>
    <dgm:cxn modelId="{75C76A93-934D-4F31-9BF2-9F197B94C1C6}" type="presParOf" srcId="{FB40EEDA-6BD1-4835-B83D-072F7328A10F}" destId="{548A182F-BE23-4876-95D4-98081E63753B}" srcOrd="0" destOrd="0" presId="urn:microsoft.com/office/officeart/2005/8/layout/cycle8"/>
    <dgm:cxn modelId="{3D168791-631A-47EC-B67E-E3BEA6E6B10F}" type="presParOf" srcId="{FB40EEDA-6BD1-4835-B83D-072F7328A10F}" destId="{C99A9553-747F-4F7B-81FA-530C62603BBE}" srcOrd="1" destOrd="0" presId="urn:microsoft.com/office/officeart/2005/8/layout/cycle8"/>
    <dgm:cxn modelId="{238706B1-730E-4CB5-B956-A1D5CD5349C6}" type="presParOf" srcId="{FB40EEDA-6BD1-4835-B83D-072F7328A10F}" destId="{366C83C6-0990-47DC-B126-C21375233173}" srcOrd="2" destOrd="0" presId="urn:microsoft.com/office/officeart/2005/8/layout/cycle8"/>
    <dgm:cxn modelId="{896009CB-F1CE-4E9A-99E4-FEFA816530B8}" type="presParOf" srcId="{FB40EEDA-6BD1-4835-B83D-072F7328A10F}" destId="{63B20A95-DA0B-46B6-B998-4CDB90737C13}" srcOrd="3" destOrd="0" presId="urn:microsoft.com/office/officeart/2005/8/layout/cycle8"/>
    <dgm:cxn modelId="{038ECBFF-A77F-4416-A2CF-58D22E7F4C53}" type="presParOf" srcId="{FB40EEDA-6BD1-4835-B83D-072F7328A10F}" destId="{84AF7D23-0C97-4FA4-983D-7EB5C78BE63D}" srcOrd="4" destOrd="0" presId="urn:microsoft.com/office/officeart/2005/8/layout/cycle8"/>
    <dgm:cxn modelId="{99FB2046-6A59-4F9B-B767-5D754FCABDE0}" type="presParOf" srcId="{FB40EEDA-6BD1-4835-B83D-072F7328A10F}" destId="{52168F70-A4B1-4EF5-8046-E9495BF2A313}" srcOrd="5" destOrd="0" presId="urn:microsoft.com/office/officeart/2005/8/layout/cycle8"/>
    <dgm:cxn modelId="{1EFEDCEA-2E4B-4AE8-B798-228F85F0C9C5}" type="presParOf" srcId="{FB40EEDA-6BD1-4835-B83D-072F7328A10F}" destId="{8F14CC25-E08E-4768-AD22-CACC13015184}" srcOrd="6" destOrd="0" presId="urn:microsoft.com/office/officeart/2005/8/layout/cycle8"/>
    <dgm:cxn modelId="{F6CFA171-AE9A-46F8-83A5-3B1668E4B18F}" type="presParOf" srcId="{FB40EEDA-6BD1-4835-B83D-072F7328A10F}" destId="{707D0839-880F-4B2D-A413-DDB3798E59DD}" srcOrd="7" destOrd="0" presId="urn:microsoft.com/office/officeart/2005/8/layout/cycle8"/>
    <dgm:cxn modelId="{D814C40B-488D-472A-8B33-0ACB6D9F5A7A}" type="presParOf" srcId="{FB40EEDA-6BD1-4835-B83D-072F7328A10F}" destId="{4864B289-38E2-4B6F-8D24-F5A6556E3BB3}" srcOrd="8" destOrd="0" presId="urn:microsoft.com/office/officeart/2005/8/layout/cycle8"/>
    <dgm:cxn modelId="{07CF3CDA-27D2-4487-AB21-3B8ABE8F4CED}" type="presParOf" srcId="{FB40EEDA-6BD1-4835-B83D-072F7328A10F}" destId="{238C4CE8-D564-4A1C-827A-B5174C4DCD5A}" srcOrd="9" destOrd="0" presId="urn:microsoft.com/office/officeart/2005/8/layout/cycle8"/>
    <dgm:cxn modelId="{DD18C20C-5FB6-4AE2-9F9E-10C68CAFEAB9}" type="presParOf" srcId="{FB40EEDA-6BD1-4835-B83D-072F7328A10F}" destId="{7469498B-B244-4471-877F-B31EE96E017E}" srcOrd="10" destOrd="0" presId="urn:microsoft.com/office/officeart/2005/8/layout/cycle8"/>
    <dgm:cxn modelId="{A61D20BD-B226-4840-9C82-1ADE4D55F59F}" type="presParOf" srcId="{FB40EEDA-6BD1-4835-B83D-072F7328A10F}" destId="{C486E0A9-8AB2-4AF2-AABE-6256E8C44B2F}" srcOrd="11" destOrd="0" presId="urn:microsoft.com/office/officeart/2005/8/layout/cycle8"/>
    <dgm:cxn modelId="{39747B84-F5FE-4BF6-855D-CDD1BE180975}" type="presParOf" srcId="{FB40EEDA-6BD1-4835-B83D-072F7328A10F}" destId="{25E8E1EE-DB2B-49DD-B297-E116420221A3}" srcOrd="12" destOrd="0" presId="urn:microsoft.com/office/officeart/2005/8/layout/cycle8"/>
    <dgm:cxn modelId="{1FB8CA7A-E21B-4ECD-8FEE-5A86340A5A3B}" type="presParOf" srcId="{FB40EEDA-6BD1-4835-B83D-072F7328A10F}" destId="{92AE262D-B4F5-4B10-B683-24BF1B7BD90A}" srcOrd="13" destOrd="0" presId="urn:microsoft.com/office/officeart/2005/8/layout/cycle8"/>
    <dgm:cxn modelId="{E6C1EB57-2C7B-4B49-A8A6-B0981967B172}" type="presParOf" srcId="{FB40EEDA-6BD1-4835-B83D-072F7328A10F}" destId="{F0AF6FAA-B1F7-4ADD-994C-F9CAC9C568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CA0325-21E3-4BCE-9D60-32B1C5BA69B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F22AEDC-F74D-47A3-A233-A423771A91A0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协作文化和工作环境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7DF0B4BD-84D8-4206-A299-AE3CE7FF1773}" type="parTrans" cxnId="{BEDBBC17-AF17-41F6-BDC6-EC1836B9FF3E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61A2C38D-2A03-4D68-965A-2E75EDB43289}" type="sibTrans" cxnId="{BEDBBC17-AF17-41F6-BDC6-EC1836B9FF3E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179D25D4-1410-405D-8C9C-44AC833E93A6}">
      <dgm:prSet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容易与跨职能团队成员沟通</a:t>
          </a:r>
        </a:p>
      </dgm:t>
    </dgm:pt>
    <dgm:pt modelId="{E4E66F19-05F0-480F-8036-0AC88B45F2D9}" type="parTrans" cxnId="{CE39A17C-9B47-4D18-B1C1-34A05DB44AEE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8A60CA7D-999B-415F-B291-4AF4146A1DE2}" type="sibTrans" cxnId="{CE39A17C-9B47-4D18-B1C1-34A05DB44AEE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EA1C4BD7-305F-420E-8BBC-9D2A51834041}">
      <dgm:prSet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有机会及时讨论问题</a:t>
          </a:r>
        </a:p>
      </dgm:t>
    </dgm:pt>
    <dgm:pt modelId="{21ED80B1-0333-4E8E-8248-4B0E0B113191}" type="parTrans" cxnId="{51A88888-A50B-4121-9872-362EE62227A2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FD558DD6-304C-4231-AF44-E6F1C3CB6F49}" type="sibTrans" cxnId="{51A88888-A50B-4121-9872-362EE62227A2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7C66C68A-CDAA-47C2-A3CA-D12D523496DE}">
      <dgm:prSet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能够获取所需的信息</a:t>
          </a:r>
        </a:p>
      </dgm:t>
    </dgm:pt>
    <dgm:pt modelId="{4FF24E4C-B9EA-46AF-8819-420990D44FB3}" type="parTrans" cxnId="{B27D1258-AF56-46B3-B00A-1AA6EF256FC0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643CC354-0293-4BDA-9683-88C4F0636A1F}" type="sibTrans" cxnId="{B27D1258-AF56-46B3-B00A-1AA6EF256FC0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EA9D0BD2-C548-4846-BB0E-67BD9CC769BC}">
      <dgm:prSet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有明确和有效的组织接口</a:t>
          </a:r>
        </a:p>
      </dgm:t>
    </dgm:pt>
    <dgm:pt modelId="{51331F80-C905-4861-AA00-A9C6FEA9451C}" type="parTrans" cxnId="{6E687B0B-CA23-44BD-B592-360F660903E2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7A2E719A-4A02-49BC-8CB1-A54391C7354A}" type="sibTrans" cxnId="{6E687B0B-CA23-44BD-B592-360F660903E2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5C3F1D91-3AE0-4CDF-95A9-9F1912ABB954}">
      <dgm:prSet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项目团队、项目经理及其他干系人之间高度信任</a:t>
          </a:r>
        </a:p>
      </dgm:t>
    </dgm:pt>
    <dgm:pt modelId="{04601BEF-6F3D-47C6-B645-130541D3E523}" type="parTrans" cxnId="{8A82AD24-D3C4-4F94-9E1D-1F88AE232AD2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14006320-22F1-4343-9A4F-35FF1384D469}" type="sibTrans" cxnId="{8A82AD24-D3C4-4F94-9E1D-1F88AE232AD2}">
      <dgm:prSet/>
      <dgm:spPr/>
      <dgm:t>
        <a:bodyPr/>
        <a:lstStyle/>
        <a:p>
          <a:endParaRPr lang="zh-CN" altLang="en-US" sz="2000" b="1">
            <a:solidFill>
              <a:schemeClr val="bg1"/>
            </a:solidFill>
          </a:endParaRPr>
        </a:p>
      </dgm:t>
    </dgm:pt>
    <dgm:pt modelId="{D7CF6ACD-54EB-4C04-BB86-53B5D4785E6D}" type="pres">
      <dgm:prSet presAssocID="{01CA0325-21E3-4BCE-9D60-32B1C5BA69BA}" presName="Name0" presStyleCnt="0">
        <dgm:presLayoutVars>
          <dgm:chMax val="7"/>
          <dgm:chPref val="7"/>
          <dgm:dir/>
        </dgm:presLayoutVars>
      </dgm:prSet>
      <dgm:spPr/>
    </dgm:pt>
    <dgm:pt modelId="{4F886925-FCBE-4D44-9F18-F3536640B6C2}" type="pres">
      <dgm:prSet presAssocID="{01CA0325-21E3-4BCE-9D60-32B1C5BA69BA}" presName="Name1" presStyleCnt="0"/>
      <dgm:spPr/>
    </dgm:pt>
    <dgm:pt modelId="{6AD24184-3B84-48A4-8234-27377F6F6A00}" type="pres">
      <dgm:prSet presAssocID="{01CA0325-21E3-4BCE-9D60-32B1C5BA69BA}" presName="cycle" presStyleCnt="0"/>
      <dgm:spPr/>
    </dgm:pt>
    <dgm:pt modelId="{58DC8E73-D970-42AB-8528-3AB5DB042440}" type="pres">
      <dgm:prSet presAssocID="{01CA0325-21E3-4BCE-9D60-32B1C5BA69BA}" presName="srcNode" presStyleLbl="node1" presStyleIdx="0" presStyleCnt="6"/>
      <dgm:spPr/>
    </dgm:pt>
    <dgm:pt modelId="{4387062D-9B41-4005-9028-FA8845D60348}" type="pres">
      <dgm:prSet presAssocID="{01CA0325-21E3-4BCE-9D60-32B1C5BA69BA}" presName="conn" presStyleLbl="parChTrans1D2" presStyleIdx="0" presStyleCnt="1"/>
      <dgm:spPr/>
    </dgm:pt>
    <dgm:pt modelId="{4AC06F87-93BB-41AF-91F5-D68710352B61}" type="pres">
      <dgm:prSet presAssocID="{01CA0325-21E3-4BCE-9D60-32B1C5BA69BA}" presName="extraNode" presStyleLbl="node1" presStyleIdx="0" presStyleCnt="6"/>
      <dgm:spPr/>
    </dgm:pt>
    <dgm:pt modelId="{F2932838-0B18-4018-B4F4-32A0AA7F3C8E}" type="pres">
      <dgm:prSet presAssocID="{01CA0325-21E3-4BCE-9D60-32B1C5BA69BA}" presName="dstNode" presStyleLbl="node1" presStyleIdx="0" presStyleCnt="6"/>
      <dgm:spPr/>
    </dgm:pt>
    <dgm:pt modelId="{2C4B4044-7F91-4050-9EB6-8BEBB9C211AD}" type="pres">
      <dgm:prSet presAssocID="{EF22AEDC-F74D-47A3-A233-A423771A91A0}" presName="text_1" presStyleLbl="node1" presStyleIdx="0" presStyleCnt="6">
        <dgm:presLayoutVars>
          <dgm:bulletEnabled val="1"/>
        </dgm:presLayoutVars>
      </dgm:prSet>
      <dgm:spPr/>
    </dgm:pt>
    <dgm:pt modelId="{0E0CDD31-89CA-451F-88A9-0BD0401AC627}" type="pres">
      <dgm:prSet presAssocID="{EF22AEDC-F74D-47A3-A233-A423771A91A0}" presName="accent_1" presStyleCnt="0"/>
      <dgm:spPr/>
    </dgm:pt>
    <dgm:pt modelId="{F8A29468-1F92-4434-931A-B0F9A4EFA084}" type="pres">
      <dgm:prSet presAssocID="{EF22AEDC-F74D-47A3-A233-A423771A91A0}" presName="accentRepeatNode" presStyleLbl="solidFgAcc1" presStyleIdx="0" presStyleCnt="6"/>
      <dgm:spPr/>
    </dgm:pt>
    <dgm:pt modelId="{EF502FAA-AD0B-4FE4-9D11-C54BF134321C}" type="pres">
      <dgm:prSet presAssocID="{179D25D4-1410-405D-8C9C-44AC833E93A6}" presName="text_2" presStyleLbl="node1" presStyleIdx="1" presStyleCnt="6">
        <dgm:presLayoutVars>
          <dgm:bulletEnabled val="1"/>
        </dgm:presLayoutVars>
      </dgm:prSet>
      <dgm:spPr/>
    </dgm:pt>
    <dgm:pt modelId="{E3E91243-EEB4-41CF-81F5-E4AAD4E5620A}" type="pres">
      <dgm:prSet presAssocID="{179D25D4-1410-405D-8C9C-44AC833E93A6}" presName="accent_2" presStyleCnt="0"/>
      <dgm:spPr/>
    </dgm:pt>
    <dgm:pt modelId="{662B0E4F-FA3D-41DB-A066-0103A2DDA835}" type="pres">
      <dgm:prSet presAssocID="{179D25D4-1410-405D-8C9C-44AC833E93A6}" presName="accentRepeatNode" presStyleLbl="solidFgAcc1" presStyleIdx="1" presStyleCnt="6"/>
      <dgm:spPr/>
    </dgm:pt>
    <dgm:pt modelId="{32A90A0E-6D74-4F05-8BC3-51E4BCD07937}" type="pres">
      <dgm:prSet presAssocID="{EA1C4BD7-305F-420E-8BBC-9D2A51834041}" presName="text_3" presStyleLbl="node1" presStyleIdx="2" presStyleCnt="6">
        <dgm:presLayoutVars>
          <dgm:bulletEnabled val="1"/>
        </dgm:presLayoutVars>
      </dgm:prSet>
      <dgm:spPr/>
    </dgm:pt>
    <dgm:pt modelId="{91723162-A5C9-46CB-B666-0912BE285ACE}" type="pres">
      <dgm:prSet presAssocID="{EA1C4BD7-305F-420E-8BBC-9D2A51834041}" presName="accent_3" presStyleCnt="0"/>
      <dgm:spPr/>
    </dgm:pt>
    <dgm:pt modelId="{487F2CCA-08CE-44DB-88A7-4BBD8A2F0223}" type="pres">
      <dgm:prSet presAssocID="{EA1C4BD7-305F-420E-8BBC-9D2A51834041}" presName="accentRepeatNode" presStyleLbl="solidFgAcc1" presStyleIdx="2" presStyleCnt="6"/>
      <dgm:spPr/>
    </dgm:pt>
    <dgm:pt modelId="{6F5F3B2A-2440-43E9-BB54-B4B5B6312996}" type="pres">
      <dgm:prSet presAssocID="{7C66C68A-CDAA-47C2-A3CA-D12D523496DE}" presName="text_4" presStyleLbl="node1" presStyleIdx="3" presStyleCnt="6">
        <dgm:presLayoutVars>
          <dgm:bulletEnabled val="1"/>
        </dgm:presLayoutVars>
      </dgm:prSet>
      <dgm:spPr/>
    </dgm:pt>
    <dgm:pt modelId="{B9FDACCE-FEA1-468C-916A-7A27CC1F9341}" type="pres">
      <dgm:prSet presAssocID="{7C66C68A-CDAA-47C2-A3CA-D12D523496DE}" presName="accent_4" presStyleCnt="0"/>
      <dgm:spPr/>
    </dgm:pt>
    <dgm:pt modelId="{95FE5557-7537-473B-B947-5FE7EB4F27E8}" type="pres">
      <dgm:prSet presAssocID="{7C66C68A-CDAA-47C2-A3CA-D12D523496DE}" presName="accentRepeatNode" presStyleLbl="solidFgAcc1" presStyleIdx="3" presStyleCnt="6"/>
      <dgm:spPr/>
    </dgm:pt>
    <dgm:pt modelId="{59267E55-2895-4C92-B969-2067CD95270D}" type="pres">
      <dgm:prSet presAssocID="{EA9D0BD2-C548-4846-BB0E-67BD9CC769BC}" presName="text_5" presStyleLbl="node1" presStyleIdx="4" presStyleCnt="6">
        <dgm:presLayoutVars>
          <dgm:bulletEnabled val="1"/>
        </dgm:presLayoutVars>
      </dgm:prSet>
      <dgm:spPr/>
    </dgm:pt>
    <dgm:pt modelId="{0B903152-D443-4A98-9A2C-E2C5FD421072}" type="pres">
      <dgm:prSet presAssocID="{EA9D0BD2-C548-4846-BB0E-67BD9CC769BC}" presName="accent_5" presStyleCnt="0"/>
      <dgm:spPr/>
    </dgm:pt>
    <dgm:pt modelId="{60891000-E300-40F2-AF2C-1763635527EF}" type="pres">
      <dgm:prSet presAssocID="{EA9D0BD2-C548-4846-BB0E-67BD9CC769BC}" presName="accentRepeatNode" presStyleLbl="solidFgAcc1" presStyleIdx="4" presStyleCnt="6"/>
      <dgm:spPr/>
    </dgm:pt>
    <dgm:pt modelId="{FB1A01D8-E61A-40DE-BBE8-692C9A97B9E7}" type="pres">
      <dgm:prSet presAssocID="{5C3F1D91-3AE0-4CDF-95A9-9F1912ABB954}" presName="text_6" presStyleLbl="node1" presStyleIdx="5" presStyleCnt="6">
        <dgm:presLayoutVars>
          <dgm:bulletEnabled val="1"/>
        </dgm:presLayoutVars>
      </dgm:prSet>
      <dgm:spPr/>
    </dgm:pt>
    <dgm:pt modelId="{F63EA966-6282-4D06-8B0C-83567289D71B}" type="pres">
      <dgm:prSet presAssocID="{5C3F1D91-3AE0-4CDF-95A9-9F1912ABB954}" presName="accent_6" presStyleCnt="0"/>
      <dgm:spPr/>
    </dgm:pt>
    <dgm:pt modelId="{26427C43-3592-4DDA-ADC4-02507C54BD25}" type="pres">
      <dgm:prSet presAssocID="{5C3F1D91-3AE0-4CDF-95A9-9F1912ABB954}" presName="accentRepeatNode" presStyleLbl="solidFgAcc1" presStyleIdx="5" presStyleCnt="6"/>
      <dgm:spPr/>
    </dgm:pt>
  </dgm:ptLst>
  <dgm:cxnLst>
    <dgm:cxn modelId="{6E687B0B-CA23-44BD-B592-360F660903E2}" srcId="{01CA0325-21E3-4BCE-9D60-32B1C5BA69BA}" destId="{EA9D0BD2-C548-4846-BB0E-67BD9CC769BC}" srcOrd="4" destOrd="0" parTransId="{51331F80-C905-4861-AA00-A9C6FEA9451C}" sibTransId="{7A2E719A-4A02-49BC-8CB1-A54391C7354A}"/>
    <dgm:cxn modelId="{BEDBBC17-AF17-41F6-BDC6-EC1836B9FF3E}" srcId="{01CA0325-21E3-4BCE-9D60-32B1C5BA69BA}" destId="{EF22AEDC-F74D-47A3-A233-A423771A91A0}" srcOrd="0" destOrd="0" parTransId="{7DF0B4BD-84D8-4206-A299-AE3CE7FF1773}" sibTransId="{61A2C38D-2A03-4D68-965A-2E75EDB43289}"/>
    <dgm:cxn modelId="{07BB7B23-C9E0-4440-80D3-4A45258C67E4}" type="presOf" srcId="{EA1C4BD7-305F-420E-8BBC-9D2A51834041}" destId="{32A90A0E-6D74-4F05-8BC3-51E4BCD07937}" srcOrd="0" destOrd="0" presId="urn:microsoft.com/office/officeart/2008/layout/VerticalCurvedList"/>
    <dgm:cxn modelId="{8A82AD24-D3C4-4F94-9E1D-1F88AE232AD2}" srcId="{01CA0325-21E3-4BCE-9D60-32B1C5BA69BA}" destId="{5C3F1D91-3AE0-4CDF-95A9-9F1912ABB954}" srcOrd="5" destOrd="0" parTransId="{04601BEF-6F3D-47C6-B645-130541D3E523}" sibTransId="{14006320-22F1-4343-9A4F-35FF1384D469}"/>
    <dgm:cxn modelId="{97BE7F2B-C992-4C2E-B6B0-F0ECE2B5851E}" type="presOf" srcId="{5C3F1D91-3AE0-4CDF-95A9-9F1912ABB954}" destId="{FB1A01D8-E61A-40DE-BBE8-692C9A97B9E7}" srcOrd="0" destOrd="0" presId="urn:microsoft.com/office/officeart/2008/layout/VerticalCurvedList"/>
    <dgm:cxn modelId="{0A749040-EC91-4E0E-A168-BF992DB412F5}" type="presOf" srcId="{EA9D0BD2-C548-4846-BB0E-67BD9CC769BC}" destId="{59267E55-2895-4C92-B969-2067CD95270D}" srcOrd="0" destOrd="0" presId="urn:microsoft.com/office/officeart/2008/layout/VerticalCurvedList"/>
    <dgm:cxn modelId="{B27D1258-AF56-46B3-B00A-1AA6EF256FC0}" srcId="{01CA0325-21E3-4BCE-9D60-32B1C5BA69BA}" destId="{7C66C68A-CDAA-47C2-A3CA-D12D523496DE}" srcOrd="3" destOrd="0" parTransId="{4FF24E4C-B9EA-46AF-8819-420990D44FB3}" sibTransId="{643CC354-0293-4BDA-9683-88C4F0636A1F}"/>
    <dgm:cxn modelId="{BB565058-6492-4F7B-AAC1-E4A7BED51D0E}" type="presOf" srcId="{7C66C68A-CDAA-47C2-A3CA-D12D523496DE}" destId="{6F5F3B2A-2440-43E9-BB54-B4B5B6312996}" srcOrd="0" destOrd="0" presId="urn:microsoft.com/office/officeart/2008/layout/VerticalCurvedList"/>
    <dgm:cxn modelId="{CE39A17C-9B47-4D18-B1C1-34A05DB44AEE}" srcId="{01CA0325-21E3-4BCE-9D60-32B1C5BA69BA}" destId="{179D25D4-1410-405D-8C9C-44AC833E93A6}" srcOrd="1" destOrd="0" parTransId="{E4E66F19-05F0-480F-8036-0AC88B45F2D9}" sibTransId="{8A60CA7D-999B-415F-B291-4AF4146A1DE2}"/>
    <dgm:cxn modelId="{1CC3C37C-0FAA-4B3B-9BE7-794A7F3031F6}" type="presOf" srcId="{179D25D4-1410-405D-8C9C-44AC833E93A6}" destId="{EF502FAA-AD0B-4FE4-9D11-C54BF134321C}" srcOrd="0" destOrd="0" presId="urn:microsoft.com/office/officeart/2008/layout/VerticalCurvedList"/>
    <dgm:cxn modelId="{51A88888-A50B-4121-9872-362EE62227A2}" srcId="{01CA0325-21E3-4BCE-9D60-32B1C5BA69BA}" destId="{EA1C4BD7-305F-420E-8BBC-9D2A51834041}" srcOrd="2" destOrd="0" parTransId="{21ED80B1-0333-4E8E-8248-4B0E0B113191}" sibTransId="{FD558DD6-304C-4231-AF44-E6F1C3CB6F49}"/>
    <dgm:cxn modelId="{BE0600A5-7D9C-475C-876E-E3689BE4CC78}" type="presOf" srcId="{61A2C38D-2A03-4D68-965A-2E75EDB43289}" destId="{4387062D-9B41-4005-9028-FA8845D60348}" srcOrd="0" destOrd="0" presId="urn:microsoft.com/office/officeart/2008/layout/VerticalCurvedList"/>
    <dgm:cxn modelId="{BD326DC6-9DD7-4A58-9320-79020365C7AD}" type="presOf" srcId="{01CA0325-21E3-4BCE-9D60-32B1C5BA69BA}" destId="{D7CF6ACD-54EB-4C04-BB86-53B5D4785E6D}" srcOrd="0" destOrd="0" presId="urn:microsoft.com/office/officeart/2008/layout/VerticalCurvedList"/>
    <dgm:cxn modelId="{035898F5-918D-45F6-B018-76250695AA99}" type="presOf" srcId="{EF22AEDC-F74D-47A3-A233-A423771A91A0}" destId="{2C4B4044-7F91-4050-9EB6-8BEBB9C211AD}" srcOrd="0" destOrd="0" presId="urn:microsoft.com/office/officeart/2008/layout/VerticalCurvedList"/>
    <dgm:cxn modelId="{38D550DA-1B59-4EC9-9CB6-D4C3665779DA}" type="presParOf" srcId="{D7CF6ACD-54EB-4C04-BB86-53B5D4785E6D}" destId="{4F886925-FCBE-4D44-9F18-F3536640B6C2}" srcOrd="0" destOrd="0" presId="urn:microsoft.com/office/officeart/2008/layout/VerticalCurvedList"/>
    <dgm:cxn modelId="{1C4A8E4D-993E-4D93-9DAD-14D68072DF06}" type="presParOf" srcId="{4F886925-FCBE-4D44-9F18-F3536640B6C2}" destId="{6AD24184-3B84-48A4-8234-27377F6F6A00}" srcOrd="0" destOrd="0" presId="urn:microsoft.com/office/officeart/2008/layout/VerticalCurvedList"/>
    <dgm:cxn modelId="{535667C8-235E-4000-B0C7-61AA937158D0}" type="presParOf" srcId="{6AD24184-3B84-48A4-8234-27377F6F6A00}" destId="{58DC8E73-D970-42AB-8528-3AB5DB042440}" srcOrd="0" destOrd="0" presId="urn:microsoft.com/office/officeart/2008/layout/VerticalCurvedList"/>
    <dgm:cxn modelId="{09DD23B7-11DE-439E-970D-8ECB3E5FBBA4}" type="presParOf" srcId="{6AD24184-3B84-48A4-8234-27377F6F6A00}" destId="{4387062D-9B41-4005-9028-FA8845D60348}" srcOrd="1" destOrd="0" presId="urn:microsoft.com/office/officeart/2008/layout/VerticalCurvedList"/>
    <dgm:cxn modelId="{55AC7A7E-CEE2-40FB-ADF5-4A13FA286DD3}" type="presParOf" srcId="{6AD24184-3B84-48A4-8234-27377F6F6A00}" destId="{4AC06F87-93BB-41AF-91F5-D68710352B61}" srcOrd="2" destOrd="0" presId="urn:microsoft.com/office/officeart/2008/layout/VerticalCurvedList"/>
    <dgm:cxn modelId="{49E7E42C-1E12-45BB-B410-FE462C849240}" type="presParOf" srcId="{6AD24184-3B84-48A4-8234-27377F6F6A00}" destId="{F2932838-0B18-4018-B4F4-32A0AA7F3C8E}" srcOrd="3" destOrd="0" presId="urn:microsoft.com/office/officeart/2008/layout/VerticalCurvedList"/>
    <dgm:cxn modelId="{D3074E1A-145F-4739-9BAF-FD3C9BFA1741}" type="presParOf" srcId="{4F886925-FCBE-4D44-9F18-F3536640B6C2}" destId="{2C4B4044-7F91-4050-9EB6-8BEBB9C211AD}" srcOrd="1" destOrd="0" presId="urn:microsoft.com/office/officeart/2008/layout/VerticalCurvedList"/>
    <dgm:cxn modelId="{8C553D1A-3CB2-401E-9222-C1DF4DF80D93}" type="presParOf" srcId="{4F886925-FCBE-4D44-9F18-F3536640B6C2}" destId="{0E0CDD31-89CA-451F-88A9-0BD0401AC627}" srcOrd="2" destOrd="0" presId="urn:microsoft.com/office/officeart/2008/layout/VerticalCurvedList"/>
    <dgm:cxn modelId="{6DA6BB68-1A32-4451-AB46-EC6F38EEAF4E}" type="presParOf" srcId="{0E0CDD31-89CA-451F-88A9-0BD0401AC627}" destId="{F8A29468-1F92-4434-931A-B0F9A4EFA084}" srcOrd="0" destOrd="0" presId="urn:microsoft.com/office/officeart/2008/layout/VerticalCurvedList"/>
    <dgm:cxn modelId="{DE9AD908-84C7-4307-AEE7-2158629DC18D}" type="presParOf" srcId="{4F886925-FCBE-4D44-9F18-F3536640B6C2}" destId="{EF502FAA-AD0B-4FE4-9D11-C54BF134321C}" srcOrd="3" destOrd="0" presId="urn:microsoft.com/office/officeart/2008/layout/VerticalCurvedList"/>
    <dgm:cxn modelId="{27454E5B-86F7-430F-BEEB-3947E8DA17E2}" type="presParOf" srcId="{4F886925-FCBE-4D44-9F18-F3536640B6C2}" destId="{E3E91243-EEB4-41CF-81F5-E4AAD4E5620A}" srcOrd="4" destOrd="0" presId="urn:microsoft.com/office/officeart/2008/layout/VerticalCurvedList"/>
    <dgm:cxn modelId="{9F53DFCE-1CC7-49DA-8364-B2F189EE2F8A}" type="presParOf" srcId="{E3E91243-EEB4-41CF-81F5-E4AAD4E5620A}" destId="{662B0E4F-FA3D-41DB-A066-0103A2DDA835}" srcOrd="0" destOrd="0" presId="urn:microsoft.com/office/officeart/2008/layout/VerticalCurvedList"/>
    <dgm:cxn modelId="{9A5D234D-BA86-4D19-9A14-97D88B5D11A3}" type="presParOf" srcId="{4F886925-FCBE-4D44-9F18-F3536640B6C2}" destId="{32A90A0E-6D74-4F05-8BC3-51E4BCD07937}" srcOrd="5" destOrd="0" presId="urn:microsoft.com/office/officeart/2008/layout/VerticalCurvedList"/>
    <dgm:cxn modelId="{E34D51D0-7B39-4F5E-A835-4596E4902BA3}" type="presParOf" srcId="{4F886925-FCBE-4D44-9F18-F3536640B6C2}" destId="{91723162-A5C9-46CB-B666-0912BE285ACE}" srcOrd="6" destOrd="0" presId="urn:microsoft.com/office/officeart/2008/layout/VerticalCurvedList"/>
    <dgm:cxn modelId="{2AE262C8-BB31-4F87-99B2-BFB49BC823EA}" type="presParOf" srcId="{91723162-A5C9-46CB-B666-0912BE285ACE}" destId="{487F2CCA-08CE-44DB-88A7-4BBD8A2F0223}" srcOrd="0" destOrd="0" presId="urn:microsoft.com/office/officeart/2008/layout/VerticalCurvedList"/>
    <dgm:cxn modelId="{4899E25D-5AB0-49B7-89E1-50A530598B27}" type="presParOf" srcId="{4F886925-FCBE-4D44-9F18-F3536640B6C2}" destId="{6F5F3B2A-2440-43E9-BB54-B4B5B6312996}" srcOrd="7" destOrd="0" presId="urn:microsoft.com/office/officeart/2008/layout/VerticalCurvedList"/>
    <dgm:cxn modelId="{C972B537-F575-4E70-86B4-6CB93A3B9DBE}" type="presParOf" srcId="{4F886925-FCBE-4D44-9F18-F3536640B6C2}" destId="{B9FDACCE-FEA1-468C-916A-7A27CC1F9341}" srcOrd="8" destOrd="0" presId="urn:microsoft.com/office/officeart/2008/layout/VerticalCurvedList"/>
    <dgm:cxn modelId="{698FD1B6-A1B1-4AA7-905F-7042DC78F64F}" type="presParOf" srcId="{B9FDACCE-FEA1-468C-916A-7A27CC1F9341}" destId="{95FE5557-7537-473B-B947-5FE7EB4F27E8}" srcOrd="0" destOrd="0" presId="urn:microsoft.com/office/officeart/2008/layout/VerticalCurvedList"/>
    <dgm:cxn modelId="{28F5E641-67C3-4BF9-AAAF-0A97A0001FDD}" type="presParOf" srcId="{4F886925-FCBE-4D44-9F18-F3536640B6C2}" destId="{59267E55-2895-4C92-B969-2067CD95270D}" srcOrd="9" destOrd="0" presId="urn:microsoft.com/office/officeart/2008/layout/VerticalCurvedList"/>
    <dgm:cxn modelId="{C7EBC870-ED43-4681-888F-2E9CC301EED8}" type="presParOf" srcId="{4F886925-FCBE-4D44-9F18-F3536640B6C2}" destId="{0B903152-D443-4A98-9A2C-E2C5FD421072}" srcOrd="10" destOrd="0" presId="urn:microsoft.com/office/officeart/2008/layout/VerticalCurvedList"/>
    <dgm:cxn modelId="{BA4B9C27-A05E-4503-B1FC-90BB9E9B8E0B}" type="presParOf" srcId="{0B903152-D443-4A98-9A2C-E2C5FD421072}" destId="{60891000-E300-40F2-AF2C-1763635527EF}" srcOrd="0" destOrd="0" presId="urn:microsoft.com/office/officeart/2008/layout/VerticalCurvedList"/>
    <dgm:cxn modelId="{CC591AE9-5351-4160-8CA5-92DD8F6E3049}" type="presParOf" srcId="{4F886925-FCBE-4D44-9F18-F3536640B6C2}" destId="{FB1A01D8-E61A-40DE-BBE8-692C9A97B9E7}" srcOrd="11" destOrd="0" presId="urn:microsoft.com/office/officeart/2008/layout/VerticalCurvedList"/>
    <dgm:cxn modelId="{A3FBB1F9-3678-435B-8F83-0D55B7AAC9E2}" type="presParOf" srcId="{4F886925-FCBE-4D44-9F18-F3536640B6C2}" destId="{F63EA966-6282-4D06-8B0C-83567289D71B}" srcOrd="12" destOrd="0" presId="urn:microsoft.com/office/officeart/2008/layout/VerticalCurvedList"/>
    <dgm:cxn modelId="{27DF4EC8-105C-41D8-A838-12C5FD8F29FE}" type="presParOf" srcId="{F63EA966-6282-4D06-8B0C-83567289D71B}" destId="{26427C43-3592-4DDA-ADC4-02507C54BD2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0A794-3B59-4573-A1CA-BC3F761B0198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3A927EF-E20C-431A-A297-BA9836EB46B8}">
      <dgm:prSet phldrT="[文本]"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工作场所不受外界的干扰</a:t>
          </a:r>
          <a:endParaRPr lang="zh-CN" altLang="en-US" sz="2000" dirty="0"/>
        </a:p>
      </dgm:t>
    </dgm:pt>
    <dgm:pt modelId="{40E98C72-7614-4468-B665-0748FDBE3C4F}" type="parTrans" cxnId="{2D656CA1-F67B-43D2-8454-291E675BE4A0}">
      <dgm:prSet/>
      <dgm:spPr/>
      <dgm:t>
        <a:bodyPr/>
        <a:lstStyle/>
        <a:p>
          <a:endParaRPr lang="zh-CN" altLang="en-US" sz="2000"/>
        </a:p>
      </dgm:t>
    </dgm:pt>
    <dgm:pt modelId="{E97C3FF4-E6BE-4808-9E17-8C3ECC812E85}" type="sibTrans" cxnId="{2D656CA1-F67B-43D2-8454-291E675BE4A0}">
      <dgm:prSet/>
      <dgm:spPr/>
      <dgm:t>
        <a:bodyPr/>
        <a:lstStyle/>
        <a:p>
          <a:endParaRPr lang="zh-CN" altLang="en-US" sz="2000"/>
        </a:p>
      </dgm:t>
    </dgm:pt>
    <dgm:pt modelId="{B06A19E4-683D-4112-98C0-D52A4B41E089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存在具有挑战性的技术问题</a:t>
          </a:r>
        </a:p>
      </dgm:t>
    </dgm:pt>
    <dgm:pt modelId="{65C18F84-43DB-4AB1-A276-6ABE07F20A4F}" type="parTrans" cxnId="{210272A1-E204-45AB-9A94-03BCB1C28EA4}">
      <dgm:prSet/>
      <dgm:spPr/>
      <dgm:t>
        <a:bodyPr/>
        <a:lstStyle/>
        <a:p>
          <a:endParaRPr lang="zh-CN" altLang="en-US" sz="2000"/>
        </a:p>
      </dgm:t>
    </dgm:pt>
    <dgm:pt modelId="{1DFDD1EA-E259-4425-B6E8-B14501B5EAEC}" type="sibTrans" cxnId="{210272A1-E204-45AB-9A94-03BCB1C28EA4}">
      <dgm:prSet/>
      <dgm:spPr/>
      <dgm:t>
        <a:bodyPr/>
        <a:lstStyle/>
        <a:p>
          <a:endParaRPr lang="zh-CN" altLang="en-US" sz="2000"/>
        </a:p>
      </dgm:t>
    </dgm:pt>
    <dgm:pt modelId="{33A3210F-116B-4A70-AD34-5B0EBDF904AD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自主解决问题</a:t>
          </a:r>
        </a:p>
      </dgm:t>
    </dgm:pt>
    <dgm:pt modelId="{92D6D6D3-1A22-4CEC-8260-6F119F5D9E2B}" type="parTrans" cxnId="{1C20A315-FF7E-41E4-BC6F-A1EEA6BD0219}">
      <dgm:prSet/>
      <dgm:spPr/>
      <dgm:t>
        <a:bodyPr/>
        <a:lstStyle/>
        <a:p>
          <a:endParaRPr lang="zh-CN" altLang="en-US" sz="2000"/>
        </a:p>
      </dgm:t>
    </dgm:pt>
    <dgm:pt modelId="{C6984050-A4C8-4596-8377-195A8978F9FD}" type="sibTrans" cxnId="{1C20A315-FF7E-41E4-BC6F-A1EEA6BD0219}">
      <dgm:prSet/>
      <dgm:spPr/>
      <dgm:t>
        <a:bodyPr/>
        <a:lstStyle/>
        <a:p>
          <a:endParaRPr lang="zh-CN" altLang="en-US" sz="2000"/>
        </a:p>
      </dgm:t>
    </dgm:pt>
    <dgm:pt modelId="{F2D99492-9AE3-49C9-8225-10FD32FF48A5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能够控制自己的工作日程</a:t>
          </a:r>
        </a:p>
      </dgm:t>
    </dgm:pt>
    <dgm:pt modelId="{E972D92F-0E81-4884-B852-95A4860F34BC}" type="parTrans" cxnId="{34508262-88BE-43D7-9A8A-3C87540DB612}">
      <dgm:prSet/>
      <dgm:spPr/>
      <dgm:t>
        <a:bodyPr/>
        <a:lstStyle/>
        <a:p>
          <a:endParaRPr lang="zh-CN" altLang="en-US" sz="2000"/>
        </a:p>
      </dgm:t>
    </dgm:pt>
    <dgm:pt modelId="{87FD61B3-1C27-4879-B0F6-380E410EFAAC}" type="sibTrans" cxnId="{34508262-88BE-43D7-9A8A-3C87540DB612}">
      <dgm:prSet/>
      <dgm:spPr/>
      <dgm:t>
        <a:bodyPr/>
        <a:lstStyle/>
        <a:p>
          <a:endParaRPr lang="zh-CN" altLang="en-US" sz="2000"/>
        </a:p>
      </dgm:t>
    </dgm:pt>
    <dgm:pt modelId="{81028DBE-018D-4166-BB77-44D5FA10E0E8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学习新的东西</a:t>
          </a:r>
        </a:p>
      </dgm:t>
    </dgm:pt>
    <dgm:pt modelId="{EE03FD8F-FD32-43A9-916B-9C811AA3B0DC}" type="parTrans" cxnId="{65B81CD1-F553-46AA-8FE5-16332351B736}">
      <dgm:prSet/>
      <dgm:spPr/>
      <dgm:t>
        <a:bodyPr/>
        <a:lstStyle/>
        <a:p>
          <a:endParaRPr lang="zh-CN" altLang="en-US" sz="2000"/>
        </a:p>
      </dgm:t>
    </dgm:pt>
    <dgm:pt modelId="{9BCF9408-7B4A-4B14-B138-2DCD5AC7525A}" type="sibTrans" cxnId="{65B81CD1-F553-46AA-8FE5-16332351B736}">
      <dgm:prSet/>
      <dgm:spPr/>
      <dgm:t>
        <a:bodyPr/>
        <a:lstStyle/>
        <a:p>
          <a:endParaRPr lang="zh-CN" altLang="en-US" sz="2000"/>
        </a:p>
      </dgm:t>
    </dgm:pt>
    <dgm:pt modelId="{C28F451B-10DC-4CF0-9C98-3ECCF1694AF9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存在有能力的技术领导者</a:t>
          </a:r>
        </a:p>
      </dgm:t>
    </dgm:pt>
    <dgm:pt modelId="{FDAFC42A-D078-47B4-B31C-F7F108237A92}" type="parTrans" cxnId="{32F33E51-78D2-41C4-8B2A-5645D4A89E1A}">
      <dgm:prSet/>
      <dgm:spPr/>
      <dgm:t>
        <a:bodyPr/>
        <a:lstStyle/>
        <a:p>
          <a:endParaRPr lang="zh-CN" altLang="en-US" sz="2000"/>
        </a:p>
      </dgm:t>
    </dgm:pt>
    <dgm:pt modelId="{0F7A8435-9BC0-4883-A215-0981F05982CF}" type="sibTrans" cxnId="{32F33E51-78D2-41C4-8B2A-5645D4A89E1A}">
      <dgm:prSet/>
      <dgm:spPr/>
      <dgm:t>
        <a:bodyPr/>
        <a:lstStyle/>
        <a:p>
          <a:endParaRPr lang="zh-CN" altLang="en-US" sz="2000"/>
        </a:p>
      </dgm:t>
    </dgm:pt>
    <dgm:pt modelId="{544E9DE0-F1B1-4042-8350-46FE7427652C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有机会尝试新的想法</a:t>
          </a:r>
        </a:p>
      </dgm:t>
    </dgm:pt>
    <dgm:pt modelId="{E96C7BB3-2D07-4047-BDFC-55B2F4D81D5D}" type="parTrans" cxnId="{9A7814F1-B62E-4840-9E0A-A78908FCB45A}">
      <dgm:prSet/>
      <dgm:spPr/>
      <dgm:t>
        <a:bodyPr/>
        <a:lstStyle/>
        <a:p>
          <a:endParaRPr lang="zh-CN" altLang="en-US" sz="2000"/>
        </a:p>
      </dgm:t>
    </dgm:pt>
    <dgm:pt modelId="{3E0235BB-5327-4C65-A10F-4B8AF9AFC3FE}" type="sibTrans" cxnId="{9A7814F1-B62E-4840-9E0A-A78908FCB45A}">
      <dgm:prSet/>
      <dgm:spPr/>
      <dgm:t>
        <a:bodyPr/>
        <a:lstStyle/>
        <a:p>
          <a:endParaRPr lang="zh-CN" altLang="en-US" sz="2000"/>
        </a:p>
      </dgm:t>
    </dgm:pt>
    <dgm:pt modelId="{9F50D251-89B9-4D2A-A8E0-F344247E199F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存在有吸引力的愿景或状态</a:t>
          </a:r>
        </a:p>
      </dgm:t>
    </dgm:pt>
    <dgm:pt modelId="{1CE653EF-96E0-4AD4-85EA-CF69D5ED464E}" type="parTrans" cxnId="{0D4DC4D1-9629-447F-AC81-E77D0B94C568}">
      <dgm:prSet/>
      <dgm:spPr/>
      <dgm:t>
        <a:bodyPr/>
        <a:lstStyle/>
        <a:p>
          <a:endParaRPr lang="zh-CN" altLang="en-US" sz="2000"/>
        </a:p>
      </dgm:t>
    </dgm:pt>
    <dgm:pt modelId="{BE8133E3-E303-4307-BE90-42E147D79BF9}" type="sibTrans" cxnId="{0D4DC4D1-9629-447F-AC81-E77D0B94C568}">
      <dgm:prSet/>
      <dgm:spPr/>
      <dgm:t>
        <a:bodyPr/>
        <a:lstStyle/>
        <a:p>
          <a:endParaRPr lang="zh-CN" altLang="en-US" sz="2000"/>
        </a:p>
      </dgm:t>
    </dgm:pt>
    <dgm:pt modelId="{BA91EE58-8D57-4436-86D3-24A6E7F33B87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有适当的培训和指导</a:t>
          </a:r>
        </a:p>
      </dgm:t>
    </dgm:pt>
    <dgm:pt modelId="{ACE0AE7F-5033-4E9A-A098-97D0E56B067E}" type="parTrans" cxnId="{C6001609-472A-421E-A5C7-BD579DF187DC}">
      <dgm:prSet/>
      <dgm:spPr/>
      <dgm:t>
        <a:bodyPr/>
        <a:lstStyle/>
        <a:p>
          <a:endParaRPr lang="zh-CN" altLang="en-US" sz="2000"/>
        </a:p>
      </dgm:t>
    </dgm:pt>
    <dgm:pt modelId="{8719CABA-0533-4108-B520-95DDE3075933}" type="sibTrans" cxnId="{C6001609-472A-421E-A5C7-BD579DF187DC}">
      <dgm:prSet/>
      <dgm:spPr/>
      <dgm:t>
        <a:bodyPr/>
        <a:lstStyle/>
        <a:p>
          <a:endParaRPr lang="zh-CN" altLang="en-US" sz="2000"/>
        </a:p>
      </dgm:t>
    </dgm:pt>
    <dgm:pt modelId="{BA5AE9FA-7C84-48A4-A236-094E462C5982}">
      <dgm:prSet custT="1"/>
      <dgm:spPr/>
      <dgm:t>
        <a:bodyPr/>
        <a:lstStyle/>
        <a:p>
          <a:r>
            <a: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有充足的软件工具和技术</a:t>
          </a:r>
          <a:endParaRPr lang="zh-CN" altLang="en-US" sz="2000" dirty="0"/>
        </a:p>
      </dgm:t>
    </dgm:pt>
    <dgm:pt modelId="{7B145B2E-80AD-4598-9161-7F7415F51F14}" type="parTrans" cxnId="{A8C971E1-06C9-4995-A3A8-EEFBA349951D}">
      <dgm:prSet/>
      <dgm:spPr/>
      <dgm:t>
        <a:bodyPr/>
        <a:lstStyle/>
        <a:p>
          <a:endParaRPr lang="zh-CN" altLang="en-US" sz="2000"/>
        </a:p>
      </dgm:t>
    </dgm:pt>
    <dgm:pt modelId="{81C0A677-9419-493E-8885-36F759BE0CF7}" type="sibTrans" cxnId="{A8C971E1-06C9-4995-A3A8-EEFBA349951D}">
      <dgm:prSet/>
      <dgm:spPr/>
      <dgm:t>
        <a:bodyPr/>
        <a:lstStyle/>
        <a:p>
          <a:endParaRPr lang="zh-CN" altLang="en-US" sz="2000"/>
        </a:p>
      </dgm:t>
    </dgm:pt>
    <dgm:pt modelId="{8EC0FF3E-79D1-4C5D-8744-165B936648F8}" type="pres">
      <dgm:prSet presAssocID="{FD80A794-3B59-4573-A1CA-BC3F761B0198}" presName="diagram" presStyleCnt="0">
        <dgm:presLayoutVars>
          <dgm:dir/>
          <dgm:resizeHandles val="exact"/>
        </dgm:presLayoutVars>
      </dgm:prSet>
      <dgm:spPr/>
    </dgm:pt>
    <dgm:pt modelId="{2D5F7D67-5700-4F57-B7D5-07A5F4DDE29B}" type="pres">
      <dgm:prSet presAssocID="{03A927EF-E20C-431A-A297-BA9836EB46B8}" presName="node" presStyleLbl="node1" presStyleIdx="0" presStyleCnt="10">
        <dgm:presLayoutVars>
          <dgm:bulletEnabled val="1"/>
        </dgm:presLayoutVars>
      </dgm:prSet>
      <dgm:spPr/>
    </dgm:pt>
    <dgm:pt modelId="{340A1047-5BF4-4552-9182-DBFC6489BAC1}" type="pres">
      <dgm:prSet presAssocID="{E97C3FF4-E6BE-4808-9E17-8C3ECC812E85}" presName="sibTrans" presStyleCnt="0"/>
      <dgm:spPr/>
    </dgm:pt>
    <dgm:pt modelId="{5E2B31F0-1456-44B9-9AF2-5E59B6573B9C}" type="pres">
      <dgm:prSet presAssocID="{B06A19E4-683D-4112-98C0-D52A4B41E089}" presName="node" presStyleLbl="node1" presStyleIdx="1" presStyleCnt="10">
        <dgm:presLayoutVars>
          <dgm:bulletEnabled val="1"/>
        </dgm:presLayoutVars>
      </dgm:prSet>
      <dgm:spPr/>
    </dgm:pt>
    <dgm:pt modelId="{0476CBE0-7AC9-4F19-AAA2-9C1CB4B4DB48}" type="pres">
      <dgm:prSet presAssocID="{1DFDD1EA-E259-4425-B6E8-B14501B5EAEC}" presName="sibTrans" presStyleCnt="0"/>
      <dgm:spPr/>
    </dgm:pt>
    <dgm:pt modelId="{9686E767-9F12-4F9A-AE89-0E23E85E99C8}" type="pres">
      <dgm:prSet presAssocID="{33A3210F-116B-4A70-AD34-5B0EBDF904AD}" presName="node" presStyleLbl="node1" presStyleIdx="2" presStyleCnt="10">
        <dgm:presLayoutVars>
          <dgm:bulletEnabled val="1"/>
        </dgm:presLayoutVars>
      </dgm:prSet>
      <dgm:spPr/>
    </dgm:pt>
    <dgm:pt modelId="{70384A12-54F5-4E35-A8C4-410D07B8B35A}" type="pres">
      <dgm:prSet presAssocID="{C6984050-A4C8-4596-8377-195A8978F9FD}" presName="sibTrans" presStyleCnt="0"/>
      <dgm:spPr/>
    </dgm:pt>
    <dgm:pt modelId="{8CCB1AF0-8576-4E8F-8067-AA2EB96EDA2F}" type="pres">
      <dgm:prSet presAssocID="{F2D99492-9AE3-49C9-8225-10FD32FF48A5}" presName="node" presStyleLbl="node1" presStyleIdx="3" presStyleCnt="10">
        <dgm:presLayoutVars>
          <dgm:bulletEnabled val="1"/>
        </dgm:presLayoutVars>
      </dgm:prSet>
      <dgm:spPr/>
    </dgm:pt>
    <dgm:pt modelId="{C113E6DB-68F9-4C9B-8A9C-AB27A8082148}" type="pres">
      <dgm:prSet presAssocID="{87FD61B3-1C27-4879-B0F6-380E410EFAAC}" presName="sibTrans" presStyleCnt="0"/>
      <dgm:spPr/>
    </dgm:pt>
    <dgm:pt modelId="{BFC54B8B-9C4A-481F-8435-14D562FBB166}" type="pres">
      <dgm:prSet presAssocID="{81028DBE-018D-4166-BB77-44D5FA10E0E8}" presName="node" presStyleLbl="node1" presStyleIdx="4" presStyleCnt="10">
        <dgm:presLayoutVars>
          <dgm:bulletEnabled val="1"/>
        </dgm:presLayoutVars>
      </dgm:prSet>
      <dgm:spPr/>
    </dgm:pt>
    <dgm:pt modelId="{A099B98C-819A-4288-AFC5-0868781A0DD8}" type="pres">
      <dgm:prSet presAssocID="{9BCF9408-7B4A-4B14-B138-2DCD5AC7525A}" presName="sibTrans" presStyleCnt="0"/>
      <dgm:spPr/>
    </dgm:pt>
    <dgm:pt modelId="{1F138696-4A84-4063-80F8-53A50515BC0D}" type="pres">
      <dgm:prSet presAssocID="{C28F451B-10DC-4CF0-9C98-3ECCF1694AF9}" presName="node" presStyleLbl="node1" presStyleIdx="5" presStyleCnt="10">
        <dgm:presLayoutVars>
          <dgm:bulletEnabled val="1"/>
        </dgm:presLayoutVars>
      </dgm:prSet>
      <dgm:spPr/>
    </dgm:pt>
    <dgm:pt modelId="{606C04D8-FB38-44B3-BD66-486DED9D5607}" type="pres">
      <dgm:prSet presAssocID="{0F7A8435-9BC0-4883-A215-0981F05982CF}" presName="sibTrans" presStyleCnt="0"/>
      <dgm:spPr/>
    </dgm:pt>
    <dgm:pt modelId="{10CF5AF3-62E4-4310-9057-DE1EB00767A3}" type="pres">
      <dgm:prSet presAssocID="{544E9DE0-F1B1-4042-8350-46FE7427652C}" presName="node" presStyleLbl="node1" presStyleIdx="6" presStyleCnt="10">
        <dgm:presLayoutVars>
          <dgm:bulletEnabled val="1"/>
        </dgm:presLayoutVars>
      </dgm:prSet>
      <dgm:spPr/>
    </dgm:pt>
    <dgm:pt modelId="{30870D06-00D0-419A-AFBD-7F8CE8FC2A3F}" type="pres">
      <dgm:prSet presAssocID="{3E0235BB-5327-4C65-A10F-4B8AF9AFC3FE}" presName="sibTrans" presStyleCnt="0"/>
      <dgm:spPr/>
    </dgm:pt>
    <dgm:pt modelId="{3B5A1467-2B9E-4180-82EE-69F4C5EC8687}" type="pres">
      <dgm:prSet presAssocID="{9F50D251-89B9-4D2A-A8E0-F344247E199F}" presName="node" presStyleLbl="node1" presStyleIdx="7" presStyleCnt="10">
        <dgm:presLayoutVars>
          <dgm:bulletEnabled val="1"/>
        </dgm:presLayoutVars>
      </dgm:prSet>
      <dgm:spPr/>
    </dgm:pt>
    <dgm:pt modelId="{F9EDD9B2-4A13-488D-9987-CF090FDC6D6E}" type="pres">
      <dgm:prSet presAssocID="{BE8133E3-E303-4307-BE90-42E147D79BF9}" presName="sibTrans" presStyleCnt="0"/>
      <dgm:spPr/>
    </dgm:pt>
    <dgm:pt modelId="{FDD4153B-B6A2-4BAE-AA38-41DEFDC8F366}" type="pres">
      <dgm:prSet presAssocID="{BA91EE58-8D57-4436-86D3-24A6E7F33B87}" presName="node" presStyleLbl="node1" presStyleIdx="8" presStyleCnt="10">
        <dgm:presLayoutVars>
          <dgm:bulletEnabled val="1"/>
        </dgm:presLayoutVars>
      </dgm:prSet>
      <dgm:spPr/>
    </dgm:pt>
    <dgm:pt modelId="{F6776802-788B-4FEB-8E9E-5C6FE0330DE2}" type="pres">
      <dgm:prSet presAssocID="{8719CABA-0533-4108-B520-95DDE3075933}" presName="sibTrans" presStyleCnt="0"/>
      <dgm:spPr/>
    </dgm:pt>
    <dgm:pt modelId="{1D10ABD6-0847-45F2-86E3-C89BA8E8D6F6}" type="pres">
      <dgm:prSet presAssocID="{BA5AE9FA-7C84-48A4-A236-094E462C5982}" presName="node" presStyleLbl="node1" presStyleIdx="9" presStyleCnt="10">
        <dgm:presLayoutVars>
          <dgm:bulletEnabled val="1"/>
        </dgm:presLayoutVars>
      </dgm:prSet>
      <dgm:spPr/>
    </dgm:pt>
  </dgm:ptLst>
  <dgm:cxnLst>
    <dgm:cxn modelId="{1E42C102-DF8A-4612-A7A3-9C2F9CD1CA1A}" type="presOf" srcId="{544E9DE0-F1B1-4042-8350-46FE7427652C}" destId="{10CF5AF3-62E4-4310-9057-DE1EB00767A3}" srcOrd="0" destOrd="0" presId="urn:microsoft.com/office/officeart/2005/8/layout/default"/>
    <dgm:cxn modelId="{404BE904-91C9-4218-AB12-CEAD18869A07}" type="presOf" srcId="{B06A19E4-683D-4112-98C0-D52A4B41E089}" destId="{5E2B31F0-1456-44B9-9AF2-5E59B6573B9C}" srcOrd="0" destOrd="0" presId="urn:microsoft.com/office/officeart/2005/8/layout/default"/>
    <dgm:cxn modelId="{C6001609-472A-421E-A5C7-BD579DF187DC}" srcId="{FD80A794-3B59-4573-A1CA-BC3F761B0198}" destId="{BA91EE58-8D57-4436-86D3-24A6E7F33B87}" srcOrd="8" destOrd="0" parTransId="{ACE0AE7F-5033-4E9A-A098-97D0E56B067E}" sibTransId="{8719CABA-0533-4108-B520-95DDE3075933}"/>
    <dgm:cxn modelId="{2E172513-2EFA-4DE2-8D43-BEAD1382E2C6}" type="presOf" srcId="{BA91EE58-8D57-4436-86D3-24A6E7F33B87}" destId="{FDD4153B-B6A2-4BAE-AA38-41DEFDC8F366}" srcOrd="0" destOrd="0" presId="urn:microsoft.com/office/officeart/2005/8/layout/default"/>
    <dgm:cxn modelId="{1C20A315-FF7E-41E4-BC6F-A1EEA6BD0219}" srcId="{FD80A794-3B59-4573-A1CA-BC3F761B0198}" destId="{33A3210F-116B-4A70-AD34-5B0EBDF904AD}" srcOrd="2" destOrd="0" parTransId="{92D6D6D3-1A22-4CEC-8260-6F119F5D9E2B}" sibTransId="{C6984050-A4C8-4596-8377-195A8978F9FD}"/>
    <dgm:cxn modelId="{4AD1E025-D60B-4FC7-B25B-87671D09E59E}" type="presOf" srcId="{9F50D251-89B9-4D2A-A8E0-F344247E199F}" destId="{3B5A1467-2B9E-4180-82EE-69F4C5EC8687}" srcOrd="0" destOrd="0" presId="urn:microsoft.com/office/officeart/2005/8/layout/default"/>
    <dgm:cxn modelId="{34508262-88BE-43D7-9A8A-3C87540DB612}" srcId="{FD80A794-3B59-4573-A1CA-BC3F761B0198}" destId="{F2D99492-9AE3-49C9-8225-10FD32FF48A5}" srcOrd="3" destOrd="0" parTransId="{E972D92F-0E81-4884-B852-95A4860F34BC}" sibTransId="{87FD61B3-1C27-4879-B0F6-380E410EFAAC}"/>
    <dgm:cxn modelId="{3364C849-DA2B-4C8E-946A-2860298E82DB}" type="presOf" srcId="{F2D99492-9AE3-49C9-8225-10FD32FF48A5}" destId="{8CCB1AF0-8576-4E8F-8067-AA2EB96EDA2F}" srcOrd="0" destOrd="0" presId="urn:microsoft.com/office/officeart/2005/8/layout/default"/>
    <dgm:cxn modelId="{B204474E-7A39-40A1-97C8-3323FD031AF2}" type="presOf" srcId="{03A927EF-E20C-431A-A297-BA9836EB46B8}" destId="{2D5F7D67-5700-4F57-B7D5-07A5F4DDE29B}" srcOrd="0" destOrd="0" presId="urn:microsoft.com/office/officeart/2005/8/layout/default"/>
    <dgm:cxn modelId="{32F33E51-78D2-41C4-8B2A-5645D4A89E1A}" srcId="{FD80A794-3B59-4573-A1CA-BC3F761B0198}" destId="{C28F451B-10DC-4CF0-9C98-3ECCF1694AF9}" srcOrd="5" destOrd="0" parTransId="{FDAFC42A-D078-47B4-B31C-F7F108237A92}" sibTransId="{0F7A8435-9BC0-4883-A215-0981F05982CF}"/>
    <dgm:cxn modelId="{2D656CA1-F67B-43D2-8454-291E675BE4A0}" srcId="{FD80A794-3B59-4573-A1CA-BC3F761B0198}" destId="{03A927EF-E20C-431A-A297-BA9836EB46B8}" srcOrd="0" destOrd="0" parTransId="{40E98C72-7614-4468-B665-0748FDBE3C4F}" sibTransId="{E97C3FF4-E6BE-4808-9E17-8C3ECC812E85}"/>
    <dgm:cxn modelId="{210272A1-E204-45AB-9A94-03BCB1C28EA4}" srcId="{FD80A794-3B59-4573-A1CA-BC3F761B0198}" destId="{B06A19E4-683D-4112-98C0-D52A4B41E089}" srcOrd="1" destOrd="0" parTransId="{65C18F84-43DB-4AB1-A276-6ABE07F20A4F}" sibTransId="{1DFDD1EA-E259-4425-B6E8-B14501B5EAEC}"/>
    <dgm:cxn modelId="{B957DEA9-37FF-4967-8C0F-A0828DCD9901}" type="presOf" srcId="{81028DBE-018D-4166-BB77-44D5FA10E0E8}" destId="{BFC54B8B-9C4A-481F-8435-14D562FBB166}" srcOrd="0" destOrd="0" presId="urn:microsoft.com/office/officeart/2005/8/layout/default"/>
    <dgm:cxn modelId="{4867AAC6-F8CB-4424-AED1-FA4E8734713D}" type="presOf" srcId="{FD80A794-3B59-4573-A1CA-BC3F761B0198}" destId="{8EC0FF3E-79D1-4C5D-8744-165B936648F8}" srcOrd="0" destOrd="0" presId="urn:microsoft.com/office/officeart/2005/8/layout/default"/>
    <dgm:cxn modelId="{65B81CD1-F553-46AA-8FE5-16332351B736}" srcId="{FD80A794-3B59-4573-A1CA-BC3F761B0198}" destId="{81028DBE-018D-4166-BB77-44D5FA10E0E8}" srcOrd="4" destOrd="0" parTransId="{EE03FD8F-FD32-43A9-916B-9C811AA3B0DC}" sibTransId="{9BCF9408-7B4A-4B14-B138-2DCD5AC7525A}"/>
    <dgm:cxn modelId="{0D4DC4D1-9629-447F-AC81-E77D0B94C568}" srcId="{FD80A794-3B59-4573-A1CA-BC3F761B0198}" destId="{9F50D251-89B9-4D2A-A8E0-F344247E199F}" srcOrd="7" destOrd="0" parTransId="{1CE653EF-96E0-4AD4-85EA-CF69D5ED464E}" sibTransId="{BE8133E3-E303-4307-BE90-42E147D79BF9}"/>
    <dgm:cxn modelId="{3F8A41DC-575B-404A-BAF6-7425F6449B1B}" type="presOf" srcId="{33A3210F-116B-4A70-AD34-5B0EBDF904AD}" destId="{9686E767-9F12-4F9A-AE89-0E23E85E99C8}" srcOrd="0" destOrd="0" presId="urn:microsoft.com/office/officeart/2005/8/layout/default"/>
    <dgm:cxn modelId="{A8C971E1-06C9-4995-A3A8-EEFBA349951D}" srcId="{FD80A794-3B59-4573-A1CA-BC3F761B0198}" destId="{BA5AE9FA-7C84-48A4-A236-094E462C5982}" srcOrd="9" destOrd="0" parTransId="{7B145B2E-80AD-4598-9161-7F7415F51F14}" sibTransId="{81C0A677-9419-493E-8885-36F759BE0CF7}"/>
    <dgm:cxn modelId="{F9A2ADE9-6E3E-435D-840A-DBFE8656EB36}" type="presOf" srcId="{BA5AE9FA-7C84-48A4-A236-094E462C5982}" destId="{1D10ABD6-0847-45F2-86E3-C89BA8E8D6F6}" srcOrd="0" destOrd="0" presId="urn:microsoft.com/office/officeart/2005/8/layout/default"/>
    <dgm:cxn modelId="{4C79A6EA-B0C1-4FD5-BC37-CBCC8178D8F5}" type="presOf" srcId="{C28F451B-10DC-4CF0-9C98-3ECCF1694AF9}" destId="{1F138696-4A84-4063-80F8-53A50515BC0D}" srcOrd="0" destOrd="0" presId="urn:microsoft.com/office/officeart/2005/8/layout/default"/>
    <dgm:cxn modelId="{9A7814F1-B62E-4840-9E0A-A78908FCB45A}" srcId="{FD80A794-3B59-4573-A1CA-BC3F761B0198}" destId="{544E9DE0-F1B1-4042-8350-46FE7427652C}" srcOrd="6" destOrd="0" parTransId="{E96C7BB3-2D07-4047-BDFC-55B2F4D81D5D}" sibTransId="{3E0235BB-5327-4C65-A10F-4B8AF9AFC3FE}"/>
    <dgm:cxn modelId="{478D09E1-D705-44EF-953B-836A958EC225}" type="presParOf" srcId="{8EC0FF3E-79D1-4C5D-8744-165B936648F8}" destId="{2D5F7D67-5700-4F57-B7D5-07A5F4DDE29B}" srcOrd="0" destOrd="0" presId="urn:microsoft.com/office/officeart/2005/8/layout/default"/>
    <dgm:cxn modelId="{258E47BA-534C-4843-99B8-19A6402759FF}" type="presParOf" srcId="{8EC0FF3E-79D1-4C5D-8744-165B936648F8}" destId="{340A1047-5BF4-4552-9182-DBFC6489BAC1}" srcOrd="1" destOrd="0" presId="urn:microsoft.com/office/officeart/2005/8/layout/default"/>
    <dgm:cxn modelId="{9E770031-5DC5-4C79-B17E-EE384770001A}" type="presParOf" srcId="{8EC0FF3E-79D1-4C5D-8744-165B936648F8}" destId="{5E2B31F0-1456-44B9-9AF2-5E59B6573B9C}" srcOrd="2" destOrd="0" presId="urn:microsoft.com/office/officeart/2005/8/layout/default"/>
    <dgm:cxn modelId="{FA9A44DF-E97E-4361-AABE-91790EA8E192}" type="presParOf" srcId="{8EC0FF3E-79D1-4C5D-8744-165B936648F8}" destId="{0476CBE0-7AC9-4F19-AAA2-9C1CB4B4DB48}" srcOrd="3" destOrd="0" presId="urn:microsoft.com/office/officeart/2005/8/layout/default"/>
    <dgm:cxn modelId="{27BA171B-E77C-4F44-A804-BEB664F48F65}" type="presParOf" srcId="{8EC0FF3E-79D1-4C5D-8744-165B936648F8}" destId="{9686E767-9F12-4F9A-AE89-0E23E85E99C8}" srcOrd="4" destOrd="0" presId="urn:microsoft.com/office/officeart/2005/8/layout/default"/>
    <dgm:cxn modelId="{A1571AC5-80CB-41A7-BF34-A2283E60058C}" type="presParOf" srcId="{8EC0FF3E-79D1-4C5D-8744-165B936648F8}" destId="{70384A12-54F5-4E35-A8C4-410D07B8B35A}" srcOrd="5" destOrd="0" presId="urn:microsoft.com/office/officeart/2005/8/layout/default"/>
    <dgm:cxn modelId="{7E8CA715-FF5B-403E-B979-894A17427F9E}" type="presParOf" srcId="{8EC0FF3E-79D1-4C5D-8744-165B936648F8}" destId="{8CCB1AF0-8576-4E8F-8067-AA2EB96EDA2F}" srcOrd="6" destOrd="0" presId="urn:microsoft.com/office/officeart/2005/8/layout/default"/>
    <dgm:cxn modelId="{1D5A16BD-646D-4195-9916-930AEE48D725}" type="presParOf" srcId="{8EC0FF3E-79D1-4C5D-8744-165B936648F8}" destId="{C113E6DB-68F9-4C9B-8A9C-AB27A8082148}" srcOrd="7" destOrd="0" presId="urn:microsoft.com/office/officeart/2005/8/layout/default"/>
    <dgm:cxn modelId="{AD996EFF-C7A1-459D-B651-22981A470571}" type="presParOf" srcId="{8EC0FF3E-79D1-4C5D-8744-165B936648F8}" destId="{BFC54B8B-9C4A-481F-8435-14D562FBB166}" srcOrd="8" destOrd="0" presId="urn:microsoft.com/office/officeart/2005/8/layout/default"/>
    <dgm:cxn modelId="{70BEEB5E-7447-4826-9E79-27C26ED4FAD4}" type="presParOf" srcId="{8EC0FF3E-79D1-4C5D-8744-165B936648F8}" destId="{A099B98C-819A-4288-AFC5-0868781A0DD8}" srcOrd="9" destOrd="0" presId="urn:microsoft.com/office/officeart/2005/8/layout/default"/>
    <dgm:cxn modelId="{6AAD6AE3-FD2B-4474-A782-11E2557E71E8}" type="presParOf" srcId="{8EC0FF3E-79D1-4C5D-8744-165B936648F8}" destId="{1F138696-4A84-4063-80F8-53A50515BC0D}" srcOrd="10" destOrd="0" presId="urn:microsoft.com/office/officeart/2005/8/layout/default"/>
    <dgm:cxn modelId="{305F360A-B122-441E-A8FF-4BE2F56AD0A2}" type="presParOf" srcId="{8EC0FF3E-79D1-4C5D-8744-165B936648F8}" destId="{606C04D8-FB38-44B3-BD66-486DED9D5607}" srcOrd="11" destOrd="0" presId="urn:microsoft.com/office/officeart/2005/8/layout/default"/>
    <dgm:cxn modelId="{EC6161CE-BFE4-4FB0-A245-7B0164FFB819}" type="presParOf" srcId="{8EC0FF3E-79D1-4C5D-8744-165B936648F8}" destId="{10CF5AF3-62E4-4310-9057-DE1EB00767A3}" srcOrd="12" destOrd="0" presId="urn:microsoft.com/office/officeart/2005/8/layout/default"/>
    <dgm:cxn modelId="{714C1662-F442-4F4F-A29B-0F640A181299}" type="presParOf" srcId="{8EC0FF3E-79D1-4C5D-8744-165B936648F8}" destId="{30870D06-00D0-419A-AFBD-7F8CE8FC2A3F}" srcOrd="13" destOrd="0" presId="urn:microsoft.com/office/officeart/2005/8/layout/default"/>
    <dgm:cxn modelId="{6066A241-8F4D-4399-97D8-42EECD89E25D}" type="presParOf" srcId="{8EC0FF3E-79D1-4C5D-8744-165B936648F8}" destId="{3B5A1467-2B9E-4180-82EE-69F4C5EC8687}" srcOrd="14" destOrd="0" presId="urn:microsoft.com/office/officeart/2005/8/layout/default"/>
    <dgm:cxn modelId="{143CFA80-1115-4A53-A679-B8B22AB0542A}" type="presParOf" srcId="{8EC0FF3E-79D1-4C5D-8744-165B936648F8}" destId="{F9EDD9B2-4A13-488D-9987-CF090FDC6D6E}" srcOrd="15" destOrd="0" presId="urn:microsoft.com/office/officeart/2005/8/layout/default"/>
    <dgm:cxn modelId="{1D6BB750-1DA0-4433-8117-AB740261B975}" type="presParOf" srcId="{8EC0FF3E-79D1-4C5D-8744-165B936648F8}" destId="{FDD4153B-B6A2-4BAE-AA38-41DEFDC8F366}" srcOrd="16" destOrd="0" presId="urn:microsoft.com/office/officeart/2005/8/layout/default"/>
    <dgm:cxn modelId="{66C69A66-CEC8-46A5-ACC9-49D48E6E577A}" type="presParOf" srcId="{8EC0FF3E-79D1-4C5D-8744-165B936648F8}" destId="{F6776802-788B-4FEB-8E9E-5C6FE0330DE2}" srcOrd="17" destOrd="0" presId="urn:microsoft.com/office/officeart/2005/8/layout/default"/>
    <dgm:cxn modelId="{FC72807C-3D06-4825-805C-28BB6402D9E1}" type="presParOf" srcId="{8EC0FF3E-79D1-4C5D-8744-165B936648F8}" destId="{1D10ABD6-0847-45F2-86E3-C89BA8E8D6F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024442-2A0E-4A42-BD30-CDE047AD3495}" type="doc">
      <dgm:prSet loTypeId="urn:microsoft.com/office/officeart/2005/8/layout/cycle2" loCatId="cycle" qsTypeId="urn:microsoft.com/office/officeart/2005/8/quickstyle/simple3" qsCatId="simple" csTypeId="urn:microsoft.com/office/officeart/2005/8/colors/colorful3" csCatId="colorful" phldr="1"/>
      <dgm:spPr/>
    </dgm:pt>
    <dgm:pt modelId="{CDB4D894-65B1-4883-ABE5-4F21012830D9}">
      <dgm:prSet phldrT="[文本]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矩阵型</a:t>
          </a:r>
          <a:endParaRPr lang="zh-CN" altLang="en-US" dirty="0"/>
        </a:p>
      </dgm:t>
    </dgm:pt>
    <dgm:pt modelId="{A07813E2-3BEE-4403-936A-C338BCA28E27}" type="parTrans" cxnId="{2F219BF0-8DDA-477F-B718-56359B822848}">
      <dgm:prSet/>
      <dgm:spPr/>
      <dgm:t>
        <a:bodyPr/>
        <a:lstStyle/>
        <a:p>
          <a:endParaRPr lang="zh-CN" altLang="en-US"/>
        </a:p>
      </dgm:t>
    </dgm:pt>
    <dgm:pt modelId="{03D9B44F-EDC2-4939-8B6C-A89E7C9FD194}" type="sibTrans" cxnId="{2F219BF0-8DDA-477F-B718-56359B822848}">
      <dgm:prSet/>
      <dgm:spPr/>
      <dgm:t>
        <a:bodyPr/>
        <a:lstStyle/>
        <a:p>
          <a:endParaRPr lang="zh-CN" altLang="en-US"/>
        </a:p>
      </dgm:t>
    </dgm:pt>
    <dgm:pt modelId="{8380B752-BCCD-4E0C-A829-88B539B624F7}">
      <dgm:prSet phldrT="[文本]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职能型</a:t>
          </a:r>
          <a:endParaRPr lang="zh-CN" altLang="en-US" dirty="0"/>
        </a:p>
      </dgm:t>
    </dgm:pt>
    <dgm:pt modelId="{9B45A83E-74EA-4CEB-8950-B9C82B32C740}" type="parTrans" cxnId="{4BD84E81-BFB8-461E-915C-AB6B9540A0FB}">
      <dgm:prSet/>
      <dgm:spPr/>
      <dgm:t>
        <a:bodyPr/>
        <a:lstStyle/>
        <a:p>
          <a:endParaRPr lang="zh-CN" altLang="en-US"/>
        </a:p>
      </dgm:t>
    </dgm:pt>
    <dgm:pt modelId="{911A9D0B-C00F-4375-9EF4-776FDE3A3459}" type="sibTrans" cxnId="{4BD84E81-BFB8-461E-915C-AB6B9540A0FB}">
      <dgm:prSet/>
      <dgm:spPr/>
      <dgm:t>
        <a:bodyPr/>
        <a:lstStyle/>
        <a:p>
          <a:endParaRPr lang="zh-CN" altLang="en-US"/>
        </a:p>
      </dgm:t>
    </dgm:pt>
    <dgm:pt modelId="{F35449BA-DB45-475F-A0B7-B28D048ED298}">
      <dgm:prSet phldrT="[文本]"/>
      <dgm:spPr/>
      <dgm:t>
        <a:bodyPr/>
        <a:lstStyle/>
        <a:p>
          <a:pPr>
            <a:buFont typeface="Wingdings" panose="05000000000000000000" pitchFamily="2" charset="2"/>
            <a:buChar char="n"/>
          </a:pPr>
          <a:r>
            <a: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项目型</a:t>
          </a:r>
          <a:endParaRPr lang="zh-CN" altLang="en-US" dirty="0"/>
        </a:p>
      </dgm:t>
    </dgm:pt>
    <dgm:pt modelId="{978CD273-1F13-4732-9885-B7E1AD0853FA}" type="parTrans" cxnId="{2C31A510-3715-4FAE-BADF-DDB58EC021D4}">
      <dgm:prSet/>
      <dgm:spPr/>
      <dgm:t>
        <a:bodyPr/>
        <a:lstStyle/>
        <a:p>
          <a:endParaRPr lang="zh-CN" altLang="en-US"/>
        </a:p>
      </dgm:t>
    </dgm:pt>
    <dgm:pt modelId="{DB3B6075-6AA2-460B-9960-D696A2035592}" type="sibTrans" cxnId="{2C31A510-3715-4FAE-BADF-DDB58EC021D4}">
      <dgm:prSet/>
      <dgm:spPr/>
      <dgm:t>
        <a:bodyPr/>
        <a:lstStyle/>
        <a:p>
          <a:endParaRPr lang="zh-CN" altLang="en-US"/>
        </a:p>
      </dgm:t>
    </dgm:pt>
    <dgm:pt modelId="{A7D690CA-97CB-43C6-9112-E08BC090FA73}" type="pres">
      <dgm:prSet presAssocID="{58024442-2A0E-4A42-BD30-CDE047AD3495}" presName="cycle" presStyleCnt="0">
        <dgm:presLayoutVars>
          <dgm:dir/>
          <dgm:resizeHandles val="exact"/>
        </dgm:presLayoutVars>
      </dgm:prSet>
      <dgm:spPr/>
    </dgm:pt>
    <dgm:pt modelId="{28B6FC2D-5839-42D0-AE55-8F09D5BB3C7E}" type="pres">
      <dgm:prSet presAssocID="{CDB4D894-65B1-4883-ABE5-4F21012830D9}" presName="node" presStyleLbl="node1" presStyleIdx="0" presStyleCnt="3">
        <dgm:presLayoutVars>
          <dgm:bulletEnabled val="1"/>
        </dgm:presLayoutVars>
      </dgm:prSet>
      <dgm:spPr/>
    </dgm:pt>
    <dgm:pt modelId="{115233F4-4264-4FFC-98A6-72393500A6A1}" type="pres">
      <dgm:prSet presAssocID="{03D9B44F-EDC2-4939-8B6C-A89E7C9FD194}" presName="sibTrans" presStyleLbl="sibTrans2D1" presStyleIdx="0" presStyleCnt="3"/>
      <dgm:spPr/>
    </dgm:pt>
    <dgm:pt modelId="{D7E44414-2E35-4067-BF8D-B5CA5E08101D}" type="pres">
      <dgm:prSet presAssocID="{03D9B44F-EDC2-4939-8B6C-A89E7C9FD194}" presName="connectorText" presStyleLbl="sibTrans2D1" presStyleIdx="0" presStyleCnt="3"/>
      <dgm:spPr/>
    </dgm:pt>
    <dgm:pt modelId="{9591014F-CB22-45E2-A629-DF49E264A1C6}" type="pres">
      <dgm:prSet presAssocID="{F35449BA-DB45-475F-A0B7-B28D048ED298}" presName="node" presStyleLbl="node1" presStyleIdx="1" presStyleCnt="3">
        <dgm:presLayoutVars>
          <dgm:bulletEnabled val="1"/>
        </dgm:presLayoutVars>
      </dgm:prSet>
      <dgm:spPr/>
    </dgm:pt>
    <dgm:pt modelId="{A7699FB6-64CB-4F5F-B086-8273197AFE79}" type="pres">
      <dgm:prSet presAssocID="{DB3B6075-6AA2-460B-9960-D696A2035592}" presName="sibTrans" presStyleLbl="sibTrans2D1" presStyleIdx="1" presStyleCnt="3"/>
      <dgm:spPr/>
    </dgm:pt>
    <dgm:pt modelId="{3EC0A4D1-D04F-4976-9008-D74F197F03AF}" type="pres">
      <dgm:prSet presAssocID="{DB3B6075-6AA2-460B-9960-D696A2035592}" presName="connectorText" presStyleLbl="sibTrans2D1" presStyleIdx="1" presStyleCnt="3"/>
      <dgm:spPr/>
    </dgm:pt>
    <dgm:pt modelId="{21D78D06-AA71-4130-8458-BB2687265CC9}" type="pres">
      <dgm:prSet presAssocID="{8380B752-BCCD-4E0C-A829-88B539B624F7}" presName="node" presStyleLbl="node1" presStyleIdx="2" presStyleCnt="3">
        <dgm:presLayoutVars>
          <dgm:bulletEnabled val="1"/>
        </dgm:presLayoutVars>
      </dgm:prSet>
      <dgm:spPr/>
    </dgm:pt>
    <dgm:pt modelId="{DC2ECC41-26C2-4A19-94FE-C9643E5A28AD}" type="pres">
      <dgm:prSet presAssocID="{911A9D0B-C00F-4375-9EF4-776FDE3A3459}" presName="sibTrans" presStyleLbl="sibTrans2D1" presStyleIdx="2" presStyleCnt="3"/>
      <dgm:spPr/>
    </dgm:pt>
    <dgm:pt modelId="{2C1BC460-4873-4C21-9AFC-907B4259EDF5}" type="pres">
      <dgm:prSet presAssocID="{911A9D0B-C00F-4375-9EF4-776FDE3A3459}" presName="connectorText" presStyleLbl="sibTrans2D1" presStyleIdx="2" presStyleCnt="3"/>
      <dgm:spPr/>
    </dgm:pt>
  </dgm:ptLst>
  <dgm:cxnLst>
    <dgm:cxn modelId="{2C31A510-3715-4FAE-BADF-DDB58EC021D4}" srcId="{58024442-2A0E-4A42-BD30-CDE047AD3495}" destId="{F35449BA-DB45-475F-A0B7-B28D048ED298}" srcOrd="1" destOrd="0" parTransId="{978CD273-1F13-4732-9885-B7E1AD0853FA}" sibTransId="{DB3B6075-6AA2-460B-9960-D696A2035592}"/>
    <dgm:cxn modelId="{A5C12724-B5B6-4DBC-BBC6-243752F3F307}" type="presOf" srcId="{CDB4D894-65B1-4883-ABE5-4F21012830D9}" destId="{28B6FC2D-5839-42D0-AE55-8F09D5BB3C7E}" srcOrd="0" destOrd="0" presId="urn:microsoft.com/office/officeart/2005/8/layout/cycle2"/>
    <dgm:cxn modelId="{26BC202E-8348-4FC1-BE25-C18FDD2D99C0}" type="presOf" srcId="{58024442-2A0E-4A42-BD30-CDE047AD3495}" destId="{A7D690CA-97CB-43C6-9112-E08BC090FA73}" srcOrd="0" destOrd="0" presId="urn:microsoft.com/office/officeart/2005/8/layout/cycle2"/>
    <dgm:cxn modelId="{EFE88735-F7D3-470D-A91E-EBC1BD5B86AD}" type="presOf" srcId="{8380B752-BCCD-4E0C-A829-88B539B624F7}" destId="{21D78D06-AA71-4130-8458-BB2687265CC9}" srcOrd="0" destOrd="0" presId="urn:microsoft.com/office/officeart/2005/8/layout/cycle2"/>
    <dgm:cxn modelId="{6190F23D-A577-4C76-8F46-D1BAA8C165D5}" type="presOf" srcId="{911A9D0B-C00F-4375-9EF4-776FDE3A3459}" destId="{2C1BC460-4873-4C21-9AFC-907B4259EDF5}" srcOrd="1" destOrd="0" presId="urn:microsoft.com/office/officeart/2005/8/layout/cycle2"/>
    <dgm:cxn modelId="{C79DB667-DB34-4066-BEE5-14093192300A}" type="presOf" srcId="{DB3B6075-6AA2-460B-9960-D696A2035592}" destId="{A7699FB6-64CB-4F5F-B086-8273197AFE79}" srcOrd="0" destOrd="0" presId="urn:microsoft.com/office/officeart/2005/8/layout/cycle2"/>
    <dgm:cxn modelId="{ADF74B48-6D7B-462C-B206-73520692988E}" type="presOf" srcId="{F35449BA-DB45-475F-A0B7-B28D048ED298}" destId="{9591014F-CB22-45E2-A629-DF49E264A1C6}" srcOrd="0" destOrd="0" presId="urn:microsoft.com/office/officeart/2005/8/layout/cycle2"/>
    <dgm:cxn modelId="{2898A36A-1E8E-4AE8-A6A0-0B8EC11C90B8}" type="presOf" srcId="{DB3B6075-6AA2-460B-9960-D696A2035592}" destId="{3EC0A4D1-D04F-4976-9008-D74F197F03AF}" srcOrd="1" destOrd="0" presId="urn:microsoft.com/office/officeart/2005/8/layout/cycle2"/>
    <dgm:cxn modelId="{1062947D-8DE7-4F1C-AC44-18AB32417891}" type="presOf" srcId="{03D9B44F-EDC2-4939-8B6C-A89E7C9FD194}" destId="{115233F4-4264-4FFC-98A6-72393500A6A1}" srcOrd="0" destOrd="0" presId="urn:microsoft.com/office/officeart/2005/8/layout/cycle2"/>
    <dgm:cxn modelId="{4BD84E81-BFB8-461E-915C-AB6B9540A0FB}" srcId="{58024442-2A0E-4A42-BD30-CDE047AD3495}" destId="{8380B752-BCCD-4E0C-A829-88B539B624F7}" srcOrd="2" destOrd="0" parTransId="{9B45A83E-74EA-4CEB-8950-B9C82B32C740}" sibTransId="{911A9D0B-C00F-4375-9EF4-776FDE3A3459}"/>
    <dgm:cxn modelId="{ECFCB5BC-915F-47CD-8BBD-39DD7888E283}" type="presOf" srcId="{911A9D0B-C00F-4375-9EF4-776FDE3A3459}" destId="{DC2ECC41-26C2-4A19-94FE-C9643E5A28AD}" srcOrd="0" destOrd="0" presId="urn:microsoft.com/office/officeart/2005/8/layout/cycle2"/>
    <dgm:cxn modelId="{92A9DEC9-CD2C-4E0D-987A-E0E0F59350AA}" type="presOf" srcId="{03D9B44F-EDC2-4939-8B6C-A89E7C9FD194}" destId="{D7E44414-2E35-4067-BF8D-B5CA5E08101D}" srcOrd="1" destOrd="0" presId="urn:microsoft.com/office/officeart/2005/8/layout/cycle2"/>
    <dgm:cxn modelId="{2F219BF0-8DDA-477F-B718-56359B822848}" srcId="{58024442-2A0E-4A42-BD30-CDE047AD3495}" destId="{CDB4D894-65B1-4883-ABE5-4F21012830D9}" srcOrd="0" destOrd="0" parTransId="{A07813E2-3BEE-4403-936A-C338BCA28E27}" sibTransId="{03D9B44F-EDC2-4939-8B6C-A89E7C9FD194}"/>
    <dgm:cxn modelId="{4B2F8176-7E25-4F76-9439-510C3AC4B99D}" type="presParOf" srcId="{A7D690CA-97CB-43C6-9112-E08BC090FA73}" destId="{28B6FC2D-5839-42D0-AE55-8F09D5BB3C7E}" srcOrd="0" destOrd="0" presId="urn:microsoft.com/office/officeart/2005/8/layout/cycle2"/>
    <dgm:cxn modelId="{43E38440-DD0C-45B2-A85D-EA5D8EFCD19B}" type="presParOf" srcId="{A7D690CA-97CB-43C6-9112-E08BC090FA73}" destId="{115233F4-4264-4FFC-98A6-72393500A6A1}" srcOrd="1" destOrd="0" presId="urn:microsoft.com/office/officeart/2005/8/layout/cycle2"/>
    <dgm:cxn modelId="{C3ADDA2E-D23C-4558-A07A-0F6671E41B74}" type="presParOf" srcId="{115233F4-4264-4FFC-98A6-72393500A6A1}" destId="{D7E44414-2E35-4067-BF8D-B5CA5E08101D}" srcOrd="0" destOrd="0" presId="urn:microsoft.com/office/officeart/2005/8/layout/cycle2"/>
    <dgm:cxn modelId="{76F405BE-9332-44BE-9825-B07BAB77C85A}" type="presParOf" srcId="{A7D690CA-97CB-43C6-9112-E08BC090FA73}" destId="{9591014F-CB22-45E2-A629-DF49E264A1C6}" srcOrd="2" destOrd="0" presId="urn:microsoft.com/office/officeart/2005/8/layout/cycle2"/>
    <dgm:cxn modelId="{33B242CA-4967-4615-8433-B3775C027A10}" type="presParOf" srcId="{A7D690CA-97CB-43C6-9112-E08BC090FA73}" destId="{A7699FB6-64CB-4F5F-B086-8273197AFE79}" srcOrd="3" destOrd="0" presId="urn:microsoft.com/office/officeart/2005/8/layout/cycle2"/>
    <dgm:cxn modelId="{6F392329-4E78-42D4-AF0E-B2AD92FE124E}" type="presParOf" srcId="{A7699FB6-64CB-4F5F-B086-8273197AFE79}" destId="{3EC0A4D1-D04F-4976-9008-D74F197F03AF}" srcOrd="0" destOrd="0" presId="urn:microsoft.com/office/officeart/2005/8/layout/cycle2"/>
    <dgm:cxn modelId="{DC83D486-FF30-4C86-8FA5-9A318F772400}" type="presParOf" srcId="{A7D690CA-97CB-43C6-9112-E08BC090FA73}" destId="{21D78D06-AA71-4130-8458-BB2687265CC9}" srcOrd="4" destOrd="0" presId="urn:microsoft.com/office/officeart/2005/8/layout/cycle2"/>
    <dgm:cxn modelId="{39C3E07F-E296-4110-B594-25FFA98E8519}" type="presParOf" srcId="{A7D690CA-97CB-43C6-9112-E08BC090FA73}" destId="{DC2ECC41-26C2-4A19-94FE-C9643E5A28AD}" srcOrd="5" destOrd="0" presId="urn:microsoft.com/office/officeart/2005/8/layout/cycle2"/>
    <dgm:cxn modelId="{849BCBDE-7DAF-459E-B25B-348C82394306}" type="presParOf" srcId="{DC2ECC41-26C2-4A19-94FE-C9643E5A28AD}" destId="{2C1BC460-4873-4C21-9AFC-907B4259ED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D0325F-340E-4A31-BABA-698E8F1F0101}" type="doc">
      <dgm:prSet loTypeId="urn:microsoft.com/office/officeart/2005/8/layout/cycle7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09859C7-90FB-4C9C-A2FB-4C642E2634BB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1)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雇员有一位明确上级</a:t>
          </a:r>
          <a:endParaRPr lang="zh-CN" altLang="en-US" sz="1800" dirty="0"/>
        </a:p>
      </dgm:t>
    </dgm:pt>
    <dgm:pt modelId="{0F3388DF-C492-4DAE-B49E-3350A55B9D62}" type="parTrans" cxnId="{923249B1-4FB4-4AA2-AA37-6A14E7615EA9}">
      <dgm:prSet/>
      <dgm:spPr/>
      <dgm:t>
        <a:bodyPr/>
        <a:lstStyle/>
        <a:p>
          <a:endParaRPr lang="zh-CN" altLang="en-US" sz="2800"/>
        </a:p>
      </dgm:t>
    </dgm:pt>
    <dgm:pt modelId="{54822C4F-5151-48BE-A0A8-08476AEDC24B}" type="sibTrans" cxnId="{923249B1-4FB4-4AA2-AA37-6A14E7615EA9}">
      <dgm:prSet custT="1"/>
      <dgm:spPr/>
      <dgm:t>
        <a:bodyPr/>
        <a:lstStyle/>
        <a:p>
          <a:endParaRPr lang="zh-CN" altLang="en-US" sz="1200"/>
        </a:p>
      </dgm:t>
    </dgm:pt>
    <dgm:pt modelId="{070DE11A-1092-4147-B782-78458E4F8664}">
      <dgm:prSet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3)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各部门独立开展工作</a:t>
          </a:r>
          <a:endParaRPr lang="en-US" alt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4BBD2F-5A04-4426-8782-644F667815B5}" type="parTrans" cxnId="{869D8094-5A44-47C8-A910-C4F9F3440833}">
      <dgm:prSet/>
      <dgm:spPr/>
      <dgm:t>
        <a:bodyPr/>
        <a:lstStyle/>
        <a:p>
          <a:endParaRPr lang="zh-CN" altLang="en-US" sz="2800"/>
        </a:p>
      </dgm:t>
    </dgm:pt>
    <dgm:pt modelId="{71D78646-8802-4C2D-AC93-A6FCF0DA781B}" type="sibTrans" cxnId="{869D8094-5A44-47C8-A910-C4F9F3440833}">
      <dgm:prSet custT="1"/>
      <dgm:spPr/>
      <dgm:t>
        <a:bodyPr/>
        <a:lstStyle/>
        <a:p>
          <a:endParaRPr lang="zh-CN" altLang="en-US" sz="1200"/>
        </a:p>
      </dgm:t>
    </dgm:pt>
    <dgm:pt modelId="{1AF5EEFD-A246-4A64-BA2C-0D9A665E61BD}">
      <dgm:prSet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2)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人员按专业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职能分组</a:t>
          </a:r>
          <a:endParaRPr lang="en-US" altLang="zh-C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9ED67E-B796-49BC-9FE7-DFD6940396F0}" type="parTrans" cxnId="{DD13726F-0E46-4F36-AD7B-720E26F9057D}">
      <dgm:prSet/>
      <dgm:spPr/>
      <dgm:t>
        <a:bodyPr/>
        <a:lstStyle/>
        <a:p>
          <a:endParaRPr lang="zh-CN" altLang="en-US"/>
        </a:p>
      </dgm:t>
    </dgm:pt>
    <dgm:pt modelId="{5A3CFBB0-3E49-4D5B-B430-6DB53629456B}" type="sibTrans" cxnId="{DD13726F-0E46-4F36-AD7B-720E26F9057D}">
      <dgm:prSet/>
      <dgm:spPr/>
      <dgm:t>
        <a:bodyPr/>
        <a:lstStyle/>
        <a:p>
          <a:endParaRPr lang="zh-CN" altLang="en-US"/>
        </a:p>
      </dgm:t>
    </dgm:pt>
    <dgm:pt modelId="{1437D4A8-E1A0-46E8-9B0C-B3AC9A430EAD}" type="pres">
      <dgm:prSet presAssocID="{DBD0325F-340E-4A31-BABA-698E8F1F0101}" presName="Name0" presStyleCnt="0">
        <dgm:presLayoutVars>
          <dgm:dir/>
          <dgm:resizeHandles val="exact"/>
        </dgm:presLayoutVars>
      </dgm:prSet>
      <dgm:spPr/>
    </dgm:pt>
    <dgm:pt modelId="{2658575F-7243-46CB-BCE1-0BD242C31A89}" type="pres">
      <dgm:prSet presAssocID="{D09859C7-90FB-4C9C-A2FB-4C642E2634BB}" presName="node" presStyleLbl="node1" presStyleIdx="0" presStyleCnt="3">
        <dgm:presLayoutVars>
          <dgm:bulletEnabled val="1"/>
        </dgm:presLayoutVars>
      </dgm:prSet>
      <dgm:spPr/>
    </dgm:pt>
    <dgm:pt modelId="{F79CC534-8C06-47FE-AD42-F3B7E498321A}" type="pres">
      <dgm:prSet presAssocID="{54822C4F-5151-48BE-A0A8-08476AEDC24B}" presName="sibTrans" presStyleLbl="sibTrans2D1" presStyleIdx="0" presStyleCnt="3"/>
      <dgm:spPr/>
    </dgm:pt>
    <dgm:pt modelId="{380E5FAC-2FAB-41E4-9775-3C81CDFABBD6}" type="pres">
      <dgm:prSet presAssocID="{54822C4F-5151-48BE-A0A8-08476AEDC24B}" presName="connectorText" presStyleLbl="sibTrans2D1" presStyleIdx="0" presStyleCnt="3"/>
      <dgm:spPr/>
    </dgm:pt>
    <dgm:pt modelId="{2058BC43-EFF7-4DC3-8916-1C4F535E73E7}" type="pres">
      <dgm:prSet presAssocID="{070DE11A-1092-4147-B782-78458E4F8664}" presName="node" presStyleLbl="node1" presStyleIdx="1" presStyleCnt="3">
        <dgm:presLayoutVars>
          <dgm:bulletEnabled val="1"/>
        </dgm:presLayoutVars>
      </dgm:prSet>
      <dgm:spPr/>
    </dgm:pt>
    <dgm:pt modelId="{FECD8B22-B36F-44F9-B5A2-FC859DA19F31}" type="pres">
      <dgm:prSet presAssocID="{71D78646-8802-4C2D-AC93-A6FCF0DA781B}" presName="sibTrans" presStyleLbl="sibTrans2D1" presStyleIdx="1" presStyleCnt="3"/>
      <dgm:spPr/>
    </dgm:pt>
    <dgm:pt modelId="{164A45F2-427E-459B-9656-44160B0D1F0C}" type="pres">
      <dgm:prSet presAssocID="{71D78646-8802-4C2D-AC93-A6FCF0DA781B}" presName="connectorText" presStyleLbl="sibTrans2D1" presStyleIdx="1" presStyleCnt="3"/>
      <dgm:spPr/>
    </dgm:pt>
    <dgm:pt modelId="{B1327946-27F6-419F-AF2F-3B55392AC936}" type="pres">
      <dgm:prSet presAssocID="{1AF5EEFD-A246-4A64-BA2C-0D9A665E61BD}" presName="node" presStyleLbl="node1" presStyleIdx="2" presStyleCnt="3">
        <dgm:presLayoutVars>
          <dgm:bulletEnabled val="1"/>
        </dgm:presLayoutVars>
      </dgm:prSet>
      <dgm:spPr/>
    </dgm:pt>
    <dgm:pt modelId="{85F92507-78CA-4E3C-8A63-D0FB816E9BBD}" type="pres">
      <dgm:prSet presAssocID="{5A3CFBB0-3E49-4D5B-B430-6DB53629456B}" presName="sibTrans" presStyleLbl="sibTrans2D1" presStyleIdx="2" presStyleCnt="3"/>
      <dgm:spPr/>
    </dgm:pt>
    <dgm:pt modelId="{4F0F9136-8A29-4A0C-A05E-B90E104EBB5A}" type="pres">
      <dgm:prSet presAssocID="{5A3CFBB0-3E49-4D5B-B430-6DB53629456B}" presName="connectorText" presStyleLbl="sibTrans2D1" presStyleIdx="2" presStyleCnt="3"/>
      <dgm:spPr/>
    </dgm:pt>
  </dgm:ptLst>
  <dgm:cxnLst>
    <dgm:cxn modelId="{1BF2C92F-04CA-4F70-8D21-78913A447C56}" type="presOf" srcId="{54822C4F-5151-48BE-A0A8-08476AEDC24B}" destId="{F79CC534-8C06-47FE-AD42-F3B7E498321A}" srcOrd="0" destOrd="0" presId="urn:microsoft.com/office/officeart/2005/8/layout/cycle7"/>
    <dgm:cxn modelId="{30B84938-149F-4448-8AD2-60D7E2595A97}" type="presOf" srcId="{54822C4F-5151-48BE-A0A8-08476AEDC24B}" destId="{380E5FAC-2FAB-41E4-9775-3C81CDFABBD6}" srcOrd="1" destOrd="0" presId="urn:microsoft.com/office/officeart/2005/8/layout/cycle7"/>
    <dgm:cxn modelId="{C07C7B38-9884-4FE6-A40B-2A78E839B71F}" type="presOf" srcId="{71D78646-8802-4C2D-AC93-A6FCF0DA781B}" destId="{FECD8B22-B36F-44F9-B5A2-FC859DA19F31}" srcOrd="0" destOrd="0" presId="urn:microsoft.com/office/officeart/2005/8/layout/cycle7"/>
    <dgm:cxn modelId="{316ED13E-752D-4B4D-B1D4-2A3E2C14DF3D}" type="presOf" srcId="{DBD0325F-340E-4A31-BABA-698E8F1F0101}" destId="{1437D4A8-E1A0-46E8-9B0C-B3AC9A430EAD}" srcOrd="0" destOrd="0" presId="urn:microsoft.com/office/officeart/2005/8/layout/cycle7"/>
    <dgm:cxn modelId="{DD13726F-0E46-4F36-AD7B-720E26F9057D}" srcId="{DBD0325F-340E-4A31-BABA-698E8F1F0101}" destId="{1AF5EEFD-A246-4A64-BA2C-0D9A665E61BD}" srcOrd="2" destOrd="0" parTransId="{4B9ED67E-B796-49BC-9FE7-DFD6940396F0}" sibTransId="{5A3CFBB0-3E49-4D5B-B430-6DB53629456B}"/>
    <dgm:cxn modelId="{909C1575-13B1-49C6-80EC-E20D738CE0A6}" type="presOf" srcId="{5A3CFBB0-3E49-4D5B-B430-6DB53629456B}" destId="{85F92507-78CA-4E3C-8A63-D0FB816E9BBD}" srcOrd="0" destOrd="0" presId="urn:microsoft.com/office/officeart/2005/8/layout/cycle7"/>
    <dgm:cxn modelId="{4F92688D-141E-4619-A14D-9D747EC09294}" type="presOf" srcId="{070DE11A-1092-4147-B782-78458E4F8664}" destId="{2058BC43-EFF7-4DC3-8916-1C4F535E73E7}" srcOrd="0" destOrd="0" presId="urn:microsoft.com/office/officeart/2005/8/layout/cycle7"/>
    <dgm:cxn modelId="{869D8094-5A44-47C8-A910-C4F9F3440833}" srcId="{DBD0325F-340E-4A31-BABA-698E8F1F0101}" destId="{070DE11A-1092-4147-B782-78458E4F8664}" srcOrd="1" destOrd="0" parTransId="{E24BBD2F-5A04-4426-8782-644F667815B5}" sibTransId="{71D78646-8802-4C2D-AC93-A6FCF0DA781B}"/>
    <dgm:cxn modelId="{B6DD6598-0278-4203-9CAE-A66617564B12}" type="presOf" srcId="{71D78646-8802-4C2D-AC93-A6FCF0DA781B}" destId="{164A45F2-427E-459B-9656-44160B0D1F0C}" srcOrd="1" destOrd="0" presId="urn:microsoft.com/office/officeart/2005/8/layout/cycle7"/>
    <dgm:cxn modelId="{92744C99-B7B0-43F7-B2C8-1FA4BDAA1F85}" type="presOf" srcId="{D09859C7-90FB-4C9C-A2FB-4C642E2634BB}" destId="{2658575F-7243-46CB-BCE1-0BD242C31A89}" srcOrd="0" destOrd="0" presId="urn:microsoft.com/office/officeart/2005/8/layout/cycle7"/>
    <dgm:cxn modelId="{923249B1-4FB4-4AA2-AA37-6A14E7615EA9}" srcId="{DBD0325F-340E-4A31-BABA-698E8F1F0101}" destId="{D09859C7-90FB-4C9C-A2FB-4C642E2634BB}" srcOrd="0" destOrd="0" parTransId="{0F3388DF-C492-4DAE-B49E-3350A55B9D62}" sibTransId="{54822C4F-5151-48BE-A0A8-08476AEDC24B}"/>
    <dgm:cxn modelId="{D4407ADD-2E04-47D7-8CB7-4550DC149DC9}" type="presOf" srcId="{1AF5EEFD-A246-4A64-BA2C-0D9A665E61BD}" destId="{B1327946-27F6-419F-AF2F-3B55392AC936}" srcOrd="0" destOrd="0" presId="urn:microsoft.com/office/officeart/2005/8/layout/cycle7"/>
    <dgm:cxn modelId="{D91EE0DE-E868-4AF0-A625-0671C9BCC2BE}" type="presOf" srcId="{5A3CFBB0-3E49-4D5B-B430-6DB53629456B}" destId="{4F0F9136-8A29-4A0C-A05E-B90E104EBB5A}" srcOrd="1" destOrd="0" presId="urn:microsoft.com/office/officeart/2005/8/layout/cycle7"/>
    <dgm:cxn modelId="{428B59FA-5436-482E-8FB9-E52FCD8B09A8}" type="presParOf" srcId="{1437D4A8-E1A0-46E8-9B0C-B3AC9A430EAD}" destId="{2658575F-7243-46CB-BCE1-0BD242C31A89}" srcOrd="0" destOrd="0" presId="urn:microsoft.com/office/officeart/2005/8/layout/cycle7"/>
    <dgm:cxn modelId="{BCA84A6B-977F-42E4-AEBB-8AE3EC956912}" type="presParOf" srcId="{1437D4A8-E1A0-46E8-9B0C-B3AC9A430EAD}" destId="{F79CC534-8C06-47FE-AD42-F3B7E498321A}" srcOrd="1" destOrd="0" presId="urn:microsoft.com/office/officeart/2005/8/layout/cycle7"/>
    <dgm:cxn modelId="{0919C312-0DFB-4E11-9AF5-86142CD803C5}" type="presParOf" srcId="{F79CC534-8C06-47FE-AD42-F3B7E498321A}" destId="{380E5FAC-2FAB-41E4-9775-3C81CDFABBD6}" srcOrd="0" destOrd="0" presId="urn:microsoft.com/office/officeart/2005/8/layout/cycle7"/>
    <dgm:cxn modelId="{45032DC7-CA1D-4F29-9DCF-54419A5D8B9B}" type="presParOf" srcId="{1437D4A8-E1A0-46E8-9B0C-B3AC9A430EAD}" destId="{2058BC43-EFF7-4DC3-8916-1C4F535E73E7}" srcOrd="2" destOrd="0" presId="urn:microsoft.com/office/officeart/2005/8/layout/cycle7"/>
    <dgm:cxn modelId="{0C76BE27-7159-45AB-BBA7-B28891C26439}" type="presParOf" srcId="{1437D4A8-E1A0-46E8-9B0C-B3AC9A430EAD}" destId="{FECD8B22-B36F-44F9-B5A2-FC859DA19F31}" srcOrd="3" destOrd="0" presId="urn:microsoft.com/office/officeart/2005/8/layout/cycle7"/>
    <dgm:cxn modelId="{B774631C-9EDB-4441-A587-0C49C0F4FD16}" type="presParOf" srcId="{FECD8B22-B36F-44F9-B5A2-FC859DA19F31}" destId="{164A45F2-427E-459B-9656-44160B0D1F0C}" srcOrd="0" destOrd="0" presId="urn:microsoft.com/office/officeart/2005/8/layout/cycle7"/>
    <dgm:cxn modelId="{9C187203-D4F9-47DD-875C-E90F2D70F1CD}" type="presParOf" srcId="{1437D4A8-E1A0-46E8-9B0C-B3AC9A430EAD}" destId="{B1327946-27F6-419F-AF2F-3B55392AC936}" srcOrd="4" destOrd="0" presId="urn:microsoft.com/office/officeart/2005/8/layout/cycle7"/>
    <dgm:cxn modelId="{5C73A774-E26E-46FE-82AF-C39B8C89A8DC}" type="presParOf" srcId="{1437D4A8-E1A0-46E8-9B0C-B3AC9A430EAD}" destId="{85F92507-78CA-4E3C-8A63-D0FB816E9BBD}" srcOrd="5" destOrd="0" presId="urn:microsoft.com/office/officeart/2005/8/layout/cycle7"/>
    <dgm:cxn modelId="{FB864CE1-92D2-42CD-BC92-ABD1AB382CF0}" type="presParOf" srcId="{85F92507-78CA-4E3C-8A63-D0FB816E9BBD}" destId="{4F0F9136-8A29-4A0C-A05E-B90E104EBB5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8285FB-9161-4C90-ABA3-131D6518D62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17E924-CE6A-408A-B05D-BC4170A37350}">
      <dgm:prSet phldrT="[文本]"/>
      <dgm:spPr/>
      <dgm:t>
        <a:bodyPr/>
        <a:lstStyle/>
        <a:p>
          <a:r>
            <a:rPr lang="zh-CN" altLang="en-US" dirty="0"/>
            <a:t>总经理</a:t>
          </a:r>
        </a:p>
      </dgm:t>
    </dgm:pt>
    <dgm:pt modelId="{EAC8D3AD-FD23-4385-B853-161ABF5B0404}" type="par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DF3FBCCF-D942-4186-A0DA-55687FA743F7}" type="sib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E327E367-F669-4CF9-99EB-F97E6AFFC87C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C0C442B8-F0BF-42EF-A423-7ADA31C9B8B5}" type="par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38DECCE8-7D0A-44F8-A9FD-FC94F376F142}" type="sib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4BB2CFDA-F2DB-4AAC-876A-4B139A2A5CAE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1896B462-0F1A-4829-8DC5-6591D13EE07A}" type="par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05510CAE-D32C-42AE-AB2E-229944D1C042}" type="sib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66508058-EBD1-45E8-B482-10692BE99706}">
      <dgm:prSet phldrT="[文本]"/>
      <dgm:spPr/>
      <dgm:t>
        <a:bodyPr/>
        <a:lstStyle/>
        <a:p>
          <a:r>
            <a:rPr lang="zh-CN" altLang="en-US" dirty="0"/>
            <a:t>职能经理</a:t>
          </a:r>
        </a:p>
      </dgm:t>
    </dgm:pt>
    <dgm:pt modelId="{67C04BDF-4BB6-48AC-A843-0E55BDB01F75}" type="par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03FDC818-DAD4-4A61-B7FE-4137295EE861}" type="sib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4A86808A-822E-4B63-B7D4-2C80BD2B2DBC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27A1AF90-2A39-4D4E-9A47-60B15FD679A6}" type="par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08401DD9-578F-4C10-B035-E35A39D127CF}" type="sib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A4E607FA-1E63-4ED1-8B4C-354E1732B6AF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A81E20F0-0F7B-40A8-8F3F-FBB82F0876B5}" type="par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4678DC6C-0825-42C9-B9ED-90E912D38EDA}" type="sib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3BCFFCFE-0303-4510-B64F-D69A7ACF7C17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7580F18B-A3F8-434D-8527-87B0ED167F3D}" type="par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8F378664-AD5D-4FFC-A328-562F6C44AA00}" type="sib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5C81D92E-746F-4E66-9BA1-D074C523E8F1}">
      <dgm:prSet phldrT="[文本]"/>
      <dgm:spPr/>
      <dgm:t>
        <a:bodyPr/>
        <a:lstStyle/>
        <a:p>
          <a:r>
            <a:rPr lang="zh-CN" altLang="en-US"/>
            <a:t>职员</a:t>
          </a:r>
          <a:endParaRPr lang="zh-CN" altLang="en-US" dirty="0"/>
        </a:p>
      </dgm:t>
    </dgm:pt>
    <dgm:pt modelId="{142FD6B6-3AFD-4E66-959A-08B93DF3A018}" type="par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793E261C-7531-4125-AAF1-42F4214C6E39}" type="sib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F572D5F3-C36F-4448-B065-0AC283B09171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B10A5499-FE6E-414A-8A24-EE5FEB445466}" type="par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831F2417-4304-4E7B-B282-C515130749F2}" type="sib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C0C68FE0-11EB-498F-939E-EB504E22447C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B9C3686-53F5-4419-B089-F9ED97C5FCCE}" type="par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84DC460-9DDD-42D4-B9F5-DBBC038B8575}" type="sib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680A5E1-7A6E-4599-9429-479B49720ADE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A6F6767C-6B69-48E5-B2EF-FC8297FCC62F}" type="par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87761023-8D95-49D6-8855-30B4F0A011F4}" type="sib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C9D8964F-91EC-4C20-B125-0CD6576E058F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8C57135-84D5-453C-8C7F-6CF15D40F513}" type="par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728DC80A-62FA-4753-90E3-12CD1859ECB5}" type="sib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3AD3EBBE-E829-4968-B574-CF54B03F7863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CA54D17-995E-4FBC-AA09-CF6650DCBAFB}" type="par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4BE3925C-A7DC-4F90-B80B-086456EE0B55}" type="sib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CB523FD3-2EA0-4A2C-8F94-9F980D1DE504}" type="pres">
      <dgm:prSet presAssocID="{558285FB-9161-4C90-ABA3-131D6518D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419B1D-86DF-4BD6-AA22-EB40B171C8D2}" type="pres">
      <dgm:prSet presAssocID="{7717E924-CE6A-408A-B05D-BC4170A37350}" presName="hierRoot1" presStyleCnt="0">
        <dgm:presLayoutVars>
          <dgm:hierBranch val="init"/>
        </dgm:presLayoutVars>
      </dgm:prSet>
      <dgm:spPr/>
    </dgm:pt>
    <dgm:pt modelId="{E29EB1EB-4F9F-4B3A-ADCD-98F130216C3B}" type="pres">
      <dgm:prSet presAssocID="{7717E924-CE6A-408A-B05D-BC4170A37350}" presName="rootComposite1" presStyleCnt="0"/>
      <dgm:spPr/>
    </dgm:pt>
    <dgm:pt modelId="{2C4ED1D5-6AAD-4570-B9C9-007CFDF19E73}" type="pres">
      <dgm:prSet presAssocID="{7717E924-CE6A-408A-B05D-BC4170A37350}" presName="rootText1" presStyleLbl="node0" presStyleIdx="0" presStyleCnt="1">
        <dgm:presLayoutVars>
          <dgm:chPref val="3"/>
        </dgm:presLayoutVars>
      </dgm:prSet>
      <dgm:spPr/>
    </dgm:pt>
    <dgm:pt modelId="{1547755B-CE39-405B-A115-A632A75361B5}" type="pres">
      <dgm:prSet presAssocID="{7717E924-CE6A-408A-B05D-BC4170A37350}" presName="rootConnector1" presStyleLbl="node1" presStyleIdx="0" presStyleCnt="0"/>
      <dgm:spPr/>
    </dgm:pt>
    <dgm:pt modelId="{F579569C-919C-4BDB-99E9-5D7B90927983}" type="pres">
      <dgm:prSet presAssocID="{7717E924-CE6A-408A-B05D-BC4170A37350}" presName="hierChild2" presStyleCnt="0"/>
      <dgm:spPr/>
    </dgm:pt>
    <dgm:pt modelId="{8925F867-2262-4B45-8F90-0B29AA10D8C3}" type="pres">
      <dgm:prSet presAssocID="{C0C442B8-F0BF-42EF-A423-7ADA31C9B8B5}" presName="Name37" presStyleLbl="parChTrans1D2" presStyleIdx="0" presStyleCnt="3"/>
      <dgm:spPr/>
    </dgm:pt>
    <dgm:pt modelId="{FF654BC4-7542-4FDC-8B3F-D61B19B1DA81}" type="pres">
      <dgm:prSet presAssocID="{E327E367-F669-4CF9-99EB-F97E6AFFC87C}" presName="hierRoot2" presStyleCnt="0">
        <dgm:presLayoutVars>
          <dgm:hierBranch val="init"/>
        </dgm:presLayoutVars>
      </dgm:prSet>
      <dgm:spPr/>
    </dgm:pt>
    <dgm:pt modelId="{11AFD705-B408-4B5E-92D8-204F910E4D9E}" type="pres">
      <dgm:prSet presAssocID="{E327E367-F669-4CF9-99EB-F97E6AFFC87C}" presName="rootComposite" presStyleCnt="0"/>
      <dgm:spPr/>
    </dgm:pt>
    <dgm:pt modelId="{C05A5648-08FD-4E92-B3C0-9AAA85D706D8}" type="pres">
      <dgm:prSet presAssocID="{E327E367-F669-4CF9-99EB-F97E6AFFC87C}" presName="rootText" presStyleLbl="node2" presStyleIdx="0" presStyleCnt="3" custLinFactNeighborX="-40047" custLinFactNeighborY="4843">
        <dgm:presLayoutVars>
          <dgm:chPref val="3"/>
        </dgm:presLayoutVars>
      </dgm:prSet>
      <dgm:spPr/>
    </dgm:pt>
    <dgm:pt modelId="{692A1F30-59A7-410C-B3B9-7F72B0FDE381}" type="pres">
      <dgm:prSet presAssocID="{E327E367-F669-4CF9-99EB-F97E6AFFC87C}" presName="rootConnector" presStyleLbl="node2" presStyleIdx="0" presStyleCnt="3"/>
      <dgm:spPr/>
    </dgm:pt>
    <dgm:pt modelId="{EED7B992-7AB8-4681-86D1-C920F25E9F64}" type="pres">
      <dgm:prSet presAssocID="{E327E367-F669-4CF9-99EB-F97E6AFFC87C}" presName="hierChild4" presStyleCnt="0"/>
      <dgm:spPr/>
    </dgm:pt>
    <dgm:pt modelId="{7B0AE381-5969-496D-8878-16E206585A86}" type="pres">
      <dgm:prSet presAssocID="{27A1AF90-2A39-4D4E-9A47-60B15FD679A6}" presName="Name37" presStyleLbl="parChTrans1D3" presStyleIdx="0" presStyleCnt="9"/>
      <dgm:spPr/>
    </dgm:pt>
    <dgm:pt modelId="{F819DBC2-349D-4D26-924C-1735A359C55E}" type="pres">
      <dgm:prSet presAssocID="{4A86808A-822E-4B63-B7D4-2C80BD2B2DBC}" presName="hierRoot2" presStyleCnt="0">
        <dgm:presLayoutVars>
          <dgm:hierBranch val="init"/>
        </dgm:presLayoutVars>
      </dgm:prSet>
      <dgm:spPr/>
    </dgm:pt>
    <dgm:pt modelId="{04EE8AA6-A81F-4446-90DD-13BB29B22D45}" type="pres">
      <dgm:prSet presAssocID="{4A86808A-822E-4B63-B7D4-2C80BD2B2DBC}" presName="rootComposite" presStyleCnt="0"/>
      <dgm:spPr/>
    </dgm:pt>
    <dgm:pt modelId="{2D211E77-D964-459E-8BF0-8881AD1A002C}" type="pres">
      <dgm:prSet presAssocID="{4A86808A-822E-4B63-B7D4-2C80BD2B2DBC}" presName="rootText" presStyleLbl="node3" presStyleIdx="0" presStyleCnt="9" custLinFactNeighborX="-40047" custLinFactNeighborY="4843">
        <dgm:presLayoutVars>
          <dgm:chPref val="3"/>
        </dgm:presLayoutVars>
      </dgm:prSet>
      <dgm:spPr/>
    </dgm:pt>
    <dgm:pt modelId="{04B31B75-5660-42CC-8B75-EE1A8DAADC5C}" type="pres">
      <dgm:prSet presAssocID="{4A86808A-822E-4B63-B7D4-2C80BD2B2DBC}" presName="rootConnector" presStyleLbl="node3" presStyleIdx="0" presStyleCnt="9"/>
      <dgm:spPr/>
    </dgm:pt>
    <dgm:pt modelId="{F409D9E9-89A9-4E1E-BC86-C8905A4EA411}" type="pres">
      <dgm:prSet presAssocID="{4A86808A-822E-4B63-B7D4-2C80BD2B2DBC}" presName="hierChild4" presStyleCnt="0"/>
      <dgm:spPr/>
    </dgm:pt>
    <dgm:pt modelId="{014056C5-8033-4442-89E8-A97C1F1435CD}" type="pres">
      <dgm:prSet presAssocID="{4A86808A-822E-4B63-B7D4-2C80BD2B2DBC}" presName="hierChild5" presStyleCnt="0"/>
      <dgm:spPr/>
    </dgm:pt>
    <dgm:pt modelId="{86AE07F1-CC0C-498D-B25D-7B853A11A7FF}" type="pres">
      <dgm:prSet presAssocID="{A81E20F0-0F7B-40A8-8F3F-FBB82F0876B5}" presName="Name37" presStyleLbl="parChTrans1D3" presStyleIdx="1" presStyleCnt="9"/>
      <dgm:spPr/>
    </dgm:pt>
    <dgm:pt modelId="{546D037D-D5FD-4D52-A03F-065E0A2DA525}" type="pres">
      <dgm:prSet presAssocID="{A4E607FA-1E63-4ED1-8B4C-354E1732B6AF}" presName="hierRoot2" presStyleCnt="0">
        <dgm:presLayoutVars>
          <dgm:hierBranch val="init"/>
        </dgm:presLayoutVars>
      </dgm:prSet>
      <dgm:spPr/>
    </dgm:pt>
    <dgm:pt modelId="{55F97F1B-8C76-45E1-B4D8-69488509F1E4}" type="pres">
      <dgm:prSet presAssocID="{A4E607FA-1E63-4ED1-8B4C-354E1732B6AF}" presName="rootComposite" presStyleCnt="0"/>
      <dgm:spPr/>
    </dgm:pt>
    <dgm:pt modelId="{541D5103-5F53-42FB-8723-4A28B94FD3F8}" type="pres">
      <dgm:prSet presAssocID="{A4E607FA-1E63-4ED1-8B4C-354E1732B6AF}" presName="rootText" presStyleLbl="node3" presStyleIdx="1" presStyleCnt="9" custLinFactNeighborX="-40047" custLinFactNeighborY="4843">
        <dgm:presLayoutVars>
          <dgm:chPref val="3"/>
        </dgm:presLayoutVars>
      </dgm:prSet>
      <dgm:spPr/>
    </dgm:pt>
    <dgm:pt modelId="{AD8F8AB4-60EB-41D2-BECD-1980913678BD}" type="pres">
      <dgm:prSet presAssocID="{A4E607FA-1E63-4ED1-8B4C-354E1732B6AF}" presName="rootConnector" presStyleLbl="node3" presStyleIdx="1" presStyleCnt="9"/>
      <dgm:spPr/>
    </dgm:pt>
    <dgm:pt modelId="{865B3924-A9E3-4F7C-8B70-59487E920961}" type="pres">
      <dgm:prSet presAssocID="{A4E607FA-1E63-4ED1-8B4C-354E1732B6AF}" presName="hierChild4" presStyleCnt="0"/>
      <dgm:spPr/>
    </dgm:pt>
    <dgm:pt modelId="{E5F51D0C-94F9-4B83-9C78-4B045756E03C}" type="pres">
      <dgm:prSet presAssocID="{A4E607FA-1E63-4ED1-8B4C-354E1732B6AF}" presName="hierChild5" presStyleCnt="0"/>
      <dgm:spPr/>
    </dgm:pt>
    <dgm:pt modelId="{93E7000B-8CAA-4E9B-881C-6AC718C5E168}" type="pres">
      <dgm:prSet presAssocID="{7580F18B-A3F8-434D-8527-87B0ED167F3D}" presName="Name37" presStyleLbl="parChTrans1D3" presStyleIdx="2" presStyleCnt="9"/>
      <dgm:spPr/>
    </dgm:pt>
    <dgm:pt modelId="{BDCE1CF0-CFC2-4873-915E-531BA4D6E0FB}" type="pres">
      <dgm:prSet presAssocID="{3BCFFCFE-0303-4510-B64F-D69A7ACF7C17}" presName="hierRoot2" presStyleCnt="0">
        <dgm:presLayoutVars>
          <dgm:hierBranch val="init"/>
        </dgm:presLayoutVars>
      </dgm:prSet>
      <dgm:spPr/>
    </dgm:pt>
    <dgm:pt modelId="{020A5152-EE21-4682-B32F-58412F9D6D87}" type="pres">
      <dgm:prSet presAssocID="{3BCFFCFE-0303-4510-B64F-D69A7ACF7C17}" presName="rootComposite" presStyleCnt="0"/>
      <dgm:spPr/>
    </dgm:pt>
    <dgm:pt modelId="{6E1E13B5-D2C0-4128-89FC-D2478FA99523}" type="pres">
      <dgm:prSet presAssocID="{3BCFFCFE-0303-4510-B64F-D69A7ACF7C17}" presName="rootText" presStyleLbl="node3" presStyleIdx="2" presStyleCnt="9" custLinFactNeighborX="-40047" custLinFactNeighborY="422">
        <dgm:presLayoutVars>
          <dgm:chPref val="3"/>
        </dgm:presLayoutVars>
      </dgm:prSet>
      <dgm:spPr/>
    </dgm:pt>
    <dgm:pt modelId="{84E77383-90C1-4448-8EF5-8F29229C899B}" type="pres">
      <dgm:prSet presAssocID="{3BCFFCFE-0303-4510-B64F-D69A7ACF7C17}" presName="rootConnector" presStyleLbl="node3" presStyleIdx="2" presStyleCnt="9"/>
      <dgm:spPr/>
    </dgm:pt>
    <dgm:pt modelId="{8A46535E-FEA4-4CE5-8986-2817B29DCA76}" type="pres">
      <dgm:prSet presAssocID="{3BCFFCFE-0303-4510-B64F-D69A7ACF7C17}" presName="hierChild4" presStyleCnt="0"/>
      <dgm:spPr/>
    </dgm:pt>
    <dgm:pt modelId="{7E42E412-8C5B-42FA-A91B-0092D73427BE}" type="pres">
      <dgm:prSet presAssocID="{3BCFFCFE-0303-4510-B64F-D69A7ACF7C17}" presName="hierChild5" presStyleCnt="0"/>
      <dgm:spPr/>
    </dgm:pt>
    <dgm:pt modelId="{004CEF7B-F410-480F-BD2A-B35B27114BAD}" type="pres">
      <dgm:prSet presAssocID="{E327E367-F669-4CF9-99EB-F97E6AFFC87C}" presName="hierChild5" presStyleCnt="0"/>
      <dgm:spPr/>
    </dgm:pt>
    <dgm:pt modelId="{5CF3F44B-0847-47EB-9609-7DBDF712F876}" type="pres">
      <dgm:prSet presAssocID="{1896B462-0F1A-4829-8DC5-6591D13EE07A}" presName="Name37" presStyleLbl="parChTrans1D2" presStyleIdx="1" presStyleCnt="3"/>
      <dgm:spPr/>
    </dgm:pt>
    <dgm:pt modelId="{B1EE250A-77C2-4106-9789-8A856ABA88F3}" type="pres">
      <dgm:prSet presAssocID="{4BB2CFDA-F2DB-4AAC-876A-4B139A2A5CAE}" presName="hierRoot2" presStyleCnt="0">
        <dgm:presLayoutVars>
          <dgm:hierBranch val="init"/>
        </dgm:presLayoutVars>
      </dgm:prSet>
      <dgm:spPr/>
    </dgm:pt>
    <dgm:pt modelId="{3B752E0C-7B58-4C80-B37A-357C13754F33}" type="pres">
      <dgm:prSet presAssocID="{4BB2CFDA-F2DB-4AAC-876A-4B139A2A5CAE}" presName="rootComposite" presStyleCnt="0"/>
      <dgm:spPr/>
    </dgm:pt>
    <dgm:pt modelId="{941E1B51-CD07-4306-A99B-2CB681A18F13}" type="pres">
      <dgm:prSet presAssocID="{4BB2CFDA-F2DB-4AAC-876A-4B139A2A5CAE}" presName="rootText" presStyleLbl="node2" presStyleIdx="1" presStyleCnt="3">
        <dgm:presLayoutVars>
          <dgm:chPref val="3"/>
        </dgm:presLayoutVars>
      </dgm:prSet>
      <dgm:spPr/>
    </dgm:pt>
    <dgm:pt modelId="{8C6609EC-AD35-4BEF-BB35-5B71016F2F74}" type="pres">
      <dgm:prSet presAssocID="{4BB2CFDA-F2DB-4AAC-876A-4B139A2A5CAE}" presName="rootConnector" presStyleLbl="node2" presStyleIdx="1" presStyleCnt="3"/>
      <dgm:spPr/>
    </dgm:pt>
    <dgm:pt modelId="{CDFAAF7C-171A-4DB2-BA5C-F387C1FAB6CC}" type="pres">
      <dgm:prSet presAssocID="{4BB2CFDA-F2DB-4AAC-876A-4B139A2A5CAE}" presName="hierChild4" presStyleCnt="0"/>
      <dgm:spPr/>
    </dgm:pt>
    <dgm:pt modelId="{413102A2-2FC4-43AE-819E-839D6C1C4B31}" type="pres">
      <dgm:prSet presAssocID="{142FD6B6-3AFD-4E66-959A-08B93DF3A018}" presName="Name37" presStyleLbl="parChTrans1D3" presStyleIdx="3" presStyleCnt="9"/>
      <dgm:spPr/>
    </dgm:pt>
    <dgm:pt modelId="{2D8E2C18-8070-4915-87B5-31BE357135E0}" type="pres">
      <dgm:prSet presAssocID="{5C81D92E-746F-4E66-9BA1-D074C523E8F1}" presName="hierRoot2" presStyleCnt="0">
        <dgm:presLayoutVars>
          <dgm:hierBranch val="init"/>
        </dgm:presLayoutVars>
      </dgm:prSet>
      <dgm:spPr/>
    </dgm:pt>
    <dgm:pt modelId="{E7EC6C84-0FDF-4A8A-A5B2-11ED5883EB27}" type="pres">
      <dgm:prSet presAssocID="{5C81D92E-746F-4E66-9BA1-D074C523E8F1}" presName="rootComposite" presStyleCnt="0"/>
      <dgm:spPr/>
    </dgm:pt>
    <dgm:pt modelId="{F60D8E66-3DC6-4113-84B9-AC60D0F319FD}" type="pres">
      <dgm:prSet presAssocID="{5C81D92E-746F-4E66-9BA1-D074C523E8F1}" presName="rootText" presStyleLbl="node3" presStyleIdx="3" presStyleCnt="9">
        <dgm:presLayoutVars>
          <dgm:chPref val="3"/>
        </dgm:presLayoutVars>
      </dgm:prSet>
      <dgm:spPr/>
    </dgm:pt>
    <dgm:pt modelId="{91810808-6815-465E-9D15-72C9CBD918D2}" type="pres">
      <dgm:prSet presAssocID="{5C81D92E-746F-4E66-9BA1-D074C523E8F1}" presName="rootConnector" presStyleLbl="node3" presStyleIdx="3" presStyleCnt="9"/>
      <dgm:spPr/>
    </dgm:pt>
    <dgm:pt modelId="{81142086-A917-4359-AA21-74F7F8ED1ED0}" type="pres">
      <dgm:prSet presAssocID="{5C81D92E-746F-4E66-9BA1-D074C523E8F1}" presName="hierChild4" presStyleCnt="0"/>
      <dgm:spPr/>
    </dgm:pt>
    <dgm:pt modelId="{C3BFAC07-F57E-4E55-830F-E9CCDFAFF506}" type="pres">
      <dgm:prSet presAssocID="{5C81D92E-746F-4E66-9BA1-D074C523E8F1}" presName="hierChild5" presStyleCnt="0"/>
      <dgm:spPr/>
    </dgm:pt>
    <dgm:pt modelId="{38765AA9-6727-45F7-B0BC-C779D3BD51D6}" type="pres">
      <dgm:prSet presAssocID="{B10A5499-FE6E-414A-8A24-EE5FEB445466}" presName="Name37" presStyleLbl="parChTrans1D3" presStyleIdx="4" presStyleCnt="9"/>
      <dgm:spPr/>
    </dgm:pt>
    <dgm:pt modelId="{18EC2325-B868-46A2-BB83-D012E4E5A29B}" type="pres">
      <dgm:prSet presAssocID="{F572D5F3-C36F-4448-B065-0AC283B09171}" presName="hierRoot2" presStyleCnt="0">
        <dgm:presLayoutVars>
          <dgm:hierBranch val="init"/>
        </dgm:presLayoutVars>
      </dgm:prSet>
      <dgm:spPr/>
    </dgm:pt>
    <dgm:pt modelId="{96A6E27A-FA01-469D-98AB-F151DEDA1BF0}" type="pres">
      <dgm:prSet presAssocID="{F572D5F3-C36F-4448-B065-0AC283B09171}" presName="rootComposite" presStyleCnt="0"/>
      <dgm:spPr/>
    </dgm:pt>
    <dgm:pt modelId="{AAB75475-2BBE-4E7A-8C18-C61BCD05B5C7}" type="pres">
      <dgm:prSet presAssocID="{F572D5F3-C36F-4448-B065-0AC283B09171}" presName="rootText" presStyleLbl="node3" presStyleIdx="4" presStyleCnt="9">
        <dgm:presLayoutVars>
          <dgm:chPref val="3"/>
        </dgm:presLayoutVars>
      </dgm:prSet>
      <dgm:spPr/>
    </dgm:pt>
    <dgm:pt modelId="{DB1C6D01-0CCC-4658-AF12-3589CA3B5961}" type="pres">
      <dgm:prSet presAssocID="{F572D5F3-C36F-4448-B065-0AC283B09171}" presName="rootConnector" presStyleLbl="node3" presStyleIdx="4" presStyleCnt="9"/>
      <dgm:spPr/>
    </dgm:pt>
    <dgm:pt modelId="{F7741332-C654-4ACD-932F-0E5FDFBC8FDF}" type="pres">
      <dgm:prSet presAssocID="{F572D5F3-C36F-4448-B065-0AC283B09171}" presName="hierChild4" presStyleCnt="0"/>
      <dgm:spPr/>
    </dgm:pt>
    <dgm:pt modelId="{BC71053B-CDE4-445F-9F97-4D4014BC5DA6}" type="pres">
      <dgm:prSet presAssocID="{F572D5F3-C36F-4448-B065-0AC283B09171}" presName="hierChild5" presStyleCnt="0"/>
      <dgm:spPr/>
    </dgm:pt>
    <dgm:pt modelId="{632F576C-6867-4E2C-BBDA-AC6CA1372DAF}" type="pres">
      <dgm:prSet presAssocID="{DB9C3686-53F5-4419-B089-F9ED97C5FCCE}" presName="Name37" presStyleLbl="parChTrans1D3" presStyleIdx="5" presStyleCnt="9"/>
      <dgm:spPr/>
    </dgm:pt>
    <dgm:pt modelId="{9E805FC2-D926-41FF-8F42-8E7F3A0E74DF}" type="pres">
      <dgm:prSet presAssocID="{C0C68FE0-11EB-498F-939E-EB504E22447C}" presName="hierRoot2" presStyleCnt="0">
        <dgm:presLayoutVars>
          <dgm:hierBranch val="init"/>
        </dgm:presLayoutVars>
      </dgm:prSet>
      <dgm:spPr/>
    </dgm:pt>
    <dgm:pt modelId="{7C725628-611E-4454-A04E-1FC4725AC751}" type="pres">
      <dgm:prSet presAssocID="{C0C68FE0-11EB-498F-939E-EB504E22447C}" presName="rootComposite" presStyleCnt="0"/>
      <dgm:spPr/>
    </dgm:pt>
    <dgm:pt modelId="{561AF39C-FDA8-42BC-93B1-D0BC84C90424}" type="pres">
      <dgm:prSet presAssocID="{C0C68FE0-11EB-498F-939E-EB504E22447C}" presName="rootText" presStyleLbl="node3" presStyleIdx="5" presStyleCnt="9">
        <dgm:presLayoutVars>
          <dgm:chPref val="3"/>
        </dgm:presLayoutVars>
      </dgm:prSet>
      <dgm:spPr/>
    </dgm:pt>
    <dgm:pt modelId="{9A5CD68C-31DF-42F1-A6AB-778814C48DC1}" type="pres">
      <dgm:prSet presAssocID="{C0C68FE0-11EB-498F-939E-EB504E22447C}" presName="rootConnector" presStyleLbl="node3" presStyleIdx="5" presStyleCnt="9"/>
      <dgm:spPr/>
    </dgm:pt>
    <dgm:pt modelId="{7247B11F-2917-4A60-840B-E1DDB0B263FC}" type="pres">
      <dgm:prSet presAssocID="{C0C68FE0-11EB-498F-939E-EB504E22447C}" presName="hierChild4" presStyleCnt="0"/>
      <dgm:spPr/>
    </dgm:pt>
    <dgm:pt modelId="{ED0C1BF5-4AB9-4579-B7F4-990AEE223848}" type="pres">
      <dgm:prSet presAssocID="{C0C68FE0-11EB-498F-939E-EB504E22447C}" presName="hierChild5" presStyleCnt="0"/>
      <dgm:spPr/>
    </dgm:pt>
    <dgm:pt modelId="{51EA441A-F933-4690-A201-569D2E604AF6}" type="pres">
      <dgm:prSet presAssocID="{4BB2CFDA-F2DB-4AAC-876A-4B139A2A5CAE}" presName="hierChild5" presStyleCnt="0"/>
      <dgm:spPr/>
    </dgm:pt>
    <dgm:pt modelId="{2CF85309-ED0D-4EE0-9FAE-7EBCDEDBBC57}" type="pres">
      <dgm:prSet presAssocID="{67C04BDF-4BB6-48AC-A843-0E55BDB01F75}" presName="Name37" presStyleLbl="parChTrans1D2" presStyleIdx="2" presStyleCnt="3"/>
      <dgm:spPr/>
    </dgm:pt>
    <dgm:pt modelId="{4E19CB81-79DB-439A-8CB0-56673992D09F}" type="pres">
      <dgm:prSet presAssocID="{66508058-EBD1-45E8-B482-10692BE99706}" presName="hierRoot2" presStyleCnt="0">
        <dgm:presLayoutVars>
          <dgm:hierBranch val="init"/>
        </dgm:presLayoutVars>
      </dgm:prSet>
      <dgm:spPr/>
    </dgm:pt>
    <dgm:pt modelId="{67CF70C9-876F-4133-BB9A-4B81530E2AD3}" type="pres">
      <dgm:prSet presAssocID="{66508058-EBD1-45E8-B482-10692BE99706}" presName="rootComposite" presStyleCnt="0"/>
      <dgm:spPr/>
    </dgm:pt>
    <dgm:pt modelId="{C7DAA861-7B94-412C-A41F-DC6A22134295}" type="pres">
      <dgm:prSet presAssocID="{66508058-EBD1-45E8-B482-10692BE99706}" presName="rootText" presStyleLbl="node2" presStyleIdx="2" presStyleCnt="3" custLinFactNeighborX="53108" custLinFactNeighborY="4843">
        <dgm:presLayoutVars>
          <dgm:chPref val="3"/>
        </dgm:presLayoutVars>
      </dgm:prSet>
      <dgm:spPr/>
    </dgm:pt>
    <dgm:pt modelId="{54870E27-57AA-4389-A41E-D19EF916069C}" type="pres">
      <dgm:prSet presAssocID="{66508058-EBD1-45E8-B482-10692BE99706}" presName="rootConnector" presStyleLbl="node2" presStyleIdx="2" presStyleCnt="3"/>
      <dgm:spPr/>
    </dgm:pt>
    <dgm:pt modelId="{E7CB7097-FDE9-4BDA-B9C2-2646A7BD67A6}" type="pres">
      <dgm:prSet presAssocID="{66508058-EBD1-45E8-B482-10692BE99706}" presName="hierChild4" presStyleCnt="0"/>
      <dgm:spPr/>
    </dgm:pt>
    <dgm:pt modelId="{EC90B0B0-5BA7-47F4-BA5F-349D35939CBA}" type="pres">
      <dgm:prSet presAssocID="{A6F6767C-6B69-48E5-B2EF-FC8297FCC62F}" presName="Name37" presStyleLbl="parChTrans1D3" presStyleIdx="6" presStyleCnt="9"/>
      <dgm:spPr/>
    </dgm:pt>
    <dgm:pt modelId="{142E5978-5E6F-417D-BE64-D67D1271A296}" type="pres">
      <dgm:prSet presAssocID="{D680A5E1-7A6E-4599-9429-479B49720ADE}" presName="hierRoot2" presStyleCnt="0">
        <dgm:presLayoutVars>
          <dgm:hierBranch val="init"/>
        </dgm:presLayoutVars>
      </dgm:prSet>
      <dgm:spPr/>
    </dgm:pt>
    <dgm:pt modelId="{F126EB0F-C355-4C47-8B9D-F64D84A7048D}" type="pres">
      <dgm:prSet presAssocID="{D680A5E1-7A6E-4599-9429-479B49720ADE}" presName="rootComposite" presStyleCnt="0"/>
      <dgm:spPr/>
    </dgm:pt>
    <dgm:pt modelId="{1F62E23F-A79A-4C9B-8E4C-CD77FC5395BF}" type="pres">
      <dgm:prSet presAssocID="{D680A5E1-7A6E-4599-9429-479B49720ADE}" presName="rootText" presStyleLbl="node3" presStyleIdx="6" presStyleCnt="9" custLinFactNeighborX="53108" custLinFactNeighborY="4843">
        <dgm:presLayoutVars>
          <dgm:chPref val="3"/>
        </dgm:presLayoutVars>
      </dgm:prSet>
      <dgm:spPr/>
    </dgm:pt>
    <dgm:pt modelId="{50A0BB76-3C57-479D-9B28-9ECE6C70504E}" type="pres">
      <dgm:prSet presAssocID="{D680A5E1-7A6E-4599-9429-479B49720ADE}" presName="rootConnector" presStyleLbl="node3" presStyleIdx="6" presStyleCnt="9"/>
      <dgm:spPr/>
    </dgm:pt>
    <dgm:pt modelId="{91ECBBE4-E94E-47BD-AFF3-816103338706}" type="pres">
      <dgm:prSet presAssocID="{D680A5E1-7A6E-4599-9429-479B49720ADE}" presName="hierChild4" presStyleCnt="0"/>
      <dgm:spPr/>
    </dgm:pt>
    <dgm:pt modelId="{A3EB6E95-ED2E-461B-80CD-3E92CEB6C808}" type="pres">
      <dgm:prSet presAssocID="{D680A5E1-7A6E-4599-9429-479B49720ADE}" presName="hierChild5" presStyleCnt="0"/>
      <dgm:spPr/>
    </dgm:pt>
    <dgm:pt modelId="{BA059D04-68E4-490B-B4C0-AFDAF1CDC943}" type="pres">
      <dgm:prSet presAssocID="{D8C57135-84D5-453C-8C7F-6CF15D40F513}" presName="Name37" presStyleLbl="parChTrans1D3" presStyleIdx="7" presStyleCnt="9"/>
      <dgm:spPr/>
    </dgm:pt>
    <dgm:pt modelId="{0AE536E4-31B8-4C2D-85FB-D8C7C4C8A608}" type="pres">
      <dgm:prSet presAssocID="{C9D8964F-91EC-4C20-B125-0CD6576E058F}" presName="hierRoot2" presStyleCnt="0">
        <dgm:presLayoutVars>
          <dgm:hierBranch val="init"/>
        </dgm:presLayoutVars>
      </dgm:prSet>
      <dgm:spPr/>
    </dgm:pt>
    <dgm:pt modelId="{BB71B600-AAE5-4E14-AC37-B0AF177C4DE5}" type="pres">
      <dgm:prSet presAssocID="{C9D8964F-91EC-4C20-B125-0CD6576E058F}" presName="rootComposite" presStyleCnt="0"/>
      <dgm:spPr/>
    </dgm:pt>
    <dgm:pt modelId="{3E0BC4E0-AB04-4EB3-9741-AAF8761B93F3}" type="pres">
      <dgm:prSet presAssocID="{C9D8964F-91EC-4C20-B125-0CD6576E058F}" presName="rootText" presStyleLbl="node3" presStyleIdx="7" presStyleCnt="9" custLinFactNeighborX="53108" custLinFactNeighborY="4843">
        <dgm:presLayoutVars>
          <dgm:chPref val="3"/>
        </dgm:presLayoutVars>
      </dgm:prSet>
      <dgm:spPr/>
    </dgm:pt>
    <dgm:pt modelId="{84FCCBFD-7D89-4F6C-AB3A-5B74CF2A0CB7}" type="pres">
      <dgm:prSet presAssocID="{C9D8964F-91EC-4C20-B125-0CD6576E058F}" presName="rootConnector" presStyleLbl="node3" presStyleIdx="7" presStyleCnt="9"/>
      <dgm:spPr/>
    </dgm:pt>
    <dgm:pt modelId="{BAA8A689-7031-47FB-B738-D7CBC749A067}" type="pres">
      <dgm:prSet presAssocID="{C9D8964F-91EC-4C20-B125-0CD6576E058F}" presName="hierChild4" presStyleCnt="0"/>
      <dgm:spPr/>
    </dgm:pt>
    <dgm:pt modelId="{93440D67-3A28-4257-9219-9B083BD03AA5}" type="pres">
      <dgm:prSet presAssocID="{C9D8964F-91EC-4C20-B125-0CD6576E058F}" presName="hierChild5" presStyleCnt="0"/>
      <dgm:spPr/>
    </dgm:pt>
    <dgm:pt modelId="{B912D664-A76B-471A-820C-9826C8518145}" type="pres">
      <dgm:prSet presAssocID="{DCA54D17-995E-4FBC-AA09-CF6650DCBAFB}" presName="Name37" presStyleLbl="parChTrans1D3" presStyleIdx="8" presStyleCnt="9"/>
      <dgm:spPr/>
    </dgm:pt>
    <dgm:pt modelId="{DC22E0F1-08DC-45A7-AE73-8BA494DB6572}" type="pres">
      <dgm:prSet presAssocID="{3AD3EBBE-E829-4968-B574-CF54B03F7863}" presName="hierRoot2" presStyleCnt="0">
        <dgm:presLayoutVars>
          <dgm:hierBranch val="init"/>
        </dgm:presLayoutVars>
      </dgm:prSet>
      <dgm:spPr/>
    </dgm:pt>
    <dgm:pt modelId="{495CE9E5-2278-4A7D-8A06-1E5AFD1F3F06}" type="pres">
      <dgm:prSet presAssocID="{3AD3EBBE-E829-4968-B574-CF54B03F7863}" presName="rootComposite" presStyleCnt="0"/>
      <dgm:spPr/>
    </dgm:pt>
    <dgm:pt modelId="{B642E2E4-841B-473B-96E2-CBCCBB42C324}" type="pres">
      <dgm:prSet presAssocID="{3AD3EBBE-E829-4968-B574-CF54B03F7863}" presName="rootText" presStyleLbl="node3" presStyleIdx="8" presStyleCnt="9" custLinFactNeighborX="53108" custLinFactNeighborY="4843">
        <dgm:presLayoutVars>
          <dgm:chPref val="3"/>
        </dgm:presLayoutVars>
      </dgm:prSet>
      <dgm:spPr/>
    </dgm:pt>
    <dgm:pt modelId="{4E215398-59D7-4858-B0DD-52784EA9C093}" type="pres">
      <dgm:prSet presAssocID="{3AD3EBBE-E829-4968-B574-CF54B03F7863}" presName="rootConnector" presStyleLbl="node3" presStyleIdx="8" presStyleCnt="9"/>
      <dgm:spPr/>
    </dgm:pt>
    <dgm:pt modelId="{198BE8AD-17EB-4E76-BB3A-C4B8FE06FCDA}" type="pres">
      <dgm:prSet presAssocID="{3AD3EBBE-E829-4968-B574-CF54B03F7863}" presName="hierChild4" presStyleCnt="0"/>
      <dgm:spPr/>
    </dgm:pt>
    <dgm:pt modelId="{B00FB53E-6BA9-413C-A4D8-4108095FEB47}" type="pres">
      <dgm:prSet presAssocID="{3AD3EBBE-E829-4968-B574-CF54B03F7863}" presName="hierChild5" presStyleCnt="0"/>
      <dgm:spPr/>
    </dgm:pt>
    <dgm:pt modelId="{F5842EB8-1229-4D69-8F04-80D668C06254}" type="pres">
      <dgm:prSet presAssocID="{66508058-EBD1-45E8-B482-10692BE99706}" presName="hierChild5" presStyleCnt="0"/>
      <dgm:spPr/>
    </dgm:pt>
    <dgm:pt modelId="{3E1E3240-DADE-461C-B47C-6748DD081894}" type="pres">
      <dgm:prSet presAssocID="{7717E924-CE6A-408A-B05D-BC4170A37350}" presName="hierChild3" presStyleCnt="0"/>
      <dgm:spPr/>
    </dgm:pt>
  </dgm:ptLst>
  <dgm:cxnLst>
    <dgm:cxn modelId="{0C6F8D07-7682-4EE6-8C8D-9CE8BDF66B84}" type="presOf" srcId="{C9D8964F-91EC-4C20-B125-0CD6576E058F}" destId="{84FCCBFD-7D89-4F6C-AB3A-5B74CF2A0CB7}" srcOrd="1" destOrd="0" presId="urn:microsoft.com/office/officeart/2005/8/layout/orgChart1"/>
    <dgm:cxn modelId="{1F249E09-BC29-4ED7-9444-E0FFF6B5E52D}" type="presOf" srcId="{66508058-EBD1-45E8-B482-10692BE99706}" destId="{C7DAA861-7B94-412C-A41F-DC6A22134295}" srcOrd="0" destOrd="0" presId="urn:microsoft.com/office/officeart/2005/8/layout/orgChart1"/>
    <dgm:cxn modelId="{36E0F609-0FD2-4ECB-91B7-A88247CB5929}" srcId="{7717E924-CE6A-408A-B05D-BC4170A37350}" destId="{66508058-EBD1-45E8-B482-10692BE99706}" srcOrd="2" destOrd="0" parTransId="{67C04BDF-4BB6-48AC-A843-0E55BDB01F75}" sibTransId="{03FDC818-DAD4-4A61-B7FE-4137295EE861}"/>
    <dgm:cxn modelId="{488F970B-E9B9-48A1-8357-A686BB9131AD}" type="presOf" srcId="{DB9C3686-53F5-4419-B089-F9ED97C5FCCE}" destId="{632F576C-6867-4E2C-BBDA-AC6CA1372DAF}" srcOrd="0" destOrd="0" presId="urn:microsoft.com/office/officeart/2005/8/layout/orgChart1"/>
    <dgm:cxn modelId="{AA278E0D-30B0-41D3-851C-6AF0A2ADD16E}" type="presOf" srcId="{1896B462-0F1A-4829-8DC5-6591D13EE07A}" destId="{5CF3F44B-0847-47EB-9609-7DBDF712F876}" srcOrd="0" destOrd="0" presId="urn:microsoft.com/office/officeart/2005/8/layout/orgChart1"/>
    <dgm:cxn modelId="{05BD7511-6716-4CEA-B477-4C33DB0890E0}" type="presOf" srcId="{3AD3EBBE-E829-4968-B574-CF54B03F7863}" destId="{4E215398-59D7-4858-B0DD-52784EA9C093}" srcOrd="1" destOrd="0" presId="urn:microsoft.com/office/officeart/2005/8/layout/orgChart1"/>
    <dgm:cxn modelId="{5B70EA16-4AF9-41DB-A4B5-F9215EF29267}" type="presOf" srcId="{3BCFFCFE-0303-4510-B64F-D69A7ACF7C17}" destId="{6E1E13B5-D2C0-4128-89FC-D2478FA99523}" srcOrd="0" destOrd="0" presId="urn:microsoft.com/office/officeart/2005/8/layout/orgChart1"/>
    <dgm:cxn modelId="{714D1519-F33D-4140-BF98-555555EFA2E3}" srcId="{7717E924-CE6A-408A-B05D-BC4170A37350}" destId="{4BB2CFDA-F2DB-4AAC-876A-4B139A2A5CAE}" srcOrd="1" destOrd="0" parTransId="{1896B462-0F1A-4829-8DC5-6591D13EE07A}" sibTransId="{05510CAE-D32C-42AE-AB2E-229944D1C042}"/>
    <dgm:cxn modelId="{B687B31A-CE9C-41AA-9742-292A7A0DC325}" type="presOf" srcId="{27A1AF90-2A39-4D4E-9A47-60B15FD679A6}" destId="{7B0AE381-5969-496D-8878-16E206585A86}" srcOrd="0" destOrd="0" presId="urn:microsoft.com/office/officeart/2005/8/layout/orgChart1"/>
    <dgm:cxn modelId="{B05CE41A-C32F-49AC-A420-3A522DDF4D78}" type="presOf" srcId="{C0C442B8-F0BF-42EF-A423-7ADA31C9B8B5}" destId="{8925F867-2262-4B45-8F90-0B29AA10D8C3}" srcOrd="0" destOrd="0" presId="urn:microsoft.com/office/officeart/2005/8/layout/orgChart1"/>
    <dgm:cxn modelId="{7271E91A-100F-44D0-9911-B797DC002D47}" type="presOf" srcId="{4BB2CFDA-F2DB-4AAC-876A-4B139A2A5CAE}" destId="{941E1B51-CD07-4306-A99B-2CB681A18F13}" srcOrd="0" destOrd="0" presId="urn:microsoft.com/office/officeart/2005/8/layout/orgChart1"/>
    <dgm:cxn modelId="{10684A22-439C-484E-9F26-56EAEB3D0CD9}" srcId="{66508058-EBD1-45E8-B482-10692BE99706}" destId="{D680A5E1-7A6E-4599-9429-479B49720ADE}" srcOrd="0" destOrd="0" parTransId="{A6F6767C-6B69-48E5-B2EF-FC8297FCC62F}" sibTransId="{87761023-8D95-49D6-8855-30B4F0A011F4}"/>
    <dgm:cxn modelId="{B76E5133-1115-49D2-8D39-AB47387E4D4D}" type="presOf" srcId="{67C04BDF-4BB6-48AC-A843-0E55BDB01F75}" destId="{2CF85309-ED0D-4EE0-9FAE-7EBCDEDBBC57}" srcOrd="0" destOrd="0" presId="urn:microsoft.com/office/officeart/2005/8/layout/orgChart1"/>
    <dgm:cxn modelId="{5E224E3A-3C0D-40EA-9084-C14A4D3E63FB}" type="presOf" srcId="{E327E367-F669-4CF9-99EB-F97E6AFFC87C}" destId="{692A1F30-59A7-410C-B3B9-7F72B0FDE381}" srcOrd="1" destOrd="0" presId="urn:microsoft.com/office/officeart/2005/8/layout/orgChart1"/>
    <dgm:cxn modelId="{E142D23B-AFAD-43D7-B879-2BB84A7336FA}" type="presOf" srcId="{A4E607FA-1E63-4ED1-8B4C-354E1732B6AF}" destId="{AD8F8AB4-60EB-41D2-BECD-1980913678BD}" srcOrd="1" destOrd="0" presId="urn:microsoft.com/office/officeart/2005/8/layout/orgChart1"/>
    <dgm:cxn modelId="{39843E5C-62B2-4808-A866-781BA9807735}" type="presOf" srcId="{142FD6B6-3AFD-4E66-959A-08B93DF3A018}" destId="{413102A2-2FC4-43AE-819E-839D6C1C4B31}" srcOrd="0" destOrd="0" presId="urn:microsoft.com/office/officeart/2005/8/layout/orgChart1"/>
    <dgm:cxn modelId="{F8DFDA5C-9F57-4423-BF17-21EA5F6332D9}" type="presOf" srcId="{66508058-EBD1-45E8-B482-10692BE99706}" destId="{54870E27-57AA-4389-A41E-D19EF916069C}" srcOrd="1" destOrd="0" presId="urn:microsoft.com/office/officeart/2005/8/layout/orgChart1"/>
    <dgm:cxn modelId="{45200142-057C-4D54-BCAD-0CC9341D66AF}" srcId="{558285FB-9161-4C90-ABA3-131D6518D629}" destId="{7717E924-CE6A-408A-B05D-BC4170A37350}" srcOrd="0" destOrd="0" parTransId="{EAC8D3AD-FD23-4385-B853-161ABF5B0404}" sibTransId="{DF3FBCCF-D942-4186-A0DA-55687FA743F7}"/>
    <dgm:cxn modelId="{9037DF43-BF84-44C6-9C39-EEC6BCD40F94}" type="presOf" srcId="{A81E20F0-0F7B-40A8-8F3F-FBB82F0876B5}" destId="{86AE07F1-CC0C-498D-B25D-7B853A11A7FF}" srcOrd="0" destOrd="0" presId="urn:microsoft.com/office/officeart/2005/8/layout/orgChart1"/>
    <dgm:cxn modelId="{1F614746-66CB-4B80-A2AD-23A62621704F}" type="presOf" srcId="{7717E924-CE6A-408A-B05D-BC4170A37350}" destId="{2C4ED1D5-6AAD-4570-B9C9-007CFDF19E73}" srcOrd="0" destOrd="0" presId="urn:microsoft.com/office/officeart/2005/8/layout/orgChart1"/>
    <dgm:cxn modelId="{4E7FB146-48BC-48E6-88C9-DD1E2BAB4C3D}" type="presOf" srcId="{5C81D92E-746F-4E66-9BA1-D074C523E8F1}" destId="{91810808-6815-465E-9D15-72C9CBD918D2}" srcOrd="1" destOrd="0" presId="urn:microsoft.com/office/officeart/2005/8/layout/orgChart1"/>
    <dgm:cxn modelId="{F7ADC149-3473-4E72-A99B-78C4DB54144D}" srcId="{4BB2CFDA-F2DB-4AAC-876A-4B139A2A5CAE}" destId="{F572D5F3-C36F-4448-B065-0AC283B09171}" srcOrd="1" destOrd="0" parTransId="{B10A5499-FE6E-414A-8A24-EE5FEB445466}" sibTransId="{831F2417-4304-4E7B-B282-C515130749F2}"/>
    <dgm:cxn modelId="{966FF669-1EA1-402D-A0D2-11CFAF089848}" srcId="{7717E924-CE6A-408A-B05D-BC4170A37350}" destId="{E327E367-F669-4CF9-99EB-F97E6AFFC87C}" srcOrd="0" destOrd="0" parTransId="{C0C442B8-F0BF-42EF-A423-7ADA31C9B8B5}" sibTransId="{38DECCE8-7D0A-44F8-A9FD-FC94F376F142}"/>
    <dgm:cxn modelId="{6F7DE56D-6C5E-4BF8-95C7-E2AD54481AA8}" type="presOf" srcId="{E327E367-F669-4CF9-99EB-F97E6AFFC87C}" destId="{C05A5648-08FD-4E92-B3C0-9AAA85D706D8}" srcOrd="0" destOrd="0" presId="urn:microsoft.com/office/officeart/2005/8/layout/orgChart1"/>
    <dgm:cxn modelId="{39E9FD50-D83B-4BFD-A587-898E0DC94C86}" type="presOf" srcId="{558285FB-9161-4C90-ABA3-131D6518D629}" destId="{CB523FD3-2EA0-4A2C-8F94-9F980D1DE504}" srcOrd="0" destOrd="0" presId="urn:microsoft.com/office/officeart/2005/8/layout/orgChart1"/>
    <dgm:cxn modelId="{72BED672-37E4-48F8-98C8-D7A15260A9E3}" type="presOf" srcId="{B10A5499-FE6E-414A-8A24-EE5FEB445466}" destId="{38765AA9-6727-45F7-B0BC-C779D3BD51D6}" srcOrd="0" destOrd="0" presId="urn:microsoft.com/office/officeart/2005/8/layout/orgChart1"/>
    <dgm:cxn modelId="{6B85B173-E8E1-4152-8924-C3929D475F05}" type="presOf" srcId="{DCA54D17-995E-4FBC-AA09-CF6650DCBAFB}" destId="{B912D664-A76B-471A-820C-9826C8518145}" srcOrd="0" destOrd="0" presId="urn:microsoft.com/office/officeart/2005/8/layout/orgChart1"/>
    <dgm:cxn modelId="{F0DC0D75-8243-471B-B06C-0536A41F5E3C}" type="presOf" srcId="{7717E924-CE6A-408A-B05D-BC4170A37350}" destId="{1547755B-CE39-405B-A115-A632A75361B5}" srcOrd="1" destOrd="0" presId="urn:microsoft.com/office/officeart/2005/8/layout/orgChart1"/>
    <dgm:cxn modelId="{7D1F9575-101D-4A7A-9638-1AB8BC172504}" type="presOf" srcId="{5C81D92E-746F-4E66-9BA1-D074C523E8F1}" destId="{F60D8E66-3DC6-4113-84B9-AC60D0F319FD}" srcOrd="0" destOrd="0" presId="urn:microsoft.com/office/officeart/2005/8/layout/orgChart1"/>
    <dgm:cxn modelId="{CD587D77-F864-4582-BD9E-47B77A27EDD0}" type="presOf" srcId="{D680A5E1-7A6E-4599-9429-479B49720ADE}" destId="{1F62E23F-A79A-4C9B-8E4C-CD77FC5395BF}" srcOrd="0" destOrd="0" presId="urn:microsoft.com/office/officeart/2005/8/layout/orgChart1"/>
    <dgm:cxn modelId="{C73E4B7F-95F3-4789-8D0B-76733609BA73}" type="presOf" srcId="{A6F6767C-6B69-48E5-B2EF-FC8297FCC62F}" destId="{EC90B0B0-5BA7-47F4-BA5F-349D35939CBA}" srcOrd="0" destOrd="0" presId="urn:microsoft.com/office/officeart/2005/8/layout/orgChart1"/>
    <dgm:cxn modelId="{E24DB782-3DAC-44C2-833D-31E25AE43481}" srcId="{4BB2CFDA-F2DB-4AAC-876A-4B139A2A5CAE}" destId="{5C81D92E-746F-4E66-9BA1-D074C523E8F1}" srcOrd="0" destOrd="0" parTransId="{142FD6B6-3AFD-4E66-959A-08B93DF3A018}" sibTransId="{793E261C-7531-4125-AAF1-42F4214C6E39}"/>
    <dgm:cxn modelId="{CEBE6685-26CF-44F9-8900-59693F950CCB}" type="presOf" srcId="{D680A5E1-7A6E-4599-9429-479B49720ADE}" destId="{50A0BB76-3C57-479D-9B28-9ECE6C70504E}" srcOrd="1" destOrd="0" presId="urn:microsoft.com/office/officeart/2005/8/layout/orgChart1"/>
    <dgm:cxn modelId="{A703DA8F-1924-464D-B815-8FD932F1F4F4}" type="presOf" srcId="{4BB2CFDA-F2DB-4AAC-876A-4B139A2A5CAE}" destId="{8C6609EC-AD35-4BEF-BB35-5B71016F2F74}" srcOrd="1" destOrd="0" presId="urn:microsoft.com/office/officeart/2005/8/layout/orgChart1"/>
    <dgm:cxn modelId="{9B48EA9D-B575-4677-BC37-02A629DA5336}" type="presOf" srcId="{3AD3EBBE-E829-4968-B574-CF54B03F7863}" destId="{B642E2E4-841B-473B-96E2-CBCCBB42C324}" srcOrd="0" destOrd="0" presId="urn:microsoft.com/office/officeart/2005/8/layout/orgChart1"/>
    <dgm:cxn modelId="{F96997A8-A2A6-46B8-B9A9-FE0FB834589E}" type="presOf" srcId="{7580F18B-A3F8-434D-8527-87B0ED167F3D}" destId="{93E7000B-8CAA-4E9B-881C-6AC718C5E168}" srcOrd="0" destOrd="0" presId="urn:microsoft.com/office/officeart/2005/8/layout/orgChart1"/>
    <dgm:cxn modelId="{607E07AE-A18C-4DDB-8F11-48E671D100D7}" type="presOf" srcId="{4A86808A-822E-4B63-B7D4-2C80BD2B2DBC}" destId="{04B31B75-5660-42CC-8B75-EE1A8DAADC5C}" srcOrd="1" destOrd="0" presId="urn:microsoft.com/office/officeart/2005/8/layout/orgChart1"/>
    <dgm:cxn modelId="{434B53C8-C769-41FE-A8F2-C78F75D4F8AD}" type="presOf" srcId="{3BCFFCFE-0303-4510-B64F-D69A7ACF7C17}" destId="{84E77383-90C1-4448-8EF5-8F29229C899B}" srcOrd="1" destOrd="0" presId="urn:microsoft.com/office/officeart/2005/8/layout/orgChart1"/>
    <dgm:cxn modelId="{C217F0C8-BE0A-4027-BA63-0D40C45EA2D2}" type="presOf" srcId="{A4E607FA-1E63-4ED1-8B4C-354E1732B6AF}" destId="{541D5103-5F53-42FB-8723-4A28B94FD3F8}" srcOrd="0" destOrd="0" presId="urn:microsoft.com/office/officeart/2005/8/layout/orgChart1"/>
    <dgm:cxn modelId="{8F0146C9-25D3-4BF7-AE56-700CAB79E799}" srcId="{E327E367-F669-4CF9-99EB-F97E6AFFC87C}" destId="{4A86808A-822E-4B63-B7D4-2C80BD2B2DBC}" srcOrd="0" destOrd="0" parTransId="{27A1AF90-2A39-4D4E-9A47-60B15FD679A6}" sibTransId="{08401DD9-578F-4C10-B035-E35A39D127CF}"/>
    <dgm:cxn modelId="{AD3F2DCA-67CC-439E-9AEC-AF5025A24CB5}" type="presOf" srcId="{C9D8964F-91EC-4C20-B125-0CD6576E058F}" destId="{3E0BC4E0-AB04-4EB3-9741-AAF8761B93F3}" srcOrd="0" destOrd="0" presId="urn:microsoft.com/office/officeart/2005/8/layout/orgChart1"/>
    <dgm:cxn modelId="{ED722ECD-115C-40BC-B760-F3E4B98C9542}" srcId="{66508058-EBD1-45E8-B482-10692BE99706}" destId="{3AD3EBBE-E829-4968-B574-CF54B03F7863}" srcOrd="2" destOrd="0" parTransId="{DCA54D17-995E-4FBC-AA09-CF6650DCBAFB}" sibTransId="{4BE3925C-A7DC-4F90-B80B-086456EE0B55}"/>
    <dgm:cxn modelId="{D2A228CE-3B42-49BE-A2FE-E623D3497965}" type="presOf" srcId="{F572D5F3-C36F-4448-B065-0AC283B09171}" destId="{DB1C6D01-0CCC-4658-AF12-3589CA3B5961}" srcOrd="1" destOrd="0" presId="urn:microsoft.com/office/officeart/2005/8/layout/orgChart1"/>
    <dgm:cxn modelId="{56AA23D1-D3FE-4D59-A1C7-9BF19E0D110C}" type="presOf" srcId="{D8C57135-84D5-453C-8C7F-6CF15D40F513}" destId="{BA059D04-68E4-490B-B4C0-AFDAF1CDC943}" srcOrd="0" destOrd="0" presId="urn:microsoft.com/office/officeart/2005/8/layout/orgChart1"/>
    <dgm:cxn modelId="{F62A2DD6-7C1F-4FDC-B94F-8833DE059BAA}" type="presOf" srcId="{F572D5F3-C36F-4448-B065-0AC283B09171}" destId="{AAB75475-2BBE-4E7A-8C18-C61BCD05B5C7}" srcOrd="0" destOrd="0" presId="urn:microsoft.com/office/officeart/2005/8/layout/orgChart1"/>
    <dgm:cxn modelId="{8A83B7DB-B0CA-41C0-A2F4-58403A8F817F}" srcId="{E327E367-F669-4CF9-99EB-F97E6AFFC87C}" destId="{3BCFFCFE-0303-4510-B64F-D69A7ACF7C17}" srcOrd="2" destOrd="0" parTransId="{7580F18B-A3F8-434D-8527-87B0ED167F3D}" sibTransId="{8F378664-AD5D-4FFC-A328-562F6C44AA00}"/>
    <dgm:cxn modelId="{AC64FEDF-1ED7-4A36-A024-57248AF84972}" type="presOf" srcId="{C0C68FE0-11EB-498F-939E-EB504E22447C}" destId="{561AF39C-FDA8-42BC-93B1-D0BC84C90424}" srcOrd="0" destOrd="0" presId="urn:microsoft.com/office/officeart/2005/8/layout/orgChart1"/>
    <dgm:cxn modelId="{997E14EF-8B56-479A-A106-6C8157E9AF0B}" srcId="{66508058-EBD1-45E8-B482-10692BE99706}" destId="{C9D8964F-91EC-4C20-B125-0CD6576E058F}" srcOrd="1" destOrd="0" parTransId="{D8C57135-84D5-453C-8C7F-6CF15D40F513}" sibTransId="{728DC80A-62FA-4753-90E3-12CD1859ECB5}"/>
    <dgm:cxn modelId="{2FF6D6F1-43F7-47E6-9842-904FE577E237}" srcId="{E327E367-F669-4CF9-99EB-F97E6AFFC87C}" destId="{A4E607FA-1E63-4ED1-8B4C-354E1732B6AF}" srcOrd="1" destOrd="0" parTransId="{A81E20F0-0F7B-40A8-8F3F-FBB82F0876B5}" sibTransId="{4678DC6C-0825-42C9-B9ED-90E912D38EDA}"/>
    <dgm:cxn modelId="{51E381F2-E3A5-4A37-82D4-A256F4856544}" type="presOf" srcId="{4A86808A-822E-4B63-B7D4-2C80BD2B2DBC}" destId="{2D211E77-D964-459E-8BF0-8881AD1A002C}" srcOrd="0" destOrd="0" presId="urn:microsoft.com/office/officeart/2005/8/layout/orgChart1"/>
    <dgm:cxn modelId="{AFD2C1F3-FC42-4C9A-A128-0CB80D22B2B8}" type="presOf" srcId="{C0C68FE0-11EB-498F-939E-EB504E22447C}" destId="{9A5CD68C-31DF-42F1-A6AB-778814C48DC1}" srcOrd="1" destOrd="0" presId="urn:microsoft.com/office/officeart/2005/8/layout/orgChart1"/>
    <dgm:cxn modelId="{98821CF6-5D87-42E4-9D77-54EFBF237779}" srcId="{4BB2CFDA-F2DB-4AAC-876A-4B139A2A5CAE}" destId="{C0C68FE0-11EB-498F-939E-EB504E22447C}" srcOrd="2" destOrd="0" parTransId="{DB9C3686-53F5-4419-B089-F9ED97C5FCCE}" sibTransId="{D84DC460-9DDD-42D4-B9F5-DBBC038B8575}"/>
    <dgm:cxn modelId="{02091878-A685-4104-9CFB-A48678AAF2D4}" type="presParOf" srcId="{CB523FD3-2EA0-4A2C-8F94-9F980D1DE504}" destId="{36419B1D-86DF-4BD6-AA22-EB40B171C8D2}" srcOrd="0" destOrd="0" presId="urn:microsoft.com/office/officeart/2005/8/layout/orgChart1"/>
    <dgm:cxn modelId="{A7C884D7-BE25-46F4-8345-AE9E6A2A7A55}" type="presParOf" srcId="{36419B1D-86DF-4BD6-AA22-EB40B171C8D2}" destId="{E29EB1EB-4F9F-4B3A-ADCD-98F130216C3B}" srcOrd="0" destOrd="0" presId="urn:microsoft.com/office/officeart/2005/8/layout/orgChart1"/>
    <dgm:cxn modelId="{C4CBACD1-B667-471F-AEC5-4E782E7E88A5}" type="presParOf" srcId="{E29EB1EB-4F9F-4B3A-ADCD-98F130216C3B}" destId="{2C4ED1D5-6AAD-4570-B9C9-007CFDF19E73}" srcOrd="0" destOrd="0" presId="urn:microsoft.com/office/officeart/2005/8/layout/orgChart1"/>
    <dgm:cxn modelId="{B8C99F90-185F-494B-873C-0E9BE80825CC}" type="presParOf" srcId="{E29EB1EB-4F9F-4B3A-ADCD-98F130216C3B}" destId="{1547755B-CE39-405B-A115-A632A75361B5}" srcOrd="1" destOrd="0" presId="urn:microsoft.com/office/officeart/2005/8/layout/orgChart1"/>
    <dgm:cxn modelId="{10D4A4DA-6466-4416-857B-724FFDA6D4D1}" type="presParOf" srcId="{36419B1D-86DF-4BD6-AA22-EB40B171C8D2}" destId="{F579569C-919C-4BDB-99E9-5D7B90927983}" srcOrd="1" destOrd="0" presId="urn:microsoft.com/office/officeart/2005/8/layout/orgChart1"/>
    <dgm:cxn modelId="{DD789A7B-CC27-4DD1-BC49-A31589D4FEE7}" type="presParOf" srcId="{F579569C-919C-4BDB-99E9-5D7B90927983}" destId="{8925F867-2262-4B45-8F90-0B29AA10D8C3}" srcOrd="0" destOrd="0" presId="urn:microsoft.com/office/officeart/2005/8/layout/orgChart1"/>
    <dgm:cxn modelId="{81A5D4F0-F65F-4132-AC41-A5FC8996282A}" type="presParOf" srcId="{F579569C-919C-4BDB-99E9-5D7B90927983}" destId="{FF654BC4-7542-4FDC-8B3F-D61B19B1DA81}" srcOrd="1" destOrd="0" presId="urn:microsoft.com/office/officeart/2005/8/layout/orgChart1"/>
    <dgm:cxn modelId="{3548BAF7-E273-4816-AD02-3851F21FCC33}" type="presParOf" srcId="{FF654BC4-7542-4FDC-8B3F-D61B19B1DA81}" destId="{11AFD705-B408-4B5E-92D8-204F910E4D9E}" srcOrd="0" destOrd="0" presId="urn:microsoft.com/office/officeart/2005/8/layout/orgChart1"/>
    <dgm:cxn modelId="{77A35B66-F576-42A5-8D2A-75B14B191A20}" type="presParOf" srcId="{11AFD705-B408-4B5E-92D8-204F910E4D9E}" destId="{C05A5648-08FD-4E92-B3C0-9AAA85D706D8}" srcOrd="0" destOrd="0" presId="urn:microsoft.com/office/officeart/2005/8/layout/orgChart1"/>
    <dgm:cxn modelId="{03F4615A-7B6E-44F6-8FAC-5A01B98E40E9}" type="presParOf" srcId="{11AFD705-B408-4B5E-92D8-204F910E4D9E}" destId="{692A1F30-59A7-410C-B3B9-7F72B0FDE381}" srcOrd="1" destOrd="0" presId="urn:microsoft.com/office/officeart/2005/8/layout/orgChart1"/>
    <dgm:cxn modelId="{7843D5A0-4685-4CA7-9F4B-D74CD6DDEAA6}" type="presParOf" srcId="{FF654BC4-7542-4FDC-8B3F-D61B19B1DA81}" destId="{EED7B992-7AB8-4681-86D1-C920F25E9F64}" srcOrd="1" destOrd="0" presId="urn:microsoft.com/office/officeart/2005/8/layout/orgChart1"/>
    <dgm:cxn modelId="{B003EA20-1509-4503-B3DA-EA56A5649EBE}" type="presParOf" srcId="{EED7B992-7AB8-4681-86D1-C920F25E9F64}" destId="{7B0AE381-5969-496D-8878-16E206585A86}" srcOrd="0" destOrd="0" presId="urn:microsoft.com/office/officeart/2005/8/layout/orgChart1"/>
    <dgm:cxn modelId="{E73D8001-2BD3-4AAF-908F-2748F6A07D2D}" type="presParOf" srcId="{EED7B992-7AB8-4681-86D1-C920F25E9F64}" destId="{F819DBC2-349D-4D26-924C-1735A359C55E}" srcOrd="1" destOrd="0" presId="urn:microsoft.com/office/officeart/2005/8/layout/orgChart1"/>
    <dgm:cxn modelId="{41085A04-F551-4165-A6FB-E549A3BDE151}" type="presParOf" srcId="{F819DBC2-349D-4D26-924C-1735A359C55E}" destId="{04EE8AA6-A81F-4446-90DD-13BB29B22D45}" srcOrd="0" destOrd="0" presId="urn:microsoft.com/office/officeart/2005/8/layout/orgChart1"/>
    <dgm:cxn modelId="{9E39818F-7563-4557-8BA7-0CE9DE2FDEB4}" type="presParOf" srcId="{04EE8AA6-A81F-4446-90DD-13BB29B22D45}" destId="{2D211E77-D964-459E-8BF0-8881AD1A002C}" srcOrd="0" destOrd="0" presId="urn:microsoft.com/office/officeart/2005/8/layout/orgChart1"/>
    <dgm:cxn modelId="{D48EE528-D7E8-42C1-B42A-50F6EE1CC500}" type="presParOf" srcId="{04EE8AA6-A81F-4446-90DD-13BB29B22D45}" destId="{04B31B75-5660-42CC-8B75-EE1A8DAADC5C}" srcOrd="1" destOrd="0" presId="urn:microsoft.com/office/officeart/2005/8/layout/orgChart1"/>
    <dgm:cxn modelId="{44B995C1-AD8F-438E-91BE-A37D8A62C712}" type="presParOf" srcId="{F819DBC2-349D-4D26-924C-1735A359C55E}" destId="{F409D9E9-89A9-4E1E-BC86-C8905A4EA411}" srcOrd="1" destOrd="0" presId="urn:microsoft.com/office/officeart/2005/8/layout/orgChart1"/>
    <dgm:cxn modelId="{2735BB2D-B335-43D9-B90E-756C0AE1B09C}" type="presParOf" srcId="{F819DBC2-349D-4D26-924C-1735A359C55E}" destId="{014056C5-8033-4442-89E8-A97C1F1435CD}" srcOrd="2" destOrd="0" presId="urn:microsoft.com/office/officeart/2005/8/layout/orgChart1"/>
    <dgm:cxn modelId="{123CC3F6-ADF2-48D2-8080-CC54212F33C0}" type="presParOf" srcId="{EED7B992-7AB8-4681-86D1-C920F25E9F64}" destId="{86AE07F1-CC0C-498D-B25D-7B853A11A7FF}" srcOrd="2" destOrd="0" presId="urn:microsoft.com/office/officeart/2005/8/layout/orgChart1"/>
    <dgm:cxn modelId="{96824C4A-ADE7-462B-8DAA-BF3E498C89FB}" type="presParOf" srcId="{EED7B992-7AB8-4681-86D1-C920F25E9F64}" destId="{546D037D-D5FD-4D52-A03F-065E0A2DA525}" srcOrd="3" destOrd="0" presId="urn:microsoft.com/office/officeart/2005/8/layout/orgChart1"/>
    <dgm:cxn modelId="{E945E900-EDC7-4289-8846-1A2E4618D198}" type="presParOf" srcId="{546D037D-D5FD-4D52-A03F-065E0A2DA525}" destId="{55F97F1B-8C76-45E1-B4D8-69488509F1E4}" srcOrd="0" destOrd="0" presId="urn:microsoft.com/office/officeart/2005/8/layout/orgChart1"/>
    <dgm:cxn modelId="{4DBDDE62-E311-45EA-B99D-1F592EE59A03}" type="presParOf" srcId="{55F97F1B-8C76-45E1-B4D8-69488509F1E4}" destId="{541D5103-5F53-42FB-8723-4A28B94FD3F8}" srcOrd="0" destOrd="0" presId="urn:microsoft.com/office/officeart/2005/8/layout/orgChart1"/>
    <dgm:cxn modelId="{1C3665CD-F041-4DD7-908C-E521F26EBD64}" type="presParOf" srcId="{55F97F1B-8C76-45E1-B4D8-69488509F1E4}" destId="{AD8F8AB4-60EB-41D2-BECD-1980913678BD}" srcOrd="1" destOrd="0" presId="urn:microsoft.com/office/officeart/2005/8/layout/orgChart1"/>
    <dgm:cxn modelId="{8C629D9C-D073-4B8F-8313-485C7C1A6680}" type="presParOf" srcId="{546D037D-D5FD-4D52-A03F-065E0A2DA525}" destId="{865B3924-A9E3-4F7C-8B70-59487E920961}" srcOrd="1" destOrd="0" presId="urn:microsoft.com/office/officeart/2005/8/layout/orgChart1"/>
    <dgm:cxn modelId="{F9FCBC08-8776-4190-9FDF-88CAD61B0EDB}" type="presParOf" srcId="{546D037D-D5FD-4D52-A03F-065E0A2DA525}" destId="{E5F51D0C-94F9-4B83-9C78-4B045756E03C}" srcOrd="2" destOrd="0" presId="urn:microsoft.com/office/officeart/2005/8/layout/orgChart1"/>
    <dgm:cxn modelId="{9FC0B78F-15F6-430F-B02B-D06519E5E527}" type="presParOf" srcId="{EED7B992-7AB8-4681-86D1-C920F25E9F64}" destId="{93E7000B-8CAA-4E9B-881C-6AC718C5E168}" srcOrd="4" destOrd="0" presId="urn:microsoft.com/office/officeart/2005/8/layout/orgChart1"/>
    <dgm:cxn modelId="{18DE8CFA-E15D-40E1-BD4F-273323B5F9A8}" type="presParOf" srcId="{EED7B992-7AB8-4681-86D1-C920F25E9F64}" destId="{BDCE1CF0-CFC2-4873-915E-531BA4D6E0FB}" srcOrd="5" destOrd="0" presId="urn:microsoft.com/office/officeart/2005/8/layout/orgChart1"/>
    <dgm:cxn modelId="{8E3C6985-3B0C-43F4-824B-D84B68A63A26}" type="presParOf" srcId="{BDCE1CF0-CFC2-4873-915E-531BA4D6E0FB}" destId="{020A5152-EE21-4682-B32F-58412F9D6D87}" srcOrd="0" destOrd="0" presId="urn:microsoft.com/office/officeart/2005/8/layout/orgChart1"/>
    <dgm:cxn modelId="{770E6466-82C4-4EC4-A33A-116ECB6F3176}" type="presParOf" srcId="{020A5152-EE21-4682-B32F-58412F9D6D87}" destId="{6E1E13B5-D2C0-4128-89FC-D2478FA99523}" srcOrd="0" destOrd="0" presId="urn:microsoft.com/office/officeart/2005/8/layout/orgChart1"/>
    <dgm:cxn modelId="{C549F898-FE71-45C5-9CAF-CFAA9AB4A349}" type="presParOf" srcId="{020A5152-EE21-4682-B32F-58412F9D6D87}" destId="{84E77383-90C1-4448-8EF5-8F29229C899B}" srcOrd="1" destOrd="0" presId="urn:microsoft.com/office/officeart/2005/8/layout/orgChart1"/>
    <dgm:cxn modelId="{D0FAE09F-5566-4A84-B222-FC14D1B46055}" type="presParOf" srcId="{BDCE1CF0-CFC2-4873-915E-531BA4D6E0FB}" destId="{8A46535E-FEA4-4CE5-8986-2817B29DCA76}" srcOrd="1" destOrd="0" presId="urn:microsoft.com/office/officeart/2005/8/layout/orgChart1"/>
    <dgm:cxn modelId="{FFF55408-5D12-4E36-A525-9E5FCBFF89A5}" type="presParOf" srcId="{BDCE1CF0-CFC2-4873-915E-531BA4D6E0FB}" destId="{7E42E412-8C5B-42FA-A91B-0092D73427BE}" srcOrd="2" destOrd="0" presId="urn:microsoft.com/office/officeart/2005/8/layout/orgChart1"/>
    <dgm:cxn modelId="{D1816C3C-F33A-4858-93A5-69FC572E8080}" type="presParOf" srcId="{FF654BC4-7542-4FDC-8B3F-D61B19B1DA81}" destId="{004CEF7B-F410-480F-BD2A-B35B27114BAD}" srcOrd="2" destOrd="0" presId="urn:microsoft.com/office/officeart/2005/8/layout/orgChart1"/>
    <dgm:cxn modelId="{8D861B02-B1CD-4CDA-BB89-B209B618F08C}" type="presParOf" srcId="{F579569C-919C-4BDB-99E9-5D7B90927983}" destId="{5CF3F44B-0847-47EB-9609-7DBDF712F876}" srcOrd="2" destOrd="0" presId="urn:microsoft.com/office/officeart/2005/8/layout/orgChart1"/>
    <dgm:cxn modelId="{6879DDB3-27D0-4079-8224-579BD4C6E081}" type="presParOf" srcId="{F579569C-919C-4BDB-99E9-5D7B90927983}" destId="{B1EE250A-77C2-4106-9789-8A856ABA88F3}" srcOrd="3" destOrd="0" presId="urn:microsoft.com/office/officeart/2005/8/layout/orgChart1"/>
    <dgm:cxn modelId="{D7414DEE-7DCC-423E-BEC4-AD9BAE803152}" type="presParOf" srcId="{B1EE250A-77C2-4106-9789-8A856ABA88F3}" destId="{3B752E0C-7B58-4C80-B37A-357C13754F33}" srcOrd="0" destOrd="0" presId="urn:microsoft.com/office/officeart/2005/8/layout/orgChart1"/>
    <dgm:cxn modelId="{59B7C0E1-FCC9-49B4-9C9C-D96CA53061FD}" type="presParOf" srcId="{3B752E0C-7B58-4C80-B37A-357C13754F33}" destId="{941E1B51-CD07-4306-A99B-2CB681A18F13}" srcOrd="0" destOrd="0" presId="urn:microsoft.com/office/officeart/2005/8/layout/orgChart1"/>
    <dgm:cxn modelId="{5C7C4154-9F48-49D5-896E-170AAC130BBD}" type="presParOf" srcId="{3B752E0C-7B58-4C80-B37A-357C13754F33}" destId="{8C6609EC-AD35-4BEF-BB35-5B71016F2F74}" srcOrd="1" destOrd="0" presId="urn:microsoft.com/office/officeart/2005/8/layout/orgChart1"/>
    <dgm:cxn modelId="{BCBC38DA-3313-4991-910B-3024EE9D6053}" type="presParOf" srcId="{B1EE250A-77C2-4106-9789-8A856ABA88F3}" destId="{CDFAAF7C-171A-4DB2-BA5C-F387C1FAB6CC}" srcOrd="1" destOrd="0" presId="urn:microsoft.com/office/officeart/2005/8/layout/orgChart1"/>
    <dgm:cxn modelId="{66C7F0AB-188B-4572-AE2F-4BA92A444253}" type="presParOf" srcId="{CDFAAF7C-171A-4DB2-BA5C-F387C1FAB6CC}" destId="{413102A2-2FC4-43AE-819E-839D6C1C4B31}" srcOrd="0" destOrd="0" presId="urn:microsoft.com/office/officeart/2005/8/layout/orgChart1"/>
    <dgm:cxn modelId="{25788C8B-AF0B-4DF2-B1C8-076CE45A4572}" type="presParOf" srcId="{CDFAAF7C-171A-4DB2-BA5C-F387C1FAB6CC}" destId="{2D8E2C18-8070-4915-87B5-31BE357135E0}" srcOrd="1" destOrd="0" presId="urn:microsoft.com/office/officeart/2005/8/layout/orgChart1"/>
    <dgm:cxn modelId="{73B8E437-C150-4827-9F62-F9EEA0A61012}" type="presParOf" srcId="{2D8E2C18-8070-4915-87B5-31BE357135E0}" destId="{E7EC6C84-0FDF-4A8A-A5B2-11ED5883EB27}" srcOrd="0" destOrd="0" presId="urn:microsoft.com/office/officeart/2005/8/layout/orgChart1"/>
    <dgm:cxn modelId="{E3A5105C-AF02-455B-90DB-0548E145B1CD}" type="presParOf" srcId="{E7EC6C84-0FDF-4A8A-A5B2-11ED5883EB27}" destId="{F60D8E66-3DC6-4113-84B9-AC60D0F319FD}" srcOrd="0" destOrd="0" presId="urn:microsoft.com/office/officeart/2005/8/layout/orgChart1"/>
    <dgm:cxn modelId="{C9790C31-8B2E-427A-8765-C9047B31B547}" type="presParOf" srcId="{E7EC6C84-0FDF-4A8A-A5B2-11ED5883EB27}" destId="{91810808-6815-465E-9D15-72C9CBD918D2}" srcOrd="1" destOrd="0" presId="urn:microsoft.com/office/officeart/2005/8/layout/orgChart1"/>
    <dgm:cxn modelId="{8C3FF7C3-79D5-4081-B4D8-3CAAE7E59868}" type="presParOf" srcId="{2D8E2C18-8070-4915-87B5-31BE357135E0}" destId="{81142086-A917-4359-AA21-74F7F8ED1ED0}" srcOrd="1" destOrd="0" presId="urn:microsoft.com/office/officeart/2005/8/layout/orgChart1"/>
    <dgm:cxn modelId="{1F275A05-1593-44DC-9DE8-9CD1FDA9F0BC}" type="presParOf" srcId="{2D8E2C18-8070-4915-87B5-31BE357135E0}" destId="{C3BFAC07-F57E-4E55-830F-E9CCDFAFF506}" srcOrd="2" destOrd="0" presId="urn:microsoft.com/office/officeart/2005/8/layout/orgChart1"/>
    <dgm:cxn modelId="{F12A0BC0-B5DC-4D13-B3CC-BE6750262038}" type="presParOf" srcId="{CDFAAF7C-171A-4DB2-BA5C-F387C1FAB6CC}" destId="{38765AA9-6727-45F7-B0BC-C779D3BD51D6}" srcOrd="2" destOrd="0" presId="urn:microsoft.com/office/officeart/2005/8/layout/orgChart1"/>
    <dgm:cxn modelId="{D22A9185-6F77-49DD-8CAF-C42E5E8182B3}" type="presParOf" srcId="{CDFAAF7C-171A-4DB2-BA5C-F387C1FAB6CC}" destId="{18EC2325-B868-46A2-BB83-D012E4E5A29B}" srcOrd="3" destOrd="0" presId="urn:microsoft.com/office/officeart/2005/8/layout/orgChart1"/>
    <dgm:cxn modelId="{C1F94CC9-DDDA-493C-81BF-4A09B22FE9C1}" type="presParOf" srcId="{18EC2325-B868-46A2-BB83-D012E4E5A29B}" destId="{96A6E27A-FA01-469D-98AB-F151DEDA1BF0}" srcOrd="0" destOrd="0" presId="urn:microsoft.com/office/officeart/2005/8/layout/orgChart1"/>
    <dgm:cxn modelId="{2195D3FC-D40B-4349-805F-06BFA8EDBA1C}" type="presParOf" srcId="{96A6E27A-FA01-469D-98AB-F151DEDA1BF0}" destId="{AAB75475-2BBE-4E7A-8C18-C61BCD05B5C7}" srcOrd="0" destOrd="0" presId="urn:microsoft.com/office/officeart/2005/8/layout/orgChart1"/>
    <dgm:cxn modelId="{865FD017-D090-43BA-AFE5-55CA63CBF21F}" type="presParOf" srcId="{96A6E27A-FA01-469D-98AB-F151DEDA1BF0}" destId="{DB1C6D01-0CCC-4658-AF12-3589CA3B5961}" srcOrd="1" destOrd="0" presId="urn:microsoft.com/office/officeart/2005/8/layout/orgChart1"/>
    <dgm:cxn modelId="{6C789730-ED66-4032-AEE2-45E1AF1866DF}" type="presParOf" srcId="{18EC2325-B868-46A2-BB83-D012E4E5A29B}" destId="{F7741332-C654-4ACD-932F-0E5FDFBC8FDF}" srcOrd="1" destOrd="0" presId="urn:microsoft.com/office/officeart/2005/8/layout/orgChart1"/>
    <dgm:cxn modelId="{A3BB0D2F-E71A-46A7-9823-A2ACCDAC0286}" type="presParOf" srcId="{18EC2325-B868-46A2-BB83-D012E4E5A29B}" destId="{BC71053B-CDE4-445F-9F97-4D4014BC5DA6}" srcOrd="2" destOrd="0" presId="urn:microsoft.com/office/officeart/2005/8/layout/orgChart1"/>
    <dgm:cxn modelId="{B801C911-4E40-4A71-83BE-1C78709A157E}" type="presParOf" srcId="{CDFAAF7C-171A-4DB2-BA5C-F387C1FAB6CC}" destId="{632F576C-6867-4E2C-BBDA-AC6CA1372DAF}" srcOrd="4" destOrd="0" presId="urn:microsoft.com/office/officeart/2005/8/layout/orgChart1"/>
    <dgm:cxn modelId="{07F3BAD3-7F81-4670-AB1D-DD940625E3E1}" type="presParOf" srcId="{CDFAAF7C-171A-4DB2-BA5C-F387C1FAB6CC}" destId="{9E805FC2-D926-41FF-8F42-8E7F3A0E74DF}" srcOrd="5" destOrd="0" presId="urn:microsoft.com/office/officeart/2005/8/layout/orgChart1"/>
    <dgm:cxn modelId="{8D331591-D5B3-4AE5-8D02-EECAA9551BC1}" type="presParOf" srcId="{9E805FC2-D926-41FF-8F42-8E7F3A0E74DF}" destId="{7C725628-611E-4454-A04E-1FC4725AC751}" srcOrd="0" destOrd="0" presId="urn:microsoft.com/office/officeart/2005/8/layout/orgChart1"/>
    <dgm:cxn modelId="{B369DAD2-982B-43CD-83A2-7DD5DD47C266}" type="presParOf" srcId="{7C725628-611E-4454-A04E-1FC4725AC751}" destId="{561AF39C-FDA8-42BC-93B1-D0BC84C90424}" srcOrd="0" destOrd="0" presId="urn:microsoft.com/office/officeart/2005/8/layout/orgChart1"/>
    <dgm:cxn modelId="{86261A8D-865E-4DED-8C9A-E25264B145A0}" type="presParOf" srcId="{7C725628-611E-4454-A04E-1FC4725AC751}" destId="{9A5CD68C-31DF-42F1-A6AB-778814C48DC1}" srcOrd="1" destOrd="0" presId="urn:microsoft.com/office/officeart/2005/8/layout/orgChart1"/>
    <dgm:cxn modelId="{42CD179A-A707-4008-A367-D56CBE26FFD9}" type="presParOf" srcId="{9E805FC2-D926-41FF-8F42-8E7F3A0E74DF}" destId="{7247B11F-2917-4A60-840B-E1DDB0B263FC}" srcOrd="1" destOrd="0" presId="urn:microsoft.com/office/officeart/2005/8/layout/orgChart1"/>
    <dgm:cxn modelId="{0E836EA3-B9EF-409B-A35E-4338E741BDD3}" type="presParOf" srcId="{9E805FC2-D926-41FF-8F42-8E7F3A0E74DF}" destId="{ED0C1BF5-4AB9-4579-B7F4-990AEE223848}" srcOrd="2" destOrd="0" presId="urn:microsoft.com/office/officeart/2005/8/layout/orgChart1"/>
    <dgm:cxn modelId="{A5B9854A-0D00-48DD-AF82-B63A43BDE5A6}" type="presParOf" srcId="{B1EE250A-77C2-4106-9789-8A856ABA88F3}" destId="{51EA441A-F933-4690-A201-569D2E604AF6}" srcOrd="2" destOrd="0" presId="urn:microsoft.com/office/officeart/2005/8/layout/orgChart1"/>
    <dgm:cxn modelId="{7749CB89-D1B5-4054-891A-9CFC55B52C86}" type="presParOf" srcId="{F579569C-919C-4BDB-99E9-5D7B90927983}" destId="{2CF85309-ED0D-4EE0-9FAE-7EBCDEDBBC57}" srcOrd="4" destOrd="0" presId="urn:microsoft.com/office/officeart/2005/8/layout/orgChart1"/>
    <dgm:cxn modelId="{0DB8B2A1-787D-4405-9CB6-EA8A61621C7F}" type="presParOf" srcId="{F579569C-919C-4BDB-99E9-5D7B90927983}" destId="{4E19CB81-79DB-439A-8CB0-56673992D09F}" srcOrd="5" destOrd="0" presId="urn:microsoft.com/office/officeart/2005/8/layout/orgChart1"/>
    <dgm:cxn modelId="{43E6AE6A-6476-4B0B-A14C-E78166B6C043}" type="presParOf" srcId="{4E19CB81-79DB-439A-8CB0-56673992D09F}" destId="{67CF70C9-876F-4133-BB9A-4B81530E2AD3}" srcOrd="0" destOrd="0" presId="urn:microsoft.com/office/officeart/2005/8/layout/orgChart1"/>
    <dgm:cxn modelId="{885123A1-4FE5-4E5F-8526-946324C2B14D}" type="presParOf" srcId="{67CF70C9-876F-4133-BB9A-4B81530E2AD3}" destId="{C7DAA861-7B94-412C-A41F-DC6A22134295}" srcOrd="0" destOrd="0" presId="urn:microsoft.com/office/officeart/2005/8/layout/orgChart1"/>
    <dgm:cxn modelId="{57D888B3-51C3-4808-A7F3-030C7C7E3799}" type="presParOf" srcId="{67CF70C9-876F-4133-BB9A-4B81530E2AD3}" destId="{54870E27-57AA-4389-A41E-D19EF916069C}" srcOrd="1" destOrd="0" presId="urn:microsoft.com/office/officeart/2005/8/layout/orgChart1"/>
    <dgm:cxn modelId="{FB455DCA-EE0C-41D2-8A79-D5A635BCF503}" type="presParOf" srcId="{4E19CB81-79DB-439A-8CB0-56673992D09F}" destId="{E7CB7097-FDE9-4BDA-B9C2-2646A7BD67A6}" srcOrd="1" destOrd="0" presId="urn:microsoft.com/office/officeart/2005/8/layout/orgChart1"/>
    <dgm:cxn modelId="{D4D33586-BB88-46CA-9550-24263616B025}" type="presParOf" srcId="{E7CB7097-FDE9-4BDA-B9C2-2646A7BD67A6}" destId="{EC90B0B0-5BA7-47F4-BA5F-349D35939CBA}" srcOrd="0" destOrd="0" presId="urn:microsoft.com/office/officeart/2005/8/layout/orgChart1"/>
    <dgm:cxn modelId="{CD163ABF-C29D-4A85-A81D-4F585466FA7A}" type="presParOf" srcId="{E7CB7097-FDE9-4BDA-B9C2-2646A7BD67A6}" destId="{142E5978-5E6F-417D-BE64-D67D1271A296}" srcOrd="1" destOrd="0" presId="urn:microsoft.com/office/officeart/2005/8/layout/orgChart1"/>
    <dgm:cxn modelId="{150E7C7E-D954-4A0F-855E-22BD86F0DDD3}" type="presParOf" srcId="{142E5978-5E6F-417D-BE64-D67D1271A296}" destId="{F126EB0F-C355-4C47-8B9D-F64D84A7048D}" srcOrd="0" destOrd="0" presId="urn:microsoft.com/office/officeart/2005/8/layout/orgChart1"/>
    <dgm:cxn modelId="{5A269895-6075-4E9B-8757-6E2C71B8FA85}" type="presParOf" srcId="{F126EB0F-C355-4C47-8B9D-F64D84A7048D}" destId="{1F62E23F-A79A-4C9B-8E4C-CD77FC5395BF}" srcOrd="0" destOrd="0" presId="urn:microsoft.com/office/officeart/2005/8/layout/orgChart1"/>
    <dgm:cxn modelId="{0CF71657-5589-452D-AFAB-E1DC81A3073B}" type="presParOf" srcId="{F126EB0F-C355-4C47-8B9D-F64D84A7048D}" destId="{50A0BB76-3C57-479D-9B28-9ECE6C70504E}" srcOrd="1" destOrd="0" presId="urn:microsoft.com/office/officeart/2005/8/layout/orgChart1"/>
    <dgm:cxn modelId="{83B574A6-A5B0-44CF-9A23-B504A413D228}" type="presParOf" srcId="{142E5978-5E6F-417D-BE64-D67D1271A296}" destId="{91ECBBE4-E94E-47BD-AFF3-816103338706}" srcOrd="1" destOrd="0" presId="urn:microsoft.com/office/officeart/2005/8/layout/orgChart1"/>
    <dgm:cxn modelId="{12DF47EF-E87E-41F4-94A6-CD3A6FD7873D}" type="presParOf" srcId="{142E5978-5E6F-417D-BE64-D67D1271A296}" destId="{A3EB6E95-ED2E-461B-80CD-3E92CEB6C808}" srcOrd="2" destOrd="0" presId="urn:microsoft.com/office/officeart/2005/8/layout/orgChart1"/>
    <dgm:cxn modelId="{A6F167BD-B5DA-48F4-9B8A-C0B55D15B732}" type="presParOf" srcId="{E7CB7097-FDE9-4BDA-B9C2-2646A7BD67A6}" destId="{BA059D04-68E4-490B-B4C0-AFDAF1CDC943}" srcOrd="2" destOrd="0" presId="urn:microsoft.com/office/officeart/2005/8/layout/orgChart1"/>
    <dgm:cxn modelId="{7CFC9B66-6D70-41B6-BF87-5AFA1E9CE2B0}" type="presParOf" srcId="{E7CB7097-FDE9-4BDA-B9C2-2646A7BD67A6}" destId="{0AE536E4-31B8-4C2D-85FB-D8C7C4C8A608}" srcOrd="3" destOrd="0" presId="urn:microsoft.com/office/officeart/2005/8/layout/orgChart1"/>
    <dgm:cxn modelId="{B27357F8-4F49-4150-9D7C-146EE0AE910F}" type="presParOf" srcId="{0AE536E4-31B8-4C2D-85FB-D8C7C4C8A608}" destId="{BB71B600-AAE5-4E14-AC37-B0AF177C4DE5}" srcOrd="0" destOrd="0" presId="urn:microsoft.com/office/officeart/2005/8/layout/orgChart1"/>
    <dgm:cxn modelId="{7442669D-4F99-4AEF-9118-E862F858CE75}" type="presParOf" srcId="{BB71B600-AAE5-4E14-AC37-B0AF177C4DE5}" destId="{3E0BC4E0-AB04-4EB3-9741-AAF8761B93F3}" srcOrd="0" destOrd="0" presId="urn:microsoft.com/office/officeart/2005/8/layout/orgChart1"/>
    <dgm:cxn modelId="{8F15FD61-A74C-4368-BCA2-AFD1517A02A0}" type="presParOf" srcId="{BB71B600-AAE5-4E14-AC37-B0AF177C4DE5}" destId="{84FCCBFD-7D89-4F6C-AB3A-5B74CF2A0CB7}" srcOrd="1" destOrd="0" presId="urn:microsoft.com/office/officeart/2005/8/layout/orgChart1"/>
    <dgm:cxn modelId="{3E844ABA-9F95-4A4B-AEE9-0BC3EE3A60B9}" type="presParOf" srcId="{0AE536E4-31B8-4C2D-85FB-D8C7C4C8A608}" destId="{BAA8A689-7031-47FB-B738-D7CBC749A067}" srcOrd="1" destOrd="0" presId="urn:microsoft.com/office/officeart/2005/8/layout/orgChart1"/>
    <dgm:cxn modelId="{A831B5AF-54A0-4720-9AFC-370B1660E165}" type="presParOf" srcId="{0AE536E4-31B8-4C2D-85FB-D8C7C4C8A608}" destId="{93440D67-3A28-4257-9219-9B083BD03AA5}" srcOrd="2" destOrd="0" presId="urn:microsoft.com/office/officeart/2005/8/layout/orgChart1"/>
    <dgm:cxn modelId="{8DD0C128-6FA0-45AB-9966-513CA49F770E}" type="presParOf" srcId="{E7CB7097-FDE9-4BDA-B9C2-2646A7BD67A6}" destId="{B912D664-A76B-471A-820C-9826C8518145}" srcOrd="4" destOrd="0" presId="urn:microsoft.com/office/officeart/2005/8/layout/orgChart1"/>
    <dgm:cxn modelId="{5F3CF00B-68CC-4412-9FEA-4D6E40F4113F}" type="presParOf" srcId="{E7CB7097-FDE9-4BDA-B9C2-2646A7BD67A6}" destId="{DC22E0F1-08DC-45A7-AE73-8BA494DB6572}" srcOrd="5" destOrd="0" presId="urn:microsoft.com/office/officeart/2005/8/layout/orgChart1"/>
    <dgm:cxn modelId="{16301B99-4454-41F3-9BE7-83051B194BBE}" type="presParOf" srcId="{DC22E0F1-08DC-45A7-AE73-8BA494DB6572}" destId="{495CE9E5-2278-4A7D-8A06-1E5AFD1F3F06}" srcOrd="0" destOrd="0" presId="urn:microsoft.com/office/officeart/2005/8/layout/orgChart1"/>
    <dgm:cxn modelId="{57C7712B-DC3B-4793-9F80-BFA52B7B95E9}" type="presParOf" srcId="{495CE9E5-2278-4A7D-8A06-1E5AFD1F3F06}" destId="{B642E2E4-841B-473B-96E2-CBCCBB42C324}" srcOrd="0" destOrd="0" presId="urn:microsoft.com/office/officeart/2005/8/layout/orgChart1"/>
    <dgm:cxn modelId="{4B938B62-588B-48AB-9ADB-758393834622}" type="presParOf" srcId="{495CE9E5-2278-4A7D-8A06-1E5AFD1F3F06}" destId="{4E215398-59D7-4858-B0DD-52784EA9C093}" srcOrd="1" destOrd="0" presId="urn:microsoft.com/office/officeart/2005/8/layout/orgChart1"/>
    <dgm:cxn modelId="{DCA5B642-2FB1-4B73-B716-359FFE171C7C}" type="presParOf" srcId="{DC22E0F1-08DC-45A7-AE73-8BA494DB6572}" destId="{198BE8AD-17EB-4E76-BB3A-C4B8FE06FCDA}" srcOrd="1" destOrd="0" presId="urn:microsoft.com/office/officeart/2005/8/layout/orgChart1"/>
    <dgm:cxn modelId="{1245561F-8F3A-465C-B118-16D17930E182}" type="presParOf" srcId="{DC22E0F1-08DC-45A7-AE73-8BA494DB6572}" destId="{B00FB53E-6BA9-413C-A4D8-4108095FEB47}" srcOrd="2" destOrd="0" presId="urn:microsoft.com/office/officeart/2005/8/layout/orgChart1"/>
    <dgm:cxn modelId="{73DA8AC1-FB42-4F9C-BD7D-92CB6DF2217A}" type="presParOf" srcId="{4E19CB81-79DB-439A-8CB0-56673992D09F}" destId="{F5842EB8-1229-4D69-8F04-80D668C06254}" srcOrd="2" destOrd="0" presId="urn:microsoft.com/office/officeart/2005/8/layout/orgChart1"/>
    <dgm:cxn modelId="{1FEF4CE9-9B2C-4D63-AD6D-37649F32BE14}" type="presParOf" srcId="{36419B1D-86DF-4BD6-AA22-EB40B171C8D2}" destId="{3E1E3240-DADE-461C-B47C-6748DD081894}" srcOrd="2" destOrd="0" presId="urn:microsoft.com/office/officeart/2005/8/layout/orgChart1"/>
  </dgm:cxnLst>
  <dgm:bg/>
  <dgm:whole>
    <a:ln>
      <a:noFill/>
      <a:prstDash val="dash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D0325F-340E-4A31-BABA-698E8F1F0101}" type="doc">
      <dgm:prSet loTypeId="urn:microsoft.com/office/officeart/2005/8/layout/cycle7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09859C7-90FB-4C9C-A2FB-4C642E2634BB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1) 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成员通常集中办公</a:t>
          </a:r>
          <a:endParaRPr lang="zh-CN" altLang="en-US" sz="1800" dirty="0"/>
        </a:p>
      </dgm:t>
    </dgm:pt>
    <dgm:pt modelId="{0F3388DF-C492-4DAE-B49E-3350A55B9D62}" type="parTrans" cxnId="{923249B1-4FB4-4AA2-AA37-6A14E7615EA9}">
      <dgm:prSet/>
      <dgm:spPr/>
      <dgm:t>
        <a:bodyPr/>
        <a:lstStyle/>
        <a:p>
          <a:endParaRPr lang="zh-CN" altLang="en-US" sz="1800"/>
        </a:p>
      </dgm:t>
    </dgm:pt>
    <dgm:pt modelId="{54822C4F-5151-48BE-A0A8-08476AEDC24B}" type="sibTrans" cxnId="{923249B1-4FB4-4AA2-AA37-6A14E7615EA9}">
      <dgm:prSet custT="1"/>
      <dgm:spPr/>
      <dgm:t>
        <a:bodyPr/>
        <a:lstStyle/>
        <a:p>
          <a:endParaRPr lang="zh-CN" altLang="en-US" sz="1800"/>
        </a:p>
      </dgm:t>
    </dgm:pt>
    <dgm:pt modelId="{C72A9605-F1B3-43B4-AC1B-53993A531D97}">
      <dgm:prSet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3) 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项目经理有很大职权</a:t>
          </a:r>
        </a:p>
      </dgm:t>
    </dgm:pt>
    <dgm:pt modelId="{C2A3F6AD-C469-49EF-9FEE-A497B2FA895B}" type="parTrans" cxnId="{D1BD13D5-AA87-49E2-A094-20AA6DBA1772}">
      <dgm:prSet/>
      <dgm:spPr/>
      <dgm:t>
        <a:bodyPr/>
        <a:lstStyle/>
        <a:p>
          <a:endParaRPr lang="zh-CN" altLang="en-US" sz="1800"/>
        </a:p>
      </dgm:t>
    </dgm:pt>
    <dgm:pt modelId="{CF3467A9-A72B-4542-AB95-2A03B31D7C8C}" type="sibTrans" cxnId="{D1BD13D5-AA87-49E2-A094-20AA6DBA1772}">
      <dgm:prSet custT="1"/>
      <dgm:spPr/>
      <dgm:t>
        <a:bodyPr/>
        <a:lstStyle/>
        <a:p>
          <a:endParaRPr lang="zh-CN" altLang="en-US" sz="1800"/>
        </a:p>
      </dgm:t>
    </dgm:pt>
    <dgm:pt modelId="{9CDC6EFC-819B-4792-A51B-F160AE2389E4}">
      <dgm:prSet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2) 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组织资源用于项目工作</a:t>
          </a:r>
        </a:p>
      </dgm:t>
    </dgm:pt>
    <dgm:pt modelId="{4323140C-4836-4A4A-9C17-3051A8D2AF13}" type="parTrans" cxnId="{6E3E9BDD-9916-45CF-B79A-260A5EAAE4A7}">
      <dgm:prSet/>
      <dgm:spPr/>
      <dgm:t>
        <a:bodyPr/>
        <a:lstStyle/>
        <a:p>
          <a:endParaRPr lang="zh-CN" altLang="en-US"/>
        </a:p>
      </dgm:t>
    </dgm:pt>
    <dgm:pt modelId="{113F0702-25FD-4266-9221-32EEF792D692}" type="sibTrans" cxnId="{6E3E9BDD-9916-45CF-B79A-260A5EAAE4A7}">
      <dgm:prSet/>
      <dgm:spPr/>
      <dgm:t>
        <a:bodyPr/>
        <a:lstStyle/>
        <a:p>
          <a:endParaRPr lang="zh-CN" altLang="en-US"/>
        </a:p>
      </dgm:t>
    </dgm:pt>
    <dgm:pt modelId="{1437D4A8-E1A0-46E8-9B0C-B3AC9A430EAD}" type="pres">
      <dgm:prSet presAssocID="{DBD0325F-340E-4A31-BABA-698E8F1F0101}" presName="Name0" presStyleCnt="0">
        <dgm:presLayoutVars>
          <dgm:dir/>
          <dgm:resizeHandles val="exact"/>
        </dgm:presLayoutVars>
      </dgm:prSet>
      <dgm:spPr/>
    </dgm:pt>
    <dgm:pt modelId="{2658575F-7243-46CB-BCE1-0BD242C31A89}" type="pres">
      <dgm:prSet presAssocID="{D09859C7-90FB-4C9C-A2FB-4C642E2634BB}" presName="node" presStyleLbl="node1" presStyleIdx="0" presStyleCnt="3">
        <dgm:presLayoutVars>
          <dgm:bulletEnabled val="1"/>
        </dgm:presLayoutVars>
      </dgm:prSet>
      <dgm:spPr/>
    </dgm:pt>
    <dgm:pt modelId="{F79CC534-8C06-47FE-AD42-F3B7E498321A}" type="pres">
      <dgm:prSet presAssocID="{54822C4F-5151-48BE-A0A8-08476AEDC24B}" presName="sibTrans" presStyleLbl="sibTrans2D1" presStyleIdx="0" presStyleCnt="3"/>
      <dgm:spPr/>
    </dgm:pt>
    <dgm:pt modelId="{380E5FAC-2FAB-41E4-9775-3C81CDFABBD6}" type="pres">
      <dgm:prSet presAssocID="{54822C4F-5151-48BE-A0A8-08476AEDC24B}" presName="connectorText" presStyleLbl="sibTrans2D1" presStyleIdx="0" presStyleCnt="3"/>
      <dgm:spPr/>
    </dgm:pt>
    <dgm:pt modelId="{8CB9C2EF-A270-4EC7-9648-23F11EE72A70}" type="pres">
      <dgm:prSet presAssocID="{C72A9605-F1B3-43B4-AC1B-53993A531D97}" presName="node" presStyleLbl="node1" presStyleIdx="1" presStyleCnt="3" custScaleX="123855">
        <dgm:presLayoutVars>
          <dgm:bulletEnabled val="1"/>
        </dgm:presLayoutVars>
      </dgm:prSet>
      <dgm:spPr/>
    </dgm:pt>
    <dgm:pt modelId="{8FC5F654-9985-4670-9DCB-73212B6BA318}" type="pres">
      <dgm:prSet presAssocID="{CF3467A9-A72B-4542-AB95-2A03B31D7C8C}" presName="sibTrans" presStyleLbl="sibTrans2D1" presStyleIdx="1" presStyleCnt="3"/>
      <dgm:spPr/>
    </dgm:pt>
    <dgm:pt modelId="{4748BA2F-98DC-453B-B57C-0EDC8D5E2B0F}" type="pres">
      <dgm:prSet presAssocID="{CF3467A9-A72B-4542-AB95-2A03B31D7C8C}" presName="connectorText" presStyleLbl="sibTrans2D1" presStyleIdx="1" presStyleCnt="3"/>
      <dgm:spPr/>
    </dgm:pt>
    <dgm:pt modelId="{30C99170-0B88-4930-AB77-83E95147C4A7}" type="pres">
      <dgm:prSet presAssocID="{9CDC6EFC-819B-4792-A51B-F160AE2389E4}" presName="node" presStyleLbl="node1" presStyleIdx="2" presStyleCnt="3" custScaleX="118117">
        <dgm:presLayoutVars>
          <dgm:bulletEnabled val="1"/>
        </dgm:presLayoutVars>
      </dgm:prSet>
      <dgm:spPr/>
    </dgm:pt>
    <dgm:pt modelId="{5401C327-0BA4-4A63-882C-F9BB04077395}" type="pres">
      <dgm:prSet presAssocID="{113F0702-25FD-4266-9221-32EEF792D692}" presName="sibTrans" presStyleLbl="sibTrans2D1" presStyleIdx="2" presStyleCnt="3"/>
      <dgm:spPr/>
    </dgm:pt>
    <dgm:pt modelId="{EAA17DD1-C3D9-49EE-89AB-3905231F6ADC}" type="pres">
      <dgm:prSet presAssocID="{113F0702-25FD-4266-9221-32EEF792D692}" presName="connectorText" presStyleLbl="sibTrans2D1" presStyleIdx="2" presStyleCnt="3"/>
      <dgm:spPr/>
    </dgm:pt>
  </dgm:ptLst>
  <dgm:cxnLst>
    <dgm:cxn modelId="{1BF2C92F-04CA-4F70-8D21-78913A447C56}" type="presOf" srcId="{54822C4F-5151-48BE-A0A8-08476AEDC24B}" destId="{F79CC534-8C06-47FE-AD42-F3B7E498321A}" srcOrd="0" destOrd="0" presId="urn:microsoft.com/office/officeart/2005/8/layout/cycle7"/>
    <dgm:cxn modelId="{FE9DC730-1895-4090-908E-E0F2E15C43C7}" type="presOf" srcId="{C72A9605-F1B3-43B4-AC1B-53993A531D97}" destId="{8CB9C2EF-A270-4EC7-9648-23F11EE72A70}" srcOrd="0" destOrd="0" presId="urn:microsoft.com/office/officeart/2005/8/layout/cycle7"/>
    <dgm:cxn modelId="{30B84938-149F-4448-8AD2-60D7E2595A97}" type="presOf" srcId="{54822C4F-5151-48BE-A0A8-08476AEDC24B}" destId="{380E5FAC-2FAB-41E4-9775-3C81CDFABBD6}" srcOrd="1" destOrd="0" presId="urn:microsoft.com/office/officeart/2005/8/layout/cycle7"/>
    <dgm:cxn modelId="{316ED13E-752D-4B4D-B1D4-2A3E2C14DF3D}" type="presOf" srcId="{DBD0325F-340E-4A31-BABA-698E8F1F0101}" destId="{1437D4A8-E1A0-46E8-9B0C-B3AC9A430EAD}" srcOrd="0" destOrd="0" presId="urn:microsoft.com/office/officeart/2005/8/layout/cycle7"/>
    <dgm:cxn modelId="{E132B84E-57A8-4F05-9414-617158356F43}" type="presOf" srcId="{9CDC6EFC-819B-4792-A51B-F160AE2389E4}" destId="{30C99170-0B88-4930-AB77-83E95147C4A7}" srcOrd="0" destOrd="0" presId="urn:microsoft.com/office/officeart/2005/8/layout/cycle7"/>
    <dgm:cxn modelId="{BB6B3D50-62F8-4E77-832C-FC687CA98FEB}" type="presOf" srcId="{113F0702-25FD-4266-9221-32EEF792D692}" destId="{EAA17DD1-C3D9-49EE-89AB-3905231F6ADC}" srcOrd="1" destOrd="0" presId="urn:microsoft.com/office/officeart/2005/8/layout/cycle7"/>
    <dgm:cxn modelId="{4548B353-B706-4528-ACC3-82C3FCA1AAA3}" type="presOf" srcId="{CF3467A9-A72B-4542-AB95-2A03B31D7C8C}" destId="{4748BA2F-98DC-453B-B57C-0EDC8D5E2B0F}" srcOrd="1" destOrd="0" presId="urn:microsoft.com/office/officeart/2005/8/layout/cycle7"/>
    <dgm:cxn modelId="{92744C99-B7B0-43F7-B2C8-1FA4BDAA1F85}" type="presOf" srcId="{D09859C7-90FB-4C9C-A2FB-4C642E2634BB}" destId="{2658575F-7243-46CB-BCE1-0BD242C31A89}" srcOrd="0" destOrd="0" presId="urn:microsoft.com/office/officeart/2005/8/layout/cycle7"/>
    <dgm:cxn modelId="{923249B1-4FB4-4AA2-AA37-6A14E7615EA9}" srcId="{DBD0325F-340E-4A31-BABA-698E8F1F0101}" destId="{D09859C7-90FB-4C9C-A2FB-4C642E2634BB}" srcOrd="0" destOrd="0" parTransId="{0F3388DF-C492-4DAE-B49E-3350A55B9D62}" sibTransId="{54822C4F-5151-48BE-A0A8-08476AEDC24B}"/>
    <dgm:cxn modelId="{E4C08AC3-A3DE-4802-BEFB-F9DBB66D16F3}" type="presOf" srcId="{113F0702-25FD-4266-9221-32EEF792D692}" destId="{5401C327-0BA4-4A63-882C-F9BB04077395}" srcOrd="0" destOrd="0" presId="urn:microsoft.com/office/officeart/2005/8/layout/cycle7"/>
    <dgm:cxn modelId="{4FB4D2CB-EBDA-474A-8083-34A735C02DA7}" type="presOf" srcId="{CF3467A9-A72B-4542-AB95-2A03B31D7C8C}" destId="{8FC5F654-9985-4670-9DCB-73212B6BA318}" srcOrd="0" destOrd="0" presId="urn:microsoft.com/office/officeart/2005/8/layout/cycle7"/>
    <dgm:cxn modelId="{D1BD13D5-AA87-49E2-A094-20AA6DBA1772}" srcId="{DBD0325F-340E-4A31-BABA-698E8F1F0101}" destId="{C72A9605-F1B3-43B4-AC1B-53993A531D97}" srcOrd="1" destOrd="0" parTransId="{C2A3F6AD-C469-49EF-9FEE-A497B2FA895B}" sibTransId="{CF3467A9-A72B-4542-AB95-2A03B31D7C8C}"/>
    <dgm:cxn modelId="{6E3E9BDD-9916-45CF-B79A-260A5EAAE4A7}" srcId="{DBD0325F-340E-4A31-BABA-698E8F1F0101}" destId="{9CDC6EFC-819B-4792-A51B-F160AE2389E4}" srcOrd="2" destOrd="0" parTransId="{4323140C-4836-4A4A-9C17-3051A8D2AF13}" sibTransId="{113F0702-25FD-4266-9221-32EEF792D692}"/>
    <dgm:cxn modelId="{428B59FA-5436-482E-8FB9-E52FCD8B09A8}" type="presParOf" srcId="{1437D4A8-E1A0-46E8-9B0C-B3AC9A430EAD}" destId="{2658575F-7243-46CB-BCE1-0BD242C31A89}" srcOrd="0" destOrd="0" presId="urn:microsoft.com/office/officeart/2005/8/layout/cycle7"/>
    <dgm:cxn modelId="{BCA84A6B-977F-42E4-AEBB-8AE3EC956912}" type="presParOf" srcId="{1437D4A8-E1A0-46E8-9B0C-B3AC9A430EAD}" destId="{F79CC534-8C06-47FE-AD42-F3B7E498321A}" srcOrd="1" destOrd="0" presId="urn:microsoft.com/office/officeart/2005/8/layout/cycle7"/>
    <dgm:cxn modelId="{0919C312-0DFB-4E11-9AF5-86142CD803C5}" type="presParOf" srcId="{F79CC534-8C06-47FE-AD42-F3B7E498321A}" destId="{380E5FAC-2FAB-41E4-9775-3C81CDFABBD6}" srcOrd="0" destOrd="0" presId="urn:microsoft.com/office/officeart/2005/8/layout/cycle7"/>
    <dgm:cxn modelId="{174ADF2F-D96B-4D36-B0D2-1B5D7DEBC84F}" type="presParOf" srcId="{1437D4A8-E1A0-46E8-9B0C-B3AC9A430EAD}" destId="{8CB9C2EF-A270-4EC7-9648-23F11EE72A70}" srcOrd="2" destOrd="0" presId="urn:microsoft.com/office/officeart/2005/8/layout/cycle7"/>
    <dgm:cxn modelId="{591DBE98-FF96-436C-8F7D-AC9B501B37DC}" type="presParOf" srcId="{1437D4A8-E1A0-46E8-9B0C-B3AC9A430EAD}" destId="{8FC5F654-9985-4670-9DCB-73212B6BA318}" srcOrd="3" destOrd="0" presId="urn:microsoft.com/office/officeart/2005/8/layout/cycle7"/>
    <dgm:cxn modelId="{A8D3DF05-657D-4CB9-A3BD-D28105DA5373}" type="presParOf" srcId="{8FC5F654-9985-4670-9DCB-73212B6BA318}" destId="{4748BA2F-98DC-453B-B57C-0EDC8D5E2B0F}" srcOrd="0" destOrd="0" presId="urn:microsoft.com/office/officeart/2005/8/layout/cycle7"/>
    <dgm:cxn modelId="{FF95CE9D-4A01-4658-880A-68EE60E1A346}" type="presParOf" srcId="{1437D4A8-E1A0-46E8-9B0C-B3AC9A430EAD}" destId="{30C99170-0B88-4930-AB77-83E95147C4A7}" srcOrd="4" destOrd="0" presId="urn:microsoft.com/office/officeart/2005/8/layout/cycle7"/>
    <dgm:cxn modelId="{54D6F011-A72E-4341-8F3F-49D9E3995B6E}" type="presParOf" srcId="{1437D4A8-E1A0-46E8-9B0C-B3AC9A430EAD}" destId="{5401C327-0BA4-4A63-882C-F9BB04077395}" srcOrd="5" destOrd="0" presId="urn:microsoft.com/office/officeart/2005/8/layout/cycle7"/>
    <dgm:cxn modelId="{9E84805B-42E6-4C45-8EE6-46AE15122468}" type="presParOf" srcId="{5401C327-0BA4-4A63-882C-F9BB04077395}" destId="{EAA17DD1-C3D9-49EE-89AB-3905231F6AD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8285FB-9161-4C90-ABA3-131D6518D62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17E924-CE6A-408A-B05D-BC4170A37350}">
      <dgm:prSet phldrT="[文本]"/>
      <dgm:spPr/>
      <dgm:t>
        <a:bodyPr/>
        <a:lstStyle/>
        <a:p>
          <a:r>
            <a:rPr lang="zh-CN" altLang="en-US" dirty="0"/>
            <a:t>总经理</a:t>
          </a:r>
        </a:p>
      </dgm:t>
    </dgm:pt>
    <dgm:pt modelId="{EAC8D3AD-FD23-4385-B853-161ABF5B0404}" type="par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DF3FBCCF-D942-4186-A0DA-55687FA743F7}" type="sibTrans" cxnId="{45200142-057C-4D54-BCAD-0CC9341D66AF}">
      <dgm:prSet/>
      <dgm:spPr/>
      <dgm:t>
        <a:bodyPr/>
        <a:lstStyle/>
        <a:p>
          <a:endParaRPr lang="zh-CN" altLang="en-US"/>
        </a:p>
      </dgm:t>
    </dgm:pt>
    <dgm:pt modelId="{E327E367-F669-4CF9-99EB-F97E6AFFC87C}">
      <dgm:prSet phldrT="[文本]"/>
      <dgm:spPr/>
      <dgm:t>
        <a:bodyPr/>
        <a:lstStyle/>
        <a:p>
          <a:r>
            <a:rPr lang="zh-CN" altLang="en-US" dirty="0"/>
            <a:t>项目经理</a:t>
          </a:r>
        </a:p>
      </dgm:t>
    </dgm:pt>
    <dgm:pt modelId="{C0C442B8-F0BF-42EF-A423-7ADA31C9B8B5}" type="par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38DECCE8-7D0A-44F8-A9FD-FC94F376F142}" type="sibTrans" cxnId="{966FF669-1EA1-402D-A0D2-11CFAF089848}">
      <dgm:prSet/>
      <dgm:spPr/>
      <dgm:t>
        <a:bodyPr/>
        <a:lstStyle/>
        <a:p>
          <a:endParaRPr lang="zh-CN" altLang="en-US"/>
        </a:p>
      </dgm:t>
    </dgm:pt>
    <dgm:pt modelId="{4BB2CFDA-F2DB-4AAC-876A-4B139A2A5CAE}">
      <dgm:prSet phldrT="[文本]"/>
      <dgm:spPr/>
      <dgm:t>
        <a:bodyPr/>
        <a:lstStyle/>
        <a:p>
          <a:r>
            <a:rPr lang="zh-CN" altLang="en-US" dirty="0"/>
            <a:t>项目经理</a:t>
          </a:r>
        </a:p>
      </dgm:t>
    </dgm:pt>
    <dgm:pt modelId="{1896B462-0F1A-4829-8DC5-6591D13EE07A}" type="par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05510CAE-D32C-42AE-AB2E-229944D1C042}" type="sibTrans" cxnId="{714D1519-F33D-4140-BF98-555555EFA2E3}">
      <dgm:prSet/>
      <dgm:spPr/>
      <dgm:t>
        <a:bodyPr/>
        <a:lstStyle/>
        <a:p>
          <a:endParaRPr lang="zh-CN" altLang="en-US"/>
        </a:p>
      </dgm:t>
    </dgm:pt>
    <dgm:pt modelId="{66508058-EBD1-45E8-B482-10692BE99706}">
      <dgm:prSet phldrT="[文本]"/>
      <dgm:spPr/>
      <dgm:t>
        <a:bodyPr/>
        <a:lstStyle/>
        <a:p>
          <a:r>
            <a:rPr lang="zh-CN" altLang="en-US" dirty="0"/>
            <a:t>项目经理</a:t>
          </a:r>
        </a:p>
      </dgm:t>
    </dgm:pt>
    <dgm:pt modelId="{67C04BDF-4BB6-48AC-A843-0E55BDB01F75}" type="par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03FDC818-DAD4-4A61-B7FE-4137295EE861}" type="sibTrans" cxnId="{36E0F609-0FD2-4ECB-91B7-A88247CB5929}">
      <dgm:prSet/>
      <dgm:spPr/>
      <dgm:t>
        <a:bodyPr/>
        <a:lstStyle/>
        <a:p>
          <a:endParaRPr lang="zh-CN" altLang="en-US"/>
        </a:p>
      </dgm:t>
    </dgm:pt>
    <dgm:pt modelId="{4A86808A-822E-4B63-B7D4-2C80BD2B2DBC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27A1AF90-2A39-4D4E-9A47-60B15FD679A6}" type="par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08401DD9-578F-4C10-B035-E35A39D127CF}" type="sibTrans" cxnId="{8F0146C9-25D3-4BF7-AE56-700CAB79E799}">
      <dgm:prSet/>
      <dgm:spPr/>
      <dgm:t>
        <a:bodyPr/>
        <a:lstStyle/>
        <a:p>
          <a:endParaRPr lang="zh-CN" altLang="en-US"/>
        </a:p>
      </dgm:t>
    </dgm:pt>
    <dgm:pt modelId="{A4E607FA-1E63-4ED1-8B4C-354E1732B6AF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A81E20F0-0F7B-40A8-8F3F-FBB82F0876B5}" type="par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4678DC6C-0825-42C9-B9ED-90E912D38EDA}" type="sibTrans" cxnId="{2FF6D6F1-43F7-47E6-9842-904FE577E237}">
      <dgm:prSet/>
      <dgm:spPr/>
      <dgm:t>
        <a:bodyPr/>
        <a:lstStyle/>
        <a:p>
          <a:endParaRPr lang="zh-CN" altLang="en-US"/>
        </a:p>
      </dgm:t>
    </dgm:pt>
    <dgm:pt modelId="{3BCFFCFE-0303-4510-B64F-D69A7ACF7C17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7580F18B-A3F8-434D-8527-87B0ED167F3D}" type="par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8F378664-AD5D-4FFC-A328-562F6C44AA00}" type="sibTrans" cxnId="{8A83B7DB-B0CA-41C0-A2F4-58403A8F817F}">
      <dgm:prSet/>
      <dgm:spPr/>
      <dgm:t>
        <a:bodyPr/>
        <a:lstStyle/>
        <a:p>
          <a:endParaRPr lang="zh-CN" altLang="en-US"/>
        </a:p>
      </dgm:t>
    </dgm:pt>
    <dgm:pt modelId="{5C81D92E-746F-4E66-9BA1-D074C523E8F1}">
      <dgm:prSet phldrT="[文本]"/>
      <dgm:spPr/>
      <dgm:t>
        <a:bodyPr/>
        <a:lstStyle/>
        <a:p>
          <a:r>
            <a:rPr lang="zh-CN" altLang="en-US"/>
            <a:t>职员</a:t>
          </a:r>
          <a:endParaRPr lang="zh-CN" altLang="en-US" dirty="0"/>
        </a:p>
      </dgm:t>
    </dgm:pt>
    <dgm:pt modelId="{142FD6B6-3AFD-4E66-959A-08B93DF3A018}" type="par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793E261C-7531-4125-AAF1-42F4214C6E39}" type="sibTrans" cxnId="{E24DB782-3DAC-44C2-833D-31E25AE43481}">
      <dgm:prSet/>
      <dgm:spPr/>
      <dgm:t>
        <a:bodyPr/>
        <a:lstStyle/>
        <a:p>
          <a:endParaRPr lang="zh-CN" altLang="en-US"/>
        </a:p>
      </dgm:t>
    </dgm:pt>
    <dgm:pt modelId="{F572D5F3-C36F-4448-B065-0AC283B09171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B10A5499-FE6E-414A-8A24-EE5FEB445466}" type="par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831F2417-4304-4E7B-B282-C515130749F2}" type="sibTrans" cxnId="{F7ADC149-3473-4E72-A99B-78C4DB54144D}">
      <dgm:prSet/>
      <dgm:spPr/>
      <dgm:t>
        <a:bodyPr/>
        <a:lstStyle/>
        <a:p>
          <a:endParaRPr lang="zh-CN" altLang="en-US"/>
        </a:p>
      </dgm:t>
    </dgm:pt>
    <dgm:pt modelId="{C0C68FE0-11EB-498F-939E-EB504E22447C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B9C3686-53F5-4419-B089-F9ED97C5FCCE}" type="par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84DC460-9DDD-42D4-B9F5-DBBC038B8575}" type="sibTrans" cxnId="{98821CF6-5D87-42E4-9D77-54EFBF237779}">
      <dgm:prSet/>
      <dgm:spPr/>
      <dgm:t>
        <a:bodyPr/>
        <a:lstStyle/>
        <a:p>
          <a:endParaRPr lang="zh-CN" altLang="en-US"/>
        </a:p>
      </dgm:t>
    </dgm:pt>
    <dgm:pt modelId="{D680A5E1-7A6E-4599-9429-479B49720ADE}">
      <dgm:prSet phldrT="[文本]"/>
      <dgm:spPr/>
      <dgm:t>
        <a:bodyPr/>
        <a:lstStyle/>
        <a:p>
          <a:r>
            <a:rPr lang="zh-CN" altLang="en-US" dirty="0"/>
            <a:t>职员</a:t>
          </a:r>
        </a:p>
      </dgm:t>
    </dgm:pt>
    <dgm:pt modelId="{A6F6767C-6B69-48E5-B2EF-FC8297FCC62F}" type="par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87761023-8D95-49D6-8855-30B4F0A011F4}" type="sibTrans" cxnId="{10684A22-439C-484E-9F26-56EAEB3D0CD9}">
      <dgm:prSet/>
      <dgm:spPr/>
      <dgm:t>
        <a:bodyPr/>
        <a:lstStyle/>
        <a:p>
          <a:endParaRPr lang="zh-CN" altLang="en-US"/>
        </a:p>
      </dgm:t>
    </dgm:pt>
    <dgm:pt modelId="{C9D8964F-91EC-4C20-B125-0CD6576E058F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8C57135-84D5-453C-8C7F-6CF15D40F513}" type="par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728DC80A-62FA-4753-90E3-12CD1859ECB5}" type="sibTrans" cxnId="{997E14EF-8B56-479A-A106-6C8157E9AF0B}">
      <dgm:prSet/>
      <dgm:spPr/>
      <dgm:t>
        <a:bodyPr/>
        <a:lstStyle/>
        <a:p>
          <a:endParaRPr lang="zh-CN" altLang="en-US"/>
        </a:p>
      </dgm:t>
    </dgm:pt>
    <dgm:pt modelId="{3AD3EBBE-E829-4968-B574-CF54B03F7863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/>
            <a:t>职员</a:t>
          </a:r>
        </a:p>
      </dgm:t>
    </dgm:pt>
    <dgm:pt modelId="{DCA54D17-995E-4FBC-AA09-CF6650DCBAFB}" type="par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4BE3925C-A7DC-4F90-B80B-086456EE0B55}" type="sibTrans" cxnId="{ED722ECD-115C-40BC-B760-F3E4B98C9542}">
      <dgm:prSet/>
      <dgm:spPr/>
      <dgm:t>
        <a:bodyPr/>
        <a:lstStyle/>
        <a:p>
          <a:endParaRPr lang="zh-CN" altLang="en-US"/>
        </a:p>
      </dgm:t>
    </dgm:pt>
    <dgm:pt modelId="{CB523FD3-2EA0-4A2C-8F94-9F980D1DE504}" type="pres">
      <dgm:prSet presAssocID="{558285FB-9161-4C90-ABA3-131D6518D6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419B1D-86DF-4BD6-AA22-EB40B171C8D2}" type="pres">
      <dgm:prSet presAssocID="{7717E924-CE6A-408A-B05D-BC4170A37350}" presName="hierRoot1" presStyleCnt="0">
        <dgm:presLayoutVars>
          <dgm:hierBranch val="init"/>
        </dgm:presLayoutVars>
      </dgm:prSet>
      <dgm:spPr/>
    </dgm:pt>
    <dgm:pt modelId="{E29EB1EB-4F9F-4B3A-ADCD-98F130216C3B}" type="pres">
      <dgm:prSet presAssocID="{7717E924-CE6A-408A-B05D-BC4170A37350}" presName="rootComposite1" presStyleCnt="0"/>
      <dgm:spPr/>
    </dgm:pt>
    <dgm:pt modelId="{2C4ED1D5-6AAD-4570-B9C9-007CFDF19E73}" type="pres">
      <dgm:prSet presAssocID="{7717E924-CE6A-408A-B05D-BC4170A37350}" presName="rootText1" presStyleLbl="node0" presStyleIdx="0" presStyleCnt="1">
        <dgm:presLayoutVars>
          <dgm:chPref val="3"/>
        </dgm:presLayoutVars>
      </dgm:prSet>
      <dgm:spPr/>
    </dgm:pt>
    <dgm:pt modelId="{1547755B-CE39-405B-A115-A632A75361B5}" type="pres">
      <dgm:prSet presAssocID="{7717E924-CE6A-408A-B05D-BC4170A37350}" presName="rootConnector1" presStyleLbl="node1" presStyleIdx="0" presStyleCnt="0"/>
      <dgm:spPr/>
    </dgm:pt>
    <dgm:pt modelId="{F579569C-919C-4BDB-99E9-5D7B90927983}" type="pres">
      <dgm:prSet presAssocID="{7717E924-CE6A-408A-B05D-BC4170A37350}" presName="hierChild2" presStyleCnt="0"/>
      <dgm:spPr/>
    </dgm:pt>
    <dgm:pt modelId="{8925F867-2262-4B45-8F90-0B29AA10D8C3}" type="pres">
      <dgm:prSet presAssocID="{C0C442B8-F0BF-42EF-A423-7ADA31C9B8B5}" presName="Name37" presStyleLbl="parChTrans1D2" presStyleIdx="0" presStyleCnt="3"/>
      <dgm:spPr/>
    </dgm:pt>
    <dgm:pt modelId="{FF654BC4-7542-4FDC-8B3F-D61B19B1DA81}" type="pres">
      <dgm:prSet presAssocID="{E327E367-F669-4CF9-99EB-F97E6AFFC87C}" presName="hierRoot2" presStyleCnt="0">
        <dgm:presLayoutVars>
          <dgm:hierBranch val="init"/>
        </dgm:presLayoutVars>
      </dgm:prSet>
      <dgm:spPr/>
    </dgm:pt>
    <dgm:pt modelId="{11AFD705-B408-4B5E-92D8-204F910E4D9E}" type="pres">
      <dgm:prSet presAssocID="{E327E367-F669-4CF9-99EB-F97E6AFFC87C}" presName="rootComposite" presStyleCnt="0"/>
      <dgm:spPr/>
    </dgm:pt>
    <dgm:pt modelId="{C05A5648-08FD-4E92-B3C0-9AAA85D706D8}" type="pres">
      <dgm:prSet presAssocID="{E327E367-F669-4CF9-99EB-F97E6AFFC87C}" presName="rootText" presStyleLbl="node2" presStyleIdx="0" presStyleCnt="3" custLinFactNeighborX="-40047" custLinFactNeighborY="4843">
        <dgm:presLayoutVars>
          <dgm:chPref val="3"/>
        </dgm:presLayoutVars>
      </dgm:prSet>
      <dgm:spPr/>
    </dgm:pt>
    <dgm:pt modelId="{692A1F30-59A7-410C-B3B9-7F72B0FDE381}" type="pres">
      <dgm:prSet presAssocID="{E327E367-F669-4CF9-99EB-F97E6AFFC87C}" presName="rootConnector" presStyleLbl="node2" presStyleIdx="0" presStyleCnt="3"/>
      <dgm:spPr/>
    </dgm:pt>
    <dgm:pt modelId="{EED7B992-7AB8-4681-86D1-C920F25E9F64}" type="pres">
      <dgm:prSet presAssocID="{E327E367-F669-4CF9-99EB-F97E6AFFC87C}" presName="hierChild4" presStyleCnt="0"/>
      <dgm:spPr/>
    </dgm:pt>
    <dgm:pt modelId="{7B0AE381-5969-496D-8878-16E206585A86}" type="pres">
      <dgm:prSet presAssocID="{27A1AF90-2A39-4D4E-9A47-60B15FD679A6}" presName="Name37" presStyleLbl="parChTrans1D3" presStyleIdx="0" presStyleCnt="9"/>
      <dgm:spPr/>
    </dgm:pt>
    <dgm:pt modelId="{F819DBC2-349D-4D26-924C-1735A359C55E}" type="pres">
      <dgm:prSet presAssocID="{4A86808A-822E-4B63-B7D4-2C80BD2B2DBC}" presName="hierRoot2" presStyleCnt="0">
        <dgm:presLayoutVars>
          <dgm:hierBranch val="init"/>
        </dgm:presLayoutVars>
      </dgm:prSet>
      <dgm:spPr/>
    </dgm:pt>
    <dgm:pt modelId="{04EE8AA6-A81F-4446-90DD-13BB29B22D45}" type="pres">
      <dgm:prSet presAssocID="{4A86808A-822E-4B63-B7D4-2C80BD2B2DBC}" presName="rootComposite" presStyleCnt="0"/>
      <dgm:spPr/>
    </dgm:pt>
    <dgm:pt modelId="{2D211E77-D964-459E-8BF0-8881AD1A002C}" type="pres">
      <dgm:prSet presAssocID="{4A86808A-822E-4B63-B7D4-2C80BD2B2DBC}" presName="rootText" presStyleLbl="node3" presStyleIdx="0" presStyleCnt="9" custLinFactNeighborX="-40047" custLinFactNeighborY="4843">
        <dgm:presLayoutVars>
          <dgm:chPref val="3"/>
        </dgm:presLayoutVars>
      </dgm:prSet>
      <dgm:spPr/>
    </dgm:pt>
    <dgm:pt modelId="{04B31B75-5660-42CC-8B75-EE1A8DAADC5C}" type="pres">
      <dgm:prSet presAssocID="{4A86808A-822E-4B63-B7D4-2C80BD2B2DBC}" presName="rootConnector" presStyleLbl="node3" presStyleIdx="0" presStyleCnt="9"/>
      <dgm:spPr/>
    </dgm:pt>
    <dgm:pt modelId="{F409D9E9-89A9-4E1E-BC86-C8905A4EA411}" type="pres">
      <dgm:prSet presAssocID="{4A86808A-822E-4B63-B7D4-2C80BD2B2DBC}" presName="hierChild4" presStyleCnt="0"/>
      <dgm:spPr/>
    </dgm:pt>
    <dgm:pt modelId="{014056C5-8033-4442-89E8-A97C1F1435CD}" type="pres">
      <dgm:prSet presAssocID="{4A86808A-822E-4B63-B7D4-2C80BD2B2DBC}" presName="hierChild5" presStyleCnt="0"/>
      <dgm:spPr/>
    </dgm:pt>
    <dgm:pt modelId="{86AE07F1-CC0C-498D-B25D-7B853A11A7FF}" type="pres">
      <dgm:prSet presAssocID="{A81E20F0-0F7B-40A8-8F3F-FBB82F0876B5}" presName="Name37" presStyleLbl="parChTrans1D3" presStyleIdx="1" presStyleCnt="9"/>
      <dgm:spPr/>
    </dgm:pt>
    <dgm:pt modelId="{546D037D-D5FD-4D52-A03F-065E0A2DA525}" type="pres">
      <dgm:prSet presAssocID="{A4E607FA-1E63-4ED1-8B4C-354E1732B6AF}" presName="hierRoot2" presStyleCnt="0">
        <dgm:presLayoutVars>
          <dgm:hierBranch val="init"/>
        </dgm:presLayoutVars>
      </dgm:prSet>
      <dgm:spPr/>
    </dgm:pt>
    <dgm:pt modelId="{55F97F1B-8C76-45E1-B4D8-69488509F1E4}" type="pres">
      <dgm:prSet presAssocID="{A4E607FA-1E63-4ED1-8B4C-354E1732B6AF}" presName="rootComposite" presStyleCnt="0"/>
      <dgm:spPr/>
    </dgm:pt>
    <dgm:pt modelId="{541D5103-5F53-42FB-8723-4A28B94FD3F8}" type="pres">
      <dgm:prSet presAssocID="{A4E607FA-1E63-4ED1-8B4C-354E1732B6AF}" presName="rootText" presStyleLbl="node3" presStyleIdx="1" presStyleCnt="9" custLinFactNeighborX="-40047" custLinFactNeighborY="4843">
        <dgm:presLayoutVars>
          <dgm:chPref val="3"/>
        </dgm:presLayoutVars>
      </dgm:prSet>
      <dgm:spPr/>
    </dgm:pt>
    <dgm:pt modelId="{AD8F8AB4-60EB-41D2-BECD-1980913678BD}" type="pres">
      <dgm:prSet presAssocID="{A4E607FA-1E63-4ED1-8B4C-354E1732B6AF}" presName="rootConnector" presStyleLbl="node3" presStyleIdx="1" presStyleCnt="9"/>
      <dgm:spPr/>
    </dgm:pt>
    <dgm:pt modelId="{865B3924-A9E3-4F7C-8B70-59487E920961}" type="pres">
      <dgm:prSet presAssocID="{A4E607FA-1E63-4ED1-8B4C-354E1732B6AF}" presName="hierChild4" presStyleCnt="0"/>
      <dgm:spPr/>
    </dgm:pt>
    <dgm:pt modelId="{E5F51D0C-94F9-4B83-9C78-4B045756E03C}" type="pres">
      <dgm:prSet presAssocID="{A4E607FA-1E63-4ED1-8B4C-354E1732B6AF}" presName="hierChild5" presStyleCnt="0"/>
      <dgm:spPr/>
    </dgm:pt>
    <dgm:pt modelId="{93E7000B-8CAA-4E9B-881C-6AC718C5E168}" type="pres">
      <dgm:prSet presAssocID="{7580F18B-A3F8-434D-8527-87B0ED167F3D}" presName="Name37" presStyleLbl="parChTrans1D3" presStyleIdx="2" presStyleCnt="9"/>
      <dgm:spPr/>
    </dgm:pt>
    <dgm:pt modelId="{BDCE1CF0-CFC2-4873-915E-531BA4D6E0FB}" type="pres">
      <dgm:prSet presAssocID="{3BCFFCFE-0303-4510-B64F-D69A7ACF7C17}" presName="hierRoot2" presStyleCnt="0">
        <dgm:presLayoutVars>
          <dgm:hierBranch val="init"/>
        </dgm:presLayoutVars>
      </dgm:prSet>
      <dgm:spPr/>
    </dgm:pt>
    <dgm:pt modelId="{020A5152-EE21-4682-B32F-58412F9D6D87}" type="pres">
      <dgm:prSet presAssocID="{3BCFFCFE-0303-4510-B64F-D69A7ACF7C17}" presName="rootComposite" presStyleCnt="0"/>
      <dgm:spPr/>
    </dgm:pt>
    <dgm:pt modelId="{6E1E13B5-D2C0-4128-89FC-D2478FA99523}" type="pres">
      <dgm:prSet presAssocID="{3BCFFCFE-0303-4510-B64F-D69A7ACF7C17}" presName="rootText" presStyleLbl="node3" presStyleIdx="2" presStyleCnt="9" custLinFactNeighborX="-40047" custLinFactNeighborY="422">
        <dgm:presLayoutVars>
          <dgm:chPref val="3"/>
        </dgm:presLayoutVars>
      </dgm:prSet>
      <dgm:spPr/>
    </dgm:pt>
    <dgm:pt modelId="{84E77383-90C1-4448-8EF5-8F29229C899B}" type="pres">
      <dgm:prSet presAssocID="{3BCFFCFE-0303-4510-B64F-D69A7ACF7C17}" presName="rootConnector" presStyleLbl="node3" presStyleIdx="2" presStyleCnt="9"/>
      <dgm:spPr/>
    </dgm:pt>
    <dgm:pt modelId="{8A46535E-FEA4-4CE5-8986-2817B29DCA76}" type="pres">
      <dgm:prSet presAssocID="{3BCFFCFE-0303-4510-B64F-D69A7ACF7C17}" presName="hierChild4" presStyleCnt="0"/>
      <dgm:spPr/>
    </dgm:pt>
    <dgm:pt modelId="{7E42E412-8C5B-42FA-A91B-0092D73427BE}" type="pres">
      <dgm:prSet presAssocID="{3BCFFCFE-0303-4510-B64F-D69A7ACF7C17}" presName="hierChild5" presStyleCnt="0"/>
      <dgm:spPr/>
    </dgm:pt>
    <dgm:pt modelId="{004CEF7B-F410-480F-BD2A-B35B27114BAD}" type="pres">
      <dgm:prSet presAssocID="{E327E367-F669-4CF9-99EB-F97E6AFFC87C}" presName="hierChild5" presStyleCnt="0"/>
      <dgm:spPr/>
    </dgm:pt>
    <dgm:pt modelId="{5CF3F44B-0847-47EB-9609-7DBDF712F876}" type="pres">
      <dgm:prSet presAssocID="{1896B462-0F1A-4829-8DC5-6591D13EE07A}" presName="Name37" presStyleLbl="parChTrans1D2" presStyleIdx="1" presStyleCnt="3"/>
      <dgm:spPr/>
    </dgm:pt>
    <dgm:pt modelId="{B1EE250A-77C2-4106-9789-8A856ABA88F3}" type="pres">
      <dgm:prSet presAssocID="{4BB2CFDA-F2DB-4AAC-876A-4B139A2A5CAE}" presName="hierRoot2" presStyleCnt="0">
        <dgm:presLayoutVars>
          <dgm:hierBranch val="init"/>
        </dgm:presLayoutVars>
      </dgm:prSet>
      <dgm:spPr/>
    </dgm:pt>
    <dgm:pt modelId="{3B752E0C-7B58-4C80-B37A-357C13754F33}" type="pres">
      <dgm:prSet presAssocID="{4BB2CFDA-F2DB-4AAC-876A-4B139A2A5CAE}" presName="rootComposite" presStyleCnt="0"/>
      <dgm:spPr/>
    </dgm:pt>
    <dgm:pt modelId="{941E1B51-CD07-4306-A99B-2CB681A18F13}" type="pres">
      <dgm:prSet presAssocID="{4BB2CFDA-F2DB-4AAC-876A-4B139A2A5CAE}" presName="rootText" presStyleLbl="node2" presStyleIdx="1" presStyleCnt="3">
        <dgm:presLayoutVars>
          <dgm:chPref val="3"/>
        </dgm:presLayoutVars>
      </dgm:prSet>
      <dgm:spPr/>
    </dgm:pt>
    <dgm:pt modelId="{8C6609EC-AD35-4BEF-BB35-5B71016F2F74}" type="pres">
      <dgm:prSet presAssocID="{4BB2CFDA-F2DB-4AAC-876A-4B139A2A5CAE}" presName="rootConnector" presStyleLbl="node2" presStyleIdx="1" presStyleCnt="3"/>
      <dgm:spPr/>
    </dgm:pt>
    <dgm:pt modelId="{CDFAAF7C-171A-4DB2-BA5C-F387C1FAB6CC}" type="pres">
      <dgm:prSet presAssocID="{4BB2CFDA-F2DB-4AAC-876A-4B139A2A5CAE}" presName="hierChild4" presStyleCnt="0"/>
      <dgm:spPr/>
    </dgm:pt>
    <dgm:pt modelId="{413102A2-2FC4-43AE-819E-839D6C1C4B31}" type="pres">
      <dgm:prSet presAssocID="{142FD6B6-3AFD-4E66-959A-08B93DF3A018}" presName="Name37" presStyleLbl="parChTrans1D3" presStyleIdx="3" presStyleCnt="9"/>
      <dgm:spPr/>
    </dgm:pt>
    <dgm:pt modelId="{2D8E2C18-8070-4915-87B5-31BE357135E0}" type="pres">
      <dgm:prSet presAssocID="{5C81D92E-746F-4E66-9BA1-D074C523E8F1}" presName="hierRoot2" presStyleCnt="0">
        <dgm:presLayoutVars>
          <dgm:hierBranch val="init"/>
        </dgm:presLayoutVars>
      </dgm:prSet>
      <dgm:spPr/>
    </dgm:pt>
    <dgm:pt modelId="{E7EC6C84-0FDF-4A8A-A5B2-11ED5883EB27}" type="pres">
      <dgm:prSet presAssocID="{5C81D92E-746F-4E66-9BA1-D074C523E8F1}" presName="rootComposite" presStyleCnt="0"/>
      <dgm:spPr/>
    </dgm:pt>
    <dgm:pt modelId="{F60D8E66-3DC6-4113-84B9-AC60D0F319FD}" type="pres">
      <dgm:prSet presAssocID="{5C81D92E-746F-4E66-9BA1-D074C523E8F1}" presName="rootText" presStyleLbl="node3" presStyleIdx="3" presStyleCnt="9">
        <dgm:presLayoutVars>
          <dgm:chPref val="3"/>
        </dgm:presLayoutVars>
      </dgm:prSet>
      <dgm:spPr/>
    </dgm:pt>
    <dgm:pt modelId="{91810808-6815-465E-9D15-72C9CBD918D2}" type="pres">
      <dgm:prSet presAssocID="{5C81D92E-746F-4E66-9BA1-D074C523E8F1}" presName="rootConnector" presStyleLbl="node3" presStyleIdx="3" presStyleCnt="9"/>
      <dgm:spPr/>
    </dgm:pt>
    <dgm:pt modelId="{81142086-A917-4359-AA21-74F7F8ED1ED0}" type="pres">
      <dgm:prSet presAssocID="{5C81D92E-746F-4E66-9BA1-D074C523E8F1}" presName="hierChild4" presStyleCnt="0"/>
      <dgm:spPr/>
    </dgm:pt>
    <dgm:pt modelId="{C3BFAC07-F57E-4E55-830F-E9CCDFAFF506}" type="pres">
      <dgm:prSet presAssocID="{5C81D92E-746F-4E66-9BA1-D074C523E8F1}" presName="hierChild5" presStyleCnt="0"/>
      <dgm:spPr/>
    </dgm:pt>
    <dgm:pt modelId="{38765AA9-6727-45F7-B0BC-C779D3BD51D6}" type="pres">
      <dgm:prSet presAssocID="{B10A5499-FE6E-414A-8A24-EE5FEB445466}" presName="Name37" presStyleLbl="parChTrans1D3" presStyleIdx="4" presStyleCnt="9"/>
      <dgm:spPr/>
    </dgm:pt>
    <dgm:pt modelId="{18EC2325-B868-46A2-BB83-D012E4E5A29B}" type="pres">
      <dgm:prSet presAssocID="{F572D5F3-C36F-4448-B065-0AC283B09171}" presName="hierRoot2" presStyleCnt="0">
        <dgm:presLayoutVars>
          <dgm:hierBranch val="init"/>
        </dgm:presLayoutVars>
      </dgm:prSet>
      <dgm:spPr/>
    </dgm:pt>
    <dgm:pt modelId="{96A6E27A-FA01-469D-98AB-F151DEDA1BF0}" type="pres">
      <dgm:prSet presAssocID="{F572D5F3-C36F-4448-B065-0AC283B09171}" presName="rootComposite" presStyleCnt="0"/>
      <dgm:spPr/>
    </dgm:pt>
    <dgm:pt modelId="{AAB75475-2BBE-4E7A-8C18-C61BCD05B5C7}" type="pres">
      <dgm:prSet presAssocID="{F572D5F3-C36F-4448-B065-0AC283B09171}" presName="rootText" presStyleLbl="node3" presStyleIdx="4" presStyleCnt="9">
        <dgm:presLayoutVars>
          <dgm:chPref val="3"/>
        </dgm:presLayoutVars>
      </dgm:prSet>
      <dgm:spPr/>
    </dgm:pt>
    <dgm:pt modelId="{DB1C6D01-0CCC-4658-AF12-3589CA3B5961}" type="pres">
      <dgm:prSet presAssocID="{F572D5F3-C36F-4448-B065-0AC283B09171}" presName="rootConnector" presStyleLbl="node3" presStyleIdx="4" presStyleCnt="9"/>
      <dgm:spPr/>
    </dgm:pt>
    <dgm:pt modelId="{F7741332-C654-4ACD-932F-0E5FDFBC8FDF}" type="pres">
      <dgm:prSet presAssocID="{F572D5F3-C36F-4448-B065-0AC283B09171}" presName="hierChild4" presStyleCnt="0"/>
      <dgm:spPr/>
    </dgm:pt>
    <dgm:pt modelId="{BC71053B-CDE4-445F-9F97-4D4014BC5DA6}" type="pres">
      <dgm:prSet presAssocID="{F572D5F3-C36F-4448-B065-0AC283B09171}" presName="hierChild5" presStyleCnt="0"/>
      <dgm:spPr/>
    </dgm:pt>
    <dgm:pt modelId="{632F576C-6867-4E2C-BBDA-AC6CA1372DAF}" type="pres">
      <dgm:prSet presAssocID="{DB9C3686-53F5-4419-B089-F9ED97C5FCCE}" presName="Name37" presStyleLbl="parChTrans1D3" presStyleIdx="5" presStyleCnt="9"/>
      <dgm:spPr/>
    </dgm:pt>
    <dgm:pt modelId="{9E805FC2-D926-41FF-8F42-8E7F3A0E74DF}" type="pres">
      <dgm:prSet presAssocID="{C0C68FE0-11EB-498F-939E-EB504E22447C}" presName="hierRoot2" presStyleCnt="0">
        <dgm:presLayoutVars>
          <dgm:hierBranch val="init"/>
        </dgm:presLayoutVars>
      </dgm:prSet>
      <dgm:spPr/>
    </dgm:pt>
    <dgm:pt modelId="{7C725628-611E-4454-A04E-1FC4725AC751}" type="pres">
      <dgm:prSet presAssocID="{C0C68FE0-11EB-498F-939E-EB504E22447C}" presName="rootComposite" presStyleCnt="0"/>
      <dgm:spPr/>
    </dgm:pt>
    <dgm:pt modelId="{561AF39C-FDA8-42BC-93B1-D0BC84C90424}" type="pres">
      <dgm:prSet presAssocID="{C0C68FE0-11EB-498F-939E-EB504E22447C}" presName="rootText" presStyleLbl="node3" presStyleIdx="5" presStyleCnt="9">
        <dgm:presLayoutVars>
          <dgm:chPref val="3"/>
        </dgm:presLayoutVars>
      </dgm:prSet>
      <dgm:spPr/>
    </dgm:pt>
    <dgm:pt modelId="{9A5CD68C-31DF-42F1-A6AB-778814C48DC1}" type="pres">
      <dgm:prSet presAssocID="{C0C68FE0-11EB-498F-939E-EB504E22447C}" presName="rootConnector" presStyleLbl="node3" presStyleIdx="5" presStyleCnt="9"/>
      <dgm:spPr/>
    </dgm:pt>
    <dgm:pt modelId="{7247B11F-2917-4A60-840B-E1DDB0B263FC}" type="pres">
      <dgm:prSet presAssocID="{C0C68FE0-11EB-498F-939E-EB504E22447C}" presName="hierChild4" presStyleCnt="0"/>
      <dgm:spPr/>
    </dgm:pt>
    <dgm:pt modelId="{ED0C1BF5-4AB9-4579-B7F4-990AEE223848}" type="pres">
      <dgm:prSet presAssocID="{C0C68FE0-11EB-498F-939E-EB504E22447C}" presName="hierChild5" presStyleCnt="0"/>
      <dgm:spPr/>
    </dgm:pt>
    <dgm:pt modelId="{51EA441A-F933-4690-A201-569D2E604AF6}" type="pres">
      <dgm:prSet presAssocID="{4BB2CFDA-F2DB-4AAC-876A-4B139A2A5CAE}" presName="hierChild5" presStyleCnt="0"/>
      <dgm:spPr/>
    </dgm:pt>
    <dgm:pt modelId="{2CF85309-ED0D-4EE0-9FAE-7EBCDEDBBC57}" type="pres">
      <dgm:prSet presAssocID="{67C04BDF-4BB6-48AC-A843-0E55BDB01F75}" presName="Name37" presStyleLbl="parChTrans1D2" presStyleIdx="2" presStyleCnt="3"/>
      <dgm:spPr/>
    </dgm:pt>
    <dgm:pt modelId="{4E19CB81-79DB-439A-8CB0-56673992D09F}" type="pres">
      <dgm:prSet presAssocID="{66508058-EBD1-45E8-B482-10692BE99706}" presName="hierRoot2" presStyleCnt="0">
        <dgm:presLayoutVars>
          <dgm:hierBranch val="init"/>
        </dgm:presLayoutVars>
      </dgm:prSet>
      <dgm:spPr/>
    </dgm:pt>
    <dgm:pt modelId="{67CF70C9-876F-4133-BB9A-4B81530E2AD3}" type="pres">
      <dgm:prSet presAssocID="{66508058-EBD1-45E8-B482-10692BE99706}" presName="rootComposite" presStyleCnt="0"/>
      <dgm:spPr/>
    </dgm:pt>
    <dgm:pt modelId="{C7DAA861-7B94-412C-A41F-DC6A22134295}" type="pres">
      <dgm:prSet presAssocID="{66508058-EBD1-45E8-B482-10692BE99706}" presName="rootText" presStyleLbl="node2" presStyleIdx="2" presStyleCnt="3" custLinFactNeighborX="53108" custLinFactNeighborY="4843">
        <dgm:presLayoutVars>
          <dgm:chPref val="3"/>
        </dgm:presLayoutVars>
      </dgm:prSet>
      <dgm:spPr/>
    </dgm:pt>
    <dgm:pt modelId="{54870E27-57AA-4389-A41E-D19EF916069C}" type="pres">
      <dgm:prSet presAssocID="{66508058-EBD1-45E8-B482-10692BE99706}" presName="rootConnector" presStyleLbl="node2" presStyleIdx="2" presStyleCnt="3"/>
      <dgm:spPr/>
    </dgm:pt>
    <dgm:pt modelId="{E7CB7097-FDE9-4BDA-B9C2-2646A7BD67A6}" type="pres">
      <dgm:prSet presAssocID="{66508058-EBD1-45E8-B482-10692BE99706}" presName="hierChild4" presStyleCnt="0"/>
      <dgm:spPr/>
    </dgm:pt>
    <dgm:pt modelId="{EC90B0B0-5BA7-47F4-BA5F-349D35939CBA}" type="pres">
      <dgm:prSet presAssocID="{A6F6767C-6B69-48E5-B2EF-FC8297FCC62F}" presName="Name37" presStyleLbl="parChTrans1D3" presStyleIdx="6" presStyleCnt="9"/>
      <dgm:spPr/>
    </dgm:pt>
    <dgm:pt modelId="{142E5978-5E6F-417D-BE64-D67D1271A296}" type="pres">
      <dgm:prSet presAssocID="{D680A5E1-7A6E-4599-9429-479B49720ADE}" presName="hierRoot2" presStyleCnt="0">
        <dgm:presLayoutVars>
          <dgm:hierBranch val="init"/>
        </dgm:presLayoutVars>
      </dgm:prSet>
      <dgm:spPr/>
    </dgm:pt>
    <dgm:pt modelId="{F126EB0F-C355-4C47-8B9D-F64D84A7048D}" type="pres">
      <dgm:prSet presAssocID="{D680A5E1-7A6E-4599-9429-479B49720ADE}" presName="rootComposite" presStyleCnt="0"/>
      <dgm:spPr/>
    </dgm:pt>
    <dgm:pt modelId="{1F62E23F-A79A-4C9B-8E4C-CD77FC5395BF}" type="pres">
      <dgm:prSet presAssocID="{D680A5E1-7A6E-4599-9429-479B49720ADE}" presName="rootText" presStyleLbl="node3" presStyleIdx="6" presStyleCnt="9" custLinFactNeighborX="53108" custLinFactNeighborY="4843">
        <dgm:presLayoutVars>
          <dgm:chPref val="3"/>
        </dgm:presLayoutVars>
      </dgm:prSet>
      <dgm:spPr/>
    </dgm:pt>
    <dgm:pt modelId="{50A0BB76-3C57-479D-9B28-9ECE6C70504E}" type="pres">
      <dgm:prSet presAssocID="{D680A5E1-7A6E-4599-9429-479B49720ADE}" presName="rootConnector" presStyleLbl="node3" presStyleIdx="6" presStyleCnt="9"/>
      <dgm:spPr/>
    </dgm:pt>
    <dgm:pt modelId="{91ECBBE4-E94E-47BD-AFF3-816103338706}" type="pres">
      <dgm:prSet presAssocID="{D680A5E1-7A6E-4599-9429-479B49720ADE}" presName="hierChild4" presStyleCnt="0"/>
      <dgm:spPr/>
    </dgm:pt>
    <dgm:pt modelId="{A3EB6E95-ED2E-461B-80CD-3E92CEB6C808}" type="pres">
      <dgm:prSet presAssocID="{D680A5E1-7A6E-4599-9429-479B49720ADE}" presName="hierChild5" presStyleCnt="0"/>
      <dgm:spPr/>
    </dgm:pt>
    <dgm:pt modelId="{BA059D04-68E4-490B-B4C0-AFDAF1CDC943}" type="pres">
      <dgm:prSet presAssocID="{D8C57135-84D5-453C-8C7F-6CF15D40F513}" presName="Name37" presStyleLbl="parChTrans1D3" presStyleIdx="7" presStyleCnt="9"/>
      <dgm:spPr/>
    </dgm:pt>
    <dgm:pt modelId="{0AE536E4-31B8-4C2D-85FB-D8C7C4C8A608}" type="pres">
      <dgm:prSet presAssocID="{C9D8964F-91EC-4C20-B125-0CD6576E058F}" presName="hierRoot2" presStyleCnt="0">
        <dgm:presLayoutVars>
          <dgm:hierBranch val="init"/>
        </dgm:presLayoutVars>
      </dgm:prSet>
      <dgm:spPr/>
    </dgm:pt>
    <dgm:pt modelId="{BB71B600-AAE5-4E14-AC37-B0AF177C4DE5}" type="pres">
      <dgm:prSet presAssocID="{C9D8964F-91EC-4C20-B125-0CD6576E058F}" presName="rootComposite" presStyleCnt="0"/>
      <dgm:spPr/>
    </dgm:pt>
    <dgm:pt modelId="{3E0BC4E0-AB04-4EB3-9741-AAF8761B93F3}" type="pres">
      <dgm:prSet presAssocID="{C9D8964F-91EC-4C20-B125-0CD6576E058F}" presName="rootText" presStyleLbl="node3" presStyleIdx="7" presStyleCnt="9" custLinFactNeighborX="53108" custLinFactNeighborY="4843">
        <dgm:presLayoutVars>
          <dgm:chPref val="3"/>
        </dgm:presLayoutVars>
      </dgm:prSet>
      <dgm:spPr/>
    </dgm:pt>
    <dgm:pt modelId="{84FCCBFD-7D89-4F6C-AB3A-5B74CF2A0CB7}" type="pres">
      <dgm:prSet presAssocID="{C9D8964F-91EC-4C20-B125-0CD6576E058F}" presName="rootConnector" presStyleLbl="node3" presStyleIdx="7" presStyleCnt="9"/>
      <dgm:spPr/>
    </dgm:pt>
    <dgm:pt modelId="{BAA8A689-7031-47FB-B738-D7CBC749A067}" type="pres">
      <dgm:prSet presAssocID="{C9D8964F-91EC-4C20-B125-0CD6576E058F}" presName="hierChild4" presStyleCnt="0"/>
      <dgm:spPr/>
    </dgm:pt>
    <dgm:pt modelId="{93440D67-3A28-4257-9219-9B083BD03AA5}" type="pres">
      <dgm:prSet presAssocID="{C9D8964F-91EC-4C20-B125-0CD6576E058F}" presName="hierChild5" presStyleCnt="0"/>
      <dgm:spPr/>
    </dgm:pt>
    <dgm:pt modelId="{B912D664-A76B-471A-820C-9826C8518145}" type="pres">
      <dgm:prSet presAssocID="{DCA54D17-995E-4FBC-AA09-CF6650DCBAFB}" presName="Name37" presStyleLbl="parChTrans1D3" presStyleIdx="8" presStyleCnt="9"/>
      <dgm:spPr/>
    </dgm:pt>
    <dgm:pt modelId="{DC22E0F1-08DC-45A7-AE73-8BA494DB6572}" type="pres">
      <dgm:prSet presAssocID="{3AD3EBBE-E829-4968-B574-CF54B03F7863}" presName="hierRoot2" presStyleCnt="0">
        <dgm:presLayoutVars>
          <dgm:hierBranch val="init"/>
        </dgm:presLayoutVars>
      </dgm:prSet>
      <dgm:spPr/>
    </dgm:pt>
    <dgm:pt modelId="{495CE9E5-2278-4A7D-8A06-1E5AFD1F3F06}" type="pres">
      <dgm:prSet presAssocID="{3AD3EBBE-E829-4968-B574-CF54B03F7863}" presName="rootComposite" presStyleCnt="0"/>
      <dgm:spPr/>
    </dgm:pt>
    <dgm:pt modelId="{B642E2E4-841B-473B-96E2-CBCCBB42C324}" type="pres">
      <dgm:prSet presAssocID="{3AD3EBBE-E829-4968-B574-CF54B03F7863}" presName="rootText" presStyleLbl="node3" presStyleIdx="8" presStyleCnt="9" custLinFactNeighborX="53108" custLinFactNeighborY="4843">
        <dgm:presLayoutVars>
          <dgm:chPref val="3"/>
        </dgm:presLayoutVars>
      </dgm:prSet>
      <dgm:spPr/>
    </dgm:pt>
    <dgm:pt modelId="{4E215398-59D7-4858-B0DD-52784EA9C093}" type="pres">
      <dgm:prSet presAssocID="{3AD3EBBE-E829-4968-B574-CF54B03F7863}" presName="rootConnector" presStyleLbl="node3" presStyleIdx="8" presStyleCnt="9"/>
      <dgm:spPr/>
    </dgm:pt>
    <dgm:pt modelId="{198BE8AD-17EB-4E76-BB3A-C4B8FE06FCDA}" type="pres">
      <dgm:prSet presAssocID="{3AD3EBBE-E829-4968-B574-CF54B03F7863}" presName="hierChild4" presStyleCnt="0"/>
      <dgm:spPr/>
    </dgm:pt>
    <dgm:pt modelId="{B00FB53E-6BA9-413C-A4D8-4108095FEB47}" type="pres">
      <dgm:prSet presAssocID="{3AD3EBBE-E829-4968-B574-CF54B03F7863}" presName="hierChild5" presStyleCnt="0"/>
      <dgm:spPr/>
    </dgm:pt>
    <dgm:pt modelId="{F5842EB8-1229-4D69-8F04-80D668C06254}" type="pres">
      <dgm:prSet presAssocID="{66508058-EBD1-45E8-B482-10692BE99706}" presName="hierChild5" presStyleCnt="0"/>
      <dgm:spPr/>
    </dgm:pt>
    <dgm:pt modelId="{3E1E3240-DADE-461C-B47C-6748DD081894}" type="pres">
      <dgm:prSet presAssocID="{7717E924-CE6A-408A-B05D-BC4170A37350}" presName="hierChild3" presStyleCnt="0"/>
      <dgm:spPr/>
    </dgm:pt>
  </dgm:ptLst>
  <dgm:cxnLst>
    <dgm:cxn modelId="{0C6F8D07-7682-4EE6-8C8D-9CE8BDF66B84}" type="presOf" srcId="{C9D8964F-91EC-4C20-B125-0CD6576E058F}" destId="{84FCCBFD-7D89-4F6C-AB3A-5B74CF2A0CB7}" srcOrd="1" destOrd="0" presId="urn:microsoft.com/office/officeart/2005/8/layout/orgChart1"/>
    <dgm:cxn modelId="{1F249E09-BC29-4ED7-9444-E0FFF6B5E52D}" type="presOf" srcId="{66508058-EBD1-45E8-B482-10692BE99706}" destId="{C7DAA861-7B94-412C-A41F-DC6A22134295}" srcOrd="0" destOrd="0" presId="urn:microsoft.com/office/officeart/2005/8/layout/orgChart1"/>
    <dgm:cxn modelId="{36E0F609-0FD2-4ECB-91B7-A88247CB5929}" srcId="{7717E924-CE6A-408A-B05D-BC4170A37350}" destId="{66508058-EBD1-45E8-B482-10692BE99706}" srcOrd="2" destOrd="0" parTransId="{67C04BDF-4BB6-48AC-A843-0E55BDB01F75}" sibTransId="{03FDC818-DAD4-4A61-B7FE-4137295EE861}"/>
    <dgm:cxn modelId="{488F970B-E9B9-48A1-8357-A686BB9131AD}" type="presOf" srcId="{DB9C3686-53F5-4419-B089-F9ED97C5FCCE}" destId="{632F576C-6867-4E2C-BBDA-AC6CA1372DAF}" srcOrd="0" destOrd="0" presId="urn:microsoft.com/office/officeart/2005/8/layout/orgChart1"/>
    <dgm:cxn modelId="{AA278E0D-30B0-41D3-851C-6AF0A2ADD16E}" type="presOf" srcId="{1896B462-0F1A-4829-8DC5-6591D13EE07A}" destId="{5CF3F44B-0847-47EB-9609-7DBDF712F876}" srcOrd="0" destOrd="0" presId="urn:microsoft.com/office/officeart/2005/8/layout/orgChart1"/>
    <dgm:cxn modelId="{05BD7511-6716-4CEA-B477-4C33DB0890E0}" type="presOf" srcId="{3AD3EBBE-E829-4968-B574-CF54B03F7863}" destId="{4E215398-59D7-4858-B0DD-52784EA9C093}" srcOrd="1" destOrd="0" presId="urn:microsoft.com/office/officeart/2005/8/layout/orgChart1"/>
    <dgm:cxn modelId="{5B70EA16-4AF9-41DB-A4B5-F9215EF29267}" type="presOf" srcId="{3BCFFCFE-0303-4510-B64F-D69A7ACF7C17}" destId="{6E1E13B5-D2C0-4128-89FC-D2478FA99523}" srcOrd="0" destOrd="0" presId="urn:microsoft.com/office/officeart/2005/8/layout/orgChart1"/>
    <dgm:cxn modelId="{714D1519-F33D-4140-BF98-555555EFA2E3}" srcId="{7717E924-CE6A-408A-B05D-BC4170A37350}" destId="{4BB2CFDA-F2DB-4AAC-876A-4B139A2A5CAE}" srcOrd="1" destOrd="0" parTransId="{1896B462-0F1A-4829-8DC5-6591D13EE07A}" sibTransId="{05510CAE-D32C-42AE-AB2E-229944D1C042}"/>
    <dgm:cxn modelId="{B687B31A-CE9C-41AA-9742-292A7A0DC325}" type="presOf" srcId="{27A1AF90-2A39-4D4E-9A47-60B15FD679A6}" destId="{7B0AE381-5969-496D-8878-16E206585A86}" srcOrd="0" destOrd="0" presId="urn:microsoft.com/office/officeart/2005/8/layout/orgChart1"/>
    <dgm:cxn modelId="{B05CE41A-C32F-49AC-A420-3A522DDF4D78}" type="presOf" srcId="{C0C442B8-F0BF-42EF-A423-7ADA31C9B8B5}" destId="{8925F867-2262-4B45-8F90-0B29AA10D8C3}" srcOrd="0" destOrd="0" presId="urn:microsoft.com/office/officeart/2005/8/layout/orgChart1"/>
    <dgm:cxn modelId="{7271E91A-100F-44D0-9911-B797DC002D47}" type="presOf" srcId="{4BB2CFDA-F2DB-4AAC-876A-4B139A2A5CAE}" destId="{941E1B51-CD07-4306-A99B-2CB681A18F13}" srcOrd="0" destOrd="0" presId="urn:microsoft.com/office/officeart/2005/8/layout/orgChart1"/>
    <dgm:cxn modelId="{10684A22-439C-484E-9F26-56EAEB3D0CD9}" srcId="{66508058-EBD1-45E8-B482-10692BE99706}" destId="{D680A5E1-7A6E-4599-9429-479B49720ADE}" srcOrd="0" destOrd="0" parTransId="{A6F6767C-6B69-48E5-B2EF-FC8297FCC62F}" sibTransId="{87761023-8D95-49D6-8855-30B4F0A011F4}"/>
    <dgm:cxn modelId="{B76E5133-1115-49D2-8D39-AB47387E4D4D}" type="presOf" srcId="{67C04BDF-4BB6-48AC-A843-0E55BDB01F75}" destId="{2CF85309-ED0D-4EE0-9FAE-7EBCDEDBBC57}" srcOrd="0" destOrd="0" presId="urn:microsoft.com/office/officeart/2005/8/layout/orgChart1"/>
    <dgm:cxn modelId="{5E224E3A-3C0D-40EA-9084-C14A4D3E63FB}" type="presOf" srcId="{E327E367-F669-4CF9-99EB-F97E6AFFC87C}" destId="{692A1F30-59A7-410C-B3B9-7F72B0FDE381}" srcOrd="1" destOrd="0" presId="urn:microsoft.com/office/officeart/2005/8/layout/orgChart1"/>
    <dgm:cxn modelId="{E142D23B-AFAD-43D7-B879-2BB84A7336FA}" type="presOf" srcId="{A4E607FA-1E63-4ED1-8B4C-354E1732B6AF}" destId="{AD8F8AB4-60EB-41D2-BECD-1980913678BD}" srcOrd="1" destOrd="0" presId="urn:microsoft.com/office/officeart/2005/8/layout/orgChart1"/>
    <dgm:cxn modelId="{39843E5C-62B2-4808-A866-781BA9807735}" type="presOf" srcId="{142FD6B6-3AFD-4E66-959A-08B93DF3A018}" destId="{413102A2-2FC4-43AE-819E-839D6C1C4B31}" srcOrd="0" destOrd="0" presId="urn:microsoft.com/office/officeart/2005/8/layout/orgChart1"/>
    <dgm:cxn modelId="{F8DFDA5C-9F57-4423-BF17-21EA5F6332D9}" type="presOf" srcId="{66508058-EBD1-45E8-B482-10692BE99706}" destId="{54870E27-57AA-4389-A41E-D19EF916069C}" srcOrd="1" destOrd="0" presId="urn:microsoft.com/office/officeart/2005/8/layout/orgChart1"/>
    <dgm:cxn modelId="{45200142-057C-4D54-BCAD-0CC9341D66AF}" srcId="{558285FB-9161-4C90-ABA3-131D6518D629}" destId="{7717E924-CE6A-408A-B05D-BC4170A37350}" srcOrd="0" destOrd="0" parTransId="{EAC8D3AD-FD23-4385-B853-161ABF5B0404}" sibTransId="{DF3FBCCF-D942-4186-A0DA-55687FA743F7}"/>
    <dgm:cxn modelId="{9037DF43-BF84-44C6-9C39-EEC6BCD40F94}" type="presOf" srcId="{A81E20F0-0F7B-40A8-8F3F-FBB82F0876B5}" destId="{86AE07F1-CC0C-498D-B25D-7B853A11A7FF}" srcOrd="0" destOrd="0" presId="urn:microsoft.com/office/officeart/2005/8/layout/orgChart1"/>
    <dgm:cxn modelId="{1F614746-66CB-4B80-A2AD-23A62621704F}" type="presOf" srcId="{7717E924-CE6A-408A-B05D-BC4170A37350}" destId="{2C4ED1D5-6AAD-4570-B9C9-007CFDF19E73}" srcOrd="0" destOrd="0" presId="urn:microsoft.com/office/officeart/2005/8/layout/orgChart1"/>
    <dgm:cxn modelId="{4E7FB146-48BC-48E6-88C9-DD1E2BAB4C3D}" type="presOf" srcId="{5C81D92E-746F-4E66-9BA1-D074C523E8F1}" destId="{91810808-6815-465E-9D15-72C9CBD918D2}" srcOrd="1" destOrd="0" presId="urn:microsoft.com/office/officeart/2005/8/layout/orgChart1"/>
    <dgm:cxn modelId="{F7ADC149-3473-4E72-A99B-78C4DB54144D}" srcId="{4BB2CFDA-F2DB-4AAC-876A-4B139A2A5CAE}" destId="{F572D5F3-C36F-4448-B065-0AC283B09171}" srcOrd="1" destOrd="0" parTransId="{B10A5499-FE6E-414A-8A24-EE5FEB445466}" sibTransId="{831F2417-4304-4E7B-B282-C515130749F2}"/>
    <dgm:cxn modelId="{966FF669-1EA1-402D-A0D2-11CFAF089848}" srcId="{7717E924-CE6A-408A-B05D-BC4170A37350}" destId="{E327E367-F669-4CF9-99EB-F97E6AFFC87C}" srcOrd="0" destOrd="0" parTransId="{C0C442B8-F0BF-42EF-A423-7ADA31C9B8B5}" sibTransId="{38DECCE8-7D0A-44F8-A9FD-FC94F376F142}"/>
    <dgm:cxn modelId="{6F7DE56D-6C5E-4BF8-95C7-E2AD54481AA8}" type="presOf" srcId="{E327E367-F669-4CF9-99EB-F97E6AFFC87C}" destId="{C05A5648-08FD-4E92-B3C0-9AAA85D706D8}" srcOrd="0" destOrd="0" presId="urn:microsoft.com/office/officeart/2005/8/layout/orgChart1"/>
    <dgm:cxn modelId="{39E9FD50-D83B-4BFD-A587-898E0DC94C86}" type="presOf" srcId="{558285FB-9161-4C90-ABA3-131D6518D629}" destId="{CB523FD3-2EA0-4A2C-8F94-9F980D1DE504}" srcOrd="0" destOrd="0" presId="urn:microsoft.com/office/officeart/2005/8/layout/orgChart1"/>
    <dgm:cxn modelId="{72BED672-37E4-48F8-98C8-D7A15260A9E3}" type="presOf" srcId="{B10A5499-FE6E-414A-8A24-EE5FEB445466}" destId="{38765AA9-6727-45F7-B0BC-C779D3BD51D6}" srcOrd="0" destOrd="0" presId="urn:microsoft.com/office/officeart/2005/8/layout/orgChart1"/>
    <dgm:cxn modelId="{6B85B173-E8E1-4152-8924-C3929D475F05}" type="presOf" srcId="{DCA54D17-995E-4FBC-AA09-CF6650DCBAFB}" destId="{B912D664-A76B-471A-820C-9826C8518145}" srcOrd="0" destOrd="0" presId="urn:microsoft.com/office/officeart/2005/8/layout/orgChart1"/>
    <dgm:cxn modelId="{F0DC0D75-8243-471B-B06C-0536A41F5E3C}" type="presOf" srcId="{7717E924-CE6A-408A-B05D-BC4170A37350}" destId="{1547755B-CE39-405B-A115-A632A75361B5}" srcOrd="1" destOrd="0" presId="urn:microsoft.com/office/officeart/2005/8/layout/orgChart1"/>
    <dgm:cxn modelId="{7D1F9575-101D-4A7A-9638-1AB8BC172504}" type="presOf" srcId="{5C81D92E-746F-4E66-9BA1-D074C523E8F1}" destId="{F60D8E66-3DC6-4113-84B9-AC60D0F319FD}" srcOrd="0" destOrd="0" presId="urn:microsoft.com/office/officeart/2005/8/layout/orgChart1"/>
    <dgm:cxn modelId="{CD587D77-F864-4582-BD9E-47B77A27EDD0}" type="presOf" srcId="{D680A5E1-7A6E-4599-9429-479B49720ADE}" destId="{1F62E23F-A79A-4C9B-8E4C-CD77FC5395BF}" srcOrd="0" destOrd="0" presId="urn:microsoft.com/office/officeart/2005/8/layout/orgChart1"/>
    <dgm:cxn modelId="{C73E4B7F-95F3-4789-8D0B-76733609BA73}" type="presOf" srcId="{A6F6767C-6B69-48E5-B2EF-FC8297FCC62F}" destId="{EC90B0B0-5BA7-47F4-BA5F-349D35939CBA}" srcOrd="0" destOrd="0" presId="urn:microsoft.com/office/officeart/2005/8/layout/orgChart1"/>
    <dgm:cxn modelId="{E24DB782-3DAC-44C2-833D-31E25AE43481}" srcId="{4BB2CFDA-F2DB-4AAC-876A-4B139A2A5CAE}" destId="{5C81D92E-746F-4E66-9BA1-D074C523E8F1}" srcOrd="0" destOrd="0" parTransId="{142FD6B6-3AFD-4E66-959A-08B93DF3A018}" sibTransId="{793E261C-7531-4125-AAF1-42F4214C6E39}"/>
    <dgm:cxn modelId="{CEBE6685-26CF-44F9-8900-59693F950CCB}" type="presOf" srcId="{D680A5E1-7A6E-4599-9429-479B49720ADE}" destId="{50A0BB76-3C57-479D-9B28-9ECE6C70504E}" srcOrd="1" destOrd="0" presId="urn:microsoft.com/office/officeart/2005/8/layout/orgChart1"/>
    <dgm:cxn modelId="{A703DA8F-1924-464D-B815-8FD932F1F4F4}" type="presOf" srcId="{4BB2CFDA-F2DB-4AAC-876A-4B139A2A5CAE}" destId="{8C6609EC-AD35-4BEF-BB35-5B71016F2F74}" srcOrd="1" destOrd="0" presId="urn:microsoft.com/office/officeart/2005/8/layout/orgChart1"/>
    <dgm:cxn modelId="{9B48EA9D-B575-4677-BC37-02A629DA5336}" type="presOf" srcId="{3AD3EBBE-E829-4968-B574-CF54B03F7863}" destId="{B642E2E4-841B-473B-96E2-CBCCBB42C324}" srcOrd="0" destOrd="0" presId="urn:microsoft.com/office/officeart/2005/8/layout/orgChart1"/>
    <dgm:cxn modelId="{F96997A8-A2A6-46B8-B9A9-FE0FB834589E}" type="presOf" srcId="{7580F18B-A3F8-434D-8527-87B0ED167F3D}" destId="{93E7000B-8CAA-4E9B-881C-6AC718C5E168}" srcOrd="0" destOrd="0" presId="urn:microsoft.com/office/officeart/2005/8/layout/orgChart1"/>
    <dgm:cxn modelId="{607E07AE-A18C-4DDB-8F11-48E671D100D7}" type="presOf" srcId="{4A86808A-822E-4B63-B7D4-2C80BD2B2DBC}" destId="{04B31B75-5660-42CC-8B75-EE1A8DAADC5C}" srcOrd="1" destOrd="0" presId="urn:microsoft.com/office/officeart/2005/8/layout/orgChart1"/>
    <dgm:cxn modelId="{434B53C8-C769-41FE-A8F2-C78F75D4F8AD}" type="presOf" srcId="{3BCFFCFE-0303-4510-B64F-D69A7ACF7C17}" destId="{84E77383-90C1-4448-8EF5-8F29229C899B}" srcOrd="1" destOrd="0" presId="urn:microsoft.com/office/officeart/2005/8/layout/orgChart1"/>
    <dgm:cxn modelId="{C217F0C8-BE0A-4027-BA63-0D40C45EA2D2}" type="presOf" srcId="{A4E607FA-1E63-4ED1-8B4C-354E1732B6AF}" destId="{541D5103-5F53-42FB-8723-4A28B94FD3F8}" srcOrd="0" destOrd="0" presId="urn:microsoft.com/office/officeart/2005/8/layout/orgChart1"/>
    <dgm:cxn modelId="{8F0146C9-25D3-4BF7-AE56-700CAB79E799}" srcId="{E327E367-F669-4CF9-99EB-F97E6AFFC87C}" destId="{4A86808A-822E-4B63-B7D4-2C80BD2B2DBC}" srcOrd="0" destOrd="0" parTransId="{27A1AF90-2A39-4D4E-9A47-60B15FD679A6}" sibTransId="{08401DD9-578F-4C10-B035-E35A39D127CF}"/>
    <dgm:cxn modelId="{AD3F2DCA-67CC-439E-9AEC-AF5025A24CB5}" type="presOf" srcId="{C9D8964F-91EC-4C20-B125-0CD6576E058F}" destId="{3E0BC4E0-AB04-4EB3-9741-AAF8761B93F3}" srcOrd="0" destOrd="0" presId="urn:microsoft.com/office/officeart/2005/8/layout/orgChart1"/>
    <dgm:cxn modelId="{ED722ECD-115C-40BC-B760-F3E4B98C9542}" srcId="{66508058-EBD1-45E8-B482-10692BE99706}" destId="{3AD3EBBE-E829-4968-B574-CF54B03F7863}" srcOrd="2" destOrd="0" parTransId="{DCA54D17-995E-4FBC-AA09-CF6650DCBAFB}" sibTransId="{4BE3925C-A7DC-4F90-B80B-086456EE0B55}"/>
    <dgm:cxn modelId="{D2A228CE-3B42-49BE-A2FE-E623D3497965}" type="presOf" srcId="{F572D5F3-C36F-4448-B065-0AC283B09171}" destId="{DB1C6D01-0CCC-4658-AF12-3589CA3B5961}" srcOrd="1" destOrd="0" presId="urn:microsoft.com/office/officeart/2005/8/layout/orgChart1"/>
    <dgm:cxn modelId="{56AA23D1-D3FE-4D59-A1C7-9BF19E0D110C}" type="presOf" srcId="{D8C57135-84D5-453C-8C7F-6CF15D40F513}" destId="{BA059D04-68E4-490B-B4C0-AFDAF1CDC943}" srcOrd="0" destOrd="0" presId="urn:microsoft.com/office/officeart/2005/8/layout/orgChart1"/>
    <dgm:cxn modelId="{F62A2DD6-7C1F-4FDC-B94F-8833DE059BAA}" type="presOf" srcId="{F572D5F3-C36F-4448-B065-0AC283B09171}" destId="{AAB75475-2BBE-4E7A-8C18-C61BCD05B5C7}" srcOrd="0" destOrd="0" presId="urn:microsoft.com/office/officeart/2005/8/layout/orgChart1"/>
    <dgm:cxn modelId="{8A83B7DB-B0CA-41C0-A2F4-58403A8F817F}" srcId="{E327E367-F669-4CF9-99EB-F97E6AFFC87C}" destId="{3BCFFCFE-0303-4510-B64F-D69A7ACF7C17}" srcOrd="2" destOrd="0" parTransId="{7580F18B-A3F8-434D-8527-87B0ED167F3D}" sibTransId="{8F378664-AD5D-4FFC-A328-562F6C44AA00}"/>
    <dgm:cxn modelId="{AC64FEDF-1ED7-4A36-A024-57248AF84972}" type="presOf" srcId="{C0C68FE0-11EB-498F-939E-EB504E22447C}" destId="{561AF39C-FDA8-42BC-93B1-D0BC84C90424}" srcOrd="0" destOrd="0" presId="urn:microsoft.com/office/officeart/2005/8/layout/orgChart1"/>
    <dgm:cxn modelId="{997E14EF-8B56-479A-A106-6C8157E9AF0B}" srcId="{66508058-EBD1-45E8-B482-10692BE99706}" destId="{C9D8964F-91EC-4C20-B125-0CD6576E058F}" srcOrd="1" destOrd="0" parTransId="{D8C57135-84D5-453C-8C7F-6CF15D40F513}" sibTransId="{728DC80A-62FA-4753-90E3-12CD1859ECB5}"/>
    <dgm:cxn modelId="{2FF6D6F1-43F7-47E6-9842-904FE577E237}" srcId="{E327E367-F669-4CF9-99EB-F97E6AFFC87C}" destId="{A4E607FA-1E63-4ED1-8B4C-354E1732B6AF}" srcOrd="1" destOrd="0" parTransId="{A81E20F0-0F7B-40A8-8F3F-FBB82F0876B5}" sibTransId="{4678DC6C-0825-42C9-B9ED-90E912D38EDA}"/>
    <dgm:cxn modelId="{51E381F2-E3A5-4A37-82D4-A256F4856544}" type="presOf" srcId="{4A86808A-822E-4B63-B7D4-2C80BD2B2DBC}" destId="{2D211E77-D964-459E-8BF0-8881AD1A002C}" srcOrd="0" destOrd="0" presId="urn:microsoft.com/office/officeart/2005/8/layout/orgChart1"/>
    <dgm:cxn modelId="{AFD2C1F3-FC42-4C9A-A128-0CB80D22B2B8}" type="presOf" srcId="{C0C68FE0-11EB-498F-939E-EB504E22447C}" destId="{9A5CD68C-31DF-42F1-A6AB-778814C48DC1}" srcOrd="1" destOrd="0" presId="urn:microsoft.com/office/officeart/2005/8/layout/orgChart1"/>
    <dgm:cxn modelId="{98821CF6-5D87-42E4-9D77-54EFBF237779}" srcId="{4BB2CFDA-F2DB-4AAC-876A-4B139A2A5CAE}" destId="{C0C68FE0-11EB-498F-939E-EB504E22447C}" srcOrd="2" destOrd="0" parTransId="{DB9C3686-53F5-4419-B089-F9ED97C5FCCE}" sibTransId="{D84DC460-9DDD-42D4-B9F5-DBBC038B8575}"/>
    <dgm:cxn modelId="{02091878-A685-4104-9CFB-A48678AAF2D4}" type="presParOf" srcId="{CB523FD3-2EA0-4A2C-8F94-9F980D1DE504}" destId="{36419B1D-86DF-4BD6-AA22-EB40B171C8D2}" srcOrd="0" destOrd="0" presId="urn:microsoft.com/office/officeart/2005/8/layout/orgChart1"/>
    <dgm:cxn modelId="{A7C884D7-BE25-46F4-8345-AE9E6A2A7A55}" type="presParOf" srcId="{36419B1D-86DF-4BD6-AA22-EB40B171C8D2}" destId="{E29EB1EB-4F9F-4B3A-ADCD-98F130216C3B}" srcOrd="0" destOrd="0" presId="urn:microsoft.com/office/officeart/2005/8/layout/orgChart1"/>
    <dgm:cxn modelId="{C4CBACD1-B667-471F-AEC5-4E782E7E88A5}" type="presParOf" srcId="{E29EB1EB-4F9F-4B3A-ADCD-98F130216C3B}" destId="{2C4ED1D5-6AAD-4570-B9C9-007CFDF19E73}" srcOrd="0" destOrd="0" presId="urn:microsoft.com/office/officeart/2005/8/layout/orgChart1"/>
    <dgm:cxn modelId="{B8C99F90-185F-494B-873C-0E9BE80825CC}" type="presParOf" srcId="{E29EB1EB-4F9F-4B3A-ADCD-98F130216C3B}" destId="{1547755B-CE39-405B-A115-A632A75361B5}" srcOrd="1" destOrd="0" presId="urn:microsoft.com/office/officeart/2005/8/layout/orgChart1"/>
    <dgm:cxn modelId="{10D4A4DA-6466-4416-857B-724FFDA6D4D1}" type="presParOf" srcId="{36419B1D-86DF-4BD6-AA22-EB40B171C8D2}" destId="{F579569C-919C-4BDB-99E9-5D7B90927983}" srcOrd="1" destOrd="0" presId="urn:microsoft.com/office/officeart/2005/8/layout/orgChart1"/>
    <dgm:cxn modelId="{DD789A7B-CC27-4DD1-BC49-A31589D4FEE7}" type="presParOf" srcId="{F579569C-919C-4BDB-99E9-5D7B90927983}" destId="{8925F867-2262-4B45-8F90-0B29AA10D8C3}" srcOrd="0" destOrd="0" presId="urn:microsoft.com/office/officeart/2005/8/layout/orgChart1"/>
    <dgm:cxn modelId="{81A5D4F0-F65F-4132-AC41-A5FC8996282A}" type="presParOf" srcId="{F579569C-919C-4BDB-99E9-5D7B90927983}" destId="{FF654BC4-7542-4FDC-8B3F-D61B19B1DA81}" srcOrd="1" destOrd="0" presId="urn:microsoft.com/office/officeart/2005/8/layout/orgChart1"/>
    <dgm:cxn modelId="{3548BAF7-E273-4816-AD02-3851F21FCC33}" type="presParOf" srcId="{FF654BC4-7542-4FDC-8B3F-D61B19B1DA81}" destId="{11AFD705-B408-4B5E-92D8-204F910E4D9E}" srcOrd="0" destOrd="0" presId="urn:microsoft.com/office/officeart/2005/8/layout/orgChart1"/>
    <dgm:cxn modelId="{77A35B66-F576-42A5-8D2A-75B14B191A20}" type="presParOf" srcId="{11AFD705-B408-4B5E-92D8-204F910E4D9E}" destId="{C05A5648-08FD-4E92-B3C0-9AAA85D706D8}" srcOrd="0" destOrd="0" presId="urn:microsoft.com/office/officeart/2005/8/layout/orgChart1"/>
    <dgm:cxn modelId="{03F4615A-7B6E-44F6-8FAC-5A01B98E40E9}" type="presParOf" srcId="{11AFD705-B408-4B5E-92D8-204F910E4D9E}" destId="{692A1F30-59A7-410C-B3B9-7F72B0FDE381}" srcOrd="1" destOrd="0" presId="urn:microsoft.com/office/officeart/2005/8/layout/orgChart1"/>
    <dgm:cxn modelId="{7843D5A0-4685-4CA7-9F4B-D74CD6DDEAA6}" type="presParOf" srcId="{FF654BC4-7542-4FDC-8B3F-D61B19B1DA81}" destId="{EED7B992-7AB8-4681-86D1-C920F25E9F64}" srcOrd="1" destOrd="0" presId="urn:microsoft.com/office/officeart/2005/8/layout/orgChart1"/>
    <dgm:cxn modelId="{B003EA20-1509-4503-B3DA-EA56A5649EBE}" type="presParOf" srcId="{EED7B992-7AB8-4681-86D1-C920F25E9F64}" destId="{7B0AE381-5969-496D-8878-16E206585A86}" srcOrd="0" destOrd="0" presId="urn:microsoft.com/office/officeart/2005/8/layout/orgChart1"/>
    <dgm:cxn modelId="{E73D8001-2BD3-4AAF-908F-2748F6A07D2D}" type="presParOf" srcId="{EED7B992-7AB8-4681-86D1-C920F25E9F64}" destId="{F819DBC2-349D-4D26-924C-1735A359C55E}" srcOrd="1" destOrd="0" presId="urn:microsoft.com/office/officeart/2005/8/layout/orgChart1"/>
    <dgm:cxn modelId="{41085A04-F551-4165-A6FB-E549A3BDE151}" type="presParOf" srcId="{F819DBC2-349D-4D26-924C-1735A359C55E}" destId="{04EE8AA6-A81F-4446-90DD-13BB29B22D45}" srcOrd="0" destOrd="0" presId="urn:microsoft.com/office/officeart/2005/8/layout/orgChart1"/>
    <dgm:cxn modelId="{9E39818F-7563-4557-8BA7-0CE9DE2FDEB4}" type="presParOf" srcId="{04EE8AA6-A81F-4446-90DD-13BB29B22D45}" destId="{2D211E77-D964-459E-8BF0-8881AD1A002C}" srcOrd="0" destOrd="0" presId="urn:microsoft.com/office/officeart/2005/8/layout/orgChart1"/>
    <dgm:cxn modelId="{D48EE528-D7E8-42C1-B42A-50F6EE1CC500}" type="presParOf" srcId="{04EE8AA6-A81F-4446-90DD-13BB29B22D45}" destId="{04B31B75-5660-42CC-8B75-EE1A8DAADC5C}" srcOrd="1" destOrd="0" presId="urn:microsoft.com/office/officeart/2005/8/layout/orgChart1"/>
    <dgm:cxn modelId="{44B995C1-AD8F-438E-91BE-A37D8A62C712}" type="presParOf" srcId="{F819DBC2-349D-4D26-924C-1735A359C55E}" destId="{F409D9E9-89A9-4E1E-BC86-C8905A4EA411}" srcOrd="1" destOrd="0" presId="urn:microsoft.com/office/officeart/2005/8/layout/orgChart1"/>
    <dgm:cxn modelId="{2735BB2D-B335-43D9-B90E-756C0AE1B09C}" type="presParOf" srcId="{F819DBC2-349D-4D26-924C-1735A359C55E}" destId="{014056C5-8033-4442-89E8-A97C1F1435CD}" srcOrd="2" destOrd="0" presId="urn:microsoft.com/office/officeart/2005/8/layout/orgChart1"/>
    <dgm:cxn modelId="{123CC3F6-ADF2-48D2-8080-CC54212F33C0}" type="presParOf" srcId="{EED7B992-7AB8-4681-86D1-C920F25E9F64}" destId="{86AE07F1-CC0C-498D-B25D-7B853A11A7FF}" srcOrd="2" destOrd="0" presId="urn:microsoft.com/office/officeart/2005/8/layout/orgChart1"/>
    <dgm:cxn modelId="{96824C4A-ADE7-462B-8DAA-BF3E498C89FB}" type="presParOf" srcId="{EED7B992-7AB8-4681-86D1-C920F25E9F64}" destId="{546D037D-D5FD-4D52-A03F-065E0A2DA525}" srcOrd="3" destOrd="0" presId="urn:microsoft.com/office/officeart/2005/8/layout/orgChart1"/>
    <dgm:cxn modelId="{E945E900-EDC7-4289-8846-1A2E4618D198}" type="presParOf" srcId="{546D037D-D5FD-4D52-A03F-065E0A2DA525}" destId="{55F97F1B-8C76-45E1-B4D8-69488509F1E4}" srcOrd="0" destOrd="0" presId="urn:microsoft.com/office/officeart/2005/8/layout/orgChart1"/>
    <dgm:cxn modelId="{4DBDDE62-E311-45EA-B99D-1F592EE59A03}" type="presParOf" srcId="{55F97F1B-8C76-45E1-B4D8-69488509F1E4}" destId="{541D5103-5F53-42FB-8723-4A28B94FD3F8}" srcOrd="0" destOrd="0" presId="urn:microsoft.com/office/officeart/2005/8/layout/orgChart1"/>
    <dgm:cxn modelId="{1C3665CD-F041-4DD7-908C-E521F26EBD64}" type="presParOf" srcId="{55F97F1B-8C76-45E1-B4D8-69488509F1E4}" destId="{AD8F8AB4-60EB-41D2-BECD-1980913678BD}" srcOrd="1" destOrd="0" presId="urn:microsoft.com/office/officeart/2005/8/layout/orgChart1"/>
    <dgm:cxn modelId="{8C629D9C-D073-4B8F-8313-485C7C1A6680}" type="presParOf" srcId="{546D037D-D5FD-4D52-A03F-065E0A2DA525}" destId="{865B3924-A9E3-4F7C-8B70-59487E920961}" srcOrd="1" destOrd="0" presId="urn:microsoft.com/office/officeart/2005/8/layout/orgChart1"/>
    <dgm:cxn modelId="{F9FCBC08-8776-4190-9FDF-88CAD61B0EDB}" type="presParOf" srcId="{546D037D-D5FD-4D52-A03F-065E0A2DA525}" destId="{E5F51D0C-94F9-4B83-9C78-4B045756E03C}" srcOrd="2" destOrd="0" presId="urn:microsoft.com/office/officeart/2005/8/layout/orgChart1"/>
    <dgm:cxn modelId="{9FC0B78F-15F6-430F-B02B-D06519E5E527}" type="presParOf" srcId="{EED7B992-7AB8-4681-86D1-C920F25E9F64}" destId="{93E7000B-8CAA-4E9B-881C-6AC718C5E168}" srcOrd="4" destOrd="0" presId="urn:microsoft.com/office/officeart/2005/8/layout/orgChart1"/>
    <dgm:cxn modelId="{18DE8CFA-E15D-40E1-BD4F-273323B5F9A8}" type="presParOf" srcId="{EED7B992-7AB8-4681-86D1-C920F25E9F64}" destId="{BDCE1CF0-CFC2-4873-915E-531BA4D6E0FB}" srcOrd="5" destOrd="0" presId="urn:microsoft.com/office/officeart/2005/8/layout/orgChart1"/>
    <dgm:cxn modelId="{8E3C6985-3B0C-43F4-824B-D84B68A63A26}" type="presParOf" srcId="{BDCE1CF0-CFC2-4873-915E-531BA4D6E0FB}" destId="{020A5152-EE21-4682-B32F-58412F9D6D87}" srcOrd="0" destOrd="0" presId="urn:microsoft.com/office/officeart/2005/8/layout/orgChart1"/>
    <dgm:cxn modelId="{770E6466-82C4-4EC4-A33A-116ECB6F3176}" type="presParOf" srcId="{020A5152-EE21-4682-B32F-58412F9D6D87}" destId="{6E1E13B5-D2C0-4128-89FC-D2478FA99523}" srcOrd="0" destOrd="0" presId="urn:microsoft.com/office/officeart/2005/8/layout/orgChart1"/>
    <dgm:cxn modelId="{C549F898-FE71-45C5-9CAF-CFAA9AB4A349}" type="presParOf" srcId="{020A5152-EE21-4682-B32F-58412F9D6D87}" destId="{84E77383-90C1-4448-8EF5-8F29229C899B}" srcOrd="1" destOrd="0" presId="urn:microsoft.com/office/officeart/2005/8/layout/orgChart1"/>
    <dgm:cxn modelId="{D0FAE09F-5566-4A84-B222-FC14D1B46055}" type="presParOf" srcId="{BDCE1CF0-CFC2-4873-915E-531BA4D6E0FB}" destId="{8A46535E-FEA4-4CE5-8986-2817B29DCA76}" srcOrd="1" destOrd="0" presId="urn:microsoft.com/office/officeart/2005/8/layout/orgChart1"/>
    <dgm:cxn modelId="{FFF55408-5D12-4E36-A525-9E5FCBFF89A5}" type="presParOf" srcId="{BDCE1CF0-CFC2-4873-915E-531BA4D6E0FB}" destId="{7E42E412-8C5B-42FA-A91B-0092D73427BE}" srcOrd="2" destOrd="0" presId="urn:microsoft.com/office/officeart/2005/8/layout/orgChart1"/>
    <dgm:cxn modelId="{D1816C3C-F33A-4858-93A5-69FC572E8080}" type="presParOf" srcId="{FF654BC4-7542-4FDC-8B3F-D61B19B1DA81}" destId="{004CEF7B-F410-480F-BD2A-B35B27114BAD}" srcOrd="2" destOrd="0" presId="urn:microsoft.com/office/officeart/2005/8/layout/orgChart1"/>
    <dgm:cxn modelId="{8D861B02-B1CD-4CDA-BB89-B209B618F08C}" type="presParOf" srcId="{F579569C-919C-4BDB-99E9-5D7B90927983}" destId="{5CF3F44B-0847-47EB-9609-7DBDF712F876}" srcOrd="2" destOrd="0" presId="urn:microsoft.com/office/officeart/2005/8/layout/orgChart1"/>
    <dgm:cxn modelId="{6879DDB3-27D0-4079-8224-579BD4C6E081}" type="presParOf" srcId="{F579569C-919C-4BDB-99E9-5D7B90927983}" destId="{B1EE250A-77C2-4106-9789-8A856ABA88F3}" srcOrd="3" destOrd="0" presId="urn:microsoft.com/office/officeart/2005/8/layout/orgChart1"/>
    <dgm:cxn modelId="{D7414DEE-7DCC-423E-BEC4-AD9BAE803152}" type="presParOf" srcId="{B1EE250A-77C2-4106-9789-8A856ABA88F3}" destId="{3B752E0C-7B58-4C80-B37A-357C13754F33}" srcOrd="0" destOrd="0" presId="urn:microsoft.com/office/officeart/2005/8/layout/orgChart1"/>
    <dgm:cxn modelId="{59B7C0E1-FCC9-49B4-9C9C-D96CA53061FD}" type="presParOf" srcId="{3B752E0C-7B58-4C80-B37A-357C13754F33}" destId="{941E1B51-CD07-4306-A99B-2CB681A18F13}" srcOrd="0" destOrd="0" presId="urn:microsoft.com/office/officeart/2005/8/layout/orgChart1"/>
    <dgm:cxn modelId="{5C7C4154-9F48-49D5-896E-170AAC130BBD}" type="presParOf" srcId="{3B752E0C-7B58-4C80-B37A-357C13754F33}" destId="{8C6609EC-AD35-4BEF-BB35-5B71016F2F74}" srcOrd="1" destOrd="0" presId="urn:microsoft.com/office/officeart/2005/8/layout/orgChart1"/>
    <dgm:cxn modelId="{BCBC38DA-3313-4991-910B-3024EE9D6053}" type="presParOf" srcId="{B1EE250A-77C2-4106-9789-8A856ABA88F3}" destId="{CDFAAF7C-171A-4DB2-BA5C-F387C1FAB6CC}" srcOrd="1" destOrd="0" presId="urn:microsoft.com/office/officeart/2005/8/layout/orgChart1"/>
    <dgm:cxn modelId="{66C7F0AB-188B-4572-AE2F-4BA92A444253}" type="presParOf" srcId="{CDFAAF7C-171A-4DB2-BA5C-F387C1FAB6CC}" destId="{413102A2-2FC4-43AE-819E-839D6C1C4B31}" srcOrd="0" destOrd="0" presId="urn:microsoft.com/office/officeart/2005/8/layout/orgChart1"/>
    <dgm:cxn modelId="{25788C8B-AF0B-4DF2-B1C8-076CE45A4572}" type="presParOf" srcId="{CDFAAF7C-171A-4DB2-BA5C-F387C1FAB6CC}" destId="{2D8E2C18-8070-4915-87B5-31BE357135E0}" srcOrd="1" destOrd="0" presId="urn:microsoft.com/office/officeart/2005/8/layout/orgChart1"/>
    <dgm:cxn modelId="{73B8E437-C150-4827-9F62-F9EEA0A61012}" type="presParOf" srcId="{2D8E2C18-8070-4915-87B5-31BE357135E0}" destId="{E7EC6C84-0FDF-4A8A-A5B2-11ED5883EB27}" srcOrd="0" destOrd="0" presId="urn:microsoft.com/office/officeart/2005/8/layout/orgChart1"/>
    <dgm:cxn modelId="{E3A5105C-AF02-455B-90DB-0548E145B1CD}" type="presParOf" srcId="{E7EC6C84-0FDF-4A8A-A5B2-11ED5883EB27}" destId="{F60D8E66-3DC6-4113-84B9-AC60D0F319FD}" srcOrd="0" destOrd="0" presId="urn:microsoft.com/office/officeart/2005/8/layout/orgChart1"/>
    <dgm:cxn modelId="{C9790C31-8B2E-427A-8765-C9047B31B547}" type="presParOf" srcId="{E7EC6C84-0FDF-4A8A-A5B2-11ED5883EB27}" destId="{91810808-6815-465E-9D15-72C9CBD918D2}" srcOrd="1" destOrd="0" presId="urn:microsoft.com/office/officeart/2005/8/layout/orgChart1"/>
    <dgm:cxn modelId="{8C3FF7C3-79D5-4081-B4D8-3CAAE7E59868}" type="presParOf" srcId="{2D8E2C18-8070-4915-87B5-31BE357135E0}" destId="{81142086-A917-4359-AA21-74F7F8ED1ED0}" srcOrd="1" destOrd="0" presId="urn:microsoft.com/office/officeart/2005/8/layout/orgChart1"/>
    <dgm:cxn modelId="{1F275A05-1593-44DC-9DE8-9CD1FDA9F0BC}" type="presParOf" srcId="{2D8E2C18-8070-4915-87B5-31BE357135E0}" destId="{C3BFAC07-F57E-4E55-830F-E9CCDFAFF506}" srcOrd="2" destOrd="0" presId="urn:microsoft.com/office/officeart/2005/8/layout/orgChart1"/>
    <dgm:cxn modelId="{F12A0BC0-B5DC-4D13-B3CC-BE6750262038}" type="presParOf" srcId="{CDFAAF7C-171A-4DB2-BA5C-F387C1FAB6CC}" destId="{38765AA9-6727-45F7-B0BC-C779D3BD51D6}" srcOrd="2" destOrd="0" presId="urn:microsoft.com/office/officeart/2005/8/layout/orgChart1"/>
    <dgm:cxn modelId="{D22A9185-6F77-49DD-8CAF-C42E5E8182B3}" type="presParOf" srcId="{CDFAAF7C-171A-4DB2-BA5C-F387C1FAB6CC}" destId="{18EC2325-B868-46A2-BB83-D012E4E5A29B}" srcOrd="3" destOrd="0" presId="urn:microsoft.com/office/officeart/2005/8/layout/orgChart1"/>
    <dgm:cxn modelId="{C1F94CC9-DDDA-493C-81BF-4A09B22FE9C1}" type="presParOf" srcId="{18EC2325-B868-46A2-BB83-D012E4E5A29B}" destId="{96A6E27A-FA01-469D-98AB-F151DEDA1BF0}" srcOrd="0" destOrd="0" presId="urn:microsoft.com/office/officeart/2005/8/layout/orgChart1"/>
    <dgm:cxn modelId="{2195D3FC-D40B-4349-805F-06BFA8EDBA1C}" type="presParOf" srcId="{96A6E27A-FA01-469D-98AB-F151DEDA1BF0}" destId="{AAB75475-2BBE-4E7A-8C18-C61BCD05B5C7}" srcOrd="0" destOrd="0" presId="urn:microsoft.com/office/officeart/2005/8/layout/orgChart1"/>
    <dgm:cxn modelId="{865FD017-D090-43BA-AFE5-55CA63CBF21F}" type="presParOf" srcId="{96A6E27A-FA01-469D-98AB-F151DEDA1BF0}" destId="{DB1C6D01-0CCC-4658-AF12-3589CA3B5961}" srcOrd="1" destOrd="0" presId="urn:microsoft.com/office/officeart/2005/8/layout/orgChart1"/>
    <dgm:cxn modelId="{6C789730-ED66-4032-AEE2-45E1AF1866DF}" type="presParOf" srcId="{18EC2325-B868-46A2-BB83-D012E4E5A29B}" destId="{F7741332-C654-4ACD-932F-0E5FDFBC8FDF}" srcOrd="1" destOrd="0" presId="urn:microsoft.com/office/officeart/2005/8/layout/orgChart1"/>
    <dgm:cxn modelId="{A3BB0D2F-E71A-46A7-9823-A2ACCDAC0286}" type="presParOf" srcId="{18EC2325-B868-46A2-BB83-D012E4E5A29B}" destId="{BC71053B-CDE4-445F-9F97-4D4014BC5DA6}" srcOrd="2" destOrd="0" presId="urn:microsoft.com/office/officeart/2005/8/layout/orgChart1"/>
    <dgm:cxn modelId="{B801C911-4E40-4A71-83BE-1C78709A157E}" type="presParOf" srcId="{CDFAAF7C-171A-4DB2-BA5C-F387C1FAB6CC}" destId="{632F576C-6867-4E2C-BBDA-AC6CA1372DAF}" srcOrd="4" destOrd="0" presId="urn:microsoft.com/office/officeart/2005/8/layout/orgChart1"/>
    <dgm:cxn modelId="{07F3BAD3-7F81-4670-AB1D-DD940625E3E1}" type="presParOf" srcId="{CDFAAF7C-171A-4DB2-BA5C-F387C1FAB6CC}" destId="{9E805FC2-D926-41FF-8F42-8E7F3A0E74DF}" srcOrd="5" destOrd="0" presId="urn:microsoft.com/office/officeart/2005/8/layout/orgChart1"/>
    <dgm:cxn modelId="{8D331591-D5B3-4AE5-8D02-EECAA9551BC1}" type="presParOf" srcId="{9E805FC2-D926-41FF-8F42-8E7F3A0E74DF}" destId="{7C725628-611E-4454-A04E-1FC4725AC751}" srcOrd="0" destOrd="0" presId="urn:microsoft.com/office/officeart/2005/8/layout/orgChart1"/>
    <dgm:cxn modelId="{B369DAD2-982B-43CD-83A2-7DD5DD47C266}" type="presParOf" srcId="{7C725628-611E-4454-A04E-1FC4725AC751}" destId="{561AF39C-FDA8-42BC-93B1-D0BC84C90424}" srcOrd="0" destOrd="0" presId="urn:microsoft.com/office/officeart/2005/8/layout/orgChart1"/>
    <dgm:cxn modelId="{86261A8D-865E-4DED-8C9A-E25264B145A0}" type="presParOf" srcId="{7C725628-611E-4454-A04E-1FC4725AC751}" destId="{9A5CD68C-31DF-42F1-A6AB-778814C48DC1}" srcOrd="1" destOrd="0" presId="urn:microsoft.com/office/officeart/2005/8/layout/orgChart1"/>
    <dgm:cxn modelId="{42CD179A-A707-4008-A367-D56CBE26FFD9}" type="presParOf" srcId="{9E805FC2-D926-41FF-8F42-8E7F3A0E74DF}" destId="{7247B11F-2917-4A60-840B-E1DDB0B263FC}" srcOrd="1" destOrd="0" presId="urn:microsoft.com/office/officeart/2005/8/layout/orgChart1"/>
    <dgm:cxn modelId="{0E836EA3-B9EF-409B-A35E-4338E741BDD3}" type="presParOf" srcId="{9E805FC2-D926-41FF-8F42-8E7F3A0E74DF}" destId="{ED0C1BF5-4AB9-4579-B7F4-990AEE223848}" srcOrd="2" destOrd="0" presId="urn:microsoft.com/office/officeart/2005/8/layout/orgChart1"/>
    <dgm:cxn modelId="{A5B9854A-0D00-48DD-AF82-B63A43BDE5A6}" type="presParOf" srcId="{B1EE250A-77C2-4106-9789-8A856ABA88F3}" destId="{51EA441A-F933-4690-A201-569D2E604AF6}" srcOrd="2" destOrd="0" presId="urn:microsoft.com/office/officeart/2005/8/layout/orgChart1"/>
    <dgm:cxn modelId="{7749CB89-D1B5-4054-891A-9CFC55B52C86}" type="presParOf" srcId="{F579569C-919C-4BDB-99E9-5D7B90927983}" destId="{2CF85309-ED0D-4EE0-9FAE-7EBCDEDBBC57}" srcOrd="4" destOrd="0" presId="urn:microsoft.com/office/officeart/2005/8/layout/orgChart1"/>
    <dgm:cxn modelId="{0DB8B2A1-787D-4405-9CB6-EA8A61621C7F}" type="presParOf" srcId="{F579569C-919C-4BDB-99E9-5D7B90927983}" destId="{4E19CB81-79DB-439A-8CB0-56673992D09F}" srcOrd="5" destOrd="0" presId="urn:microsoft.com/office/officeart/2005/8/layout/orgChart1"/>
    <dgm:cxn modelId="{43E6AE6A-6476-4B0B-A14C-E78166B6C043}" type="presParOf" srcId="{4E19CB81-79DB-439A-8CB0-56673992D09F}" destId="{67CF70C9-876F-4133-BB9A-4B81530E2AD3}" srcOrd="0" destOrd="0" presId="urn:microsoft.com/office/officeart/2005/8/layout/orgChart1"/>
    <dgm:cxn modelId="{885123A1-4FE5-4E5F-8526-946324C2B14D}" type="presParOf" srcId="{67CF70C9-876F-4133-BB9A-4B81530E2AD3}" destId="{C7DAA861-7B94-412C-A41F-DC6A22134295}" srcOrd="0" destOrd="0" presId="urn:microsoft.com/office/officeart/2005/8/layout/orgChart1"/>
    <dgm:cxn modelId="{57D888B3-51C3-4808-A7F3-030C7C7E3799}" type="presParOf" srcId="{67CF70C9-876F-4133-BB9A-4B81530E2AD3}" destId="{54870E27-57AA-4389-A41E-D19EF916069C}" srcOrd="1" destOrd="0" presId="urn:microsoft.com/office/officeart/2005/8/layout/orgChart1"/>
    <dgm:cxn modelId="{FB455DCA-EE0C-41D2-8A79-D5A635BCF503}" type="presParOf" srcId="{4E19CB81-79DB-439A-8CB0-56673992D09F}" destId="{E7CB7097-FDE9-4BDA-B9C2-2646A7BD67A6}" srcOrd="1" destOrd="0" presId="urn:microsoft.com/office/officeart/2005/8/layout/orgChart1"/>
    <dgm:cxn modelId="{D4D33586-BB88-46CA-9550-24263616B025}" type="presParOf" srcId="{E7CB7097-FDE9-4BDA-B9C2-2646A7BD67A6}" destId="{EC90B0B0-5BA7-47F4-BA5F-349D35939CBA}" srcOrd="0" destOrd="0" presId="urn:microsoft.com/office/officeart/2005/8/layout/orgChart1"/>
    <dgm:cxn modelId="{CD163ABF-C29D-4A85-A81D-4F585466FA7A}" type="presParOf" srcId="{E7CB7097-FDE9-4BDA-B9C2-2646A7BD67A6}" destId="{142E5978-5E6F-417D-BE64-D67D1271A296}" srcOrd="1" destOrd="0" presId="urn:microsoft.com/office/officeart/2005/8/layout/orgChart1"/>
    <dgm:cxn modelId="{150E7C7E-D954-4A0F-855E-22BD86F0DDD3}" type="presParOf" srcId="{142E5978-5E6F-417D-BE64-D67D1271A296}" destId="{F126EB0F-C355-4C47-8B9D-F64D84A7048D}" srcOrd="0" destOrd="0" presId="urn:microsoft.com/office/officeart/2005/8/layout/orgChart1"/>
    <dgm:cxn modelId="{5A269895-6075-4E9B-8757-6E2C71B8FA85}" type="presParOf" srcId="{F126EB0F-C355-4C47-8B9D-F64D84A7048D}" destId="{1F62E23F-A79A-4C9B-8E4C-CD77FC5395BF}" srcOrd="0" destOrd="0" presId="urn:microsoft.com/office/officeart/2005/8/layout/orgChart1"/>
    <dgm:cxn modelId="{0CF71657-5589-452D-AFAB-E1DC81A3073B}" type="presParOf" srcId="{F126EB0F-C355-4C47-8B9D-F64D84A7048D}" destId="{50A0BB76-3C57-479D-9B28-9ECE6C70504E}" srcOrd="1" destOrd="0" presId="urn:microsoft.com/office/officeart/2005/8/layout/orgChart1"/>
    <dgm:cxn modelId="{83B574A6-A5B0-44CF-9A23-B504A413D228}" type="presParOf" srcId="{142E5978-5E6F-417D-BE64-D67D1271A296}" destId="{91ECBBE4-E94E-47BD-AFF3-816103338706}" srcOrd="1" destOrd="0" presId="urn:microsoft.com/office/officeart/2005/8/layout/orgChart1"/>
    <dgm:cxn modelId="{12DF47EF-E87E-41F4-94A6-CD3A6FD7873D}" type="presParOf" srcId="{142E5978-5E6F-417D-BE64-D67D1271A296}" destId="{A3EB6E95-ED2E-461B-80CD-3E92CEB6C808}" srcOrd="2" destOrd="0" presId="urn:microsoft.com/office/officeart/2005/8/layout/orgChart1"/>
    <dgm:cxn modelId="{A6F167BD-B5DA-48F4-9B8A-C0B55D15B732}" type="presParOf" srcId="{E7CB7097-FDE9-4BDA-B9C2-2646A7BD67A6}" destId="{BA059D04-68E4-490B-B4C0-AFDAF1CDC943}" srcOrd="2" destOrd="0" presId="urn:microsoft.com/office/officeart/2005/8/layout/orgChart1"/>
    <dgm:cxn modelId="{7CFC9B66-6D70-41B6-BF87-5AFA1E9CE2B0}" type="presParOf" srcId="{E7CB7097-FDE9-4BDA-B9C2-2646A7BD67A6}" destId="{0AE536E4-31B8-4C2D-85FB-D8C7C4C8A608}" srcOrd="3" destOrd="0" presId="urn:microsoft.com/office/officeart/2005/8/layout/orgChart1"/>
    <dgm:cxn modelId="{B27357F8-4F49-4150-9D7C-146EE0AE910F}" type="presParOf" srcId="{0AE536E4-31B8-4C2D-85FB-D8C7C4C8A608}" destId="{BB71B600-AAE5-4E14-AC37-B0AF177C4DE5}" srcOrd="0" destOrd="0" presId="urn:microsoft.com/office/officeart/2005/8/layout/orgChart1"/>
    <dgm:cxn modelId="{7442669D-4F99-4AEF-9118-E862F858CE75}" type="presParOf" srcId="{BB71B600-AAE5-4E14-AC37-B0AF177C4DE5}" destId="{3E0BC4E0-AB04-4EB3-9741-AAF8761B93F3}" srcOrd="0" destOrd="0" presId="urn:microsoft.com/office/officeart/2005/8/layout/orgChart1"/>
    <dgm:cxn modelId="{8F15FD61-A74C-4368-BCA2-AFD1517A02A0}" type="presParOf" srcId="{BB71B600-AAE5-4E14-AC37-B0AF177C4DE5}" destId="{84FCCBFD-7D89-4F6C-AB3A-5B74CF2A0CB7}" srcOrd="1" destOrd="0" presId="urn:microsoft.com/office/officeart/2005/8/layout/orgChart1"/>
    <dgm:cxn modelId="{3E844ABA-9F95-4A4B-AEE9-0BC3EE3A60B9}" type="presParOf" srcId="{0AE536E4-31B8-4C2D-85FB-D8C7C4C8A608}" destId="{BAA8A689-7031-47FB-B738-D7CBC749A067}" srcOrd="1" destOrd="0" presId="urn:microsoft.com/office/officeart/2005/8/layout/orgChart1"/>
    <dgm:cxn modelId="{A831B5AF-54A0-4720-9AFC-370B1660E165}" type="presParOf" srcId="{0AE536E4-31B8-4C2D-85FB-D8C7C4C8A608}" destId="{93440D67-3A28-4257-9219-9B083BD03AA5}" srcOrd="2" destOrd="0" presId="urn:microsoft.com/office/officeart/2005/8/layout/orgChart1"/>
    <dgm:cxn modelId="{8DD0C128-6FA0-45AB-9966-513CA49F770E}" type="presParOf" srcId="{E7CB7097-FDE9-4BDA-B9C2-2646A7BD67A6}" destId="{B912D664-A76B-471A-820C-9826C8518145}" srcOrd="4" destOrd="0" presId="urn:microsoft.com/office/officeart/2005/8/layout/orgChart1"/>
    <dgm:cxn modelId="{5F3CF00B-68CC-4412-9FEA-4D6E40F4113F}" type="presParOf" srcId="{E7CB7097-FDE9-4BDA-B9C2-2646A7BD67A6}" destId="{DC22E0F1-08DC-45A7-AE73-8BA494DB6572}" srcOrd="5" destOrd="0" presId="urn:microsoft.com/office/officeart/2005/8/layout/orgChart1"/>
    <dgm:cxn modelId="{16301B99-4454-41F3-9BE7-83051B194BBE}" type="presParOf" srcId="{DC22E0F1-08DC-45A7-AE73-8BA494DB6572}" destId="{495CE9E5-2278-4A7D-8A06-1E5AFD1F3F06}" srcOrd="0" destOrd="0" presId="urn:microsoft.com/office/officeart/2005/8/layout/orgChart1"/>
    <dgm:cxn modelId="{57C7712B-DC3B-4793-9F80-BFA52B7B95E9}" type="presParOf" srcId="{495CE9E5-2278-4A7D-8A06-1E5AFD1F3F06}" destId="{B642E2E4-841B-473B-96E2-CBCCBB42C324}" srcOrd="0" destOrd="0" presId="urn:microsoft.com/office/officeart/2005/8/layout/orgChart1"/>
    <dgm:cxn modelId="{4B938B62-588B-48AB-9ADB-758393834622}" type="presParOf" srcId="{495CE9E5-2278-4A7D-8A06-1E5AFD1F3F06}" destId="{4E215398-59D7-4858-B0DD-52784EA9C093}" srcOrd="1" destOrd="0" presId="urn:microsoft.com/office/officeart/2005/8/layout/orgChart1"/>
    <dgm:cxn modelId="{DCA5B642-2FB1-4B73-B716-359FFE171C7C}" type="presParOf" srcId="{DC22E0F1-08DC-45A7-AE73-8BA494DB6572}" destId="{198BE8AD-17EB-4E76-BB3A-C4B8FE06FCDA}" srcOrd="1" destOrd="0" presId="urn:microsoft.com/office/officeart/2005/8/layout/orgChart1"/>
    <dgm:cxn modelId="{1245561F-8F3A-465C-B118-16D17930E182}" type="presParOf" srcId="{DC22E0F1-08DC-45A7-AE73-8BA494DB6572}" destId="{B00FB53E-6BA9-413C-A4D8-4108095FEB47}" srcOrd="2" destOrd="0" presId="urn:microsoft.com/office/officeart/2005/8/layout/orgChart1"/>
    <dgm:cxn modelId="{73DA8AC1-FB42-4F9C-BD7D-92CB6DF2217A}" type="presParOf" srcId="{4E19CB81-79DB-439A-8CB0-56673992D09F}" destId="{F5842EB8-1229-4D69-8F04-80D668C06254}" srcOrd="2" destOrd="0" presId="urn:microsoft.com/office/officeart/2005/8/layout/orgChart1"/>
    <dgm:cxn modelId="{1FEF4CE9-9B2C-4D63-AD6D-37649F32BE14}" type="presParOf" srcId="{36419B1D-86DF-4BD6-AA22-EB40B171C8D2}" destId="{3E1E3240-DADE-461C-B47C-6748DD081894}" srcOrd="2" destOrd="0" presId="urn:microsoft.com/office/officeart/2005/8/layout/orgChart1"/>
  </dgm:cxnLst>
  <dgm:bg/>
  <dgm:whole>
    <a:ln>
      <a:noFill/>
      <a:prstDash val="dash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BCC85-7FD0-4399-9401-45B46FADC12E}">
      <dsp:nvSpPr>
        <dsp:cNvPr id="0" name=""/>
        <dsp:cNvSpPr/>
      </dsp:nvSpPr>
      <dsp:spPr>
        <a:xfrm>
          <a:off x="1970601" y="52402"/>
          <a:ext cx="2515344" cy="251534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FFFF00"/>
              </a:solidFill>
            </a:rPr>
            <a:t>组织战略</a:t>
          </a:r>
        </a:p>
      </dsp:txBody>
      <dsp:txXfrm>
        <a:off x="2305981" y="492588"/>
        <a:ext cx="1844585" cy="1131904"/>
      </dsp:txXfrm>
    </dsp:sp>
    <dsp:sp modelId="{EF94A169-4152-4301-B511-4887D900695E}">
      <dsp:nvSpPr>
        <dsp:cNvPr id="0" name=""/>
        <dsp:cNvSpPr/>
      </dsp:nvSpPr>
      <dsp:spPr>
        <a:xfrm>
          <a:off x="2878221" y="1624493"/>
          <a:ext cx="2515344" cy="2515344"/>
        </a:xfrm>
        <a:prstGeom prst="ellipse">
          <a:avLst/>
        </a:prstGeom>
        <a:solidFill>
          <a:schemeClr val="accent4">
            <a:alpha val="50000"/>
            <a:hueOff val="-431885"/>
            <a:satOff val="-331"/>
            <a:lumOff val="56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FFFF00"/>
              </a:solidFill>
            </a:rPr>
            <a:t>组织结构</a:t>
          </a:r>
        </a:p>
      </dsp:txBody>
      <dsp:txXfrm>
        <a:off x="3647498" y="2274290"/>
        <a:ext cx="1509206" cy="1383439"/>
      </dsp:txXfrm>
    </dsp:sp>
    <dsp:sp modelId="{0FB01048-498C-4570-8EE2-0231DDB5A568}">
      <dsp:nvSpPr>
        <dsp:cNvPr id="0" name=""/>
        <dsp:cNvSpPr/>
      </dsp:nvSpPr>
      <dsp:spPr>
        <a:xfrm>
          <a:off x="1062982" y="1624493"/>
          <a:ext cx="2515344" cy="2515344"/>
        </a:xfrm>
        <a:prstGeom prst="ellipse">
          <a:avLst/>
        </a:prstGeom>
        <a:solidFill>
          <a:schemeClr val="accent4">
            <a:alpha val="50000"/>
            <a:hueOff val="-863770"/>
            <a:satOff val="-662"/>
            <a:lumOff val="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FFFF00"/>
              </a:solidFill>
            </a:rPr>
            <a:t>组织文化</a:t>
          </a:r>
        </a:p>
      </dsp:txBody>
      <dsp:txXfrm>
        <a:off x="1299843" y="2274290"/>
        <a:ext cx="1509206" cy="13834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5B88C-D5A0-4DF9-9306-EE50177620F2}">
      <dsp:nvSpPr>
        <dsp:cNvPr id="0" name=""/>
        <dsp:cNvSpPr/>
      </dsp:nvSpPr>
      <dsp:spPr>
        <a:xfrm>
          <a:off x="0" y="812799"/>
          <a:ext cx="6096000" cy="2438400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B6BB11-39A0-42B7-9BF3-A59E8C17640C}">
      <dsp:nvSpPr>
        <dsp:cNvPr id="0" name=""/>
        <dsp:cNvSpPr/>
      </dsp:nvSpPr>
      <dsp:spPr>
        <a:xfrm>
          <a:off x="731520" y="1239519"/>
          <a:ext cx="2011680" cy="1194816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52908" rIns="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项目型</a:t>
          </a:r>
        </a:p>
      </dsp:txBody>
      <dsp:txXfrm>
        <a:off x="731520" y="1239519"/>
        <a:ext cx="2011680" cy="1194816"/>
      </dsp:txXfrm>
    </dsp:sp>
    <dsp:sp modelId="{4351448A-27DF-4BAF-A209-C850CB57EBCD}">
      <dsp:nvSpPr>
        <dsp:cNvPr id="0" name=""/>
        <dsp:cNvSpPr/>
      </dsp:nvSpPr>
      <dsp:spPr>
        <a:xfrm>
          <a:off x="3048000" y="1629663"/>
          <a:ext cx="2377440" cy="1194816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52908" rIns="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 dirty="0"/>
            <a:t>职能型</a:t>
          </a:r>
        </a:p>
      </dsp:txBody>
      <dsp:txXfrm>
        <a:off x="3048000" y="1629663"/>
        <a:ext cx="2377440" cy="11948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EC176-4346-4389-82A5-D86E1D73523C}">
      <dsp:nvSpPr>
        <dsp:cNvPr id="0" name=""/>
        <dsp:cNvSpPr/>
      </dsp:nvSpPr>
      <dsp:spPr>
        <a:xfrm>
          <a:off x="1706849" y="622"/>
          <a:ext cx="1626860" cy="162686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平衡矩阵型组织</a:t>
          </a:r>
          <a:endParaRPr lang="zh-CN" altLang="en-US" sz="2000" kern="1200" dirty="0"/>
        </a:p>
      </dsp:txBody>
      <dsp:txXfrm>
        <a:off x="1945097" y="238870"/>
        <a:ext cx="1150364" cy="1150364"/>
      </dsp:txXfrm>
    </dsp:sp>
    <dsp:sp modelId="{6DC87265-AC3E-4471-A4F1-A1C547D561ED}">
      <dsp:nvSpPr>
        <dsp:cNvPr id="0" name=""/>
        <dsp:cNvSpPr/>
      </dsp:nvSpPr>
      <dsp:spPr>
        <a:xfrm rot="3600000">
          <a:off x="2908616" y="1587064"/>
          <a:ext cx="432927" cy="54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941086" y="1640638"/>
        <a:ext cx="303049" cy="329439"/>
      </dsp:txXfrm>
    </dsp:sp>
    <dsp:sp modelId="{6AA94428-35DE-4265-97F1-130F395D8FD8}">
      <dsp:nvSpPr>
        <dsp:cNvPr id="0" name=""/>
        <dsp:cNvSpPr/>
      </dsp:nvSpPr>
      <dsp:spPr>
        <a:xfrm>
          <a:off x="2928702" y="2116933"/>
          <a:ext cx="1626860" cy="1626860"/>
        </a:xfrm>
        <a:prstGeom prst="ellipse">
          <a:avLst/>
        </a:prstGeom>
        <a:gradFill rotWithShape="0">
          <a:gsLst>
            <a:gs pos="0">
              <a:schemeClr val="accent2">
                <a:hueOff val="-1959527"/>
                <a:satOff val="-24775"/>
                <a:lumOff val="5001"/>
                <a:alphaOff val="0"/>
                <a:tint val="50000"/>
                <a:satMod val="300000"/>
              </a:schemeClr>
            </a:gs>
            <a:gs pos="35000">
              <a:schemeClr val="accent2">
                <a:hueOff val="-1959527"/>
                <a:satOff val="-24775"/>
                <a:lumOff val="5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959527"/>
                <a:satOff val="-24775"/>
                <a:lumOff val="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强矩阵型组织</a:t>
          </a:r>
          <a:endParaRPr lang="zh-CN" altLang="en-US" sz="2000" kern="1200" dirty="0"/>
        </a:p>
      </dsp:txBody>
      <dsp:txXfrm>
        <a:off x="3166950" y="2355181"/>
        <a:ext cx="1150364" cy="1150364"/>
      </dsp:txXfrm>
    </dsp:sp>
    <dsp:sp modelId="{5C4FC2C4-0D35-4BA1-A964-79CE6F2BBCDC}">
      <dsp:nvSpPr>
        <dsp:cNvPr id="0" name=""/>
        <dsp:cNvSpPr/>
      </dsp:nvSpPr>
      <dsp:spPr>
        <a:xfrm rot="10800000">
          <a:off x="2316068" y="2655830"/>
          <a:ext cx="432927" cy="54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959527"/>
                <a:satOff val="-24775"/>
                <a:lumOff val="5001"/>
                <a:alphaOff val="0"/>
                <a:tint val="50000"/>
                <a:satMod val="300000"/>
              </a:schemeClr>
            </a:gs>
            <a:gs pos="35000">
              <a:schemeClr val="accent2">
                <a:hueOff val="-1959527"/>
                <a:satOff val="-24775"/>
                <a:lumOff val="5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959527"/>
                <a:satOff val="-24775"/>
                <a:lumOff val="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 rot="10800000">
        <a:off x="2445946" y="2765643"/>
        <a:ext cx="303049" cy="329439"/>
      </dsp:txXfrm>
    </dsp:sp>
    <dsp:sp modelId="{75817AF4-4F62-4B3D-B550-883D6A3E0B94}">
      <dsp:nvSpPr>
        <dsp:cNvPr id="0" name=""/>
        <dsp:cNvSpPr/>
      </dsp:nvSpPr>
      <dsp:spPr>
        <a:xfrm>
          <a:off x="484997" y="2116933"/>
          <a:ext cx="1626860" cy="1626860"/>
        </a:xfrm>
        <a:prstGeom prst="ellipse">
          <a:avLst/>
        </a:prstGeom>
        <a:gradFill rotWithShape="0">
          <a:gsLst>
            <a:gs pos="0">
              <a:schemeClr val="accent2">
                <a:hueOff val="-3919055"/>
                <a:satOff val="-49550"/>
                <a:lumOff val="10001"/>
                <a:alphaOff val="0"/>
                <a:tint val="50000"/>
                <a:satMod val="300000"/>
              </a:schemeClr>
            </a:gs>
            <a:gs pos="35000">
              <a:schemeClr val="accent2">
                <a:hueOff val="-3919055"/>
                <a:satOff val="-49550"/>
                <a:lumOff val="1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3919055"/>
                <a:satOff val="-49550"/>
                <a:lumOff val="1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弱矩阵型组织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3245" y="2355181"/>
        <a:ext cx="1150364" cy="1150364"/>
      </dsp:txXfrm>
    </dsp:sp>
    <dsp:sp modelId="{A9D673A2-6EE8-4621-A6BE-2DFE6A252E9E}">
      <dsp:nvSpPr>
        <dsp:cNvPr id="0" name=""/>
        <dsp:cNvSpPr/>
      </dsp:nvSpPr>
      <dsp:spPr>
        <a:xfrm rot="18000000">
          <a:off x="1686763" y="1608286"/>
          <a:ext cx="432927" cy="549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919055"/>
                <a:satOff val="-49550"/>
                <a:lumOff val="10001"/>
                <a:alphaOff val="0"/>
                <a:tint val="50000"/>
                <a:satMod val="300000"/>
              </a:schemeClr>
            </a:gs>
            <a:gs pos="35000">
              <a:schemeClr val="accent2">
                <a:hueOff val="-3919055"/>
                <a:satOff val="-49550"/>
                <a:lumOff val="1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3919055"/>
                <a:satOff val="-49550"/>
                <a:lumOff val="1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719233" y="1774338"/>
        <a:ext cx="303049" cy="3294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2D664-A76B-471A-820C-9826C8518145}">
      <dsp:nvSpPr>
        <dsp:cNvPr id="0" name=""/>
        <dsp:cNvSpPr/>
      </dsp:nvSpPr>
      <dsp:spPr>
        <a:xfrm>
          <a:off x="4593679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59D04-68E4-490B-B4C0-AFDAF1CDC943}">
      <dsp:nvSpPr>
        <dsp:cNvPr id="0" name=""/>
        <dsp:cNvSpPr/>
      </dsp:nvSpPr>
      <dsp:spPr>
        <a:xfrm>
          <a:off x="4593679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0B0B0-5BA7-47F4-BA5F-349D35939CBA}">
      <dsp:nvSpPr>
        <dsp:cNvPr id="0" name=""/>
        <dsp:cNvSpPr/>
      </dsp:nvSpPr>
      <dsp:spPr>
        <a:xfrm>
          <a:off x="4593679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5309-ED0D-4EE0-9FAE-7EBCDEDBBC57}">
      <dsp:nvSpPr>
        <dsp:cNvPr id="0" name=""/>
        <dsp:cNvSpPr/>
      </dsp:nvSpPr>
      <dsp:spPr>
        <a:xfrm>
          <a:off x="2963957" y="610179"/>
          <a:ext cx="2115815" cy="2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26"/>
              </a:lnTo>
              <a:lnTo>
                <a:pt x="2115815" y="157026"/>
              </a:lnTo>
              <a:lnTo>
                <a:pt x="2115815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F576C-6867-4E2C-BBDA-AC6CA1372DAF}">
      <dsp:nvSpPr>
        <dsp:cNvPr id="0" name=""/>
        <dsp:cNvSpPr/>
      </dsp:nvSpPr>
      <dsp:spPr>
        <a:xfrm>
          <a:off x="2477864" y="1472993"/>
          <a:ext cx="182284" cy="22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635"/>
              </a:lnTo>
              <a:lnTo>
                <a:pt x="182284" y="22846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65AA9-6727-45F7-B0BC-C779D3BD51D6}">
      <dsp:nvSpPr>
        <dsp:cNvPr id="0" name=""/>
        <dsp:cNvSpPr/>
      </dsp:nvSpPr>
      <dsp:spPr>
        <a:xfrm>
          <a:off x="2477864" y="1472993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102A2-2FC4-43AE-819E-839D6C1C4B31}">
      <dsp:nvSpPr>
        <dsp:cNvPr id="0" name=""/>
        <dsp:cNvSpPr/>
      </dsp:nvSpPr>
      <dsp:spPr>
        <a:xfrm>
          <a:off x="2477864" y="1472993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3F44B-0847-47EB-9609-7DBDF712F876}">
      <dsp:nvSpPr>
        <dsp:cNvPr id="0" name=""/>
        <dsp:cNvSpPr/>
      </dsp:nvSpPr>
      <dsp:spPr>
        <a:xfrm>
          <a:off x="2918237" y="610179"/>
          <a:ext cx="91440" cy="255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000B-8CAA-4E9B-881C-6AC718C5E168}">
      <dsp:nvSpPr>
        <dsp:cNvPr id="0" name=""/>
        <dsp:cNvSpPr/>
      </dsp:nvSpPr>
      <dsp:spPr>
        <a:xfrm>
          <a:off x="520770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07F1-CC0C-498D-B25D-7B853A11A7FF}">
      <dsp:nvSpPr>
        <dsp:cNvPr id="0" name=""/>
        <dsp:cNvSpPr/>
      </dsp:nvSpPr>
      <dsp:spPr>
        <a:xfrm>
          <a:off x="520770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E381-5969-496D-8878-16E206585A86}">
      <dsp:nvSpPr>
        <dsp:cNvPr id="0" name=""/>
        <dsp:cNvSpPr/>
      </dsp:nvSpPr>
      <dsp:spPr>
        <a:xfrm>
          <a:off x="520770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5F867-2262-4B45-8F90-0B29AA10D8C3}">
      <dsp:nvSpPr>
        <dsp:cNvPr id="0" name=""/>
        <dsp:cNvSpPr/>
      </dsp:nvSpPr>
      <dsp:spPr>
        <a:xfrm>
          <a:off x="1006863" y="610179"/>
          <a:ext cx="1957093" cy="284625"/>
        </a:xfrm>
        <a:custGeom>
          <a:avLst/>
          <a:gdLst/>
          <a:ahLst/>
          <a:cxnLst/>
          <a:rect l="0" t="0" r="0" b="0"/>
          <a:pathLst>
            <a:path>
              <a:moveTo>
                <a:pt x="1957093" y="0"/>
              </a:moveTo>
              <a:lnTo>
                <a:pt x="1957093" y="157026"/>
              </a:lnTo>
              <a:lnTo>
                <a:pt x="0" y="157026"/>
              </a:lnTo>
              <a:lnTo>
                <a:pt x="0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1D5-6AAD-4570-B9C9-007CFDF19E73}">
      <dsp:nvSpPr>
        <dsp:cNvPr id="0" name=""/>
        <dsp:cNvSpPr/>
      </dsp:nvSpPr>
      <dsp:spPr>
        <a:xfrm>
          <a:off x="2356341" y="2563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总经理</a:t>
          </a:r>
        </a:p>
      </dsp:txBody>
      <dsp:txXfrm>
        <a:off x="2356341" y="2563"/>
        <a:ext cx="1215231" cy="607615"/>
      </dsp:txXfrm>
    </dsp:sp>
    <dsp:sp modelId="{C05A5648-08FD-4E92-B3C0-9AAA85D706D8}">
      <dsp:nvSpPr>
        <dsp:cNvPr id="0" name=""/>
        <dsp:cNvSpPr/>
      </dsp:nvSpPr>
      <dsp:spPr>
        <a:xfrm>
          <a:off x="399247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399247" y="894804"/>
        <a:ext cx="1215231" cy="607615"/>
      </dsp:txXfrm>
    </dsp:sp>
    <dsp:sp modelId="{2D211E77-D964-459E-8BF0-8881AD1A002C}">
      <dsp:nvSpPr>
        <dsp:cNvPr id="0" name=""/>
        <dsp:cNvSpPr/>
      </dsp:nvSpPr>
      <dsp:spPr>
        <a:xfrm>
          <a:off x="703055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1757618"/>
        <a:ext cx="1215231" cy="607615"/>
      </dsp:txXfrm>
    </dsp:sp>
    <dsp:sp modelId="{541D5103-5F53-42FB-8723-4A28B94FD3F8}">
      <dsp:nvSpPr>
        <dsp:cNvPr id="0" name=""/>
        <dsp:cNvSpPr/>
      </dsp:nvSpPr>
      <dsp:spPr>
        <a:xfrm>
          <a:off x="703055" y="2620433"/>
          <a:ext cx="1215231" cy="607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2620433"/>
        <a:ext cx="1215231" cy="607615"/>
      </dsp:txXfrm>
    </dsp:sp>
    <dsp:sp modelId="{6E1E13B5-D2C0-4128-89FC-D2478FA99523}">
      <dsp:nvSpPr>
        <dsp:cNvPr id="0" name=""/>
        <dsp:cNvSpPr/>
      </dsp:nvSpPr>
      <dsp:spPr>
        <a:xfrm>
          <a:off x="703055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3456384"/>
        <a:ext cx="1215231" cy="607615"/>
      </dsp:txXfrm>
    </dsp:sp>
    <dsp:sp modelId="{941E1B51-CD07-4306-A99B-2CB681A18F13}">
      <dsp:nvSpPr>
        <dsp:cNvPr id="0" name=""/>
        <dsp:cNvSpPr/>
      </dsp:nvSpPr>
      <dsp:spPr>
        <a:xfrm>
          <a:off x="2356341" y="865377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2356341" y="865377"/>
        <a:ext cx="1215231" cy="607615"/>
      </dsp:txXfrm>
    </dsp:sp>
    <dsp:sp modelId="{F60D8E66-3DC6-4113-84B9-AC60D0F319FD}">
      <dsp:nvSpPr>
        <dsp:cNvPr id="0" name=""/>
        <dsp:cNvSpPr/>
      </dsp:nvSpPr>
      <dsp:spPr>
        <a:xfrm>
          <a:off x="2660149" y="1728192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职员</a:t>
          </a:r>
          <a:endParaRPr lang="zh-CN" altLang="en-US" sz="2300" kern="1200" dirty="0"/>
        </a:p>
      </dsp:txBody>
      <dsp:txXfrm>
        <a:off x="2660149" y="1728192"/>
        <a:ext cx="1215231" cy="607615"/>
      </dsp:txXfrm>
    </dsp:sp>
    <dsp:sp modelId="{AAB75475-2BBE-4E7A-8C18-C61BCD05B5C7}">
      <dsp:nvSpPr>
        <dsp:cNvPr id="0" name=""/>
        <dsp:cNvSpPr/>
      </dsp:nvSpPr>
      <dsp:spPr>
        <a:xfrm>
          <a:off x="2660149" y="2591006"/>
          <a:ext cx="1215231" cy="607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2591006"/>
        <a:ext cx="1215231" cy="607615"/>
      </dsp:txXfrm>
    </dsp:sp>
    <dsp:sp modelId="{561AF39C-FDA8-42BC-93B1-D0BC84C90424}">
      <dsp:nvSpPr>
        <dsp:cNvPr id="0" name=""/>
        <dsp:cNvSpPr/>
      </dsp:nvSpPr>
      <dsp:spPr>
        <a:xfrm>
          <a:off x="2660149" y="3453820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3453820"/>
        <a:ext cx="1215231" cy="607615"/>
      </dsp:txXfrm>
    </dsp:sp>
    <dsp:sp modelId="{C7DAA861-7B94-412C-A41F-DC6A22134295}">
      <dsp:nvSpPr>
        <dsp:cNvPr id="0" name=""/>
        <dsp:cNvSpPr/>
      </dsp:nvSpPr>
      <dsp:spPr>
        <a:xfrm>
          <a:off x="4472156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4472156" y="894804"/>
        <a:ext cx="1215231" cy="607615"/>
      </dsp:txXfrm>
    </dsp:sp>
    <dsp:sp modelId="{1F62E23F-A79A-4C9B-8E4C-CD77FC5395BF}">
      <dsp:nvSpPr>
        <dsp:cNvPr id="0" name=""/>
        <dsp:cNvSpPr/>
      </dsp:nvSpPr>
      <dsp:spPr>
        <a:xfrm>
          <a:off x="4775964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1757618"/>
        <a:ext cx="1215231" cy="607615"/>
      </dsp:txXfrm>
    </dsp:sp>
    <dsp:sp modelId="{3E0BC4E0-AB04-4EB3-9741-AAF8761B93F3}">
      <dsp:nvSpPr>
        <dsp:cNvPr id="0" name=""/>
        <dsp:cNvSpPr/>
      </dsp:nvSpPr>
      <dsp:spPr>
        <a:xfrm>
          <a:off x="4775964" y="2620433"/>
          <a:ext cx="1215231" cy="607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2620433"/>
        <a:ext cx="1215231" cy="607615"/>
      </dsp:txXfrm>
    </dsp:sp>
    <dsp:sp modelId="{B642E2E4-841B-473B-96E2-CBCCBB42C324}">
      <dsp:nvSpPr>
        <dsp:cNvPr id="0" name=""/>
        <dsp:cNvSpPr/>
      </dsp:nvSpPr>
      <dsp:spPr>
        <a:xfrm>
          <a:off x="4775964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3456384"/>
        <a:ext cx="1215231" cy="6076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E356-FEA9-4590-9DB9-B73740354612}">
      <dsp:nvSpPr>
        <dsp:cNvPr id="0" name=""/>
        <dsp:cNvSpPr/>
      </dsp:nvSpPr>
      <dsp:spPr>
        <a:xfrm>
          <a:off x="4948922" y="1440184"/>
          <a:ext cx="200990" cy="22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184"/>
              </a:lnTo>
              <a:lnTo>
                <a:pt x="200990" y="2233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A9FC8-82B3-4DA5-AB7D-63329431C500}">
      <dsp:nvSpPr>
        <dsp:cNvPr id="0" name=""/>
        <dsp:cNvSpPr/>
      </dsp:nvSpPr>
      <dsp:spPr>
        <a:xfrm>
          <a:off x="4948922" y="1440184"/>
          <a:ext cx="200990" cy="138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800"/>
              </a:lnTo>
              <a:lnTo>
                <a:pt x="200990" y="13898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5CC03-C0BC-4731-9CE0-EDD7CEDFDAC7}">
      <dsp:nvSpPr>
        <dsp:cNvPr id="0" name=""/>
        <dsp:cNvSpPr/>
      </dsp:nvSpPr>
      <dsp:spPr>
        <a:xfrm>
          <a:off x="4948922" y="1440184"/>
          <a:ext cx="200990" cy="54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17"/>
              </a:lnTo>
              <a:lnTo>
                <a:pt x="200990" y="5464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2F2F6-554D-48FD-8FA3-CF04DFDAECCA}">
      <dsp:nvSpPr>
        <dsp:cNvPr id="0" name=""/>
        <dsp:cNvSpPr/>
      </dsp:nvSpPr>
      <dsp:spPr>
        <a:xfrm>
          <a:off x="3328923" y="596800"/>
          <a:ext cx="2155972" cy="24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25"/>
              </a:lnTo>
              <a:lnTo>
                <a:pt x="2155972" y="124725"/>
              </a:lnTo>
              <a:lnTo>
                <a:pt x="2155972" y="24945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87DCD-1C62-4722-B442-69730B972DEF}">
      <dsp:nvSpPr>
        <dsp:cNvPr id="0" name=""/>
        <dsp:cNvSpPr/>
      </dsp:nvSpPr>
      <dsp:spPr>
        <a:xfrm>
          <a:off x="3496400" y="1440184"/>
          <a:ext cx="178179" cy="22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184"/>
              </a:lnTo>
              <a:lnTo>
                <a:pt x="178179" y="2233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F6DB7-73A4-49EA-92B1-D3C25875E09E}">
      <dsp:nvSpPr>
        <dsp:cNvPr id="0" name=""/>
        <dsp:cNvSpPr/>
      </dsp:nvSpPr>
      <dsp:spPr>
        <a:xfrm>
          <a:off x="3496400" y="1440184"/>
          <a:ext cx="178179" cy="138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800"/>
              </a:lnTo>
              <a:lnTo>
                <a:pt x="178179" y="13898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270B2-7B5F-418F-B922-D8C82AF7D47B}">
      <dsp:nvSpPr>
        <dsp:cNvPr id="0" name=""/>
        <dsp:cNvSpPr/>
      </dsp:nvSpPr>
      <dsp:spPr>
        <a:xfrm>
          <a:off x="3496400" y="1440184"/>
          <a:ext cx="178179" cy="54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17"/>
              </a:lnTo>
              <a:lnTo>
                <a:pt x="178179" y="5464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B9BBD-67B1-4232-AA83-65D8154FB02A}">
      <dsp:nvSpPr>
        <dsp:cNvPr id="0" name=""/>
        <dsp:cNvSpPr/>
      </dsp:nvSpPr>
      <dsp:spPr>
        <a:xfrm>
          <a:off x="3328923" y="596800"/>
          <a:ext cx="642622" cy="24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25"/>
              </a:lnTo>
              <a:lnTo>
                <a:pt x="642622" y="124725"/>
              </a:lnTo>
              <a:lnTo>
                <a:pt x="642622" y="24945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151FA-11F7-4ACD-B8D8-56ABB8881C52}">
      <dsp:nvSpPr>
        <dsp:cNvPr id="0" name=""/>
        <dsp:cNvSpPr/>
      </dsp:nvSpPr>
      <dsp:spPr>
        <a:xfrm>
          <a:off x="2059084" y="1440184"/>
          <a:ext cx="178179" cy="22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184"/>
              </a:lnTo>
              <a:lnTo>
                <a:pt x="178179" y="2233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C03B7-B00C-4646-AF14-DC74F62694DE}">
      <dsp:nvSpPr>
        <dsp:cNvPr id="0" name=""/>
        <dsp:cNvSpPr/>
      </dsp:nvSpPr>
      <dsp:spPr>
        <a:xfrm>
          <a:off x="2059084" y="1440184"/>
          <a:ext cx="178179" cy="138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800"/>
              </a:lnTo>
              <a:lnTo>
                <a:pt x="178179" y="13898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CD69F-0973-44F4-AD04-303D15FA74D2}">
      <dsp:nvSpPr>
        <dsp:cNvPr id="0" name=""/>
        <dsp:cNvSpPr/>
      </dsp:nvSpPr>
      <dsp:spPr>
        <a:xfrm>
          <a:off x="2059084" y="1440184"/>
          <a:ext cx="178179" cy="54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17"/>
              </a:lnTo>
              <a:lnTo>
                <a:pt x="178179" y="5464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D4760-F346-4602-920D-3E191667046D}">
      <dsp:nvSpPr>
        <dsp:cNvPr id="0" name=""/>
        <dsp:cNvSpPr/>
      </dsp:nvSpPr>
      <dsp:spPr>
        <a:xfrm>
          <a:off x="2534230" y="596800"/>
          <a:ext cx="794692" cy="249451"/>
        </a:xfrm>
        <a:custGeom>
          <a:avLst/>
          <a:gdLst/>
          <a:ahLst/>
          <a:cxnLst/>
          <a:rect l="0" t="0" r="0" b="0"/>
          <a:pathLst>
            <a:path>
              <a:moveTo>
                <a:pt x="794692" y="0"/>
              </a:moveTo>
              <a:lnTo>
                <a:pt x="794692" y="124725"/>
              </a:lnTo>
              <a:lnTo>
                <a:pt x="0" y="124725"/>
              </a:lnTo>
              <a:lnTo>
                <a:pt x="0" y="24945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158AF-498D-453E-BA49-BC3D09031F3F}">
      <dsp:nvSpPr>
        <dsp:cNvPr id="0" name=""/>
        <dsp:cNvSpPr/>
      </dsp:nvSpPr>
      <dsp:spPr>
        <a:xfrm>
          <a:off x="621769" y="1440184"/>
          <a:ext cx="178179" cy="22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184"/>
              </a:lnTo>
              <a:lnTo>
                <a:pt x="178179" y="2233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25E8C-D330-4DEF-AE1B-7BD6C2F14DC7}">
      <dsp:nvSpPr>
        <dsp:cNvPr id="0" name=""/>
        <dsp:cNvSpPr/>
      </dsp:nvSpPr>
      <dsp:spPr>
        <a:xfrm>
          <a:off x="621769" y="1440184"/>
          <a:ext cx="178179" cy="138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800"/>
              </a:lnTo>
              <a:lnTo>
                <a:pt x="178179" y="13898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6BA0B-5D7D-42E4-9FC0-80BA798A12EB}">
      <dsp:nvSpPr>
        <dsp:cNvPr id="0" name=""/>
        <dsp:cNvSpPr/>
      </dsp:nvSpPr>
      <dsp:spPr>
        <a:xfrm>
          <a:off x="621769" y="1440184"/>
          <a:ext cx="178179" cy="54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17"/>
              </a:lnTo>
              <a:lnTo>
                <a:pt x="178179" y="5464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FD858-02E6-429D-835D-2375C42DD5B3}">
      <dsp:nvSpPr>
        <dsp:cNvPr id="0" name=""/>
        <dsp:cNvSpPr/>
      </dsp:nvSpPr>
      <dsp:spPr>
        <a:xfrm>
          <a:off x="1096915" y="596800"/>
          <a:ext cx="2232008" cy="249451"/>
        </a:xfrm>
        <a:custGeom>
          <a:avLst/>
          <a:gdLst/>
          <a:ahLst/>
          <a:cxnLst/>
          <a:rect l="0" t="0" r="0" b="0"/>
          <a:pathLst>
            <a:path>
              <a:moveTo>
                <a:pt x="2232008" y="0"/>
              </a:moveTo>
              <a:lnTo>
                <a:pt x="2232008" y="124725"/>
              </a:lnTo>
              <a:lnTo>
                <a:pt x="0" y="124725"/>
              </a:lnTo>
              <a:lnTo>
                <a:pt x="0" y="24945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27F85-C985-4DBB-934B-531AF2B3CD78}">
      <dsp:nvSpPr>
        <dsp:cNvPr id="0" name=""/>
        <dsp:cNvSpPr/>
      </dsp:nvSpPr>
      <dsp:spPr>
        <a:xfrm>
          <a:off x="2734991" y="2868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总经理</a:t>
          </a:r>
        </a:p>
      </dsp:txBody>
      <dsp:txXfrm>
        <a:off x="2734991" y="2868"/>
        <a:ext cx="1187863" cy="593931"/>
      </dsp:txXfrm>
    </dsp:sp>
    <dsp:sp modelId="{D2A8F348-A954-4643-A3B9-1E02721C72AF}">
      <dsp:nvSpPr>
        <dsp:cNvPr id="0" name=""/>
        <dsp:cNvSpPr/>
      </dsp:nvSpPr>
      <dsp:spPr>
        <a:xfrm>
          <a:off x="502983" y="846252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职能经理</a:t>
          </a:r>
        </a:p>
      </dsp:txBody>
      <dsp:txXfrm>
        <a:off x="502983" y="846252"/>
        <a:ext cx="1187863" cy="593931"/>
      </dsp:txXfrm>
    </dsp:sp>
    <dsp:sp modelId="{E321D579-323A-4384-AE0B-AADF890849B2}">
      <dsp:nvSpPr>
        <dsp:cNvPr id="0" name=""/>
        <dsp:cNvSpPr/>
      </dsp:nvSpPr>
      <dsp:spPr>
        <a:xfrm>
          <a:off x="799949" y="1689635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799949" y="1689635"/>
        <a:ext cx="1187863" cy="593931"/>
      </dsp:txXfrm>
    </dsp:sp>
    <dsp:sp modelId="{DF274517-C2E4-4DAC-97CF-0B36FEB0B6CF}">
      <dsp:nvSpPr>
        <dsp:cNvPr id="0" name=""/>
        <dsp:cNvSpPr/>
      </dsp:nvSpPr>
      <dsp:spPr>
        <a:xfrm>
          <a:off x="799949" y="2533018"/>
          <a:ext cx="1187863" cy="59393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799949" y="2533018"/>
        <a:ext cx="1187863" cy="593931"/>
      </dsp:txXfrm>
    </dsp:sp>
    <dsp:sp modelId="{E42C96F7-972F-4F32-96B1-CA003F17D258}">
      <dsp:nvSpPr>
        <dsp:cNvPr id="0" name=""/>
        <dsp:cNvSpPr/>
      </dsp:nvSpPr>
      <dsp:spPr>
        <a:xfrm>
          <a:off x="799949" y="3376402"/>
          <a:ext cx="1187863" cy="59393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799949" y="3376402"/>
        <a:ext cx="1187863" cy="593931"/>
      </dsp:txXfrm>
    </dsp:sp>
    <dsp:sp modelId="{636566A3-601C-4808-AE91-DB6B1648CE9A}">
      <dsp:nvSpPr>
        <dsp:cNvPr id="0" name=""/>
        <dsp:cNvSpPr/>
      </dsp:nvSpPr>
      <dsp:spPr>
        <a:xfrm>
          <a:off x="1940298" y="846252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职能经理</a:t>
          </a:r>
        </a:p>
      </dsp:txBody>
      <dsp:txXfrm>
        <a:off x="1940298" y="846252"/>
        <a:ext cx="1187863" cy="593931"/>
      </dsp:txXfrm>
    </dsp:sp>
    <dsp:sp modelId="{F1F33E5A-1D05-4F6C-8370-3B9F0C73E548}">
      <dsp:nvSpPr>
        <dsp:cNvPr id="0" name=""/>
        <dsp:cNvSpPr/>
      </dsp:nvSpPr>
      <dsp:spPr>
        <a:xfrm>
          <a:off x="2237264" y="1689635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职员</a:t>
          </a:r>
          <a:endParaRPr lang="zh-CN" altLang="en-US" sz="1800" kern="1200" dirty="0"/>
        </a:p>
      </dsp:txBody>
      <dsp:txXfrm>
        <a:off x="2237264" y="1689635"/>
        <a:ext cx="1187863" cy="593931"/>
      </dsp:txXfrm>
    </dsp:sp>
    <dsp:sp modelId="{C5C1B7AA-F721-4016-9238-B6F3C8B48381}">
      <dsp:nvSpPr>
        <dsp:cNvPr id="0" name=""/>
        <dsp:cNvSpPr/>
      </dsp:nvSpPr>
      <dsp:spPr>
        <a:xfrm>
          <a:off x="2237264" y="2533018"/>
          <a:ext cx="1187863" cy="59393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2237264" y="2533018"/>
        <a:ext cx="1187863" cy="593931"/>
      </dsp:txXfrm>
    </dsp:sp>
    <dsp:sp modelId="{31538008-D051-4AD7-8EB6-525B3374396C}">
      <dsp:nvSpPr>
        <dsp:cNvPr id="0" name=""/>
        <dsp:cNvSpPr/>
      </dsp:nvSpPr>
      <dsp:spPr>
        <a:xfrm>
          <a:off x="2237264" y="3376402"/>
          <a:ext cx="1187863" cy="59393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2237264" y="3376402"/>
        <a:ext cx="1187863" cy="593931"/>
      </dsp:txXfrm>
    </dsp:sp>
    <dsp:sp modelId="{F6CCF192-FCA8-44FB-9A9F-BBBE33D60A23}">
      <dsp:nvSpPr>
        <dsp:cNvPr id="0" name=""/>
        <dsp:cNvSpPr/>
      </dsp:nvSpPr>
      <dsp:spPr>
        <a:xfrm>
          <a:off x="3377613" y="846252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职能经理</a:t>
          </a:r>
        </a:p>
      </dsp:txBody>
      <dsp:txXfrm>
        <a:off x="3377613" y="846252"/>
        <a:ext cx="1187863" cy="593931"/>
      </dsp:txXfrm>
    </dsp:sp>
    <dsp:sp modelId="{77C6633B-29DA-4D4E-9A32-648B672A19FA}">
      <dsp:nvSpPr>
        <dsp:cNvPr id="0" name=""/>
        <dsp:cNvSpPr/>
      </dsp:nvSpPr>
      <dsp:spPr>
        <a:xfrm>
          <a:off x="3674579" y="1689635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3674579" y="1689635"/>
        <a:ext cx="1187863" cy="593931"/>
      </dsp:txXfrm>
    </dsp:sp>
    <dsp:sp modelId="{88165D73-68B2-4611-97EA-1110C5ACF5F9}">
      <dsp:nvSpPr>
        <dsp:cNvPr id="0" name=""/>
        <dsp:cNvSpPr/>
      </dsp:nvSpPr>
      <dsp:spPr>
        <a:xfrm>
          <a:off x="3674579" y="2533018"/>
          <a:ext cx="1187863" cy="59393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3674579" y="2533018"/>
        <a:ext cx="1187863" cy="593931"/>
      </dsp:txXfrm>
    </dsp:sp>
    <dsp:sp modelId="{71BD4BC7-6E5F-49C0-AE71-EFCE82E600CF}">
      <dsp:nvSpPr>
        <dsp:cNvPr id="0" name=""/>
        <dsp:cNvSpPr/>
      </dsp:nvSpPr>
      <dsp:spPr>
        <a:xfrm>
          <a:off x="3674579" y="3376402"/>
          <a:ext cx="1187863" cy="59393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3674579" y="3376402"/>
        <a:ext cx="1187863" cy="593931"/>
      </dsp:txXfrm>
    </dsp:sp>
    <dsp:sp modelId="{DE55F925-C2BD-47F6-9F91-3CD3F58B19D0}">
      <dsp:nvSpPr>
        <dsp:cNvPr id="0" name=""/>
        <dsp:cNvSpPr/>
      </dsp:nvSpPr>
      <dsp:spPr>
        <a:xfrm>
          <a:off x="4814929" y="846252"/>
          <a:ext cx="1339934" cy="59393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项目经理的经理</a:t>
          </a:r>
        </a:p>
      </dsp:txBody>
      <dsp:txXfrm>
        <a:off x="4814929" y="846252"/>
        <a:ext cx="1339934" cy="593931"/>
      </dsp:txXfrm>
    </dsp:sp>
    <dsp:sp modelId="{CA609FF4-5AA1-46C2-95BB-4B9E39DF3C7B}">
      <dsp:nvSpPr>
        <dsp:cNvPr id="0" name=""/>
        <dsp:cNvSpPr/>
      </dsp:nvSpPr>
      <dsp:spPr>
        <a:xfrm>
          <a:off x="5149912" y="1689635"/>
          <a:ext cx="1187863" cy="59393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项目经理</a:t>
          </a:r>
        </a:p>
      </dsp:txBody>
      <dsp:txXfrm>
        <a:off x="5149912" y="1689635"/>
        <a:ext cx="1187863" cy="593931"/>
      </dsp:txXfrm>
    </dsp:sp>
    <dsp:sp modelId="{A76AD68D-F19C-43FD-8106-EAA22F97CD7C}">
      <dsp:nvSpPr>
        <dsp:cNvPr id="0" name=""/>
        <dsp:cNvSpPr/>
      </dsp:nvSpPr>
      <dsp:spPr>
        <a:xfrm>
          <a:off x="5149912" y="2533018"/>
          <a:ext cx="1187863" cy="59393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项目经理</a:t>
          </a:r>
          <a:endParaRPr lang="zh-CN" altLang="en-US" sz="1800" kern="1200" dirty="0"/>
        </a:p>
      </dsp:txBody>
      <dsp:txXfrm>
        <a:off x="5149912" y="2533018"/>
        <a:ext cx="1187863" cy="593931"/>
      </dsp:txXfrm>
    </dsp:sp>
    <dsp:sp modelId="{14EBC960-CB22-4039-B8C1-580A3093BBE7}">
      <dsp:nvSpPr>
        <dsp:cNvPr id="0" name=""/>
        <dsp:cNvSpPr/>
      </dsp:nvSpPr>
      <dsp:spPr>
        <a:xfrm>
          <a:off x="5149912" y="3376402"/>
          <a:ext cx="1187863" cy="59393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项目经理</a:t>
          </a:r>
          <a:endParaRPr lang="zh-CN" altLang="en-US" sz="1800" kern="1200" dirty="0"/>
        </a:p>
      </dsp:txBody>
      <dsp:txXfrm>
        <a:off x="5149912" y="3376402"/>
        <a:ext cx="1187863" cy="5939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2D664-A76B-471A-820C-9826C8518145}">
      <dsp:nvSpPr>
        <dsp:cNvPr id="0" name=""/>
        <dsp:cNvSpPr/>
      </dsp:nvSpPr>
      <dsp:spPr>
        <a:xfrm>
          <a:off x="4593679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59D04-68E4-490B-B4C0-AFDAF1CDC943}">
      <dsp:nvSpPr>
        <dsp:cNvPr id="0" name=""/>
        <dsp:cNvSpPr/>
      </dsp:nvSpPr>
      <dsp:spPr>
        <a:xfrm>
          <a:off x="4593679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0B0B0-5BA7-47F4-BA5F-349D35939CBA}">
      <dsp:nvSpPr>
        <dsp:cNvPr id="0" name=""/>
        <dsp:cNvSpPr/>
      </dsp:nvSpPr>
      <dsp:spPr>
        <a:xfrm>
          <a:off x="4593679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5309-ED0D-4EE0-9FAE-7EBCDEDBBC57}">
      <dsp:nvSpPr>
        <dsp:cNvPr id="0" name=""/>
        <dsp:cNvSpPr/>
      </dsp:nvSpPr>
      <dsp:spPr>
        <a:xfrm>
          <a:off x="2963957" y="610179"/>
          <a:ext cx="2115815" cy="2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26"/>
              </a:lnTo>
              <a:lnTo>
                <a:pt x="2115815" y="157026"/>
              </a:lnTo>
              <a:lnTo>
                <a:pt x="2115815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F576C-6867-4E2C-BBDA-AC6CA1372DAF}">
      <dsp:nvSpPr>
        <dsp:cNvPr id="0" name=""/>
        <dsp:cNvSpPr/>
      </dsp:nvSpPr>
      <dsp:spPr>
        <a:xfrm>
          <a:off x="2477864" y="1472993"/>
          <a:ext cx="182284" cy="22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635"/>
              </a:lnTo>
              <a:lnTo>
                <a:pt x="182284" y="22846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65AA9-6727-45F7-B0BC-C779D3BD51D6}">
      <dsp:nvSpPr>
        <dsp:cNvPr id="0" name=""/>
        <dsp:cNvSpPr/>
      </dsp:nvSpPr>
      <dsp:spPr>
        <a:xfrm>
          <a:off x="2477864" y="1472993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102A2-2FC4-43AE-819E-839D6C1C4B31}">
      <dsp:nvSpPr>
        <dsp:cNvPr id="0" name=""/>
        <dsp:cNvSpPr/>
      </dsp:nvSpPr>
      <dsp:spPr>
        <a:xfrm>
          <a:off x="2477864" y="1472993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3F44B-0847-47EB-9609-7DBDF712F876}">
      <dsp:nvSpPr>
        <dsp:cNvPr id="0" name=""/>
        <dsp:cNvSpPr/>
      </dsp:nvSpPr>
      <dsp:spPr>
        <a:xfrm>
          <a:off x="2918237" y="610179"/>
          <a:ext cx="91440" cy="255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000B-8CAA-4E9B-881C-6AC718C5E168}">
      <dsp:nvSpPr>
        <dsp:cNvPr id="0" name=""/>
        <dsp:cNvSpPr/>
      </dsp:nvSpPr>
      <dsp:spPr>
        <a:xfrm>
          <a:off x="520770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07F1-CC0C-498D-B25D-7B853A11A7FF}">
      <dsp:nvSpPr>
        <dsp:cNvPr id="0" name=""/>
        <dsp:cNvSpPr/>
      </dsp:nvSpPr>
      <dsp:spPr>
        <a:xfrm>
          <a:off x="520770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E381-5969-496D-8878-16E206585A86}">
      <dsp:nvSpPr>
        <dsp:cNvPr id="0" name=""/>
        <dsp:cNvSpPr/>
      </dsp:nvSpPr>
      <dsp:spPr>
        <a:xfrm>
          <a:off x="520770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5F867-2262-4B45-8F90-0B29AA10D8C3}">
      <dsp:nvSpPr>
        <dsp:cNvPr id="0" name=""/>
        <dsp:cNvSpPr/>
      </dsp:nvSpPr>
      <dsp:spPr>
        <a:xfrm>
          <a:off x="1006863" y="610179"/>
          <a:ext cx="1957093" cy="284625"/>
        </a:xfrm>
        <a:custGeom>
          <a:avLst/>
          <a:gdLst/>
          <a:ahLst/>
          <a:cxnLst/>
          <a:rect l="0" t="0" r="0" b="0"/>
          <a:pathLst>
            <a:path>
              <a:moveTo>
                <a:pt x="1957093" y="0"/>
              </a:moveTo>
              <a:lnTo>
                <a:pt x="1957093" y="157026"/>
              </a:lnTo>
              <a:lnTo>
                <a:pt x="0" y="157026"/>
              </a:lnTo>
              <a:lnTo>
                <a:pt x="0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1D5-6AAD-4570-B9C9-007CFDF19E73}">
      <dsp:nvSpPr>
        <dsp:cNvPr id="0" name=""/>
        <dsp:cNvSpPr/>
      </dsp:nvSpPr>
      <dsp:spPr>
        <a:xfrm>
          <a:off x="2356341" y="2563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总经理</a:t>
          </a:r>
        </a:p>
      </dsp:txBody>
      <dsp:txXfrm>
        <a:off x="2356341" y="2563"/>
        <a:ext cx="1215231" cy="607615"/>
      </dsp:txXfrm>
    </dsp:sp>
    <dsp:sp modelId="{C05A5648-08FD-4E92-B3C0-9AAA85D706D8}">
      <dsp:nvSpPr>
        <dsp:cNvPr id="0" name=""/>
        <dsp:cNvSpPr/>
      </dsp:nvSpPr>
      <dsp:spPr>
        <a:xfrm>
          <a:off x="399247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399247" y="894804"/>
        <a:ext cx="1215231" cy="607615"/>
      </dsp:txXfrm>
    </dsp:sp>
    <dsp:sp modelId="{2D211E77-D964-459E-8BF0-8881AD1A002C}">
      <dsp:nvSpPr>
        <dsp:cNvPr id="0" name=""/>
        <dsp:cNvSpPr/>
      </dsp:nvSpPr>
      <dsp:spPr>
        <a:xfrm>
          <a:off x="703055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1757618"/>
        <a:ext cx="1215231" cy="607615"/>
      </dsp:txXfrm>
    </dsp:sp>
    <dsp:sp modelId="{541D5103-5F53-42FB-8723-4A28B94FD3F8}">
      <dsp:nvSpPr>
        <dsp:cNvPr id="0" name=""/>
        <dsp:cNvSpPr/>
      </dsp:nvSpPr>
      <dsp:spPr>
        <a:xfrm>
          <a:off x="703055" y="2620433"/>
          <a:ext cx="1215231" cy="607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2620433"/>
        <a:ext cx="1215231" cy="607615"/>
      </dsp:txXfrm>
    </dsp:sp>
    <dsp:sp modelId="{6E1E13B5-D2C0-4128-89FC-D2478FA99523}">
      <dsp:nvSpPr>
        <dsp:cNvPr id="0" name=""/>
        <dsp:cNvSpPr/>
      </dsp:nvSpPr>
      <dsp:spPr>
        <a:xfrm>
          <a:off x="703055" y="3456384"/>
          <a:ext cx="1215231" cy="60761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项目经理</a:t>
          </a:r>
        </a:p>
      </dsp:txBody>
      <dsp:txXfrm>
        <a:off x="703055" y="3456384"/>
        <a:ext cx="1215231" cy="607615"/>
      </dsp:txXfrm>
    </dsp:sp>
    <dsp:sp modelId="{941E1B51-CD07-4306-A99B-2CB681A18F13}">
      <dsp:nvSpPr>
        <dsp:cNvPr id="0" name=""/>
        <dsp:cNvSpPr/>
      </dsp:nvSpPr>
      <dsp:spPr>
        <a:xfrm>
          <a:off x="2356341" y="865377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2356341" y="865377"/>
        <a:ext cx="1215231" cy="607615"/>
      </dsp:txXfrm>
    </dsp:sp>
    <dsp:sp modelId="{F60D8E66-3DC6-4113-84B9-AC60D0F319FD}">
      <dsp:nvSpPr>
        <dsp:cNvPr id="0" name=""/>
        <dsp:cNvSpPr/>
      </dsp:nvSpPr>
      <dsp:spPr>
        <a:xfrm>
          <a:off x="2660149" y="1728192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职员</a:t>
          </a:r>
          <a:endParaRPr lang="zh-CN" altLang="en-US" sz="2300" kern="1200" dirty="0"/>
        </a:p>
      </dsp:txBody>
      <dsp:txXfrm>
        <a:off x="2660149" y="1728192"/>
        <a:ext cx="1215231" cy="607615"/>
      </dsp:txXfrm>
    </dsp:sp>
    <dsp:sp modelId="{AAB75475-2BBE-4E7A-8C18-C61BCD05B5C7}">
      <dsp:nvSpPr>
        <dsp:cNvPr id="0" name=""/>
        <dsp:cNvSpPr/>
      </dsp:nvSpPr>
      <dsp:spPr>
        <a:xfrm>
          <a:off x="2660149" y="2591006"/>
          <a:ext cx="1215231" cy="607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2591006"/>
        <a:ext cx="1215231" cy="607615"/>
      </dsp:txXfrm>
    </dsp:sp>
    <dsp:sp modelId="{561AF39C-FDA8-42BC-93B1-D0BC84C90424}">
      <dsp:nvSpPr>
        <dsp:cNvPr id="0" name=""/>
        <dsp:cNvSpPr/>
      </dsp:nvSpPr>
      <dsp:spPr>
        <a:xfrm>
          <a:off x="2660149" y="3453820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3453820"/>
        <a:ext cx="1215231" cy="607615"/>
      </dsp:txXfrm>
    </dsp:sp>
    <dsp:sp modelId="{C7DAA861-7B94-412C-A41F-DC6A22134295}">
      <dsp:nvSpPr>
        <dsp:cNvPr id="0" name=""/>
        <dsp:cNvSpPr/>
      </dsp:nvSpPr>
      <dsp:spPr>
        <a:xfrm>
          <a:off x="4472156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4472156" y="894804"/>
        <a:ext cx="1215231" cy="607615"/>
      </dsp:txXfrm>
    </dsp:sp>
    <dsp:sp modelId="{1F62E23F-A79A-4C9B-8E4C-CD77FC5395BF}">
      <dsp:nvSpPr>
        <dsp:cNvPr id="0" name=""/>
        <dsp:cNvSpPr/>
      </dsp:nvSpPr>
      <dsp:spPr>
        <a:xfrm>
          <a:off x="4775964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1757618"/>
        <a:ext cx="1215231" cy="607615"/>
      </dsp:txXfrm>
    </dsp:sp>
    <dsp:sp modelId="{3E0BC4E0-AB04-4EB3-9741-AAF8761B93F3}">
      <dsp:nvSpPr>
        <dsp:cNvPr id="0" name=""/>
        <dsp:cNvSpPr/>
      </dsp:nvSpPr>
      <dsp:spPr>
        <a:xfrm>
          <a:off x="4775964" y="2620433"/>
          <a:ext cx="1215231" cy="60761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2620433"/>
        <a:ext cx="1215231" cy="607615"/>
      </dsp:txXfrm>
    </dsp:sp>
    <dsp:sp modelId="{B642E2E4-841B-473B-96E2-CBCCBB42C324}">
      <dsp:nvSpPr>
        <dsp:cNvPr id="0" name=""/>
        <dsp:cNvSpPr/>
      </dsp:nvSpPr>
      <dsp:spPr>
        <a:xfrm>
          <a:off x="4775964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3456384"/>
        <a:ext cx="1215231" cy="6076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E356-FEA9-4590-9DB9-B73740354612}">
      <dsp:nvSpPr>
        <dsp:cNvPr id="0" name=""/>
        <dsp:cNvSpPr/>
      </dsp:nvSpPr>
      <dsp:spPr>
        <a:xfrm>
          <a:off x="4948922" y="1440184"/>
          <a:ext cx="200990" cy="22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184"/>
              </a:lnTo>
              <a:lnTo>
                <a:pt x="200990" y="2233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A9FC8-82B3-4DA5-AB7D-63329431C500}">
      <dsp:nvSpPr>
        <dsp:cNvPr id="0" name=""/>
        <dsp:cNvSpPr/>
      </dsp:nvSpPr>
      <dsp:spPr>
        <a:xfrm>
          <a:off x="4948922" y="1440184"/>
          <a:ext cx="200990" cy="138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800"/>
              </a:lnTo>
              <a:lnTo>
                <a:pt x="200990" y="13898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5CC03-C0BC-4731-9CE0-EDD7CEDFDAC7}">
      <dsp:nvSpPr>
        <dsp:cNvPr id="0" name=""/>
        <dsp:cNvSpPr/>
      </dsp:nvSpPr>
      <dsp:spPr>
        <a:xfrm>
          <a:off x="4948922" y="1440184"/>
          <a:ext cx="200990" cy="54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17"/>
              </a:lnTo>
              <a:lnTo>
                <a:pt x="200990" y="5464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2F2F6-554D-48FD-8FA3-CF04DFDAECCA}">
      <dsp:nvSpPr>
        <dsp:cNvPr id="0" name=""/>
        <dsp:cNvSpPr/>
      </dsp:nvSpPr>
      <dsp:spPr>
        <a:xfrm>
          <a:off x="3328923" y="596800"/>
          <a:ext cx="2155972" cy="24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25"/>
              </a:lnTo>
              <a:lnTo>
                <a:pt x="2155972" y="124725"/>
              </a:lnTo>
              <a:lnTo>
                <a:pt x="2155972" y="24945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87DCD-1C62-4722-B442-69730B972DEF}">
      <dsp:nvSpPr>
        <dsp:cNvPr id="0" name=""/>
        <dsp:cNvSpPr/>
      </dsp:nvSpPr>
      <dsp:spPr>
        <a:xfrm>
          <a:off x="3496400" y="1440184"/>
          <a:ext cx="178179" cy="22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184"/>
              </a:lnTo>
              <a:lnTo>
                <a:pt x="178179" y="2233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F6DB7-73A4-49EA-92B1-D3C25875E09E}">
      <dsp:nvSpPr>
        <dsp:cNvPr id="0" name=""/>
        <dsp:cNvSpPr/>
      </dsp:nvSpPr>
      <dsp:spPr>
        <a:xfrm>
          <a:off x="3496400" y="1440184"/>
          <a:ext cx="178179" cy="138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800"/>
              </a:lnTo>
              <a:lnTo>
                <a:pt x="178179" y="13898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270B2-7B5F-418F-B922-D8C82AF7D47B}">
      <dsp:nvSpPr>
        <dsp:cNvPr id="0" name=""/>
        <dsp:cNvSpPr/>
      </dsp:nvSpPr>
      <dsp:spPr>
        <a:xfrm>
          <a:off x="3496400" y="1440184"/>
          <a:ext cx="178179" cy="54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17"/>
              </a:lnTo>
              <a:lnTo>
                <a:pt x="178179" y="5464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B9BBD-67B1-4232-AA83-65D8154FB02A}">
      <dsp:nvSpPr>
        <dsp:cNvPr id="0" name=""/>
        <dsp:cNvSpPr/>
      </dsp:nvSpPr>
      <dsp:spPr>
        <a:xfrm>
          <a:off x="3328923" y="596800"/>
          <a:ext cx="642622" cy="24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25"/>
              </a:lnTo>
              <a:lnTo>
                <a:pt x="642622" y="124725"/>
              </a:lnTo>
              <a:lnTo>
                <a:pt x="642622" y="24945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151FA-11F7-4ACD-B8D8-56ABB8881C52}">
      <dsp:nvSpPr>
        <dsp:cNvPr id="0" name=""/>
        <dsp:cNvSpPr/>
      </dsp:nvSpPr>
      <dsp:spPr>
        <a:xfrm>
          <a:off x="2059084" y="1440184"/>
          <a:ext cx="178179" cy="22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184"/>
              </a:lnTo>
              <a:lnTo>
                <a:pt x="178179" y="2233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C03B7-B00C-4646-AF14-DC74F62694DE}">
      <dsp:nvSpPr>
        <dsp:cNvPr id="0" name=""/>
        <dsp:cNvSpPr/>
      </dsp:nvSpPr>
      <dsp:spPr>
        <a:xfrm>
          <a:off x="2059084" y="1440184"/>
          <a:ext cx="178179" cy="138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800"/>
              </a:lnTo>
              <a:lnTo>
                <a:pt x="178179" y="13898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CD69F-0973-44F4-AD04-303D15FA74D2}">
      <dsp:nvSpPr>
        <dsp:cNvPr id="0" name=""/>
        <dsp:cNvSpPr/>
      </dsp:nvSpPr>
      <dsp:spPr>
        <a:xfrm>
          <a:off x="2059084" y="1440184"/>
          <a:ext cx="178179" cy="54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17"/>
              </a:lnTo>
              <a:lnTo>
                <a:pt x="178179" y="5464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D4760-F346-4602-920D-3E191667046D}">
      <dsp:nvSpPr>
        <dsp:cNvPr id="0" name=""/>
        <dsp:cNvSpPr/>
      </dsp:nvSpPr>
      <dsp:spPr>
        <a:xfrm>
          <a:off x="2534230" y="596800"/>
          <a:ext cx="794692" cy="249451"/>
        </a:xfrm>
        <a:custGeom>
          <a:avLst/>
          <a:gdLst/>
          <a:ahLst/>
          <a:cxnLst/>
          <a:rect l="0" t="0" r="0" b="0"/>
          <a:pathLst>
            <a:path>
              <a:moveTo>
                <a:pt x="794692" y="0"/>
              </a:moveTo>
              <a:lnTo>
                <a:pt x="794692" y="124725"/>
              </a:lnTo>
              <a:lnTo>
                <a:pt x="0" y="124725"/>
              </a:lnTo>
              <a:lnTo>
                <a:pt x="0" y="24945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158AF-498D-453E-BA49-BC3D09031F3F}">
      <dsp:nvSpPr>
        <dsp:cNvPr id="0" name=""/>
        <dsp:cNvSpPr/>
      </dsp:nvSpPr>
      <dsp:spPr>
        <a:xfrm>
          <a:off x="621769" y="1440184"/>
          <a:ext cx="178179" cy="22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184"/>
              </a:lnTo>
              <a:lnTo>
                <a:pt x="178179" y="22331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25E8C-D330-4DEF-AE1B-7BD6C2F14DC7}">
      <dsp:nvSpPr>
        <dsp:cNvPr id="0" name=""/>
        <dsp:cNvSpPr/>
      </dsp:nvSpPr>
      <dsp:spPr>
        <a:xfrm>
          <a:off x="621769" y="1440184"/>
          <a:ext cx="178179" cy="138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800"/>
              </a:lnTo>
              <a:lnTo>
                <a:pt x="178179" y="13898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6BA0B-5D7D-42E4-9FC0-80BA798A12EB}">
      <dsp:nvSpPr>
        <dsp:cNvPr id="0" name=""/>
        <dsp:cNvSpPr/>
      </dsp:nvSpPr>
      <dsp:spPr>
        <a:xfrm>
          <a:off x="621769" y="1440184"/>
          <a:ext cx="178179" cy="54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17"/>
              </a:lnTo>
              <a:lnTo>
                <a:pt x="178179" y="5464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FD858-02E6-429D-835D-2375C42DD5B3}">
      <dsp:nvSpPr>
        <dsp:cNvPr id="0" name=""/>
        <dsp:cNvSpPr/>
      </dsp:nvSpPr>
      <dsp:spPr>
        <a:xfrm>
          <a:off x="1096915" y="596800"/>
          <a:ext cx="2232008" cy="249451"/>
        </a:xfrm>
        <a:custGeom>
          <a:avLst/>
          <a:gdLst/>
          <a:ahLst/>
          <a:cxnLst/>
          <a:rect l="0" t="0" r="0" b="0"/>
          <a:pathLst>
            <a:path>
              <a:moveTo>
                <a:pt x="2232008" y="0"/>
              </a:moveTo>
              <a:lnTo>
                <a:pt x="2232008" y="124725"/>
              </a:lnTo>
              <a:lnTo>
                <a:pt x="0" y="124725"/>
              </a:lnTo>
              <a:lnTo>
                <a:pt x="0" y="24945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27F85-C985-4DBB-934B-531AF2B3CD78}">
      <dsp:nvSpPr>
        <dsp:cNvPr id="0" name=""/>
        <dsp:cNvSpPr/>
      </dsp:nvSpPr>
      <dsp:spPr>
        <a:xfrm>
          <a:off x="2734991" y="2868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总经理</a:t>
          </a:r>
        </a:p>
      </dsp:txBody>
      <dsp:txXfrm>
        <a:off x="2734991" y="2868"/>
        <a:ext cx="1187863" cy="593931"/>
      </dsp:txXfrm>
    </dsp:sp>
    <dsp:sp modelId="{D2A8F348-A954-4643-A3B9-1E02721C72AF}">
      <dsp:nvSpPr>
        <dsp:cNvPr id="0" name=""/>
        <dsp:cNvSpPr/>
      </dsp:nvSpPr>
      <dsp:spPr>
        <a:xfrm>
          <a:off x="502983" y="846252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职能经理</a:t>
          </a:r>
        </a:p>
      </dsp:txBody>
      <dsp:txXfrm>
        <a:off x="502983" y="846252"/>
        <a:ext cx="1187863" cy="593931"/>
      </dsp:txXfrm>
    </dsp:sp>
    <dsp:sp modelId="{E321D579-323A-4384-AE0B-AADF890849B2}">
      <dsp:nvSpPr>
        <dsp:cNvPr id="0" name=""/>
        <dsp:cNvSpPr/>
      </dsp:nvSpPr>
      <dsp:spPr>
        <a:xfrm>
          <a:off x="799949" y="1689635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799949" y="1689635"/>
        <a:ext cx="1187863" cy="593931"/>
      </dsp:txXfrm>
    </dsp:sp>
    <dsp:sp modelId="{DF274517-C2E4-4DAC-97CF-0B36FEB0B6CF}">
      <dsp:nvSpPr>
        <dsp:cNvPr id="0" name=""/>
        <dsp:cNvSpPr/>
      </dsp:nvSpPr>
      <dsp:spPr>
        <a:xfrm>
          <a:off x="799949" y="2533018"/>
          <a:ext cx="1187863" cy="59393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799949" y="2533018"/>
        <a:ext cx="1187863" cy="593931"/>
      </dsp:txXfrm>
    </dsp:sp>
    <dsp:sp modelId="{E42C96F7-972F-4F32-96B1-CA003F17D258}">
      <dsp:nvSpPr>
        <dsp:cNvPr id="0" name=""/>
        <dsp:cNvSpPr/>
      </dsp:nvSpPr>
      <dsp:spPr>
        <a:xfrm>
          <a:off x="799949" y="3376402"/>
          <a:ext cx="1187863" cy="59393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799949" y="3376402"/>
        <a:ext cx="1187863" cy="593931"/>
      </dsp:txXfrm>
    </dsp:sp>
    <dsp:sp modelId="{636566A3-601C-4808-AE91-DB6B1648CE9A}">
      <dsp:nvSpPr>
        <dsp:cNvPr id="0" name=""/>
        <dsp:cNvSpPr/>
      </dsp:nvSpPr>
      <dsp:spPr>
        <a:xfrm>
          <a:off x="1940298" y="846252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职能经理</a:t>
          </a:r>
        </a:p>
      </dsp:txBody>
      <dsp:txXfrm>
        <a:off x="1940298" y="846252"/>
        <a:ext cx="1187863" cy="593931"/>
      </dsp:txXfrm>
    </dsp:sp>
    <dsp:sp modelId="{F1F33E5A-1D05-4F6C-8370-3B9F0C73E548}">
      <dsp:nvSpPr>
        <dsp:cNvPr id="0" name=""/>
        <dsp:cNvSpPr/>
      </dsp:nvSpPr>
      <dsp:spPr>
        <a:xfrm>
          <a:off x="2237264" y="1689635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职员</a:t>
          </a:r>
          <a:endParaRPr lang="zh-CN" altLang="en-US" sz="1800" kern="1200" dirty="0"/>
        </a:p>
      </dsp:txBody>
      <dsp:txXfrm>
        <a:off x="2237264" y="1689635"/>
        <a:ext cx="1187863" cy="593931"/>
      </dsp:txXfrm>
    </dsp:sp>
    <dsp:sp modelId="{C5C1B7AA-F721-4016-9238-B6F3C8B48381}">
      <dsp:nvSpPr>
        <dsp:cNvPr id="0" name=""/>
        <dsp:cNvSpPr/>
      </dsp:nvSpPr>
      <dsp:spPr>
        <a:xfrm>
          <a:off x="2237264" y="2533018"/>
          <a:ext cx="1187863" cy="59393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2237264" y="2533018"/>
        <a:ext cx="1187863" cy="593931"/>
      </dsp:txXfrm>
    </dsp:sp>
    <dsp:sp modelId="{31538008-D051-4AD7-8EB6-525B3374396C}">
      <dsp:nvSpPr>
        <dsp:cNvPr id="0" name=""/>
        <dsp:cNvSpPr/>
      </dsp:nvSpPr>
      <dsp:spPr>
        <a:xfrm>
          <a:off x="2237264" y="3376402"/>
          <a:ext cx="1187863" cy="59393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2237264" y="3376402"/>
        <a:ext cx="1187863" cy="593931"/>
      </dsp:txXfrm>
    </dsp:sp>
    <dsp:sp modelId="{F6CCF192-FCA8-44FB-9A9F-BBBE33D60A23}">
      <dsp:nvSpPr>
        <dsp:cNvPr id="0" name=""/>
        <dsp:cNvSpPr/>
      </dsp:nvSpPr>
      <dsp:spPr>
        <a:xfrm>
          <a:off x="3377613" y="846252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职能经理</a:t>
          </a:r>
        </a:p>
      </dsp:txBody>
      <dsp:txXfrm>
        <a:off x="3377613" y="846252"/>
        <a:ext cx="1187863" cy="593931"/>
      </dsp:txXfrm>
    </dsp:sp>
    <dsp:sp modelId="{77C6633B-29DA-4D4E-9A32-648B672A19FA}">
      <dsp:nvSpPr>
        <dsp:cNvPr id="0" name=""/>
        <dsp:cNvSpPr/>
      </dsp:nvSpPr>
      <dsp:spPr>
        <a:xfrm>
          <a:off x="3674579" y="1689635"/>
          <a:ext cx="1187863" cy="5939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3674579" y="1689635"/>
        <a:ext cx="1187863" cy="593931"/>
      </dsp:txXfrm>
    </dsp:sp>
    <dsp:sp modelId="{88165D73-68B2-4611-97EA-1110C5ACF5F9}">
      <dsp:nvSpPr>
        <dsp:cNvPr id="0" name=""/>
        <dsp:cNvSpPr/>
      </dsp:nvSpPr>
      <dsp:spPr>
        <a:xfrm>
          <a:off x="3674579" y="2533018"/>
          <a:ext cx="1187863" cy="59393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3674579" y="2533018"/>
        <a:ext cx="1187863" cy="593931"/>
      </dsp:txXfrm>
    </dsp:sp>
    <dsp:sp modelId="{71BD4BC7-6E5F-49C0-AE71-EFCE82E600CF}">
      <dsp:nvSpPr>
        <dsp:cNvPr id="0" name=""/>
        <dsp:cNvSpPr/>
      </dsp:nvSpPr>
      <dsp:spPr>
        <a:xfrm>
          <a:off x="3674579" y="3376402"/>
          <a:ext cx="1187863" cy="59393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职员</a:t>
          </a:r>
        </a:p>
      </dsp:txBody>
      <dsp:txXfrm>
        <a:off x="3674579" y="3376402"/>
        <a:ext cx="1187863" cy="593931"/>
      </dsp:txXfrm>
    </dsp:sp>
    <dsp:sp modelId="{DE55F925-C2BD-47F6-9F91-3CD3F58B19D0}">
      <dsp:nvSpPr>
        <dsp:cNvPr id="0" name=""/>
        <dsp:cNvSpPr/>
      </dsp:nvSpPr>
      <dsp:spPr>
        <a:xfrm>
          <a:off x="4814929" y="846252"/>
          <a:ext cx="1339934" cy="59393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项目经理的经理</a:t>
          </a:r>
        </a:p>
      </dsp:txBody>
      <dsp:txXfrm>
        <a:off x="4814929" y="846252"/>
        <a:ext cx="1339934" cy="593931"/>
      </dsp:txXfrm>
    </dsp:sp>
    <dsp:sp modelId="{CA609FF4-5AA1-46C2-95BB-4B9E39DF3C7B}">
      <dsp:nvSpPr>
        <dsp:cNvPr id="0" name=""/>
        <dsp:cNvSpPr/>
      </dsp:nvSpPr>
      <dsp:spPr>
        <a:xfrm>
          <a:off x="5149912" y="1689635"/>
          <a:ext cx="1187863" cy="59393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项目经理</a:t>
          </a:r>
        </a:p>
      </dsp:txBody>
      <dsp:txXfrm>
        <a:off x="5149912" y="1689635"/>
        <a:ext cx="1187863" cy="593931"/>
      </dsp:txXfrm>
    </dsp:sp>
    <dsp:sp modelId="{A76AD68D-F19C-43FD-8106-EAA22F97CD7C}">
      <dsp:nvSpPr>
        <dsp:cNvPr id="0" name=""/>
        <dsp:cNvSpPr/>
      </dsp:nvSpPr>
      <dsp:spPr>
        <a:xfrm>
          <a:off x="5149912" y="2533018"/>
          <a:ext cx="1187863" cy="59393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项目经理</a:t>
          </a:r>
          <a:endParaRPr lang="zh-CN" altLang="en-US" sz="1800" kern="1200" dirty="0"/>
        </a:p>
      </dsp:txBody>
      <dsp:txXfrm>
        <a:off x="5149912" y="2533018"/>
        <a:ext cx="1187863" cy="593931"/>
      </dsp:txXfrm>
    </dsp:sp>
    <dsp:sp modelId="{14EBC960-CB22-4039-B8C1-580A3093BBE7}">
      <dsp:nvSpPr>
        <dsp:cNvPr id="0" name=""/>
        <dsp:cNvSpPr/>
      </dsp:nvSpPr>
      <dsp:spPr>
        <a:xfrm>
          <a:off x="5149912" y="3376402"/>
          <a:ext cx="1187863" cy="59393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项目经理</a:t>
          </a:r>
          <a:endParaRPr lang="zh-CN" altLang="en-US" sz="1800" kern="1200" dirty="0"/>
        </a:p>
      </dsp:txBody>
      <dsp:txXfrm>
        <a:off x="5149912" y="3376402"/>
        <a:ext cx="1187863" cy="59393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95FE3-26BF-4B9A-A537-58C3775C51BC}">
      <dsp:nvSpPr>
        <dsp:cNvPr id="0" name=""/>
        <dsp:cNvSpPr/>
      </dsp:nvSpPr>
      <dsp:spPr>
        <a:xfrm>
          <a:off x="0" y="0"/>
          <a:ext cx="5184576" cy="296299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2299609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共享知识库</a:t>
          </a:r>
        </a:p>
      </dsp:txBody>
      <dsp:txXfrm>
        <a:off x="73766" y="73766"/>
        <a:ext cx="5037044" cy="2815458"/>
      </dsp:txXfrm>
    </dsp:sp>
    <dsp:sp modelId="{A0CF2918-05DE-42EB-986F-2D41C745D039}">
      <dsp:nvSpPr>
        <dsp:cNvPr id="0" name=""/>
        <dsp:cNvSpPr/>
      </dsp:nvSpPr>
      <dsp:spPr>
        <a:xfrm>
          <a:off x="504063" y="946767"/>
          <a:ext cx="4176448" cy="1662053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3">
                <a:hueOff val="3827703"/>
                <a:satOff val="4358"/>
                <a:lumOff val="14902"/>
                <a:alphaOff val="0"/>
                <a:tint val="50000"/>
                <a:satMod val="300000"/>
              </a:schemeClr>
            </a:gs>
            <a:gs pos="35000">
              <a:schemeClr val="accent3">
                <a:hueOff val="3827703"/>
                <a:satOff val="4358"/>
                <a:lumOff val="14902"/>
                <a:alphaOff val="0"/>
                <a:tint val="37000"/>
                <a:satMod val="300000"/>
              </a:schemeClr>
            </a:gs>
            <a:gs pos="100000">
              <a:schemeClr val="accent3">
                <a:hueOff val="3827703"/>
                <a:satOff val="4358"/>
                <a:lumOff val="14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1317049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流程与程序</a:t>
          </a:r>
        </a:p>
      </dsp:txBody>
      <dsp:txXfrm>
        <a:off x="555177" y="997881"/>
        <a:ext cx="4074220" cy="15598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A2DB8-960C-46C2-939A-D7B8D173ACE4}">
      <dsp:nvSpPr>
        <dsp:cNvPr id="0" name=""/>
        <dsp:cNvSpPr/>
      </dsp:nvSpPr>
      <dsp:spPr>
        <a:xfrm>
          <a:off x="3034412" y="1108"/>
          <a:ext cx="1665433" cy="10825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指南和标准</a:t>
          </a:r>
          <a:endParaRPr lang="zh-CN" altLang="en-US" sz="2200" kern="1200" dirty="0"/>
        </a:p>
      </dsp:txBody>
      <dsp:txXfrm>
        <a:off x="3087257" y="53953"/>
        <a:ext cx="1559743" cy="976841"/>
      </dsp:txXfrm>
    </dsp:sp>
    <dsp:sp modelId="{17F01FD9-3DE9-4D5D-A3B9-BDA0954AE00E}">
      <dsp:nvSpPr>
        <dsp:cNvPr id="0" name=""/>
        <dsp:cNvSpPr/>
      </dsp:nvSpPr>
      <dsp:spPr>
        <a:xfrm>
          <a:off x="2423242" y="542373"/>
          <a:ext cx="2887773" cy="2887773"/>
        </a:xfrm>
        <a:custGeom>
          <a:avLst/>
          <a:gdLst/>
          <a:ahLst/>
          <a:cxnLst/>
          <a:rect l="0" t="0" r="0" b="0"/>
          <a:pathLst>
            <a:path>
              <a:moveTo>
                <a:pt x="2500195" y="459498"/>
              </a:moveTo>
              <a:arcTo wR="1443886" hR="1443886" stAng="19021108" swAng="230229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E309-1C6C-4414-93D6-20FB414A1282}">
      <dsp:nvSpPr>
        <dsp:cNvPr id="0" name=""/>
        <dsp:cNvSpPr/>
      </dsp:nvSpPr>
      <dsp:spPr>
        <a:xfrm>
          <a:off x="4284854" y="2166937"/>
          <a:ext cx="1665433" cy="1082531"/>
        </a:xfrm>
        <a:prstGeom prst="roundRect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特定组织标准</a:t>
          </a:r>
          <a:endParaRPr lang="zh-CN" altLang="en-US" sz="2200" kern="1200" dirty="0"/>
        </a:p>
      </dsp:txBody>
      <dsp:txXfrm>
        <a:off x="4337699" y="2219782"/>
        <a:ext cx="1559743" cy="976841"/>
      </dsp:txXfrm>
    </dsp:sp>
    <dsp:sp modelId="{3CC8BF93-8493-4BDB-AFC3-E45FD85CE446}">
      <dsp:nvSpPr>
        <dsp:cNvPr id="0" name=""/>
        <dsp:cNvSpPr/>
      </dsp:nvSpPr>
      <dsp:spPr>
        <a:xfrm>
          <a:off x="2423242" y="542373"/>
          <a:ext cx="2887773" cy="2887773"/>
        </a:xfrm>
        <a:custGeom>
          <a:avLst/>
          <a:gdLst/>
          <a:ahLst/>
          <a:cxnLst/>
          <a:rect l="0" t="0" r="0" b="0"/>
          <a:pathLst>
            <a:path>
              <a:moveTo>
                <a:pt x="1886953" y="2818113"/>
              </a:moveTo>
              <a:arcTo wR="1443886" hR="1443886" stAng="4327803" swAng="2144394"/>
            </a:path>
          </a:pathLst>
        </a:custGeom>
        <a:noFill/>
        <a:ln w="9525" cap="flat" cmpd="sng" algn="ctr">
          <a:solidFill>
            <a:schemeClr val="accent4">
              <a:hueOff val="-431885"/>
              <a:satOff val="-331"/>
              <a:lumOff val="56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0CACE-D67B-4A6C-89AE-FD3AB7C0F882}">
      <dsp:nvSpPr>
        <dsp:cNvPr id="0" name=""/>
        <dsp:cNvSpPr/>
      </dsp:nvSpPr>
      <dsp:spPr>
        <a:xfrm>
          <a:off x="1783969" y="2166937"/>
          <a:ext cx="1665433" cy="1082531"/>
        </a:xfrm>
        <a:prstGeom prst="roundRect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模板</a:t>
          </a:r>
          <a:endParaRPr lang="zh-CN" altLang="en-US" sz="2200" kern="1200" dirty="0"/>
        </a:p>
      </dsp:txBody>
      <dsp:txXfrm>
        <a:off x="1836814" y="2219782"/>
        <a:ext cx="1559743" cy="976841"/>
      </dsp:txXfrm>
    </dsp:sp>
    <dsp:sp modelId="{B7B79194-5581-49EF-A3B3-CD13378F881A}">
      <dsp:nvSpPr>
        <dsp:cNvPr id="0" name=""/>
        <dsp:cNvSpPr/>
      </dsp:nvSpPr>
      <dsp:spPr>
        <a:xfrm>
          <a:off x="2423242" y="542373"/>
          <a:ext cx="2887773" cy="2887773"/>
        </a:xfrm>
        <a:custGeom>
          <a:avLst/>
          <a:gdLst/>
          <a:ahLst/>
          <a:cxnLst/>
          <a:rect l="0" t="0" r="0" b="0"/>
          <a:pathLst>
            <a:path>
              <a:moveTo>
                <a:pt x="4671" y="1327838"/>
              </a:moveTo>
              <a:arcTo wR="1443886" hR="1443886" stAng="11076597" swAng="2302294"/>
            </a:path>
          </a:pathLst>
        </a:custGeom>
        <a:noFill/>
        <a:ln w="9525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A2DB8-960C-46C2-939A-D7B8D173ACE4}">
      <dsp:nvSpPr>
        <dsp:cNvPr id="0" name=""/>
        <dsp:cNvSpPr/>
      </dsp:nvSpPr>
      <dsp:spPr>
        <a:xfrm>
          <a:off x="2568097" y="830"/>
          <a:ext cx="1200508" cy="7803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变更控制程序</a:t>
          </a:r>
          <a:endParaRPr lang="zh-CN" altLang="en-US" sz="1800" kern="1200" dirty="0"/>
        </a:p>
      </dsp:txBody>
      <dsp:txXfrm>
        <a:off x="2606190" y="38923"/>
        <a:ext cx="1124322" cy="704144"/>
      </dsp:txXfrm>
    </dsp:sp>
    <dsp:sp modelId="{17F01FD9-3DE9-4D5D-A3B9-BDA0954AE00E}">
      <dsp:nvSpPr>
        <dsp:cNvPr id="0" name=""/>
        <dsp:cNvSpPr/>
      </dsp:nvSpPr>
      <dsp:spPr>
        <a:xfrm>
          <a:off x="942660" y="390995"/>
          <a:ext cx="4451383" cy="4451383"/>
        </a:xfrm>
        <a:custGeom>
          <a:avLst/>
          <a:gdLst/>
          <a:ahLst/>
          <a:cxnLst/>
          <a:rect l="0" t="0" r="0" b="0"/>
          <a:pathLst>
            <a:path>
              <a:moveTo>
                <a:pt x="2982878" y="132757"/>
              </a:moveTo>
              <a:arcTo wR="2225691" hR="2225691" stAng="17393354" swAng="77116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E309-1C6C-4414-93D6-20FB414A1282}">
      <dsp:nvSpPr>
        <dsp:cNvPr id="0" name=""/>
        <dsp:cNvSpPr/>
      </dsp:nvSpPr>
      <dsp:spPr>
        <a:xfrm>
          <a:off x="4308213" y="838826"/>
          <a:ext cx="1200508" cy="780330"/>
        </a:xfrm>
        <a:prstGeom prst="roundRect">
          <a:avLst/>
        </a:prstGeom>
        <a:solidFill>
          <a:schemeClr val="accent4">
            <a:hueOff val="-143962"/>
            <a:satOff val="-110"/>
            <a:lumOff val="189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财务控制程序</a:t>
          </a:r>
          <a:endParaRPr lang="zh-CN" altLang="en-US" sz="1800" kern="1200" dirty="0"/>
        </a:p>
      </dsp:txBody>
      <dsp:txXfrm>
        <a:off x="4346306" y="876919"/>
        <a:ext cx="1124322" cy="704144"/>
      </dsp:txXfrm>
    </dsp:sp>
    <dsp:sp modelId="{3CC8BF93-8493-4BDB-AFC3-E45FD85CE446}">
      <dsp:nvSpPr>
        <dsp:cNvPr id="0" name=""/>
        <dsp:cNvSpPr/>
      </dsp:nvSpPr>
      <dsp:spPr>
        <a:xfrm>
          <a:off x="942660" y="390995"/>
          <a:ext cx="4451383" cy="4451383"/>
        </a:xfrm>
        <a:custGeom>
          <a:avLst/>
          <a:gdLst/>
          <a:ahLst/>
          <a:cxnLst/>
          <a:rect l="0" t="0" r="0" b="0"/>
          <a:pathLst>
            <a:path>
              <a:moveTo>
                <a:pt x="4305986" y="1434439"/>
              </a:moveTo>
              <a:arcTo wR="2225691" hR="2225691" stAng="20350523" swAng="1063691"/>
            </a:path>
          </a:pathLst>
        </a:custGeom>
        <a:noFill/>
        <a:ln w="9525" cap="flat" cmpd="sng" algn="ctr">
          <a:solidFill>
            <a:schemeClr val="accent4">
              <a:hueOff val="-143962"/>
              <a:satOff val="-110"/>
              <a:lumOff val="18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0CACE-D67B-4A6C-89AE-FD3AB7C0F882}">
      <dsp:nvSpPr>
        <dsp:cNvPr id="0" name=""/>
        <dsp:cNvSpPr/>
      </dsp:nvSpPr>
      <dsp:spPr>
        <a:xfrm>
          <a:off x="4737987" y="2721785"/>
          <a:ext cx="1200508" cy="780330"/>
        </a:xfrm>
        <a:prstGeom prst="roundRect">
          <a:avLst/>
        </a:prstGeom>
        <a:solidFill>
          <a:schemeClr val="accent4">
            <a:hueOff val="-287923"/>
            <a:satOff val="-221"/>
            <a:lumOff val="3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问题缺陷管理程序</a:t>
          </a:r>
          <a:endParaRPr lang="zh-CN" altLang="en-US" sz="1800" kern="1200" dirty="0"/>
        </a:p>
      </dsp:txBody>
      <dsp:txXfrm>
        <a:off x="4776080" y="2759878"/>
        <a:ext cx="1124322" cy="704144"/>
      </dsp:txXfrm>
    </dsp:sp>
    <dsp:sp modelId="{B7B79194-5581-49EF-A3B3-CD13378F881A}">
      <dsp:nvSpPr>
        <dsp:cNvPr id="0" name=""/>
        <dsp:cNvSpPr/>
      </dsp:nvSpPr>
      <dsp:spPr>
        <a:xfrm>
          <a:off x="942660" y="390995"/>
          <a:ext cx="4451383" cy="4451383"/>
        </a:xfrm>
        <a:custGeom>
          <a:avLst/>
          <a:gdLst/>
          <a:ahLst/>
          <a:cxnLst/>
          <a:rect l="0" t="0" r="0" b="0"/>
          <a:pathLst>
            <a:path>
              <a:moveTo>
                <a:pt x="4190361" y="3271530"/>
              </a:moveTo>
              <a:arcTo wR="2225691" hR="2225691" stAng="1681643" swAng="834705"/>
            </a:path>
          </a:pathLst>
        </a:custGeom>
        <a:noFill/>
        <a:ln w="9525" cap="flat" cmpd="sng" algn="ctr">
          <a:solidFill>
            <a:schemeClr val="accent4">
              <a:hueOff val="-287923"/>
              <a:satOff val="-221"/>
              <a:lumOff val="379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C3B07-39DF-4914-8F76-4005E7D77B72}">
      <dsp:nvSpPr>
        <dsp:cNvPr id="0" name=""/>
        <dsp:cNvSpPr/>
      </dsp:nvSpPr>
      <dsp:spPr>
        <a:xfrm>
          <a:off x="3533789" y="4231801"/>
          <a:ext cx="1200508" cy="780330"/>
        </a:xfrm>
        <a:prstGeom prst="roundRect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组织对沟通的要求</a:t>
          </a:r>
          <a:endParaRPr lang="zh-CN" altLang="en-US" sz="1800" kern="1200" dirty="0"/>
        </a:p>
      </dsp:txBody>
      <dsp:txXfrm>
        <a:off x="3571882" y="4269894"/>
        <a:ext cx="1124322" cy="704144"/>
      </dsp:txXfrm>
    </dsp:sp>
    <dsp:sp modelId="{60CC9C48-A5E3-4E2D-9C23-16E67C1BEB88}">
      <dsp:nvSpPr>
        <dsp:cNvPr id="0" name=""/>
        <dsp:cNvSpPr/>
      </dsp:nvSpPr>
      <dsp:spPr>
        <a:xfrm>
          <a:off x="942660" y="390995"/>
          <a:ext cx="4451383" cy="4451383"/>
        </a:xfrm>
        <a:custGeom>
          <a:avLst/>
          <a:gdLst/>
          <a:ahLst/>
          <a:cxnLst/>
          <a:rect l="0" t="0" r="0" b="0"/>
          <a:pathLst>
            <a:path>
              <a:moveTo>
                <a:pt x="2446253" y="4440428"/>
              </a:moveTo>
              <a:arcTo wR="2225691" hR="2225691" stAng="5058766" swAng="682469"/>
            </a:path>
          </a:pathLst>
        </a:custGeom>
        <a:noFill/>
        <a:ln w="9525" cap="flat" cmpd="sng" algn="ctr">
          <a:solidFill>
            <a:schemeClr val="accent4">
              <a:hueOff val="-431885"/>
              <a:satOff val="-331"/>
              <a:lumOff val="56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2D837-6669-4082-B2FE-CE726895EDCE}">
      <dsp:nvSpPr>
        <dsp:cNvPr id="0" name=""/>
        <dsp:cNvSpPr/>
      </dsp:nvSpPr>
      <dsp:spPr>
        <a:xfrm>
          <a:off x="1602406" y="4231801"/>
          <a:ext cx="1200508" cy="780330"/>
        </a:xfrm>
        <a:prstGeom prst="roundRect">
          <a:avLst/>
        </a:prstGeom>
        <a:solidFill>
          <a:schemeClr val="accent4">
            <a:hueOff val="-575847"/>
            <a:satOff val="-441"/>
            <a:lumOff val="75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批准、授权等程序</a:t>
          </a:r>
          <a:endParaRPr lang="zh-CN" altLang="en-US" sz="1800" kern="1200" dirty="0"/>
        </a:p>
      </dsp:txBody>
      <dsp:txXfrm>
        <a:off x="1640499" y="4269894"/>
        <a:ext cx="1124322" cy="704144"/>
      </dsp:txXfrm>
    </dsp:sp>
    <dsp:sp modelId="{A9C6ED5C-40CB-4194-A7E7-91F50786D43D}">
      <dsp:nvSpPr>
        <dsp:cNvPr id="0" name=""/>
        <dsp:cNvSpPr/>
      </dsp:nvSpPr>
      <dsp:spPr>
        <a:xfrm>
          <a:off x="942660" y="390995"/>
          <a:ext cx="4451383" cy="4451383"/>
        </a:xfrm>
        <a:custGeom>
          <a:avLst/>
          <a:gdLst/>
          <a:ahLst/>
          <a:cxnLst/>
          <a:rect l="0" t="0" r="0" b="0"/>
          <a:pathLst>
            <a:path>
              <a:moveTo>
                <a:pt x="570099" y="3713212"/>
              </a:moveTo>
              <a:arcTo wR="2225691" hR="2225691" stAng="8283652" swAng="834705"/>
            </a:path>
          </a:pathLst>
        </a:custGeom>
        <a:noFill/>
        <a:ln w="9525" cap="flat" cmpd="sng" algn="ctr">
          <a:solidFill>
            <a:schemeClr val="accent4">
              <a:hueOff val="-575847"/>
              <a:satOff val="-441"/>
              <a:lumOff val="75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3E3B6-3429-4574-9F83-CD4304A1532D}">
      <dsp:nvSpPr>
        <dsp:cNvPr id="0" name=""/>
        <dsp:cNvSpPr/>
      </dsp:nvSpPr>
      <dsp:spPr>
        <a:xfrm>
          <a:off x="398208" y="2721785"/>
          <a:ext cx="1200508" cy="780330"/>
        </a:xfrm>
        <a:prstGeom prst="roundRect">
          <a:avLst/>
        </a:prstGeom>
        <a:solidFill>
          <a:schemeClr val="accent4">
            <a:hueOff val="-719808"/>
            <a:satOff val="-552"/>
            <a:lumOff val="94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风险控制程序</a:t>
          </a:r>
          <a:endParaRPr lang="zh-CN" altLang="en-US" sz="1800" kern="1200" dirty="0"/>
        </a:p>
      </dsp:txBody>
      <dsp:txXfrm>
        <a:off x="436301" y="2759878"/>
        <a:ext cx="1124322" cy="704144"/>
      </dsp:txXfrm>
    </dsp:sp>
    <dsp:sp modelId="{310B30C3-B867-4FBD-BEB4-D7FD95EED563}">
      <dsp:nvSpPr>
        <dsp:cNvPr id="0" name=""/>
        <dsp:cNvSpPr/>
      </dsp:nvSpPr>
      <dsp:spPr>
        <a:xfrm>
          <a:off x="942660" y="390995"/>
          <a:ext cx="4451383" cy="4451383"/>
        </a:xfrm>
        <a:custGeom>
          <a:avLst/>
          <a:gdLst/>
          <a:ahLst/>
          <a:cxnLst/>
          <a:rect l="0" t="0" r="0" b="0"/>
          <a:pathLst>
            <a:path>
              <a:moveTo>
                <a:pt x="3249" y="2105467"/>
              </a:moveTo>
              <a:arcTo wR="2225691" hR="2225691" stAng="10985785" swAng="1063691"/>
            </a:path>
          </a:pathLst>
        </a:custGeom>
        <a:noFill/>
        <a:ln w="9525" cap="flat" cmpd="sng" algn="ctr">
          <a:solidFill>
            <a:schemeClr val="accent4">
              <a:hueOff val="-719808"/>
              <a:satOff val="-552"/>
              <a:lumOff val="94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8CED8-9CAD-484B-B765-293E2F2B6F48}">
      <dsp:nvSpPr>
        <dsp:cNvPr id="0" name=""/>
        <dsp:cNvSpPr/>
      </dsp:nvSpPr>
      <dsp:spPr>
        <a:xfrm>
          <a:off x="827981" y="838826"/>
          <a:ext cx="1200508" cy="780330"/>
        </a:xfrm>
        <a:prstGeom prst="roundRect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标准化的指南</a:t>
          </a:r>
          <a:endParaRPr lang="zh-CN" altLang="en-US" sz="1800" kern="1200" dirty="0"/>
        </a:p>
      </dsp:txBody>
      <dsp:txXfrm>
        <a:off x="866074" y="876919"/>
        <a:ext cx="1124322" cy="704144"/>
      </dsp:txXfrm>
    </dsp:sp>
    <dsp:sp modelId="{F0639263-1EDA-49EA-8163-8F38A5547A56}">
      <dsp:nvSpPr>
        <dsp:cNvPr id="0" name=""/>
        <dsp:cNvSpPr/>
      </dsp:nvSpPr>
      <dsp:spPr>
        <a:xfrm>
          <a:off x="942660" y="390995"/>
          <a:ext cx="4451383" cy="4451383"/>
        </a:xfrm>
        <a:custGeom>
          <a:avLst/>
          <a:gdLst/>
          <a:ahLst/>
          <a:cxnLst/>
          <a:rect l="0" t="0" r="0" b="0"/>
          <a:pathLst>
            <a:path>
              <a:moveTo>
                <a:pt x="1021909" y="353630"/>
              </a:moveTo>
              <a:arcTo wR="2225691" hR="2225691" stAng="14235478" swAng="771167"/>
            </a:path>
          </a:pathLst>
        </a:custGeom>
        <a:noFill/>
        <a:ln w="9525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A2DB8-960C-46C2-939A-D7B8D173ACE4}">
      <dsp:nvSpPr>
        <dsp:cNvPr id="0" name=""/>
        <dsp:cNvSpPr/>
      </dsp:nvSpPr>
      <dsp:spPr>
        <a:xfrm>
          <a:off x="2410513" y="1947"/>
          <a:ext cx="1424047" cy="9256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经验教训</a:t>
          </a:r>
          <a:endParaRPr lang="zh-CN" altLang="en-US" sz="2000" kern="1200" dirty="0"/>
        </a:p>
      </dsp:txBody>
      <dsp:txXfrm>
        <a:off x="2455699" y="47133"/>
        <a:ext cx="1333675" cy="835258"/>
      </dsp:txXfrm>
    </dsp:sp>
    <dsp:sp modelId="{5B4B9C91-2C8B-46C1-A133-C3D93858392A}">
      <dsp:nvSpPr>
        <dsp:cNvPr id="0" name=""/>
        <dsp:cNvSpPr/>
      </dsp:nvSpPr>
      <dsp:spPr>
        <a:xfrm>
          <a:off x="1272640" y="464762"/>
          <a:ext cx="3699793" cy="3699793"/>
        </a:xfrm>
        <a:custGeom>
          <a:avLst/>
          <a:gdLst/>
          <a:ahLst/>
          <a:cxnLst/>
          <a:rect l="0" t="0" r="0" b="0"/>
          <a:pathLst>
            <a:path>
              <a:moveTo>
                <a:pt x="2752837" y="235333"/>
              </a:moveTo>
              <a:arcTo wR="1849896" hR="1849896" stAng="17952961" swAng="121229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C396A-B3F7-43FB-9668-AD70BAA08758}">
      <dsp:nvSpPr>
        <dsp:cNvPr id="0" name=""/>
        <dsp:cNvSpPr/>
      </dsp:nvSpPr>
      <dsp:spPr>
        <a:xfrm>
          <a:off x="4169869" y="1280194"/>
          <a:ext cx="1424047" cy="925630"/>
        </a:xfrm>
        <a:prstGeom prst="roundRect">
          <a:avLst/>
        </a:prstGeom>
        <a:solidFill>
          <a:schemeClr val="accent4">
            <a:hueOff val="-215942"/>
            <a:satOff val="-166"/>
            <a:lumOff val="28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项目终期审计</a:t>
          </a:r>
          <a:endParaRPr lang="zh-CN" altLang="en-US" sz="2000" kern="1200" dirty="0"/>
        </a:p>
      </dsp:txBody>
      <dsp:txXfrm>
        <a:off x="4215055" y="1325380"/>
        <a:ext cx="1333675" cy="835258"/>
      </dsp:txXfrm>
    </dsp:sp>
    <dsp:sp modelId="{7AD60696-94E2-4369-A9CA-E55A4B1DF8E8}">
      <dsp:nvSpPr>
        <dsp:cNvPr id="0" name=""/>
        <dsp:cNvSpPr/>
      </dsp:nvSpPr>
      <dsp:spPr>
        <a:xfrm>
          <a:off x="1272640" y="464762"/>
          <a:ext cx="3699793" cy="3699793"/>
        </a:xfrm>
        <a:custGeom>
          <a:avLst/>
          <a:gdLst/>
          <a:ahLst/>
          <a:cxnLst/>
          <a:rect l="0" t="0" r="0" b="0"/>
          <a:pathLst>
            <a:path>
              <a:moveTo>
                <a:pt x="3695364" y="1977819"/>
              </a:moveTo>
              <a:arcTo wR="1849896" hR="1849896" stAng="21837914" swAng="1360309"/>
            </a:path>
          </a:pathLst>
        </a:custGeom>
        <a:noFill/>
        <a:ln w="9525" cap="flat" cmpd="sng" algn="ctr">
          <a:solidFill>
            <a:schemeClr val="accent4">
              <a:hueOff val="-215942"/>
              <a:satOff val="-166"/>
              <a:lumOff val="28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E94E1-6C76-4D6C-967C-D1E2A7CEDA0A}">
      <dsp:nvSpPr>
        <dsp:cNvPr id="0" name=""/>
        <dsp:cNvSpPr/>
      </dsp:nvSpPr>
      <dsp:spPr>
        <a:xfrm>
          <a:off x="3497855" y="3348441"/>
          <a:ext cx="1424047" cy="925630"/>
        </a:xfrm>
        <a:prstGeom prst="roundRect">
          <a:avLst/>
        </a:prstGeom>
        <a:solidFill>
          <a:schemeClr val="accent4">
            <a:hueOff val="-431885"/>
            <a:satOff val="-331"/>
            <a:lumOff val="568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项目评价</a:t>
          </a:r>
          <a:endParaRPr lang="zh-CN" altLang="en-US" sz="2000" kern="1200" dirty="0"/>
        </a:p>
      </dsp:txBody>
      <dsp:txXfrm>
        <a:off x="3543041" y="3393627"/>
        <a:ext cx="1333675" cy="835258"/>
      </dsp:txXfrm>
    </dsp:sp>
    <dsp:sp modelId="{A4A085CE-7B53-403A-965D-58548D31B4D3}">
      <dsp:nvSpPr>
        <dsp:cNvPr id="0" name=""/>
        <dsp:cNvSpPr/>
      </dsp:nvSpPr>
      <dsp:spPr>
        <a:xfrm>
          <a:off x="1272640" y="464762"/>
          <a:ext cx="3699793" cy="3699793"/>
        </a:xfrm>
        <a:custGeom>
          <a:avLst/>
          <a:gdLst/>
          <a:ahLst/>
          <a:cxnLst/>
          <a:rect l="0" t="0" r="0" b="0"/>
          <a:pathLst>
            <a:path>
              <a:moveTo>
                <a:pt x="2077135" y="3685783"/>
              </a:moveTo>
              <a:arcTo wR="1849896" hR="1849896" stAng="4976642" swAng="846717"/>
            </a:path>
          </a:pathLst>
        </a:custGeom>
        <a:noFill/>
        <a:ln w="9525" cap="flat" cmpd="sng" algn="ctr">
          <a:solidFill>
            <a:schemeClr val="accent4">
              <a:hueOff val="-431885"/>
              <a:satOff val="-331"/>
              <a:lumOff val="56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0E724-894D-46EB-9161-A939FF3FAC1B}">
      <dsp:nvSpPr>
        <dsp:cNvPr id="0" name=""/>
        <dsp:cNvSpPr/>
      </dsp:nvSpPr>
      <dsp:spPr>
        <a:xfrm>
          <a:off x="1323171" y="3348441"/>
          <a:ext cx="1424047" cy="925630"/>
        </a:xfrm>
        <a:prstGeom prst="roundRect">
          <a:avLst/>
        </a:prstGeom>
        <a:solidFill>
          <a:schemeClr val="accent4">
            <a:hueOff val="-647827"/>
            <a:satOff val="-497"/>
            <a:lumOff val="85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产品确认</a:t>
          </a:r>
          <a:endParaRPr lang="zh-CN" altLang="en-US" sz="2000" kern="1200" dirty="0"/>
        </a:p>
      </dsp:txBody>
      <dsp:txXfrm>
        <a:off x="1368357" y="3393627"/>
        <a:ext cx="1333675" cy="835258"/>
      </dsp:txXfrm>
    </dsp:sp>
    <dsp:sp modelId="{62F78E7D-4308-43EA-8AB7-A982A3809F94}">
      <dsp:nvSpPr>
        <dsp:cNvPr id="0" name=""/>
        <dsp:cNvSpPr/>
      </dsp:nvSpPr>
      <dsp:spPr>
        <a:xfrm>
          <a:off x="1272640" y="464762"/>
          <a:ext cx="3699793" cy="3699793"/>
        </a:xfrm>
        <a:custGeom>
          <a:avLst/>
          <a:gdLst/>
          <a:ahLst/>
          <a:cxnLst/>
          <a:rect l="0" t="0" r="0" b="0"/>
          <a:pathLst>
            <a:path>
              <a:moveTo>
                <a:pt x="196339" y="2679274"/>
              </a:moveTo>
              <a:arcTo wR="1849896" hR="1849896" stAng="9201777" swAng="1360309"/>
            </a:path>
          </a:pathLst>
        </a:custGeom>
        <a:noFill/>
        <a:ln w="9525" cap="flat" cmpd="sng" algn="ctr">
          <a:solidFill>
            <a:schemeClr val="accent4">
              <a:hueOff val="-647827"/>
              <a:satOff val="-497"/>
              <a:lumOff val="8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8610-059F-47FB-B785-A8B846D0637D}">
      <dsp:nvSpPr>
        <dsp:cNvPr id="0" name=""/>
        <dsp:cNvSpPr/>
      </dsp:nvSpPr>
      <dsp:spPr>
        <a:xfrm>
          <a:off x="651156" y="1280194"/>
          <a:ext cx="1424047" cy="925630"/>
        </a:xfrm>
        <a:prstGeom prst="roundRect">
          <a:avLst/>
        </a:prstGeom>
        <a:solidFill>
          <a:schemeClr val="accent4">
            <a:hueOff val="-863770"/>
            <a:satOff val="-662"/>
            <a:lumOff val="1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验收标准</a:t>
          </a:r>
          <a:endParaRPr lang="zh-CN" altLang="en-US" sz="2000" kern="1200" dirty="0"/>
        </a:p>
      </dsp:txBody>
      <dsp:txXfrm>
        <a:off x="696342" y="1325380"/>
        <a:ext cx="1333675" cy="835258"/>
      </dsp:txXfrm>
    </dsp:sp>
    <dsp:sp modelId="{73A8D0F3-D94F-4E37-978F-1204D7D5AB65}">
      <dsp:nvSpPr>
        <dsp:cNvPr id="0" name=""/>
        <dsp:cNvSpPr/>
      </dsp:nvSpPr>
      <dsp:spPr>
        <a:xfrm>
          <a:off x="1272640" y="464762"/>
          <a:ext cx="3699793" cy="3699793"/>
        </a:xfrm>
        <a:custGeom>
          <a:avLst/>
          <a:gdLst/>
          <a:ahLst/>
          <a:cxnLst/>
          <a:rect l="0" t="0" r="0" b="0"/>
          <a:pathLst>
            <a:path>
              <a:moveTo>
                <a:pt x="444884" y="646543"/>
              </a:moveTo>
              <a:arcTo wR="1849896" hR="1849896" stAng="13234747" swAng="1212292"/>
            </a:path>
          </a:pathLst>
        </a:custGeom>
        <a:noFill/>
        <a:ln w="9525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159CF-1699-4FB4-B8A9-2B914CA5CECF}">
      <dsp:nvSpPr>
        <dsp:cNvPr id="0" name=""/>
        <dsp:cNvSpPr/>
      </dsp:nvSpPr>
      <dsp:spPr>
        <a:xfrm>
          <a:off x="2736304" y="1888187"/>
          <a:ext cx="1800198" cy="171283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7030A0"/>
              </a:solidFill>
            </a:rPr>
            <a:t>组织文化风格</a:t>
          </a:r>
          <a:r>
            <a:rPr lang="zh-CN" altLang="en-US" sz="2000" b="1" kern="1200" dirty="0">
              <a:solidFill>
                <a:srgbClr val="FF0000"/>
              </a:solidFill>
            </a:rPr>
            <a:t>影响因素</a:t>
          </a:r>
        </a:p>
      </dsp:txBody>
      <dsp:txXfrm>
        <a:off x="2999937" y="2139025"/>
        <a:ext cx="1272932" cy="1211154"/>
      </dsp:txXfrm>
    </dsp:sp>
    <dsp:sp modelId="{84773584-186B-4BF5-A9DF-35346FC6EFD3}">
      <dsp:nvSpPr>
        <dsp:cNvPr id="0" name=""/>
        <dsp:cNvSpPr/>
      </dsp:nvSpPr>
      <dsp:spPr>
        <a:xfrm rot="16200000">
          <a:off x="3458069" y="1691146"/>
          <a:ext cx="356669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356669" y="1870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627487" y="1700935"/>
        <a:ext cx="17833" cy="17833"/>
      </dsp:txXfrm>
    </dsp:sp>
    <dsp:sp modelId="{22DE2069-048D-493F-A870-2B1BDA68926A}">
      <dsp:nvSpPr>
        <dsp:cNvPr id="0" name=""/>
        <dsp:cNvSpPr/>
      </dsp:nvSpPr>
      <dsp:spPr>
        <a:xfrm>
          <a:off x="2880627" y="19964"/>
          <a:ext cx="1511552" cy="151155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使命、愿景和价值观</a:t>
          </a:r>
          <a:endParaRPr lang="zh-CN" altLang="en-US" sz="2000" kern="1200" dirty="0"/>
        </a:p>
      </dsp:txBody>
      <dsp:txXfrm>
        <a:off x="3101989" y="241326"/>
        <a:ext cx="1068828" cy="1068828"/>
      </dsp:txXfrm>
    </dsp:sp>
    <dsp:sp modelId="{A44F2A07-E34E-41FA-BB39-95953E06AD72}">
      <dsp:nvSpPr>
        <dsp:cNvPr id="0" name=""/>
        <dsp:cNvSpPr/>
      </dsp:nvSpPr>
      <dsp:spPr>
        <a:xfrm rot="20520000">
          <a:off x="4480436" y="2400081"/>
          <a:ext cx="317448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317448" y="1870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631224" y="2410850"/>
        <a:ext cx="15872" cy="15872"/>
      </dsp:txXfrm>
    </dsp:sp>
    <dsp:sp modelId="{F1F819FD-D76D-45E3-99B0-59E9B6AB1102}">
      <dsp:nvSpPr>
        <dsp:cNvPr id="0" name=""/>
        <dsp:cNvSpPr/>
      </dsp:nvSpPr>
      <dsp:spPr>
        <a:xfrm>
          <a:off x="4753126" y="1380414"/>
          <a:ext cx="1511552" cy="1511552"/>
        </a:xfrm>
        <a:prstGeom prst="ellipse">
          <a:avLst/>
        </a:prstGeom>
        <a:gradFill rotWithShape="0">
          <a:gsLst>
            <a:gs pos="0">
              <a:schemeClr val="accent4">
                <a:hueOff val="-215942"/>
                <a:satOff val="-166"/>
                <a:lumOff val="2843"/>
                <a:alphaOff val="0"/>
                <a:tint val="50000"/>
                <a:satMod val="300000"/>
              </a:schemeClr>
            </a:gs>
            <a:gs pos="35000">
              <a:schemeClr val="accent4">
                <a:hueOff val="-215942"/>
                <a:satOff val="-166"/>
                <a:lumOff val="2843"/>
                <a:alphaOff val="0"/>
                <a:tint val="37000"/>
                <a:satMod val="300000"/>
              </a:schemeClr>
            </a:gs>
            <a:gs pos="100000">
              <a:schemeClr val="accent4">
                <a:hueOff val="-215942"/>
                <a:satOff val="-166"/>
                <a:lumOff val="28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行为规范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74488" y="1601776"/>
        <a:ext cx="1068828" cy="1068828"/>
      </dsp:txXfrm>
    </dsp:sp>
    <dsp:sp modelId="{8899E7A8-EFFD-4736-844E-2E89A36C2727}">
      <dsp:nvSpPr>
        <dsp:cNvPr id="0" name=""/>
        <dsp:cNvSpPr/>
      </dsp:nvSpPr>
      <dsp:spPr>
        <a:xfrm rot="3240000">
          <a:off x="4077684" y="3568838"/>
          <a:ext cx="342304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342304" y="1870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240279" y="3578986"/>
        <a:ext cx="17115" cy="17115"/>
      </dsp:txXfrm>
    </dsp:sp>
    <dsp:sp modelId="{4C0DE4C3-B46E-4BA2-AB5B-73F84B00C219}">
      <dsp:nvSpPr>
        <dsp:cNvPr id="0" name=""/>
        <dsp:cNvSpPr/>
      </dsp:nvSpPr>
      <dsp:spPr>
        <a:xfrm>
          <a:off x="4037895" y="3581668"/>
          <a:ext cx="1511552" cy="1511552"/>
        </a:xfrm>
        <a:prstGeom prst="ellipse">
          <a:avLst/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产品领域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59257" y="3803030"/>
        <a:ext cx="1068828" cy="1068828"/>
      </dsp:txXfrm>
    </dsp:sp>
    <dsp:sp modelId="{23C1C9DA-D469-449D-A09C-5AA169D3AC5D}">
      <dsp:nvSpPr>
        <dsp:cNvPr id="0" name=""/>
        <dsp:cNvSpPr/>
      </dsp:nvSpPr>
      <dsp:spPr>
        <a:xfrm rot="7560000">
          <a:off x="2852818" y="3568838"/>
          <a:ext cx="342304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342304" y="1870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3015413" y="3578986"/>
        <a:ext cx="17115" cy="17115"/>
      </dsp:txXfrm>
    </dsp:sp>
    <dsp:sp modelId="{592B838D-983B-43FA-BB55-DF63CC019732}">
      <dsp:nvSpPr>
        <dsp:cNvPr id="0" name=""/>
        <dsp:cNvSpPr/>
      </dsp:nvSpPr>
      <dsp:spPr>
        <a:xfrm>
          <a:off x="1723360" y="3581668"/>
          <a:ext cx="1511552" cy="1511552"/>
        </a:xfrm>
        <a:prstGeom prst="ellipse">
          <a:avLst/>
        </a:prstGeom>
        <a:gradFill rotWithShape="0">
          <a:gsLst>
            <a:gs pos="0">
              <a:schemeClr val="accent4">
                <a:hueOff val="-647827"/>
                <a:satOff val="-497"/>
                <a:lumOff val="8530"/>
                <a:alphaOff val="0"/>
                <a:tint val="50000"/>
                <a:satMod val="300000"/>
              </a:schemeClr>
            </a:gs>
            <a:gs pos="35000">
              <a:schemeClr val="accent4">
                <a:hueOff val="-647827"/>
                <a:satOff val="-497"/>
                <a:lumOff val="8530"/>
                <a:alphaOff val="0"/>
                <a:tint val="37000"/>
                <a:satMod val="300000"/>
              </a:schemeClr>
            </a:gs>
            <a:gs pos="100000">
              <a:schemeClr val="accent4">
                <a:hueOff val="-647827"/>
                <a:satOff val="-497"/>
                <a:lumOff val="85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与其他组织的相互作用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44722" y="3803030"/>
        <a:ext cx="1068828" cy="1068828"/>
      </dsp:txXfrm>
    </dsp:sp>
    <dsp:sp modelId="{2F00B183-1C1D-4AE4-B836-54F428D3578B}">
      <dsp:nvSpPr>
        <dsp:cNvPr id="0" name=""/>
        <dsp:cNvSpPr/>
      </dsp:nvSpPr>
      <dsp:spPr>
        <a:xfrm rot="11880000">
          <a:off x="2474922" y="2400081"/>
          <a:ext cx="317448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317448" y="1870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2625710" y="2410850"/>
        <a:ext cx="15872" cy="15872"/>
      </dsp:txXfrm>
    </dsp:sp>
    <dsp:sp modelId="{04457814-C2D1-4DAC-8D39-3DDF4404631C}">
      <dsp:nvSpPr>
        <dsp:cNvPr id="0" name=""/>
        <dsp:cNvSpPr/>
      </dsp:nvSpPr>
      <dsp:spPr>
        <a:xfrm>
          <a:off x="1008129" y="1380414"/>
          <a:ext cx="1511552" cy="1511552"/>
        </a:xfrm>
        <a:prstGeom prst="ellipse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与干系人的关系</a:t>
          </a:r>
          <a:endParaRPr lang="en-US" altLang="zh-C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9491" y="1601776"/>
        <a:ext cx="1068828" cy="106882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A2DB8-960C-46C2-939A-D7B8D173ACE4}">
      <dsp:nvSpPr>
        <dsp:cNvPr id="0" name=""/>
        <dsp:cNvSpPr/>
      </dsp:nvSpPr>
      <dsp:spPr>
        <a:xfrm>
          <a:off x="3651201" y="50"/>
          <a:ext cx="1362325" cy="8855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配置管理知识库</a:t>
          </a:r>
          <a:endParaRPr lang="zh-CN" altLang="en-US" sz="1800" kern="1200" dirty="0"/>
        </a:p>
      </dsp:txBody>
      <dsp:txXfrm>
        <a:off x="3694428" y="43277"/>
        <a:ext cx="1275871" cy="799057"/>
      </dsp:txXfrm>
    </dsp:sp>
    <dsp:sp modelId="{17F01FD9-3DE9-4D5D-A3B9-BDA0954AE00E}">
      <dsp:nvSpPr>
        <dsp:cNvPr id="0" name=""/>
        <dsp:cNvSpPr/>
      </dsp:nvSpPr>
      <dsp:spPr>
        <a:xfrm>
          <a:off x="2243440" y="442806"/>
          <a:ext cx="4177848" cy="4177848"/>
        </a:xfrm>
        <a:custGeom>
          <a:avLst/>
          <a:gdLst/>
          <a:ahLst/>
          <a:cxnLst/>
          <a:rect l="0" t="0" r="0" b="0"/>
          <a:pathLst>
            <a:path>
              <a:moveTo>
                <a:pt x="2942021" y="182139"/>
              </a:moveTo>
              <a:arcTo wR="2088924" hR="2088924" stAng="17646227" swAng="92577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E309-1C6C-4414-93D6-20FB414A1282}">
      <dsp:nvSpPr>
        <dsp:cNvPr id="0" name=""/>
        <dsp:cNvSpPr/>
      </dsp:nvSpPr>
      <dsp:spPr>
        <a:xfrm>
          <a:off x="5460263" y="1044512"/>
          <a:ext cx="1362325" cy="885511"/>
        </a:xfrm>
        <a:prstGeom prst="roundRect">
          <a:avLst/>
        </a:prstGeom>
        <a:gradFill rotWithShape="0">
          <a:gsLst>
            <a:gs pos="0">
              <a:schemeClr val="accent4">
                <a:hueOff val="-172754"/>
                <a:satOff val="-132"/>
                <a:lumOff val="2275"/>
                <a:alphaOff val="0"/>
                <a:tint val="50000"/>
                <a:satMod val="300000"/>
              </a:schemeClr>
            </a:gs>
            <a:gs pos="35000">
              <a:schemeClr val="accent4">
                <a:hueOff val="-172754"/>
                <a:satOff val="-132"/>
                <a:lumOff val="2275"/>
                <a:alphaOff val="0"/>
                <a:tint val="37000"/>
                <a:satMod val="300000"/>
              </a:schemeClr>
            </a:gs>
            <a:gs pos="100000">
              <a:schemeClr val="accent4">
                <a:hueOff val="-172754"/>
                <a:satOff val="-132"/>
                <a:lumOff val="2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财务数据库</a:t>
          </a:r>
          <a:endParaRPr lang="zh-CN" altLang="en-US" sz="1800" kern="1200" dirty="0"/>
        </a:p>
      </dsp:txBody>
      <dsp:txXfrm>
        <a:off x="5503490" y="1087739"/>
        <a:ext cx="1275871" cy="799057"/>
      </dsp:txXfrm>
    </dsp:sp>
    <dsp:sp modelId="{3CC8BF93-8493-4BDB-AFC3-E45FD85CE446}">
      <dsp:nvSpPr>
        <dsp:cNvPr id="0" name=""/>
        <dsp:cNvSpPr/>
      </dsp:nvSpPr>
      <dsp:spPr>
        <a:xfrm>
          <a:off x="2243440" y="442806"/>
          <a:ext cx="4177848" cy="4177848"/>
        </a:xfrm>
        <a:custGeom>
          <a:avLst/>
          <a:gdLst/>
          <a:ahLst/>
          <a:cxnLst/>
          <a:rect l="0" t="0" r="0" b="0"/>
          <a:pathLst>
            <a:path>
              <a:moveTo>
                <a:pt x="4145223" y="1721179"/>
              </a:moveTo>
              <a:arcTo wR="2088924" hR="2088924" stAng="20991631" swAng="1216738"/>
            </a:path>
          </a:pathLst>
        </a:custGeom>
        <a:noFill/>
        <a:ln w="9525" cap="flat" cmpd="sng" algn="ctr">
          <a:solidFill>
            <a:schemeClr val="accent4">
              <a:hueOff val="-172754"/>
              <a:satOff val="-132"/>
              <a:lumOff val="2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0CACE-D67B-4A6C-89AE-FD3AB7C0F882}">
      <dsp:nvSpPr>
        <dsp:cNvPr id="0" name=""/>
        <dsp:cNvSpPr/>
      </dsp:nvSpPr>
      <dsp:spPr>
        <a:xfrm>
          <a:off x="5460263" y="3133436"/>
          <a:ext cx="1362325" cy="885511"/>
        </a:xfrm>
        <a:prstGeom prst="roundRect">
          <a:avLst/>
        </a:prstGeom>
        <a:gradFill rotWithShape="0">
          <a:gsLst>
            <a:gs pos="0">
              <a:schemeClr val="accent4">
                <a:hueOff val="-345508"/>
                <a:satOff val="-265"/>
                <a:lumOff val="4549"/>
                <a:alphaOff val="0"/>
                <a:tint val="50000"/>
                <a:satMod val="300000"/>
              </a:schemeClr>
            </a:gs>
            <a:gs pos="35000">
              <a:schemeClr val="accent4">
                <a:hueOff val="-345508"/>
                <a:satOff val="-265"/>
                <a:lumOff val="4549"/>
                <a:alphaOff val="0"/>
                <a:tint val="37000"/>
                <a:satMod val="300000"/>
              </a:schemeClr>
            </a:gs>
            <a:gs pos="100000">
              <a:schemeClr val="accent4">
                <a:hueOff val="-345508"/>
                <a:satOff val="-265"/>
                <a:lumOff val="4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过程测量数据库</a:t>
          </a:r>
          <a:endParaRPr lang="zh-CN" altLang="en-US" sz="1800" kern="1200" dirty="0"/>
        </a:p>
      </dsp:txBody>
      <dsp:txXfrm>
        <a:off x="5503490" y="3176663"/>
        <a:ext cx="1275871" cy="799057"/>
      </dsp:txXfrm>
    </dsp:sp>
    <dsp:sp modelId="{B7B79194-5581-49EF-A3B3-CD13378F881A}">
      <dsp:nvSpPr>
        <dsp:cNvPr id="0" name=""/>
        <dsp:cNvSpPr/>
      </dsp:nvSpPr>
      <dsp:spPr>
        <a:xfrm>
          <a:off x="2243440" y="442806"/>
          <a:ext cx="4177848" cy="4177848"/>
        </a:xfrm>
        <a:custGeom>
          <a:avLst/>
          <a:gdLst/>
          <a:ahLst/>
          <a:cxnLst/>
          <a:rect l="0" t="0" r="0" b="0"/>
          <a:pathLst>
            <a:path>
              <a:moveTo>
                <a:pt x="3418579" y="3700016"/>
              </a:moveTo>
              <a:arcTo wR="2088924" hR="2088924" stAng="3028002" swAng="925771"/>
            </a:path>
          </a:pathLst>
        </a:custGeom>
        <a:noFill/>
        <a:ln w="9525" cap="flat" cmpd="sng" algn="ctr">
          <a:solidFill>
            <a:schemeClr val="accent4">
              <a:hueOff val="-345508"/>
              <a:satOff val="-265"/>
              <a:lumOff val="4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6E18C-930D-475B-82EE-9078C6ABD007}">
      <dsp:nvSpPr>
        <dsp:cNvPr id="0" name=""/>
        <dsp:cNvSpPr/>
      </dsp:nvSpPr>
      <dsp:spPr>
        <a:xfrm>
          <a:off x="3651201" y="4177898"/>
          <a:ext cx="1362325" cy="885511"/>
        </a:xfrm>
        <a:prstGeom prst="roundRect">
          <a:avLst/>
        </a:prstGeom>
        <a:gradFill rotWithShape="0">
          <a:gsLst>
            <a:gs pos="0">
              <a:schemeClr val="accent4">
                <a:hueOff val="-518262"/>
                <a:satOff val="-397"/>
                <a:lumOff val="6824"/>
                <a:alphaOff val="0"/>
                <a:tint val="50000"/>
                <a:satMod val="300000"/>
              </a:schemeClr>
            </a:gs>
            <a:gs pos="35000">
              <a:schemeClr val="accent4">
                <a:hueOff val="-518262"/>
                <a:satOff val="-397"/>
                <a:lumOff val="6824"/>
                <a:alphaOff val="0"/>
                <a:tint val="37000"/>
                <a:satMod val="300000"/>
              </a:schemeClr>
            </a:gs>
            <a:gs pos="100000">
              <a:schemeClr val="accent4">
                <a:hueOff val="-518262"/>
                <a:satOff val="-397"/>
                <a:lumOff val="68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历史信息与经验教训知识库</a:t>
          </a:r>
          <a:endParaRPr lang="zh-CN" altLang="en-US" sz="1600" kern="1200" dirty="0"/>
        </a:p>
      </dsp:txBody>
      <dsp:txXfrm>
        <a:off x="3694428" y="4221125"/>
        <a:ext cx="1275871" cy="799057"/>
      </dsp:txXfrm>
    </dsp:sp>
    <dsp:sp modelId="{D1D39974-20FE-4F5F-8E67-286358BE92F5}">
      <dsp:nvSpPr>
        <dsp:cNvPr id="0" name=""/>
        <dsp:cNvSpPr/>
      </dsp:nvSpPr>
      <dsp:spPr>
        <a:xfrm>
          <a:off x="2243440" y="442806"/>
          <a:ext cx="4177848" cy="4177848"/>
        </a:xfrm>
        <a:custGeom>
          <a:avLst/>
          <a:gdLst/>
          <a:ahLst/>
          <a:cxnLst/>
          <a:rect l="0" t="0" r="0" b="0"/>
          <a:pathLst>
            <a:path>
              <a:moveTo>
                <a:pt x="1235826" y="3995709"/>
              </a:moveTo>
              <a:arcTo wR="2088924" hR="2088924" stAng="6846227" swAng="925771"/>
            </a:path>
          </a:pathLst>
        </a:custGeom>
        <a:noFill/>
        <a:ln w="9525" cap="flat" cmpd="sng" algn="ctr">
          <a:solidFill>
            <a:schemeClr val="accent4">
              <a:hueOff val="-518262"/>
              <a:satOff val="-397"/>
              <a:lumOff val="6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D9DBD-B0C8-4D03-9436-D7B240D8BA57}">
      <dsp:nvSpPr>
        <dsp:cNvPr id="0" name=""/>
        <dsp:cNvSpPr/>
      </dsp:nvSpPr>
      <dsp:spPr>
        <a:xfrm>
          <a:off x="1842140" y="3133436"/>
          <a:ext cx="1362325" cy="885511"/>
        </a:xfrm>
        <a:prstGeom prst="roundRect">
          <a:avLst/>
        </a:prstGeom>
        <a:gradFill rotWithShape="0">
          <a:gsLst>
            <a:gs pos="0">
              <a:schemeClr val="accent4">
                <a:hueOff val="-691016"/>
                <a:satOff val="-530"/>
                <a:lumOff val="9098"/>
                <a:alphaOff val="0"/>
                <a:tint val="50000"/>
                <a:satMod val="300000"/>
              </a:schemeClr>
            </a:gs>
            <a:gs pos="35000">
              <a:schemeClr val="accent4">
                <a:hueOff val="-691016"/>
                <a:satOff val="-530"/>
                <a:lumOff val="9098"/>
                <a:alphaOff val="0"/>
                <a:tint val="37000"/>
                <a:satMod val="300000"/>
              </a:schemeClr>
            </a:gs>
            <a:gs pos="100000">
              <a:schemeClr val="accent4">
                <a:hueOff val="-691016"/>
                <a:satOff val="-530"/>
                <a:lumOff val="9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问题与缺陷数据库</a:t>
          </a:r>
          <a:endParaRPr lang="zh-CN" altLang="en-US" sz="1800" kern="1200" dirty="0"/>
        </a:p>
      </dsp:txBody>
      <dsp:txXfrm>
        <a:off x="1885367" y="3176663"/>
        <a:ext cx="1275871" cy="799057"/>
      </dsp:txXfrm>
    </dsp:sp>
    <dsp:sp modelId="{312DA015-6F15-43A2-A723-C49371EA4708}">
      <dsp:nvSpPr>
        <dsp:cNvPr id="0" name=""/>
        <dsp:cNvSpPr/>
      </dsp:nvSpPr>
      <dsp:spPr>
        <a:xfrm>
          <a:off x="2243440" y="442806"/>
          <a:ext cx="4177848" cy="4177848"/>
        </a:xfrm>
        <a:custGeom>
          <a:avLst/>
          <a:gdLst/>
          <a:ahLst/>
          <a:cxnLst/>
          <a:rect l="0" t="0" r="0" b="0"/>
          <a:pathLst>
            <a:path>
              <a:moveTo>
                <a:pt x="32624" y="2456668"/>
              </a:moveTo>
              <a:arcTo wR="2088924" hR="2088924" stAng="10191631" swAng="1216738"/>
            </a:path>
          </a:pathLst>
        </a:custGeom>
        <a:noFill/>
        <a:ln w="9525" cap="flat" cmpd="sng" algn="ctr">
          <a:solidFill>
            <a:schemeClr val="accent4">
              <a:hueOff val="-691016"/>
              <a:satOff val="-530"/>
              <a:lumOff val="9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6BEFF-7E49-4432-A235-A00E3A8ABD96}">
      <dsp:nvSpPr>
        <dsp:cNvPr id="0" name=""/>
        <dsp:cNvSpPr/>
      </dsp:nvSpPr>
      <dsp:spPr>
        <a:xfrm>
          <a:off x="1842140" y="1044512"/>
          <a:ext cx="1362325" cy="885511"/>
        </a:xfrm>
        <a:prstGeom prst="round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以往项目项目档案</a:t>
          </a:r>
          <a:endParaRPr lang="zh-CN" altLang="en-US" sz="1800" kern="1200" dirty="0"/>
        </a:p>
      </dsp:txBody>
      <dsp:txXfrm>
        <a:off x="1885367" y="1087739"/>
        <a:ext cx="1275871" cy="799057"/>
      </dsp:txXfrm>
    </dsp:sp>
    <dsp:sp modelId="{42831506-ED0E-445A-9CBA-D4C19A9EB91E}">
      <dsp:nvSpPr>
        <dsp:cNvPr id="0" name=""/>
        <dsp:cNvSpPr/>
      </dsp:nvSpPr>
      <dsp:spPr>
        <a:xfrm>
          <a:off x="2243440" y="442806"/>
          <a:ext cx="4177848" cy="4177848"/>
        </a:xfrm>
        <a:custGeom>
          <a:avLst/>
          <a:gdLst/>
          <a:ahLst/>
          <a:cxnLst/>
          <a:rect l="0" t="0" r="0" b="0"/>
          <a:pathLst>
            <a:path>
              <a:moveTo>
                <a:pt x="759268" y="477831"/>
              </a:moveTo>
              <a:arcTo wR="2088924" hR="2088924" stAng="13828002" swAng="925771"/>
            </a:path>
          </a:pathLst>
        </a:custGeom>
        <a:noFill/>
        <a:ln w="9525" cap="flat" cmpd="sng" algn="ctr">
          <a:solidFill>
            <a:schemeClr val="accent4">
              <a:hueOff val="-863770"/>
              <a:satOff val="-662"/>
              <a:lumOff val="1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9878F-D2F6-4942-8039-EAED35D642BA}">
      <dsp:nvSpPr>
        <dsp:cNvPr id="0" name=""/>
        <dsp:cNvSpPr/>
      </dsp:nvSpPr>
      <dsp:spPr>
        <a:xfrm>
          <a:off x="0" y="336859"/>
          <a:ext cx="6096000" cy="2438400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682CAB-3818-4002-A893-C7805DB8D486}">
      <dsp:nvSpPr>
        <dsp:cNvPr id="0" name=""/>
        <dsp:cNvSpPr/>
      </dsp:nvSpPr>
      <dsp:spPr>
        <a:xfrm>
          <a:off x="731520" y="763579"/>
          <a:ext cx="2011680" cy="1194816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10236" rIns="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组织内因素</a:t>
          </a:r>
        </a:p>
      </dsp:txBody>
      <dsp:txXfrm>
        <a:off x="731520" y="763579"/>
        <a:ext cx="2011680" cy="1194816"/>
      </dsp:txXfrm>
    </dsp:sp>
    <dsp:sp modelId="{AF49A53D-5A98-43CC-B8FD-B8DB1564F9DE}">
      <dsp:nvSpPr>
        <dsp:cNvPr id="0" name=""/>
        <dsp:cNvSpPr/>
      </dsp:nvSpPr>
      <dsp:spPr>
        <a:xfrm>
          <a:off x="3048000" y="1153723"/>
          <a:ext cx="2377440" cy="1194816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10236" rIns="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组织外因素</a:t>
          </a:r>
        </a:p>
      </dsp:txBody>
      <dsp:txXfrm>
        <a:off x="3048000" y="1153723"/>
        <a:ext cx="2377440" cy="119481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1082F-5A84-4F89-889B-2A76F01F82CD}">
      <dsp:nvSpPr>
        <dsp:cNvPr id="0" name=""/>
        <dsp:cNvSpPr/>
      </dsp:nvSpPr>
      <dsp:spPr>
        <a:xfrm>
          <a:off x="616990" y="446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组织文化、结构和治理</a:t>
          </a:r>
          <a:endParaRPr lang="zh-CN" altLang="en-US" sz="1800" kern="1200" dirty="0"/>
        </a:p>
      </dsp:txBody>
      <dsp:txXfrm>
        <a:off x="616990" y="446"/>
        <a:ext cx="1504854" cy="902912"/>
      </dsp:txXfrm>
    </dsp:sp>
    <dsp:sp modelId="{308B78B8-B693-4C9B-A709-001A2DA27D85}">
      <dsp:nvSpPr>
        <dsp:cNvPr id="0" name=""/>
        <dsp:cNvSpPr/>
      </dsp:nvSpPr>
      <dsp:spPr>
        <a:xfrm>
          <a:off x="2272330" y="446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71981"/>
                <a:satOff val="-55"/>
                <a:lumOff val="948"/>
                <a:alphaOff val="0"/>
                <a:tint val="50000"/>
                <a:satMod val="300000"/>
              </a:schemeClr>
            </a:gs>
            <a:gs pos="35000">
              <a:schemeClr val="accent4">
                <a:hueOff val="-71981"/>
                <a:satOff val="-55"/>
                <a:lumOff val="948"/>
                <a:alphaOff val="0"/>
                <a:tint val="37000"/>
                <a:satMod val="300000"/>
              </a:schemeClr>
            </a:gs>
            <a:gs pos="100000">
              <a:schemeClr val="accent4">
                <a:hueOff val="-71981"/>
                <a:satOff val="-55"/>
                <a:lumOff val="94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现有人力资源状况</a:t>
          </a:r>
          <a:endParaRPr lang="zh-CN" altLang="en-US" sz="1800" kern="1200" dirty="0"/>
        </a:p>
      </dsp:txBody>
      <dsp:txXfrm>
        <a:off x="2272330" y="446"/>
        <a:ext cx="1504854" cy="902912"/>
      </dsp:txXfrm>
    </dsp:sp>
    <dsp:sp modelId="{7BB03C79-E99D-470A-900C-D80F6B247220}">
      <dsp:nvSpPr>
        <dsp:cNvPr id="0" name=""/>
        <dsp:cNvSpPr/>
      </dsp:nvSpPr>
      <dsp:spPr>
        <a:xfrm>
          <a:off x="3927670" y="446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143962"/>
                <a:satOff val="-110"/>
                <a:lumOff val="1896"/>
                <a:alphaOff val="0"/>
                <a:tint val="50000"/>
                <a:satMod val="300000"/>
              </a:schemeClr>
            </a:gs>
            <a:gs pos="35000">
              <a:schemeClr val="accent4">
                <a:hueOff val="-143962"/>
                <a:satOff val="-110"/>
                <a:lumOff val="1896"/>
                <a:alphaOff val="0"/>
                <a:tint val="37000"/>
                <a:satMod val="300000"/>
              </a:schemeClr>
            </a:gs>
            <a:gs pos="100000">
              <a:schemeClr val="accent4">
                <a:hueOff val="-143962"/>
                <a:satOff val="-110"/>
                <a:lumOff val="18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人事管理制度</a:t>
          </a:r>
          <a:endParaRPr lang="zh-CN" altLang="en-US" sz="1800" kern="1200" dirty="0"/>
        </a:p>
      </dsp:txBody>
      <dsp:txXfrm>
        <a:off x="3927670" y="446"/>
        <a:ext cx="1504854" cy="902912"/>
      </dsp:txXfrm>
    </dsp:sp>
    <dsp:sp modelId="{E958A7BC-44DB-4F5E-967D-297BF78C491D}">
      <dsp:nvSpPr>
        <dsp:cNvPr id="0" name=""/>
        <dsp:cNvSpPr/>
      </dsp:nvSpPr>
      <dsp:spPr>
        <a:xfrm>
          <a:off x="5583010" y="446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215942"/>
                <a:satOff val="-166"/>
                <a:lumOff val="2843"/>
                <a:alphaOff val="0"/>
                <a:tint val="50000"/>
                <a:satMod val="300000"/>
              </a:schemeClr>
            </a:gs>
            <a:gs pos="35000">
              <a:schemeClr val="accent4">
                <a:hueOff val="-215942"/>
                <a:satOff val="-166"/>
                <a:lumOff val="2843"/>
                <a:alphaOff val="0"/>
                <a:tint val="37000"/>
                <a:satMod val="300000"/>
              </a:schemeClr>
            </a:gs>
            <a:gs pos="100000">
              <a:schemeClr val="accent4">
                <a:hueOff val="-215942"/>
                <a:satOff val="-166"/>
                <a:lumOff val="28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公司的工作授权系统</a:t>
          </a:r>
          <a:endParaRPr lang="zh-CN" altLang="en-US" sz="1900" kern="1200" dirty="0"/>
        </a:p>
      </dsp:txBody>
      <dsp:txXfrm>
        <a:off x="5583010" y="446"/>
        <a:ext cx="1504854" cy="902912"/>
      </dsp:txXfrm>
    </dsp:sp>
    <dsp:sp modelId="{A55835A4-A42A-4AD7-A6D5-2507E2397F07}">
      <dsp:nvSpPr>
        <dsp:cNvPr id="0" name=""/>
        <dsp:cNvSpPr/>
      </dsp:nvSpPr>
      <dsp:spPr>
        <a:xfrm>
          <a:off x="616990" y="1053844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287923"/>
                <a:satOff val="-221"/>
                <a:lumOff val="3791"/>
                <a:alphaOff val="0"/>
                <a:tint val="50000"/>
                <a:satMod val="300000"/>
              </a:schemeClr>
            </a:gs>
            <a:gs pos="35000">
              <a:schemeClr val="accent4">
                <a:hueOff val="-287923"/>
                <a:satOff val="-221"/>
                <a:lumOff val="3791"/>
                <a:alphaOff val="0"/>
                <a:tint val="37000"/>
                <a:satMod val="300000"/>
              </a:schemeClr>
            </a:gs>
            <a:gs pos="100000">
              <a:schemeClr val="accent4">
                <a:hueOff val="-287923"/>
                <a:satOff val="-221"/>
                <a:lumOff val="37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组织已有的沟通渠道</a:t>
          </a:r>
          <a:endParaRPr lang="zh-CN" altLang="en-US" sz="1900" kern="1200" dirty="0"/>
        </a:p>
      </dsp:txBody>
      <dsp:txXfrm>
        <a:off x="616990" y="1053844"/>
        <a:ext cx="1504854" cy="902912"/>
      </dsp:txXfrm>
    </dsp:sp>
    <dsp:sp modelId="{1F9A1657-25D1-45AF-813C-F37F2FBC705A}">
      <dsp:nvSpPr>
        <dsp:cNvPr id="0" name=""/>
        <dsp:cNvSpPr/>
      </dsp:nvSpPr>
      <dsp:spPr>
        <a:xfrm>
          <a:off x="2272330" y="1053844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359904"/>
                <a:satOff val="-276"/>
                <a:lumOff val="4739"/>
                <a:alphaOff val="0"/>
                <a:tint val="50000"/>
                <a:satMod val="300000"/>
              </a:schemeClr>
            </a:gs>
            <a:gs pos="35000">
              <a:schemeClr val="accent4">
                <a:hueOff val="-359904"/>
                <a:satOff val="-276"/>
                <a:lumOff val="4739"/>
                <a:alphaOff val="0"/>
                <a:tint val="37000"/>
                <a:satMod val="300000"/>
              </a:schemeClr>
            </a:gs>
            <a:gs pos="100000">
              <a:schemeClr val="accent4">
                <a:hueOff val="-359904"/>
                <a:satOff val="-276"/>
                <a:lumOff val="473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设施和资源的地理分布</a:t>
          </a:r>
        </a:p>
      </dsp:txBody>
      <dsp:txXfrm>
        <a:off x="2272330" y="1053844"/>
        <a:ext cx="1504854" cy="902912"/>
      </dsp:txXfrm>
    </dsp:sp>
    <dsp:sp modelId="{829F1C00-64E1-442E-B436-6C2F1CAEA845}">
      <dsp:nvSpPr>
        <dsp:cNvPr id="0" name=""/>
        <dsp:cNvSpPr/>
      </dsp:nvSpPr>
      <dsp:spPr>
        <a:xfrm>
          <a:off x="3927670" y="1053844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政府或行业标准</a:t>
          </a:r>
        </a:p>
      </dsp:txBody>
      <dsp:txXfrm>
        <a:off x="3927670" y="1053844"/>
        <a:ext cx="1504854" cy="902912"/>
      </dsp:txXfrm>
    </dsp:sp>
    <dsp:sp modelId="{F5FE39B6-E739-4E44-B448-53D4FA85066D}">
      <dsp:nvSpPr>
        <dsp:cNvPr id="0" name=""/>
        <dsp:cNvSpPr/>
      </dsp:nvSpPr>
      <dsp:spPr>
        <a:xfrm>
          <a:off x="5583010" y="1053844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503866"/>
                <a:satOff val="-386"/>
                <a:lumOff val="6634"/>
                <a:alphaOff val="0"/>
                <a:tint val="50000"/>
                <a:satMod val="300000"/>
              </a:schemeClr>
            </a:gs>
            <a:gs pos="35000">
              <a:schemeClr val="accent4">
                <a:hueOff val="-503866"/>
                <a:satOff val="-386"/>
                <a:lumOff val="6634"/>
                <a:alphaOff val="0"/>
                <a:tint val="37000"/>
                <a:satMod val="300000"/>
              </a:schemeClr>
            </a:gs>
            <a:gs pos="100000">
              <a:schemeClr val="accent4">
                <a:hueOff val="-503866"/>
                <a:satOff val="-386"/>
                <a:lumOff val="66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基础设施</a:t>
          </a:r>
        </a:p>
      </dsp:txBody>
      <dsp:txXfrm>
        <a:off x="5583010" y="1053844"/>
        <a:ext cx="1504854" cy="902912"/>
      </dsp:txXfrm>
    </dsp:sp>
    <dsp:sp modelId="{EBE06CB1-006A-43E9-8E77-9909613A52EF}">
      <dsp:nvSpPr>
        <dsp:cNvPr id="0" name=""/>
        <dsp:cNvSpPr/>
      </dsp:nvSpPr>
      <dsp:spPr>
        <a:xfrm>
          <a:off x="616990" y="2107242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575847"/>
                <a:satOff val="-441"/>
                <a:lumOff val="7582"/>
                <a:alphaOff val="0"/>
                <a:tint val="50000"/>
                <a:satMod val="300000"/>
              </a:schemeClr>
            </a:gs>
            <a:gs pos="35000">
              <a:schemeClr val="accent4">
                <a:hueOff val="-575847"/>
                <a:satOff val="-441"/>
                <a:lumOff val="7582"/>
                <a:alphaOff val="0"/>
                <a:tint val="37000"/>
                <a:satMod val="300000"/>
              </a:schemeClr>
            </a:gs>
            <a:gs pos="100000">
              <a:schemeClr val="accent4">
                <a:hueOff val="-575847"/>
                <a:satOff val="-441"/>
                <a:lumOff val="758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市场条件</a:t>
          </a:r>
        </a:p>
      </dsp:txBody>
      <dsp:txXfrm>
        <a:off x="616990" y="2107242"/>
        <a:ext cx="1504854" cy="902912"/>
      </dsp:txXfrm>
    </dsp:sp>
    <dsp:sp modelId="{1B489EFA-A887-4EE0-9343-33B4682484CD}">
      <dsp:nvSpPr>
        <dsp:cNvPr id="0" name=""/>
        <dsp:cNvSpPr/>
      </dsp:nvSpPr>
      <dsp:spPr>
        <a:xfrm>
          <a:off x="2272330" y="2107242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647827"/>
                <a:satOff val="-497"/>
                <a:lumOff val="8530"/>
                <a:alphaOff val="0"/>
                <a:tint val="50000"/>
                <a:satMod val="300000"/>
              </a:schemeClr>
            </a:gs>
            <a:gs pos="35000">
              <a:schemeClr val="accent4">
                <a:hueOff val="-647827"/>
                <a:satOff val="-497"/>
                <a:lumOff val="8530"/>
                <a:alphaOff val="0"/>
                <a:tint val="37000"/>
                <a:satMod val="300000"/>
              </a:schemeClr>
            </a:gs>
            <a:gs pos="100000">
              <a:schemeClr val="accent4">
                <a:hueOff val="-647827"/>
                <a:satOff val="-497"/>
                <a:lumOff val="85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干系人风险承受力</a:t>
          </a:r>
        </a:p>
      </dsp:txBody>
      <dsp:txXfrm>
        <a:off x="2272330" y="2107242"/>
        <a:ext cx="1504854" cy="902912"/>
      </dsp:txXfrm>
    </dsp:sp>
    <dsp:sp modelId="{B4F2905D-4F98-443D-937E-05A387C46E77}">
      <dsp:nvSpPr>
        <dsp:cNvPr id="0" name=""/>
        <dsp:cNvSpPr/>
      </dsp:nvSpPr>
      <dsp:spPr>
        <a:xfrm>
          <a:off x="3927670" y="2107242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719808"/>
                <a:satOff val="-552"/>
                <a:lumOff val="9478"/>
                <a:alphaOff val="0"/>
                <a:tint val="50000"/>
                <a:satMod val="300000"/>
              </a:schemeClr>
            </a:gs>
            <a:gs pos="35000">
              <a:schemeClr val="accent4">
                <a:hueOff val="-719808"/>
                <a:satOff val="-552"/>
                <a:lumOff val="9478"/>
                <a:alphaOff val="0"/>
                <a:tint val="37000"/>
                <a:satMod val="300000"/>
              </a:schemeClr>
            </a:gs>
            <a:gs pos="100000">
              <a:schemeClr val="accent4">
                <a:hueOff val="-719808"/>
                <a:satOff val="-552"/>
                <a:lumOff val="94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政治氛围</a:t>
          </a:r>
        </a:p>
      </dsp:txBody>
      <dsp:txXfrm>
        <a:off x="3927670" y="2107242"/>
        <a:ext cx="1504854" cy="902912"/>
      </dsp:txXfrm>
    </dsp:sp>
    <dsp:sp modelId="{FAE752B0-3245-4605-9148-84BBF957ED3C}">
      <dsp:nvSpPr>
        <dsp:cNvPr id="0" name=""/>
        <dsp:cNvSpPr/>
      </dsp:nvSpPr>
      <dsp:spPr>
        <a:xfrm>
          <a:off x="5583010" y="2107242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791789"/>
                <a:satOff val="-607"/>
                <a:lumOff val="10425"/>
                <a:alphaOff val="0"/>
                <a:tint val="50000"/>
                <a:satMod val="300000"/>
              </a:schemeClr>
            </a:gs>
            <a:gs pos="35000">
              <a:schemeClr val="accent4">
                <a:hueOff val="-791789"/>
                <a:satOff val="-607"/>
                <a:lumOff val="10425"/>
                <a:alphaOff val="0"/>
                <a:tint val="37000"/>
                <a:satMod val="300000"/>
              </a:schemeClr>
            </a:gs>
            <a:gs pos="100000">
              <a:schemeClr val="accent4">
                <a:hueOff val="-791789"/>
                <a:satOff val="-607"/>
                <a:lumOff val="1042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商业数据库</a:t>
          </a:r>
        </a:p>
      </dsp:txBody>
      <dsp:txXfrm>
        <a:off x="5583010" y="2107242"/>
        <a:ext cx="1504854" cy="902912"/>
      </dsp:txXfrm>
    </dsp:sp>
    <dsp:sp modelId="{2C04CF0C-5A08-45D0-AD36-BA03332203B4}">
      <dsp:nvSpPr>
        <dsp:cNvPr id="0" name=""/>
        <dsp:cNvSpPr/>
      </dsp:nvSpPr>
      <dsp:spPr>
        <a:xfrm>
          <a:off x="2664292" y="3160641"/>
          <a:ext cx="2376270" cy="902912"/>
        </a:xfrm>
        <a:prstGeom prst="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项目管理信息系统（</a:t>
          </a:r>
          <a:r>
            <a:rPr lang="en-US" altLang="zh-CN" sz="1800" b="1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PMIS</a:t>
          </a:r>
          <a:r>
            <a:rPr lang="zh-CN" altLang="en-US" sz="1800" b="1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</a:p>
      </dsp:txBody>
      <dsp:txXfrm>
        <a:off x="2664292" y="3160641"/>
        <a:ext cx="2376270" cy="90291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1082F-5A84-4F89-889B-2A76F01F82CD}">
      <dsp:nvSpPr>
        <dsp:cNvPr id="0" name=""/>
        <dsp:cNvSpPr/>
      </dsp:nvSpPr>
      <dsp:spPr>
        <a:xfrm>
          <a:off x="616990" y="446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组织文化、结构和治理</a:t>
          </a:r>
          <a:endParaRPr lang="zh-CN" altLang="en-US" sz="1800" kern="1200" dirty="0"/>
        </a:p>
      </dsp:txBody>
      <dsp:txXfrm>
        <a:off x="616990" y="446"/>
        <a:ext cx="1504854" cy="902912"/>
      </dsp:txXfrm>
    </dsp:sp>
    <dsp:sp modelId="{308B78B8-B693-4C9B-A709-001A2DA27D85}">
      <dsp:nvSpPr>
        <dsp:cNvPr id="0" name=""/>
        <dsp:cNvSpPr/>
      </dsp:nvSpPr>
      <dsp:spPr>
        <a:xfrm>
          <a:off x="2272330" y="446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71981"/>
                <a:satOff val="-55"/>
                <a:lumOff val="948"/>
                <a:alphaOff val="0"/>
                <a:tint val="50000"/>
                <a:satMod val="300000"/>
              </a:schemeClr>
            </a:gs>
            <a:gs pos="35000">
              <a:schemeClr val="accent4">
                <a:hueOff val="-71981"/>
                <a:satOff val="-55"/>
                <a:lumOff val="948"/>
                <a:alphaOff val="0"/>
                <a:tint val="37000"/>
                <a:satMod val="300000"/>
              </a:schemeClr>
            </a:gs>
            <a:gs pos="100000">
              <a:schemeClr val="accent4">
                <a:hueOff val="-71981"/>
                <a:satOff val="-55"/>
                <a:lumOff val="94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现有人力资源状况</a:t>
          </a:r>
          <a:endParaRPr lang="zh-CN" altLang="en-US" sz="1800" kern="1200" dirty="0"/>
        </a:p>
      </dsp:txBody>
      <dsp:txXfrm>
        <a:off x="2272330" y="446"/>
        <a:ext cx="1504854" cy="902912"/>
      </dsp:txXfrm>
    </dsp:sp>
    <dsp:sp modelId="{7BB03C79-E99D-470A-900C-D80F6B247220}">
      <dsp:nvSpPr>
        <dsp:cNvPr id="0" name=""/>
        <dsp:cNvSpPr/>
      </dsp:nvSpPr>
      <dsp:spPr>
        <a:xfrm>
          <a:off x="3927670" y="446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143962"/>
                <a:satOff val="-110"/>
                <a:lumOff val="1896"/>
                <a:alphaOff val="0"/>
                <a:tint val="50000"/>
                <a:satMod val="300000"/>
              </a:schemeClr>
            </a:gs>
            <a:gs pos="35000">
              <a:schemeClr val="accent4">
                <a:hueOff val="-143962"/>
                <a:satOff val="-110"/>
                <a:lumOff val="1896"/>
                <a:alphaOff val="0"/>
                <a:tint val="37000"/>
                <a:satMod val="300000"/>
              </a:schemeClr>
            </a:gs>
            <a:gs pos="100000">
              <a:schemeClr val="accent4">
                <a:hueOff val="-143962"/>
                <a:satOff val="-110"/>
                <a:lumOff val="18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人事管理制度</a:t>
          </a:r>
          <a:endParaRPr lang="zh-CN" altLang="en-US" sz="1800" kern="1200" dirty="0"/>
        </a:p>
      </dsp:txBody>
      <dsp:txXfrm>
        <a:off x="3927670" y="446"/>
        <a:ext cx="1504854" cy="902912"/>
      </dsp:txXfrm>
    </dsp:sp>
    <dsp:sp modelId="{E958A7BC-44DB-4F5E-967D-297BF78C491D}">
      <dsp:nvSpPr>
        <dsp:cNvPr id="0" name=""/>
        <dsp:cNvSpPr/>
      </dsp:nvSpPr>
      <dsp:spPr>
        <a:xfrm>
          <a:off x="5583010" y="446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215942"/>
                <a:satOff val="-166"/>
                <a:lumOff val="2843"/>
                <a:alphaOff val="0"/>
                <a:tint val="50000"/>
                <a:satMod val="300000"/>
              </a:schemeClr>
            </a:gs>
            <a:gs pos="35000">
              <a:schemeClr val="accent4">
                <a:hueOff val="-215942"/>
                <a:satOff val="-166"/>
                <a:lumOff val="2843"/>
                <a:alphaOff val="0"/>
                <a:tint val="37000"/>
                <a:satMod val="300000"/>
              </a:schemeClr>
            </a:gs>
            <a:gs pos="100000">
              <a:schemeClr val="accent4">
                <a:hueOff val="-215942"/>
                <a:satOff val="-166"/>
                <a:lumOff val="28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公司的工作授权系统</a:t>
          </a:r>
          <a:endParaRPr lang="zh-CN" altLang="en-US" sz="1900" kern="1200" dirty="0"/>
        </a:p>
      </dsp:txBody>
      <dsp:txXfrm>
        <a:off x="5583010" y="446"/>
        <a:ext cx="1504854" cy="902912"/>
      </dsp:txXfrm>
    </dsp:sp>
    <dsp:sp modelId="{A55835A4-A42A-4AD7-A6D5-2507E2397F07}">
      <dsp:nvSpPr>
        <dsp:cNvPr id="0" name=""/>
        <dsp:cNvSpPr/>
      </dsp:nvSpPr>
      <dsp:spPr>
        <a:xfrm>
          <a:off x="616990" y="1053844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287923"/>
                <a:satOff val="-221"/>
                <a:lumOff val="3791"/>
                <a:alphaOff val="0"/>
                <a:tint val="50000"/>
                <a:satMod val="300000"/>
              </a:schemeClr>
            </a:gs>
            <a:gs pos="35000">
              <a:schemeClr val="accent4">
                <a:hueOff val="-287923"/>
                <a:satOff val="-221"/>
                <a:lumOff val="3791"/>
                <a:alphaOff val="0"/>
                <a:tint val="37000"/>
                <a:satMod val="300000"/>
              </a:schemeClr>
            </a:gs>
            <a:gs pos="100000">
              <a:schemeClr val="accent4">
                <a:hueOff val="-287923"/>
                <a:satOff val="-221"/>
                <a:lumOff val="37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组织已有的沟通渠道</a:t>
          </a:r>
          <a:endParaRPr lang="zh-CN" altLang="en-US" sz="1900" kern="1200" dirty="0"/>
        </a:p>
      </dsp:txBody>
      <dsp:txXfrm>
        <a:off x="616990" y="1053844"/>
        <a:ext cx="1504854" cy="902912"/>
      </dsp:txXfrm>
    </dsp:sp>
    <dsp:sp modelId="{1F9A1657-25D1-45AF-813C-F37F2FBC705A}">
      <dsp:nvSpPr>
        <dsp:cNvPr id="0" name=""/>
        <dsp:cNvSpPr/>
      </dsp:nvSpPr>
      <dsp:spPr>
        <a:xfrm>
          <a:off x="2272330" y="1053844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359904"/>
                <a:satOff val="-276"/>
                <a:lumOff val="4739"/>
                <a:alphaOff val="0"/>
                <a:tint val="50000"/>
                <a:satMod val="300000"/>
              </a:schemeClr>
            </a:gs>
            <a:gs pos="35000">
              <a:schemeClr val="accent4">
                <a:hueOff val="-359904"/>
                <a:satOff val="-276"/>
                <a:lumOff val="4739"/>
                <a:alphaOff val="0"/>
                <a:tint val="37000"/>
                <a:satMod val="300000"/>
              </a:schemeClr>
            </a:gs>
            <a:gs pos="100000">
              <a:schemeClr val="accent4">
                <a:hueOff val="-359904"/>
                <a:satOff val="-276"/>
                <a:lumOff val="473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设施和资源的地理分布</a:t>
          </a:r>
        </a:p>
      </dsp:txBody>
      <dsp:txXfrm>
        <a:off x="2272330" y="1053844"/>
        <a:ext cx="1504854" cy="902912"/>
      </dsp:txXfrm>
    </dsp:sp>
    <dsp:sp modelId="{829F1C00-64E1-442E-B436-6C2F1CAEA845}">
      <dsp:nvSpPr>
        <dsp:cNvPr id="0" name=""/>
        <dsp:cNvSpPr/>
      </dsp:nvSpPr>
      <dsp:spPr>
        <a:xfrm>
          <a:off x="3927670" y="1053844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政府或行业标准</a:t>
          </a:r>
        </a:p>
      </dsp:txBody>
      <dsp:txXfrm>
        <a:off x="3927670" y="1053844"/>
        <a:ext cx="1504854" cy="902912"/>
      </dsp:txXfrm>
    </dsp:sp>
    <dsp:sp modelId="{F5FE39B6-E739-4E44-B448-53D4FA85066D}">
      <dsp:nvSpPr>
        <dsp:cNvPr id="0" name=""/>
        <dsp:cNvSpPr/>
      </dsp:nvSpPr>
      <dsp:spPr>
        <a:xfrm>
          <a:off x="5583010" y="1053844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503866"/>
                <a:satOff val="-386"/>
                <a:lumOff val="6634"/>
                <a:alphaOff val="0"/>
                <a:tint val="50000"/>
                <a:satMod val="300000"/>
              </a:schemeClr>
            </a:gs>
            <a:gs pos="35000">
              <a:schemeClr val="accent4">
                <a:hueOff val="-503866"/>
                <a:satOff val="-386"/>
                <a:lumOff val="6634"/>
                <a:alphaOff val="0"/>
                <a:tint val="37000"/>
                <a:satMod val="300000"/>
              </a:schemeClr>
            </a:gs>
            <a:gs pos="100000">
              <a:schemeClr val="accent4">
                <a:hueOff val="-503866"/>
                <a:satOff val="-386"/>
                <a:lumOff val="66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基础设施</a:t>
          </a:r>
        </a:p>
      </dsp:txBody>
      <dsp:txXfrm>
        <a:off x="5583010" y="1053844"/>
        <a:ext cx="1504854" cy="902912"/>
      </dsp:txXfrm>
    </dsp:sp>
    <dsp:sp modelId="{EBE06CB1-006A-43E9-8E77-9909613A52EF}">
      <dsp:nvSpPr>
        <dsp:cNvPr id="0" name=""/>
        <dsp:cNvSpPr/>
      </dsp:nvSpPr>
      <dsp:spPr>
        <a:xfrm>
          <a:off x="616990" y="2107242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575847"/>
                <a:satOff val="-441"/>
                <a:lumOff val="7582"/>
                <a:alphaOff val="0"/>
                <a:tint val="50000"/>
                <a:satMod val="300000"/>
              </a:schemeClr>
            </a:gs>
            <a:gs pos="35000">
              <a:schemeClr val="accent4">
                <a:hueOff val="-575847"/>
                <a:satOff val="-441"/>
                <a:lumOff val="7582"/>
                <a:alphaOff val="0"/>
                <a:tint val="37000"/>
                <a:satMod val="300000"/>
              </a:schemeClr>
            </a:gs>
            <a:gs pos="100000">
              <a:schemeClr val="accent4">
                <a:hueOff val="-575847"/>
                <a:satOff val="-441"/>
                <a:lumOff val="758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市场条件</a:t>
          </a:r>
        </a:p>
      </dsp:txBody>
      <dsp:txXfrm>
        <a:off x="616990" y="2107242"/>
        <a:ext cx="1504854" cy="902912"/>
      </dsp:txXfrm>
    </dsp:sp>
    <dsp:sp modelId="{1B489EFA-A887-4EE0-9343-33B4682484CD}">
      <dsp:nvSpPr>
        <dsp:cNvPr id="0" name=""/>
        <dsp:cNvSpPr/>
      </dsp:nvSpPr>
      <dsp:spPr>
        <a:xfrm>
          <a:off x="2272330" y="2107242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647827"/>
                <a:satOff val="-497"/>
                <a:lumOff val="8530"/>
                <a:alphaOff val="0"/>
                <a:tint val="50000"/>
                <a:satMod val="300000"/>
              </a:schemeClr>
            </a:gs>
            <a:gs pos="35000">
              <a:schemeClr val="accent4">
                <a:hueOff val="-647827"/>
                <a:satOff val="-497"/>
                <a:lumOff val="8530"/>
                <a:alphaOff val="0"/>
                <a:tint val="37000"/>
                <a:satMod val="300000"/>
              </a:schemeClr>
            </a:gs>
            <a:gs pos="100000">
              <a:schemeClr val="accent4">
                <a:hueOff val="-647827"/>
                <a:satOff val="-497"/>
                <a:lumOff val="85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干系人风险承受力</a:t>
          </a:r>
        </a:p>
      </dsp:txBody>
      <dsp:txXfrm>
        <a:off x="2272330" y="2107242"/>
        <a:ext cx="1504854" cy="902912"/>
      </dsp:txXfrm>
    </dsp:sp>
    <dsp:sp modelId="{B4F2905D-4F98-443D-937E-05A387C46E77}">
      <dsp:nvSpPr>
        <dsp:cNvPr id="0" name=""/>
        <dsp:cNvSpPr/>
      </dsp:nvSpPr>
      <dsp:spPr>
        <a:xfrm>
          <a:off x="3927670" y="2107242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719808"/>
                <a:satOff val="-552"/>
                <a:lumOff val="9478"/>
                <a:alphaOff val="0"/>
                <a:tint val="50000"/>
                <a:satMod val="300000"/>
              </a:schemeClr>
            </a:gs>
            <a:gs pos="35000">
              <a:schemeClr val="accent4">
                <a:hueOff val="-719808"/>
                <a:satOff val="-552"/>
                <a:lumOff val="9478"/>
                <a:alphaOff val="0"/>
                <a:tint val="37000"/>
                <a:satMod val="300000"/>
              </a:schemeClr>
            </a:gs>
            <a:gs pos="100000">
              <a:schemeClr val="accent4">
                <a:hueOff val="-719808"/>
                <a:satOff val="-552"/>
                <a:lumOff val="94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政治氛围</a:t>
          </a:r>
        </a:p>
      </dsp:txBody>
      <dsp:txXfrm>
        <a:off x="3927670" y="2107242"/>
        <a:ext cx="1504854" cy="902912"/>
      </dsp:txXfrm>
    </dsp:sp>
    <dsp:sp modelId="{FAE752B0-3245-4605-9148-84BBF957ED3C}">
      <dsp:nvSpPr>
        <dsp:cNvPr id="0" name=""/>
        <dsp:cNvSpPr/>
      </dsp:nvSpPr>
      <dsp:spPr>
        <a:xfrm>
          <a:off x="5583010" y="2107242"/>
          <a:ext cx="1504854" cy="902912"/>
        </a:xfrm>
        <a:prstGeom prst="rect">
          <a:avLst/>
        </a:prstGeom>
        <a:gradFill rotWithShape="0">
          <a:gsLst>
            <a:gs pos="0">
              <a:schemeClr val="accent4">
                <a:hueOff val="-791789"/>
                <a:satOff val="-607"/>
                <a:lumOff val="10425"/>
                <a:alphaOff val="0"/>
                <a:tint val="50000"/>
                <a:satMod val="300000"/>
              </a:schemeClr>
            </a:gs>
            <a:gs pos="35000">
              <a:schemeClr val="accent4">
                <a:hueOff val="-791789"/>
                <a:satOff val="-607"/>
                <a:lumOff val="10425"/>
                <a:alphaOff val="0"/>
                <a:tint val="37000"/>
                <a:satMod val="300000"/>
              </a:schemeClr>
            </a:gs>
            <a:gs pos="100000">
              <a:schemeClr val="accent4">
                <a:hueOff val="-791789"/>
                <a:satOff val="-607"/>
                <a:lumOff val="1042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商业数据库</a:t>
          </a:r>
        </a:p>
      </dsp:txBody>
      <dsp:txXfrm>
        <a:off x="5583010" y="2107242"/>
        <a:ext cx="1504854" cy="902912"/>
      </dsp:txXfrm>
    </dsp:sp>
    <dsp:sp modelId="{2C04CF0C-5A08-45D0-AD36-BA03332203B4}">
      <dsp:nvSpPr>
        <dsp:cNvPr id="0" name=""/>
        <dsp:cNvSpPr/>
      </dsp:nvSpPr>
      <dsp:spPr>
        <a:xfrm>
          <a:off x="2664292" y="3160641"/>
          <a:ext cx="2376270" cy="902912"/>
        </a:xfrm>
        <a:prstGeom prst="rect">
          <a:avLst/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u="sng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项目管理信息系统</a:t>
          </a:r>
          <a:r>
            <a:rPr lang="zh-CN" altLang="en-US" sz="1800" b="1" u="none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（</a:t>
          </a:r>
          <a:r>
            <a:rPr lang="en-US" altLang="zh-CN" sz="1800" b="1" u="none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PMIS</a:t>
          </a:r>
          <a:r>
            <a:rPr lang="zh-CN" altLang="en-US" sz="1800" b="1" u="none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</a:p>
      </dsp:txBody>
      <dsp:txXfrm>
        <a:off x="2664292" y="3160641"/>
        <a:ext cx="2376270" cy="90291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DD33F-16FE-4BCF-BCAC-73CA4E73C5FF}">
      <dsp:nvSpPr>
        <dsp:cNvPr id="0" name=""/>
        <dsp:cNvSpPr/>
      </dsp:nvSpPr>
      <dsp:spPr>
        <a:xfrm>
          <a:off x="0" y="212989"/>
          <a:ext cx="7440488" cy="2976195"/>
        </a:xfrm>
        <a:prstGeom prst="leftRightRibb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79BBC-088E-4330-9425-61CA84B7ECEC}">
      <dsp:nvSpPr>
        <dsp:cNvPr id="0" name=""/>
        <dsp:cNvSpPr/>
      </dsp:nvSpPr>
      <dsp:spPr>
        <a:xfrm>
          <a:off x="892858" y="733824"/>
          <a:ext cx="2455361" cy="145833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配置管理子系统</a:t>
          </a:r>
          <a:endParaRPr lang="zh-CN" altLang="en-US" sz="2400" kern="1200" dirty="0"/>
        </a:p>
      </dsp:txBody>
      <dsp:txXfrm>
        <a:off x="892858" y="733824"/>
        <a:ext cx="2455361" cy="1458335"/>
      </dsp:txXfrm>
    </dsp:sp>
    <dsp:sp modelId="{FCC635CF-26A9-493B-B83B-A16C71957DF3}">
      <dsp:nvSpPr>
        <dsp:cNvPr id="0" name=""/>
        <dsp:cNvSpPr/>
      </dsp:nvSpPr>
      <dsp:spPr>
        <a:xfrm>
          <a:off x="3720244" y="1210015"/>
          <a:ext cx="2901790" cy="145833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变更</a:t>
          </a:r>
          <a:r>
            <a:rPr lang="zh-CN" alt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控制子系统</a:t>
          </a:r>
          <a:endParaRPr lang="zh-CN" altLang="en-US" sz="2400" kern="1200" dirty="0"/>
        </a:p>
      </dsp:txBody>
      <dsp:txXfrm>
        <a:off x="3720244" y="1210015"/>
        <a:ext cx="2901790" cy="14583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A182F-BE23-4876-95D4-98081E63753B}">
      <dsp:nvSpPr>
        <dsp:cNvPr id="0" name=""/>
        <dsp:cNvSpPr/>
      </dsp:nvSpPr>
      <dsp:spPr>
        <a:xfrm>
          <a:off x="1279224" y="256441"/>
          <a:ext cx="3314017" cy="331401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b="1" kern="1200" dirty="0"/>
            <a:t>规范</a:t>
          </a:r>
        </a:p>
      </dsp:txBody>
      <dsp:txXfrm>
        <a:off x="3025790" y="958697"/>
        <a:ext cx="1183577" cy="986314"/>
      </dsp:txXfrm>
    </dsp:sp>
    <dsp:sp modelId="{84AF7D23-0C97-4FA4-983D-7EB5C78BE63D}">
      <dsp:nvSpPr>
        <dsp:cNvPr id="0" name=""/>
        <dsp:cNvSpPr/>
      </dsp:nvSpPr>
      <dsp:spPr>
        <a:xfrm>
          <a:off x="1210971" y="374799"/>
          <a:ext cx="3314017" cy="331401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b="1" kern="1200" dirty="0"/>
            <a:t>工具</a:t>
          </a:r>
        </a:p>
      </dsp:txBody>
      <dsp:txXfrm>
        <a:off x="2000023" y="2524965"/>
        <a:ext cx="1775366" cy="867956"/>
      </dsp:txXfrm>
    </dsp:sp>
    <dsp:sp modelId="{4864B289-38E2-4B6F-8D24-F5A6556E3BB3}">
      <dsp:nvSpPr>
        <dsp:cNvPr id="0" name=""/>
        <dsp:cNvSpPr/>
      </dsp:nvSpPr>
      <dsp:spPr>
        <a:xfrm>
          <a:off x="1142718" y="256441"/>
          <a:ext cx="3314017" cy="331401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b="1" kern="1200"/>
            <a:t>人</a:t>
          </a:r>
          <a:endParaRPr lang="zh-CN" altLang="en-US" sz="3800" b="1" kern="1200" dirty="0"/>
        </a:p>
      </dsp:txBody>
      <dsp:txXfrm>
        <a:off x="1526591" y="958697"/>
        <a:ext cx="1183577" cy="986314"/>
      </dsp:txXfrm>
    </dsp:sp>
    <dsp:sp modelId="{25E8E1EE-DB2B-49DD-B297-E116420221A3}">
      <dsp:nvSpPr>
        <dsp:cNvPr id="0" name=""/>
        <dsp:cNvSpPr/>
      </dsp:nvSpPr>
      <dsp:spPr>
        <a:xfrm>
          <a:off x="1074344" y="51288"/>
          <a:ext cx="3724324" cy="372432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AE262D-B4F5-4B10-B683-24BF1B7BD90A}">
      <dsp:nvSpPr>
        <dsp:cNvPr id="0" name=""/>
        <dsp:cNvSpPr/>
      </dsp:nvSpPr>
      <dsp:spPr>
        <a:xfrm>
          <a:off x="1005817" y="169436"/>
          <a:ext cx="3724324" cy="372432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AF6FAA-B1F7-4ADD-994C-F9CAC9C56849}">
      <dsp:nvSpPr>
        <dsp:cNvPr id="0" name=""/>
        <dsp:cNvSpPr/>
      </dsp:nvSpPr>
      <dsp:spPr>
        <a:xfrm>
          <a:off x="937291" y="51288"/>
          <a:ext cx="3724324" cy="372432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062D-9B41-4005-9028-FA8845D60348}">
      <dsp:nvSpPr>
        <dsp:cNvPr id="0" name=""/>
        <dsp:cNvSpPr/>
      </dsp:nvSpPr>
      <dsp:spPr>
        <a:xfrm>
          <a:off x="-5028496" y="-770411"/>
          <a:ext cx="5988567" cy="5988567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B4044-7F91-4050-9EB6-8BEBB9C211AD}">
      <dsp:nvSpPr>
        <dsp:cNvPr id="0" name=""/>
        <dsp:cNvSpPr/>
      </dsp:nvSpPr>
      <dsp:spPr>
        <a:xfrm>
          <a:off x="358174" y="234218"/>
          <a:ext cx="6133305" cy="4682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8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协作文化和工作环境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358174" y="234218"/>
        <a:ext cx="6133305" cy="468258"/>
      </dsp:txXfrm>
    </dsp:sp>
    <dsp:sp modelId="{F8A29468-1F92-4434-931A-B0F9A4EFA084}">
      <dsp:nvSpPr>
        <dsp:cNvPr id="0" name=""/>
        <dsp:cNvSpPr/>
      </dsp:nvSpPr>
      <dsp:spPr>
        <a:xfrm>
          <a:off x="65513" y="175685"/>
          <a:ext cx="585323" cy="585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02FAA-AD0B-4FE4-9D11-C54BF134321C}">
      <dsp:nvSpPr>
        <dsp:cNvPr id="0" name=""/>
        <dsp:cNvSpPr/>
      </dsp:nvSpPr>
      <dsp:spPr>
        <a:xfrm>
          <a:off x="743349" y="936516"/>
          <a:ext cx="5748131" cy="468258"/>
        </a:xfrm>
        <a:prstGeom prst="rect">
          <a:avLst/>
        </a:prstGeom>
        <a:solidFill>
          <a:schemeClr val="accent5">
            <a:hueOff val="177790"/>
            <a:satOff val="-2554"/>
            <a:lumOff val="2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8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容易与跨职能团队成员沟通</a:t>
          </a:r>
        </a:p>
      </dsp:txBody>
      <dsp:txXfrm>
        <a:off x="743349" y="936516"/>
        <a:ext cx="5748131" cy="468258"/>
      </dsp:txXfrm>
    </dsp:sp>
    <dsp:sp modelId="{662B0E4F-FA3D-41DB-A066-0103A2DDA835}">
      <dsp:nvSpPr>
        <dsp:cNvPr id="0" name=""/>
        <dsp:cNvSpPr/>
      </dsp:nvSpPr>
      <dsp:spPr>
        <a:xfrm>
          <a:off x="450687" y="877984"/>
          <a:ext cx="585323" cy="585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77790"/>
              <a:satOff val="-2554"/>
              <a:lumOff val="2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90A0E-6D74-4F05-8BC3-51E4BCD07937}">
      <dsp:nvSpPr>
        <dsp:cNvPr id="0" name=""/>
        <dsp:cNvSpPr/>
      </dsp:nvSpPr>
      <dsp:spPr>
        <a:xfrm>
          <a:off x="919480" y="1638815"/>
          <a:ext cx="5572000" cy="468258"/>
        </a:xfrm>
        <a:prstGeom prst="rect">
          <a:avLst/>
        </a:prstGeom>
        <a:solidFill>
          <a:schemeClr val="accent5">
            <a:hueOff val="355580"/>
            <a:satOff val="-5108"/>
            <a:lumOff val="4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8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有机会及时讨论问题</a:t>
          </a:r>
        </a:p>
      </dsp:txBody>
      <dsp:txXfrm>
        <a:off x="919480" y="1638815"/>
        <a:ext cx="5572000" cy="468258"/>
      </dsp:txXfrm>
    </dsp:sp>
    <dsp:sp modelId="{487F2CCA-08CE-44DB-88A7-4BBD8A2F0223}">
      <dsp:nvSpPr>
        <dsp:cNvPr id="0" name=""/>
        <dsp:cNvSpPr/>
      </dsp:nvSpPr>
      <dsp:spPr>
        <a:xfrm>
          <a:off x="626818" y="1580283"/>
          <a:ext cx="585323" cy="585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55580"/>
              <a:satOff val="-5108"/>
              <a:lumOff val="4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F3B2A-2440-43E9-BB54-B4B5B6312996}">
      <dsp:nvSpPr>
        <dsp:cNvPr id="0" name=""/>
        <dsp:cNvSpPr/>
      </dsp:nvSpPr>
      <dsp:spPr>
        <a:xfrm>
          <a:off x="919480" y="2340669"/>
          <a:ext cx="5572000" cy="468258"/>
        </a:xfrm>
        <a:prstGeom prst="rect">
          <a:avLst/>
        </a:prstGeom>
        <a:solidFill>
          <a:schemeClr val="accent5">
            <a:hueOff val="533370"/>
            <a:satOff val="-7661"/>
            <a:lumOff val="6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8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能够获取所需的信息</a:t>
          </a:r>
        </a:p>
      </dsp:txBody>
      <dsp:txXfrm>
        <a:off x="919480" y="2340669"/>
        <a:ext cx="5572000" cy="468258"/>
      </dsp:txXfrm>
    </dsp:sp>
    <dsp:sp modelId="{95FE5557-7537-473B-B947-5FE7EB4F27E8}">
      <dsp:nvSpPr>
        <dsp:cNvPr id="0" name=""/>
        <dsp:cNvSpPr/>
      </dsp:nvSpPr>
      <dsp:spPr>
        <a:xfrm>
          <a:off x="626818" y="2282137"/>
          <a:ext cx="585323" cy="585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33370"/>
              <a:satOff val="-7661"/>
              <a:lumOff val="6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67E55-2895-4C92-B969-2067CD95270D}">
      <dsp:nvSpPr>
        <dsp:cNvPr id="0" name=""/>
        <dsp:cNvSpPr/>
      </dsp:nvSpPr>
      <dsp:spPr>
        <a:xfrm>
          <a:off x="743349" y="3042968"/>
          <a:ext cx="5748131" cy="468258"/>
        </a:xfrm>
        <a:prstGeom prst="rect">
          <a:avLst/>
        </a:prstGeom>
        <a:solidFill>
          <a:schemeClr val="accent5">
            <a:hueOff val="711160"/>
            <a:satOff val="-10215"/>
            <a:lumOff val="8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8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有明确和有效的组织接口</a:t>
          </a:r>
        </a:p>
      </dsp:txBody>
      <dsp:txXfrm>
        <a:off x="743349" y="3042968"/>
        <a:ext cx="5748131" cy="468258"/>
      </dsp:txXfrm>
    </dsp:sp>
    <dsp:sp modelId="{60891000-E300-40F2-AF2C-1763635527EF}">
      <dsp:nvSpPr>
        <dsp:cNvPr id="0" name=""/>
        <dsp:cNvSpPr/>
      </dsp:nvSpPr>
      <dsp:spPr>
        <a:xfrm>
          <a:off x="450687" y="2984436"/>
          <a:ext cx="585323" cy="585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711160"/>
              <a:satOff val="-10215"/>
              <a:lumOff val="8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A01D8-E61A-40DE-BBE8-692C9A97B9E7}">
      <dsp:nvSpPr>
        <dsp:cNvPr id="0" name=""/>
        <dsp:cNvSpPr/>
      </dsp:nvSpPr>
      <dsp:spPr>
        <a:xfrm>
          <a:off x="358174" y="3745267"/>
          <a:ext cx="6133305" cy="468258"/>
        </a:xfrm>
        <a:prstGeom prst="rect">
          <a:avLst/>
        </a:prstGeom>
        <a:solidFill>
          <a:schemeClr val="accent5">
            <a:hueOff val="888951"/>
            <a:satOff val="-12769"/>
            <a:lumOff val="10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68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项目团队、项目经理及其他干系人之间高度信任</a:t>
          </a:r>
        </a:p>
      </dsp:txBody>
      <dsp:txXfrm>
        <a:off x="358174" y="3745267"/>
        <a:ext cx="6133305" cy="468258"/>
      </dsp:txXfrm>
    </dsp:sp>
    <dsp:sp modelId="{26427C43-3592-4DDA-ADC4-02507C54BD25}">
      <dsp:nvSpPr>
        <dsp:cNvPr id="0" name=""/>
        <dsp:cNvSpPr/>
      </dsp:nvSpPr>
      <dsp:spPr>
        <a:xfrm>
          <a:off x="65513" y="3686735"/>
          <a:ext cx="585323" cy="585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888951"/>
              <a:satOff val="-12769"/>
              <a:lumOff val="10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F7D67-5700-4F57-B7D5-07A5F4DDE29B}">
      <dsp:nvSpPr>
        <dsp:cNvPr id="0" name=""/>
        <dsp:cNvSpPr/>
      </dsp:nvSpPr>
      <dsp:spPr>
        <a:xfrm>
          <a:off x="2193" y="291431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工作场所不受外界的干扰</a:t>
          </a:r>
          <a:endParaRPr lang="zh-CN" altLang="en-US" sz="2000" kern="1200" dirty="0"/>
        </a:p>
      </dsp:txBody>
      <dsp:txXfrm>
        <a:off x="2193" y="291431"/>
        <a:ext cx="1740568" cy="1044341"/>
      </dsp:txXfrm>
    </dsp:sp>
    <dsp:sp modelId="{5E2B31F0-1456-44B9-9AF2-5E59B6573B9C}">
      <dsp:nvSpPr>
        <dsp:cNvPr id="0" name=""/>
        <dsp:cNvSpPr/>
      </dsp:nvSpPr>
      <dsp:spPr>
        <a:xfrm>
          <a:off x="1916819" y="291431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98772"/>
                <a:satOff val="-1419"/>
                <a:lumOff val="1155"/>
                <a:alphaOff val="0"/>
                <a:tint val="50000"/>
                <a:satMod val="300000"/>
              </a:schemeClr>
            </a:gs>
            <a:gs pos="35000">
              <a:schemeClr val="accent5">
                <a:hueOff val="98772"/>
                <a:satOff val="-1419"/>
                <a:lumOff val="1155"/>
                <a:alphaOff val="0"/>
                <a:tint val="37000"/>
                <a:satMod val="300000"/>
              </a:schemeClr>
            </a:gs>
            <a:gs pos="100000">
              <a:schemeClr val="accent5">
                <a:hueOff val="98772"/>
                <a:satOff val="-1419"/>
                <a:lumOff val="115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存在具有挑战性的技术问题</a:t>
          </a:r>
        </a:p>
      </dsp:txBody>
      <dsp:txXfrm>
        <a:off x="1916819" y="291431"/>
        <a:ext cx="1740568" cy="1044341"/>
      </dsp:txXfrm>
    </dsp:sp>
    <dsp:sp modelId="{9686E767-9F12-4F9A-AE89-0E23E85E99C8}">
      <dsp:nvSpPr>
        <dsp:cNvPr id="0" name=""/>
        <dsp:cNvSpPr/>
      </dsp:nvSpPr>
      <dsp:spPr>
        <a:xfrm>
          <a:off x="3831444" y="291431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197545"/>
                <a:satOff val="-2838"/>
                <a:lumOff val="2309"/>
                <a:alphaOff val="0"/>
                <a:tint val="50000"/>
                <a:satMod val="300000"/>
              </a:schemeClr>
            </a:gs>
            <a:gs pos="35000">
              <a:schemeClr val="accent5">
                <a:hueOff val="197545"/>
                <a:satOff val="-2838"/>
                <a:lumOff val="2309"/>
                <a:alphaOff val="0"/>
                <a:tint val="37000"/>
                <a:satMod val="300000"/>
              </a:schemeClr>
            </a:gs>
            <a:gs pos="100000">
              <a:schemeClr val="accent5">
                <a:hueOff val="197545"/>
                <a:satOff val="-2838"/>
                <a:lumOff val="230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自主解决问题</a:t>
          </a:r>
        </a:p>
      </dsp:txBody>
      <dsp:txXfrm>
        <a:off x="3831444" y="291431"/>
        <a:ext cx="1740568" cy="1044341"/>
      </dsp:txXfrm>
    </dsp:sp>
    <dsp:sp modelId="{8CCB1AF0-8576-4E8F-8067-AA2EB96EDA2F}">
      <dsp:nvSpPr>
        <dsp:cNvPr id="0" name=""/>
        <dsp:cNvSpPr/>
      </dsp:nvSpPr>
      <dsp:spPr>
        <a:xfrm>
          <a:off x="5746069" y="291431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296317"/>
                <a:satOff val="-4256"/>
                <a:lumOff val="3464"/>
                <a:alphaOff val="0"/>
                <a:tint val="50000"/>
                <a:satMod val="300000"/>
              </a:schemeClr>
            </a:gs>
            <a:gs pos="35000">
              <a:schemeClr val="accent5">
                <a:hueOff val="296317"/>
                <a:satOff val="-4256"/>
                <a:lumOff val="3464"/>
                <a:alphaOff val="0"/>
                <a:tint val="37000"/>
                <a:satMod val="300000"/>
              </a:schemeClr>
            </a:gs>
            <a:gs pos="100000">
              <a:schemeClr val="accent5">
                <a:hueOff val="296317"/>
                <a:satOff val="-4256"/>
                <a:lumOff val="34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能够控制自己的工作日程</a:t>
          </a:r>
        </a:p>
      </dsp:txBody>
      <dsp:txXfrm>
        <a:off x="5746069" y="291431"/>
        <a:ext cx="1740568" cy="1044341"/>
      </dsp:txXfrm>
    </dsp:sp>
    <dsp:sp modelId="{BFC54B8B-9C4A-481F-8435-14D562FBB166}">
      <dsp:nvSpPr>
        <dsp:cNvPr id="0" name=""/>
        <dsp:cNvSpPr/>
      </dsp:nvSpPr>
      <dsp:spPr>
        <a:xfrm>
          <a:off x="2193" y="1509829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395089"/>
                <a:satOff val="-5675"/>
                <a:lumOff val="4619"/>
                <a:alphaOff val="0"/>
                <a:tint val="50000"/>
                <a:satMod val="300000"/>
              </a:schemeClr>
            </a:gs>
            <a:gs pos="35000">
              <a:schemeClr val="accent5">
                <a:hueOff val="395089"/>
                <a:satOff val="-5675"/>
                <a:lumOff val="4619"/>
                <a:alphaOff val="0"/>
                <a:tint val="37000"/>
                <a:satMod val="300000"/>
              </a:schemeClr>
            </a:gs>
            <a:gs pos="100000">
              <a:schemeClr val="accent5">
                <a:hueOff val="395089"/>
                <a:satOff val="-5675"/>
                <a:lumOff val="461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学习新的东西</a:t>
          </a:r>
        </a:p>
      </dsp:txBody>
      <dsp:txXfrm>
        <a:off x="2193" y="1509829"/>
        <a:ext cx="1740568" cy="1044341"/>
      </dsp:txXfrm>
    </dsp:sp>
    <dsp:sp modelId="{1F138696-4A84-4063-80F8-53A50515BC0D}">
      <dsp:nvSpPr>
        <dsp:cNvPr id="0" name=""/>
        <dsp:cNvSpPr/>
      </dsp:nvSpPr>
      <dsp:spPr>
        <a:xfrm>
          <a:off x="1916819" y="1509829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493861"/>
                <a:satOff val="-7094"/>
                <a:lumOff val="5773"/>
                <a:alphaOff val="0"/>
                <a:tint val="50000"/>
                <a:satMod val="300000"/>
              </a:schemeClr>
            </a:gs>
            <a:gs pos="35000">
              <a:schemeClr val="accent5">
                <a:hueOff val="493861"/>
                <a:satOff val="-7094"/>
                <a:lumOff val="5773"/>
                <a:alphaOff val="0"/>
                <a:tint val="37000"/>
                <a:satMod val="300000"/>
              </a:schemeClr>
            </a:gs>
            <a:gs pos="100000">
              <a:schemeClr val="accent5">
                <a:hueOff val="493861"/>
                <a:satOff val="-7094"/>
                <a:lumOff val="57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存在有能力的技术领导者</a:t>
          </a:r>
        </a:p>
      </dsp:txBody>
      <dsp:txXfrm>
        <a:off x="1916819" y="1509829"/>
        <a:ext cx="1740568" cy="1044341"/>
      </dsp:txXfrm>
    </dsp:sp>
    <dsp:sp modelId="{10CF5AF3-62E4-4310-9057-DE1EB00767A3}">
      <dsp:nvSpPr>
        <dsp:cNvPr id="0" name=""/>
        <dsp:cNvSpPr/>
      </dsp:nvSpPr>
      <dsp:spPr>
        <a:xfrm>
          <a:off x="3831444" y="1509829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592634"/>
                <a:satOff val="-8513"/>
                <a:lumOff val="6928"/>
                <a:alphaOff val="0"/>
                <a:tint val="50000"/>
                <a:satMod val="300000"/>
              </a:schemeClr>
            </a:gs>
            <a:gs pos="35000">
              <a:schemeClr val="accent5">
                <a:hueOff val="592634"/>
                <a:satOff val="-8513"/>
                <a:lumOff val="6928"/>
                <a:alphaOff val="0"/>
                <a:tint val="37000"/>
                <a:satMod val="300000"/>
              </a:schemeClr>
            </a:gs>
            <a:gs pos="100000">
              <a:schemeClr val="accent5">
                <a:hueOff val="592634"/>
                <a:satOff val="-8513"/>
                <a:lumOff val="69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有机会尝试新的想法</a:t>
          </a:r>
        </a:p>
      </dsp:txBody>
      <dsp:txXfrm>
        <a:off x="3831444" y="1509829"/>
        <a:ext cx="1740568" cy="1044341"/>
      </dsp:txXfrm>
    </dsp:sp>
    <dsp:sp modelId="{3B5A1467-2B9E-4180-82EE-69F4C5EC8687}">
      <dsp:nvSpPr>
        <dsp:cNvPr id="0" name=""/>
        <dsp:cNvSpPr/>
      </dsp:nvSpPr>
      <dsp:spPr>
        <a:xfrm>
          <a:off x="5746069" y="1509829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691406"/>
                <a:satOff val="-9931"/>
                <a:lumOff val="8083"/>
                <a:alphaOff val="0"/>
                <a:tint val="50000"/>
                <a:satMod val="300000"/>
              </a:schemeClr>
            </a:gs>
            <a:gs pos="35000">
              <a:schemeClr val="accent5">
                <a:hueOff val="691406"/>
                <a:satOff val="-9931"/>
                <a:lumOff val="8083"/>
                <a:alphaOff val="0"/>
                <a:tint val="37000"/>
                <a:satMod val="300000"/>
              </a:schemeClr>
            </a:gs>
            <a:gs pos="100000">
              <a:schemeClr val="accent5">
                <a:hueOff val="691406"/>
                <a:satOff val="-9931"/>
                <a:lumOff val="808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存在有吸引力的愿景或状态</a:t>
          </a:r>
        </a:p>
      </dsp:txBody>
      <dsp:txXfrm>
        <a:off x="5746069" y="1509829"/>
        <a:ext cx="1740568" cy="1044341"/>
      </dsp:txXfrm>
    </dsp:sp>
    <dsp:sp modelId="{FDD4153B-B6A2-4BAE-AA38-41DEFDC8F366}">
      <dsp:nvSpPr>
        <dsp:cNvPr id="0" name=""/>
        <dsp:cNvSpPr/>
      </dsp:nvSpPr>
      <dsp:spPr>
        <a:xfrm>
          <a:off x="1916819" y="2728227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790178"/>
                <a:satOff val="-11350"/>
                <a:lumOff val="9237"/>
                <a:alphaOff val="0"/>
                <a:tint val="50000"/>
                <a:satMod val="300000"/>
              </a:schemeClr>
            </a:gs>
            <a:gs pos="35000">
              <a:schemeClr val="accent5">
                <a:hueOff val="790178"/>
                <a:satOff val="-11350"/>
                <a:lumOff val="9237"/>
                <a:alphaOff val="0"/>
                <a:tint val="37000"/>
                <a:satMod val="300000"/>
              </a:schemeClr>
            </a:gs>
            <a:gs pos="100000">
              <a:schemeClr val="accent5">
                <a:hueOff val="790178"/>
                <a:satOff val="-11350"/>
                <a:lumOff val="92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有适当的培训和指导</a:t>
          </a:r>
        </a:p>
      </dsp:txBody>
      <dsp:txXfrm>
        <a:off x="1916819" y="2728227"/>
        <a:ext cx="1740568" cy="1044341"/>
      </dsp:txXfrm>
    </dsp:sp>
    <dsp:sp modelId="{1D10ABD6-0847-45F2-86E3-C89BA8E8D6F6}">
      <dsp:nvSpPr>
        <dsp:cNvPr id="0" name=""/>
        <dsp:cNvSpPr/>
      </dsp:nvSpPr>
      <dsp:spPr>
        <a:xfrm>
          <a:off x="3831444" y="2728227"/>
          <a:ext cx="1740568" cy="1044341"/>
        </a:xfrm>
        <a:prstGeom prst="rect">
          <a:avLst/>
        </a:prstGeom>
        <a:gradFill rotWithShape="0">
          <a:gsLst>
            <a:gs pos="0">
              <a:schemeClr val="accent5">
                <a:hueOff val="888951"/>
                <a:satOff val="-12769"/>
                <a:lumOff val="10392"/>
                <a:alphaOff val="0"/>
                <a:tint val="50000"/>
                <a:satMod val="300000"/>
              </a:schemeClr>
            </a:gs>
            <a:gs pos="35000">
              <a:schemeClr val="accent5">
                <a:hueOff val="888951"/>
                <a:satOff val="-12769"/>
                <a:lumOff val="10392"/>
                <a:alphaOff val="0"/>
                <a:tint val="37000"/>
                <a:satMod val="300000"/>
              </a:schemeClr>
            </a:gs>
            <a:gs pos="100000">
              <a:schemeClr val="accent5">
                <a:hueOff val="888951"/>
                <a:satOff val="-12769"/>
                <a:lumOff val="103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有充足的软件工具和技术</a:t>
          </a:r>
          <a:endParaRPr lang="zh-CN" altLang="en-US" sz="2000" kern="1200" dirty="0"/>
        </a:p>
      </dsp:txBody>
      <dsp:txXfrm>
        <a:off x="3831444" y="2728227"/>
        <a:ext cx="1740568" cy="1044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6FC2D-5839-42D0-AE55-8F09D5BB3C7E}">
      <dsp:nvSpPr>
        <dsp:cNvPr id="0" name=""/>
        <dsp:cNvSpPr/>
      </dsp:nvSpPr>
      <dsp:spPr>
        <a:xfrm>
          <a:off x="1935238" y="541"/>
          <a:ext cx="1577451" cy="15774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矩阵型</a:t>
          </a:r>
          <a:endParaRPr lang="zh-CN" altLang="en-US" sz="2700" kern="1200" dirty="0"/>
        </a:p>
      </dsp:txBody>
      <dsp:txXfrm>
        <a:off x="2166250" y="231553"/>
        <a:ext cx="1115427" cy="1115427"/>
      </dsp:txXfrm>
    </dsp:sp>
    <dsp:sp modelId="{115233F4-4264-4FFC-98A6-72393500A6A1}">
      <dsp:nvSpPr>
        <dsp:cNvPr id="0" name=""/>
        <dsp:cNvSpPr/>
      </dsp:nvSpPr>
      <dsp:spPr>
        <a:xfrm rot="3600000">
          <a:off x="3100470" y="1539471"/>
          <a:ext cx="420623" cy="5323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3132017" y="1591308"/>
        <a:ext cx="294436" cy="319433"/>
      </dsp:txXfrm>
    </dsp:sp>
    <dsp:sp modelId="{9591014F-CB22-45E2-A629-DF49E264A1C6}">
      <dsp:nvSpPr>
        <dsp:cNvPr id="0" name=""/>
        <dsp:cNvSpPr/>
      </dsp:nvSpPr>
      <dsp:spPr>
        <a:xfrm>
          <a:off x="3120778" y="2053958"/>
          <a:ext cx="1577451" cy="1577451"/>
        </a:xfrm>
        <a:prstGeom prst="ellipse">
          <a:avLst/>
        </a:prstGeom>
        <a:gradFill rotWithShape="0">
          <a:gsLst>
            <a:gs pos="0">
              <a:schemeClr val="accent3">
                <a:hueOff val="1913851"/>
                <a:satOff val="2179"/>
                <a:lumOff val="7451"/>
                <a:alphaOff val="0"/>
                <a:tint val="50000"/>
                <a:satMod val="300000"/>
              </a:schemeClr>
            </a:gs>
            <a:gs pos="35000">
              <a:schemeClr val="accent3">
                <a:hueOff val="1913851"/>
                <a:satOff val="2179"/>
                <a:lumOff val="7451"/>
                <a:alphaOff val="0"/>
                <a:tint val="37000"/>
                <a:satMod val="300000"/>
              </a:schemeClr>
            </a:gs>
            <a:gs pos="100000">
              <a:schemeClr val="accent3">
                <a:hueOff val="1913851"/>
                <a:satOff val="2179"/>
                <a:lumOff val="7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项目型</a:t>
          </a:r>
          <a:endParaRPr lang="zh-CN" altLang="en-US" sz="2700" kern="1200" dirty="0"/>
        </a:p>
      </dsp:txBody>
      <dsp:txXfrm>
        <a:off x="3351790" y="2284970"/>
        <a:ext cx="1115427" cy="1115427"/>
      </dsp:txXfrm>
    </dsp:sp>
    <dsp:sp modelId="{A7699FB6-64CB-4F5F-B086-8273197AFE79}">
      <dsp:nvSpPr>
        <dsp:cNvPr id="0" name=""/>
        <dsp:cNvSpPr/>
      </dsp:nvSpPr>
      <dsp:spPr>
        <a:xfrm rot="10800000">
          <a:off x="2525556" y="2576489"/>
          <a:ext cx="420623" cy="5323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13851"/>
                <a:satOff val="2179"/>
                <a:lumOff val="7451"/>
                <a:alphaOff val="0"/>
                <a:tint val="50000"/>
                <a:satMod val="300000"/>
              </a:schemeClr>
            </a:gs>
            <a:gs pos="35000">
              <a:schemeClr val="accent3">
                <a:hueOff val="1913851"/>
                <a:satOff val="2179"/>
                <a:lumOff val="7451"/>
                <a:alphaOff val="0"/>
                <a:tint val="37000"/>
                <a:satMod val="300000"/>
              </a:schemeClr>
            </a:gs>
            <a:gs pos="100000">
              <a:schemeClr val="accent3">
                <a:hueOff val="1913851"/>
                <a:satOff val="2179"/>
                <a:lumOff val="7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 rot="10800000">
        <a:off x="2651743" y="2682967"/>
        <a:ext cx="294436" cy="319433"/>
      </dsp:txXfrm>
    </dsp:sp>
    <dsp:sp modelId="{21D78D06-AA71-4130-8458-BB2687265CC9}">
      <dsp:nvSpPr>
        <dsp:cNvPr id="0" name=""/>
        <dsp:cNvSpPr/>
      </dsp:nvSpPr>
      <dsp:spPr>
        <a:xfrm>
          <a:off x="749697" y="2053958"/>
          <a:ext cx="1577451" cy="1577451"/>
        </a:xfrm>
        <a:prstGeom prst="ellipse">
          <a:avLst/>
        </a:prstGeom>
        <a:gradFill rotWithShape="0">
          <a:gsLst>
            <a:gs pos="0">
              <a:schemeClr val="accent3">
                <a:hueOff val="3827703"/>
                <a:satOff val="4358"/>
                <a:lumOff val="14902"/>
                <a:alphaOff val="0"/>
                <a:tint val="50000"/>
                <a:satMod val="300000"/>
              </a:schemeClr>
            </a:gs>
            <a:gs pos="35000">
              <a:schemeClr val="accent3">
                <a:hueOff val="3827703"/>
                <a:satOff val="4358"/>
                <a:lumOff val="14902"/>
                <a:alphaOff val="0"/>
                <a:tint val="37000"/>
                <a:satMod val="300000"/>
              </a:schemeClr>
            </a:gs>
            <a:gs pos="100000">
              <a:schemeClr val="accent3">
                <a:hueOff val="3827703"/>
                <a:satOff val="4358"/>
                <a:lumOff val="14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职能型</a:t>
          </a:r>
          <a:endParaRPr lang="zh-CN" altLang="en-US" sz="2700" kern="1200" dirty="0"/>
        </a:p>
      </dsp:txBody>
      <dsp:txXfrm>
        <a:off x="980709" y="2284970"/>
        <a:ext cx="1115427" cy="1115427"/>
      </dsp:txXfrm>
    </dsp:sp>
    <dsp:sp modelId="{DC2ECC41-26C2-4A19-94FE-C9643E5A28AD}">
      <dsp:nvSpPr>
        <dsp:cNvPr id="0" name=""/>
        <dsp:cNvSpPr/>
      </dsp:nvSpPr>
      <dsp:spPr>
        <a:xfrm rot="18000000">
          <a:off x="1914929" y="1560090"/>
          <a:ext cx="420623" cy="5323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827703"/>
                <a:satOff val="4358"/>
                <a:lumOff val="14902"/>
                <a:alphaOff val="0"/>
                <a:tint val="50000"/>
                <a:satMod val="300000"/>
              </a:schemeClr>
            </a:gs>
            <a:gs pos="35000">
              <a:schemeClr val="accent3">
                <a:hueOff val="3827703"/>
                <a:satOff val="4358"/>
                <a:lumOff val="14902"/>
                <a:alphaOff val="0"/>
                <a:tint val="37000"/>
                <a:satMod val="300000"/>
              </a:schemeClr>
            </a:gs>
            <a:gs pos="100000">
              <a:schemeClr val="accent3">
                <a:hueOff val="3827703"/>
                <a:satOff val="4358"/>
                <a:lumOff val="14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1946476" y="1721209"/>
        <a:ext cx="294436" cy="319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8575F-7243-46CB-BCE1-0BD242C31A89}">
      <dsp:nvSpPr>
        <dsp:cNvPr id="0" name=""/>
        <dsp:cNvSpPr/>
      </dsp:nvSpPr>
      <dsp:spPr>
        <a:xfrm>
          <a:off x="1228926" y="25428"/>
          <a:ext cx="1487040" cy="743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1)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雇员有一位明确上级</a:t>
          </a:r>
          <a:endParaRPr lang="zh-CN" altLang="en-US" sz="1800" kern="1200" dirty="0"/>
        </a:p>
      </dsp:txBody>
      <dsp:txXfrm>
        <a:off x="1250703" y="47205"/>
        <a:ext cx="1443486" cy="699966"/>
      </dsp:txXfrm>
    </dsp:sp>
    <dsp:sp modelId="{F79CC534-8C06-47FE-AD42-F3B7E498321A}">
      <dsp:nvSpPr>
        <dsp:cNvPr id="0" name=""/>
        <dsp:cNvSpPr/>
      </dsp:nvSpPr>
      <dsp:spPr>
        <a:xfrm rot="3600000">
          <a:off x="2198813" y="1330693"/>
          <a:ext cx="775430" cy="26023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276883" y="1382739"/>
        <a:ext cx="619290" cy="156140"/>
      </dsp:txXfrm>
    </dsp:sp>
    <dsp:sp modelId="{2058BC43-EFF7-4DC3-8916-1C4F535E73E7}">
      <dsp:nvSpPr>
        <dsp:cNvPr id="0" name=""/>
        <dsp:cNvSpPr/>
      </dsp:nvSpPr>
      <dsp:spPr>
        <a:xfrm>
          <a:off x="2457091" y="2152671"/>
          <a:ext cx="1487040" cy="743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3)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各部门独立开展工作</a:t>
          </a:r>
          <a:endParaRPr lang="en-US" alt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8868" y="2174448"/>
        <a:ext cx="1443486" cy="699966"/>
      </dsp:txXfrm>
    </dsp:sp>
    <dsp:sp modelId="{FECD8B22-B36F-44F9-B5A2-FC859DA19F31}">
      <dsp:nvSpPr>
        <dsp:cNvPr id="0" name=""/>
        <dsp:cNvSpPr/>
      </dsp:nvSpPr>
      <dsp:spPr>
        <a:xfrm rot="10800000">
          <a:off x="1584731" y="2394315"/>
          <a:ext cx="775430" cy="26023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1662801" y="2446361"/>
        <a:ext cx="619290" cy="156140"/>
      </dsp:txXfrm>
    </dsp:sp>
    <dsp:sp modelId="{B1327946-27F6-419F-AF2F-3B55392AC936}">
      <dsp:nvSpPr>
        <dsp:cNvPr id="0" name=""/>
        <dsp:cNvSpPr/>
      </dsp:nvSpPr>
      <dsp:spPr>
        <a:xfrm>
          <a:off x="762" y="2152671"/>
          <a:ext cx="1487040" cy="743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2)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人员按专业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职能分组</a:t>
          </a:r>
          <a:endParaRPr lang="en-US" altLang="zh-C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539" y="2174448"/>
        <a:ext cx="1443486" cy="699966"/>
      </dsp:txXfrm>
    </dsp:sp>
    <dsp:sp modelId="{85F92507-78CA-4E3C-8A63-D0FB816E9BBD}">
      <dsp:nvSpPr>
        <dsp:cNvPr id="0" name=""/>
        <dsp:cNvSpPr/>
      </dsp:nvSpPr>
      <dsp:spPr>
        <a:xfrm rot="18000000">
          <a:off x="970649" y="1330693"/>
          <a:ext cx="775430" cy="26023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048719" y="1382739"/>
        <a:ext cx="619290" cy="1561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2D664-A76B-471A-820C-9826C8518145}">
      <dsp:nvSpPr>
        <dsp:cNvPr id="0" name=""/>
        <dsp:cNvSpPr/>
      </dsp:nvSpPr>
      <dsp:spPr>
        <a:xfrm>
          <a:off x="4593679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59D04-68E4-490B-B4C0-AFDAF1CDC943}">
      <dsp:nvSpPr>
        <dsp:cNvPr id="0" name=""/>
        <dsp:cNvSpPr/>
      </dsp:nvSpPr>
      <dsp:spPr>
        <a:xfrm>
          <a:off x="4593679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0B0B0-5BA7-47F4-BA5F-349D35939CBA}">
      <dsp:nvSpPr>
        <dsp:cNvPr id="0" name=""/>
        <dsp:cNvSpPr/>
      </dsp:nvSpPr>
      <dsp:spPr>
        <a:xfrm>
          <a:off x="4593679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5309-ED0D-4EE0-9FAE-7EBCDEDBBC57}">
      <dsp:nvSpPr>
        <dsp:cNvPr id="0" name=""/>
        <dsp:cNvSpPr/>
      </dsp:nvSpPr>
      <dsp:spPr>
        <a:xfrm>
          <a:off x="2963957" y="610179"/>
          <a:ext cx="2115815" cy="2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26"/>
              </a:lnTo>
              <a:lnTo>
                <a:pt x="2115815" y="157026"/>
              </a:lnTo>
              <a:lnTo>
                <a:pt x="2115815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F576C-6867-4E2C-BBDA-AC6CA1372DAF}">
      <dsp:nvSpPr>
        <dsp:cNvPr id="0" name=""/>
        <dsp:cNvSpPr/>
      </dsp:nvSpPr>
      <dsp:spPr>
        <a:xfrm>
          <a:off x="2477864" y="1472993"/>
          <a:ext cx="182284" cy="22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635"/>
              </a:lnTo>
              <a:lnTo>
                <a:pt x="182284" y="22846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65AA9-6727-45F7-B0BC-C779D3BD51D6}">
      <dsp:nvSpPr>
        <dsp:cNvPr id="0" name=""/>
        <dsp:cNvSpPr/>
      </dsp:nvSpPr>
      <dsp:spPr>
        <a:xfrm>
          <a:off x="2477864" y="1472993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102A2-2FC4-43AE-819E-839D6C1C4B31}">
      <dsp:nvSpPr>
        <dsp:cNvPr id="0" name=""/>
        <dsp:cNvSpPr/>
      </dsp:nvSpPr>
      <dsp:spPr>
        <a:xfrm>
          <a:off x="2477864" y="1472993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3F44B-0847-47EB-9609-7DBDF712F876}">
      <dsp:nvSpPr>
        <dsp:cNvPr id="0" name=""/>
        <dsp:cNvSpPr/>
      </dsp:nvSpPr>
      <dsp:spPr>
        <a:xfrm>
          <a:off x="2918237" y="610179"/>
          <a:ext cx="91440" cy="255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000B-8CAA-4E9B-881C-6AC718C5E168}">
      <dsp:nvSpPr>
        <dsp:cNvPr id="0" name=""/>
        <dsp:cNvSpPr/>
      </dsp:nvSpPr>
      <dsp:spPr>
        <a:xfrm>
          <a:off x="520770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07F1-CC0C-498D-B25D-7B853A11A7FF}">
      <dsp:nvSpPr>
        <dsp:cNvPr id="0" name=""/>
        <dsp:cNvSpPr/>
      </dsp:nvSpPr>
      <dsp:spPr>
        <a:xfrm>
          <a:off x="520770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E381-5969-496D-8878-16E206585A86}">
      <dsp:nvSpPr>
        <dsp:cNvPr id="0" name=""/>
        <dsp:cNvSpPr/>
      </dsp:nvSpPr>
      <dsp:spPr>
        <a:xfrm>
          <a:off x="520770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5F867-2262-4B45-8F90-0B29AA10D8C3}">
      <dsp:nvSpPr>
        <dsp:cNvPr id="0" name=""/>
        <dsp:cNvSpPr/>
      </dsp:nvSpPr>
      <dsp:spPr>
        <a:xfrm>
          <a:off x="1006863" y="610179"/>
          <a:ext cx="1957093" cy="284625"/>
        </a:xfrm>
        <a:custGeom>
          <a:avLst/>
          <a:gdLst/>
          <a:ahLst/>
          <a:cxnLst/>
          <a:rect l="0" t="0" r="0" b="0"/>
          <a:pathLst>
            <a:path>
              <a:moveTo>
                <a:pt x="1957093" y="0"/>
              </a:moveTo>
              <a:lnTo>
                <a:pt x="1957093" y="157026"/>
              </a:lnTo>
              <a:lnTo>
                <a:pt x="0" y="157026"/>
              </a:lnTo>
              <a:lnTo>
                <a:pt x="0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1D5-6AAD-4570-B9C9-007CFDF19E73}">
      <dsp:nvSpPr>
        <dsp:cNvPr id="0" name=""/>
        <dsp:cNvSpPr/>
      </dsp:nvSpPr>
      <dsp:spPr>
        <a:xfrm>
          <a:off x="2356341" y="2563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总经理</a:t>
          </a:r>
        </a:p>
      </dsp:txBody>
      <dsp:txXfrm>
        <a:off x="2356341" y="2563"/>
        <a:ext cx="1215231" cy="607615"/>
      </dsp:txXfrm>
    </dsp:sp>
    <dsp:sp modelId="{C05A5648-08FD-4E92-B3C0-9AAA85D706D8}">
      <dsp:nvSpPr>
        <dsp:cNvPr id="0" name=""/>
        <dsp:cNvSpPr/>
      </dsp:nvSpPr>
      <dsp:spPr>
        <a:xfrm>
          <a:off x="399247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399247" y="894804"/>
        <a:ext cx="1215231" cy="607615"/>
      </dsp:txXfrm>
    </dsp:sp>
    <dsp:sp modelId="{2D211E77-D964-459E-8BF0-8881AD1A002C}">
      <dsp:nvSpPr>
        <dsp:cNvPr id="0" name=""/>
        <dsp:cNvSpPr/>
      </dsp:nvSpPr>
      <dsp:spPr>
        <a:xfrm>
          <a:off x="703055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1757618"/>
        <a:ext cx="1215231" cy="607615"/>
      </dsp:txXfrm>
    </dsp:sp>
    <dsp:sp modelId="{541D5103-5F53-42FB-8723-4A28B94FD3F8}">
      <dsp:nvSpPr>
        <dsp:cNvPr id="0" name=""/>
        <dsp:cNvSpPr/>
      </dsp:nvSpPr>
      <dsp:spPr>
        <a:xfrm>
          <a:off x="703055" y="2620433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2620433"/>
        <a:ext cx="1215231" cy="607615"/>
      </dsp:txXfrm>
    </dsp:sp>
    <dsp:sp modelId="{6E1E13B5-D2C0-4128-89FC-D2478FA99523}">
      <dsp:nvSpPr>
        <dsp:cNvPr id="0" name=""/>
        <dsp:cNvSpPr/>
      </dsp:nvSpPr>
      <dsp:spPr>
        <a:xfrm>
          <a:off x="703055" y="345638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3456384"/>
        <a:ext cx="1215231" cy="607615"/>
      </dsp:txXfrm>
    </dsp:sp>
    <dsp:sp modelId="{941E1B51-CD07-4306-A99B-2CB681A18F13}">
      <dsp:nvSpPr>
        <dsp:cNvPr id="0" name=""/>
        <dsp:cNvSpPr/>
      </dsp:nvSpPr>
      <dsp:spPr>
        <a:xfrm>
          <a:off x="2356341" y="865377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2356341" y="865377"/>
        <a:ext cx="1215231" cy="607615"/>
      </dsp:txXfrm>
    </dsp:sp>
    <dsp:sp modelId="{F60D8E66-3DC6-4113-84B9-AC60D0F319FD}">
      <dsp:nvSpPr>
        <dsp:cNvPr id="0" name=""/>
        <dsp:cNvSpPr/>
      </dsp:nvSpPr>
      <dsp:spPr>
        <a:xfrm>
          <a:off x="2660149" y="1728192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职员</a:t>
          </a:r>
          <a:endParaRPr lang="zh-CN" altLang="en-US" sz="2300" kern="1200" dirty="0"/>
        </a:p>
      </dsp:txBody>
      <dsp:txXfrm>
        <a:off x="2660149" y="1728192"/>
        <a:ext cx="1215231" cy="607615"/>
      </dsp:txXfrm>
    </dsp:sp>
    <dsp:sp modelId="{AAB75475-2BBE-4E7A-8C18-C61BCD05B5C7}">
      <dsp:nvSpPr>
        <dsp:cNvPr id="0" name=""/>
        <dsp:cNvSpPr/>
      </dsp:nvSpPr>
      <dsp:spPr>
        <a:xfrm>
          <a:off x="2660149" y="2591006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2591006"/>
        <a:ext cx="1215231" cy="607615"/>
      </dsp:txXfrm>
    </dsp:sp>
    <dsp:sp modelId="{561AF39C-FDA8-42BC-93B1-D0BC84C90424}">
      <dsp:nvSpPr>
        <dsp:cNvPr id="0" name=""/>
        <dsp:cNvSpPr/>
      </dsp:nvSpPr>
      <dsp:spPr>
        <a:xfrm>
          <a:off x="2660149" y="3453820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3453820"/>
        <a:ext cx="1215231" cy="607615"/>
      </dsp:txXfrm>
    </dsp:sp>
    <dsp:sp modelId="{C7DAA861-7B94-412C-A41F-DC6A22134295}">
      <dsp:nvSpPr>
        <dsp:cNvPr id="0" name=""/>
        <dsp:cNvSpPr/>
      </dsp:nvSpPr>
      <dsp:spPr>
        <a:xfrm>
          <a:off x="4472156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职能经理</a:t>
          </a:r>
        </a:p>
      </dsp:txBody>
      <dsp:txXfrm>
        <a:off x="4472156" y="894804"/>
        <a:ext cx="1215231" cy="607615"/>
      </dsp:txXfrm>
    </dsp:sp>
    <dsp:sp modelId="{1F62E23F-A79A-4C9B-8E4C-CD77FC5395BF}">
      <dsp:nvSpPr>
        <dsp:cNvPr id="0" name=""/>
        <dsp:cNvSpPr/>
      </dsp:nvSpPr>
      <dsp:spPr>
        <a:xfrm>
          <a:off x="4775964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1757618"/>
        <a:ext cx="1215231" cy="607615"/>
      </dsp:txXfrm>
    </dsp:sp>
    <dsp:sp modelId="{3E0BC4E0-AB04-4EB3-9741-AAF8761B93F3}">
      <dsp:nvSpPr>
        <dsp:cNvPr id="0" name=""/>
        <dsp:cNvSpPr/>
      </dsp:nvSpPr>
      <dsp:spPr>
        <a:xfrm>
          <a:off x="4775964" y="2620433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2620433"/>
        <a:ext cx="1215231" cy="607615"/>
      </dsp:txXfrm>
    </dsp:sp>
    <dsp:sp modelId="{B642E2E4-841B-473B-96E2-CBCCBB42C324}">
      <dsp:nvSpPr>
        <dsp:cNvPr id="0" name=""/>
        <dsp:cNvSpPr/>
      </dsp:nvSpPr>
      <dsp:spPr>
        <a:xfrm>
          <a:off x="4775964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3456384"/>
        <a:ext cx="1215231" cy="607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8575F-7243-46CB-BCE1-0BD242C31A89}">
      <dsp:nvSpPr>
        <dsp:cNvPr id="0" name=""/>
        <dsp:cNvSpPr/>
      </dsp:nvSpPr>
      <dsp:spPr>
        <a:xfrm>
          <a:off x="1367311" y="507"/>
          <a:ext cx="1391338" cy="695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1) 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成员通常集中办公</a:t>
          </a:r>
          <a:endParaRPr lang="zh-CN" altLang="en-US" sz="1800" kern="1200" dirty="0"/>
        </a:p>
      </dsp:txBody>
      <dsp:txXfrm>
        <a:off x="1387686" y="20882"/>
        <a:ext cx="1350588" cy="654919"/>
      </dsp:txXfrm>
    </dsp:sp>
    <dsp:sp modelId="{F79CC534-8C06-47FE-AD42-F3B7E498321A}">
      <dsp:nvSpPr>
        <dsp:cNvPr id="0" name=""/>
        <dsp:cNvSpPr/>
      </dsp:nvSpPr>
      <dsp:spPr>
        <a:xfrm rot="3600000">
          <a:off x="2391932" y="1220730"/>
          <a:ext cx="490018" cy="24348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464977" y="1269427"/>
        <a:ext cx="343928" cy="146090"/>
      </dsp:txXfrm>
    </dsp:sp>
    <dsp:sp modelId="{8CB9C2EF-A270-4EC7-9648-23F11EE72A70}">
      <dsp:nvSpPr>
        <dsp:cNvPr id="0" name=""/>
        <dsp:cNvSpPr/>
      </dsp:nvSpPr>
      <dsp:spPr>
        <a:xfrm>
          <a:off x="2349282" y="1988769"/>
          <a:ext cx="1723241" cy="695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3) 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项目经理有很大职权</a:t>
          </a:r>
        </a:p>
      </dsp:txBody>
      <dsp:txXfrm>
        <a:off x="2369657" y="2009144"/>
        <a:ext cx="1682491" cy="654919"/>
      </dsp:txXfrm>
    </dsp:sp>
    <dsp:sp modelId="{8FC5F654-9985-4670-9DCB-73212B6BA318}">
      <dsp:nvSpPr>
        <dsp:cNvPr id="0" name=""/>
        <dsp:cNvSpPr/>
      </dsp:nvSpPr>
      <dsp:spPr>
        <a:xfrm rot="10800000">
          <a:off x="1798012" y="2214861"/>
          <a:ext cx="490018" cy="24348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31885"/>
                <a:satOff val="-331"/>
                <a:lumOff val="5687"/>
                <a:alphaOff val="0"/>
                <a:tint val="50000"/>
                <a:satMod val="300000"/>
              </a:schemeClr>
            </a:gs>
            <a:gs pos="35000">
              <a:schemeClr val="accent4">
                <a:hueOff val="-431885"/>
                <a:satOff val="-331"/>
                <a:lumOff val="5687"/>
                <a:alphaOff val="0"/>
                <a:tint val="37000"/>
                <a:satMod val="300000"/>
              </a:schemeClr>
            </a:gs>
            <a:gs pos="100000">
              <a:schemeClr val="accent4">
                <a:hueOff val="-431885"/>
                <a:satOff val="-331"/>
                <a:lumOff val="568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1871057" y="2263558"/>
        <a:ext cx="343928" cy="146090"/>
      </dsp:txXfrm>
    </dsp:sp>
    <dsp:sp modelId="{30C99170-0B88-4930-AB77-83E95147C4A7}">
      <dsp:nvSpPr>
        <dsp:cNvPr id="0" name=""/>
        <dsp:cNvSpPr/>
      </dsp:nvSpPr>
      <dsp:spPr>
        <a:xfrm>
          <a:off x="93353" y="1988769"/>
          <a:ext cx="1643406" cy="695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2) 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组织资源用于项目工作</a:t>
          </a:r>
        </a:p>
      </dsp:txBody>
      <dsp:txXfrm>
        <a:off x="113728" y="2009144"/>
        <a:ext cx="1602656" cy="654919"/>
      </dsp:txXfrm>
    </dsp:sp>
    <dsp:sp modelId="{5401C327-0BA4-4A63-882C-F9BB04077395}">
      <dsp:nvSpPr>
        <dsp:cNvPr id="0" name=""/>
        <dsp:cNvSpPr/>
      </dsp:nvSpPr>
      <dsp:spPr>
        <a:xfrm rot="18000000">
          <a:off x="1244009" y="1220730"/>
          <a:ext cx="490018" cy="24348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63770"/>
                <a:satOff val="-662"/>
                <a:lumOff val="11373"/>
                <a:alphaOff val="0"/>
                <a:tint val="50000"/>
                <a:satMod val="300000"/>
              </a:schemeClr>
            </a:gs>
            <a:gs pos="35000">
              <a:schemeClr val="accent4">
                <a:hueOff val="-863770"/>
                <a:satOff val="-662"/>
                <a:lumOff val="11373"/>
                <a:alphaOff val="0"/>
                <a:tint val="37000"/>
                <a:satMod val="300000"/>
              </a:schemeClr>
            </a:gs>
            <a:gs pos="100000">
              <a:schemeClr val="accent4">
                <a:hueOff val="-863770"/>
                <a:satOff val="-662"/>
                <a:lumOff val="1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317054" y="1269427"/>
        <a:ext cx="343928" cy="1460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2D664-A76B-471A-820C-9826C8518145}">
      <dsp:nvSpPr>
        <dsp:cNvPr id="0" name=""/>
        <dsp:cNvSpPr/>
      </dsp:nvSpPr>
      <dsp:spPr>
        <a:xfrm>
          <a:off x="4593679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59D04-68E4-490B-B4C0-AFDAF1CDC943}">
      <dsp:nvSpPr>
        <dsp:cNvPr id="0" name=""/>
        <dsp:cNvSpPr/>
      </dsp:nvSpPr>
      <dsp:spPr>
        <a:xfrm>
          <a:off x="4593679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0B0B0-5BA7-47F4-BA5F-349D35939CBA}">
      <dsp:nvSpPr>
        <dsp:cNvPr id="0" name=""/>
        <dsp:cNvSpPr/>
      </dsp:nvSpPr>
      <dsp:spPr>
        <a:xfrm>
          <a:off x="4593679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5309-ED0D-4EE0-9FAE-7EBCDEDBBC57}">
      <dsp:nvSpPr>
        <dsp:cNvPr id="0" name=""/>
        <dsp:cNvSpPr/>
      </dsp:nvSpPr>
      <dsp:spPr>
        <a:xfrm>
          <a:off x="2963957" y="610179"/>
          <a:ext cx="2115815" cy="284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26"/>
              </a:lnTo>
              <a:lnTo>
                <a:pt x="2115815" y="157026"/>
              </a:lnTo>
              <a:lnTo>
                <a:pt x="2115815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F576C-6867-4E2C-BBDA-AC6CA1372DAF}">
      <dsp:nvSpPr>
        <dsp:cNvPr id="0" name=""/>
        <dsp:cNvSpPr/>
      </dsp:nvSpPr>
      <dsp:spPr>
        <a:xfrm>
          <a:off x="2477864" y="1472993"/>
          <a:ext cx="182284" cy="2284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635"/>
              </a:lnTo>
              <a:lnTo>
                <a:pt x="182284" y="22846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65AA9-6727-45F7-B0BC-C779D3BD51D6}">
      <dsp:nvSpPr>
        <dsp:cNvPr id="0" name=""/>
        <dsp:cNvSpPr/>
      </dsp:nvSpPr>
      <dsp:spPr>
        <a:xfrm>
          <a:off x="2477864" y="1472993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102A2-2FC4-43AE-819E-839D6C1C4B31}">
      <dsp:nvSpPr>
        <dsp:cNvPr id="0" name=""/>
        <dsp:cNvSpPr/>
      </dsp:nvSpPr>
      <dsp:spPr>
        <a:xfrm>
          <a:off x="2477864" y="1472993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3F44B-0847-47EB-9609-7DBDF712F876}">
      <dsp:nvSpPr>
        <dsp:cNvPr id="0" name=""/>
        <dsp:cNvSpPr/>
      </dsp:nvSpPr>
      <dsp:spPr>
        <a:xfrm>
          <a:off x="2918237" y="610179"/>
          <a:ext cx="91440" cy="255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1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7000B-8CAA-4E9B-881C-6AC718C5E168}">
      <dsp:nvSpPr>
        <dsp:cNvPr id="0" name=""/>
        <dsp:cNvSpPr/>
      </dsp:nvSpPr>
      <dsp:spPr>
        <a:xfrm>
          <a:off x="520770" y="1502420"/>
          <a:ext cx="182284" cy="2257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771"/>
              </a:lnTo>
              <a:lnTo>
                <a:pt x="182284" y="22577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07F1-CC0C-498D-B25D-7B853A11A7FF}">
      <dsp:nvSpPr>
        <dsp:cNvPr id="0" name=""/>
        <dsp:cNvSpPr/>
      </dsp:nvSpPr>
      <dsp:spPr>
        <a:xfrm>
          <a:off x="520770" y="1502420"/>
          <a:ext cx="182284" cy="142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20"/>
              </a:lnTo>
              <a:lnTo>
                <a:pt x="182284" y="14218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E381-5969-496D-8878-16E206585A86}">
      <dsp:nvSpPr>
        <dsp:cNvPr id="0" name=""/>
        <dsp:cNvSpPr/>
      </dsp:nvSpPr>
      <dsp:spPr>
        <a:xfrm>
          <a:off x="520770" y="1502420"/>
          <a:ext cx="182284" cy="55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06"/>
              </a:lnTo>
              <a:lnTo>
                <a:pt x="182284" y="5590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5F867-2262-4B45-8F90-0B29AA10D8C3}">
      <dsp:nvSpPr>
        <dsp:cNvPr id="0" name=""/>
        <dsp:cNvSpPr/>
      </dsp:nvSpPr>
      <dsp:spPr>
        <a:xfrm>
          <a:off x="1006863" y="610179"/>
          <a:ext cx="1957093" cy="284625"/>
        </a:xfrm>
        <a:custGeom>
          <a:avLst/>
          <a:gdLst/>
          <a:ahLst/>
          <a:cxnLst/>
          <a:rect l="0" t="0" r="0" b="0"/>
          <a:pathLst>
            <a:path>
              <a:moveTo>
                <a:pt x="1957093" y="0"/>
              </a:moveTo>
              <a:lnTo>
                <a:pt x="1957093" y="157026"/>
              </a:lnTo>
              <a:lnTo>
                <a:pt x="0" y="157026"/>
              </a:lnTo>
              <a:lnTo>
                <a:pt x="0" y="2846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1D5-6AAD-4570-B9C9-007CFDF19E73}">
      <dsp:nvSpPr>
        <dsp:cNvPr id="0" name=""/>
        <dsp:cNvSpPr/>
      </dsp:nvSpPr>
      <dsp:spPr>
        <a:xfrm>
          <a:off x="2356341" y="2563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总经理</a:t>
          </a:r>
        </a:p>
      </dsp:txBody>
      <dsp:txXfrm>
        <a:off x="2356341" y="2563"/>
        <a:ext cx="1215231" cy="607615"/>
      </dsp:txXfrm>
    </dsp:sp>
    <dsp:sp modelId="{C05A5648-08FD-4E92-B3C0-9AAA85D706D8}">
      <dsp:nvSpPr>
        <dsp:cNvPr id="0" name=""/>
        <dsp:cNvSpPr/>
      </dsp:nvSpPr>
      <dsp:spPr>
        <a:xfrm>
          <a:off x="399247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项目经理</a:t>
          </a:r>
        </a:p>
      </dsp:txBody>
      <dsp:txXfrm>
        <a:off x="399247" y="894804"/>
        <a:ext cx="1215231" cy="607615"/>
      </dsp:txXfrm>
    </dsp:sp>
    <dsp:sp modelId="{2D211E77-D964-459E-8BF0-8881AD1A002C}">
      <dsp:nvSpPr>
        <dsp:cNvPr id="0" name=""/>
        <dsp:cNvSpPr/>
      </dsp:nvSpPr>
      <dsp:spPr>
        <a:xfrm>
          <a:off x="703055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1757618"/>
        <a:ext cx="1215231" cy="607615"/>
      </dsp:txXfrm>
    </dsp:sp>
    <dsp:sp modelId="{541D5103-5F53-42FB-8723-4A28B94FD3F8}">
      <dsp:nvSpPr>
        <dsp:cNvPr id="0" name=""/>
        <dsp:cNvSpPr/>
      </dsp:nvSpPr>
      <dsp:spPr>
        <a:xfrm>
          <a:off x="703055" y="2620433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2620433"/>
        <a:ext cx="1215231" cy="607615"/>
      </dsp:txXfrm>
    </dsp:sp>
    <dsp:sp modelId="{6E1E13B5-D2C0-4128-89FC-D2478FA99523}">
      <dsp:nvSpPr>
        <dsp:cNvPr id="0" name=""/>
        <dsp:cNvSpPr/>
      </dsp:nvSpPr>
      <dsp:spPr>
        <a:xfrm>
          <a:off x="703055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703055" y="3456384"/>
        <a:ext cx="1215231" cy="607615"/>
      </dsp:txXfrm>
    </dsp:sp>
    <dsp:sp modelId="{941E1B51-CD07-4306-A99B-2CB681A18F13}">
      <dsp:nvSpPr>
        <dsp:cNvPr id="0" name=""/>
        <dsp:cNvSpPr/>
      </dsp:nvSpPr>
      <dsp:spPr>
        <a:xfrm>
          <a:off x="2356341" y="865377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项目经理</a:t>
          </a:r>
        </a:p>
      </dsp:txBody>
      <dsp:txXfrm>
        <a:off x="2356341" y="865377"/>
        <a:ext cx="1215231" cy="607615"/>
      </dsp:txXfrm>
    </dsp:sp>
    <dsp:sp modelId="{F60D8E66-3DC6-4113-84B9-AC60D0F319FD}">
      <dsp:nvSpPr>
        <dsp:cNvPr id="0" name=""/>
        <dsp:cNvSpPr/>
      </dsp:nvSpPr>
      <dsp:spPr>
        <a:xfrm>
          <a:off x="2660149" y="1728192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职员</a:t>
          </a:r>
          <a:endParaRPr lang="zh-CN" altLang="en-US" sz="2300" kern="1200" dirty="0"/>
        </a:p>
      </dsp:txBody>
      <dsp:txXfrm>
        <a:off x="2660149" y="1728192"/>
        <a:ext cx="1215231" cy="607615"/>
      </dsp:txXfrm>
    </dsp:sp>
    <dsp:sp modelId="{AAB75475-2BBE-4E7A-8C18-C61BCD05B5C7}">
      <dsp:nvSpPr>
        <dsp:cNvPr id="0" name=""/>
        <dsp:cNvSpPr/>
      </dsp:nvSpPr>
      <dsp:spPr>
        <a:xfrm>
          <a:off x="2660149" y="2591006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2591006"/>
        <a:ext cx="1215231" cy="607615"/>
      </dsp:txXfrm>
    </dsp:sp>
    <dsp:sp modelId="{561AF39C-FDA8-42BC-93B1-D0BC84C90424}">
      <dsp:nvSpPr>
        <dsp:cNvPr id="0" name=""/>
        <dsp:cNvSpPr/>
      </dsp:nvSpPr>
      <dsp:spPr>
        <a:xfrm>
          <a:off x="2660149" y="3453820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2660149" y="3453820"/>
        <a:ext cx="1215231" cy="607615"/>
      </dsp:txXfrm>
    </dsp:sp>
    <dsp:sp modelId="{C7DAA861-7B94-412C-A41F-DC6A22134295}">
      <dsp:nvSpPr>
        <dsp:cNvPr id="0" name=""/>
        <dsp:cNvSpPr/>
      </dsp:nvSpPr>
      <dsp:spPr>
        <a:xfrm>
          <a:off x="4472156" y="894804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项目经理</a:t>
          </a:r>
        </a:p>
      </dsp:txBody>
      <dsp:txXfrm>
        <a:off x="4472156" y="894804"/>
        <a:ext cx="1215231" cy="607615"/>
      </dsp:txXfrm>
    </dsp:sp>
    <dsp:sp modelId="{1F62E23F-A79A-4C9B-8E4C-CD77FC5395BF}">
      <dsp:nvSpPr>
        <dsp:cNvPr id="0" name=""/>
        <dsp:cNvSpPr/>
      </dsp:nvSpPr>
      <dsp:spPr>
        <a:xfrm>
          <a:off x="4775964" y="1757618"/>
          <a:ext cx="1215231" cy="60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1757618"/>
        <a:ext cx="1215231" cy="607615"/>
      </dsp:txXfrm>
    </dsp:sp>
    <dsp:sp modelId="{3E0BC4E0-AB04-4EB3-9741-AAF8761B93F3}">
      <dsp:nvSpPr>
        <dsp:cNvPr id="0" name=""/>
        <dsp:cNvSpPr/>
      </dsp:nvSpPr>
      <dsp:spPr>
        <a:xfrm>
          <a:off x="4775964" y="2620433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2620433"/>
        <a:ext cx="1215231" cy="607615"/>
      </dsp:txXfrm>
    </dsp:sp>
    <dsp:sp modelId="{B642E2E4-841B-473B-96E2-CBCCBB42C324}">
      <dsp:nvSpPr>
        <dsp:cNvPr id="0" name=""/>
        <dsp:cNvSpPr/>
      </dsp:nvSpPr>
      <dsp:spPr>
        <a:xfrm>
          <a:off x="4775964" y="3456384"/>
          <a:ext cx="1215231" cy="6076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职员</a:t>
          </a:r>
        </a:p>
      </dsp:txBody>
      <dsp:txXfrm>
        <a:off x="4775964" y="3456384"/>
        <a:ext cx="1215231" cy="607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273BF-006A-41F3-830B-4AD2982D7065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4391B-09A9-4C39-A143-22B8832F7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20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8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6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12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根据职能经理和项目经理之间的权力和影响力的相对程度，分为：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）弱矩阵、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）强矩阵、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）平衡矩阵（介于强弱两者之间）。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01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7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0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14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84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组织过程资产是大部分规划过程的输入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在项目全过程中，项目团队成员可以对组织过程资产进行必要的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更新和增补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组织过程资产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是执行组织所特有并使用的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计划、流程、政策、程序和知识库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，包括任何（或所有）项目参与组织的，可用于执行或治理项目的任何产物、实践或知识。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74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指南和标准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：用于裁剪组织标准流程和程序以满足项目的特定要求；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特定的组织标准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：如政策（如人力资源政策、健康与安全健康政策、职业道德政策、项目管理政策）、产品与项目生命周期，质量政策与程序（如过程审计、改进目标、核对表、组织内使用的标准化的过程定义）；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模板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（如风险登记册、工作分解结构、项目进度网络图模板及合同模板）。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69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变更控制程序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：包括修改组织标准、政策、计划和程序（或任何项目文件）所须遵循的步骤，以及如何批准和确认变更；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财务控制程序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（如定期报告、必需的费用与支付审查、会计编码及标准合同条款）；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问题与缺陷管理程序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：包括对问题与缺陷的控制、识别与处理，以及对行动方案的跟踪；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组织对沟通的要求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（如沟通技术、许可的沟通媒介、记录保存政策以及安全要求）；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确定工作优先顺序排序、批准工作与签发工作授权的程序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风险控制程序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：包括风险分类、风险描述模板、概率及其影响定义及概率和影响矩阵；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标准化的指南、工作指示、建议书评价准则和绩效测量准则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55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65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配置管理知识库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，包括执行组织的所有标准、政策、程序和项目文件的各种版本与基准；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财务数据库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，包括人工时、实际成本、预算和成本超支等方面的信息；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过程测量数据库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，用来收集与提供过程和产品的测量数据；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历史信息与经验教训知识库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（如项目记录与文件、完整的项目收尾信息与文件、关于以往项目选择决策的结果及以往项目绩效的信息，以及从风险管理活动中获取的信息）；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问题与缺陷管理数据库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，包括问题与缺陷的状态、控制情况、解决方案以及相关行动的结果；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以往项目的项目档案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（如范围、成本、进度与绩效测量基准，项目日历）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60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事业环境因素是大多数规划过程的输入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可能提高或限制项目管理的灵活性，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79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06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7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项目开始之前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，上级管理部门或者项目经理就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需要建立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PMIS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一个高效的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PMIS</a:t>
            </a:r>
            <a:r>
              <a:rPr lang="zh-CN" alt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应对信息进行结构化的处理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建立一个信息编码系统，使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每一条信息都有它唯一的编码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在大多数应用领域，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配置管理系统包含变更控制系统</a:t>
            </a:r>
            <a:endParaRPr lang="en-US" altLang="zh-C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变更控制系统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：是正式形成文件的全部过程，用于确定控制、改变和批准项目可交付成果和文件的方法。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配置管理系统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：包括的过程用于提交变更建议，追踪变更建议的审查与批准制度，确定变更的批准级别，以及确认批准的变更方法。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配置管理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是为了确保项目成果的统一完整，而对项目成果（产品组成部分、文档）进行统一管理。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）要准确完备地记录产品的各项特征；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）项目需要变更时，必须对项目的方方面面也做相应的变更。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正式的配置管理流程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标准化和程序化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9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21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42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53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2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7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6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如果战略方向发生变化，项目就应随之进行调整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2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如果战略方向发生变化，项目就应随之进行调整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战略方向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规定了用于指导业务工作的目的、期望、目标和行动，战略方向应该与业务目标相协调。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78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另外，由于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软件项目的独特性（无形产品和密切配合的团队精神），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影响软件工作者的士气和积极性的组织因素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相比其他组织略有不同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0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1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软件企业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的组织结构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∶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项目型组织：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将项目作为单独的实体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职能型组织：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通过功能单元之间的协调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矩阵式组织：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通过结合项目型和职能型结构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8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89348"/>
            <a:ext cx="6400800" cy="32096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030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88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822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913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30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>
          <a:xfrm>
            <a:off x="7358447" y="-82128"/>
            <a:ext cx="1534033" cy="8881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52304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4574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b="1" dirty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953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5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538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398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472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13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03961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03961"/>
            <a:ext cx="3528392" cy="1656000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96231"/>
            <a:ext cx="9144000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2416741"/>
            <a:ext cx="8036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组织影响、组织过程资产和事业环境因素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4" y="265212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软件项目管理与产品运维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1199376" y="716447"/>
            <a:ext cx="3588648" cy="10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/>
        </p:nvPicPr>
        <p:blipFill rotWithShape="1">
          <a:blip r:embed="rId3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107504" y="63996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</a:t>
            </a:r>
            <a:r>
              <a:rPr lang="zh-CN" altLang="en-US" dirty="0"/>
              <a:t>组织文化与风格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提高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人才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的积极性、参与性和生产力的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组织因素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B3C2C51-940E-41D3-8A46-9BBF21560B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302688"/>
              </p:ext>
            </p:extLst>
          </p:nvPr>
        </p:nvGraphicFramePr>
        <p:xfrm>
          <a:off x="827584" y="1328525"/>
          <a:ext cx="74888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789320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13284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组织结构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的可用性和项目的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AF995EC-7CBF-4185-9145-A517A6B55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724385"/>
              </p:ext>
            </p:extLst>
          </p:nvPr>
        </p:nvGraphicFramePr>
        <p:xfrm>
          <a:off x="1763688" y="1633364"/>
          <a:ext cx="54479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4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一、职能型组织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2BC56E5-B44F-422E-AA13-0B170AF825E7}"/>
              </a:ext>
            </a:extLst>
          </p:cNvPr>
          <p:cNvGraphicFramePr/>
          <p:nvPr/>
        </p:nvGraphicFramePr>
        <p:xfrm>
          <a:off x="107504" y="2349608"/>
          <a:ext cx="3944894" cy="2921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53D694-0701-4972-97B9-5DA93082D998}"/>
              </a:ext>
            </a:extLst>
          </p:cNvPr>
          <p:cNvSpPr/>
          <p:nvPr/>
        </p:nvSpPr>
        <p:spPr>
          <a:xfrm>
            <a:off x="4659554" y="4494851"/>
            <a:ext cx="3944894" cy="577126"/>
          </a:xfrm>
          <a:prstGeom prst="roundRect">
            <a:avLst/>
          </a:prstGeom>
          <a:solidFill>
            <a:srgbClr val="FFFF0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有利于组织资源的有效利用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CF1230A-6D8C-4A2E-B110-C941AEBA5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130595"/>
              </p:ext>
            </p:extLst>
          </p:nvPr>
        </p:nvGraphicFramePr>
        <p:xfrm>
          <a:off x="2912278" y="66491"/>
          <a:ext cx="62317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3ADF87-96D5-4CCF-9565-313F2EFEBB63}"/>
              </a:ext>
            </a:extLst>
          </p:cNvPr>
          <p:cNvSpPr/>
          <p:nvPr/>
        </p:nvSpPr>
        <p:spPr>
          <a:xfrm>
            <a:off x="2912278" y="445418"/>
            <a:ext cx="6124218" cy="125995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3910FB-DC62-4491-8148-3A5676E57CC9}"/>
              </a:ext>
            </a:extLst>
          </p:cNvPr>
          <p:cNvSpPr txBox="1"/>
          <p:nvPr/>
        </p:nvSpPr>
        <p:spPr>
          <a:xfrm>
            <a:off x="3059832" y="470907"/>
            <a:ext cx="12105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项目协调</a:t>
            </a:r>
          </a:p>
        </p:txBody>
      </p:sp>
    </p:spTree>
    <p:extLst>
      <p:ext uri="{BB962C8B-B14F-4D97-AF65-F5344CB8AC3E}">
        <p14:creationId xmlns:p14="http://schemas.microsoft.com/office/powerpoint/2010/main" val="33715694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二、项目型组织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BBDE3491-E454-4991-A9D4-EEBBA158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855494"/>
              </p:ext>
            </p:extLst>
          </p:nvPr>
        </p:nvGraphicFramePr>
        <p:xfrm>
          <a:off x="0" y="2435510"/>
          <a:ext cx="4165878" cy="26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D1A3946-19E7-4BDA-9C0F-D7EE15EFC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724995"/>
              </p:ext>
            </p:extLst>
          </p:nvPr>
        </p:nvGraphicFramePr>
        <p:xfrm>
          <a:off x="2912278" y="66491"/>
          <a:ext cx="62317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89A2C5-D738-4FA3-9657-F08E9FB55870}"/>
              </a:ext>
            </a:extLst>
          </p:cNvPr>
          <p:cNvSpPr/>
          <p:nvPr/>
        </p:nvSpPr>
        <p:spPr>
          <a:xfrm>
            <a:off x="3059832" y="445417"/>
            <a:ext cx="2016224" cy="3859797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8B73DF-4FB3-44C1-BA60-FEF238A85E09}"/>
              </a:ext>
            </a:extLst>
          </p:cNvPr>
          <p:cNvSpPr txBox="1"/>
          <p:nvPr/>
        </p:nvSpPr>
        <p:spPr>
          <a:xfrm>
            <a:off x="3388873" y="473393"/>
            <a:ext cx="12105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项目协调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77D5394-BC82-4CDA-814C-782AC237DFC8}"/>
              </a:ext>
            </a:extLst>
          </p:cNvPr>
          <p:cNvSpPr/>
          <p:nvPr/>
        </p:nvSpPr>
        <p:spPr>
          <a:xfrm>
            <a:off x="4788024" y="4513684"/>
            <a:ext cx="3944894" cy="577126"/>
          </a:xfrm>
          <a:prstGeom prst="roundRect">
            <a:avLst/>
          </a:prstGeom>
          <a:solidFill>
            <a:srgbClr val="FFFF0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</a:rPr>
              <a:t>项目经理完全控制项目资源</a:t>
            </a:r>
          </a:p>
        </p:txBody>
      </p:sp>
    </p:spTree>
    <p:extLst>
      <p:ext uri="{BB962C8B-B14F-4D97-AF65-F5344CB8AC3E}">
        <p14:creationId xmlns:p14="http://schemas.microsoft.com/office/powerpoint/2010/main" val="38054543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BCE2E73-0CF3-4996-BB01-E5A7BE9D4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887110"/>
              </p:ext>
            </p:extLst>
          </p:nvPr>
        </p:nvGraphicFramePr>
        <p:xfrm>
          <a:off x="1403648" y="12013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F21C9B34-07F0-48EB-806C-FAD513ED2FF6}"/>
              </a:ext>
            </a:extLst>
          </p:cNvPr>
          <p:cNvSpPr/>
          <p:nvPr/>
        </p:nvSpPr>
        <p:spPr>
          <a:xfrm>
            <a:off x="4572000" y="193204"/>
            <a:ext cx="4493898" cy="1554292"/>
          </a:xfrm>
          <a:prstGeom prst="cloudCallout">
            <a:avLst>
              <a:gd name="adj1" fmla="val -42403"/>
              <a:gd name="adj2" fmla="val 9713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如果你打算创业，你如何选择组织结构？</a:t>
            </a:r>
          </a:p>
        </p:txBody>
      </p:sp>
    </p:spTree>
    <p:extLst>
      <p:ext uri="{BB962C8B-B14F-4D97-AF65-F5344CB8AC3E}">
        <p14:creationId xmlns:p14="http://schemas.microsoft.com/office/powerpoint/2010/main" val="7276262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841276"/>
            <a:ext cx="8496944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三、矩阵型（混合型）组织：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兼具职能型和项目型组织特点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D1B8853-7EDF-42D1-BDF4-7108AA63F2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280945"/>
              </p:ext>
            </p:extLst>
          </p:nvPr>
        </p:nvGraphicFramePr>
        <p:xfrm>
          <a:off x="827584" y="1489348"/>
          <a:ext cx="50405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DAA3573-D3C2-4375-B4E6-A3BA57CD1BC4}"/>
              </a:ext>
            </a:extLst>
          </p:cNvPr>
          <p:cNvSpPr txBox="1"/>
          <p:nvPr/>
        </p:nvSpPr>
        <p:spPr>
          <a:xfrm>
            <a:off x="5724128" y="2626122"/>
            <a:ext cx="3096344" cy="142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2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职能经理</a:t>
            </a:r>
            <a:r>
              <a:rPr lang="zh-CN" altLang="en-US" sz="2000" b="1" dirty="0">
                <a:solidFill>
                  <a:srgbClr val="02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项目经理</a:t>
            </a:r>
            <a:r>
              <a:rPr lang="zh-CN" altLang="en-US" sz="2000" b="1" dirty="0">
                <a:solidFill>
                  <a:srgbClr val="0255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之间的权力和影响力的相对程度划分</a:t>
            </a:r>
            <a:endParaRPr lang="zh-CN" altLang="en-US" sz="2000" dirty="0">
              <a:solidFill>
                <a:srgbClr val="02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208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sp>
        <p:nvSpPr>
          <p:cNvPr id="7" name="矩形 6"/>
          <p:cNvSpPr/>
          <p:nvPr/>
        </p:nvSpPr>
        <p:spPr>
          <a:xfrm>
            <a:off x="1907704" y="4324064"/>
            <a:ext cx="1224137" cy="64633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兼职的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项目经理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269" y="841276"/>
            <a:ext cx="3152094" cy="133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）弱矩阵型组织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以职能型组织为基础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项目经理是协调员或联络员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323D52B0-502D-4716-8E5E-E6E38A0FC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150498"/>
              </p:ext>
            </p:extLst>
          </p:nvPr>
        </p:nvGraphicFramePr>
        <p:xfrm>
          <a:off x="2912278" y="663967"/>
          <a:ext cx="62317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5EE442B1-553D-4B91-9833-26A678F0F451}"/>
              </a:ext>
            </a:extLst>
          </p:cNvPr>
          <p:cNvSpPr/>
          <p:nvPr/>
        </p:nvSpPr>
        <p:spPr>
          <a:xfrm>
            <a:off x="1619672" y="3989527"/>
            <a:ext cx="7407249" cy="125995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2FC277-2470-4546-9AA2-99343E5CD8D8}"/>
              </a:ext>
            </a:extLst>
          </p:cNvPr>
          <p:cNvSpPr txBox="1"/>
          <p:nvPr/>
        </p:nvSpPr>
        <p:spPr>
          <a:xfrm>
            <a:off x="5521307" y="4849371"/>
            <a:ext cx="12105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项目协调</a:t>
            </a:r>
          </a:p>
        </p:txBody>
      </p:sp>
    </p:spTree>
    <p:extLst>
      <p:ext uri="{BB962C8B-B14F-4D97-AF65-F5344CB8AC3E}">
        <p14:creationId xmlns:p14="http://schemas.microsoft.com/office/powerpoint/2010/main" val="7320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FB6BB31-69D2-40A0-89EF-BC7F4E830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574928"/>
              </p:ext>
            </p:extLst>
          </p:nvPr>
        </p:nvGraphicFramePr>
        <p:xfrm>
          <a:off x="2338588" y="804077"/>
          <a:ext cx="6840760" cy="3973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7812360" y="4785222"/>
            <a:ext cx="646331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176" y="769268"/>
            <a:ext cx="4466824" cy="2166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）强矩阵型组织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具有项目型组织的特征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拥有较大职权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的全职项目经理和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全职项目行政人员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C07039-9797-41A4-ADDD-1F512BC23435}"/>
              </a:ext>
            </a:extLst>
          </p:cNvPr>
          <p:cNvSpPr/>
          <p:nvPr/>
        </p:nvSpPr>
        <p:spPr>
          <a:xfrm>
            <a:off x="2627784" y="3989527"/>
            <a:ext cx="6399137" cy="125995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B1CAFA-6F94-49FC-B901-7D079789AA5F}"/>
              </a:ext>
            </a:extLst>
          </p:cNvPr>
          <p:cNvSpPr txBox="1"/>
          <p:nvPr/>
        </p:nvSpPr>
        <p:spPr>
          <a:xfrm>
            <a:off x="5153674" y="4823578"/>
            <a:ext cx="12105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项目协调</a:t>
            </a:r>
          </a:p>
        </p:txBody>
      </p:sp>
    </p:spTree>
    <p:extLst>
      <p:ext uri="{BB962C8B-B14F-4D97-AF65-F5344CB8AC3E}">
        <p14:creationId xmlns:p14="http://schemas.microsoft.com/office/powerpoint/2010/main" val="20602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108777" y="899448"/>
            <a:ext cx="2807039" cy="175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）平衡矩阵型组织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具有全职项目经理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权限较小（未授权其全权管理项目和项目资金）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25669" y="4758799"/>
            <a:ext cx="646331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B2F68F8-CFE4-4520-8919-5C808CE7B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33605"/>
              </p:ext>
            </p:extLst>
          </p:nvPr>
        </p:nvGraphicFramePr>
        <p:xfrm>
          <a:off x="2912278" y="663967"/>
          <a:ext cx="62317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32CD83-C13B-4F9F-B5AD-C4CCC08B789A}"/>
              </a:ext>
            </a:extLst>
          </p:cNvPr>
          <p:cNvSpPr/>
          <p:nvPr/>
        </p:nvSpPr>
        <p:spPr>
          <a:xfrm>
            <a:off x="3131840" y="3989527"/>
            <a:ext cx="5895081" cy="125995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9CC9C0-1D79-4A1E-A317-D87AB3B6F12D}"/>
              </a:ext>
            </a:extLst>
          </p:cNvPr>
          <p:cNvSpPr txBox="1"/>
          <p:nvPr/>
        </p:nvSpPr>
        <p:spPr>
          <a:xfrm>
            <a:off x="5588872" y="4813850"/>
            <a:ext cx="1210588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项目协调</a:t>
            </a:r>
          </a:p>
        </p:txBody>
      </p:sp>
    </p:spTree>
    <p:extLst>
      <p:ext uri="{BB962C8B-B14F-4D97-AF65-F5344CB8AC3E}">
        <p14:creationId xmlns:p14="http://schemas.microsoft.com/office/powerpoint/2010/main" val="31064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组织结构对项目的影响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C88E39-1C13-4C76-B0B2-F8577BAB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091" y="1777380"/>
            <a:ext cx="9153417" cy="29110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674" y="2618034"/>
            <a:ext cx="9122652" cy="455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9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组织影响、过程资产和事业环境因素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E4F3B-7120-4DE7-9B54-4CB182D294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16644" r="12057" b="14604"/>
          <a:stretch/>
        </p:blipFill>
        <p:spPr>
          <a:xfrm>
            <a:off x="395121" y="1705372"/>
            <a:ext cx="4155516" cy="3312368"/>
          </a:xfrm>
          <a:prstGeom prst="rect">
            <a:avLst/>
          </a:prstGeom>
        </p:spPr>
      </p:pic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AE5DBFC0-2884-4EA3-B092-865F005D7B2D}"/>
              </a:ext>
            </a:extLst>
          </p:cNvPr>
          <p:cNvSpPr/>
          <p:nvPr/>
        </p:nvSpPr>
        <p:spPr>
          <a:xfrm>
            <a:off x="4716016" y="1057300"/>
            <a:ext cx="4197412" cy="2015852"/>
          </a:xfrm>
          <a:prstGeom prst="cloudCallout">
            <a:avLst>
              <a:gd name="adj1" fmla="val -47589"/>
              <a:gd name="adj2" fmla="val 9291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</a:rPr>
              <a:t>项目建设和管理过程可能</a:t>
            </a:r>
            <a:r>
              <a:rPr lang="zh-CN" altLang="en-US" sz="2800" dirty="0">
                <a:solidFill>
                  <a:srgbClr val="7030A0"/>
                </a:solidFill>
              </a:rPr>
              <a:t>受哪些因素影响</a:t>
            </a:r>
            <a:r>
              <a:rPr lang="zh-CN" altLang="en-US" sz="2800" dirty="0">
                <a:solidFill>
                  <a:srgbClr val="FFFF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7326988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6CDBBED-8E77-4A37-B41C-5ECCBA75E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57371"/>
              </p:ext>
            </p:extLst>
          </p:nvPr>
        </p:nvGraphicFramePr>
        <p:xfrm>
          <a:off x="2338588" y="804077"/>
          <a:ext cx="6840760" cy="3973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65E7DF-465C-4EE4-A1BF-D00EE5CC0AFF}"/>
              </a:ext>
            </a:extLst>
          </p:cNvPr>
          <p:cNvSpPr/>
          <p:nvPr/>
        </p:nvSpPr>
        <p:spPr>
          <a:xfrm>
            <a:off x="2627784" y="3989527"/>
            <a:ext cx="6399137" cy="1259954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6510E5-EEA6-49D0-8A36-2B86F47EB55A}"/>
              </a:ext>
            </a:extLst>
          </p:cNvPr>
          <p:cNvSpPr txBox="1"/>
          <p:nvPr/>
        </p:nvSpPr>
        <p:spPr>
          <a:xfrm>
            <a:off x="5153674" y="4823578"/>
            <a:ext cx="136447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</a:t>
            </a:r>
            <a:r>
              <a:rPr lang="en-US" altLang="zh-CN" sz="2000" dirty="0">
                <a:solidFill>
                  <a:srgbClr val="7030A0"/>
                </a:solidFill>
              </a:rPr>
              <a:t>A</a:t>
            </a:r>
            <a:r>
              <a:rPr lang="zh-CN" altLang="en-US" sz="2000" dirty="0">
                <a:solidFill>
                  <a:srgbClr val="7030A0"/>
                </a:solidFill>
              </a:rPr>
              <a:t>协调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15591" y="7692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复合型组织：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综合应用上述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所有的组织结构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64B06B-5D77-4232-B26B-728743CC1A6C}"/>
              </a:ext>
            </a:extLst>
          </p:cNvPr>
          <p:cNvSpPr/>
          <p:nvPr/>
        </p:nvSpPr>
        <p:spPr>
          <a:xfrm>
            <a:off x="1619672" y="3205662"/>
            <a:ext cx="2880320" cy="1740070"/>
          </a:xfrm>
          <a:prstGeom prst="round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CAE170-ADFB-4CAD-9841-752C7A0C23EE}"/>
              </a:ext>
            </a:extLst>
          </p:cNvPr>
          <p:cNvSpPr txBox="1"/>
          <p:nvPr/>
        </p:nvSpPr>
        <p:spPr>
          <a:xfrm>
            <a:off x="1621954" y="3721754"/>
            <a:ext cx="89054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项目</a:t>
            </a:r>
            <a:r>
              <a:rPr lang="en-US" altLang="zh-CN" sz="2000" dirty="0">
                <a:solidFill>
                  <a:srgbClr val="7030A0"/>
                </a:solidFill>
              </a:rPr>
              <a:t>B</a:t>
            </a:r>
            <a:r>
              <a:rPr lang="zh-CN" altLang="en-US" sz="2000" dirty="0">
                <a:solidFill>
                  <a:srgbClr val="7030A0"/>
                </a:solidFill>
              </a:rPr>
              <a:t>协调</a:t>
            </a:r>
          </a:p>
        </p:txBody>
      </p:sp>
    </p:spTree>
    <p:extLst>
      <p:ext uri="{BB962C8B-B14F-4D97-AF65-F5344CB8AC3E}">
        <p14:creationId xmlns:p14="http://schemas.microsoft.com/office/powerpoint/2010/main" val="39313819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 </a:t>
            </a:r>
            <a:r>
              <a:rPr lang="zh-CN" altLang="en-US" dirty="0"/>
              <a:t>组织结构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EC848-E616-43B0-8CF8-D748ABF487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1" y="253405"/>
            <a:ext cx="9144000" cy="52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/>
        </p:nvSpPr>
        <p:spPr>
          <a:xfrm>
            <a:off x="6156176" y="0"/>
            <a:ext cx="2987825" cy="2209428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2313365" y="2209428"/>
            <a:ext cx="6830636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组织过程资产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11960" y="150154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2.2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"/>
          <a:stretch/>
        </p:blipFill>
        <p:spPr>
          <a:xfrm>
            <a:off x="0" y="2209970"/>
            <a:ext cx="2313364" cy="1439076"/>
          </a:xfrm>
          <a:prstGeom prst="rect">
            <a:avLst/>
          </a:prstGeom>
        </p:spPr>
      </p:pic>
      <p:sp>
        <p:nvSpPr>
          <p:cNvPr id="10" name="矩形 4"/>
          <p:cNvSpPr/>
          <p:nvPr/>
        </p:nvSpPr>
        <p:spPr>
          <a:xfrm>
            <a:off x="1" y="3649046"/>
            <a:ext cx="2313364" cy="2065954"/>
          </a:xfrm>
          <a:prstGeom prst="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73559576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 </a:t>
            </a:r>
            <a:r>
              <a:rPr lang="zh-CN" altLang="en-US" dirty="0"/>
              <a:t>组织过程资产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25399" y="769268"/>
            <a:ext cx="867645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组织过程资产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组织所特有并使用的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计划、流程、政策、程序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知识库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F40D618-014E-4ED5-971B-9E1FCA5C4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18465"/>
              </p:ext>
            </p:extLst>
          </p:nvPr>
        </p:nvGraphicFramePr>
        <p:xfrm>
          <a:off x="1763688" y="2137420"/>
          <a:ext cx="5184576" cy="296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54220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 </a:t>
            </a:r>
            <a:r>
              <a:rPr lang="zh-CN" altLang="en-US" dirty="0"/>
              <a:t>流程与程序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74607" y="985292"/>
            <a:ext cx="842493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）启动和规划阶段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7FB68A1-84B7-4733-B662-501DFE9FB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365483"/>
              </p:ext>
            </p:extLst>
          </p:nvPr>
        </p:nvGraphicFramePr>
        <p:xfrm>
          <a:off x="1259632" y="1242617"/>
          <a:ext cx="7734258" cy="363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4761397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 </a:t>
            </a:r>
            <a:r>
              <a:rPr lang="zh-CN" altLang="en-US" dirty="0"/>
              <a:t>流程与程序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79512" y="985292"/>
            <a:ext cx="8964488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）执行和监控阶段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C40B1FF-34B9-4137-9646-D50ECE3AD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837627"/>
              </p:ext>
            </p:extLst>
          </p:nvPr>
        </p:nvGraphicFramePr>
        <p:xfrm>
          <a:off x="2647691" y="351018"/>
          <a:ext cx="6336704" cy="501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229146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 </a:t>
            </a:r>
            <a:r>
              <a:rPr lang="zh-CN" altLang="en-US" dirty="0"/>
              <a:t>流程与程序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852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）收尾阶段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12C49C1-2D0C-410C-AF5A-A84291631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435802"/>
              </p:ext>
            </p:extLst>
          </p:nvPr>
        </p:nvGraphicFramePr>
        <p:xfrm>
          <a:off x="2771800" y="913284"/>
          <a:ext cx="6245074" cy="433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8049376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 </a:t>
            </a:r>
            <a:r>
              <a:rPr lang="zh-CN" altLang="en-US" dirty="0"/>
              <a:t>共享知识库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69268"/>
            <a:ext cx="8496944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BF36D83-DA0D-4DF9-BE55-9F9836F52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083344"/>
              </p:ext>
            </p:extLst>
          </p:nvPr>
        </p:nvGraphicFramePr>
        <p:xfrm>
          <a:off x="383651" y="193204"/>
          <a:ext cx="8664729" cy="506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4867517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2123728" y="2569468"/>
            <a:ext cx="7020271" cy="1872208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事业环境因素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85691" y="149571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2.3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"/>
          <a:stretch/>
        </p:blipFill>
        <p:spPr>
          <a:xfrm>
            <a:off x="5361" y="1129850"/>
            <a:ext cx="2118367" cy="14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30632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2.3  </a:t>
            </a:r>
            <a:r>
              <a:rPr lang="zh-CN" altLang="en-US" dirty="0"/>
              <a:t>事业环境因素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88205"/>
            <a:ext cx="856895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事业环境因素：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）对项目产生影响、限制或指令作用的各种条件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）项目团队不能控制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22DE27E-07D4-4D3F-B3BA-09668ECD7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177735"/>
              </p:ext>
            </p:extLst>
          </p:nvPr>
        </p:nvGraphicFramePr>
        <p:xfrm>
          <a:off x="1115616" y="2353444"/>
          <a:ext cx="6096000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62825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467544" y="134533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、了解</a:t>
            </a:r>
            <a:r>
              <a:rPr lang="zh-CN" altLang="en-US" sz="2400" dirty="0">
                <a:solidFill>
                  <a:srgbClr val="7030A0"/>
                </a:solidFill>
              </a:rPr>
              <a:t>组织因素</a:t>
            </a:r>
            <a:r>
              <a:rPr lang="zh-CN" altLang="en-US" sz="2400" dirty="0"/>
              <a:t>对项目和项目管理的影响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FF0000"/>
                </a:solidFill>
              </a:rPr>
              <a:t>组织结构</a:t>
            </a:r>
            <a:r>
              <a:rPr lang="zh-CN" altLang="en-US" sz="2400" dirty="0"/>
              <a:t>的类型和特点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、了解常用的</a:t>
            </a:r>
            <a:r>
              <a:rPr lang="zh-CN" altLang="en-US" sz="2400" dirty="0">
                <a:solidFill>
                  <a:srgbClr val="00B0F0"/>
                </a:solidFill>
              </a:rPr>
              <a:t>组织过程资产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、了解常见的</a:t>
            </a:r>
            <a:r>
              <a:rPr lang="zh-CN" altLang="en-US" sz="2400" dirty="0">
                <a:solidFill>
                  <a:srgbClr val="7030A0"/>
                </a:solidFill>
              </a:rPr>
              <a:t>事业环境因素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、理解</a:t>
            </a:r>
            <a:r>
              <a:rPr lang="zh-CN" altLang="en-US" sz="2400" dirty="0">
                <a:solidFill>
                  <a:srgbClr val="FF0000"/>
                </a:solidFill>
              </a:rPr>
              <a:t>配置管理</a:t>
            </a:r>
            <a:r>
              <a:rPr lang="zh-CN" altLang="en-US" sz="2400" dirty="0"/>
              <a:t>（及变更管理）的作用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58043308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2.3  </a:t>
            </a:r>
            <a:r>
              <a:rPr lang="zh-CN" altLang="en-US" dirty="0"/>
              <a:t>事业环境因素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3DCB57B-9BEE-4CF9-A04A-DC97BB855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92012"/>
              </p:ext>
            </p:extLst>
          </p:nvPr>
        </p:nvGraphicFramePr>
        <p:xfrm>
          <a:off x="467544" y="1057300"/>
          <a:ext cx="77048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D493918-3477-4C19-8B89-5361C53307BF}"/>
              </a:ext>
            </a:extLst>
          </p:cNvPr>
          <p:cNvSpPr txBox="1"/>
          <p:nvPr/>
        </p:nvSpPr>
        <p:spPr>
          <a:xfrm>
            <a:off x="6948264" y="4281354"/>
            <a:ext cx="1584176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可能产生积极或消极的影响</a:t>
            </a:r>
          </a:p>
        </p:txBody>
      </p:sp>
    </p:spTree>
    <p:extLst>
      <p:ext uri="{BB962C8B-B14F-4D97-AF65-F5344CB8AC3E}">
        <p14:creationId xmlns:p14="http://schemas.microsoft.com/office/powerpoint/2010/main" val="1747026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2.3  </a:t>
            </a:r>
            <a:r>
              <a:rPr lang="zh-CN" altLang="en-US" dirty="0"/>
              <a:t>事业环境因素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3DCB57B-9BEE-4CF9-A04A-DC97BB855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392480"/>
              </p:ext>
            </p:extLst>
          </p:nvPr>
        </p:nvGraphicFramePr>
        <p:xfrm>
          <a:off x="467544" y="1057300"/>
          <a:ext cx="77048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72E96F2B-4501-4A78-81BE-7F7F9BBED9E7}"/>
              </a:ext>
            </a:extLst>
          </p:cNvPr>
          <p:cNvSpPr/>
          <p:nvPr/>
        </p:nvSpPr>
        <p:spPr>
          <a:xfrm>
            <a:off x="5868144" y="4477680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C83695-21ED-4E84-8508-89B0C0B04ED0}"/>
              </a:ext>
            </a:extLst>
          </p:cNvPr>
          <p:cNvSpPr txBox="1"/>
          <p:nvPr/>
        </p:nvSpPr>
        <p:spPr>
          <a:xfrm>
            <a:off x="6610740" y="4396090"/>
            <a:ext cx="162095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管理变更</a:t>
            </a:r>
          </a:p>
        </p:txBody>
      </p:sp>
    </p:spTree>
    <p:extLst>
      <p:ext uri="{BB962C8B-B14F-4D97-AF65-F5344CB8AC3E}">
        <p14:creationId xmlns:p14="http://schemas.microsoft.com/office/powerpoint/2010/main" val="20632595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2.3  </a:t>
            </a:r>
            <a:r>
              <a:rPr lang="zh-CN" altLang="en-US" dirty="0"/>
              <a:t>事业环境因素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179512" y="769268"/>
            <a:ext cx="8496944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项目管理信息系统（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PMIS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两个子系统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DD43696-C34F-423F-B60D-997A5ADAE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172892"/>
              </p:ext>
            </p:extLst>
          </p:nvPr>
        </p:nvGraphicFramePr>
        <p:xfrm>
          <a:off x="851756" y="1633364"/>
          <a:ext cx="7440488" cy="340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5F42737-EBC3-47F3-A3A5-DB1C4B4A809D}"/>
              </a:ext>
            </a:extLst>
          </p:cNvPr>
          <p:cNvSpPr txBox="1"/>
          <p:nvPr/>
        </p:nvSpPr>
        <p:spPr>
          <a:xfrm>
            <a:off x="5004047" y="3802509"/>
            <a:ext cx="2039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正式形成变更文件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796E2E-EDA4-4645-9D6B-B80375865DE9}"/>
              </a:ext>
            </a:extLst>
          </p:cNvPr>
          <p:cNvSpPr txBox="1"/>
          <p:nvPr/>
        </p:nvSpPr>
        <p:spPr>
          <a:xfrm>
            <a:off x="1706902" y="3334451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提交、追踪、确认变更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2A4DAC-F6C7-4515-AB3D-BCB98DC28C84}"/>
              </a:ext>
            </a:extLst>
          </p:cNvPr>
          <p:cNvSpPr txBox="1"/>
          <p:nvPr/>
        </p:nvSpPr>
        <p:spPr>
          <a:xfrm>
            <a:off x="3313540" y="4686244"/>
            <a:ext cx="203986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配置管理系统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A9BC69-41B7-4492-A19B-06E2372F54D8}"/>
              </a:ext>
            </a:extLst>
          </p:cNvPr>
          <p:cNvSpPr txBox="1"/>
          <p:nvPr/>
        </p:nvSpPr>
        <p:spPr>
          <a:xfrm>
            <a:off x="3345441" y="1765796"/>
            <a:ext cx="2453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标准化和程序化</a:t>
            </a:r>
            <a:endParaRPr lang="zh-CN" altLang="en-US" sz="24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2754AE2-7F5D-48BD-B75A-6BFFC62E56BC}"/>
              </a:ext>
            </a:extLst>
          </p:cNvPr>
          <p:cNvSpPr/>
          <p:nvPr/>
        </p:nvSpPr>
        <p:spPr>
          <a:xfrm>
            <a:off x="395536" y="1478120"/>
            <a:ext cx="8280920" cy="382765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202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3" grpId="0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2.3  </a:t>
            </a:r>
            <a:r>
              <a:rPr lang="zh-CN" altLang="en-US" dirty="0"/>
              <a:t>事业环境因素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279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B26EE5E-D4AE-498F-AA37-70F8D349D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907642"/>
              </p:ext>
            </p:extLst>
          </p:nvPr>
        </p:nvGraphicFramePr>
        <p:xfrm>
          <a:off x="2699792" y="884870"/>
          <a:ext cx="5735960" cy="3945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74F9793-DAC9-4970-993D-66592C52D779}"/>
              </a:ext>
            </a:extLst>
          </p:cNvPr>
          <p:cNvSpPr txBox="1"/>
          <p:nvPr/>
        </p:nvSpPr>
        <p:spPr>
          <a:xfrm>
            <a:off x="467544" y="97169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配置管理的三要素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FAD835-4298-4412-8BB2-CFE71E463297}"/>
              </a:ext>
            </a:extLst>
          </p:cNvPr>
          <p:cNvSpPr txBox="1"/>
          <p:nvPr/>
        </p:nvSpPr>
        <p:spPr>
          <a:xfrm>
            <a:off x="2593671" y="2026502"/>
            <a:ext cx="118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所有项目成员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4881AD-7837-442D-B32D-253404BF264F}"/>
              </a:ext>
            </a:extLst>
          </p:cNvPr>
          <p:cNvSpPr txBox="1"/>
          <p:nvPr/>
        </p:nvSpPr>
        <p:spPr>
          <a:xfrm>
            <a:off x="7521058" y="2026502"/>
            <a:ext cx="920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实施程序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AFD5A6-5893-418D-83DF-016F2534C257}"/>
              </a:ext>
            </a:extLst>
          </p:cNvPr>
          <p:cNvSpPr txBox="1"/>
          <p:nvPr/>
        </p:nvSpPr>
        <p:spPr>
          <a:xfrm>
            <a:off x="4932040" y="483012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提高效率</a:t>
            </a:r>
          </a:p>
        </p:txBody>
      </p:sp>
    </p:spTree>
    <p:extLst>
      <p:ext uri="{BB962C8B-B14F-4D97-AF65-F5344CB8AC3E}">
        <p14:creationId xmlns:p14="http://schemas.microsoft.com/office/powerpoint/2010/main" val="38325660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2.3  </a:t>
            </a:r>
            <a:r>
              <a:rPr lang="zh-CN" altLang="en-US" dirty="0"/>
              <a:t>事业环境因素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72796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4F9793-DAC9-4970-993D-66592C52D779}"/>
              </a:ext>
            </a:extLst>
          </p:cNvPr>
          <p:cNvSpPr txBox="1"/>
          <p:nvPr/>
        </p:nvSpPr>
        <p:spPr>
          <a:xfrm>
            <a:off x="467544" y="769268"/>
            <a:ext cx="4493538" cy="441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软件项目配置管理的常用工具：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CVS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SVN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git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Microsoft VSS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/>
              <a:t>   ……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BE1CE4-7842-4143-A298-45CD03905D4E}"/>
              </a:ext>
            </a:extLst>
          </p:cNvPr>
          <p:cNvSpPr txBox="1"/>
          <p:nvPr/>
        </p:nvSpPr>
        <p:spPr>
          <a:xfrm>
            <a:off x="5724128" y="2712877"/>
            <a:ext cx="16209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9299268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4148EF69-D96E-4873-8CA2-502F076F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总结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4CF91A-59D2-46C1-B24D-04798ABB9C77}"/>
              </a:ext>
            </a:extLst>
          </p:cNvPr>
          <p:cNvGrpSpPr/>
          <p:nvPr/>
        </p:nvGrpSpPr>
        <p:grpSpPr>
          <a:xfrm>
            <a:off x="2051720" y="2065412"/>
            <a:ext cx="5632770" cy="523220"/>
            <a:chOff x="3084518" y="2106967"/>
            <a:chExt cx="5632770" cy="523220"/>
          </a:xfrm>
        </p:grpSpPr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AADF4691-C241-4027-A854-4E56D87A84D9}"/>
                </a:ext>
              </a:extLst>
            </p:cNvPr>
            <p:cNvSpPr txBox="1"/>
            <p:nvPr/>
          </p:nvSpPr>
          <p:spPr>
            <a:xfrm>
              <a:off x="3084518" y="2106967"/>
              <a:ext cx="695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255A0"/>
                  </a:solidFill>
                  <a:latin typeface="华文细黑"/>
                  <a:ea typeface="微软雅黑"/>
                </a:rPr>
                <a:t>2.1</a:t>
              </a:r>
              <a:endParaRPr lang="zh-CN" altLang="en-US" sz="2800" b="1" i="1" dirty="0">
                <a:solidFill>
                  <a:srgbClr val="0255A0"/>
                </a:solidFill>
                <a:latin typeface="华文细黑"/>
                <a:ea typeface="微软雅黑"/>
              </a:endParaRPr>
            </a:p>
          </p:txBody>
        </p: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27B7CC4-59E0-4C20-A6D5-41954596229D}"/>
                </a:ext>
              </a:extLst>
            </p:cNvPr>
            <p:cNvSpPr txBox="1"/>
            <p:nvPr/>
          </p:nvSpPr>
          <p:spPr>
            <a:xfrm>
              <a:off x="3794673" y="2116260"/>
              <a:ext cx="4922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组织对项目管理的影响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6D54422-A252-4F2F-90EE-BED1A239DBB6}"/>
              </a:ext>
            </a:extLst>
          </p:cNvPr>
          <p:cNvGrpSpPr/>
          <p:nvPr/>
        </p:nvGrpSpPr>
        <p:grpSpPr>
          <a:xfrm>
            <a:off x="2051720" y="2736426"/>
            <a:ext cx="5632769" cy="523220"/>
            <a:chOff x="3084518" y="2106967"/>
            <a:chExt cx="5632769" cy="523220"/>
          </a:xfrm>
        </p:grpSpPr>
        <p:sp>
          <p:nvSpPr>
            <p:cNvPr id="32" name="TextBox 24">
              <a:extLst>
                <a:ext uri="{FF2B5EF4-FFF2-40B4-BE49-F238E27FC236}">
                  <a16:creationId xmlns:a16="http://schemas.microsoft.com/office/drawing/2014/main" id="{E70B09A5-7707-44E0-AF17-93609F5B32C3}"/>
                </a:ext>
              </a:extLst>
            </p:cNvPr>
            <p:cNvSpPr txBox="1"/>
            <p:nvPr/>
          </p:nvSpPr>
          <p:spPr>
            <a:xfrm>
              <a:off x="3084518" y="2106967"/>
              <a:ext cx="695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255A0"/>
                  </a:solidFill>
                  <a:latin typeface="华文细黑"/>
                  <a:ea typeface="微软雅黑"/>
                </a:rPr>
                <a:t>2.2</a:t>
              </a:r>
              <a:endParaRPr lang="zh-CN" altLang="en-US" sz="2800" b="1" i="1" dirty="0">
                <a:solidFill>
                  <a:srgbClr val="0255A0"/>
                </a:solidFill>
                <a:latin typeface="华文细黑"/>
                <a:ea typeface="微软雅黑"/>
              </a:endParaRPr>
            </a:p>
          </p:txBody>
        </p:sp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30A54E04-579A-411C-BFCC-4CBF27A9B0FB}"/>
                </a:ext>
              </a:extLst>
            </p:cNvPr>
            <p:cNvSpPr txBox="1"/>
            <p:nvPr/>
          </p:nvSpPr>
          <p:spPr>
            <a:xfrm>
              <a:off x="3794672" y="2137744"/>
              <a:ext cx="4922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组织过程资产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E1FC41B-6D33-4DF3-B349-2D8E2E21B0BE}"/>
              </a:ext>
            </a:extLst>
          </p:cNvPr>
          <p:cNvGrpSpPr/>
          <p:nvPr/>
        </p:nvGrpSpPr>
        <p:grpSpPr>
          <a:xfrm>
            <a:off x="2051720" y="3376982"/>
            <a:ext cx="5986368" cy="523220"/>
            <a:chOff x="3084518" y="2106967"/>
            <a:chExt cx="5986368" cy="523220"/>
          </a:xfrm>
        </p:grpSpPr>
        <p:sp>
          <p:nvSpPr>
            <p:cNvPr id="35" name="TextBox 24">
              <a:extLst>
                <a:ext uri="{FF2B5EF4-FFF2-40B4-BE49-F238E27FC236}">
                  <a16:creationId xmlns:a16="http://schemas.microsoft.com/office/drawing/2014/main" id="{661FFCA4-A04C-47C7-8876-EFB6E4A489FF}"/>
                </a:ext>
              </a:extLst>
            </p:cNvPr>
            <p:cNvSpPr txBox="1"/>
            <p:nvPr/>
          </p:nvSpPr>
          <p:spPr>
            <a:xfrm>
              <a:off x="3084518" y="2106967"/>
              <a:ext cx="695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255A0"/>
                  </a:solidFill>
                  <a:latin typeface="华文细黑"/>
                  <a:ea typeface="微软雅黑"/>
                </a:rPr>
                <a:t>2.3</a:t>
              </a:r>
              <a:endParaRPr lang="zh-CN" altLang="en-US" sz="2800" b="1" i="1" dirty="0">
                <a:solidFill>
                  <a:srgbClr val="0255A0"/>
                </a:solidFill>
                <a:latin typeface="华文细黑"/>
                <a:ea typeface="微软雅黑"/>
              </a:endParaRPr>
            </a:p>
          </p:txBody>
        </p:sp>
        <p:sp>
          <p:nvSpPr>
            <p:cNvPr id="36" name="TextBox 26">
              <a:extLst>
                <a:ext uri="{FF2B5EF4-FFF2-40B4-BE49-F238E27FC236}">
                  <a16:creationId xmlns:a16="http://schemas.microsoft.com/office/drawing/2014/main" id="{8BE9D05D-9DE0-4FF2-92BA-30F94E9A16B0}"/>
                </a:ext>
              </a:extLst>
            </p:cNvPr>
            <p:cNvSpPr txBox="1"/>
            <p:nvPr/>
          </p:nvSpPr>
          <p:spPr>
            <a:xfrm>
              <a:off x="3794672" y="2137744"/>
              <a:ext cx="527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事业环境因素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096370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CCC88CC1-789D-4E5F-B89A-47AEA57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19" name="副标题 8">
            <a:extLst>
              <a:ext uri="{FF2B5EF4-FFF2-40B4-BE49-F238E27FC236}">
                <a16:creationId xmlns:a16="http://schemas.microsoft.com/office/drawing/2014/main" id="{23225461-5AE0-426E-B106-6E202A0224BD}"/>
              </a:ext>
            </a:extLst>
          </p:cNvPr>
          <p:cNvSpPr txBox="1">
            <a:spLocks/>
          </p:cNvSpPr>
          <p:nvPr/>
        </p:nvSpPr>
        <p:spPr>
          <a:xfrm>
            <a:off x="467544" y="134533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、了解</a:t>
            </a:r>
            <a:r>
              <a:rPr lang="zh-CN" altLang="en-US" sz="2400" dirty="0">
                <a:solidFill>
                  <a:srgbClr val="7030A0"/>
                </a:solidFill>
              </a:rPr>
              <a:t>组织因素</a:t>
            </a:r>
            <a:r>
              <a:rPr lang="zh-CN" altLang="en-US" sz="2400" dirty="0"/>
              <a:t>对项目和项目管理的影响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、掌握</a:t>
            </a:r>
            <a:r>
              <a:rPr lang="zh-CN" altLang="en-US" sz="2400" dirty="0">
                <a:solidFill>
                  <a:srgbClr val="FF0000"/>
                </a:solidFill>
              </a:rPr>
              <a:t>组织结构</a:t>
            </a:r>
            <a:r>
              <a:rPr lang="zh-CN" altLang="en-US" sz="2400" dirty="0"/>
              <a:t>的类型和特点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、了解常用的</a:t>
            </a:r>
            <a:r>
              <a:rPr lang="zh-CN" altLang="en-US" sz="2400" dirty="0">
                <a:solidFill>
                  <a:srgbClr val="00B0F0"/>
                </a:solidFill>
              </a:rPr>
              <a:t>组织过程资产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、了解常见的</a:t>
            </a:r>
            <a:r>
              <a:rPr lang="zh-CN" altLang="en-US" sz="2400" dirty="0">
                <a:solidFill>
                  <a:srgbClr val="7030A0"/>
                </a:solidFill>
              </a:rPr>
              <a:t>事业环境因素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、理解</a:t>
            </a:r>
            <a:r>
              <a:rPr lang="zh-CN" altLang="en-US" sz="2400" dirty="0">
                <a:solidFill>
                  <a:srgbClr val="FF0000"/>
                </a:solidFill>
              </a:rPr>
              <a:t>配置管理</a:t>
            </a:r>
            <a:r>
              <a:rPr lang="zh-CN" altLang="en-US" sz="2400" dirty="0"/>
              <a:t>（及变更管理）的作用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156327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>
          <a:xfrm>
            <a:off x="3131840" y="1162078"/>
            <a:ext cx="5184576" cy="68731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 目 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D9356F8-5F2D-40BD-8B72-23E5316EE726}"/>
              </a:ext>
            </a:extLst>
          </p:cNvPr>
          <p:cNvGrpSpPr/>
          <p:nvPr/>
        </p:nvGrpSpPr>
        <p:grpSpPr>
          <a:xfrm>
            <a:off x="2987824" y="2425452"/>
            <a:ext cx="5618009" cy="523220"/>
            <a:chOff x="3084518" y="2106967"/>
            <a:chExt cx="5618009" cy="523220"/>
          </a:xfrm>
        </p:grpSpPr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F2E4966E-8A65-4D89-9557-F418973FF65A}"/>
                </a:ext>
              </a:extLst>
            </p:cNvPr>
            <p:cNvSpPr txBox="1"/>
            <p:nvPr/>
          </p:nvSpPr>
          <p:spPr>
            <a:xfrm>
              <a:off x="3084518" y="2106967"/>
              <a:ext cx="695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255A0"/>
                  </a:solidFill>
                  <a:latin typeface="华文细黑"/>
                  <a:ea typeface="微软雅黑"/>
                </a:rPr>
                <a:t>2.1</a:t>
              </a:r>
              <a:endParaRPr lang="zh-CN" altLang="en-US" sz="2800" b="1" i="1" dirty="0">
                <a:solidFill>
                  <a:srgbClr val="0255A0"/>
                </a:solidFill>
                <a:latin typeface="华文细黑"/>
                <a:ea typeface="微软雅黑"/>
              </a:endParaRPr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838A5658-7BC7-44F5-B1FA-6D5E4B88D2A4}"/>
                </a:ext>
              </a:extLst>
            </p:cNvPr>
            <p:cNvSpPr txBox="1"/>
            <p:nvPr/>
          </p:nvSpPr>
          <p:spPr>
            <a:xfrm>
              <a:off x="3779912" y="2137425"/>
              <a:ext cx="4922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组织对项目管理的影响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65FB37-69D0-4068-B8A1-702F03561493}"/>
              </a:ext>
            </a:extLst>
          </p:cNvPr>
          <p:cNvGrpSpPr/>
          <p:nvPr/>
        </p:nvGrpSpPr>
        <p:grpSpPr>
          <a:xfrm>
            <a:off x="2987824" y="3096466"/>
            <a:ext cx="5632769" cy="523220"/>
            <a:chOff x="3084518" y="2106967"/>
            <a:chExt cx="5632769" cy="523220"/>
          </a:xfrm>
        </p:grpSpPr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4CFDB69D-8ADD-4278-BB68-A5235D4772AB}"/>
                </a:ext>
              </a:extLst>
            </p:cNvPr>
            <p:cNvSpPr txBox="1"/>
            <p:nvPr/>
          </p:nvSpPr>
          <p:spPr>
            <a:xfrm>
              <a:off x="3084518" y="2106967"/>
              <a:ext cx="695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255A0"/>
                  </a:solidFill>
                  <a:latin typeface="华文细黑"/>
                  <a:ea typeface="微软雅黑"/>
                </a:rPr>
                <a:t>2.2</a:t>
              </a:r>
              <a:endParaRPr lang="zh-CN" altLang="en-US" sz="2800" b="1" i="1" dirty="0">
                <a:solidFill>
                  <a:srgbClr val="0255A0"/>
                </a:solidFill>
                <a:latin typeface="华文细黑"/>
                <a:ea typeface="微软雅黑"/>
              </a:endParaRPr>
            </a:p>
          </p:txBody>
        </p: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3B1F63E9-C9D8-481D-9467-FC0A5F6F0276}"/>
                </a:ext>
              </a:extLst>
            </p:cNvPr>
            <p:cNvSpPr txBox="1"/>
            <p:nvPr/>
          </p:nvSpPr>
          <p:spPr>
            <a:xfrm>
              <a:off x="3794672" y="2137744"/>
              <a:ext cx="4922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组织过程资产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B26DBBE-0988-40EE-987D-E2B7AD8F11CE}"/>
              </a:ext>
            </a:extLst>
          </p:cNvPr>
          <p:cNvGrpSpPr/>
          <p:nvPr/>
        </p:nvGrpSpPr>
        <p:grpSpPr>
          <a:xfrm>
            <a:off x="2987824" y="3737022"/>
            <a:ext cx="5986368" cy="523220"/>
            <a:chOff x="3084518" y="2106967"/>
            <a:chExt cx="5986368" cy="523220"/>
          </a:xfrm>
        </p:grpSpPr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2868C8A0-CBD0-46A9-830C-B50DC4500679}"/>
                </a:ext>
              </a:extLst>
            </p:cNvPr>
            <p:cNvSpPr txBox="1"/>
            <p:nvPr/>
          </p:nvSpPr>
          <p:spPr>
            <a:xfrm>
              <a:off x="3084518" y="2106967"/>
              <a:ext cx="695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255A0"/>
                  </a:solidFill>
                  <a:latin typeface="华文细黑"/>
                  <a:ea typeface="微软雅黑"/>
                </a:rPr>
                <a:t>2.3</a:t>
              </a:r>
              <a:endParaRPr lang="zh-CN" altLang="en-US" sz="2800" b="1" i="1" dirty="0">
                <a:solidFill>
                  <a:srgbClr val="0255A0"/>
                </a:solidFill>
                <a:latin typeface="华文细黑"/>
                <a:ea typeface="微软雅黑"/>
              </a:endParaRPr>
            </a:p>
          </p:txBody>
        </p: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C3DF6563-C82A-4800-9067-FA274E91EC5A}"/>
                </a:ext>
              </a:extLst>
            </p:cNvPr>
            <p:cNvSpPr txBox="1"/>
            <p:nvPr/>
          </p:nvSpPr>
          <p:spPr>
            <a:xfrm>
              <a:off x="3794672" y="2137744"/>
              <a:ext cx="527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255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事业环境因素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76650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粗宋简体"/>
                <a:ea typeface="方正粗宋简体"/>
              </a:rPr>
              <a:t>组织对项目管理的影响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520" y="121351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2.1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87857834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2.1  </a:t>
            </a:r>
            <a:r>
              <a:rPr lang="zh-CN" altLang="en-US" dirty="0"/>
              <a:t>组织对项目管理的影响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1EDAEF9-695D-4A2B-B6FB-15874C813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124765"/>
              </p:ext>
            </p:extLst>
          </p:nvPr>
        </p:nvGraphicFramePr>
        <p:xfrm>
          <a:off x="1343726" y="985292"/>
          <a:ext cx="6456548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57102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E55627-0C7B-41FB-90E2-6BEED312A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5" t="5971" r="2909" b="4508"/>
          <a:stretch/>
        </p:blipFill>
        <p:spPr>
          <a:xfrm>
            <a:off x="1187624" y="1430288"/>
            <a:ext cx="6552728" cy="42604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6654138" cy="647700"/>
          </a:xfrm>
        </p:spPr>
        <p:txBody>
          <a:bodyPr>
            <a:normAutofit/>
          </a:bodyPr>
          <a:lstStyle/>
          <a:p>
            <a:r>
              <a:rPr lang="en-US" altLang="zh-CN" dirty="0"/>
              <a:t>2.1.1  </a:t>
            </a:r>
            <a:r>
              <a:rPr lang="zh-CN" altLang="en-US" dirty="0"/>
              <a:t>组织战略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841558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在其治理框架中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确定战略方向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设置绩效指标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2F193-27AB-4177-9E4A-695A4FAD2DDB}"/>
              </a:ext>
            </a:extLst>
          </p:cNvPr>
          <p:cNvSpPr txBox="1"/>
          <p:nvPr/>
        </p:nvSpPr>
        <p:spPr>
          <a:xfrm>
            <a:off x="6462210" y="1665307"/>
            <a:ext cx="2556284" cy="9610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项目管理活动应该服从组织总体战略方向</a:t>
            </a:r>
            <a:endParaRPr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3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</a:t>
            </a:r>
            <a:r>
              <a:rPr lang="zh-CN" altLang="en-US" dirty="0"/>
              <a:t>组织文化与风格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208912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5DA12A1-6ACC-4632-98EC-61A2CF01C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135591"/>
              </p:ext>
            </p:extLst>
          </p:nvPr>
        </p:nvGraphicFramePr>
        <p:xfrm>
          <a:off x="1475656" y="172245"/>
          <a:ext cx="7272808" cy="511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709987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</a:t>
            </a:r>
            <a:r>
              <a:rPr lang="zh-CN" altLang="en-US" dirty="0"/>
              <a:t>组织文化与风格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467544" y="943992"/>
            <a:ext cx="8676456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C32312E-4CE5-4775-9D3F-B12760065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863968"/>
              </p:ext>
            </p:extLst>
          </p:nvPr>
        </p:nvGraphicFramePr>
        <p:xfrm>
          <a:off x="1835696" y="786020"/>
          <a:ext cx="6552728" cy="444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AC0B580-DFDA-45D1-8DFA-13AB65C71D4A}"/>
              </a:ext>
            </a:extLst>
          </p:cNvPr>
          <p:cNvSpPr txBox="1"/>
          <p:nvPr/>
        </p:nvSpPr>
        <p:spPr>
          <a:xfrm>
            <a:off x="467544" y="1434601"/>
            <a:ext cx="10900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提高产品质量和项目绩效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组织因素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7087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1992</Words>
  <Application>Microsoft Office PowerPoint</Application>
  <PresentationFormat>全屏显示(16:10)</PresentationFormat>
  <Paragraphs>405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Adobe Gothic Std B</vt:lpstr>
      <vt:lpstr>等线</vt:lpstr>
      <vt:lpstr>方正粗宋简体</vt:lpstr>
      <vt:lpstr>华文细黑</vt:lpstr>
      <vt:lpstr>微软雅黑</vt:lpstr>
      <vt:lpstr>Arial</vt:lpstr>
      <vt:lpstr>Calibri</vt:lpstr>
      <vt:lpstr>Franklin Gothic Medium</vt:lpstr>
      <vt:lpstr>Times New Roman</vt:lpstr>
      <vt:lpstr>Wingdings</vt:lpstr>
      <vt:lpstr>Office 主题​​</vt:lpstr>
      <vt:lpstr>PowerPoint 演示文稿</vt:lpstr>
      <vt:lpstr>2   组织影响、过程资产和事业环境因素</vt:lpstr>
      <vt:lpstr>学习目标</vt:lpstr>
      <vt:lpstr>PowerPoint 演示文稿</vt:lpstr>
      <vt:lpstr>PowerPoint 演示文稿</vt:lpstr>
      <vt:lpstr>2.1  组织对项目管理的影响</vt:lpstr>
      <vt:lpstr>2.1.1  组织战略</vt:lpstr>
      <vt:lpstr>2.1.2  组织文化与风格</vt:lpstr>
      <vt:lpstr>2.1.2  组织文化与风格</vt:lpstr>
      <vt:lpstr>2.1.2  组织文化与风格</vt:lpstr>
      <vt:lpstr>2.1.3  组织结构</vt:lpstr>
      <vt:lpstr>2.1.3  组织结构</vt:lpstr>
      <vt:lpstr>2.1.3  组织结构</vt:lpstr>
      <vt:lpstr>2.1.3  组织结构</vt:lpstr>
      <vt:lpstr>2.1.3  组织结构</vt:lpstr>
      <vt:lpstr>2.1.3  组织结构</vt:lpstr>
      <vt:lpstr>2.1.3  组织结构</vt:lpstr>
      <vt:lpstr>2.1.3  组织结构</vt:lpstr>
      <vt:lpstr>2.1.3  组织结构</vt:lpstr>
      <vt:lpstr>2.1.3  组织结构</vt:lpstr>
      <vt:lpstr>2.1.3  组织结构</vt:lpstr>
      <vt:lpstr>PowerPoint 演示文稿</vt:lpstr>
      <vt:lpstr>2.2  组织过程资产</vt:lpstr>
      <vt:lpstr>2.2.1  流程与程序</vt:lpstr>
      <vt:lpstr>2.2.1  流程与程序</vt:lpstr>
      <vt:lpstr>2.2.1  流程与程序</vt:lpstr>
      <vt:lpstr>2.2.2  共享知识库</vt:lpstr>
      <vt:lpstr>PowerPoint 演示文稿</vt:lpstr>
      <vt:lpstr>2.3  事业环境因素</vt:lpstr>
      <vt:lpstr>2.3  事业环境因素</vt:lpstr>
      <vt:lpstr>2.3  事业环境因素</vt:lpstr>
      <vt:lpstr>2.3  事业环境因素</vt:lpstr>
      <vt:lpstr>2.3  事业环境因素</vt:lpstr>
      <vt:lpstr>2.3  事业环境因素</vt:lpstr>
      <vt:lpstr>总结</vt:lpstr>
      <vt:lpstr>学习目标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ZhouSu</dc:creator>
  <cp:lastModifiedBy>DI XF</cp:lastModifiedBy>
  <cp:revision>317</cp:revision>
  <dcterms:created xsi:type="dcterms:W3CDTF">2011-06-03T14:53:06Z</dcterms:created>
  <dcterms:modified xsi:type="dcterms:W3CDTF">2022-09-04T11:49:39Z</dcterms:modified>
</cp:coreProperties>
</file>