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619" r:id="rId3"/>
    <p:sldId id="618" r:id="rId4"/>
    <p:sldId id="266" r:id="rId5"/>
    <p:sldId id="513" r:id="rId6"/>
    <p:sldId id="538" r:id="rId7"/>
    <p:sldId id="495" r:id="rId8"/>
    <p:sldId id="539" r:id="rId9"/>
    <p:sldId id="621" r:id="rId10"/>
    <p:sldId id="608" r:id="rId11"/>
    <p:sldId id="609" r:id="rId12"/>
    <p:sldId id="611" r:id="rId13"/>
    <p:sldId id="615" r:id="rId14"/>
    <p:sldId id="435" r:id="rId15"/>
    <p:sldId id="610" r:id="rId16"/>
    <p:sldId id="620" r:id="rId17"/>
    <p:sldId id="501" r:id="rId18"/>
    <p:sldId id="504" r:id="rId19"/>
    <p:sldId id="505" r:id="rId20"/>
    <p:sldId id="268" r:id="rId21"/>
    <p:sldId id="498" r:id="rId22"/>
    <p:sldId id="623" r:id="rId23"/>
    <p:sldId id="613" r:id="rId24"/>
    <p:sldId id="438" r:id="rId25"/>
    <p:sldId id="622" r:id="rId26"/>
    <p:sldId id="439" r:id="rId27"/>
    <p:sldId id="456" r:id="rId28"/>
    <p:sldId id="269" r:id="rId29"/>
    <p:sldId id="458" r:id="rId30"/>
    <p:sldId id="467" r:id="rId31"/>
    <p:sldId id="616" r:id="rId32"/>
    <p:sldId id="460" r:id="rId33"/>
    <p:sldId id="461" r:id="rId34"/>
    <p:sldId id="462" r:id="rId35"/>
    <p:sldId id="463" r:id="rId36"/>
    <p:sldId id="464" r:id="rId37"/>
    <p:sldId id="491" r:id="rId38"/>
    <p:sldId id="465" r:id="rId39"/>
    <p:sldId id="432" r:id="rId40"/>
    <p:sldId id="585" r:id="rId41"/>
    <p:sldId id="270" r:id="rId42"/>
    <p:sldId id="447" r:id="rId43"/>
    <p:sldId id="409" r:id="rId44"/>
    <p:sldId id="271" r:id="rId45"/>
    <p:sldId id="450" r:id="rId46"/>
    <p:sldId id="451" r:id="rId47"/>
    <p:sldId id="510" r:id="rId48"/>
    <p:sldId id="512" r:id="rId49"/>
    <p:sldId id="617" r:id="rId50"/>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29"/>
    <a:srgbClr val="C09200"/>
    <a:srgbClr val="7E102F"/>
    <a:srgbClr val="026BCA"/>
    <a:srgbClr val="026DCE"/>
    <a:srgbClr val="02539C"/>
    <a:srgbClr val="026AC8"/>
    <a:srgbClr val="0255A0"/>
    <a:srgbClr val="0000CC"/>
    <a:srgbClr val="016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0079" autoAdjust="0"/>
  </p:normalViewPr>
  <p:slideViewPr>
    <p:cSldViewPr>
      <p:cViewPr varScale="1">
        <p:scale>
          <a:sx n="103" d="100"/>
          <a:sy n="103" d="100"/>
        </p:scale>
        <p:origin x="456" y="108"/>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XF" userId="2a7889fc66a80f19" providerId="LiveId" clId="{79D639A9-77B5-4E49-A6D4-76BAD7792AC6}"/>
    <pc:docChg chg="undo redo custSel addSld delSld modSld sldOrd">
      <pc:chgData name="DI XF" userId="2a7889fc66a80f19" providerId="LiveId" clId="{79D639A9-77B5-4E49-A6D4-76BAD7792AC6}" dt="2022-08-29T11:12:49.592" v="3243" actId="478"/>
      <pc:docMkLst>
        <pc:docMk/>
      </pc:docMkLst>
      <pc:sldChg chg="modSp mod">
        <pc:chgData name="DI XF" userId="2a7889fc66a80f19" providerId="LiveId" clId="{79D639A9-77B5-4E49-A6D4-76BAD7792AC6}" dt="2022-08-15T10:10:14.146" v="1302" actId="20577"/>
        <pc:sldMkLst>
          <pc:docMk/>
          <pc:sldMk cId="4174252970" sldId="257"/>
        </pc:sldMkLst>
        <pc:spChg chg="mod">
          <ac:chgData name="DI XF" userId="2a7889fc66a80f19" providerId="LiveId" clId="{79D639A9-77B5-4E49-A6D4-76BAD7792AC6}" dt="2022-08-15T10:10:14.146" v="1302" actId="20577"/>
          <ac:spMkLst>
            <pc:docMk/>
            <pc:sldMk cId="4174252970" sldId="257"/>
            <ac:spMk id="7" creationId="{00000000-0000-0000-0000-000000000000}"/>
          </ac:spMkLst>
        </pc:spChg>
        <pc:spChg chg="mod">
          <ac:chgData name="DI XF" userId="2a7889fc66a80f19" providerId="LiveId" clId="{79D639A9-77B5-4E49-A6D4-76BAD7792AC6}" dt="2022-08-03T07:36:21.539" v="15" actId="20577"/>
          <ac:spMkLst>
            <pc:docMk/>
            <pc:sldMk cId="4174252970" sldId="257"/>
            <ac:spMk id="11" creationId="{00000000-0000-0000-0000-000000000000}"/>
          </ac:spMkLst>
        </pc:spChg>
        <pc:cxnChg chg="mod">
          <ac:chgData name="DI XF" userId="2a7889fc66a80f19" providerId="LiveId" clId="{79D639A9-77B5-4E49-A6D4-76BAD7792AC6}" dt="2022-08-03T07:36:27.855" v="16" actId="14100"/>
          <ac:cxnSpMkLst>
            <pc:docMk/>
            <pc:sldMk cId="4174252970" sldId="257"/>
            <ac:cxnSpMk id="16" creationId="{00000000-0000-0000-0000-000000000000}"/>
          </ac:cxnSpMkLst>
        </pc:cxnChg>
      </pc:sldChg>
      <pc:sldChg chg="modSp mod">
        <pc:chgData name="DI XF" userId="2a7889fc66a80f19" providerId="LiveId" clId="{79D639A9-77B5-4E49-A6D4-76BAD7792AC6}" dt="2022-08-29T10:56:37.564" v="3141" actId="20577"/>
        <pc:sldMkLst>
          <pc:docMk/>
          <pc:sldMk cId="832766505" sldId="266"/>
        </pc:sldMkLst>
        <pc:spChg chg="mod">
          <ac:chgData name="DI XF" userId="2a7889fc66a80f19" providerId="LiveId" clId="{79D639A9-77B5-4E49-A6D4-76BAD7792AC6}" dt="2022-08-15T10:47:51.473" v="1969" actId="20577"/>
          <ac:spMkLst>
            <pc:docMk/>
            <pc:sldMk cId="832766505" sldId="266"/>
            <ac:spMk id="30" creationId="{00000000-0000-0000-0000-000000000000}"/>
          </ac:spMkLst>
        </pc:spChg>
        <pc:spChg chg="mod">
          <ac:chgData name="DI XF" userId="2a7889fc66a80f19" providerId="LiveId" clId="{79D639A9-77B5-4E49-A6D4-76BAD7792AC6}" dt="2022-08-15T10:51:41.009" v="2057" actId="20577"/>
          <ac:spMkLst>
            <pc:docMk/>
            <pc:sldMk cId="832766505" sldId="266"/>
            <ac:spMk id="32" creationId="{00000000-0000-0000-0000-000000000000}"/>
          </ac:spMkLst>
        </pc:spChg>
        <pc:spChg chg="mod">
          <ac:chgData name="DI XF" userId="2a7889fc66a80f19" providerId="LiveId" clId="{79D639A9-77B5-4E49-A6D4-76BAD7792AC6}" dt="2022-08-15T10:47:53.824" v="1971" actId="20577"/>
          <ac:spMkLst>
            <pc:docMk/>
            <pc:sldMk cId="832766505" sldId="266"/>
            <ac:spMk id="61" creationId="{00000000-0000-0000-0000-000000000000}"/>
          </ac:spMkLst>
        </pc:spChg>
        <pc:spChg chg="mod">
          <ac:chgData name="DI XF" userId="2a7889fc66a80f19" providerId="LiveId" clId="{79D639A9-77B5-4E49-A6D4-76BAD7792AC6}" dt="2022-08-29T10:56:37.564" v="3141" actId="20577"/>
          <ac:spMkLst>
            <pc:docMk/>
            <pc:sldMk cId="832766505" sldId="266"/>
            <ac:spMk id="62" creationId="{00000000-0000-0000-0000-000000000000}"/>
          </ac:spMkLst>
        </pc:spChg>
        <pc:spChg chg="mod">
          <ac:chgData name="DI XF" userId="2a7889fc66a80f19" providerId="LiveId" clId="{79D639A9-77B5-4E49-A6D4-76BAD7792AC6}" dt="2022-08-15T10:47:58.086" v="1973" actId="20577"/>
          <ac:spMkLst>
            <pc:docMk/>
            <pc:sldMk cId="832766505" sldId="266"/>
            <ac:spMk id="64" creationId="{00000000-0000-0000-0000-000000000000}"/>
          </ac:spMkLst>
        </pc:spChg>
        <pc:spChg chg="mod">
          <ac:chgData name="DI XF" userId="2a7889fc66a80f19" providerId="LiveId" clId="{79D639A9-77B5-4E49-A6D4-76BAD7792AC6}" dt="2022-08-09T10:11:11.059" v="506" actId="1076"/>
          <ac:spMkLst>
            <pc:docMk/>
            <pc:sldMk cId="832766505" sldId="266"/>
            <ac:spMk id="65" creationId="{00000000-0000-0000-0000-000000000000}"/>
          </ac:spMkLst>
        </pc:spChg>
        <pc:spChg chg="mod">
          <ac:chgData name="DI XF" userId="2a7889fc66a80f19" providerId="LiveId" clId="{79D639A9-77B5-4E49-A6D4-76BAD7792AC6}" dt="2022-08-15T10:47:49.824" v="1968" actId="20577"/>
          <ac:spMkLst>
            <pc:docMk/>
            <pc:sldMk cId="832766505" sldId="266"/>
            <ac:spMk id="67" creationId="{00000000-0000-0000-0000-000000000000}"/>
          </ac:spMkLst>
        </pc:spChg>
        <pc:spChg chg="mod">
          <ac:chgData name="DI XF" userId="2a7889fc66a80f19" providerId="LiveId" clId="{79D639A9-77B5-4E49-A6D4-76BAD7792AC6}" dt="2022-08-15T10:47:41.121" v="1966" actId="20577"/>
          <ac:spMkLst>
            <pc:docMk/>
            <pc:sldMk cId="832766505" sldId="266"/>
            <ac:spMk id="68" creationId="{00000000-0000-0000-0000-000000000000}"/>
          </ac:spMkLst>
        </pc:spChg>
        <pc:spChg chg="mod">
          <ac:chgData name="DI XF" userId="2a7889fc66a80f19" providerId="LiveId" clId="{79D639A9-77B5-4E49-A6D4-76BAD7792AC6}" dt="2022-08-09T10:11:02.685" v="503"/>
          <ac:spMkLst>
            <pc:docMk/>
            <pc:sldMk cId="832766505" sldId="266"/>
            <ac:spMk id="70" creationId="{00000000-0000-0000-0000-000000000000}"/>
          </ac:spMkLst>
        </pc:spChg>
        <pc:spChg chg="mod">
          <ac:chgData name="DI XF" userId="2a7889fc66a80f19" providerId="LiveId" clId="{79D639A9-77B5-4E49-A6D4-76BAD7792AC6}" dt="2022-08-09T10:11:06.161" v="504" actId="1076"/>
          <ac:spMkLst>
            <pc:docMk/>
            <pc:sldMk cId="832766505" sldId="266"/>
            <ac:spMk id="71" creationId="{00000000-0000-0000-0000-000000000000}"/>
          </ac:spMkLst>
        </pc:spChg>
        <pc:grpChg chg="mod">
          <ac:chgData name="DI XF" userId="2a7889fc66a80f19" providerId="LiveId" clId="{79D639A9-77B5-4E49-A6D4-76BAD7792AC6}" dt="2022-08-25T11:48:58.283" v="2058" actId="1076"/>
          <ac:grpSpMkLst>
            <pc:docMk/>
            <pc:sldMk cId="832766505" sldId="266"/>
            <ac:grpSpMk id="59" creationId="{00000000-0000-0000-0000-000000000000}"/>
          </ac:grpSpMkLst>
        </pc:grpChg>
        <pc:grpChg chg="mod">
          <ac:chgData name="DI XF" userId="2a7889fc66a80f19" providerId="LiveId" clId="{79D639A9-77B5-4E49-A6D4-76BAD7792AC6}" dt="2022-08-15T10:47:23.863" v="1940" actId="1076"/>
          <ac:grpSpMkLst>
            <pc:docMk/>
            <pc:sldMk cId="832766505" sldId="266"/>
            <ac:grpSpMk id="60" creationId="{00000000-0000-0000-0000-000000000000}"/>
          </ac:grpSpMkLst>
        </pc:grpChg>
        <pc:grpChg chg="mod">
          <ac:chgData name="DI XF" userId="2a7889fc66a80f19" providerId="LiveId" clId="{79D639A9-77B5-4E49-A6D4-76BAD7792AC6}" dt="2022-08-25T11:49:02.296" v="2059" actId="1076"/>
          <ac:grpSpMkLst>
            <pc:docMk/>
            <pc:sldMk cId="832766505" sldId="266"/>
            <ac:grpSpMk id="63" creationId="{00000000-0000-0000-0000-000000000000}"/>
          </ac:grpSpMkLst>
        </pc:grpChg>
        <pc:grpChg chg="mod">
          <ac:chgData name="DI XF" userId="2a7889fc66a80f19" providerId="LiveId" clId="{79D639A9-77B5-4E49-A6D4-76BAD7792AC6}" dt="2022-08-15T10:47:45.527" v="1967" actId="1076"/>
          <ac:grpSpMkLst>
            <pc:docMk/>
            <pc:sldMk cId="832766505" sldId="266"/>
            <ac:grpSpMk id="66" creationId="{00000000-0000-0000-0000-000000000000}"/>
          </ac:grpSpMkLst>
        </pc:grpChg>
      </pc:sldChg>
      <pc:sldChg chg="delSp modSp mod">
        <pc:chgData name="DI XF" userId="2a7889fc66a80f19" providerId="LiveId" clId="{79D639A9-77B5-4E49-A6D4-76BAD7792AC6}" dt="2022-08-15T10:50:55.111" v="2033" actId="6549"/>
        <pc:sldMkLst>
          <pc:docMk/>
          <pc:sldMk cId="2878578343" sldId="268"/>
        </pc:sldMkLst>
        <pc:spChg chg="mod">
          <ac:chgData name="DI XF" userId="2a7889fc66a80f19" providerId="LiveId" clId="{79D639A9-77B5-4E49-A6D4-76BAD7792AC6}" dt="2022-08-15T10:50:55.111" v="2033" actId="6549"/>
          <ac:spMkLst>
            <pc:docMk/>
            <pc:sldMk cId="2878578343" sldId="268"/>
            <ac:spMk id="2" creationId="{00000000-0000-0000-0000-000000000000}"/>
          </ac:spMkLst>
        </pc:spChg>
        <pc:spChg chg="del">
          <ac:chgData name="DI XF" userId="2a7889fc66a80f19" providerId="LiveId" clId="{79D639A9-77B5-4E49-A6D4-76BAD7792AC6}" dt="2022-08-09T13:19:21.846" v="545" actId="478"/>
          <ac:spMkLst>
            <pc:docMk/>
            <pc:sldMk cId="2878578343" sldId="268"/>
            <ac:spMk id="3" creationId="{00000000-0000-0000-0000-000000000000}"/>
          </ac:spMkLst>
        </pc:spChg>
        <pc:spChg chg="mod">
          <ac:chgData name="DI XF" userId="2a7889fc66a80f19" providerId="LiveId" clId="{79D639A9-77B5-4E49-A6D4-76BAD7792AC6}" dt="2022-08-15T10:19:48.948" v="1493" actId="20577"/>
          <ac:spMkLst>
            <pc:docMk/>
            <pc:sldMk cId="2878578343" sldId="268"/>
            <ac:spMk id="5" creationId="{00000000-0000-0000-0000-000000000000}"/>
          </ac:spMkLst>
        </pc:spChg>
      </pc:sldChg>
      <pc:sldChg chg="delSp modSp mod">
        <pc:chgData name="DI XF" userId="2a7889fc66a80f19" providerId="LiveId" clId="{79D639A9-77B5-4E49-A6D4-76BAD7792AC6}" dt="2022-08-29T10:56:30.060" v="3133" actId="20577"/>
        <pc:sldMkLst>
          <pc:docMk/>
          <pc:sldMk cId="3735595769" sldId="269"/>
        </pc:sldMkLst>
        <pc:spChg chg="mod">
          <ac:chgData name="DI XF" userId="2a7889fc66a80f19" providerId="LiveId" clId="{79D639A9-77B5-4E49-A6D4-76BAD7792AC6}" dt="2022-08-29T10:56:30.060" v="3133" actId="20577"/>
          <ac:spMkLst>
            <pc:docMk/>
            <pc:sldMk cId="3735595769" sldId="269"/>
            <ac:spMk id="2" creationId="{00000000-0000-0000-0000-000000000000}"/>
          </ac:spMkLst>
        </pc:spChg>
        <pc:spChg chg="del">
          <ac:chgData name="DI XF" userId="2a7889fc66a80f19" providerId="LiveId" clId="{79D639A9-77B5-4E49-A6D4-76BAD7792AC6}" dt="2022-08-09T13:23:45.237" v="676" actId="478"/>
          <ac:spMkLst>
            <pc:docMk/>
            <pc:sldMk cId="3735595769" sldId="269"/>
            <ac:spMk id="4" creationId="{00000000-0000-0000-0000-000000000000}"/>
          </ac:spMkLst>
        </pc:spChg>
        <pc:spChg chg="mod">
          <ac:chgData name="DI XF" userId="2a7889fc66a80f19" providerId="LiveId" clId="{79D639A9-77B5-4E49-A6D4-76BAD7792AC6}" dt="2022-08-15T10:27:15.047" v="1612" actId="313"/>
          <ac:spMkLst>
            <pc:docMk/>
            <pc:sldMk cId="3735595769" sldId="269"/>
            <ac:spMk id="5" creationId="{00000000-0000-0000-0000-000000000000}"/>
          </ac:spMkLst>
        </pc:spChg>
      </pc:sldChg>
      <pc:sldChg chg="modSp mod">
        <pc:chgData name="DI XF" userId="2a7889fc66a80f19" providerId="LiveId" clId="{79D639A9-77B5-4E49-A6D4-76BAD7792AC6}" dt="2022-08-15T10:42:59.541" v="1864" actId="313"/>
        <pc:sldMkLst>
          <pc:docMk/>
          <pc:sldMk cId="528030632" sldId="270"/>
        </pc:sldMkLst>
        <pc:spChg chg="mod">
          <ac:chgData name="DI XF" userId="2a7889fc66a80f19" providerId="LiveId" clId="{79D639A9-77B5-4E49-A6D4-76BAD7792AC6}" dt="2022-08-15T10:42:59.541" v="1864" actId="313"/>
          <ac:spMkLst>
            <pc:docMk/>
            <pc:sldMk cId="528030632" sldId="270"/>
            <ac:spMk id="5" creationId="{00000000-0000-0000-0000-000000000000}"/>
          </ac:spMkLst>
        </pc:spChg>
      </pc:sldChg>
      <pc:sldChg chg="modSp mod">
        <pc:chgData name="DI XF" userId="2a7889fc66a80f19" providerId="LiveId" clId="{79D639A9-77B5-4E49-A6D4-76BAD7792AC6}" dt="2022-08-15T10:46:06.241" v="1909" actId="20577"/>
        <pc:sldMkLst>
          <pc:docMk/>
          <pc:sldMk cId="3074548561" sldId="271"/>
        </pc:sldMkLst>
        <pc:spChg chg="mod">
          <ac:chgData name="DI XF" userId="2a7889fc66a80f19" providerId="LiveId" clId="{79D639A9-77B5-4E49-A6D4-76BAD7792AC6}" dt="2022-08-15T10:46:06.241" v="1909" actId="20577"/>
          <ac:spMkLst>
            <pc:docMk/>
            <pc:sldMk cId="3074548561" sldId="271"/>
            <ac:spMk id="5" creationId="{00000000-0000-0000-0000-000000000000}"/>
          </ac:spMkLst>
        </pc:spChg>
      </pc:sldChg>
      <pc:sldChg chg="del">
        <pc:chgData name="DI XF" userId="2a7889fc66a80f19" providerId="LiveId" clId="{79D639A9-77B5-4E49-A6D4-76BAD7792AC6}" dt="2022-08-09T13:36:00.354" v="841" actId="47"/>
        <pc:sldMkLst>
          <pc:docMk/>
          <pc:sldMk cId="1323245749" sldId="382"/>
        </pc:sldMkLst>
      </pc:sldChg>
      <pc:sldChg chg="del">
        <pc:chgData name="DI XF" userId="2a7889fc66a80f19" providerId="LiveId" clId="{79D639A9-77B5-4E49-A6D4-76BAD7792AC6}" dt="2022-08-09T13:32:17.594" v="795" actId="47"/>
        <pc:sldMkLst>
          <pc:docMk/>
          <pc:sldMk cId="4053491212" sldId="404"/>
        </pc:sldMkLst>
      </pc:sldChg>
      <pc:sldChg chg="addSp delSp modSp mod ord modNotesTx">
        <pc:chgData name="DI XF" userId="2a7889fc66a80f19" providerId="LiveId" clId="{79D639A9-77B5-4E49-A6D4-76BAD7792AC6}" dt="2022-08-29T11:08:21.074" v="3222" actId="6549"/>
        <pc:sldMkLst>
          <pc:docMk/>
          <pc:sldMk cId="2306875509" sldId="409"/>
        </pc:sldMkLst>
        <pc:spChg chg="mod">
          <ac:chgData name="DI XF" userId="2a7889fc66a80f19" providerId="LiveId" clId="{79D639A9-77B5-4E49-A6D4-76BAD7792AC6}" dt="2022-08-09T13:45:26.153" v="997" actId="1076"/>
          <ac:spMkLst>
            <pc:docMk/>
            <pc:sldMk cId="2306875509" sldId="409"/>
            <ac:spMk id="5" creationId="{00000000-0000-0000-0000-000000000000}"/>
          </ac:spMkLst>
        </pc:spChg>
        <pc:spChg chg="add mod">
          <ac:chgData name="DI XF" userId="2a7889fc66a80f19" providerId="LiveId" clId="{79D639A9-77B5-4E49-A6D4-76BAD7792AC6}" dt="2022-08-25T12:15:58.951" v="2227" actId="1076"/>
          <ac:spMkLst>
            <pc:docMk/>
            <pc:sldMk cId="2306875509" sldId="409"/>
            <ac:spMk id="6" creationId="{9A561B42-4B8B-49F1-BA33-D1F6BC671488}"/>
          </ac:spMkLst>
        </pc:spChg>
        <pc:spChg chg="add mod">
          <ac:chgData name="DI XF" userId="2a7889fc66a80f19" providerId="LiveId" clId="{79D639A9-77B5-4E49-A6D4-76BAD7792AC6}" dt="2022-08-29T11:08:18.746" v="3221" actId="20577"/>
          <ac:spMkLst>
            <pc:docMk/>
            <pc:sldMk cId="2306875509" sldId="409"/>
            <ac:spMk id="8" creationId="{CEDDD286-15CF-4B1C-BBE6-B8B4675A53DA}"/>
          </ac:spMkLst>
        </pc:spChg>
        <pc:spChg chg="add mod">
          <ac:chgData name="DI XF" userId="2a7889fc66a80f19" providerId="LiveId" clId="{79D639A9-77B5-4E49-A6D4-76BAD7792AC6}" dt="2022-08-29T11:08:21.074" v="3222" actId="6549"/>
          <ac:spMkLst>
            <pc:docMk/>
            <pc:sldMk cId="2306875509" sldId="409"/>
            <ac:spMk id="10" creationId="{C3441D45-5E64-47F9-A974-EEA8B04695DE}"/>
          </ac:spMkLst>
        </pc:spChg>
        <pc:picChg chg="add mod ord">
          <ac:chgData name="DI XF" userId="2a7889fc66a80f19" providerId="LiveId" clId="{79D639A9-77B5-4E49-A6D4-76BAD7792AC6}" dt="2022-08-25T12:15:50.497" v="2226" actId="167"/>
          <ac:picMkLst>
            <pc:docMk/>
            <pc:sldMk cId="2306875509" sldId="409"/>
            <ac:picMk id="2" creationId="{33FEA2B3-5B8C-4009-ADF2-5FE1A0ED9E38}"/>
          </ac:picMkLst>
        </pc:picChg>
        <pc:picChg chg="del mod">
          <ac:chgData name="DI XF" userId="2a7889fc66a80f19" providerId="LiveId" clId="{79D639A9-77B5-4E49-A6D4-76BAD7792AC6}" dt="2022-08-25T12:15:30.945" v="2220" actId="478"/>
          <ac:picMkLst>
            <pc:docMk/>
            <pc:sldMk cId="2306875509" sldId="409"/>
            <ac:picMk id="3" creationId="{21147BFF-9B73-4253-B987-FF2CB42256DA}"/>
          </ac:picMkLst>
        </pc:picChg>
      </pc:sldChg>
      <pc:sldChg chg="modSp add mod">
        <pc:chgData name="DI XF" userId="2a7889fc66a80f19" providerId="LiveId" clId="{79D639A9-77B5-4E49-A6D4-76BAD7792AC6}" dt="2022-08-25T12:14:44.530" v="2219" actId="20577"/>
        <pc:sldMkLst>
          <pc:docMk/>
          <pc:sldMk cId="1099640026" sldId="432"/>
        </pc:sldMkLst>
        <pc:graphicFrameChg chg="mod modGraphic">
          <ac:chgData name="DI XF" userId="2a7889fc66a80f19" providerId="LiveId" clId="{79D639A9-77B5-4E49-A6D4-76BAD7792AC6}" dt="2022-08-25T12:14:44.530" v="2219" actId="20577"/>
          <ac:graphicFrameMkLst>
            <pc:docMk/>
            <pc:sldMk cId="1099640026" sldId="432"/>
            <ac:graphicFrameMk id="5" creationId="{82616DAF-F915-45D3-B983-024AA06DE094}"/>
          </ac:graphicFrameMkLst>
        </pc:graphicFrameChg>
      </pc:sldChg>
      <pc:sldChg chg="addSp delSp modSp del mod ord">
        <pc:chgData name="DI XF" userId="2a7889fc66a80f19" providerId="LiveId" clId="{79D639A9-77B5-4E49-A6D4-76BAD7792AC6}" dt="2022-08-09T13:35:49.595" v="837" actId="2696"/>
        <pc:sldMkLst>
          <pc:docMk/>
          <pc:sldMk cId="1114712343" sldId="432"/>
        </pc:sldMkLst>
        <pc:spChg chg="mod">
          <ac:chgData name="DI XF" userId="2a7889fc66a80f19" providerId="LiveId" clId="{79D639A9-77B5-4E49-A6D4-76BAD7792AC6}" dt="2022-08-03T08:16:09.242" v="367" actId="6549"/>
          <ac:spMkLst>
            <pc:docMk/>
            <pc:sldMk cId="1114712343" sldId="432"/>
            <ac:spMk id="9" creationId="{00000000-0000-0000-0000-000000000000}"/>
          </ac:spMkLst>
        </pc:spChg>
        <pc:graphicFrameChg chg="add mod">
          <ac:chgData name="DI XF" userId="2a7889fc66a80f19" providerId="LiveId" clId="{79D639A9-77B5-4E49-A6D4-76BAD7792AC6}" dt="2022-08-03T08:16:47.601" v="371" actId="1076"/>
          <ac:graphicFrameMkLst>
            <pc:docMk/>
            <pc:sldMk cId="1114712343" sldId="432"/>
            <ac:graphicFrameMk id="5" creationId="{82616DAF-F915-45D3-B983-024AA06DE094}"/>
          </ac:graphicFrameMkLst>
        </pc:graphicFrameChg>
        <pc:picChg chg="del">
          <ac:chgData name="DI XF" userId="2a7889fc66a80f19" providerId="LiveId" clId="{79D639A9-77B5-4E49-A6D4-76BAD7792AC6}" dt="2022-08-03T08:16:29.500" v="368" actId="478"/>
          <ac:picMkLst>
            <pc:docMk/>
            <pc:sldMk cId="1114712343" sldId="432"/>
            <ac:picMk id="3" creationId="{14D04383-9C1D-4B09-869C-A5844A14575C}"/>
          </ac:picMkLst>
        </pc:picChg>
      </pc:sldChg>
      <pc:sldChg chg="delSp modSp add del mod delAnim modNotesTx">
        <pc:chgData name="DI XF" userId="2a7889fc66a80f19" providerId="LiveId" clId="{79D639A9-77B5-4E49-A6D4-76BAD7792AC6}" dt="2022-08-15T10:12:41.471" v="1308" actId="47"/>
        <pc:sldMkLst>
          <pc:docMk/>
          <pc:sldMk cId="1424370136" sldId="434"/>
        </pc:sldMkLst>
        <pc:spChg chg="mod">
          <ac:chgData name="DI XF" userId="2a7889fc66a80f19" providerId="LiveId" clId="{79D639A9-77B5-4E49-A6D4-76BAD7792AC6}" dt="2022-08-09T10:10:40.228" v="491" actId="20577"/>
          <ac:spMkLst>
            <pc:docMk/>
            <pc:sldMk cId="1424370136" sldId="434"/>
            <ac:spMk id="2" creationId="{00000000-0000-0000-0000-000000000000}"/>
          </ac:spMkLst>
        </pc:spChg>
        <pc:spChg chg="mod">
          <ac:chgData name="DI XF" userId="2a7889fc66a80f19" providerId="LiveId" clId="{79D639A9-77B5-4E49-A6D4-76BAD7792AC6}" dt="2022-08-10T13:17:34.396" v="1023" actId="1076"/>
          <ac:spMkLst>
            <pc:docMk/>
            <pc:sldMk cId="1424370136" sldId="434"/>
            <ac:spMk id="4" creationId="{00000000-0000-0000-0000-000000000000}"/>
          </ac:spMkLst>
        </pc:spChg>
        <pc:spChg chg="mod">
          <ac:chgData name="DI XF" userId="2a7889fc66a80f19" providerId="LiveId" clId="{79D639A9-77B5-4E49-A6D4-76BAD7792AC6}" dt="2022-08-10T13:17:34.396" v="1023" actId="1076"/>
          <ac:spMkLst>
            <pc:docMk/>
            <pc:sldMk cId="1424370136" sldId="434"/>
            <ac:spMk id="5" creationId="{00000000-0000-0000-0000-000000000000}"/>
          </ac:spMkLst>
        </pc:spChg>
        <pc:spChg chg="mod">
          <ac:chgData name="DI XF" userId="2a7889fc66a80f19" providerId="LiveId" clId="{79D639A9-77B5-4E49-A6D4-76BAD7792AC6}" dt="2022-08-10T13:17:34.396" v="1023" actId="1076"/>
          <ac:spMkLst>
            <pc:docMk/>
            <pc:sldMk cId="1424370136" sldId="434"/>
            <ac:spMk id="6" creationId="{00000000-0000-0000-0000-000000000000}"/>
          </ac:spMkLst>
        </pc:spChg>
        <pc:spChg chg="mod">
          <ac:chgData name="DI XF" userId="2a7889fc66a80f19" providerId="LiveId" clId="{79D639A9-77B5-4E49-A6D4-76BAD7792AC6}" dt="2022-08-10T13:17:34.396" v="1023" actId="1076"/>
          <ac:spMkLst>
            <pc:docMk/>
            <pc:sldMk cId="1424370136" sldId="434"/>
            <ac:spMk id="7" creationId="{00000000-0000-0000-0000-000000000000}"/>
          </ac:spMkLst>
        </pc:spChg>
        <pc:spChg chg="mod">
          <ac:chgData name="DI XF" userId="2a7889fc66a80f19" providerId="LiveId" clId="{79D639A9-77B5-4E49-A6D4-76BAD7792AC6}" dt="2022-08-10T13:17:34.396" v="1023" actId="1076"/>
          <ac:spMkLst>
            <pc:docMk/>
            <pc:sldMk cId="1424370136" sldId="434"/>
            <ac:spMk id="8" creationId="{00000000-0000-0000-0000-000000000000}"/>
          </ac:spMkLst>
        </pc:spChg>
        <pc:spChg chg="mod">
          <ac:chgData name="DI XF" userId="2a7889fc66a80f19" providerId="LiveId" clId="{79D639A9-77B5-4E49-A6D4-76BAD7792AC6}" dt="2022-08-10T13:17:37.661" v="1024" actId="1076"/>
          <ac:spMkLst>
            <pc:docMk/>
            <pc:sldMk cId="1424370136" sldId="434"/>
            <ac:spMk id="9" creationId="{00000000-0000-0000-0000-000000000000}"/>
          </ac:spMkLst>
        </pc:spChg>
        <pc:spChg chg="mod">
          <ac:chgData name="DI XF" userId="2a7889fc66a80f19" providerId="LiveId" clId="{79D639A9-77B5-4E49-A6D4-76BAD7792AC6}" dt="2022-08-10T13:17:34.396" v="1023" actId="1076"/>
          <ac:spMkLst>
            <pc:docMk/>
            <pc:sldMk cId="1424370136" sldId="434"/>
            <ac:spMk id="10" creationId="{00000000-0000-0000-0000-000000000000}"/>
          </ac:spMkLst>
        </pc:spChg>
        <pc:spChg chg="mod">
          <ac:chgData name="DI XF" userId="2a7889fc66a80f19" providerId="LiveId" clId="{79D639A9-77B5-4E49-A6D4-76BAD7792AC6}" dt="2022-08-10T13:17:34.396" v="1023" actId="1076"/>
          <ac:spMkLst>
            <pc:docMk/>
            <pc:sldMk cId="1424370136" sldId="434"/>
            <ac:spMk id="11" creationId="{00000000-0000-0000-0000-000000000000}"/>
          </ac:spMkLst>
        </pc:spChg>
        <pc:spChg chg="del mod">
          <ac:chgData name="DI XF" userId="2a7889fc66a80f19" providerId="LiveId" clId="{79D639A9-77B5-4E49-A6D4-76BAD7792AC6}" dt="2022-08-09T13:16:46.544" v="517" actId="478"/>
          <ac:spMkLst>
            <pc:docMk/>
            <pc:sldMk cId="1424370136" sldId="434"/>
            <ac:spMk id="12" creationId="{00000000-0000-0000-0000-000000000000}"/>
          </ac:spMkLst>
        </pc:spChg>
        <pc:spChg chg="del mod">
          <ac:chgData name="DI XF" userId="2a7889fc66a80f19" providerId="LiveId" clId="{79D639A9-77B5-4E49-A6D4-76BAD7792AC6}" dt="2022-08-09T13:16:48.366" v="518" actId="478"/>
          <ac:spMkLst>
            <pc:docMk/>
            <pc:sldMk cId="1424370136" sldId="434"/>
            <ac:spMk id="15" creationId="{00000000-0000-0000-0000-000000000000}"/>
          </ac:spMkLst>
        </pc:spChg>
        <pc:cxnChg chg="del mod">
          <ac:chgData name="DI XF" userId="2a7889fc66a80f19" providerId="LiveId" clId="{79D639A9-77B5-4E49-A6D4-76BAD7792AC6}" dt="2022-08-09T13:16:49.952" v="519" actId="478"/>
          <ac:cxnSpMkLst>
            <pc:docMk/>
            <pc:sldMk cId="1424370136" sldId="434"/>
            <ac:cxnSpMk id="14" creationId="{00000000-0000-0000-0000-000000000000}"/>
          </ac:cxnSpMkLst>
        </pc:cxnChg>
      </pc:sldChg>
      <pc:sldChg chg="addSp modSp add del mod">
        <pc:chgData name="DI XF" userId="2a7889fc66a80f19" providerId="LiveId" clId="{79D639A9-77B5-4E49-A6D4-76BAD7792AC6}" dt="2022-08-29T10:52:33.463" v="3104"/>
        <pc:sldMkLst>
          <pc:docMk/>
          <pc:sldMk cId="3000595503" sldId="435"/>
        </pc:sldMkLst>
        <pc:spChg chg="mod">
          <ac:chgData name="DI XF" userId="2a7889fc66a80f19" providerId="LiveId" clId="{79D639A9-77B5-4E49-A6D4-76BAD7792AC6}" dt="2022-08-15T10:12:01.505" v="1307"/>
          <ac:spMkLst>
            <pc:docMk/>
            <pc:sldMk cId="3000595503" sldId="435"/>
            <ac:spMk id="2" creationId="{00000000-0000-0000-0000-000000000000}"/>
          </ac:spMkLst>
        </pc:spChg>
        <pc:spChg chg="mod">
          <ac:chgData name="DI XF" userId="2a7889fc66a80f19" providerId="LiveId" clId="{79D639A9-77B5-4E49-A6D4-76BAD7792AC6}" dt="2022-08-15T10:17:44.709" v="1449" actId="1076"/>
          <ac:spMkLst>
            <pc:docMk/>
            <pc:sldMk cId="3000595503" sldId="435"/>
            <ac:spMk id="9" creationId="{00000000-0000-0000-0000-000000000000}"/>
          </ac:spMkLst>
        </pc:spChg>
        <pc:graphicFrameChg chg="add mod modGraphic">
          <ac:chgData name="DI XF" userId="2a7889fc66a80f19" providerId="LiveId" clId="{79D639A9-77B5-4E49-A6D4-76BAD7792AC6}" dt="2022-08-29T10:52:33.463" v="3104"/>
          <ac:graphicFrameMkLst>
            <pc:docMk/>
            <pc:sldMk cId="3000595503" sldId="435"/>
            <ac:graphicFrameMk id="3" creationId="{6432072D-E6B8-4CA8-AF4F-99CF2F5E8E4F}"/>
          </ac:graphicFrameMkLst>
        </pc:graphicFrameChg>
      </pc:sldChg>
      <pc:sldChg chg="del">
        <pc:chgData name="DI XF" userId="2a7889fc66a80f19" providerId="LiveId" clId="{79D639A9-77B5-4E49-A6D4-76BAD7792AC6}" dt="2022-08-03T07:38:27.611" v="32" actId="47"/>
        <pc:sldMkLst>
          <pc:docMk/>
          <pc:sldMk cId="1973891062" sldId="436"/>
        </pc:sldMkLst>
      </pc:sldChg>
      <pc:sldChg chg="addSp delSp modSp mod">
        <pc:chgData name="DI XF" userId="2a7889fc66a80f19" providerId="LiveId" clId="{79D639A9-77B5-4E49-A6D4-76BAD7792AC6}" dt="2022-08-29T10:27:39.265" v="2717" actId="1076"/>
        <pc:sldMkLst>
          <pc:docMk/>
          <pc:sldMk cId="2705664741" sldId="438"/>
        </pc:sldMkLst>
        <pc:spChg chg="mod">
          <ac:chgData name="DI XF" userId="2a7889fc66a80f19" providerId="LiveId" clId="{79D639A9-77B5-4E49-A6D4-76BAD7792AC6}" dt="2022-08-15T10:51:09.406" v="2043"/>
          <ac:spMkLst>
            <pc:docMk/>
            <pc:sldMk cId="2705664741" sldId="438"/>
            <ac:spMk id="2" creationId="{00000000-0000-0000-0000-000000000000}"/>
          </ac:spMkLst>
        </pc:spChg>
        <pc:spChg chg="del mod">
          <ac:chgData name="DI XF" userId="2a7889fc66a80f19" providerId="LiveId" clId="{79D639A9-77B5-4E49-A6D4-76BAD7792AC6}" dt="2022-08-09T13:21:16.037" v="622" actId="478"/>
          <ac:spMkLst>
            <pc:docMk/>
            <pc:sldMk cId="2705664741" sldId="438"/>
            <ac:spMk id="4" creationId="{00000000-0000-0000-0000-000000000000}"/>
          </ac:spMkLst>
        </pc:spChg>
        <pc:spChg chg="mod">
          <ac:chgData name="DI XF" userId="2a7889fc66a80f19" providerId="LiveId" clId="{79D639A9-77B5-4E49-A6D4-76BAD7792AC6}" dt="2022-08-29T10:26:29.937" v="2705" actId="1076"/>
          <ac:spMkLst>
            <pc:docMk/>
            <pc:sldMk cId="2705664741" sldId="438"/>
            <ac:spMk id="9" creationId="{00000000-0000-0000-0000-000000000000}"/>
          </ac:spMkLst>
        </pc:spChg>
        <pc:picChg chg="del mod">
          <ac:chgData name="DI XF" userId="2a7889fc66a80f19" providerId="LiveId" clId="{79D639A9-77B5-4E49-A6D4-76BAD7792AC6}" dt="2022-08-29T10:26:24.372" v="2703" actId="478"/>
          <ac:picMkLst>
            <pc:docMk/>
            <pc:sldMk cId="2705664741" sldId="438"/>
            <ac:picMk id="3" creationId="{E7B3D148-D7D4-4E3D-B613-5248645ABD0C}"/>
          </ac:picMkLst>
        </pc:picChg>
        <pc:picChg chg="add del mod modCrop">
          <ac:chgData name="DI XF" userId="2a7889fc66a80f19" providerId="LiveId" clId="{79D639A9-77B5-4E49-A6D4-76BAD7792AC6}" dt="2022-08-29T10:27:23.890" v="2713" actId="478"/>
          <ac:picMkLst>
            <pc:docMk/>
            <pc:sldMk cId="2705664741" sldId="438"/>
            <ac:picMk id="5" creationId="{1B9852DC-2171-4740-9E36-DF5FFAB22E10}"/>
          </ac:picMkLst>
        </pc:picChg>
        <pc:picChg chg="add mod modCrop">
          <ac:chgData name="DI XF" userId="2a7889fc66a80f19" providerId="LiveId" clId="{79D639A9-77B5-4E49-A6D4-76BAD7792AC6}" dt="2022-08-29T10:27:39.265" v="2717" actId="1076"/>
          <ac:picMkLst>
            <pc:docMk/>
            <pc:sldMk cId="2705664741" sldId="438"/>
            <ac:picMk id="7" creationId="{A62344A7-E41D-4B79-B9CF-9F644920CCED}"/>
          </ac:picMkLst>
        </pc:picChg>
      </pc:sldChg>
      <pc:sldChg chg="delSp modSp mod delAnim modNotesTx">
        <pc:chgData name="DI XF" userId="2a7889fc66a80f19" providerId="LiveId" clId="{79D639A9-77B5-4E49-A6D4-76BAD7792AC6}" dt="2022-08-15T10:51:10.853" v="2045"/>
        <pc:sldMkLst>
          <pc:docMk/>
          <pc:sldMk cId="690830402" sldId="439"/>
        </pc:sldMkLst>
        <pc:spChg chg="mod">
          <ac:chgData name="DI XF" userId="2a7889fc66a80f19" providerId="LiveId" clId="{79D639A9-77B5-4E49-A6D4-76BAD7792AC6}" dt="2022-08-15T10:51:10.853" v="2045"/>
          <ac:spMkLst>
            <pc:docMk/>
            <pc:sldMk cId="690830402" sldId="439"/>
            <ac:spMk id="2" creationId="{00000000-0000-0000-0000-000000000000}"/>
          </ac:spMkLst>
        </pc:spChg>
        <pc:spChg chg="del mod">
          <ac:chgData name="DI XF" userId="2a7889fc66a80f19" providerId="LiveId" clId="{79D639A9-77B5-4E49-A6D4-76BAD7792AC6}" dt="2022-08-15T10:26:00.375" v="1607" actId="478"/>
          <ac:spMkLst>
            <pc:docMk/>
            <pc:sldMk cId="690830402" sldId="439"/>
            <ac:spMk id="4" creationId="{00000000-0000-0000-0000-000000000000}"/>
          </ac:spMkLst>
        </pc:spChg>
        <pc:spChg chg="mod">
          <ac:chgData name="DI XF" userId="2a7889fc66a80f19" providerId="LiveId" clId="{79D639A9-77B5-4E49-A6D4-76BAD7792AC6}" dt="2022-08-15T10:25:46.118" v="1604" actId="403"/>
          <ac:spMkLst>
            <pc:docMk/>
            <pc:sldMk cId="690830402" sldId="439"/>
            <ac:spMk id="9" creationId="{00000000-0000-0000-0000-000000000000}"/>
          </ac:spMkLst>
        </pc:spChg>
        <pc:picChg chg="mod">
          <ac:chgData name="DI XF" userId="2a7889fc66a80f19" providerId="LiveId" clId="{79D639A9-77B5-4E49-A6D4-76BAD7792AC6}" dt="2022-08-15T10:26:01.836" v="1608" actId="1076"/>
          <ac:picMkLst>
            <pc:docMk/>
            <pc:sldMk cId="690830402" sldId="439"/>
            <ac:picMk id="3" creationId="{3205789C-D33C-467E-8ADA-221A001A3D37}"/>
          </ac:picMkLst>
        </pc:picChg>
      </pc:sldChg>
      <pc:sldChg chg="modSp del mod">
        <pc:chgData name="DI XF" userId="2a7889fc66a80f19" providerId="LiveId" clId="{79D639A9-77B5-4E49-A6D4-76BAD7792AC6}" dt="2022-08-25T12:48:44.338" v="2632" actId="2696"/>
        <pc:sldMkLst>
          <pc:docMk/>
          <pc:sldMk cId="4184530905" sldId="440"/>
        </pc:sldMkLst>
        <pc:spChg chg="mod">
          <ac:chgData name="DI XF" userId="2a7889fc66a80f19" providerId="LiveId" clId="{79D639A9-77B5-4E49-A6D4-76BAD7792AC6}" dt="2022-08-15T10:21:03.768" v="1498" actId="313"/>
          <ac:spMkLst>
            <pc:docMk/>
            <pc:sldMk cId="4184530905" sldId="440"/>
            <ac:spMk id="2" creationId="{00000000-0000-0000-0000-000000000000}"/>
          </ac:spMkLst>
        </pc:spChg>
        <pc:spChg chg="mod">
          <ac:chgData name="DI XF" userId="2a7889fc66a80f19" providerId="LiveId" clId="{79D639A9-77B5-4E49-A6D4-76BAD7792AC6}" dt="2022-08-15T10:26:43.058" v="1610" actId="6549"/>
          <ac:spMkLst>
            <pc:docMk/>
            <pc:sldMk cId="4184530905" sldId="440"/>
            <ac:spMk id="9" creationId="{00000000-0000-0000-0000-000000000000}"/>
          </ac:spMkLst>
        </pc:spChg>
        <pc:picChg chg="mod">
          <ac:chgData name="DI XF" userId="2a7889fc66a80f19" providerId="LiveId" clId="{79D639A9-77B5-4E49-A6D4-76BAD7792AC6}" dt="2022-08-15T10:26:44.966" v="1611" actId="1076"/>
          <ac:picMkLst>
            <pc:docMk/>
            <pc:sldMk cId="4184530905" sldId="440"/>
            <ac:picMk id="3" creationId="{AE7FF655-AF73-492A-9A0D-FB15AB5FCD00}"/>
          </ac:picMkLst>
        </pc:picChg>
      </pc:sldChg>
      <pc:sldChg chg="del">
        <pc:chgData name="DI XF" userId="2a7889fc66a80f19" providerId="LiveId" clId="{79D639A9-77B5-4E49-A6D4-76BAD7792AC6}" dt="2022-08-03T08:23:36.929" v="461" actId="47"/>
        <pc:sldMkLst>
          <pc:docMk/>
          <pc:sldMk cId="101872627" sldId="441"/>
        </pc:sldMkLst>
      </pc:sldChg>
      <pc:sldChg chg="modSp del mod">
        <pc:chgData name="DI XF" userId="2a7889fc66a80f19" providerId="LiveId" clId="{79D639A9-77B5-4E49-A6D4-76BAD7792AC6}" dt="2022-08-03T08:07:21.700" v="331" actId="47"/>
        <pc:sldMkLst>
          <pc:docMk/>
          <pc:sldMk cId="2254076246" sldId="443"/>
        </pc:sldMkLst>
        <pc:spChg chg="mod">
          <ac:chgData name="DI XF" userId="2a7889fc66a80f19" providerId="LiveId" clId="{79D639A9-77B5-4E49-A6D4-76BAD7792AC6}" dt="2022-08-03T08:07:04.533" v="323" actId="21"/>
          <ac:spMkLst>
            <pc:docMk/>
            <pc:sldMk cId="2254076246" sldId="443"/>
            <ac:spMk id="9" creationId="{00000000-0000-0000-0000-000000000000}"/>
          </ac:spMkLst>
        </pc:spChg>
      </pc:sldChg>
      <pc:sldChg chg="del">
        <pc:chgData name="DI XF" userId="2a7889fc66a80f19" providerId="LiveId" clId="{79D639A9-77B5-4E49-A6D4-76BAD7792AC6}" dt="2022-08-03T08:08:28.310" v="332" actId="47"/>
        <pc:sldMkLst>
          <pc:docMk/>
          <pc:sldMk cId="3464961825" sldId="444"/>
        </pc:sldMkLst>
      </pc:sldChg>
      <pc:sldChg chg="del">
        <pc:chgData name="DI XF" userId="2a7889fc66a80f19" providerId="LiveId" clId="{79D639A9-77B5-4E49-A6D4-76BAD7792AC6}" dt="2022-08-03T08:11:46.790" v="350" actId="47"/>
        <pc:sldMkLst>
          <pc:docMk/>
          <pc:sldMk cId="3104481937" sldId="446"/>
        </pc:sldMkLst>
      </pc:sldChg>
      <pc:sldChg chg="addSp delSp modSp mod delAnim modNotesTx">
        <pc:chgData name="DI XF" userId="2a7889fc66a80f19" providerId="LiveId" clId="{79D639A9-77B5-4E49-A6D4-76BAD7792AC6}" dt="2022-08-29T11:05:21.638" v="3216" actId="207"/>
        <pc:sldMkLst>
          <pc:docMk/>
          <pc:sldMk cId="2426561197" sldId="447"/>
        </pc:sldMkLst>
        <pc:spChg chg="mod">
          <ac:chgData name="DI XF" userId="2a7889fc66a80f19" providerId="LiveId" clId="{79D639A9-77B5-4E49-A6D4-76BAD7792AC6}" dt="2022-08-15T10:43:02.912" v="1865" actId="313"/>
          <ac:spMkLst>
            <pc:docMk/>
            <pc:sldMk cId="2426561197" sldId="447"/>
            <ac:spMk id="2" creationId="{00000000-0000-0000-0000-000000000000}"/>
          </ac:spMkLst>
        </pc:spChg>
        <pc:spChg chg="del">
          <ac:chgData name="DI XF" userId="2a7889fc66a80f19" providerId="LiveId" clId="{79D639A9-77B5-4E49-A6D4-76BAD7792AC6}" dt="2022-08-09T13:37:43.967" v="860" actId="478"/>
          <ac:spMkLst>
            <pc:docMk/>
            <pc:sldMk cId="2426561197" sldId="447"/>
            <ac:spMk id="3" creationId="{00000000-0000-0000-0000-000000000000}"/>
          </ac:spMkLst>
        </pc:spChg>
        <pc:spChg chg="del">
          <ac:chgData name="DI XF" userId="2a7889fc66a80f19" providerId="LiveId" clId="{79D639A9-77B5-4E49-A6D4-76BAD7792AC6}" dt="2022-08-09T13:37:45.077" v="861" actId="478"/>
          <ac:spMkLst>
            <pc:docMk/>
            <pc:sldMk cId="2426561197" sldId="447"/>
            <ac:spMk id="5" creationId="{00000000-0000-0000-0000-000000000000}"/>
          </ac:spMkLst>
        </pc:spChg>
        <pc:spChg chg="add mod">
          <ac:chgData name="DI XF" userId="2a7889fc66a80f19" providerId="LiveId" clId="{79D639A9-77B5-4E49-A6D4-76BAD7792AC6}" dt="2022-08-29T11:04:44.480" v="3200" actId="14100"/>
          <ac:spMkLst>
            <pc:docMk/>
            <pc:sldMk cId="2426561197" sldId="447"/>
            <ac:spMk id="8" creationId="{33700C5B-76C2-4AD2-9B9D-1B6B40ECF000}"/>
          </ac:spMkLst>
        </pc:spChg>
        <pc:spChg chg="mod">
          <ac:chgData name="DI XF" userId="2a7889fc66a80f19" providerId="LiveId" clId="{79D639A9-77B5-4E49-A6D4-76BAD7792AC6}" dt="2022-08-29T11:05:21.638" v="3216" actId="207"/>
          <ac:spMkLst>
            <pc:docMk/>
            <pc:sldMk cId="2426561197" sldId="447"/>
            <ac:spMk id="9" creationId="{00000000-0000-0000-0000-000000000000}"/>
          </ac:spMkLst>
        </pc:spChg>
        <pc:spChg chg="add mod">
          <ac:chgData name="DI XF" userId="2a7889fc66a80f19" providerId="LiveId" clId="{79D639A9-77B5-4E49-A6D4-76BAD7792AC6}" dt="2022-08-29T11:04:51.079" v="3202"/>
          <ac:spMkLst>
            <pc:docMk/>
            <pc:sldMk cId="2426561197" sldId="447"/>
            <ac:spMk id="10" creationId="{223C0DCC-5D0D-417A-B499-1F85CD9B1D4C}"/>
          </ac:spMkLst>
        </pc:spChg>
        <pc:spChg chg="add mod">
          <ac:chgData name="DI XF" userId="2a7889fc66a80f19" providerId="LiveId" clId="{79D639A9-77B5-4E49-A6D4-76BAD7792AC6}" dt="2022-08-29T11:05:00.259" v="3215" actId="20577"/>
          <ac:spMkLst>
            <pc:docMk/>
            <pc:sldMk cId="2426561197" sldId="447"/>
            <ac:spMk id="11" creationId="{A301B214-157A-4744-9944-9760D0B1FB6A}"/>
          </ac:spMkLst>
        </pc:spChg>
        <pc:graphicFrameChg chg="add mod modGraphic">
          <ac:chgData name="DI XF" userId="2a7889fc66a80f19" providerId="LiveId" clId="{79D639A9-77B5-4E49-A6D4-76BAD7792AC6}" dt="2022-08-15T10:45:27.229" v="1905" actId="12100"/>
          <ac:graphicFrameMkLst>
            <pc:docMk/>
            <pc:sldMk cId="2426561197" sldId="447"/>
            <ac:graphicFrameMk id="4" creationId="{328C33E8-BA2F-412A-91C0-6DFE8A6BA289}"/>
          </ac:graphicFrameMkLst>
        </pc:graphicFrameChg>
      </pc:sldChg>
      <pc:sldChg chg="modSp del mod modNotesTx">
        <pc:chgData name="DI XF" userId="2a7889fc66a80f19" providerId="LiveId" clId="{79D639A9-77B5-4E49-A6D4-76BAD7792AC6}" dt="2022-08-09T13:35:57.850" v="839" actId="47"/>
        <pc:sldMkLst>
          <pc:docMk/>
          <pc:sldMk cId="1159885208" sldId="449"/>
        </pc:sldMkLst>
        <pc:spChg chg="mod">
          <ac:chgData name="DI XF" userId="2a7889fc66a80f19" providerId="LiveId" clId="{79D639A9-77B5-4E49-A6D4-76BAD7792AC6}" dt="2022-08-03T08:15:32.902" v="358" actId="21"/>
          <ac:spMkLst>
            <pc:docMk/>
            <pc:sldMk cId="1159885208" sldId="449"/>
            <ac:spMk id="9" creationId="{00000000-0000-0000-0000-000000000000}"/>
          </ac:spMkLst>
        </pc:spChg>
      </pc:sldChg>
      <pc:sldChg chg="delSp modSp mod">
        <pc:chgData name="DI XF" userId="2a7889fc66a80f19" providerId="LiveId" clId="{79D639A9-77B5-4E49-A6D4-76BAD7792AC6}" dt="2022-08-15T10:46:09.647" v="1911" actId="20577"/>
        <pc:sldMkLst>
          <pc:docMk/>
          <pc:sldMk cId="1645825504" sldId="450"/>
        </pc:sldMkLst>
        <pc:spChg chg="mod">
          <ac:chgData name="DI XF" userId="2a7889fc66a80f19" providerId="LiveId" clId="{79D639A9-77B5-4E49-A6D4-76BAD7792AC6}" dt="2022-08-15T10:46:09.647" v="1911" actId="20577"/>
          <ac:spMkLst>
            <pc:docMk/>
            <pc:sldMk cId="1645825504" sldId="450"/>
            <ac:spMk id="2" creationId="{00000000-0000-0000-0000-000000000000}"/>
          </ac:spMkLst>
        </pc:spChg>
        <pc:spChg chg="del">
          <ac:chgData name="DI XF" userId="2a7889fc66a80f19" providerId="LiveId" clId="{79D639A9-77B5-4E49-A6D4-76BAD7792AC6}" dt="2022-08-03T08:17:48.241" v="376" actId="478"/>
          <ac:spMkLst>
            <pc:docMk/>
            <pc:sldMk cId="1645825504" sldId="450"/>
            <ac:spMk id="3" creationId="{00000000-0000-0000-0000-000000000000}"/>
          </ac:spMkLst>
        </pc:spChg>
        <pc:spChg chg="del">
          <ac:chgData name="DI XF" userId="2a7889fc66a80f19" providerId="LiveId" clId="{79D639A9-77B5-4E49-A6D4-76BAD7792AC6}" dt="2022-08-03T08:17:46.365" v="373" actId="478"/>
          <ac:spMkLst>
            <pc:docMk/>
            <pc:sldMk cId="1645825504" sldId="450"/>
            <ac:spMk id="4" creationId="{00000000-0000-0000-0000-000000000000}"/>
          </ac:spMkLst>
        </pc:spChg>
        <pc:spChg chg="del">
          <ac:chgData name="DI XF" userId="2a7889fc66a80f19" providerId="LiveId" clId="{79D639A9-77B5-4E49-A6D4-76BAD7792AC6}" dt="2022-08-03T08:17:47.019" v="374" actId="478"/>
          <ac:spMkLst>
            <pc:docMk/>
            <pc:sldMk cId="1645825504" sldId="450"/>
            <ac:spMk id="5" creationId="{00000000-0000-0000-0000-000000000000}"/>
          </ac:spMkLst>
        </pc:spChg>
        <pc:spChg chg="mod">
          <ac:chgData name="DI XF" userId="2a7889fc66a80f19" providerId="LiveId" clId="{79D639A9-77B5-4E49-A6D4-76BAD7792AC6}" dt="2022-08-03T08:20:00.409" v="427" actId="1076"/>
          <ac:spMkLst>
            <pc:docMk/>
            <pc:sldMk cId="1645825504" sldId="450"/>
            <ac:spMk id="7" creationId="{00000000-0000-0000-0000-000000000000}"/>
          </ac:spMkLst>
        </pc:spChg>
        <pc:spChg chg="del">
          <ac:chgData name="DI XF" userId="2a7889fc66a80f19" providerId="LiveId" clId="{79D639A9-77B5-4E49-A6D4-76BAD7792AC6}" dt="2022-08-03T08:17:47.610" v="375" actId="478"/>
          <ac:spMkLst>
            <pc:docMk/>
            <pc:sldMk cId="1645825504" sldId="450"/>
            <ac:spMk id="8" creationId="{00000000-0000-0000-0000-000000000000}"/>
          </ac:spMkLst>
        </pc:spChg>
        <pc:spChg chg="mod">
          <ac:chgData name="DI XF" userId="2a7889fc66a80f19" providerId="LiveId" clId="{79D639A9-77B5-4E49-A6D4-76BAD7792AC6}" dt="2022-08-10T13:27:11.089" v="1261" actId="403"/>
          <ac:spMkLst>
            <pc:docMk/>
            <pc:sldMk cId="1645825504" sldId="450"/>
            <ac:spMk id="9" creationId="{00000000-0000-0000-0000-000000000000}"/>
          </ac:spMkLst>
        </pc:spChg>
      </pc:sldChg>
      <pc:sldChg chg="modSp mod">
        <pc:chgData name="DI XF" userId="2a7889fc66a80f19" providerId="LiveId" clId="{79D639A9-77B5-4E49-A6D4-76BAD7792AC6}" dt="2022-08-15T10:46:13.150" v="1913" actId="20577"/>
        <pc:sldMkLst>
          <pc:docMk/>
          <pc:sldMk cId="287153102" sldId="451"/>
        </pc:sldMkLst>
        <pc:spChg chg="mod">
          <ac:chgData name="DI XF" userId="2a7889fc66a80f19" providerId="LiveId" clId="{79D639A9-77B5-4E49-A6D4-76BAD7792AC6}" dt="2022-08-15T10:46:13.150" v="1913" actId="20577"/>
          <ac:spMkLst>
            <pc:docMk/>
            <pc:sldMk cId="287153102" sldId="451"/>
            <ac:spMk id="2" creationId="{00000000-0000-0000-0000-000000000000}"/>
          </ac:spMkLst>
        </pc:spChg>
        <pc:spChg chg="mod">
          <ac:chgData name="DI XF" userId="2a7889fc66a80f19" providerId="LiveId" clId="{79D639A9-77B5-4E49-A6D4-76BAD7792AC6}" dt="2022-08-10T13:27:25.878" v="1262" actId="403"/>
          <ac:spMkLst>
            <pc:docMk/>
            <pc:sldMk cId="287153102" sldId="451"/>
            <ac:spMk id="9" creationId="{00000000-0000-0000-0000-000000000000}"/>
          </ac:spMkLst>
        </pc:spChg>
      </pc:sldChg>
      <pc:sldChg chg="modSp del mod">
        <pc:chgData name="DI XF" userId="2a7889fc66a80f19" providerId="LiveId" clId="{79D639A9-77B5-4E49-A6D4-76BAD7792AC6}" dt="2022-08-03T07:50:02.683" v="245" actId="47"/>
        <pc:sldMkLst>
          <pc:docMk/>
          <pc:sldMk cId="3797859052" sldId="453"/>
        </pc:sldMkLst>
        <pc:spChg chg="mod">
          <ac:chgData name="DI XF" userId="2a7889fc66a80f19" providerId="LiveId" clId="{79D639A9-77B5-4E49-A6D4-76BAD7792AC6}" dt="2022-08-03T07:50:01.157" v="244" actId="21"/>
          <ac:spMkLst>
            <pc:docMk/>
            <pc:sldMk cId="3797859052" sldId="453"/>
            <ac:spMk id="9" creationId="{00000000-0000-0000-0000-000000000000}"/>
          </ac:spMkLst>
        </pc:spChg>
      </pc:sldChg>
      <pc:sldChg chg="del">
        <pc:chgData name="DI XF" userId="2a7889fc66a80f19" providerId="LiveId" clId="{79D639A9-77B5-4E49-A6D4-76BAD7792AC6}" dt="2022-08-03T07:53:56.105" v="260" actId="47"/>
        <pc:sldMkLst>
          <pc:docMk/>
          <pc:sldMk cId="1450608078" sldId="455"/>
        </pc:sldMkLst>
      </pc:sldChg>
      <pc:sldChg chg="modSp mod modNotesTx">
        <pc:chgData name="DI XF" userId="2a7889fc66a80f19" providerId="LiveId" clId="{79D639A9-77B5-4E49-A6D4-76BAD7792AC6}" dt="2022-08-25T12:48:25.678" v="2625"/>
        <pc:sldMkLst>
          <pc:docMk/>
          <pc:sldMk cId="3510686345" sldId="456"/>
        </pc:sldMkLst>
        <pc:spChg chg="mod">
          <ac:chgData name="DI XF" userId="2a7889fc66a80f19" providerId="LiveId" clId="{79D639A9-77B5-4E49-A6D4-76BAD7792AC6}" dt="2022-08-25T12:48:25.678" v="2625"/>
          <ac:spMkLst>
            <pc:docMk/>
            <pc:sldMk cId="3510686345" sldId="456"/>
            <ac:spMk id="2" creationId="{00000000-0000-0000-0000-000000000000}"/>
          </ac:spMkLst>
        </pc:spChg>
        <pc:spChg chg="mod">
          <ac:chgData name="DI XF" userId="2a7889fc66a80f19" providerId="LiveId" clId="{79D639A9-77B5-4E49-A6D4-76BAD7792AC6}" dt="2022-08-09T13:23:35.505" v="675" actId="1076"/>
          <ac:spMkLst>
            <pc:docMk/>
            <pc:sldMk cId="3510686345" sldId="456"/>
            <ac:spMk id="3" creationId="{00000000-0000-0000-0000-000000000000}"/>
          </ac:spMkLst>
        </pc:spChg>
        <pc:spChg chg="mod">
          <ac:chgData name="DI XF" userId="2a7889fc66a80f19" providerId="LiveId" clId="{79D639A9-77B5-4E49-A6D4-76BAD7792AC6}" dt="2022-08-03T07:54:07.784" v="262" actId="6549"/>
          <ac:spMkLst>
            <pc:docMk/>
            <pc:sldMk cId="3510686345" sldId="456"/>
            <ac:spMk id="9" creationId="{00000000-0000-0000-0000-000000000000}"/>
          </ac:spMkLst>
        </pc:spChg>
      </pc:sldChg>
      <pc:sldChg chg="addSp delSp modSp mod delAnim modAnim modNotesTx">
        <pc:chgData name="DI XF" userId="2a7889fc66a80f19" providerId="LiveId" clId="{79D639A9-77B5-4E49-A6D4-76BAD7792AC6}" dt="2022-08-25T12:06:18.296" v="2131" actId="404"/>
        <pc:sldMkLst>
          <pc:docMk/>
          <pc:sldMk cId="1735505484" sldId="458"/>
        </pc:sldMkLst>
        <pc:spChg chg="mod">
          <ac:chgData name="DI XF" userId="2a7889fc66a80f19" providerId="LiveId" clId="{79D639A9-77B5-4E49-A6D4-76BAD7792AC6}" dt="2022-08-15T10:27:15.764" v="1613" actId="313"/>
          <ac:spMkLst>
            <pc:docMk/>
            <pc:sldMk cId="1735505484" sldId="458"/>
            <ac:spMk id="2" creationId="{00000000-0000-0000-0000-000000000000}"/>
          </ac:spMkLst>
        </pc:spChg>
        <pc:spChg chg="mod">
          <ac:chgData name="DI XF" userId="2a7889fc66a80f19" providerId="LiveId" clId="{79D639A9-77B5-4E49-A6D4-76BAD7792AC6}" dt="2022-08-10T13:22:06.034" v="1124" actId="1076"/>
          <ac:spMkLst>
            <pc:docMk/>
            <pc:sldMk cId="1735505484" sldId="458"/>
            <ac:spMk id="3" creationId="{00000000-0000-0000-0000-000000000000}"/>
          </ac:spMkLst>
        </pc:spChg>
        <pc:spChg chg="add del mod">
          <ac:chgData name="DI XF" userId="2a7889fc66a80f19" providerId="LiveId" clId="{79D639A9-77B5-4E49-A6D4-76BAD7792AC6}" dt="2022-08-09T13:25:28.670" v="689" actId="478"/>
          <ac:spMkLst>
            <pc:docMk/>
            <pc:sldMk cId="1735505484" sldId="458"/>
            <ac:spMk id="5" creationId="{1A4A8C63-960F-4C75-81A6-A68C4B604D4A}"/>
          </ac:spMkLst>
        </pc:spChg>
        <pc:spChg chg="mod">
          <ac:chgData name="DI XF" userId="2a7889fc66a80f19" providerId="LiveId" clId="{79D639A9-77B5-4E49-A6D4-76BAD7792AC6}" dt="2022-08-15T10:28:17.850" v="1639" actId="207"/>
          <ac:spMkLst>
            <pc:docMk/>
            <pc:sldMk cId="1735505484" sldId="458"/>
            <ac:spMk id="9" creationId="{00000000-0000-0000-0000-000000000000}"/>
          </ac:spMkLst>
        </pc:spChg>
        <pc:spChg chg="add mod">
          <ac:chgData name="DI XF" userId="2a7889fc66a80f19" providerId="LiveId" clId="{79D639A9-77B5-4E49-A6D4-76BAD7792AC6}" dt="2022-08-15T10:28:58.381" v="1651" actId="207"/>
          <ac:spMkLst>
            <pc:docMk/>
            <pc:sldMk cId="1735505484" sldId="458"/>
            <ac:spMk id="10" creationId="{FD578E8B-F69C-43AF-815F-CDAEE440940D}"/>
          </ac:spMkLst>
        </pc:spChg>
        <pc:graphicFrameChg chg="add mod modGraphic">
          <ac:chgData name="DI XF" userId="2a7889fc66a80f19" providerId="LiveId" clId="{79D639A9-77B5-4E49-A6D4-76BAD7792AC6}" dt="2022-08-25T12:06:18.296" v="2131" actId="404"/>
          <ac:graphicFrameMkLst>
            <pc:docMk/>
            <pc:sldMk cId="1735505484" sldId="458"/>
            <ac:graphicFrameMk id="6" creationId="{A590B02F-F8E6-4441-A35E-40BBADB17CE8}"/>
          </ac:graphicFrameMkLst>
        </pc:graphicFrameChg>
      </pc:sldChg>
      <pc:sldChg chg="delSp del mod">
        <pc:chgData name="DI XF" userId="2a7889fc66a80f19" providerId="LiveId" clId="{79D639A9-77B5-4E49-A6D4-76BAD7792AC6}" dt="2022-08-03T08:00:54.674" v="292" actId="47"/>
        <pc:sldMkLst>
          <pc:docMk/>
          <pc:sldMk cId="3866159043" sldId="459"/>
        </pc:sldMkLst>
        <pc:picChg chg="del">
          <ac:chgData name="DI XF" userId="2a7889fc66a80f19" providerId="LiveId" clId="{79D639A9-77B5-4E49-A6D4-76BAD7792AC6}" dt="2022-08-03T08:00:43.438" v="286" actId="21"/>
          <ac:picMkLst>
            <pc:docMk/>
            <pc:sldMk cId="3866159043" sldId="459"/>
            <ac:picMk id="3" creationId="{2953518C-E984-4B68-A8D0-4A8C5A442E43}"/>
          </ac:picMkLst>
        </pc:picChg>
      </pc:sldChg>
      <pc:sldChg chg="addSp delSp modSp mod ord delAnim modNotesTx">
        <pc:chgData name="DI XF" userId="2a7889fc66a80f19" providerId="LiveId" clId="{79D639A9-77B5-4E49-A6D4-76BAD7792AC6}" dt="2022-08-25T12:07:27.712" v="2138" actId="207"/>
        <pc:sldMkLst>
          <pc:docMk/>
          <pc:sldMk cId="3390224701" sldId="460"/>
        </pc:sldMkLst>
        <pc:spChg chg="mod">
          <ac:chgData name="DI XF" userId="2a7889fc66a80f19" providerId="LiveId" clId="{79D639A9-77B5-4E49-A6D4-76BAD7792AC6}" dt="2022-08-15T10:27:17.468" v="1615" actId="313"/>
          <ac:spMkLst>
            <pc:docMk/>
            <pc:sldMk cId="3390224701" sldId="460"/>
            <ac:spMk id="2" creationId="{00000000-0000-0000-0000-000000000000}"/>
          </ac:spMkLst>
        </pc:spChg>
        <pc:spChg chg="del">
          <ac:chgData name="DI XF" userId="2a7889fc66a80f19" providerId="LiveId" clId="{79D639A9-77B5-4E49-A6D4-76BAD7792AC6}" dt="2022-08-09T13:25:02.426" v="684" actId="21"/>
          <ac:spMkLst>
            <pc:docMk/>
            <pc:sldMk cId="3390224701" sldId="460"/>
            <ac:spMk id="3" creationId="{00000000-0000-0000-0000-000000000000}"/>
          </ac:spMkLst>
        </pc:spChg>
        <pc:spChg chg="add mod">
          <ac:chgData name="DI XF" userId="2a7889fc66a80f19" providerId="LiveId" clId="{79D639A9-77B5-4E49-A6D4-76BAD7792AC6}" dt="2022-08-15T10:33:32.114" v="1720"/>
          <ac:spMkLst>
            <pc:docMk/>
            <pc:sldMk cId="3390224701" sldId="460"/>
            <ac:spMk id="6" creationId="{A9BC8DA2-806D-4BC7-B8E4-194C9272B45D}"/>
          </ac:spMkLst>
        </pc:spChg>
        <pc:spChg chg="add mod">
          <ac:chgData name="DI XF" userId="2a7889fc66a80f19" providerId="LiveId" clId="{79D639A9-77B5-4E49-A6D4-76BAD7792AC6}" dt="2022-08-15T10:33:32.114" v="1720"/>
          <ac:spMkLst>
            <pc:docMk/>
            <pc:sldMk cId="3390224701" sldId="460"/>
            <ac:spMk id="7" creationId="{50B5C365-9CE4-4B8F-A93D-123C624EEB81}"/>
          </ac:spMkLst>
        </pc:spChg>
        <pc:spChg chg="mod">
          <ac:chgData name="DI XF" userId="2a7889fc66a80f19" providerId="LiveId" clId="{79D639A9-77B5-4E49-A6D4-76BAD7792AC6}" dt="2022-08-25T12:06:35.143" v="2134" actId="1076"/>
          <ac:spMkLst>
            <pc:docMk/>
            <pc:sldMk cId="3390224701" sldId="460"/>
            <ac:spMk id="9" creationId="{00000000-0000-0000-0000-000000000000}"/>
          </ac:spMkLst>
        </pc:spChg>
        <pc:spChg chg="add mod">
          <ac:chgData name="DI XF" userId="2a7889fc66a80f19" providerId="LiveId" clId="{79D639A9-77B5-4E49-A6D4-76BAD7792AC6}" dt="2022-08-15T10:33:34.713" v="1722"/>
          <ac:spMkLst>
            <pc:docMk/>
            <pc:sldMk cId="3390224701" sldId="460"/>
            <ac:spMk id="10" creationId="{BD5DEF88-470F-4DDC-A53C-368A7604908F}"/>
          </ac:spMkLst>
        </pc:spChg>
        <pc:spChg chg="add mod">
          <ac:chgData name="DI XF" userId="2a7889fc66a80f19" providerId="LiveId" clId="{79D639A9-77B5-4E49-A6D4-76BAD7792AC6}" dt="2022-08-15T10:33:34.713" v="1722"/>
          <ac:spMkLst>
            <pc:docMk/>
            <pc:sldMk cId="3390224701" sldId="460"/>
            <ac:spMk id="11" creationId="{6DEE6214-ACEB-4FA7-88B3-32C45E16E19C}"/>
          </ac:spMkLst>
        </pc:spChg>
        <pc:spChg chg="add mod">
          <ac:chgData name="DI XF" userId="2a7889fc66a80f19" providerId="LiveId" clId="{79D639A9-77B5-4E49-A6D4-76BAD7792AC6}" dt="2022-08-15T10:33:58.627" v="1737" actId="14100"/>
          <ac:spMkLst>
            <pc:docMk/>
            <pc:sldMk cId="3390224701" sldId="460"/>
            <ac:spMk id="12" creationId="{55308F41-AF26-4547-8DCC-16900EBC4790}"/>
          </ac:spMkLst>
        </pc:spChg>
        <pc:grpChg chg="add mod">
          <ac:chgData name="DI XF" userId="2a7889fc66a80f19" providerId="LiveId" clId="{79D639A9-77B5-4E49-A6D4-76BAD7792AC6}" dt="2022-08-15T10:33:32.114" v="1720"/>
          <ac:grpSpMkLst>
            <pc:docMk/>
            <pc:sldMk cId="3390224701" sldId="460"/>
            <ac:grpSpMk id="5" creationId="{F4470197-B3E0-4C0A-8CC6-2C883A033993}"/>
          </ac:grpSpMkLst>
        </pc:grpChg>
        <pc:grpChg chg="add mod">
          <ac:chgData name="DI XF" userId="2a7889fc66a80f19" providerId="LiveId" clId="{79D639A9-77B5-4E49-A6D4-76BAD7792AC6}" dt="2022-08-15T10:33:34.713" v="1722"/>
          <ac:grpSpMkLst>
            <pc:docMk/>
            <pc:sldMk cId="3390224701" sldId="460"/>
            <ac:grpSpMk id="8" creationId="{D738AEA7-6756-4517-858A-703B07F77003}"/>
          </ac:grpSpMkLst>
        </pc:grpChg>
        <pc:graphicFrameChg chg="add mod modGraphic">
          <ac:chgData name="DI XF" userId="2a7889fc66a80f19" providerId="LiveId" clId="{79D639A9-77B5-4E49-A6D4-76BAD7792AC6}" dt="2022-08-25T12:07:27.712" v="2138" actId="207"/>
          <ac:graphicFrameMkLst>
            <pc:docMk/>
            <pc:sldMk cId="3390224701" sldId="460"/>
            <ac:graphicFrameMk id="3" creationId="{28D238FF-1E87-4639-B4FE-05F99AA7A21F}"/>
          </ac:graphicFrameMkLst>
        </pc:graphicFrameChg>
      </pc:sldChg>
      <pc:sldChg chg="addSp delSp modSp mod modNotesTx">
        <pc:chgData name="DI XF" userId="2a7889fc66a80f19" providerId="LiveId" clId="{79D639A9-77B5-4E49-A6D4-76BAD7792AC6}" dt="2022-08-25T12:10:08.976" v="2166" actId="1076"/>
        <pc:sldMkLst>
          <pc:docMk/>
          <pc:sldMk cId="2163974579" sldId="461"/>
        </pc:sldMkLst>
        <pc:spChg chg="mod">
          <ac:chgData name="DI XF" userId="2a7889fc66a80f19" providerId="LiveId" clId="{79D639A9-77B5-4E49-A6D4-76BAD7792AC6}" dt="2022-08-15T10:27:18.030" v="1616" actId="313"/>
          <ac:spMkLst>
            <pc:docMk/>
            <pc:sldMk cId="2163974579" sldId="461"/>
            <ac:spMk id="2" creationId="{00000000-0000-0000-0000-000000000000}"/>
          </ac:spMkLst>
        </pc:spChg>
        <pc:spChg chg="add del mod">
          <ac:chgData name="DI XF" userId="2a7889fc66a80f19" providerId="LiveId" clId="{79D639A9-77B5-4E49-A6D4-76BAD7792AC6}" dt="2022-08-09T13:27:28.740" v="727" actId="478"/>
          <ac:spMkLst>
            <pc:docMk/>
            <pc:sldMk cId="2163974579" sldId="461"/>
            <ac:spMk id="5" creationId="{56E213C1-7748-4FE0-B732-A09F6B229ECB}"/>
          </ac:spMkLst>
        </pc:spChg>
        <pc:spChg chg="add mod">
          <ac:chgData name="DI XF" userId="2a7889fc66a80f19" providerId="LiveId" clId="{79D639A9-77B5-4E49-A6D4-76BAD7792AC6}" dt="2022-08-25T12:10:08.976" v="2166" actId="1076"/>
          <ac:spMkLst>
            <pc:docMk/>
            <pc:sldMk cId="2163974579" sldId="461"/>
            <ac:spMk id="6" creationId="{7F424F2A-1962-4C04-AF1D-1804C2A36DEE}"/>
          </ac:spMkLst>
        </pc:spChg>
        <pc:spChg chg="mod">
          <ac:chgData name="DI XF" userId="2a7889fc66a80f19" providerId="LiveId" clId="{79D639A9-77B5-4E49-A6D4-76BAD7792AC6}" dt="2022-08-25T12:09:46.410" v="2159" actId="21"/>
          <ac:spMkLst>
            <pc:docMk/>
            <pc:sldMk cId="2163974579" sldId="461"/>
            <ac:spMk id="9" creationId="{00000000-0000-0000-0000-000000000000}"/>
          </ac:spMkLst>
        </pc:spChg>
        <pc:graphicFrameChg chg="add mod modGraphic">
          <ac:chgData name="DI XF" userId="2a7889fc66a80f19" providerId="LiveId" clId="{79D639A9-77B5-4E49-A6D4-76BAD7792AC6}" dt="2022-08-25T12:09:53.951" v="2162" actId="1076"/>
          <ac:graphicFrameMkLst>
            <pc:docMk/>
            <pc:sldMk cId="2163974579" sldId="461"/>
            <ac:graphicFrameMk id="5" creationId="{4D10F397-EE04-4166-8249-F9FCE5454887}"/>
          </ac:graphicFrameMkLst>
        </pc:graphicFrameChg>
      </pc:sldChg>
      <pc:sldChg chg="addSp modSp mod">
        <pc:chgData name="DI XF" userId="2a7889fc66a80f19" providerId="LiveId" clId="{79D639A9-77B5-4E49-A6D4-76BAD7792AC6}" dt="2022-08-25T12:10:48.629" v="2184" actId="207"/>
        <pc:sldMkLst>
          <pc:docMk/>
          <pc:sldMk cId="751614984" sldId="462"/>
        </pc:sldMkLst>
        <pc:spChg chg="mod">
          <ac:chgData name="DI XF" userId="2a7889fc66a80f19" providerId="LiveId" clId="{79D639A9-77B5-4E49-A6D4-76BAD7792AC6}" dt="2022-08-15T10:27:18.578" v="1617" actId="313"/>
          <ac:spMkLst>
            <pc:docMk/>
            <pc:sldMk cId="751614984" sldId="462"/>
            <ac:spMk id="2" creationId="{00000000-0000-0000-0000-000000000000}"/>
          </ac:spMkLst>
        </pc:spChg>
        <pc:spChg chg="add mod">
          <ac:chgData name="DI XF" userId="2a7889fc66a80f19" providerId="LiveId" clId="{79D639A9-77B5-4E49-A6D4-76BAD7792AC6}" dt="2022-08-25T12:10:48.629" v="2184" actId="207"/>
          <ac:spMkLst>
            <pc:docMk/>
            <pc:sldMk cId="751614984" sldId="462"/>
            <ac:spMk id="4" creationId="{B13B7C71-1C8C-4D10-8991-004B8A532032}"/>
          </ac:spMkLst>
        </pc:spChg>
        <pc:spChg chg="mod">
          <ac:chgData name="DI XF" userId="2a7889fc66a80f19" providerId="LiveId" clId="{79D639A9-77B5-4E49-A6D4-76BAD7792AC6}" dt="2022-08-25T12:10:24.634" v="2179" actId="20577"/>
          <ac:spMkLst>
            <pc:docMk/>
            <pc:sldMk cId="751614984" sldId="462"/>
            <ac:spMk id="9" creationId="{00000000-0000-0000-0000-000000000000}"/>
          </ac:spMkLst>
        </pc:spChg>
      </pc:sldChg>
      <pc:sldChg chg="addSp modSp mod modAnim modNotesTx">
        <pc:chgData name="DI XF" userId="2a7889fc66a80f19" providerId="LiveId" clId="{79D639A9-77B5-4E49-A6D4-76BAD7792AC6}" dt="2022-08-25T12:12:32.432" v="2203" actId="1076"/>
        <pc:sldMkLst>
          <pc:docMk/>
          <pc:sldMk cId="351415528" sldId="463"/>
        </pc:sldMkLst>
        <pc:spChg chg="mod">
          <ac:chgData name="DI XF" userId="2a7889fc66a80f19" providerId="LiveId" clId="{79D639A9-77B5-4E49-A6D4-76BAD7792AC6}" dt="2022-08-15T10:27:19.116" v="1618" actId="313"/>
          <ac:spMkLst>
            <pc:docMk/>
            <pc:sldMk cId="351415528" sldId="463"/>
            <ac:spMk id="2" creationId="{00000000-0000-0000-0000-000000000000}"/>
          </ac:spMkLst>
        </pc:spChg>
        <pc:spChg chg="add mod">
          <ac:chgData name="DI XF" userId="2a7889fc66a80f19" providerId="LiveId" clId="{79D639A9-77B5-4E49-A6D4-76BAD7792AC6}" dt="2022-08-25T12:12:32.432" v="2203" actId="1076"/>
          <ac:spMkLst>
            <pc:docMk/>
            <pc:sldMk cId="351415528" sldId="463"/>
            <ac:spMk id="5" creationId="{77EC88EA-6A8C-44CB-A7AA-1CD26237EC8B}"/>
          </ac:spMkLst>
        </pc:spChg>
        <pc:spChg chg="mod">
          <ac:chgData name="DI XF" userId="2a7889fc66a80f19" providerId="LiveId" clId="{79D639A9-77B5-4E49-A6D4-76BAD7792AC6}" dt="2022-08-25T12:11:14.229" v="2187" actId="21"/>
          <ac:spMkLst>
            <pc:docMk/>
            <pc:sldMk cId="351415528" sldId="463"/>
            <ac:spMk id="9" creationId="{00000000-0000-0000-0000-000000000000}"/>
          </ac:spMkLst>
        </pc:spChg>
        <pc:graphicFrameChg chg="add mod modGraphic">
          <ac:chgData name="DI XF" userId="2a7889fc66a80f19" providerId="LiveId" clId="{79D639A9-77B5-4E49-A6D4-76BAD7792AC6}" dt="2022-08-25T12:11:30.240" v="2191" actId="1076"/>
          <ac:graphicFrameMkLst>
            <pc:docMk/>
            <pc:sldMk cId="351415528" sldId="463"/>
            <ac:graphicFrameMk id="3" creationId="{EDE4CD8E-C55A-4277-BF2F-85D9790CF3DA}"/>
          </ac:graphicFrameMkLst>
        </pc:graphicFrameChg>
      </pc:sldChg>
      <pc:sldChg chg="addSp modSp mod modAnim modNotesTx">
        <pc:chgData name="DI XF" userId="2a7889fc66a80f19" providerId="LiveId" clId="{79D639A9-77B5-4E49-A6D4-76BAD7792AC6}" dt="2022-08-25T12:12:44.295" v="2204" actId="1076"/>
        <pc:sldMkLst>
          <pc:docMk/>
          <pc:sldMk cId="238941112" sldId="464"/>
        </pc:sldMkLst>
        <pc:spChg chg="mod">
          <ac:chgData name="DI XF" userId="2a7889fc66a80f19" providerId="LiveId" clId="{79D639A9-77B5-4E49-A6D4-76BAD7792AC6}" dt="2022-08-15T10:27:19.812" v="1619" actId="313"/>
          <ac:spMkLst>
            <pc:docMk/>
            <pc:sldMk cId="238941112" sldId="464"/>
            <ac:spMk id="2" creationId="{00000000-0000-0000-0000-000000000000}"/>
          </ac:spMkLst>
        </pc:spChg>
        <pc:spChg chg="add mod">
          <ac:chgData name="DI XF" userId="2a7889fc66a80f19" providerId="LiveId" clId="{79D639A9-77B5-4E49-A6D4-76BAD7792AC6}" dt="2022-08-25T12:12:44.295" v="2204" actId="1076"/>
          <ac:spMkLst>
            <pc:docMk/>
            <pc:sldMk cId="238941112" sldId="464"/>
            <ac:spMk id="4" creationId="{B18B0F7E-A3A1-478F-A6D9-3ACE47BFB8B6}"/>
          </ac:spMkLst>
        </pc:spChg>
        <pc:spChg chg="mod">
          <ac:chgData name="DI XF" userId="2a7889fc66a80f19" providerId="LiveId" clId="{79D639A9-77B5-4E49-A6D4-76BAD7792AC6}" dt="2022-08-25T12:11:46.954" v="2192" actId="21"/>
          <ac:spMkLst>
            <pc:docMk/>
            <pc:sldMk cId="238941112" sldId="464"/>
            <ac:spMk id="9" creationId="{00000000-0000-0000-0000-000000000000}"/>
          </ac:spMkLst>
        </pc:spChg>
        <pc:graphicFrameChg chg="add mod">
          <ac:chgData name="DI XF" userId="2a7889fc66a80f19" providerId="LiveId" clId="{79D639A9-77B5-4E49-A6D4-76BAD7792AC6}" dt="2022-08-25T12:12:44.295" v="2204" actId="1076"/>
          <ac:graphicFrameMkLst>
            <pc:docMk/>
            <pc:sldMk cId="238941112" sldId="464"/>
            <ac:graphicFrameMk id="5" creationId="{108DFAC5-D447-42FC-9F9F-204DCADBAF8D}"/>
          </ac:graphicFrameMkLst>
        </pc:graphicFrameChg>
      </pc:sldChg>
      <pc:sldChg chg="addSp modSp mod modNotesTx">
        <pc:chgData name="DI XF" userId="2a7889fc66a80f19" providerId="LiveId" clId="{79D639A9-77B5-4E49-A6D4-76BAD7792AC6}" dt="2022-08-15T10:42:19.213" v="1862" actId="1076"/>
        <pc:sldMkLst>
          <pc:docMk/>
          <pc:sldMk cId="2256463120" sldId="465"/>
        </pc:sldMkLst>
        <pc:spChg chg="mod">
          <ac:chgData name="DI XF" userId="2a7889fc66a80f19" providerId="LiveId" clId="{79D639A9-77B5-4E49-A6D4-76BAD7792AC6}" dt="2022-08-15T10:27:31.498" v="1625" actId="313"/>
          <ac:spMkLst>
            <pc:docMk/>
            <pc:sldMk cId="2256463120" sldId="465"/>
            <ac:spMk id="2" creationId="{00000000-0000-0000-0000-000000000000}"/>
          </ac:spMkLst>
        </pc:spChg>
        <pc:spChg chg="mod">
          <ac:chgData name="DI XF" userId="2a7889fc66a80f19" providerId="LiveId" clId="{79D639A9-77B5-4E49-A6D4-76BAD7792AC6}" dt="2022-08-15T10:42:11.226" v="1861" actId="20577"/>
          <ac:spMkLst>
            <pc:docMk/>
            <pc:sldMk cId="2256463120" sldId="465"/>
            <ac:spMk id="9" creationId="{00000000-0000-0000-0000-000000000000}"/>
          </ac:spMkLst>
        </pc:spChg>
        <pc:graphicFrameChg chg="add mod">
          <ac:chgData name="DI XF" userId="2a7889fc66a80f19" providerId="LiveId" clId="{79D639A9-77B5-4E49-A6D4-76BAD7792AC6}" dt="2022-08-15T10:42:19.213" v="1862" actId="1076"/>
          <ac:graphicFrameMkLst>
            <pc:docMk/>
            <pc:sldMk cId="2256463120" sldId="465"/>
            <ac:graphicFrameMk id="4" creationId="{E0379795-26BC-4052-9FF1-E21F252F0FF4}"/>
          </ac:graphicFrameMkLst>
        </pc:graphicFrameChg>
      </pc:sldChg>
      <pc:sldChg chg="modSp del mod">
        <pc:chgData name="DI XF" userId="2a7889fc66a80f19" providerId="LiveId" clId="{79D639A9-77B5-4E49-A6D4-76BAD7792AC6}" dt="2022-08-09T13:32:42.627" v="798" actId="47"/>
        <pc:sldMkLst>
          <pc:docMk/>
          <pc:sldMk cId="3461296010" sldId="466"/>
        </pc:sldMkLst>
        <pc:spChg chg="mod">
          <ac:chgData name="DI XF" userId="2a7889fc66a80f19" providerId="LiveId" clId="{79D639A9-77B5-4E49-A6D4-76BAD7792AC6}" dt="2022-08-09T13:32:38.169" v="796" actId="21"/>
          <ac:spMkLst>
            <pc:docMk/>
            <pc:sldMk cId="3461296010" sldId="466"/>
            <ac:spMk id="9" creationId="{00000000-0000-0000-0000-000000000000}"/>
          </ac:spMkLst>
        </pc:spChg>
      </pc:sldChg>
      <pc:sldChg chg="addSp delSp modSp add mod">
        <pc:chgData name="DI XF" userId="2a7889fc66a80f19" providerId="LiveId" clId="{79D639A9-77B5-4E49-A6D4-76BAD7792AC6}" dt="2022-08-29T10:25:28.218" v="2693" actId="1076"/>
        <pc:sldMkLst>
          <pc:docMk/>
          <pc:sldMk cId="1896208173" sldId="467"/>
        </pc:sldMkLst>
        <pc:spChg chg="mod">
          <ac:chgData name="DI XF" userId="2a7889fc66a80f19" providerId="LiveId" clId="{79D639A9-77B5-4E49-A6D4-76BAD7792AC6}" dt="2022-08-15T10:27:16.874" v="1614" actId="313"/>
          <ac:spMkLst>
            <pc:docMk/>
            <pc:sldMk cId="1896208173" sldId="467"/>
            <ac:spMk id="2" creationId="{00000000-0000-0000-0000-000000000000}"/>
          </ac:spMkLst>
        </pc:spChg>
        <pc:spChg chg="mod">
          <ac:chgData name="DI XF" userId="2a7889fc66a80f19" providerId="LiveId" clId="{79D639A9-77B5-4E49-A6D4-76BAD7792AC6}" dt="2022-08-10T13:23:28.955" v="1168" actId="1076"/>
          <ac:spMkLst>
            <pc:docMk/>
            <pc:sldMk cId="1896208173" sldId="467"/>
            <ac:spMk id="9" creationId="{00000000-0000-0000-0000-000000000000}"/>
          </ac:spMkLst>
        </pc:spChg>
        <pc:picChg chg="del mod">
          <ac:chgData name="DI XF" userId="2a7889fc66a80f19" providerId="LiveId" clId="{79D639A9-77B5-4E49-A6D4-76BAD7792AC6}" dt="2022-08-29T10:25:25.739" v="2692" actId="478"/>
          <ac:picMkLst>
            <pc:docMk/>
            <pc:sldMk cId="1896208173" sldId="467"/>
            <ac:picMk id="4" creationId="{4FE3861B-DBB7-48BA-B4CB-AA85069A5CFE}"/>
          </ac:picMkLst>
        </pc:picChg>
        <pc:picChg chg="add mod">
          <ac:chgData name="DI XF" userId="2a7889fc66a80f19" providerId="LiveId" clId="{79D639A9-77B5-4E49-A6D4-76BAD7792AC6}" dt="2022-08-29T10:25:28.218" v="2693" actId="1076"/>
          <ac:picMkLst>
            <pc:docMk/>
            <pc:sldMk cId="1896208173" sldId="467"/>
            <ac:picMk id="5" creationId="{4ED0D8A6-4DB7-41D3-850D-3044B8F01E60}"/>
          </ac:picMkLst>
        </pc:picChg>
      </pc:sldChg>
      <pc:sldChg chg="addSp modSp del mod modNotesTx">
        <pc:chgData name="DI XF" userId="2a7889fc66a80f19" providerId="LiveId" clId="{79D639A9-77B5-4E49-A6D4-76BAD7792AC6}" dt="2022-08-03T08:01:58.007" v="294" actId="2696"/>
        <pc:sldMkLst>
          <pc:docMk/>
          <pc:sldMk cId="2330582340" sldId="467"/>
        </pc:sldMkLst>
        <pc:spChg chg="mod">
          <ac:chgData name="DI XF" userId="2a7889fc66a80f19" providerId="LiveId" clId="{79D639A9-77B5-4E49-A6D4-76BAD7792AC6}" dt="2022-08-03T08:00:32.106" v="285" actId="6549"/>
          <ac:spMkLst>
            <pc:docMk/>
            <pc:sldMk cId="2330582340" sldId="467"/>
            <ac:spMk id="9" creationId="{00000000-0000-0000-0000-000000000000}"/>
          </ac:spMkLst>
        </pc:spChg>
        <pc:picChg chg="add mod">
          <ac:chgData name="DI XF" userId="2a7889fc66a80f19" providerId="LiveId" clId="{79D639A9-77B5-4E49-A6D4-76BAD7792AC6}" dt="2022-08-03T08:00:52.184" v="291" actId="1076"/>
          <ac:picMkLst>
            <pc:docMk/>
            <pc:sldMk cId="2330582340" sldId="467"/>
            <ac:picMk id="4" creationId="{4FE3861B-DBB7-48BA-B4CB-AA85069A5CFE}"/>
          </ac:picMkLst>
        </pc:picChg>
      </pc:sldChg>
      <pc:sldChg chg="add del">
        <pc:chgData name="DI XF" userId="2a7889fc66a80f19" providerId="LiveId" clId="{79D639A9-77B5-4E49-A6D4-76BAD7792AC6}" dt="2022-08-03T08:23:25.203" v="460" actId="2696"/>
        <pc:sldMkLst>
          <pc:docMk/>
          <pc:sldMk cId="3692839997" sldId="467"/>
        </pc:sldMkLst>
      </pc:sldChg>
      <pc:sldChg chg="del">
        <pc:chgData name="DI XF" userId="2a7889fc66a80f19" providerId="LiveId" clId="{79D639A9-77B5-4E49-A6D4-76BAD7792AC6}" dt="2022-08-09T13:22:50.747" v="655" actId="47"/>
        <pc:sldMkLst>
          <pc:docMk/>
          <pc:sldMk cId="223985515" sldId="468"/>
        </pc:sldMkLst>
      </pc:sldChg>
      <pc:sldChg chg="del">
        <pc:chgData name="DI XF" userId="2a7889fc66a80f19" providerId="LiveId" clId="{79D639A9-77B5-4E49-A6D4-76BAD7792AC6}" dt="2022-08-03T07:46:57.790" v="210" actId="47"/>
        <pc:sldMkLst>
          <pc:docMk/>
          <pc:sldMk cId="3062162666" sldId="469"/>
        </pc:sldMkLst>
      </pc:sldChg>
      <pc:sldChg chg="del">
        <pc:chgData name="DI XF" userId="2a7889fc66a80f19" providerId="LiveId" clId="{79D639A9-77B5-4E49-A6D4-76BAD7792AC6}" dt="2022-08-09T13:22:59.714" v="659" actId="47"/>
        <pc:sldMkLst>
          <pc:docMk/>
          <pc:sldMk cId="244438195" sldId="471"/>
        </pc:sldMkLst>
      </pc:sldChg>
      <pc:sldChg chg="del">
        <pc:chgData name="DI XF" userId="2a7889fc66a80f19" providerId="LiveId" clId="{79D639A9-77B5-4E49-A6D4-76BAD7792AC6}" dt="2022-08-09T13:23:53.616" v="678" actId="47"/>
        <pc:sldMkLst>
          <pc:docMk/>
          <pc:sldMk cId="3154480416" sldId="472"/>
        </pc:sldMkLst>
      </pc:sldChg>
      <pc:sldChg chg="del">
        <pc:chgData name="DI XF" userId="2a7889fc66a80f19" providerId="LiveId" clId="{79D639A9-77B5-4E49-A6D4-76BAD7792AC6}" dt="2022-08-09T13:26:18.407" v="700" actId="47"/>
        <pc:sldMkLst>
          <pc:docMk/>
          <pc:sldMk cId="2686762136" sldId="473"/>
        </pc:sldMkLst>
      </pc:sldChg>
      <pc:sldChg chg="del">
        <pc:chgData name="DI XF" userId="2a7889fc66a80f19" providerId="LiveId" clId="{79D639A9-77B5-4E49-A6D4-76BAD7792AC6}" dt="2022-08-09T13:27:57.702" v="729" actId="47"/>
        <pc:sldMkLst>
          <pc:docMk/>
          <pc:sldMk cId="2915436579" sldId="474"/>
        </pc:sldMkLst>
      </pc:sldChg>
      <pc:sldChg chg="del">
        <pc:chgData name="DI XF" userId="2a7889fc66a80f19" providerId="LiveId" clId="{79D639A9-77B5-4E49-A6D4-76BAD7792AC6}" dt="2022-08-09T13:30:34.572" v="771" actId="47"/>
        <pc:sldMkLst>
          <pc:docMk/>
          <pc:sldMk cId="2489238468" sldId="475"/>
        </pc:sldMkLst>
      </pc:sldChg>
      <pc:sldChg chg="del">
        <pc:chgData name="DI XF" userId="2a7889fc66a80f19" providerId="LiveId" clId="{79D639A9-77B5-4E49-A6D4-76BAD7792AC6}" dt="2022-08-09T13:31:52.804" v="794" actId="47"/>
        <pc:sldMkLst>
          <pc:docMk/>
          <pc:sldMk cId="1215771519" sldId="476"/>
        </pc:sldMkLst>
      </pc:sldChg>
      <pc:sldChg chg="modSp del mod">
        <pc:chgData name="DI XF" userId="2a7889fc66a80f19" providerId="LiveId" clId="{79D639A9-77B5-4E49-A6D4-76BAD7792AC6}" dt="2022-08-03T07:52:45.971" v="256" actId="47"/>
        <pc:sldMkLst>
          <pc:docMk/>
          <pc:sldMk cId="1872428150" sldId="479"/>
        </pc:sldMkLst>
        <pc:spChg chg="mod">
          <ac:chgData name="DI XF" userId="2a7889fc66a80f19" providerId="LiveId" clId="{79D639A9-77B5-4E49-A6D4-76BAD7792AC6}" dt="2022-08-03T07:52:42.830" v="254" actId="21"/>
          <ac:spMkLst>
            <pc:docMk/>
            <pc:sldMk cId="1872428150" sldId="479"/>
            <ac:spMk id="9" creationId="{00000000-0000-0000-0000-000000000000}"/>
          </ac:spMkLst>
        </pc:spChg>
      </pc:sldChg>
      <pc:sldChg chg="modSp del mod">
        <pc:chgData name="DI XF" userId="2a7889fc66a80f19" providerId="LiveId" clId="{79D639A9-77B5-4E49-A6D4-76BAD7792AC6}" dt="2022-08-03T07:56:18.613" v="271" actId="47"/>
        <pc:sldMkLst>
          <pc:docMk/>
          <pc:sldMk cId="4221882793" sldId="480"/>
        </pc:sldMkLst>
        <pc:spChg chg="mod">
          <ac:chgData name="DI XF" userId="2a7889fc66a80f19" providerId="LiveId" clId="{79D639A9-77B5-4E49-A6D4-76BAD7792AC6}" dt="2022-08-03T07:56:09.602" v="268" actId="20577"/>
          <ac:spMkLst>
            <pc:docMk/>
            <pc:sldMk cId="4221882793" sldId="480"/>
            <ac:spMk id="2" creationId="{00000000-0000-0000-0000-000000000000}"/>
          </ac:spMkLst>
        </pc:spChg>
        <pc:spChg chg="mod">
          <ac:chgData name="DI XF" userId="2a7889fc66a80f19" providerId="LiveId" clId="{79D639A9-77B5-4E49-A6D4-76BAD7792AC6}" dt="2022-08-03T07:56:12.915" v="270" actId="6549"/>
          <ac:spMkLst>
            <pc:docMk/>
            <pc:sldMk cId="4221882793" sldId="480"/>
            <ac:spMk id="9" creationId="{00000000-0000-0000-0000-000000000000}"/>
          </ac:spMkLst>
        </pc:spChg>
      </pc:sldChg>
      <pc:sldChg chg="modSp del mod">
        <pc:chgData name="DI XF" userId="2a7889fc66a80f19" providerId="LiveId" clId="{79D639A9-77B5-4E49-A6D4-76BAD7792AC6}" dt="2022-08-03T07:56:56.732" v="277" actId="47"/>
        <pc:sldMkLst>
          <pc:docMk/>
          <pc:sldMk cId="582515726" sldId="481"/>
        </pc:sldMkLst>
        <pc:spChg chg="mod">
          <ac:chgData name="DI XF" userId="2a7889fc66a80f19" providerId="LiveId" clId="{79D639A9-77B5-4E49-A6D4-76BAD7792AC6}" dt="2022-08-03T07:56:45.540" v="272" actId="21"/>
          <ac:spMkLst>
            <pc:docMk/>
            <pc:sldMk cId="582515726" sldId="481"/>
            <ac:spMk id="9" creationId="{00000000-0000-0000-0000-000000000000}"/>
          </ac:spMkLst>
        </pc:spChg>
      </pc:sldChg>
      <pc:sldChg chg="modSp del mod">
        <pc:chgData name="DI XF" userId="2a7889fc66a80f19" providerId="LiveId" clId="{79D639A9-77B5-4E49-A6D4-76BAD7792AC6}" dt="2022-08-03T08:05:10.932" v="302" actId="47"/>
        <pc:sldMkLst>
          <pc:docMk/>
          <pc:sldMk cId="190810590" sldId="482"/>
        </pc:sldMkLst>
        <pc:spChg chg="mod">
          <ac:chgData name="DI XF" userId="2a7889fc66a80f19" providerId="LiveId" clId="{79D639A9-77B5-4E49-A6D4-76BAD7792AC6}" dt="2022-08-03T08:05:06.477" v="300" actId="21"/>
          <ac:spMkLst>
            <pc:docMk/>
            <pc:sldMk cId="190810590" sldId="482"/>
            <ac:spMk id="9" creationId="{00000000-0000-0000-0000-000000000000}"/>
          </ac:spMkLst>
        </pc:spChg>
      </pc:sldChg>
      <pc:sldChg chg="del">
        <pc:chgData name="DI XF" userId="2a7889fc66a80f19" providerId="LiveId" clId="{79D639A9-77B5-4E49-A6D4-76BAD7792AC6}" dt="2022-08-03T08:04:37.845" v="299" actId="47"/>
        <pc:sldMkLst>
          <pc:docMk/>
          <pc:sldMk cId="3255225746" sldId="484"/>
        </pc:sldMkLst>
      </pc:sldChg>
      <pc:sldChg chg="del">
        <pc:chgData name="DI XF" userId="2a7889fc66a80f19" providerId="LiveId" clId="{79D639A9-77B5-4E49-A6D4-76BAD7792AC6}" dt="2022-08-03T08:04:25.133" v="298" actId="47"/>
        <pc:sldMkLst>
          <pc:docMk/>
          <pc:sldMk cId="2498351820" sldId="485"/>
        </pc:sldMkLst>
      </pc:sldChg>
      <pc:sldChg chg="modSp del mod">
        <pc:chgData name="DI XF" userId="2a7889fc66a80f19" providerId="LiveId" clId="{79D639A9-77B5-4E49-A6D4-76BAD7792AC6}" dt="2022-08-03T08:01:02.329" v="293" actId="47"/>
        <pc:sldMkLst>
          <pc:docMk/>
          <pc:sldMk cId="707422820" sldId="487"/>
        </pc:sldMkLst>
        <pc:spChg chg="mod">
          <ac:chgData name="DI XF" userId="2a7889fc66a80f19" providerId="LiveId" clId="{79D639A9-77B5-4E49-A6D4-76BAD7792AC6}" dt="2022-08-03T07:57:55.576" v="278" actId="6549"/>
          <ac:spMkLst>
            <pc:docMk/>
            <pc:sldMk cId="707422820" sldId="487"/>
            <ac:spMk id="9" creationId="{00000000-0000-0000-0000-000000000000}"/>
          </ac:spMkLst>
        </pc:spChg>
      </pc:sldChg>
      <pc:sldChg chg="del">
        <pc:chgData name="DI XF" userId="2a7889fc66a80f19" providerId="LiveId" clId="{79D639A9-77B5-4E49-A6D4-76BAD7792AC6}" dt="2022-08-03T08:05:33.876" v="303" actId="47"/>
        <pc:sldMkLst>
          <pc:docMk/>
          <pc:sldMk cId="1137587131" sldId="488"/>
        </pc:sldMkLst>
      </pc:sldChg>
      <pc:sldChg chg="delSp del mod">
        <pc:chgData name="DI XF" userId="2a7889fc66a80f19" providerId="LiveId" clId="{79D639A9-77B5-4E49-A6D4-76BAD7792AC6}" dt="2022-08-03T08:06:51.060" v="322" actId="47"/>
        <pc:sldMkLst>
          <pc:docMk/>
          <pc:sldMk cId="705375427" sldId="489"/>
        </pc:sldMkLst>
        <pc:spChg chg="del">
          <ac:chgData name="DI XF" userId="2a7889fc66a80f19" providerId="LiveId" clId="{79D639A9-77B5-4E49-A6D4-76BAD7792AC6}" dt="2022-08-03T08:06:13.064" v="305" actId="21"/>
          <ac:spMkLst>
            <pc:docMk/>
            <pc:sldMk cId="705375427" sldId="489"/>
            <ac:spMk id="3" creationId="{00000000-0000-0000-0000-000000000000}"/>
          </ac:spMkLst>
        </pc:spChg>
      </pc:sldChg>
      <pc:sldChg chg="modSp del mod">
        <pc:chgData name="DI XF" userId="2a7889fc66a80f19" providerId="LiveId" clId="{79D639A9-77B5-4E49-A6D4-76BAD7792AC6}" dt="2022-08-09T13:31:00.350" v="774" actId="47"/>
        <pc:sldMkLst>
          <pc:docMk/>
          <pc:sldMk cId="2989567537" sldId="490"/>
        </pc:sldMkLst>
        <pc:spChg chg="mod">
          <ac:chgData name="DI XF" userId="2a7889fc66a80f19" providerId="LiveId" clId="{79D639A9-77B5-4E49-A6D4-76BAD7792AC6}" dt="2022-08-09T13:30:57.744" v="772" actId="21"/>
          <ac:spMkLst>
            <pc:docMk/>
            <pc:sldMk cId="2989567537" sldId="490"/>
            <ac:spMk id="9" creationId="{00000000-0000-0000-0000-000000000000}"/>
          </ac:spMkLst>
        </pc:spChg>
      </pc:sldChg>
      <pc:sldChg chg="addSp delSp modSp mod delAnim modNotesTx">
        <pc:chgData name="DI XF" userId="2a7889fc66a80f19" providerId="LiveId" clId="{79D639A9-77B5-4E49-A6D4-76BAD7792AC6}" dt="2022-08-25T12:13:24.161" v="2206" actId="14100"/>
        <pc:sldMkLst>
          <pc:docMk/>
          <pc:sldMk cId="761974581" sldId="491"/>
        </pc:sldMkLst>
        <pc:spChg chg="mod">
          <ac:chgData name="DI XF" userId="2a7889fc66a80f19" providerId="LiveId" clId="{79D639A9-77B5-4E49-A6D4-76BAD7792AC6}" dt="2022-08-15T10:27:20.476" v="1620" actId="313"/>
          <ac:spMkLst>
            <pc:docMk/>
            <pc:sldMk cId="761974581" sldId="491"/>
            <ac:spMk id="2" creationId="{00000000-0000-0000-0000-000000000000}"/>
          </ac:spMkLst>
        </pc:spChg>
        <pc:spChg chg="del">
          <ac:chgData name="DI XF" userId="2a7889fc66a80f19" providerId="LiveId" clId="{79D639A9-77B5-4E49-A6D4-76BAD7792AC6}" dt="2022-08-03T08:08:59.801" v="337" actId="21"/>
          <ac:spMkLst>
            <pc:docMk/>
            <pc:sldMk cId="761974581" sldId="491"/>
            <ac:spMk id="3" creationId="{00000000-0000-0000-0000-000000000000}"/>
          </ac:spMkLst>
        </pc:spChg>
        <pc:spChg chg="mod">
          <ac:chgData name="DI XF" userId="2a7889fc66a80f19" providerId="LiveId" clId="{79D639A9-77B5-4E49-A6D4-76BAD7792AC6}" dt="2022-08-10T13:26:46.130" v="1259" actId="6549"/>
          <ac:spMkLst>
            <pc:docMk/>
            <pc:sldMk cId="761974581" sldId="491"/>
            <ac:spMk id="9" creationId="{00000000-0000-0000-0000-000000000000}"/>
          </ac:spMkLst>
        </pc:spChg>
        <pc:graphicFrameChg chg="add mod modGraphic">
          <ac:chgData name="DI XF" userId="2a7889fc66a80f19" providerId="LiveId" clId="{79D639A9-77B5-4E49-A6D4-76BAD7792AC6}" dt="2022-08-25T12:13:24.161" v="2206" actId="14100"/>
          <ac:graphicFrameMkLst>
            <pc:docMk/>
            <pc:sldMk cId="761974581" sldId="491"/>
            <ac:graphicFrameMk id="3" creationId="{533E4580-33CE-4459-B09A-F1DF1690A6D9}"/>
          </ac:graphicFrameMkLst>
        </pc:graphicFrameChg>
      </pc:sldChg>
      <pc:sldChg chg="modSp del mod">
        <pc:chgData name="DI XF" userId="2a7889fc66a80f19" providerId="LiveId" clId="{79D639A9-77B5-4E49-A6D4-76BAD7792AC6}" dt="2022-08-03T08:10:31.464" v="349" actId="47"/>
        <pc:sldMkLst>
          <pc:docMk/>
          <pc:sldMk cId="3433743184" sldId="494"/>
        </pc:sldMkLst>
        <pc:spChg chg="mod">
          <ac:chgData name="DI XF" userId="2a7889fc66a80f19" providerId="LiveId" clId="{79D639A9-77B5-4E49-A6D4-76BAD7792AC6}" dt="2022-08-03T08:10:19.292" v="345" actId="21"/>
          <ac:spMkLst>
            <pc:docMk/>
            <pc:sldMk cId="3433743184" sldId="494"/>
            <ac:spMk id="3" creationId="{00000000-0000-0000-0000-000000000000}"/>
          </ac:spMkLst>
        </pc:spChg>
        <pc:spChg chg="mod">
          <ac:chgData name="DI XF" userId="2a7889fc66a80f19" providerId="LiveId" clId="{79D639A9-77B5-4E49-A6D4-76BAD7792AC6}" dt="2022-08-03T08:10:13.597" v="342" actId="21"/>
          <ac:spMkLst>
            <pc:docMk/>
            <pc:sldMk cId="3433743184" sldId="494"/>
            <ac:spMk id="9" creationId="{00000000-0000-0000-0000-000000000000}"/>
          </ac:spMkLst>
        </pc:spChg>
      </pc:sldChg>
      <pc:sldChg chg="addSp modSp add mod">
        <pc:chgData name="DI XF" userId="2a7889fc66a80f19" providerId="LiveId" clId="{79D639A9-77B5-4E49-A6D4-76BAD7792AC6}" dt="2022-08-25T12:33:19.198" v="2586" actId="1076"/>
        <pc:sldMkLst>
          <pc:docMk/>
          <pc:sldMk cId="1857156541" sldId="495"/>
        </pc:sldMkLst>
        <pc:spChg chg="mod">
          <ac:chgData name="DI XF" userId="2a7889fc66a80f19" providerId="LiveId" clId="{79D639A9-77B5-4E49-A6D4-76BAD7792AC6}" dt="2022-08-15T10:12:01.505" v="1307"/>
          <ac:spMkLst>
            <pc:docMk/>
            <pc:sldMk cId="1857156541" sldId="495"/>
            <ac:spMk id="2" creationId="{00000000-0000-0000-0000-000000000000}"/>
          </ac:spMkLst>
        </pc:spChg>
        <pc:spChg chg="add mod">
          <ac:chgData name="DI XF" userId="2a7889fc66a80f19" providerId="LiveId" clId="{79D639A9-77B5-4E49-A6D4-76BAD7792AC6}" dt="2022-08-25T12:33:19.198" v="2586" actId="1076"/>
          <ac:spMkLst>
            <pc:docMk/>
            <pc:sldMk cId="1857156541" sldId="495"/>
            <ac:spMk id="3" creationId="{3DDBF8DE-21C6-48C0-A878-5C3CDD33190F}"/>
          </ac:spMkLst>
        </pc:spChg>
        <pc:spChg chg="mod">
          <ac:chgData name="DI XF" userId="2a7889fc66a80f19" providerId="LiveId" clId="{79D639A9-77B5-4E49-A6D4-76BAD7792AC6}" dt="2022-08-15T10:49:40.883" v="2018" actId="14100"/>
          <ac:spMkLst>
            <pc:docMk/>
            <pc:sldMk cId="1857156541" sldId="495"/>
            <ac:spMk id="5" creationId="{16C08B73-9512-4C66-B8B9-A02AA114B4A3}"/>
          </ac:spMkLst>
        </pc:spChg>
        <pc:spChg chg="mod">
          <ac:chgData name="DI XF" userId="2a7889fc66a80f19" providerId="LiveId" clId="{79D639A9-77B5-4E49-A6D4-76BAD7792AC6}" dt="2022-08-25T12:33:15.160" v="2585" actId="6549"/>
          <ac:spMkLst>
            <pc:docMk/>
            <pc:sldMk cId="1857156541" sldId="495"/>
            <ac:spMk id="9" creationId="{00000000-0000-0000-0000-000000000000}"/>
          </ac:spMkLst>
        </pc:spChg>
      </pc:sldChg>
      <pc:sldChg chg="del">
        <pc:chgData name="DI XF" userId="2a7889fc66a80f19" providerId="LiveId" clId="{79D639A9-77B5-4E49-A6D4-76BAD7792AC6}" dt="2022-08-03T08:14:51.888" v="353" actId="47"/>
        <pc:sldMkLst>
          <pc:docMk/>
          <pc:sldMk cId="3332828931" sldId="495"/>
        </pc:sldMkLst>
      </pc:sldChg>
      <pc:sldChg chg="modSp add del mod">
        <pc:chgData name="DI XF" userId="2a7889fc66a80f19" providerId="LiveId" clId="{79D639A9-77B5-4E49-A6D4-76BAD7792AC6}" dt="2022-08-29T10:47:08.407" v="3038" actId="47"/>
        <pc:sldMkLst>
          <pc:docMk/>
          <pc:sldMk cId="3438963229" sldId="496"/>
        </pc:sldMkLst>
        <pc:spChg chg="mod">
          <ac:chgData name="DI XF" userId="2a7889fc66a80f19" providerId="LiveId" clId="{79D639A9-77B5-4E49-A6D4-76BAD7792AC6}" dt="2022-08-15T10:12:01.505" v="1307"/>
          <ac:spMkLst>
            <pc:docMk/>
            <pc:sldMk cId="3438963229" sldId="496"/>
            <ac:spMk id="2" creationId="{00000000-0000-0000-0000-000000000000}"/>
          </ac:spMkLst>
        </pc:spChg>
        <pc:spChg chg="mod">
          <ac:chgData name="DI XF" userId="2a7889fc66a80f19" providerId="LiveId" clId="{79D639A9-77B5-4E49-A6D4-76BAD7792AC6}" dt="2022-08-29T10:46:35.950" v="3030" actId="21"/>
          <ac:spMkLst>
            <pc:docMk/>
            <pc:sldMk cId="3438963229" sldId="496"/>
            <ac:spMk id="9" creationId="{00000000-0000-0000-0000-000000000000}"/>
          </ac:spMkLst>
        </pc:spChg>
      </pc:sldChg>
      <pc:sldChg chg="modSp del mod">
        <pc:chgData name="DI XF" userId="2a7889fc66a80f19" providerId="LiveId" clId="{79D639A9-77B5-4E49-A6D4-76BAD7792AC6}" dt="2022-08-09T13:35:58.996" v="840" actId="47"/>
        <pc:sldMkLst>
          <pc:docMk/>
          <pc:sldMk cId="4213664827" sldId="496"/>
        </pc:sldMkLst>
        <pc:spChg chg="mod">
          <ac:chgData name="DI XF" userId="2a7889fc66a80f19" providerId="LiveId" clId="{79D639A9-77B5-4E49-A6D4-76BAD7792AC6}" dt="2022-08-03T08:15:42.787" v="365" actId="20577"/>
          <ac:spMkLst>
            <pc:docMk/>
            <pc:sldMk cId="4213664827" sldId="496"/>
            <ac:spMk id="4" creationId="{00000000-0000-0000-0000-000000000000}"/>
          </ac:spMkLst>
        </pc:spChg>
      </pc:sldChg>
      <pc:sldChg chg="del">
        <pc:chgData name="DI XF" userId="2a7889fc66a80f19" providerId="LiveId" clId="{79D639A9-77B5-4E49-A6D4-76BAD7792AC6}" dt="2022-08-03T08:19:44.918" v="426" actId="47"/>
        <pc:sldMkLst>
          <pc:docMk/>
          <pc:sldMk cId="844648580" sldId="497"/>
        </pc:sldMkLst>
      </pc:sldChg>
      <pc:sldChg chg="addSp delSp modSp mod modNotesTx">
        <pc:chgData name="DI XF" userId="2a7889fc66a80f19" providerId="LiveId" clId="{79D639A9-77B5-4E49-A6D4-76BAD7792AC6}" dt="2022-08-29T11:00:41.543" v="3169" actId="1076"/>
        <pc:sldMkLst>
          <pc:docMk/>
          <pc:sldMk cId="3472845852" sldId="498"/>
        </pc:sldMkLst>
        <pc:spChg chg="mod">
          <ac:chgData name="DI XF" userId="2a7889fc66a80f19" providerId="LiveId" clId="{79D639A9-77B5-4E49-A6D4-76BAD7792AC6}" dt="2022-08-15T10:51:04.601" v="2041" actId="20577"/>
          <ac:spMkLst>
            <pc:docMk/>
            <pc:sldMk cId="3472845852" sldId="498"/>
            <ac:spMk id="2" creationId="{00000000-0000-0000-0000-000000000000}"/>
          </ac:spMkLst>
        </pc:spChg>
        <pc:spChg chg="del mod">
          <ac:chgData name="DI XF" userId="2a7889fc66a80f19" providerId="LiveId" clId="{79D639A9-77B5-4E49-A6D4-76BAD7792AC6}" dt="2022-08-29T10:59:44.849" v="3156" actId="478"/>
          <ac:spMkLst>
            <pc:docMk/>
            <pc:sldMk cId="3472845852" sldId="498"/>
            <ac:spMk id="4" creationId="{00000000-0000-0000-0000-000000000000}"/>
          </ac:spMkLst>
        </pc:spChg>
        <pc:spChg chg="del">
          <ac:chgData name="DI XF" userId="2a7889fc66a80f19" providerId="LiveId" clId="{79D639A9-77B5-4E49-A6D4-76BAD7792AC6}" dt="2022-08-29T10:59:44.849" v="3156" actId="478"/>
          <ac:spMkLst>
            <pc:docMk/>
            <pc:sldMk cId="3472845852" sldId="498"/>
            <ac:spMk id="9" creationId="{00000000-0000-0000-0000-000000000000}"/>
          </ac:spMkLst>
        </pc:spChg>
        <pc:graphicFrameChg chg="add del mod modGraphic">
          <ac:chgData name="DI XF" userId="2a7889fc66a80f19" providerId="LiveId" clId="{79D639A9-77B5-4E49-A6D4-76BAD7792AC6}" dt="2022-08-29T10:59:47.248" v="3157" actId="478"/>
          <ac:graphicFrameMkLst>
            <pc:docMk/>
            <pc:sldMk cId="3472845852" sldId="498"/>
            <ac:graphicFrameMk id="3" creationId="{356753CA-FBB4-400A-A74A-1BB88776FABC}"/>
          </ac:graphicFrameMkLst>
        </pc:graphicFrameChg>
        <pc:graphicFrameChg chg="add del mod">
          <ac:chgData name="DI XF" userId="2a7889fc66a80f19" providerId="LiveId" clId="{79D639A9-77B5-4E49-A6D4-76BAD7792AC6}" dt="2022-08-29T11:00:34.076" v="3164"/>
          <ac:graphicFrameMkLst>
            <pc:docMk/>
            <pc:sldMk cId="3472845852" sldId="498"/>
            <ac:graphicFrameMk id="7" creationId="{95F475E6-C841-48B8-99DB-9C16AD825C3C}"/>
          </ac:graphicFrameMkLst>
        </pc:graphicFrameChg>
        <pc:picChg chg="add del mod">
          <ac:chgData name="DI XF" userId="2a7889fc66a80f19" providerId="LiveId" clId="{79D639A9-77B5-4E49-A6D4-76BAD7792AC6}" dt="2022-08-29T11:00:32.773" v="3161" actId="478"/>
          <ac:picMkLst>
            <pc:docMk/>
            <pc:sldMk cId="3472845852" sldId="498"/>
            <ac:picMk id="6" creationId="{0BFFC760-8A19-49D0-BADD-FAE9D232025B}"/>
          </ac:picMkLst>
        </pc:picChg>
        <pc:picChg chg="add mod">
          <ac:chgData name="DI XF" userId="2a7889fc66a80f19" providerId="LiveId" clId="{79D639A9-77B5-4E49-A6D4-76BAD7792AC6}" dt="2022-08-29T11:00:41.543" v="3169" actId="1076"/>
          <ac:picMkLst>
            <pc:docMk/>
            <pc:sldMk cId="3472845852" sldId="498"/>
            <ac:picMk id="8" creationId="{19EF0FFF-6FC4-41C4-815C-B9B3CF176945}"/>
          </ac:picMkLst>
        </pc:picChg>
      </pc:sldChg>
      <pc:sldChg chg="modSp del mod">
        <pc:chgData name="DI XF" userId="2a7889fc66a80f19" providerId="LiveId" clId="{79D639A9-77B5-4E49-A6D4-76BAD7792AC6}" dt="2022-08-10T13:26:07.193" v="1251" actId="47"/>
        <pc:sldMkLst>
          <pc:docMk/>
          <pc:sldMk cId="3767043035" sldId="500"/>
        </pc:sldMkLst>
        <pc:spChg chg="mod">
          <ac:chgData name="DI XF" userId="2a7889fc66a80f19" providerId="LiveId" clId="{79D639A9-77B5-4E49-A6D4-76BAD7792AC6}" dt="2022-08-10T13:25:46.015" v="1242" actId="21"/>
          <ac:spMkLst>
            <pc:docMk/>
            <pc:sldMk cId="3767043035" sldId="500"/>
            <ac:spMk id="9" creationId="{00000000-0000-0000-0000-000000000000}"/>
          </ac:spMkLst>
        </pc:spChg>
      </pc:sldChg>
      <pc:sldChg chg="modSp add mod">
        <pc:chgData name="DI XF" userId="2a7889fc66a80f19" providerId="LiveId" clId="{79D639A9-77B5-4E49-A6D4-76BAD7792AC6}" dt="2022-08-29T10:47:59.048" v="3043" actId="1076"/>
        <pc:sldMkLst>
          <pc:docMk/>
          <pc:sldMk cId="3142067517" sldId="501"/>
        </pc:sldMkLst>
        <pc:spChg chg="mod">
          <ac:chgData name="DI XF" userId="2a7889fc66a80f19" providerId="LiveId" clId="{79D639A9-77B5-4E49-A6D4-76BAD7792AC6}" dt="2022-08-15T10:12:01.505" v="1307"/>
          <ac:spMkLst>
            <pc:docMk/>
            <pc:sldMk cId="3142067517" sldId="501"/>
            <ac:spMk id="2" creationId="{00000000-0000-0000-0000-000000000000}"/>
          </ac:spMkLst>
        </pc:spChg>
        <pc:spChg chg="mod">
          <ac:chgData name="DI XF" userId="2a7889fc66a80f19" providerId="LiveId" clId="{79D639A9-77B5-4E49-A6D4-76BAD7792AC6}" dt="2022-08-29T10:47:59.048" v="3043" actId="1076"/>
          <ac:spMkLst>
            <pc:docMk/>
            <pc:sldMk cId="3142067517" sldId="501"/>
            <ac:spMk id="10" creationId="{10888669-D493-41E7-839B-E989D0832BE7}"/>
          </ac:spMkLst>
        </pc:spChg>
      </pc:sldChg>
      <pc:sldChg chg="del">
        <pc:chgData name="DI XF" userId="2a7889fc66a80f19" providerId="LiveId" clId="{79D639A9-77B5-4E49-A6D4-76BAD7792AC6}" dt="2022-08-03T07:36:55.172" v="17" actId="47"/>
        <pc:sldMkLst>
          <pc:docMk/>
          <pc:sldMk cId="1430445040" sldId="502"/>
        </pc:sldMkLst>
      </pc:sldChg>
      <pc:sldChg chg="del">
        <pc:chgData name="DI XF" userId="2a7889fc66a80f19" providerId="LiveId" clId="{79D639A9-77B5-4E49-A6D4-76BAD7792AC6}" dt="2022-08-03T07:36:57.691" v="18" actId="47"/>
        <pc:sldMkLst>
          <pc:docMk/>
          <pc:sldMk cId="2844130492" sldId="503"/>
        </pc:sldMkLst>
      </pc:sldChg>
      <pc:sldChg chg="modSp add">
        <pc:chgData name="DI XF" userId="2a7889fc66a80f19" providerId="LiveId" clId="{79D639A9-77B5-4E49-A6D4-76BAD7792AC6}" dt="2022-08-15T10:12:01.505" v="1307"/>
        <pc:sldMkLst>
          <pc:docMk/>
          <pc:sldMk cId="984114139" sldId="504"/>
        </pc:sldMkLst>
        <pc:spChg chg="mod">
          <ac:chgData name="DI XF" userId="2a7889fc66a80f19" providerId="LiveId" clId="{79D639A9-77B5-4E49-A6D4-76BAD7792AC6}" dt="2022-08-15T10:12:01.505" v="1307"/>
          <ac:spMkLst>
            <pc:docMk/>
            <pc:sldMk cId="984114139" sldId="504"/>
            <ac:spMk id="2" creationId="{00000000-0000-0000-0000-000000000000}"/>
          </ac:spMkLst>
        </pc:spChg>
      </pc:sldChg>
      <pc:sldChg chg="del">
        <pc:chgData name="DI XF" userId="2a7889fc66a80f19" providerId="LiveId" clId="{79D639A9-77B5-4E49-A6D4-76BAD7792AC6}" dt="2022-08-03T07:36:57.941" v="19" actId="47"/>
        <pc:sldMkLst>
          <pc:docMk/>
          <pc:sldMk cId="1361349635" sldId="504"/>
        </pc:sldMkLst>
      </pc:sldChg>
      <pc:sldChg chg="modSp add mod">
        <pc:chgData name="DI XF" userId="2a7889fc66a80f19" providerId="LiveId" clId="{79D639A9-77B5-4E49-A6D4-76BAD7792AC6}" dt="2022-08-29T10:54:08.167" v="3125" actId="1076"/>
        <pc:sldMkLst>
          <pc:docMk/>
          <pc:sldMk cId="664160574" sldId="505"/>
        </pc:sldMkLst>
        <pc:spChg chg="mod">
          <ac:chgData name="DI XF" userId="2a7889fc66a80f19" providerId="LiveId" clId="{79D639A9-77B5-4E49-A6D4-76BAD7792AC6}" dt="2022-08-15T10:12:01.505" v="1307"/>
          <ac:spMkLst>
            <pc:docMk/>
            <pc:sldMk cId="664160574" sldId="505"/>
            <ac:spMk id="2" creationId="{00000000-0000-0000-0000-000000000000}"/>
          </ac:spMkLst>
        </pc:spChg>
        <pc:picChg chg="mod ord modCrop">
          <ac:chgData name="DI XF" userId="2a7889fc66a80f19" providerId="LiveId" clId="{79D639A9-77B5-4E49-A6D4-76BAD7792AC6}" dt="2022-08-29T10:54:08.167" v="3125" actId="1076"/>
          <ac:picMkLst>
            <pc:docMk/>
            <pc:sldMk cId="664160574" sldId="505"/>
            <ac:picMk id="4" creationId="{3B55FACF-5EB0-4942-96EA-A13DB6AC74B0}"/>
          </ac:picMkLst>
        </pc:picChg>
      </pc:sldChg>
      <pc:sldChg chg="del">
        <pc:chgData name="DI XF" userId="2a7889fc66a80f19" providerId="LiveId" clId="{79D639A9-77B5-4E49-A6D4-76BAD7792AC6}" dt="2022-08-03T07:36:58.210" v="20" actId="47"/>
        <pc:sldMkLst>
          <pc:docMk/>
          <pc:sldMk cId="2587146506" sldId="505"/>
        </pc:sldMkLst>
      </pc:sldChg>
      <pc:sldChg chg="del">
        <pc:chgData name="DI XF" userId="2a7889fc66a80f19" providerId="LiveId" clId="{79D639A9-77B5-4E49-A6D4-76BAD7792AC6}" dt="2022-08-03T07:36:58.794" v="21" actId="47"/>
        <pc:sldMkLst>
          <pc:docMk/>
          <pc:sldMk cId="3385204331" sldId="506"/>
        </pc:sldMkLst>
      </pc:sldChg>
      <pc:sldChg chg="del">
        <pc:chgData name="DI XF" userId="2a7889fc66a80f19" providerId="LiveId" clId="{79D639A9-77B5-4E49-A6D4-76BAD7792AC6}" dt="2022-08-03T07:36:59.091" v="22" actId="47"/>
        <pc:sldMkLst>
          <pc:docMk/>
          <pc:sldMk cId="1359524868" sldId="507"/>
        </pc:sldMkLst>
      </pc:sldChg>
      <pc:sldChg chg="del">
        <pc:chgData name="DI XF" userId="2a7889fc66a80f19" providerId="LiveId" clId="{79D639A9-77B5-4E49-A6D4-76BAD7792AC6}" dt="2022-08-03T07:36:59.427" v="23" actId="47"/>
        <pc:sldMkLst>
          <pc:docMk/>
          <pc:sldMk cId="3019394626" sldId="508"/>
        </pc:sldMkLst>
      </pc:sldChg>
      <pc:sldChg chg="del">
        <pc:chgData name="DI XF" userId="2a7889fc66a80f19" providerId="LiveId" clId="{79D639A9-77B5-4E49-A6D4-76BAD7792AC6}" dt="2022-08-03T07:37:00.192" v="24" actId="47"/>
        <pc:sldMkLst>
          <pc:docMk/>
          <pc:sldMk cId="776870375" sldId="509"/>
        </pc:sldMkLst>
      </pc:sldChg>
      <pc:sldChg chg="addSp delSp modSp mod">
        <pc:chgData name="DI XF" userId="2a7889fc66a80f19" providerId="LiveId" clId="{79D639A9-77B5-4E49-A6D4-76BAD7792AC6}" dt="2022-08-25T12:20:47.439" v="2231" actId="478"/>
        <pc:sldMkLst>
          <pc:docMk/>
          <pc:sldMk cId="2394291571" sldId="510"/>
        </pc:sldMkLst>
        <pc:spChg chg="mod">
          <ac:chgData name="DI XF" userId="2a7889fc66a80f19" providerId="LiveId" clId="{79D639A9-77B5-4E49-A6D4-76BAD7792AC6}" dt="2022-08-15T10:46:29.346" v="1914" actId="20577"/>
          <ac:spMkLst>
            <pc:docMk/>
            <pc:sldMk cId="2394291571" sldId="510"/>
            <ac:spMk id="2" creationId="{00000000-0000-0000-0000-000000000000}"/>
          </ac:spMkLst>
        </pc:spChg>
        <pc:spChg chg="add del mod">
          <ac:chgData name="DI XF" userId="2a7889fc66a80f19" providerId="LiveId" clId="{79D639A9-77B5-4E49-A6D4-76BAD7792AC6}" dt="2022-08-25T12:20:47.439" v="2231" actId="478"/>
          <ac:spMkLst>
            <pc:docMk/>
            <pc:sldMk cId="2394291571" sldId="510"/>
            <ac:spMk id="4" creationId="{61E7D7AC-0568-483D-8450-5D3CD182A9EC}"/>
          </ac:spMkLst>
        </pc:spChg>
        <pc:spChg chg="mod">
          <ac:chgData name="DI XF" userId="2a7889fc66a80f19" providerId="LiveId" clId="{79D639A9-77B5-4E49-A6D4-76BAD7792AC6}" dt="2022-08-10T13:27:30.934" v="1263" actId="403"/>
          <ac:spMkLst>
            <pc:docMk/>
            <pc:sldMk cId="2394291571" sldId="510"/>
            <ac:spMk id="9" creationId="{00000000-0000-0000-0000-000000000000}"/>
          </ac:spMkLst>
        </pc:spChg>
        <pc:picChg chg="mod">
          <ac:chgData name="DI XF" userId="2a7889fc66a80f19" providerId="LiveId" clId="{79D639A9-77B5-4E49-A6D4-76BAD7792AC6}" dt="2022-08-03T08:20:16.030" v="429" actId="1076"/>
          <ac:picMkLst>
            <pc:docMk/>
            <pc:sldMk cId="2394291571" sldId="510"/>
            <ac:picMk id="3" creationId="{00000000-0000-0000-0000-000000000000}"/>
          </ac:picMkLst>
        </pc:picChg>
        <pc:picChg chg="mod">
          <ac:chgData name="DI XF" userId="2a7889fc66a80f19" providerId="LiveId" clId="{79D639A9-77B5-4E49-A6D4-76BAD7792AC6}" dt="2022-08-03T08:20:14.799" v="428" actId="1076"/>
          <ac:picMkLst>
            <pc:docMk/>
            <pc:sldMk cId="2394291571" sldId="510"/>
            <ac:picMk id="5" creationId="{00000000-0000-0000-0000-000000000000}"/>
          </ac:picMkLst>
        </pc:picChg>
      </pc:sldChg>
      <pc:sldChg chg="del">
        <pc:chgData name="DI XF" userId="2a7889fc66a80f19" providerId="LiveId" clId="{79D639A9-77B5-4E49-A6D4-76BAD7792AC6}" dt="2022-08-03T08:19:44.242" v="425" actId="47"/>
        <pc:sldMkLst>
          <pc:docMk/>
          <pc:sldMk cId="334124755" sldId="511"/>
        </pc:sldMkLst>
      </pc:sldChg>
      <pc:sldChg chg="addSp delSp modSp mod">
        <pc:chgData name="DI XF" userId="2a7889fc66a80f19" providerId="LiveId" clId="{79D639A9-77B5-4E49-A6D4-76BAD7792AC6}" dt="2022-08-29T10:56:53.595" v="3149" actId="20577"/>
        <pc:sldMkLst>
          <pc:docMk/>
          <pc:sldMk cId="4209878901" sldId="512"/>
        </pc:sldMkLst>
        <pc:spChg chg="mod">
          <ac:chgData name="DI XF" userId="2a7889fc66a80f19" providerId="LiveId" clId="{79D639A9-77B5-4E49-A6D4-76BAD7792AC6}" dt="2022-08-15T10:48:18.313" v="1979" actId="403"/>
          <ac:spMkLst>
            <pc:docMk/>
            <pc:sldMk cId="4209878901" sldId="512"/>
            <ac:spMk id="19" creationId="{4DB70DB5-E586-475A-A5FA-E855AABE714E}"/>
          </ac:spMkLst>
        </pc:spChg>
        <pc:spChg chg="mod">
          <ac:chgData name="DI XF" userId="2a7889fc66a80f19" providerId="LiveId" clId="{79D639A9-77B5-4E49-A6D4-76BAD7792AC6}" dt="2022-08-15T10:51:26.825" v="2051" actId="20577"/>
          <ac:spMkLst>
            <pc:docMk/>
            <pc:sldMk cId="4209878901" sldId="512"/>
            <ac:spMk id="20" creationId="{275BE0BC-4023-4D67-A4CA-4377D1ADFAD1}"/>
          </ac:spMkLst>
        </pc:spChg>
        <pc:spChg chg="mod">
          <ac:chgData name="DI XF" userId="2a7889fc66a80f19" providerId="LiveId" clId="{79D639A9-77B5-4E49-A6D4-76BAD7792AC6}" dt="2022-08-15T10:48:18.313" v="1979" actId="403"/>
          <ac:spMkLst>
            <pc:docMk/>
            <pc:sldMk cId="4209878901" sldId="512"/>
            <ac:spMk id="30" creationId="{1AE75EEC-9814-4A75-A71F-62F5184EA759}"/>
          </ac:spMkLst>
        </pc:spChg>
        <pc:spChg chg="mod">
          <ac:chgData name="DI XF" userId="2a7889fc66a80f19" providerId="LiveId" clId="{79D639A9-77B5-4E49-A6D4-76BAD7792AC6}" dt="2022-08-29T10:56:53.595" v="3149" actId="20577"/>
          <ac:spMkLst>
            <pc:docMk/>
            <pc:sldMk cId="4209878901" sldId="512"/>
            <ac:spMk id="32" creationId="{F4A0E1FF-8244-4121-BD19-41A16AB72B05}"/>
          </ac:spMkLst>
        </pc:spChg>
        <pc:spChg chg="mod">
          <ac:chgData name="DI XF" userId="2a7889fc66a80f19" providerId="LiveId" clId="{79D639A9-77B5-4E49-A6D4-76BAD7792AC6}" dt="2022-08-15T10:48:18.313" v="1979" actId="403"/>
          <ac:spMkLst>
            <pc:docMk/>
            <pc:sldMk cId="4209878901" sldId="512"/>
            <ac:spMk id="40" creationId="{EC439246-A0E3-40BD-B458-50B1DC0E1090}"/>
          </ac:spMkLst>
        </pc:spChg>
        <pc:spChg chg="mod">
          <ac:chgData name="DI XF" userId="2a7889fc66a80f19" providerId="LiveId" clId="{79D639A9-77B5-4E49-A6D4-76BAD7792AC6}" dt="2022-08-15T10:48:18.313" v="1979" actId="403"/>
          <ac:spMkLst>
            <pc:docMk/>
            <pc:sldMk cId="4209878901" sldId="512"/>
            <ac:spMk id="41" creationId="{016FEF6B-FECD-4F6A-AA18-71AAAE30C571}"/>
          </ac:spMkLst>
        </pc:spChg>
        <pc:spChg chg="mod">
          <ac:chgData name="DI XF" userId="2a7889fc66a80f19" providerId="LiveId" clId="{79D639A9-77B5-4E49-A6D4-76BAD7792AC6}" dt="2022-08-15T10:48:18.313" v="1979" actId="403"/>
          <ac:spMkLst>
            <pc:docMk/>
            <pc:sldMk cId="4209878901" sldId="512"/>
            <ac:spMk id="43" creationId="{2A45AD2E-9F58-4591-8E7D-64CD88CED067}"/>
          </ac:spMkLst>
        </pc:spChg>
        <pc:spChg chg="mod">
          <ac:chgData name="DI XF" userId="2a7889fc66a80f19" providerId="LiveId" clId="{79D639A9-77B5-4E49-A6D4-76BAD7792AC6}" dt="2022-08-15T10:48:18.313" v="1979" actId="403"/>
          <ac:spMkLst>
            <pc:docMk/>
            <pc:sldMk cId="4209878901" sldId="512"/>
            <ac:spMk id="44" creationId="{8D994765-97E7-4CA4-9FEB-A23C55528D04}"/>
          </ac:spMkLst>
        </pc:spChg>
        <pc:spChg chg="mod">
          <ac:chgData name="DI XF" userId="2a7889fc66a80f19" providerId="LiveId" clId="{79D639A9-77B5-4E49-A6D4-76BAD7792AC6}" dt="2022-08-15T10:48:18.313" v="1979" actId="403"/>
          <ac:spMkLst>
            <pc:docMk/>
            <pc:sldMk cId="4209878901" sldId="512"/>
            <ac:spMk id="46" creationId="{BCB7E1F9-E754-436D-90B3-18EE0ED22FE2}"/>
          </ac:spMkLst>
        </pc:spChg>
        <pc:spChg chg="mod">
          <ac:chgData name="DI XF" userId="2a7889fc66a80f19" providerId="LiveId" clId="{79D639A9-77B5-4E49-A6D4-76BAD7792AC6}" dt="2022-08-15T10:48:18.313" v="1979" actId="403"/>
          <ac:spMkLst>
            <pc:docMk/>
            <pc:sldMk cId="4209878901" sldId="512"/>
            <ac:spMk id="47" creationId="{721F2E5A-CB4E-4704-A09B-CBC4C749B968}"/>
          </ac:spMkLst>
        </pc:spChg>
        <pc:grpChg chg="add mod">
          <ac:chgData name="DI XF" userId="2a7889fc66a80f19" providerId="LiveId" clId="{79D639A9-77B5-4E49-A6D4-76BAD7792AC6}" dt="2022-08-25T12:20:59.599" v="2232" actId="1076"/>
          <ac:grpSpMkLst>
            <pc:docMk/>
            <pc:sldMk cId="4209878901" sldId="512"/>
            <ac:grpSpMk id="18" creationId="{8AFBBDE5-C719-436F-8D9F-9A29B6445B47}"/>
          </ac:grpSpMkLst>
        </pc:grpChg>
        <pc:grpChg chg="add mod">
          <ac:chgData name="DI XF" userId="2a7889fc66a80f19" providerId="LiveId" clId="{79D639A9-77B5-4E49-A6D4-76BAD7792AC6}" dt="2022-08-25T12:21:02.774" v="2233" actId="1076"/>
          <ac:grpSpMkLst>
            <pc:docMk/>
            <pc:sldMk cId="4209878901" sldId="512"/>
            <ac:grpSpMk id="21" creationId="{1900DEA0-529C-4512-9D8B-CBB138F8D555}"/>
          </ac:grpSpMkLst>
        </pc:grpChg>
        <pc:grpChg chg="del">
          <ac:chgData name="DI XF" userId="2a7889fc66a80f19" providerId="LiveId" clId="{79D639A9-77B5-4E49-A6D4-76BAD7792AC6}" dt="2022-08-15T10:48:12.645" v="1975" actId="478"/>
          <ac:grpSpMkLst>
            <pc:docMk/>
            <pc:sldMk cId="4209878901" sldId="512"/>
            <ac:grpSpMk id="22" creationId="{00000000-0000-0000-0000-000000000000}"/>
          </ac:grpSpMkLst>
        </pc:grpChg>
        <pc:grpChg chg="del">
          <ac:chgData name="DI XF" userId="2a7889fc66a80f19" providerId="LiveId" clId="{79D639A9-77B5-4E49-A6D4-76BAD7792AC6}" dt="2022-08-15T10:48:12.645" v="1975" actId="478"/>
          <ac:grpSpMkLst>
            <pc:docMk/>
            <pc:sldMk cId="4209878901" sldId="512"/>
            <ac:grpSpMk id="25" creationId="{00000000-0000-0000-0000-000000000000}"/>
          </ac:grpSpMkLst>
        </pc:grpChg>
        <pc:grpChg chg="del">
          <ac:chgData name="DI XF" userId="2a7889fc66a80f19" providerId="LiveId" clId="{79D639A9-77B5-4E49-A6D4-76BAD7792AC6}" dt="2022-08-15T10:48:12.645" v="1975" actId="478"/>
          <ac:grpSpMkLst>
            <pc:docMk/>
            <pc:sldMk cId="4209878901" sldId="512"/>
            <ac:grpSpMk id="28" creationId="{00000000-0000-0000-0000-000000000000}"/>
          </ac:grpSpMkLst>
        </pc:grpChg>
        <pc:grpChg chg="del">
          <ac:chgData name="DI XF" userId="2a7889fc66a80f19" providerId="LiveId" clId="{79D639A9-77B5-4E49-A6D4-76BAD7792AC6}" dt="2022-08-15T10:48:12.645" v="1975" actId="478"/>
          <ac:grpSpMkLst>
            <pc:docMk/>
            <pc:sldMk cId="4209878901" sldId="512"/>
            <ac:grpSpMk id="33" creationId="{00000000-0000-0000-0000-000000000000}"/>
          </ac:grpSpMkLst>
        </pc:grpChg>
        <pc:grpChg chg="del">
          <ac:chgData name="DI XF" userId="2a7889fc66a80f19" providerId="LiveId" clId="{79D639A9-77B5-4E49-A6D4-76BAD7792AC6}" dt="2022-08-15T10:48:12.645" v="1975" actId="478"/>
          <ac:grpSpMkLst>
            <pc:docMk/>
            <pc:sldMk cId="4209878901" sldId="512"/>
            <ac:grpSpMk id="36" creationId="{00000000-0000-0000-0000-000000000000}"/>
          </ac:grpSpMkLst>
        </pc:grpChg>
        <pc:grpChg chg="add mod">
          <ac:chgData name="DI XF" userId="2a7889fc66a80f19" providerId="LiveId" clId="{79D639A9-77B5-4E49-A6D4-76BAD7792AC6}" dt="2022-08-25T12:21:07.272" v="2234" actId="1076"/>
          <ac:grpSpMkLst>
            <pc:docMk/>
            <pc:sldMk cId="4209878901" sldId="512"/>
            <ac:grpSpMk id="39" creationId="{4A864D39-B4F1-4CC4-B345-26449DB16444}"/>
          </ac:grpSpMkLst>
        </pc:grpChg>
        <pc:grpChg chg="add mod">
          <ac:chgData name="DI XF" userId="2a7889fc66a80f19" providerId="LiveId" clId="{79D639A9-77B5-4E49-A6D4-76BAD7792AC6}" dt="2022-08-15T10:48:15.759" v="1977" actId="1076"/>
          <ac:grpSpMkLst>
            <pc:docMk/>
            <pc:sldMk cId="4209878901" sldId="512"/>
            <ac:grpSpMk id="42" creationId="{84A65D2E-D53E-4C7E-B1E0-4663666C3250}"/>
          </ac:grpSpMkLst>
        </pc:grpChg>
        <pc:grpChg chg="add mod">
          <ac:chgData name="DI XF" userId="2a7889fc66a80f19" providerId="LiveId" clId="{79D639A9-77B5-4E49-A6D4-76BAD7792AC6}" dt="2022-08-15T10:48:15.759" v="1977" actId="1076"/>
          <ac:grpSpMkLst>
            <pc:docMk/>
            <pc:sldMk cId="4209878901" sldId="512"/>
            <ac:grpSpMk id="45" creationId="{38007EA0-EA7C-4BA0-AF3F-B65B56A2138D}"/>
          </ac:grpSpMkLst>
        </pc:grpChg>
      </pc:sldChg>
      <pc:sldChg chg="modSp add mod">
        <pc:chgData name="DI XF" userId="2a7889fc66a80f19" providerId="LiveId" clId="{79D639A9-77B5-4E49-A6D4-76BAD7792AC6}" dt="2022-08-15T10:11:39.378" v="1306" actId="20577"/>
        <pc:sldMkLst>
          <pc:docMk/>
          <pc:sldMk cId="1798075126" sldId="513"/>
        </pc:sldMkLst>
        <pc:spChg chg="mod">
          <ac:chgData name="DI XF" userId="2a7889fc66a80f19" providerId="LiveId" clId="{79D639A9-77B5-4E49-A6D4-76BAD7792AC6}" dt="2022-08-15T10:11:39.378" v="1306" actId="20577"/>
          <ac:spMkLst>
            <pc:docMk/>
            <pc:sldMk cId="1798075126" sldId="513"/>
            <ac:spMk id="5" creationId="{00000000-0000-0000-0000-000000000000}"/>
          </ac:spMkLst>
        </pc:spChg>
      </pc:sldChg>
      <pc:sldChg chg="modSp del mod modNotesTx">
        <pc:chgData name="DI XF" userId="2a7889fc66a80f19" providerId="LiveId" clId="{79D639A9-77B5-4E49-A6D4-76BAD7792AC6}" dt="2022-08-09T13:22:39.950" v="654" actId="47"/>
        <pc:sldMkLst>
          <pc:docMk/>
          <pc:sldMk cId="4048941700" sldId="513"/>
        </pc:sldMkLst>
        <pc:spChg chg="mod">
          <ac:chgData name="DI XF" userId="2a7889fc66a80f19" providerId="LiveId" clId="{79D639A9-77B5-4E49-A6D4-76BAD7792AC6}" dt="2022-08-03T07:52:17.143" v="253" actId="1076"/>
          <ac:spMkLst>
            <pc:docMk/>
            <pc:sldMk cId="4048941700" sldId="513"/>
            <ac:spMk id="7" creationId="{00000000-0000-0000-0000-000000000000}"/>
          </ac:spMkLst>
        </pc:spChg>
      </pc:sldChg>
      <pc:sldChg chg="modSp add mod">
        <pc:chgData name="DI XF" userId="2a7889fc66a80f19" providerId="LiveId" clId="{79D639A9-77B5-4E49-A6D4-76BAD7792AC6}" dt="2022-08-25T12:23:02.397" v="2235" actId="207"/>
        <pc:sldMkLst>
          <pc:docMk/>
          <pc:sldMk cId="1568796010" sldId="538"/>
        </pc:sldMkLst>
        <pc:spChg chg="mod">
          <ac:chgData name="DI XF" userId="2a7889fc66a80f19" providerId="LiveId" clId="{79D639A9-77B5-4E49-A6D4-76BAD7792AC6}" dt="2022-08-15T10:12:01.505" v="1307"/>
          <ac:spMkLst>
            <pc:docMk/>
            <pc:sldMk cId="1568796010" sldId="538"/>
            <ac:spMk id="2" creationId="{00000000-0000-0000-0000-000000000000}"/>
          </ac:spMkLst>
        </pc:spChg>
        <pc:spChg chg="mod">
          <ac:chgData name="DI XF" userId="2a7889fc66a80f19" providerId="LiveId" clId="{79D639A9-77B5-4E49-A6D4-76BAD7792AC6}" dt="2022-08-25T12:23:02.397" v="2235" actId="207"/>
          <ac:spMkLst>
            <pc:docMk/>
            <pc:sldMk cId="1568796010" sldId="538"/>
            <ac:spMk id="9" creationId="{00000000-0000-0000-0000-000000000000}"/>
          </ac:spMkLst>
        </pc:spChg>
      </pc:sldChg>
      <pc:sldChg chg="addSp modSp add mod">
        <pc:chgData name="DI XF" userId="2a7889fc66a80f19" providerId="LiveId" clId="{79D639A9-77B5-4E49-A6D4-76BAD7792AC6}" dt="2022-08-29T10:46:56.279" v="3037" actId="1076"/>
        <pc:sldMkLst>
          <pc:docMk/>
          <pc:sldMk cId="3979470739" sldId="539"/>
        </pc:sldMkLst>
        <pc:spChg chg="mod">
          <ac:chgData name="DI XF" userId="2a7889fc66a80f19" providerId="LiveId" clId="{79D639A9-77B5-4E49-A6D4-76BAD7792AC6}" dt="2022-08-15T10:12:01.505" v="1307"/>
          <ac:spMkLst>
            <pc:docMk/>
            <pc:sldMk cId="3979470739" sldId="539"/>
            <ac:spMk id="2" creationId="{00000000-0000-0000-0000-000000000000}"/>
          </ac:spMkLst>
        </pc:spChg>
        <pc:spChg chg="add mod">
          <ac:chgData name="DI XF" userId="2a7889fc66a80f19" providerId="LiveId" clId="{79D639A9-77B5-4E49-A6D4-76BAD7792AC6}" dt="2022-08-29T10:46:56.279" v="3037" actId="1076"/>
          <ac:spMkLst>
            <pc:docMk/>
            <pc:sldMk cId="3979470739" sldId="539"/>
            <ac:spMk id="6" creationId="{A8952F63-AB2E-4E4D-BF79-40B9287DAE1C}"/>
          </ac:spMkLst>
        </pc:spChg>
        <pc:spChg chg="mod">
          <ac:chgData name="DI XF" userId="2a7889fc66a80f19" providerId="LiveId" clId="{79D639A9-77B5-4E49-A6D4-76BAD7792AC6}" dt="2022-08-15T10:49:44.704" v="2019" actId="403"/>
          <ac:spMkLst>
            <pc:docMk/>
            <pc:sldMk cId="3979470739" sldId="539"/>
            <ac:spMk id="9" creationId="{00000000-0000-0000-0000-000000000000}"/>
          </ac:spMkLst>
        </pc:spChg>
      </pc:sldChg>
      <pc:sldChg chg="addSp delSp modSp add del mod">
        <pc:chgData name="DI XF" userId="2a7889fc66a80f19" providerId="LiveId" clId="{79D639A9-77B5-4E49-A6D4-76BAD7792AC6}" dt="2022-08-29T11:12:44.159" v="3240" actId="1076"/>
        <pc:sldMkLst>
          <pc:docMk/>
          <pc:sldMk cId="884905147" sldId="585"/>
        </pc:sldMkLst>
        <pc:spChg chg="mod">
          <ac:chgData name="DI XF" userId="2a7889fc66a80f19" providerId="LiveId" clId="{79D639A9-77B5-4E49-A6D4-76BAD7792AC6}" dt="2022-08-15T10:12:01.505" v="1307"/>
          <ac:spMkLst>
            <pc:docMk/>
            <pc:sldMk cId="884905147" sldId="585"/>
            <ac:spMk id="2" creationId="{00000000-0000-0000-0000-000000000000}"/>
          </ac:spMkLst>
        </pc:spChg>
        <pc:spChg chg="add mod ord">
          <ac:chgData name="DI XF" userId="2a7889fc66a80f19" providerId="LiveId" clId="{79D639A9-77B5-4E49-A6D4-76BAD7792AC6}" dt="2022-08-29T11:12:44.159" v="3240" actId="1076"/>
          <ac:spMkLst>
            <pc:docMk/>
            <pc:sldMk cId="884905147" sldId="585"/>
            <ac:spMk id="6" creationId="{1B58ED0C-748B-4DB0-86BE-91A3F8E6CB7C}"/>
          </ac:spMkLst>
        </pc:spChg>
        <pc:picChg chg="add mod">
          <ac:chgData name="DI XF" userId="2a7889fc66a80f19" providerId="LiveId" clId="{79D639A9-77B5-4E49-A6D4-76BAD7792AC6}" dt="2022-08-29T11:12:44.159" v="3240" actId="1076"/>
          <ac:picMkLst>
            <pc:docMk/>
            <pc:sldMk cId="884905147" sldId="585"/>
            <ac:picMk id="4" creationId="{F473EA22-59F0-44F6-A567-D4D7064FCBEC}"/>
          </ac:picMkLst>
        </pc:picChg>
        <pc:picChg chg="del mod">
          <ac:chgData name="DI XF" userId="2a7889fc66a80f19" providerId="LiveId" clId="{79D639A9-77B5-4E49-A6D4-76BAD7792AC6}" dt="2022-08-29T11:11:22.992" v="3225" actId="478"/>
          <ac:picMkLst>
            <pc:docMk/>
            <pc:sldMk cId="884905147" sldId="585"/>
            <ac:picMk id="7" creationId="{EDA4F982-456E-423E-BD75-80C6A0B066C8}"/>
          </ac:picMkLst>
        </pc:picChg>
      </pc:sldChg>
      <pc:sldChg chg="modSp add mod">
        <pc:chgData name="DI XF" userId="2a7889fc66a80f19" providerId="LiveId" clId="{79D639A9-77B5-4E49-A6D4-76BAD7792AC6}" dt="2022-08-25T12:37:15.822" v="2591" actId="1076"/>
        <pc:sldMkLst>
          <pc:docMk/>
          <pc:sldMk cId="2493249336" sldId="608"/>
        </pc:sldMkLst>
        <pc:spChg chg="mod">
          <ac:chgData name="DI XF" userId="2a7889fc66a80f19" providerId="LiveId" clId="{79D639A9-77B5-4E49-A6D4-76BAD7792AC6}" dt="2022-08-15T10:12:01.505" v="1307"/>
          <ac:spMkLst>
            <pc:docMk/>
            <pc:sldMk cId="2493249336" sldId="608"/>
            <ac:spMk id="2" creationId="{00000000-0000-0000-0000-000000000000}"/>
          </ac:spMkLst>
        </pc:spChg>
        <pc:spChg chg="mod">
          <ac:chgData name="DI XF" userId="2a7889fc66a80f19" providerId="LiveId" clId="{79D639A9-77B5-4E49-A6D4-76BAD7792AC6}" dt="2022-08-25T12:34:51.544" v="2587" actId="20577"/>
          <ac:spMkLst>
            <pc:docMk/>
            <pc:sldMk cId="2493249336" sldId="608"/>
            <ac:spMk id="4" creationId="{00000000-0000-0000-0000-000000000000}"/>
          </ac:spMkLst>
        </pc:spChg>
        <pc:spChg chg="mod">
          <ac:chgData name="DI XF" userId="2a7889fc66a80f19" providerId="LiveId" clId="{79D639A9-77B5-4E49-A6D4-76BAD7792AC6}" dt="2022-08-25T12:37:15.822" v="2591" actId="1076"/>
          <ac:spMkLst>
            <pc:docMk/>
            <pc:sldMk cId="2493249336" sldId="608"/>
            <ac:spMk id="6" creationId="{00000000-0000-0000-0000-000000000000}"/>
          </ac:spMkLst>
        </pc:spChg>
      </pc:sldChg>
      <pc:sldChg chg="modSp add mod modNotesTx">
        <pc:chgData name="DI XF" userId="2a7889fc66a80f19" providerId="LiveId" clId="{79D639A9-77B5-4E49-A6D4-76BAD7792AC6}" dt="2022-08-29T10:29:05.796" v="2720" actId="404"/>
        <pc:sldMkLst>
          <pc:docMk/>
          <pc:sldMk cId="870649098" sldId="609"/>
        </pc:sldMkLst>
        <pc:spChg chg="mod">
          <ac:chgData name="DI XF" userId="2a7889fc66a80f19" providerId="LiveId" clId="{79D639A9-77B5-4E49-A6D4-76BAD7792AC6}" dt="2022-08-15T10:12:01.505" v="1307"/>
          <ac:spMkLst>
            <pc:docMk/>
            <pc:sldMk cId="870649098" sldId="609"/>
            <ac:spMk id="2" creationId="{00000000-0000-0000-0000-000000000000}"/>
          </ac:spMkLst>
        </pc:spChg>
        <pc:spChg chg="mod">
          <ac:chgData name="DI XF" userId="2a7889fc66a80f19" providerId="LiveId" clId="{79D639A9-77B5-4E49-A6D4-76BAD7792AC6}" dt="2022-08-29T10:28:54.890" v="2719" actId="1076"/>
          <ac:spMkLst>
            <pc:docMk/>
            <pc:sldMk cId="870649098" sldId="609"/>
            <ac:spMk id="4" creationId="{00000000-0000-0000-0000-000000000000}"/>
          </ac:spMkLst>
        </pc:spChg>
        <pc:spChg chg="mod">
          <ac:chgData name="DI XF" userId="2a7889fc66a80f19" providerId="LiveId" clId="{79D639A9-77B5-4E49-A6D4-76BAD7792AC6}" dt="2022-08-29T10:28:54.890" v="2719" actId="1076"/>
          <ac:spMkLst>
            <pc:docMk/>
            <pc:sldMk cId="870649098" sldId="609"/>
            <ac:spMk id="5" creationId="{00000000-0000-0000-0000-000000000000}"/>
          </ac:spMkLst>
        </pc:spChg>
        <pc:spChg chg="mod">
          <ac:chgData name="DI XF" userId="2a7889fc66a80f19" providerId="LiveId" clId="{79D639A9-77B5-4E49-A6D4-76BAD7792AC6}" dt="2022-08-29T10:28:54.890" v="2719" actId="1076"/>
          <ac:spMkLst>
            <pc:docMk/>
            <pc:sldMk cId="870649098" sldId="609"/>
            <ac:spMk id="6" creationId="{00000000-0000-0000-0000-000000000000}"/>
          </ac:spMkLst>
        </pc:spChg>
        <pc:spChg chg="mod">
          <ac:chgData name="DI XF" userId="2a7889fc66a80f19" providerId="LiveId" clId="{79D639A9-77B5-4E49-A6D4-76BAD7792AC6}" dt="2022-08-29T10:28:54.890" v="2719" actId="1076"/>
          <ac:spMkLst>
            <pc:docMk/>
            <pc:sldMk cId="870649098" sldId="609"/>
            <ac:spMk id="7" creationId="{00000000-0000-0000-0000-000000000000}"/>
          </ac:spMkLst>
        </pc:spChg>
        <pc:spChg chg="mod">
          <ac:chgData name="DI XF" userId="2a7889fc66a80f19" providerId="LiveId" clId="{79D639A9-77B5-4E49-A6D4-76BAD7792AC6}" dt="2022-08-29T10:28:54.890" v="2719" actId="1076"/>
          <ac:spMkLst>
            <pc:docMk/>
            <pc:sldMk cId="870649098" sldId="609"/>
            <ac:spMk id="8" creationId="{00000000-0000-0000-0000-000000000000}"/>
          </ac:spMkLst>
        </pc:spChg>
        <pc:spChg chg="mod">
          <ac:chgData name="DI XF" userId="2a7889fc66a80f19" providerId="LiveId" clId="{79D639A9-77B5-4E49-A6D4-76BAD7792AC6}" dt="2022-08-29T10:29:05.796" v="2720" actId="404"/>
          <ac:spMkLst>
            <pc:docMk/>
            <pc:sldMk cId="870649098" sldId="609"/>
            <ac:spMk id="9" creationId="{00000000-0000-0000-0000-000000000000}"/>
          </ac:spMkLst>
        </pc:spChg>
        <pc:spChg chg="mod">
          <ac:chgData name="DI XF" userId="2a7889fc66a80f19" providerId="LiveId" clId="{79D639A9-77B5-4E49-A6D4-76BAD7792AC6}" dt="2022-08-29T10:28:54.890" v="2719" actId="1076"/>
          <ac:spMkLst>
            <pc:docMk/>
            <pc:sldMk cId="870649098" sldId="609"/>
            <ac:spMk id="10" creationId="{00000000-0000-0000-0000-000000000000}"/>
          </ac:spMkLst>
        </pc:spChg>
        <pc:spChg chg="mod">
          <ac:chgData name="DI XF" userId="2a7889fc66a80f19" providerId="LiveId" clId="{79D639A9-77B5-4E49-A6D4-76BAD7792AC6}" dt="2022-08-29T10:28:54.890" v="2719" actId="1076"/>
          <ac:spMkLst>
            <pc:docMk/>
            <pc:sldMk cId="870649098" sldId="609"/>
            <ac:spMk id="11" creationId="{00000000-0000-0000-0000-000000000000}"/>
          </ac:spMkLst>
        </pc:spChg>
      </pc:sldChg>
      <pc:sldChg chg="modSp add mod">
        <pc:chgData name="DI XF" userId="2a7889fc66a80f19" providerId="LiveId" clId="{79D639A9-77B5-4E49-A6D4-76BAD7792AC6}" dt="2022-08-29T10:53:02.033" v="3123" actId="20577"/>
        <pc:sldMkLst>
          <pc:docMk/>
          <pc:sldMk cId="428150282" sldId="610"/>
        </pc:sldMkLst>
        <pc:spChg chg="mod">
          <ac:chgData name="DI XF" userId="2a7889fc66a80f19" providerId="LiveId" clId="{79D639A9-77B5-4E49-A6D4-76BAD7792AC6}" dt="2022-08-15T10:12:01.505" v="1307"/>
          <ac:spMkLst>
            <pc:docMk/>
            <pc:sldMk cId="428150282" sldId="610"/>
            <ac:spMk id="2" creationId="{00000000-0000-0000-0000-000000000000}"/>
          </ac:spMkLst>
        </pc:spChg>
        <pc:spChg chg="mod">
          <ac:chgData name="DI XF" userId="2a7889fc66a80f19" providerId="LiveId" clId="{79D639A9-77B5-4E49-A6D4-76BAD7792AC6}" dt="2022-08-29T10:53:02.033" v="3123" actId="20577"/>
          <ac:spMkLst>
            <pc:docMk/>
            <pc:sldMk cId="428150282" sldId="610"/>
            <ac:spMk id="9" creationId="{00000000-0000-0000-0000-000000000000}"/>
          </ac:spMkLst>
        </pc:spChg>
      </pc:sldChg>
      <pc:sldChg chg="addSp delSp modSp add mod delAnim">
        <pc:chgData name="DI XF" userId="2a7889fc66a80f19" providerId="LiveId" clId="{79D639A9-77B5-4E49-A6D4-76BAD7792AC6}" dt="2022-08-29T10:46:05.544" v="3029" actId="1076"/>
        <pc:sldMkLst>
          <pc:docMk/>
          <pc:sldMk cId="1909599134" sldId="611"/>
        </pc:sldMkLst>
        <pc:spChg chg="add mod">
          <ac:chgData name="DI XF" userId="2a7889fc66a80f19" providerId="LiveId" clId="{79D639A9-77B5-4E49-A6D4-76BAD7792AC6}" dt="2022-08-29T10:45:59.465" v="3028" actId="1076"/>
          <ac:spMkLst>
            <pc:docMk/>
            <pc:sldMk cId="1909599134" sldId="611"/>
            <ac:spMk id="3" creationId="{EB05CE81-9D86-404C-AEF7-664843FF6711}"/>
          </ac:spMkLst>
        </pc:spChg>
        <pc:spChg chg="del">
          <ac:chgData name="DI XF" userId="2a7889fc66a80f19" providerId="LiveId" clId="{79D639A9-77B5-4E49-A6D4-76BAD7792AC6}" dt="2022-08-25T11:55:27.456" v="2061" actId="478"/>
          <ac:spMkLst>
            <pc:docMk/>
            <pc:sldMk cId="1909599134" sldId="611"/>
            <ac:spMk id="4" creationId="{00000000-0000-0000-0000-000000000000}"/>
          </ac:spMkLst>
        </pc:spChg>
        <pc:spChg chg="add mod">
          <ac:chgData name="DI XF" userId="2a7889fc66a80f19" providerId="LiveId" clId="{79D639A9-77B5-4E49-A6D4-76BAD7792AC6}" dt="2022-08-29T10:45:59.465" v="3028" actId="1076"/>
          <ac:spMkLst>
            <pc:docMk/>
            <pc:sldMk cId="1909599134" sldId="611"/>
            <ac:spMk id="4" creationId="{F487781A-0F79-4EA8-B0E7-21738A18C283}"/>
          </ac:spMkLst>
        </pc:spChg>
        <pc:spChg chg="del">
          <ac:chgData name="DI XF" userId="2a7889fc66a80f19" providerId="LiveId" clId="{79D639A9-77B5-4E49-A6D4-76BAD7792AC6}" dt="2022-08-25T11:55:27.456" v="2061" actId="478"/>
          <ac:spMkLst>
            <pc:docMk/>
            <pc:sldMk cId="1909599134" sldId="611"/>
            <ac:spMk id="5" creationId="{00000000-0000-0000-0000-000000000000}"/>
          </ac:spMkLst>
        </pc:spChg>
        <pc:spChg chg="add mod">
          <ac:chgData name="DI XF" userId="2a7889fc66a80f19" providerId="LiveId" clId="{79D639A9-77B5-4E49-A6D4-76BAD7792AC6}" dt="2022-08-29T10:45:59.465" v="3028" actId="1076"/>
          <ac:spMkLst>
            <pc:docMk/>
            <pc:sldMk cId="1909599134" sldId="611"/>
            <ac:spMk id="5" creationId="{B85E9F35-AC35-4623-9F08-B33BB32376C8}"/>
          </ac:spMkLst>
        </pc:spChg>
        <pc:spChg chg="del">
          <ac:chgData name="DI XF" userId="2a7889fc66a80f19" providerId="LiveId" clId="{79D639A9-77B5-4E49-A6D4-76BAD7792AC6}" dt="2022-08-25T11:55:27.456" v="2061" actId="478"/>
          <ac:spMkLst>
            <pc:docMk/>
            <pc:sldMk cId="1909599134" sldId="611"/>
            <ac:spMk id="6" creationId="{00000000-0000-0000-0000-000000000000}"/>
          </ac:spMkLst>
        </pc:spChg>
        <pc:spChg chg="del">
          <ac:chgData name="DI XF" userId="2a7889fc66a80f19" providerId="LiveId" clId="{79D639A9-77B5-4E49-A6D4-76BAD7792AC6}" dt="2022-08-25T11:55:27.456" v="2061" actId="478"/>
          <ac:spMkLst>
            <pc:docMk/>
            <pc:sldMk cId="1909599134" sldId="611"/>
            <ac:spMk id="7" creationId="{00000000-0000-0000-0000-000000000000}"/>
          </ac:spMkLst>
        </pc:spChg>
        <pc:spChg chg="del">
          <ac:chgData name="DI XF" userId="2a7889fc66a80f19" providerId="LiveId" clId="{79D639A9-77B5-4E49-A6D4-76BAD7792AC6}" dt="2022-08-25T11:55:27.456" v="2061" actId="478"/>
          <ac:spMkLst>
            <pc:docMk/>
            <pc:sldMk cId="1909599134" sldId="611"/>
            <ac:spMk id="8" creationId="{00000000-0000-0000-0000-000000000000}"/>
          </ac:spMkLst>
        </pc:spChg>
        <pc:spChg chg="mod">
          <ac:chgData name="DI XF" userId="2a7889fc66a80f19" providerId="LiveId" clId="{79D639A9-77B5-4E49-A6D4-76BAD7792AC6}" dt="2022-08-29T10:45:54.111" v="3027" actId="207"/>
          <ac:spMkLst>
            <pc:docMk/>
            <pc:sldMk cId="1909599134" sldId="611"/>
            <ac:spMk id="9" creationId="{00000000-0000-0000-0000-000000000000}"/>
          </ac:spMkLst>
        </pc:spChg>
        <pc:spChg chg="del">
          <ac:chgData name="DI XF" userId="2a7889fc66a80f19" providerId="LiveId" clId="{79D639A9-77B5-4E49-A6D4-76BAD7792AC6}" dt="2022-08-25T11:55:27.456" v="2061" actId="478"/>
          <ac:spMkLst>
            <pc:docMk/>
            <pc:sldMk cId="1909599134" sldId="611"/>
            <ac:spMk id="10" creationId="{00000000-0000-0000-0000-000000000000}"/>
          </ac:spMkLst>
        </pc:spChg>
        <pc:spChg chg="del">
          <ac:chgData name="DI XF" userId="2a7889fc66a80f19" providerId="LiveId" clId="{79D639A9-77B5-4E49-A6D4-76BAD7792AC6}" dt="2022-08-25T11:55:27.456" v="2061" actId="478"/>
          <ac:spMkLst>
            <pc:docMk/>
            <pc:sldMk cId="1909599134" sldId="611"/>
            <ac:spMk id="11" creationId="{00000000-0000-0000-0000-000000000000}"/>
          </ac:spMkLst>
        </pc:spChg>
        <pc:spChg chg="del mod topLvl">
          <ac:chgData name="DI XF" userId="2a7889fc66a80f19" providerId="LiveId" clId="{79D639A9-77B5-4E49-A6D4-76BAD7792AC6}" dt="2022-08-29T10:34:28.234" v="2754" actId="478"/>
          <ac:spMkLst>
            <pc:docMk/>
            <pc:sldMk cId="1909599134" sldId="611"/>
            <ac:spMk id="13" creationId="{7171FF7F-DAF1-42F6-B33A-02A54E07B7A8}"/>
          </ac:spMkLst>
        </pc:spChg>
        <pc:spChg chg="del mod topLvl">
          <ac:chgData name="DI XF" userId="2a7889fc66a80f19" providerId="LiveId" clId="{79D639A9-77B5-4E49-A6D4-76BAD7792AC6}" dt="2022-08-29T10:34:06.309" v="2737" actId="21"/>
          <ac:spMkLst>
            <pc:docMk/>
            <pc:sldMk cId="1909599134" sldId="611"/>
            <ac:spMk id="14" creationId="{2FB85B97-1EAA-4861-9FF1-C91B4EEBBF8F}"/>
          </ac:spMkLst>
        </pc:spChg>
        <pc:spChg chg="del mod topLvl">
          <ac:chgData name="DI XF" userId="2a7889fc66a80f19" providerId="LiveId" clId="{79D639A9-77B5-4E49-A6D4-76BAD7792AC6}" dt="2022-08-29T10:34:28.234" v="2754" actId="478"/>
          <ac:spMkLst>
            <pc:docMk/>
            <pc:sldMk cId="1909599134" sldId="611"/>
            <ac:spMk id="16" creationId="{75A77168-F1C9-4228-A943-A55D33247C5E}"/>
          </ac:spMkLst>
        </pc:spChg>
        <pc:spChg chg="del mod topLvl">
          <ac:chgData name="DI XF" userId="2a7889fc66a80f19" providerId="LiveId" clId="{79D639A9-77B5-4E49-A6D4-76BAD7792AC6}" dt="2022-08-29T10:34:10.849" v="2740" actId="21"/>
          <ac:spMkLst>
            <pc:docMk/>
            <pc:sldMk cId="1909599134" sldId="611"/>
            <ac:spMk id="17" creationId="{AC4B4863-0325-4637-B7C1-BEBAE8CE74B3}"/>
          </ac:spMkLst>
        </pc:spChg>
        <pc:spChg chg="del mod topLvl">
          <ac:chgData name="DI XF" userId="2a7889fc66a80f19" providerId="LiveId" clId="{79D639A9-77B5-4E49-A6D4-76BAD7792AC6}" dt="2022-08-29T10:34:28.234" v="2754" actId="478"/>
          <ac:spMkLst>
            <pc:docMk/>
            <pc:sldMk cId="1909599134" sldId="611"/>
            <ac:spMk id="19" creationId="{19A15881-CB95-4AA5-AF5E-2E93F80B4FB8}"/>
          </ac:spMkLst>
        </pc:spChg>
        <pc:spChg chg="del mod topLvl">
          <ac:chgData name="DI XF" userId="2a7889fc66a80f19" providerId="LiveId" clId="{79D639A9-77B5-4E49-A6D4-76BAD7792AC6}" dt="2022-08-29T10:34:14.111" v="2743" actId="21"/>
          <ac:spMkLst>
            <pc:docMk/>
            <pc:sldMk cId="1909599134" sldId="611"/>
            <ac:spMk id="20" creationId="{125D710F-5573-46D0-80AD-F4E8D498737B}"/>
          </ac:spMkLst>
        </pc:spChg>
        <pc:spChg chg="del mod topLvl">
          <ac:chgData name="DI XF" userId="2a7889fc66a80f19" providerId="LiveId" clId="{79D639A9-77B5-4E49-A6D4-76BAD7792AC6}" dt="2022-08-29T10:34:28.234" v="2754" actId="478"/>
          <ac:spMkLst>
            <pc:docMk/>
            <pc:sldMk cId="1909599134" sldId="611"/>
            <ac:spMk id="22" creationId="{E88D3063-CF7E-43CF-9BC8-2D88DB91DAB3}"/>
          </ac:spMkLst>
        </pc:spChg>
        <pc:spChg chg="del mod topLvl">
          <ac:chgData name="DI XF" userId="2a7889fc66a80f19" providerId="LiveId" clId="{79D639A9-77B5-4E49-A6D4-76BAD7792AC6}" dt="2022-08-29T10:34:17.862" v="2746" actId="21"/>
          <ac:spMkLst>
            <pc:docMk/>
            <pc:sldMk cId="1909599134" sldId="611"/>
            <ac:spMk id="23" creationId="{16177B37-D8B8-4FDE-A955-419A9E70A755}"/>
          </ac:spMkLst>
        </pc:spChg>
        <pc:spChg chg="del mod topLvl">
          <ac:chgData name="DI XF" userId="2a7889fc66a80f19" providerId="LiveId" clId="{79D639A9-77B5-4E49-A6D4-76BAD7792AC6}" dt="2022-08-29T10:34:28.234" v="2754" actId="478"/>
          <ac:spMkLst>
            <pc:docMk/>
            <pc:sldMk cId="1909599134" sldId="611"/>
            <ac:spMk id="25" creationId="{EE33C231-3DCB-4BE0-9FBC-AC40A0A0D7FB}"/>
          </ac:spMkLst>
        </pc:spChg>
        <pc:spChg chg="del mod topLvl">
          <ac:chgData name="DI XF" userId="2a7889fc66a80f19" providerId="LiveId" clId="{79D639A9-77B5-4E49-A6D4-76BAD7792AC6}" dt="2022-08-29T10:34:21.294" v="2749" actId="21"/>
          <ac:spMkLst>
            <pc:docMk/>
            <pc:sldMk cId="1909599134" sldId="611"/>
            <ac:spMk id="26" creationId="{A685B495-FA9A-4CEA-9075-B8F8F749AB63}"/>
          </ac:spMkLst>
        </pc:spChg>
        <pc:spChg chg="del mod topLvl">
          <ac:chgData name="DI XF" userId="2a7889fc66a80f19" providerId="LiveId" clId="{79D639A9-77B5-4E49-A6D4-76BAD7792AC6}" dt="2022-08-29T10:34:28.234" v="2754" actId="478"/>
          <ac:spMkLst>
            <pc:docMk/>
            <pc:sldMk cId="1909599134" sldId="611"/>
            <ac:spMk id="28" creationId="{1BF833D0-BE9E-4DEB-871B-9195EEB5CB55}"/>
          </ac:spMkLst>
        </pc:spChg>
        <pc:spChg chg="del mod topLvl">
          <ac:chgData name="DI XF" userId="2a7889fc66a80f19" providerId="LiveId" clId="{79D639A9-77B5-4E49-A6D4-76BAD7792AC6}" dt="2022-08-29T10:34:25.006" v="2752" actId="21"/>
          <ac:spMkLst>
            <pc:docMk/>
            <pc:sldMk cId="1909599134" sldId="611"/>
            <ac:spMk id="29" creationId="{6D33C603-721F-4367-AE74-0713837219D2}"/>
          </ac:spMkLst>
        </pc:spChg>
        <pc:spChg chg="add mod">
          <ac:chgData name="DI XF" userId="2a7889fc66a80f19" providerId="LiveId" clId="{79D639A9-77B5-4E49-A6D4-76BAD7792AC6}" dt="2022-08-29T10:45:59.465" v="3028" actId="1076"/>
          <ac:spMkLst>
            <pc:docMk/>
            <pc:sldMk cId="1909599134" sldId="611"/>
            <ac:spMk id="30" creationId="{D95579FE-6D01-433E-8F6A-28D3EE94F9CB}"/>
          </ac:spMkLst>
        </pc:spChg>
        <pc:spChg chg="add mod">
          <ac:chgData name="DI XF" userId="2a7889fc66a80f19" providerId="LiveId" clId="{79D639A9-77B5-4E49-A6D4-76BAD7792AC6}" dt="2022-08-29T10:45:59.465" v="3028" actId="1076"/>
          <ac:spMkLst>
            <pc:docMk/>
            <pc:sldMk cId="1909599134" sldId="611"/>
            <ac:spMk id="31" creationId="{A50BE7CC-29DB-4C6E-9088-3B1B98E7FB5C}"/>
          </ac:spMkLst>
        </pc:spChg>
        <pc:spChg chg="add mod">
          <ac:chgData name="DI XF" userId="2a7889fc66a80f19" providerId="LiveId" clId="{79D639A9-77B5-4E49-A6D4-76BAD7792AC6}" dt="2022-08-29T10:45:59.465" v="3028" actId="1076"/>
          <ac:spMkLst>
            <pc:docMk/>
            <pc:sldMk cId="1909599134" sldId="611"/>
            <ac:spMk id="32" creationId="{BCE7B03E-7F3C-4737-9D4D-D47C1119B95E}"/>
          </ac:spMkLst>
        </pc:spChg>
        <pc:spChg chg="add mod">
          <ac:chgData name="DI XF" userId="2a7889fc66a80f19" providerId="LiveId" clId="{79D639A9-77B5-4E49-A6D4-76BAD7792AC6}" dt="2022-08-29T10:45:59.465" v="3028" actId="1076"/>
          <ac:spMkLst>
            <pc:docMk/>
            <pc:sldMk cId="1909599134" sldId="611"/>
            <ac:spMk id="33" creationId="{5C4E7EF0-A31E-46AF-99DD-5C6DEE38D7A8}"/>
          </ac:spMkLst>
        </pc:spChg>
        <pc:spChg chg="add mod">
          <ac:chgData name="DI XF" userId="2a7889fc66a80f19" providerId="LiveId" clId="{79D639A9-77B5-4E49-A6D4-76BAD7792AC6}" dt="2022-08-29T10:45:59.465" v="3028" actId="1076"/>
          <ac:spMkLst>
            <pc:docMk/>
            <pc:sldMk cId="1909599134" sldId="611"/>
            <ac:spMk id="34" creationId="{4FBFC26E-DAE8-440E-BA64-1E2D920A3ABD}"/>
          </ac:spMkLst>
        </pc:spChg>
        <pc:spChg chg="add del mod">
          <ac:chgData name="DI XF" userId="2a7889fc66a80f19" providerId="LiveId" clId="{79D639A9-77B5-4E49-A6D4-76BAD7792AC6}" dt="2022-08-29T10:40:50.858" v="2939" actId="478"/>
          <ac:spMkLst>
            <pc:docMk/>
            <pc:sldMk cId="1909599134" sldId="611"/>
            <ac:spMk id="35" creationId="{4B6B1F59-6E3B-45A8-9B3E-360E2B850750}"/>
          </ac:spMkLst>
        </pc:spChg>
        <pc:spChg chg="add mod">
          <ac:chgData name="DI XF" userId="2a7889fc66a80f19" providerId="LiveId" clId="{79D639A9-77B5-4E49-A6D4-76BAD7792AC6}" dt="2022-08-29T10:45:59.465" v="3028" actId="1076"/>
          <ac:spMkLst>
            <pc:docMk/>
            <pc:sldMk cId="1909599134" sldId="611"/>
            <ac:spMk id="36" creationId="{C1A4F6FF-2510-4B87-B3A9-D7AAE68BFA65}"/>
          </ac:spMkLst>
        </pc:spChg>
        <pc:spChg chg="add mod">
          <ac:chgData name="DI XF" userId="2a7889fc66a80f19" providerId="LiveId" clId="{79D639A9-77B5-4E49-A6D4-76BAD7792AC6}" dt="2022-08-29T10:45:59.465" v="3028" actId="1076"/>
          <ac:spMkLst>
            <pc:docMk/>
            <pc:sldMk cId="1909599134" sldId="611"/>
            <ac:spMk id="37" creationId="{A1A99770-6EDB-4804-B6DC-4EA0835A49A6}"/>
          </ac:spMkLst>
        </pc:spChg>
        <pc:spChg chg="add mod">
          <ac:chgData name="DI XF" userId="2a7889fc66a80f19" providerId="LiveId" clId="{79D639A9-77B5-4E49-A6D4-76BAD7792AC6}" dt="2022-08-29T10:45:59.465" v="3028" actId="1076"/>
          <ac:spMkLst>
            <pc:docMk/>
            <pc:sldMk cId="1909599134" sldId="611"/>
            <ac:spMk id="38" creationId="{97B6618E-B8A6-463C-87DA-491B96FB9065}"/>
          </ac:spMkLst>
        </pc:spChg>
        <pc:spChg chg="add mod">
          <ac:chgData name="DI XF" userId="2a7889fc66a80f19" providerId="LiveId" clId="{79D639A9-77B5-4E49-A6D4-76BAD7792AC6}" dt="2022-08-29T10:45:59.465" v="3028" actId="1076"/>
          <ac:spMkLst>
            <pc:docMk/>
            <pc:sldMk cId="1909599134" sldId="611"/>
            <ac:spMk id="39" creationId="{0EC85533-4B22-4963-904F-1BFCE516B413}"/>
          </ac:spMkLst>
        </pc:spChg>
        <pc:spChg chg="add mod">
          <ac:chgData name="DI XF" userId="2a7889fc66a80f19" providerId="LiveId" clId="{79D639A9-77B5-4E49-A6D4-76BAD7792AC6}" dt="2022-08-29T10:45:59.465" v="3028" actId="1076"/>
          <ac:spMkLst>
            <pc:docMk/>
            <pc:sldMk cId="1909599134" sldId="611"/>
            <ac:spMk id="40" creationId="{7086C34E-E1F3-425F-BB59-BD35F089DB1C}"/>
          </ac:spMkLst>
        </pc:spChg>
        <pc:spChg chg="add mod">
          <ac:chgData name="DI XF" userId="2a7889fc66a80f19" providerId="LiveId" clId="{79D639A9-77B5-4E49-A6D4-76BAD7792AC6}" dt="2022-08-29T10:45:59.465" v="3028" actId="1076"/>
          <ac:spMkLst>
            <pc:docMk/>
            <pc:sldMk cId="1909599134" sldId="611"/>
            <ac:spMk id="41" creationId="{CEBD2004-EBB9-4E84-82BD-0F318F071311}"/>
          </ac:spMkLst>
        </pc:spChg>
        <pc:spChg chg="add mod">
          <ac:chgData name="DI XF" userId="2a7889fc66a80f19" providerId="LiveId" clId="{79D639A9-77B5-4E49-A6D4-76BAD7792AC6}" dt="2022-08-29T10:45:59.465" v="3028" actId="1076"/>
          <ac:spMkLst>
            <pc:docMk/>
            <pc:sldMk cId="1909599134" sldId="611"/>
            <ac:spMk id="42" creationId="{4C8C747D-94ED-49AD-9123-346A3F0622CC}"/>
          </ac:spMkLst>
        </pc:spChg>
        <pc:spChg chg="add del mod">
          <ac:chgData name="DI XF" userId="2a7889fc66a80f19" providerId="LiveId" clId="{79D639A9-77B5-4E49-A6D4-76BAD7792AC6}" dt="2022-08-29T10:45:59.465" v="3028" actId="1076"/>
          <ac:spMkLst>
            <pc:docMk/>
            <pc:sldMk cId="1909599134" sldId="611"/>
            <ac:spMk id="43" creationId="{37072F05-5F79-463F-B7C3-D08C23E7C555}"/>
          </ac:spMkLst>
        </pc:spChg>
        <pc:spChg chg="add del mod">
          <ac:chgData name="DI XF" userId="2a7889fc66a80f19" providerId="LiveId" clId="{79D639A9-77B5-4E49-A6D4-76BAD7792AC6}" dt="2022-08-29T10:40:16.740" v="2930"/>
          <ac:spMkLst>
            <pc:docMk/>
            <pc:sldMk cId="1909599134" sldId="611"/>
            <ac:spMk id="44" creationId="{CCF0591F-A609-47E3-8694-02AB652BB95D}"/>
          </ac:spMkLst>
        </pc:spChg>
        <pc:spChg chg="add del mod">
          <ac:chgData name="DI XF" userId="2a7889fc66a80f19" providerId="LiveId" clId="{79D639A9-77B5-4E49-A6D4-76BAD7792AC6}" dt="2022-08-29T10:40:16.740" v="2930"/>
          <ac:spMkLst>
            <pc:docMk/>
            <pc:sldMk cId="1909599134" sldId="611"/>
            <ac:spMk id="45" creationId="{9960B761-28AD-4F27-91AE-C4A91950845F}"/>
          </ac:spMkLst>
        </pc:spChg>
        <pc:spChg chg="add mod">
          <ac:chgData name="DI XF" userId="2a7889fc66a80f19" providerId="LiveId" clId="{79D639A9-77B5-4E49-A6D4-76BAD7792AC6}" dt="2022-08-29T10:46:05.544" v="3029" actId="1076"/>
          <ac:spMkLst>
            <pc:docMk/>
            <pc:sldMk cId="1909599134" sldId="611"/>
            <ac:spMk id="46" creationId="{E21017E8-59FE-4DB0-B8C1-BE3F62EE5222}"/>
          </ac:spMkLst>
        </pc:spChg>
        <pc:grpChg chg="add del mod">
          <ac:chgData name="DI XF" userId="2a7889fc66a80f19" providerId="LiveId" clId="{79D639A9-77B5-4E49-A6D4-76BAD7792AC6}" dt="2022-08-29T10:34:06.309" v="2737" actId="21"/>
          <ac:grpSpMkLst>
            <pc:docMk/>
            <pc:sldMk cId="1909599134" sldId="611"/>
            <ac:grpSpMk id="12" creationId="{ED99F760-3753-40F9-818E-F3ADCD3F6360}"/>
          </ac:grpSpMkLst>
        </pc:grpChg>
        <pc:grpChg chg="add del mod">
          <ac:chgData name="DI XF" userId="2a7889fc66a80f19" providerId="LiveId" clId="{79D639A9-77B5-4E49-A6D4-76BAD7792AC6}" dt="2022-08-29T10:34:10.849" v="2740" actId="21"/>
          <ac:grpSpMkLst>
            <pc:docMk/>
            <pc:sldMk cId="1909599134" sldId="611"/>
            <ac:grpSpMk id="15" creationId="{40E592F4-2AB9-4083-81A4-82E899316722}"/>
          </ac:grpSpMkLst>
        </pc:grpChg>
        <pc:grpChg chg="add del mod">
          <ac:chgData name="DI XF" userId="2a7889fc66a80f19" providerId="LiveId" clId="{79D639A9-77B5-4E49-A6D4-76BAD7792AC6}" dt="2022-08-29T10:34:14.111" v="2743" actId="21"/>
          <ac:grpSpMkLst>
            <pc:docMk/>
            <pc:sldMk cId="1909599134" sldId="611"/>
            <ac:grpSpMk id="18" creationId="{337CB881-7D8C-4E9D-8AE2-1DE27CFAC851}"/>
          </ac:grpSpMkLst>
        </pc:grpChg>
        <pc:grpChg chg="add del mod">
          <ac:chgData name="DI XF" userId="2a7889fc66a80f19" providerId="LiveId" clId="{79D639A9-77B5-4E49-A6D4-76BAD7792AC6}" dt="2022-08-29T10:34:17.862" v="2746" actId="21"/>
          <ac:grpSpMkLst>
            <pc:docMk/>
            <pc:sldMk cId="1909599134" sldId="611"/>
            <ac:grpSpMk id="21" creationId="{32502929-5659-4A98-BD08-172B7BC5C73A}"/>
          </ac:grpSpMkLst>
        </pc:grpChg>
        <pc:grpChg chg="add del mod">
          <ac:chgData name="DI XF" userId="2a7889fc66a80f19" providerId="LiveId" clId="{79D639A9-77B5-4E49-A6D4-76BAD7792AC6}" dt="2022-08-29T10:34:21.294" v="2749" actId="21"/>
          <ac:grpSpMkLst>
            <pc:docMk/>
            <pc:sldMk cId="1909599134" sldId="611"/>
            <ac:grpSpMk id="24" creationId="{54BD0D78-FAB3-4649-BC12-1031E9CF49DE}"/>
          </ac:grpSpMkLst>
        </pc:grpChg>
        <pc:grpChg chg="add del mod">
          <ac:chgData name="DI XF" userId="2a7889fc66a80f19" providerId="LiveId" clId="{79D639A9-77B5-4E49-A6D4-76BAD7792AC6}" dt="2022-08-29T10:34:25.006" v="2752" actId="21"/>
          <ac:grpSpMkLst>
            <pc:docMk/>
            <pc:sldMk cId="1909599134" sldId="611"/>
            <ac:grpSpMk id="27" creationId="{5F768F09-A8D5-4CF4-A26D-153E7644C72F}"/>
          </ac:grpSpMkLst>
        </pc:grpChg>
        <pc:graphicFrameChg chg="add del mod">
          <ac:chgData name="DI XF" userId="2a7889fc66a80f19" providerId="LiveId" clId="{79D639A9-77B5-4E49-A6D4-76BAD7792AC6}" dt="2022-08-25T11:55:36.757" v="2082"/>
          <ac:graphicFrameMkLst>
            <pc:docMk/>
            <pc:sldMk cId="1909599134" sldId="611"/>
            <ac:graphicFrameMk id="3" creationId="{21FB2E88-6579-4825-8AA3-52FDFF9AB9C5}"/>
          </ac:graphicFrameMkLst>
        </pc:graphicFrameChg>
      </pc:sldChg>
      <pc:sldChg chg="addSp delSp modSp add mod">
        <pc:chgData name="DI XF" userId="2a7889fc66a80f19" providerId="LiveId" clId="{79D639A9-77B5-4E49-A6D4-76BAD7792AC6}" dt="2022-08-29T10:15:15.296" v="2689" actId="207"/>
        <pc:sldMkLst>
          <pc:docMk/>
          <pc:sldMk cId="1058043308" sldId="612"/>
        </pc:sldMkLst>
        <pc:spChg chg="del">
          <ac:chgData name="DI XF" userId="2a7889fc66a80f19" providerId="LiveId" clId="{79D639A9-77B5-4E49-A6D4-76BAD7792AC6}" dt="2022-08-25T12:24:22.673" v="2237" actId="478"/>
          <ac:spMkLst>
            <pc:docMk/>
            <pc:sldMk cId="1058043308" sldId="612"/>
            <ac:spMk id="4" creationId="{00000000-0000-0000-0000-000000000000}"/>
          </ac:spMkLst>
        </pc:spChg>
        <pc:spChg chg="add mod">
          <ac:chgData name="DI XF" userId="2a7889fc66a80f19" providerId="LiveId" clId="{79D639A9-77B5-4E49-A6D4-76BAD7792AC6}" dt="2022-08-25T12:24:36.712" v="2256" actId="20577"/>
          <ac:spMkLst>
            <pc:docMk/>
            <pc:sldMk cId="1058043308" sldId="612"/>
            <ac:spMk id="18" creationId="{CCC88CC1-789D-4E5F-B89A-47AEA5716E9F}"/>
          </ac:spMkLst>
        </pc:spChg>
        <pc:spChg chg="add mod">
          <ac:chgData name="DI XF" userId="2a7889fc66a80f19" providerId="LiveId" clId="{79D639A9-77B5-4E49-A6D4-76BAD7792AC6}" dt="2022-08-29T10:15:15.296" v="2689" actId="207"/>
          <ac:spMkLst>
            <pc:docMk/>
            <pc:sldMk cId="1058043308" sldId="612"/>
            <ac:spMk id="19" creationId="{23225461-5AE0-426E-B106-6E202A0224BD}"/>
          </ac:spMkLst>
        </pc:spChg>
        <pc:grpChg chg="del">
          <ac:chgData name="DI XF" userId="2a7889fc66a80f19" providerId="LiveId" clId="{79D639A9-77B5-4E49-A6D4-76BAD7792AC6}" dt="2022-08-25T12:24:24.799" v="2238" actId="478"/>
          <ac:grpSpMkLst>
            <pc:docMk/>
            <pc:sldMk cId="1058043308" sldId="612"/>
            <ac:grpSpMk id="59" creationId="{00000000-0000-0000-0000-000000000000}"/>
          </ac:grpSpMkLst>
        </pc:grpChg>
        <pc:grpChg chg="del">
          <ac:chgData name="DI XF" userId="2a7889fc66a80f19" providerId="LiveId" clId="{79D639A9-77B5-4E49-A6D4-76BAD7792AC6}" dt="2022-08-25T12:24:24.799" v="2238" actId="478"/>
          <ac:grpSpMkLst>
            <pc:docMk/>
            <pc:sldMk cId="1058043308" sldId="612"/>
            <ac:grpSpMk id="60" creationId="{00000000-0000-0000-0000-000000000000}"/>
          </ac:grpSpMkLst>
        </pc:grpChg>
        <pc:grpChg chg="del">
          <ac:chgData name="DI XF" userId="2a7889fc66a80f19" providerId="LiveId" clId="{79D639A9-77B5-4E49-A6D4-76BAD7792AC6}" dt="2022-08-25T12:24:24.799" v="2238" actId="478"/>
          <ac:grpSpMkLst>
            <pc:docMk/>
            <pc:sldMk cId="1058043308" sldId="612"/>
            <ac:grpSpMk id="63" creationId="{00000000-0000-0000-0000-000000000000}"/>
          </ac:grpSpMkLst>
        </pc:grpChg>
        <pc:grpChg chg="del">
          <ac:chgData name="DI XF" userId="2a7889fc66a80f19" providerId="LiveId" clId="{79D639A9-77B5-4E49-A6D4-76BAD7792AC6}" dt="2022-08-25T12:24:24.799" v="2238" actId="478"/>
          <ac:grpSpMkLst>
            <pc:docMk/>
            <pc:sldMk cId="1058043308" sldId="612"/>
            <ac:grpSpMk id="66" creationId="{00000000-0000-0000-0000-000000000000}"/>
          </ac:grpSpMkLst>
        </pc:grpChg>
        <pc:grpChg chg="del">
          <ac:chgData name="DI XF" userId="2a7889fc66a80f19" providerId="LiveId" clId="{79D639A9-77B5-4E49-A6D4-76BAD7792AC6}" dt="2022-08-25T12:24:24.799" v="2238" actId="478"/>
          <ac:grpSpMkLst>
            <pc:docMk/>
            <pc:sldMk cId="1058043308" sldId="612"/>
            <ac:grpSpMk id="69" creationId="{00000000-0000-0000-0000-000000000000}"/>
          </ac:grpSpMkLst>
        </pc:grpChg>
      </pc:sldChg>
      <pc:sldChg chg="add del">
        <pc:chgData name="DI XF" userId="2a7889fc66a80f19" providerId="LiveId" clId="{79D639A9-77B5-4E49-A6D4-76BAD7792AC6}" dt="2022-08-25T11:55:36.757" v="2082"/>
        <pc:sldMkLst>
          <pc:docMk/>
          <pc:sldMk cId="1177481087" sldId="612"/>
        </pc:sldMkLst>
      </pc:sldChg>
      <pc:sldChg chg="modSp add mod ord">
        <pc:chgData name="DI XF" userId="2a7889fc66a80f19" providerId="LiveId" clId="{79D639A9-77B5-4E49-A6D4-76BAD7792AC6}" dt="2022-08-29T11:02:13.994" v="3188" actId="20577"/>
        <pc:sldMkLst>
          <pc:docMk/>
          <pc:sldMk cId="543941536" sldId="613"/>
        </pc:sldMkLst>
        <pc:spChg chg="mod">
          <ac:chgData name="DI XF" userId="2a7889fc66a80f19" providerId="LiveId" clId="{79D639A9-77B5-4E49-A6D4-76BAD7792AC6}" dt="2022-08-29T10:59:39.919" v="3153" actId="1076"/>
          <ac:spMkLst>
            <pc:docMk/>
            <pc:sldMk cId="543941536" sldId="613"/>
            <ac:spMk id="4" creationId="{00000000-0000-0000-0000-000000000000}"/>
          </ac:spMkLst>
        </pc:spChg>
        <pc:graphicFrameChg chg="mod">
          <ac:chgData name="DI XF" userId="2a7889fc66a80f19" providerId="LiveId" clId="{79D639A9-77B5-4E49-A6D4-76BAD7792AC6}" dt="2022-08-29T11:02:13.994" v="3188" actId="20577"/>
          <ac:graphicFrameMkLst>
            <pc:docMk/>
            <pc:sldMk cId="543941536" sldId="613"/>
            <ac:graphicFrameMk id="3" creationId="{356753CA-FBB4-400A-A74A-1BB88776FABC}"/>
          </ac:graphicFrameMkLst>
        </pc:graphicFrameChg>
      </pc:sldChg>
      <pc:sldChg chg="delSp add del mod">
        <pc:chgData name="DI XF" userId="2a7889fc66a80f19" providerId="LiveId" clId="{79D639A9-77B5-4E49-A6D4-76BAD7792AC6}" dt="2022-08-29T11:12:46.112" v="3241" actId="47"/>
        <pc:sldMkLst>
          <pc:docMk/>
          <pc:sldMk cId="1781477855" sldId="614"/>
        </pc:sldMkLst>
        <pc:spChg chg="del">
          <ac:chgData name="DI XF" userId="2a7889fc66a80f19" providerId="LiveId" clId="{79D639A9-77B5-4E49-A6D4-76BAD7792AC6}" dt="2022-08-29T11:12:00.681" v="3237" actId="478"/>
          <ac:spMkLst>
            <pc:docMk/>
            <pc:sldMk cId="1781477855" sldId="614"/>
            <ac:spMk id="6" creationId="{1B58ED0C-748B-4DB0-86BE-91A3F8E6CB7C}"/>
          </ac:spMkLst>
        </pc:spChg>
      </pc:sldChg>
      <pc:sldChg chg="delSp add mod">
        <pc:chgData name="DI XF" userId="2a7889fc66a80f19" providerId="LiveId" clId="{79D639A9-77B5-4E49-A6D4-76BAD7792AC6}" dt="2022-08-29T11:12:49.592" v="3243" actId="478"/>
        <pc:sldMkLst>
          <pc:docMk/>
          <pc:sldMk cId="3200169826" sldId="614"/>
        </pc:sldMkLst>
        <pc:spChg chg="del">
          <ac:chgData name="DI XF" userId="2a7889fc66a80f19" providerId="LiveId" clId="{79D639A9-77B5-4E49-A6D4-76BAD7792AC6}" dt="2022-08-29T11:12:49.592" v="3243" actId="478"/>
          <ac:spMkLst>
            <pc:docMk/>
            <pc:sldMk cId="3200169826" sldId="614"/>
            <ac:spMk id="6" creationId="{1B58ED0C-748B-4DB0-86BE-91A3F8E6CB7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5191B8-7C7D-4B66-8887-8CF58E8150E1}"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zh-CN" altLang="en-US"/>
        </a:p>
      </dgm:t>
    </dgm:pt>
    <dgm:pt modelId="{BA408CF8-27A3-45C5-A68A-208A9F100FD5}">
      <dgm:prSet phldrT="[文本]" custT="1"/>
      <dgm:spPr/>
      <dgm:t>
        <a:bodyPr/>
        <a:lstStyle/>
        <a:p>
          <a:pPr>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有效管理各个过程</a:t>
          </a:r>
          <a:endParaRPr lang="zh-CN" altLang="en-US" sz="2400" dirty="0"/>
        </a:p>
      </dgm:t>
    </dgm:pt>
    <dgm:pt modelId="{92B5CD12-EA44-4DB8-9DE2-ACF4F4FD87AB}" type="parTrans" cxnId="{830D3AAA-A3B1-41B9-BB3E-B5C6A7D45A87}">
      <dgm:prSet/>
      <dgm:spPr/>
      <dgm:t>
        <a:bodyPr/>
        <a:lstStyle/>
        <a:p>
          <a:endParaRPr lang="zh-CN" altLang="en-US" sz="5400"/>
        </a:p>
      </dgm:t>
    </dgm:pt>
    <dgm:pt modelId="{EDD4C218-D923-4BCB-A771-636C086E00F2}" type="sibTrans" cxnId="{830D3AAA-A3B1-41B9-BB3E-B5C6A7D45A87}">
      <dgm:prSet/>
      <dgm:spPr/>
      <dgm:t>
        <a:bodyPr/>
        <a:lstStyle/>
        <a:p>
          <a:endParaRPr lang="zh-CN" altLang="en-US" sz="5400"/>
        </a:p>
      </dgm:t>
    </dgm:pt>
    <dgm:pt modelId="{B54F01CD-FE26-4B84-BF9E-1545D37AC066}">
      <dgm:prSet phldrT="[文本]" custT="1"/>
      <dgm:spPr/>
      <dgm:t>
        <a:bodyPr/>
        <a:lstStyle/>
        <a:p>
          <a:pPr>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项目经理</a:t>
          </a:r>
          <a:endParaRPr lang="zh-CN" altLang="en-US" sz="2400" dirty="0"/>
        </a:p>
      </dgm:t>
    </dgm:pt>
    <dgm:pt modelId="{E507AA1A-7469-46CD-9286-C4659BE0C73C}" type="parTrans" cxnId="{9C68B40B-CC10-4A35-B6FC-02F34A7F8356}">
      <dgm:prSet/>
      <dgm:spPr/>
      <dgm:t>
        <a:bodyPr/>
        <a:lstStyle/>
        <a:p>
          <a:endParaRPr lang="zh-CN" altLang="en-US" sz="5400"/>
        </a:p>
      </dgm:t>
    </dgm:pt>
    <dgm:pt modelId="{2A7A2929-BDB0-4F48-92F6-FB59C5A43074}" type="sibTrans" cxnId="{9C68B40B-CC10-4A35-B6FC-02F34A7F8356}">
      <dgm:prSet/>
      <dgm:spPr/>
      <dgm:t>
        <a:bodyPr/>
        <a:lstStyle/>
        <a:p>
          <a:endParaRPr lang="zh-CN" altLang="en-US" sz="5400"/>
        </a:p>
      </dgm:t>
    </dgm:pt>
    <dgm:pt modelId="{044373F7-AD3E-4478-ABD6-00FC319AEF58}">
      <dgm:prSet custT="1"/>
      <dgm:spPr/>
      <dgm:t>
        <a:bodyPr/>
        <a:lstStyle/>
        <a:p>
          <a:pPr algn="l"/>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 1  </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认真考虑过程及其输入和输出</a:t>
          </a: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dgm:t>
    </dgm:pt>
    <dgm:pt modelId="{39F750EB-6138-4507-8AF7-4A5328D297C3}" type="parTrans" cxnId="{F547F6CA-43DA-4ED7-A2E2-44172D01AAB2}">
      <dgm:prSet/>
      <dgm:spPr/>
      <dgm:t>
        <a:bodyPr/>
        <a:lstStyle/>
        <a:p>
          <a:endParaRPr lang="zh-CN" altLang="en-US" sz="5400"/>
        </a:p>
      </dgm:t>
    </dgm:pt>
    <dgm:pt modelId="{89709D9F-8370-4AA8-AC5A-65E002DA75E0}" type="sibTrans" cxnId="{F547F6CA-43DA-4ED7-A2E2-44172D01AAB2}">
      <dgm:prSet/>
      <dgm:spPr/>
      <dgm:t>
        <a:bodyPr/>
        <a:lstStyle/>
        <a:p>
          <a:endParaRPr lang="zh-CN" altLang="en-US" sz="5400"/>
        </a:p>
      </dgm:t>
    </dgm:pt>
    <dgm:pt modelId="{57CE8DA7-0F98-4E68-AB5D-09D8B306DC9B}">
      <dgm:prSet custT="1"/>
      <dgm:spPr/>
      <dgm:t>
        <a:bodyPr/>
        <a:lstStyle/>
        <a:p>
          <a:pPr algn="l"/>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 2  </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决定采用哪些过程及程度</a:t>
          </a: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dgm:t>
    </dgm:pt>
    <dgm:pt modelId="{6CC05D17-4500-4DD5-93F9-6A8EC6480476}" type="parTrans" cxnId="{092D2F33-5707-4B76-A085-15279250F18F}">
      <dgm:prSet/>
      <dgm:spPr/>
      <dgm:t>
        <a:bodyPr/>
        <a:lstStyle/>
        <a:p>
          <a:endParaRPr lang="zh-CN" altLang="en-US" sz="5400"/>
        </a:p>
      </dgm:t>
    </dgm:pt>
    <dgm:pt modelId="{D827C4D2-D409-4CB7-9CDA-5E6A47AEC320}" type="sibTrans" cxnId="{092D2F33-5707-4B76-A085-15279250F18F}">
      <dgm:prSet/>
      <dgm:spPr/>
      <dgm:t>
        <a:bodyPr/>
        <a:lstStyle/>
        <a:p>
          <a:endParaRPr lang="zh-CN" altLang="en-US" sz="5400"/>
        </a:p>
      </dgm:t>
    </dgm:pt>
    <dgm:pt modelId="{6D3321B0-53C2-4854-99B4-B0DB954DC295}">
      <dgm:prSet custT="1"/>
      <dgm:spPr/>
      <dgm:t>
        <a:bodyPr/>
        <a:lstStyle/>
        <a:p>
          <a:pPr algn="l"/>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 3  </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对所必需过程做调整</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u="sng"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裁剪</a:t>
          </a:r>
          <a:r>
            <a:rPr lang="zh-CN" altLang="en-US" sz="1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dgm:t>
    </dgm:pt>
    <dgm:pt modelId="{613436B4-FE84-4051-8C26-B6C0E22558D1}" type="parTrans" cxnId="{9DF0E2E7-78CF-405B-9A66-4E5764402AA3}">
      <dgm:prSet/>
      <dgm:spPr/>
      <dgm:t>
        <a:bodyPr/>
        <a:lstStyle/>
        <a:p>
          <a:endParaRPr lang="zh-CN" altLang="en-US" sz="5400"/>
        </a:p>
      </dgm:t>
    </dgm:pt>
    <dgm:pt modelId="{481145AB-7C97-4A24-B16E-7702C3F9EAEB}" type="sibTrans" cxnId="{9DF0E2E7-78CF-405B-9A66-4E5764402AA3}">
      <dgm:prSet/>
      <dgm:spPr/>
      <dgm:t>
        <a:bodyPr/>
        <a:lstStyle/>
        <a:p>
          <a:endParaRPr lang="zh-CN" altLang="en-US" sz="5400"/>
        </a:p>
      </dgm:t>
    </dgm:pt>
    <dgm:pt modelId="{6E70008D-0FA5-4F04-9720-38A74B45D2B4}">
      <dgm:prSet phldrT="[文本]" custT="1"/>
      <dgm:spPr/>
      <dgm:t>
        <a:bodyPr/>
        <a:lstStyle/>
        <a:p>
          <a:pPr algn="l"/>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项目团队</a:t>
          </a:r>
          <a:endPar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dgm:t>
    </dgm:pt>
    <dgm:pt modelId="{4534FBE7-CC41-4675-B4E7-B7D30C26E22C}" type="parTrans" cxnId="{D1A95C89-4E21-47DE-9E2D-FB325596E79C}">
      <dgm:prSet/>
      <dgm:spPr/>
      <dgm:t>
        <a:bodyPr/>
        <a:lstStyle/>
        <a:p>
          <a:endParaRPr lang="zh-CN" altLang="en-US"/>
        </a:p>
      </dgm:t>
    </dgm:pt>
    <dgm:pt modelId="{7CDAEFB5-EE28-4CCB-BAC4-5374E5420248}" type="sibTrans" cxnId="{D1A95C89-4E21-47DE-9E2D-FB325596E79C}">
      <dgm:prSet/>
      <dgm:spPr/>
      <dgm:t>
        <a:bodyPr/>
        <a:lstStyle/>
        <a:p>
          <a:endParaRPr lang="zh-CN" altLang="en-US"/>
        </a:p>
      </dgm:t>
    </dgm:pt>
    <dgm:pt modelId="{645E1199-9E20-4B0B-9051-78C48947F9E5}">
      <dgm:prSet phldrT="[文本]"/>
      <dgm:spPr/>
      <dgm:t>
        <a:bodyPr/>
        <a:lstStyle/>
        <a:p>
          <a:pPr algn="l">
            <a:buFont typeface="Wingdings" panose="05000000000000000000" pitchFamily="2" charset="2"/>
            <a:buChar char="n"/>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 1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选择适用的过程</a:t>
          </a:r>
          <a:endParaRPr lang="zh-CN" altLang="en-US" dirty="0"/>
        </a:p>
      </dgm:t>
    </dgm:pt>
    <dgm:pt modelId="{42E481B2-978C-493E-B566-2604132211A0}" type="parTrans" cxnId="{A345CBD1-E1EF-4ECF-99D8-760BF7498692}">
      <dgm:prSet/>
      <dgm:spPr/>
      <dgm:t>
        <a:bodyPr/>
        <a:lstStyle/>
        <a:p>
          <a:endParaRPr lang="zh-CN" altLang="en-US"/>
        </a:p>
      </dgm:t>
    </dgm:pt>
    <dgm:pt modelId="{E5A19895-F5F5-489E-A3CD-0FBF454CBFE9}" type="sibTrans" cxnId="{A345CBD1-E1EF-4ECF-99D8-760BF7498692}">
      <dgm:prSet/>
      <dgm:spPr/>
      <dgm:t>
        <a:bodyPr/>
        <a:lstStyle/>
        <a:p>
          <a:endParaRPr lang="zh-CN" altLang="en-US"/>
        </a:p>
      </dgm:t>
    </dgm:pt>
    <dgm:pt modelId="{99E6C48C-6066-4B69-9B4F-68225E202DD8}">
      <dgm:prSet/>
      <dgm:spPr/>
      <dgm:t>
        <a:bodyPr/>
        <a:lstStyle/>
        <a:p>
          <a:pPr algn="l"/>
          <a:r>
            <a:rPr lang="en-US" altLang="zh-CN" b="1" dirty="0">
              <a:latin typeface="Times New Roman" panose="02020603050405020304" pitchFamily="18" charset="0"/>
              <a:ea typeface="楷体" panose="02010609060101010101" pitchFamily="49" charset="-122"/>
              <a:cs typeface="Times New Roman" panose="02020603050405020304" pitchFamily="18" charset="0"/>
            </a:rPr>
            <a:t> 2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使用经定义的方法</a:t>
          </a:r>
        </a:p>
      </dgm:t>
    </dgm:pt>
    <dgm:pt modelId="{B5E674AF-740D-41A8-BEF0-657DBDCEF9DC}" type="parTrans" cxnId="{38B63243-3ECB-490C-9921-6D837C7FC25A}">
      <dgm:prSet/>
      <dgm:spPr/>
      <dgm:t>
        <a:bodyPr/>
        <a:lstStyle/>
        <a:p>
          <a:endParaRPr lang="zh-CN" altLang="en-US"/>
        </a:p>
      </dgm:t>
    </dgm:pt>
    <dgm:pt modelId="{39CED310-86F5-47BF-951F-4A833A1D2477}" type="sibTrans" cxnId="{38B63243-3ECB-490C-9921-6D837C7FC25A}">
      <dgm:prSet/>
      <dgm:spPr/>
      <dgm:t>
        <a:bodyPr/>
        <a:lstStyle/>
        <a:p>
          <a:endParaRPr lang="zh-CN" altLang="en-US"/>
        </a:p>
      </dgm:t>
    </dgm:pt>
    <dgm:pt modelId="{73070EB7-2D19-4579-B009-2F61294520E4}">
      <dgm:prSet/>
      <dgm:spPr/>
      <dgm:t>
        <a:bodyPr/>
        <a:lstStyle/>
        <a:p>
          <a:pPr algn="l"/>
          <a:r>
            <a:rPr lang="en-US" altLang="zh-CN" b="1" dirty="0">
              <a:latin typeface="Times New Roman" panose="02020603050405020304" pitchFamily="18" charset="0"/>
              <a:ea typeface="楷体" panose="02010609060101010101" pitchFamily="49" charset="-122"/>
              <a:cs typeface="Times New Roman" panose="02020603050405020304" pitchFamily="18" charset="0"/>
            </a:rPr>
            <a:t> 3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维持与干系人的沟通与互动</a:t>
          </a:r>
        </a:p>
      </dgm:t>
    </dgm:pt>
    <dgm:pt modelId="{A5E526AD-9865-4231-B024-0EDAA2C55CFE}" type="parTrans" cxnId="{871F0E3D-D5FE-4947-B46F-4445F0EB97C6}">
      <dgm:prSet/>
      <dgm:spPr/>
      <dgm:t>
        <a:bodyPr/>
        <a:lstStyle/>
        <a:p>
          <a:endParaRPr lang="zh-CN" altLang="en-US"/>
        </a:p>
      </dgm:t>
    </dgm:pt>
    <dgm:pt modelId="{A00E278F-0B11-4B0F-AFB2-E91020148170}" type="sibTrans" cxnId="{871F0E3D-D5FE-4947-B46F-4445F0EB97C6}">
      <dgm:prSet/>
      <dgm:spPr/>
      <dgm:t>
        <a:bodyPr/>
        <a:lstStyle/>
        <a:p>
          <a:endParaRPr lang="zh-CN" altLang="en-US"/>
        </a:p>
      </dgm:t>
    </dgm:pt>
    <dgm:pt modelId="{4B2BEA4A-D5CF-47B9-9103-DA526DAE608A}">
      <dgm:prSet/>
      <dgm:spPr/>
      <dgm:t>
        <a:bodyPr/>
        <a:lstStyle/>
        <a:p>
          <a:pPr algn="l"/>
          <a:r>
            <a:rPr lang="en-US" altLang="zh-CN" b="1" dirty="0">
              <a:latin typeface="Times New Roman" panose="02020603050405020304" pitchFamily="18" charset="0"/>
              <a:ea typeface="楷体" panose="02010609060101010101" pitchFamily="49" charset="-122"/>
              <a:cs typeface="Times New Roman" panose="02020603050405020304" pitchFamily="18" charset="0"/>
            </a:rPr>
            <a:t> 4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满足干系人的需要和期望</a:t>
          </a:r>
        </a:p>
      </dgm:t>
    </dgm:pt>
    <dgm:pt modelId="{5370E150-1C69-4984-8F27-5C8A53367885}" type="parTrans" cxnId="{E88BF415-2ECA-4C4F-B014-9C975F2BDD24}">
      <dgm:prSet/>
      <dgm:spPr/>
      <dgm:t>
        <a:bodyPr/>
        <a:lstStyle/>
        <a:p>
          <a:endParaRPr lang="zh-CN" altLang="en-US"/>
        </a:p>
      </dgm:t>
    </dgm:pt>
    <dgm:pt modelId="{80F37ED7-1392-4221-8EAA-55BA214433FF}" type="sibTrans" cxnId="{E88BF415-2ECA-4C4F-B014-9C975F2BDD24}">
      <dgm:prSet/>
      <dgm:spPr/>
      <dgm:t>
        <a:bodyPr/>
        <a:lstStyle/>
        <a:p>
          <a:endParaRPr lang="zh-CN" altLang="en-US"/>
        </a:p>
      </dgm:t>
    </dgm:pt>
    <dgm:pt modelId="{52A17189-859A-4245-9C80-66F393A4D19E}">
      <dgm:prSet/>
      <dgm:spPr/>
      <dgm:t>
        <a:bodyPr/>
        <a:lstStyle/>
        <a:p>
          <a:pPr algn="l"/>
          <a:r>
            <a:rPr lang="en-US" altLang="zh-CN" b="1" dirty="0">
              <a:latin typeface="Times New Roman" panose="02020603050405020304" pitchFamily="18" charset="0"/>
              <a:ea typeface="楷体" panose="02010609060101010101" pitchFamily="49" charset="-122"/>
              <a:cs typeface="Times New Roman" panose="02020603050405020304" pitchFamily="18" charset="0"/>
            </a:rPr>
            <a:t> 5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在制约因素之间寻求平衡</a:t>
          </a:r>
        </a:p>
      </dgm:t>
    </dgm:pt>
    <dgm:pt modelId="{EBFF1E6E-0689-487C-9CDE-33802C0C5C11}" type="parTrans" cxnId="{6398D074-6872-430E-9D5A-9818D96F93FF}">
      <dgm:prSet/>
      <dgm:spPr/>
      <dgm:t>
        <a:bodyPr/>
        <a:lstStyle/>
        <a:p>
          <a:endParaRPr lang="zh-CN" altLang="en-US"/>
        </a:p>
      </dgm:t>
    </dgm:pt>
    <dgm:pt modelId="{53CC963D-A01A-47C9-9D4E-5A0F6E7D5D47}" type="sibTrans" cxnId="{6398D074-6872-430E-9D5A-9818D96F93FF}">
      <dgm:prSet/>
      <dgm:spPr/>
      <dgm:t>
        <a:bodyPr/>
        <a:lstStyle/>
        <a:p>
          <a:endParaRPr lang="zh-CN" altLang="en-US"/>
        </a:p>
      </dgm:t>
    </dgm:pt>
    <dgm:pt modelId="{D3E1A49C-F446-4BEC-988D-FC84B7CF71DA}" type="pres">
      <dgm:prSet presAssocID="{E65191B8-7C7D-4B66-8887-8CF58E8150E1}" presName="hierChild1" presStyleCnt="0">
        <dgm:presLayoutVars>
          <dgm:orgChart val="1"/>
          <dgm:chPref val="1"/>
          <dgm:dir/>
          <dgm:animOne val="branch"/>
          <dgm:animLvl val="lvl"/>
          <dgm:resizeHandles/>
        </dgm:presLayoutVars>
      </dgm:prSet>
      <dgm:spPr/>
    </dgm:pt>
    <dgm:pt modelId="{6CF9FED5-8649-4336-B83D-E93204E3C1D2}" type="pres">
      <dgm:prSet presAssocID="{BA408CF8-27A3-45C5-A68A-208A9F100FD5}" presName="hierRoot1" presStyleCnt="0">
        <dgm:presLayoutVars>
          <dgm:hierBranch val="init"/>
        </dgm:presLayoutVars>
      </dgm:prSet>
      <dgm:spPr/>
    </dgm:pt>
    <dgm:pt modelId="{A5FD8F71-7535-429B-A580-7C0C56D7310C}" type="pres">
      <dgm:prSet presAssocID="{BA408CF8-27A3-45C5-A68A-208A9F100FD5}" presName="rootComposite1" presStyleCnt="0"/>
      <dgm:spPr/>
    </dgm:pt>
    <dgm:pt modelId="{9B7D5200-327B-4CC6-AA1D-DDDEB60FAF3C}" type="pres">
      <dgm:prSet presAssocID="{BA408CF8-27A3-45C5-A68A-208A9F100FD5}" presName="rootText1" presStyleLbl="node0" presStyleIdx="0" presStyleCnt="1" custScaleX="291012">
        <dgm:presLayoutVars>
          <dgm:chPref val="3"/>
        </dgm:presLayoutVars>
      </dgm:prSet>
      <dgm:spPr/>
    </dgm:pt>
    <dgm:pt modelId="{FFE7E830-D523-43F4-8416-6518828306E8}" type="pres">
      <dgm:prSet presAssocID="{BA408CF8-27A3-45C5-A68A-208A9F100FD5}" presName="rootConnector1" presStyleLbl="node1" presStyleIdx="0" presStyleCnt="0"/>
      <dgm:spPr/>
    </dgm:pt>
    <dgm:pt modelId="{9EAC8212-6BD1-402B-B168-DD83CF9F2978}" type="pres">
      <dgm:prSet presAssocID="{BA408CF8-27A3-45C5-A68A-208A9F100FD5}" presName="hierChild2" presStyleCnt="0"/>
      <dgm:spPr/>
    </dgm:pt>
    <dgm:pt modelId="{F968B057-68B5-4021-A166-65BBF0A3CB6C}" type="pres">
      <dgm:prSet presAssocID="{E507AA1A-7469-46CD-9286-C4659BE0C73C}" presName="Name37" presStyleLbl="parChTrans1D2" presStyleIdx="0" presStyleCnt="2"/>
      <dgm:spPr/>
    </dgm:pt>
    <dgm:pt modelId="{38F29422-C398-43D0-B609-66FBF4C7DC68}" type="pres">
      <dgm:prSet presAssocID="{B54F01CD-FE26-4B84-BF9E-1545D37AC066}" presName="hierRoot2" presStyleCnt="0">
        <dgm:presLayoutVars>
          <dgm:hierBranch val="init"/>
        </dgm:presLayoutVars>
      </dgm:prSet>
      <dgm:spPr/>
    </dgm:pt>
    <dgm:pt modelId="{848E9088-13BC-49D3-89C4-093AF30EA0B0}" type="pres">
      <dgm:prSet presAssocID="{B54F01CD-FE26-4B84-BF9E-1545D37AC066}" presName="rootComposite" presStyleCnt="0"/>
      <dgm:spPr/>
    </dgm:pt>
    <dgm:pt modelId="{B87E9B9C-181D-4607-93A4-3408D813E9C5}" type="pres">
      <dgm:prSet presAssocID="{B54F01CD-FE26-4B84-BF9E-1545D37AC066}" presName="rootText" presStyleLbl="node2" presStyleIdx="0" presStyleCnt="2" custScaleX="156206" custLinFactNeighborX="-86834" custLinFactNeighborY="8218">
        <dgm:presLayoutVars>
          <dgm:chPref val="3"/>
        </dgm:presLayoutVars>
      </dgm:prSet>
      <dgm:spPr/>
    </dgm:pt>
    <dgm:pt modelId="{F38D4B33-BC82-47E2-B0B8-D3452A56E5EE}" type="pres">
      <dgm:prSet presAssocID="{B54F01CD-FE26-4B84-BF9E-1545D37AC066}" presName="rootConnector" presStyleLbl="node2" presStyleIdx="0" presStyleCnt="2"/>
      <dgm:spPr/>
    </dgm:pt>
    <dgm:pt modelId="{507F6757-062C-4EC6-806B-AF585AF8D92B}" type="pres">
      <dgm:prSet presAssocID="{B54F01CD-FE26-4B84-BF9E-1545D37AC066}" presName="hierChild4" presStyleCnt="0"/>
      <dgm:spPr/>
    </dgm:pt>
    <dgm:pt modelId="{44EF2784-72F6-4D8D-8535-9CFA87973EEA}" type="pres">
      <dgm:prSet presAssocID="{39F750EB-6138-4507-8AF7-4A5328D297C3}" presName="Name37" presStyleLbl="parChTrans1D3" presStyleIdx="0" presStyleCnt="8"/>
      <dgm:spPr/>
    </dgm:pt>
    <dgm:pt modelId="{BE7993EA-1F0B-48E4-8852-060A08AC528F}" type="pres">
      <dgm:prSet presAssocID="{044373F7-AD3E-4478-ABD6-00FC319AEF58}" presName="hierRoot2" presStyleCnt="0">
        <dgm:presLayoutVars>
          <dgm:hierBranch val="init"/>
        </dgm:presLayoutVars>
      </dgm:prSet>
      <dgm:spPr/>
    </dgm:pt>
    <dgm:pt modelId="{B590E63E-F4C1-47F9-9559-8939B404F93D}" type="pres">
      <dgm:prSet presAssocID="{044373F7-AD3E-4478-ABD6-00FC319AEF58}" presName="rootComposite" presStyleCnt="0"/>
      <dgm:spPr/>
    </dgm:pt>
    <dgm:pt modelId="{3FD991E1-358F-4478-8419-31E0125A9849}" type="pres">
      <dgm:prSet presAssocID="{044373F7-AD3E-4478-ABD6-00FC319AEF58}" presName="rootText" presStyleLbl="node3" presStyleIdx="0" presStyleCnt="8" custScaleX="383118" custScaleY="166530" custLinFactNeighborX="-30768" custLinFactNeighborY="-438">
        <dgm:presLayoutVars>
          <dgm:chPref val="3"/>
        </dgm:presLayoutVars>
      </dgm:prSet>
      <dgm:spPr/>
    </dgm:pt>
    <dgm:pt modelId="{2019C073-3E51-4C87-A23C-6CA7E8E3FDC6}" type="pres">
      <dgm:prSet presAssocID="{044373F7-AD3E-4478-ABD6-00FC319AEF58}" presName="rootConnector" presStyleLbl="node3" presStyleIdx="0" presStyleCnt="8"/>
      <dgm:spPr/>
    </dgm:pt>
    <dgm:pt modelId="{3A030621-FCCE-4C75-BF1C-E82DBD48704A}" type="pres">
      <dgm:prSet presAssocID="{044373F7-AD3E-4478-ABD6-00FC319AEF58}" presName="hierChild4" presStyleCnt="0"/>
      <dgm:spPr/>
    </dgm:pt>
    <dgm:pt modelId="{11497334-2D88-443F-B63E-92F56CC08553}" type="pres">
      <dgm:prSet presAssocID="{044373F7-AD3E-4478-ABD6-00FC319AEF58}" presName="hierChild5" presStyleCnt="0"/>
      <dgm:spPr/>
    </dgm:pt>
    <dgm:pt modelId="{36A1479B-9865-4352-90C0-CCBE3210890B}" type="pres">
      <dgm:prSet presAssocID="{6CC05D17-4500-4DD5-93F9-6A8EC6480476}" presName="Name37" presStyleLbl="parChTrans1D3" presStyleIdx="1" presStyleCnt="8"/>
      <dgm:spPr/>
    </dgm:pt>
    <dgm:pt modelId="{9445A8C5-57A1-4BE8-925B-05AA7066EE0F}" type="pres">
      <dgm:prSet presAssocID="{57CE8DA7-0F98-4E68-AB5D-09D8B306DC9B}" presName="hierRoot2" presStyleCnt="0">
        <dgm:presLayoutVars>
          <dgm:hierBranch val="init"/>
        </dgm:presLayoutVars>
      </dgm:prSet>
      <dgm:spPr/>
    </dgm:pt>
    <dgm:pt modelId="{6A7A1284-1FBD-4816-A5CF-716C6460A25E}" type="pres">
      <dgm:prSet presAssocID="{57CE8DA7-0F98-4E68-AB5D-09D8B306DC9B}" presName="rootComposite" presStyleCnt="0"/>
      <dgm:spPr/>
    </dgm:pt>
    <dgm:pt modelId="{B19E72E0-55FC-44F1-8661-D987D31811CF}" type="pres">
      <dgm:prSet presAssocID="{57CE8DA7-0F98-4E68-AB5D-09D8B306DC9B}" presName="rootText" presStyleLbl="node3" presStyleIdx="1" presStyleCnt="8" custScaleX="383118" custScaleY="166530" custLinFactNeighborX="-28622" custLinFactNeighborY="-9129">
        <dgm:presLayoutVars>
          <dgm:chPref val="3"/>
        </dgm:presLayoutVars>
      </dgm:prSet>
      <dgm:spPr/>
    </dgm:pt>
    <dgm:pt modelId="{6E40C225-5999-4422-B582-6E8083FCE898}" type="pres">
      <dgm:prSet presAssocID="{57CE8DA7-0F98-4E68-AB5D-09D8B306DC9B}" presName="rootConnector" presStyleLbl="node3" presStyleIdx="1" presStyleCnt="8"/>
      <dgm:spPr/>
    </dgm:pt>
    <dgm:pt modelId="{B4E6BDD8-BD1C-437C-9E9D-E2737CF74094}" type="pres">
      <dgm:prSet presAssocID="{57CE8DA7-0F98-4E68-AB5D-09D8B306DC9B}" presName="hierChild4" presStyleCnt="0"/>
      <dgm:spPr/>
    </dgm:pt>
    <dgm:pt modelId="{E4446664-E570-49DC-AF06-67650F1488FB}" type="pres">
      <dgm:prSet presAssocID="{57CE8DA7-0F98-4E68-AB5D-09D8B306DC9B}" presName="hierChild5" presStyleCnt="0"/>
      <dgm:spPr/>
    </dgm:pt>
    <dgm:pt modelId="{9E66CFFE-5D00-4840-A267-A22C62FC0705}" type="pres">
      <dgm:prSet presAssocID="{613436B4-FE84-4051-8C26-B6C0E22558D1}" presName="Name37" presStyleLbl="parChTrans1D3" presStyleIdx="2" presStyleCnt="8"/>
      <dgm:spPr/>
    </dgm:pt>
    <dgm:pt modelId="{42CBBD86-D608-4449-B114-C885B4519AAC}" type="pres">
      <dgm:prSet presAssocID="{6D3321B0-53C2-4854-99B4-B0DB954DC295}" presName="hierRoot2" presStyleCnt="0">
        <dgm:presLayoutVars>
          <dgm:hierBranch val="init"/>
        </dgm:presLayoutVars>
      </dgm:prSet>
      <dgm:spPr/>
    </dgm:pt>
    <dgm:pt modelId="{723066C2-BDBB-4666-B5C2-C9095F7C084D}" type="pres">
      <dgm:prSet presAssocID="{6D3321B0-53C2-4854-99B4-B0DB954DC295}" presName="rootComposite" presStyleCnt="0"/>
      <dgm:spPr/>
    </dgm:pt>
    <dgm:pt modelId="{03EF06D0-9CD5-49A1-BBED-C35A0FD3F176}" type="pres">
      <dgm:prSet presAssocID="{6D3321B0-53C2-4854-99B4-B0DB954DC295}" presName="rootText" presStyleLbl="node3" presStyleIdx="2" presStyleCnt="8" custScaleX="383118" custScaleY="166530" custLinFactNeighborX="-28622" custLinFactNeighborY="-1924">
        <dgm:presLayoutVars>
          <dgm:chPref val="3"/>
        </dgm:presLayoutVars>
      </dgm:prSet>
      <dgm:spPr/>
    </dgm:pt>
    <dgm:pt modelId="{61582094-9A0E-4A77-B697-231E5794190A}" type="pres">
      <dgm:prSet presAssocID="{6D3321B0-53C2-4854-99B4-B0DB954DC295}" presName="rootConnector" presStyleLbl="node3" presStyleIdx="2" presStyleCnt="8"/>
      <dgm:spPr/>
    </dgm:pt>
    <dgm:pt modelId="{29DBCA01-6041-44C3-8FFD-CA6F6E67B54F}" type="pres">
      <dgm:prSet presAssocID="{6D3321B0-53C2-4854-99B4-B0DB954DC295}" presName="hierChild4" presStyleCnt="0"/>
      <dgm:spPr/>
    </dgm:pt>
    <dgm:pt modelId="{2CBA2E06-C561-4ED5-ADDE-E17766C39E7E}" type="pres">
      <dgm:prSet presAssocID="{6D3321B0-53C2-4854-99B4-B0DB954DC295}" presName="hierChild5" presStyleCnt="0"/>
      <dgm:spPr/>
    </dgm:pt>
    <dgm:pt modelId="{89A442F2-4B63-4A9C-8BB9-5106994EB4E1}" type="pres">
      <dgm:prSet presAssocID="{B54F01CD-FE26-4B84-BF9E-1545D37AC066}" presName="hierChild5" presStyleCnt="0"/>
      <dgm:spPr/>
    </dgm:pt>
    <dgm:pt modelId="{1738A589-D973-45FB-BC84-A8D47A0E676C}" type="pres">
      <dgm:prSet presAssocID="{4534FBE7-CC41-4675-B4E7-B7D30C26E22C}" presName="Name37" presStyleLbl="parChTrans1D2" presStyleIdx="1" presStyleCnt="2"/>
      <dgm:spPr/>
    </dgm:pt>
    <dgm:pt modelId="{8E9820BA-612B-4DB2-B949-6524E56900AB}" type="pres">
      <dgm:prSet presAssocID="{6E70008D-0FA5-4F04-9720-38A74B45D2B4}" presName="hierRoot2" presStyleCnt="0">
        <dgm:presLayoutVars>
          <dgm:hierBranch val="init"/>
        </dgm:presLayoutVars>
      </dgm:prSet>
      <dgm:spPr/>
    </dgm:pt>
    <dgm:pt modelId="{DB85BB0B-7AFF-4738-A818-681CACA7D593}" type="pres">
      <dgm:prSet presAssocID="{6E70008D-0FA5-4F04-9720-38A74B45D2B4}" presName="rootComposite" presStyleCnt="0"/>
      <dgm:spPr/>
    </dgm:pt>
    <dgm:pt modelId="{B2EC8A2A-DA20-4056-BBA9-9C1193CBF547}" type="pres">
      <dgm:prSet presAssocID="{6E70008D-0FA5-4F04-9720-38A74B45D2B4}" presName="rootText" presStyleLbl="node2" presStyleIdx="1" presStyleCnt="2" custScaleX="155074" custLinFactNeighborX="18612" custLinFactNeighborY="8454">
        <dgm:presLayoutVars>
          <dgm:chPref val="3"/>
        </dgm:presLayoutVars>
      </dgm:prSet>
      <dgm:spPr/>
    </dgm:pt>
    <dgm:pt modelId="{16B44593-82E6-4DFF-BB5C-128328690D94}" type="pres">
      <dgm:prSet presAssocID="{6E70008D-0FA5-4F04-9720-38A74B45D2B4}" presName="rootConnector" presStyleLbl="node2" presStyleIdx="1" presStyleCnt="2"/>
      <dgm:spPr/>
    </dgm:pt>
    <dgm:pt modelId="{6C6A65F2-3FD8-4495-AF00-E850A15979E7}" type="pres">
      <dgm:prSet presAssocID="{6E70008D-0FA5-4F04-9720-38A74B45D2B4}" presName="hierChild4" presStyleCnt="0"/>
      <dgm:spPr/>
    </dgm:pt>
    <dgm:pt modelId="{86586E90-25BD-4D33-9AD2-E2ACBF72C1F7}" type="pres">
      <dgm:prSet presAssocID="{42E481B2-978C-493E-B566-2604132211A0}" presName="Name37" presStyleLbl="parChTrans1D3" presStyleIdx="3" presStyleCnt="8"/>
      <dgm:spPr/>
    </dgm:pt>
    <dgm:pt modelId="{FA11C05E-D6F4-486E-8E65-943D35622A1D}" type="pres">
      <dgm:prSet presAssocID="{645E1199-9E20-4B0B-9051-78C48947F9E5}" presName="hierRoot2" presStyleCnt="0">
        <dgm:presLayoutVars>
          <dgm:hierBranch val="init"/>
        </dgm:presLayoutVars>
      </dgm:prSet>
      <dgm:spPr/>
    </dgm:pt>
    <dgm:pt modelId="{20F42B9F-BFA7-46AC-9185-E60C38C9EA3D}" type="pres">
      <dgm:prSet presAssocID="{645E1199-9E20-4B0B-9051-78C48947F9E5}" presName="rootComposite" presStyleCnt="0"/>
      <dgm:spPr/>
    </dgm:pt>
    <dgm:pt modelId="{68CAC235-CE48-4BD1-9451-853D60B1EF13}" type="pres">
      <dgm:prSet presAssocID="{645E1199-9E20-4B0B-9051-78C48947F9E5}" presName="rootText" presStyleLbl="node3" presStyleIdx="3" presStyleCnt="8" custScaleX="358132" custLinFactNeighborX="99113" custLinFactNeighborY="8150">
        <dgm:presLayoutVars>
          <dgm:chPref val="3"/>
        </dgm:presLayoutVars>
      </dgm:prSet>
      <dgm:spPr/>
    </dgm:pt>
    <dgm:pt modelId="{4FA9492E-80F9-43EF-8F81-558E19076D62}" type="pres">
      <dgm:prSet presAssocID="{645E1199-9E20-4B0B-9051-78C48947F9E5}" presName="rootConnector" presStyleLbl="node3" presStyleIdx="3" presStyleCnt="8"/>
      <dgm:spPr/>
    </dgm:pt>
    <dgm:pt modelId="{8A4B879D-2B02-480F-AB99-B04A1C8F2A46}" type="pres">
      <dgm:prSet presAssocID="{645E1199-9E20-4B0B-9051-78C48947F9E5}" presName="hierChild4" presStyleCnt="0"/>
      <dgm:spPr/>
    </dgm:pt>
    <dgm:pt modelId="{120032CE-CE44-4CF7-BAE5-036E07F96975}" type="pres">
      <dgm:prSet presAssocID="{645E1199-9E20-4B0B-9051-78C48947F9E5}" presName="hierChild5" presStyleCnt="0"/>
      <dgm:spPr/>
    </dgm:pt>
    <dgm:pt modelId="{42CA7F62-3A12-4EDE-97F6-7524D5322000}" type="pres">
      <dgm:prSet presAssocID="{B5E674AF-740D-41A8-BEF0-657DBDCEF9DC}" presName="Name37" presStyleLbl="parChTrans1D3" presStyleIdx="4" presStyleCnt="8"/>
      <dgm:spPr/>
    </dgm:pt>
    <dgm:pt modelId="{5526E1D9-398B-494B-B1A5-6E2E8699B948}" type="pres">
      <dgm:prSet presAssocID="{99E6C48C-6066-4B69-9B4F-68225E202DD8}" presName="hierRoot2" presStyleCnt="0">
        <dgm:presLayoutVars>
          <dgm:hierBranch val="init"/>
        </dgm:presLayoutVars>
      </dgm:prSet>
      <dgm:spPr/>
    </dgm:pt>
    <dgm:pt modelId="{7D68779A-8F58-4F55-83C9-0AC6591195BC}" type="pres">
      <dgm:prSet presAssocID="{99E6C48C-6066-4B69-9B4F-68225E202DD8}" presName="rootComposite" presStyleCnt="0"/>
      <dgm:spPr/>
    </dgm:pt>
    <dgm:pt modelId="{3D1D3EDE-304D-4316-B5DD-90C52EA5A0E1}" type="pres">
      <dgm:prSet presAssocID="{99E6C48C-6066-4B69-9B4F-68225E202DD8}" presName="rootText" presStyleLbl="node3" presStyleIdx="4" presStyleCnt="8" custScaleX="358132" custLinFactNeighborX="99113" custLinFactNeighborY="8150">
        <dgm:presLayoutVars>
          <dgm:chPref val="3"/>
        </dgm:presLayoutVars>
      </dgm:prSet>
      <dgm:spPr/>
    </dgm:pt>
    <dgm:pt modelId="{55D38D65-8270-4F00-836A-86E5D9BA6AD2}" type="pres">
      <dgm:prSet presAssocID="{99E6C48C-6066-4B69-9B4F-68225E202DD8}" presName="rootConnector" presStyleLbl="node3" presStyleIdx="4" presStyleCnt="8"/>
      <dgm:spPr/>
    </dgm:pt>
    <dgm:pt modelId="{3BC8C6F6-6C6C-4E2D-A935-477BBA61A5DA}" type="pres">
      <dgm:prSet presAssocID="{99E6C48C-6066-4B69-9B4F-68225E202DD8}" presName="hierChild4" presStyleCnt="0"/>
      <dgm:spPr/>
    </dgm:pt>
    <dgm:pt modelId="{27FEE819-48D7-4F88-B6A5-217A53B1C15D}" type="pres">
      <dgm:prSet presAssocID="{99E6C48C-6066-4B69-9B4F-68225E202DD8}" presName="hierChild5" presStyleCnt="0"/>
      <dgm:spPr/>
    </dgm:pt>
    <dgm:pt modelId="{137AB066-DB07-40ED-A66F-7FFCB328467B}" type="pres">
      <dgm:prSet presAssocID="{A5E526AD-9865-4231-B024-0EDAA2C55CFE}" presName="Name37" presStyleLbl="parChTrans1D3" presStyleIdx="5" presStyleCnt="8"/>
      <dgm:spPr/>
    </dgm:pt>
    <dgm:pt modelId="{2FF0B483-78E5-47BD-A609-E4E7541D2160}" type="pres">
      <dgm:prSet presAssocID="{73070EB7-2D19-4579-B009-2F61294520E4}" presName="hierRoot2" presStyleCnt="0">
        <dgm:presLayoutVars>
          <dgm:hierBranch val="init"/>
        </dgm:presLayoutVars>
      </dgm:prSet>
      <dgm:spPr/>
    </dgm:pt>
    <dgm:pt modelId="{AC6E4E78-E5CD-4B22-A398-711E5785949F}" type="pres">
      <dgm:prSet presAssocID="{73070EB7-2D19-4579-B009-2F61294520E4}" presName="rootComposite" presStyleCnt="0"/>
      <dgm:spPr/>
    </dgm:pt>
    <dgm:pt modelId="{4D9442FB-F507-457F-8D75-0CF4C54B6852}" type="pres">
      <dgm:prSet presAssocID="{73070EB7-2D19-4579-B009-2F61294520E4}" presName="rootText" presStyleLbl="node3" presStyleIdx="5" presStyleCnt="8" custScaleX="358132" custLinFactNeighborX="99113" custLinFactNeighborY="8150">
        <dgm:presLayoutVars>
          <dgm:chPref val="3"/>
        </dgm:presLayoutVars>
      </dgm:prSet>
      <dgm:spPr/>
    </dgm:pt>
    <dgm:pt modelId="{516B0565-04DD-43E5-BD37-25E2AA19A10B}" type="pres">
      <dgm:prSet presAssocID="{73070EB7-2D19-4579-B009-2F61294520E4}" presName="rootConnector" presStyleLbl="node3" presStyleIdx="5" presStyleCnt="8"/>
      <dgm:spPr/>
    </dgm:pt>
    <dgm:pt modelId="{DE168DF3-79F0-488B-A07C-5782CC585398}" type="pres">
      <dgm:prSet presAssocID="{73070EB7-2D19-4579-B009-2F61294520E4}" presName="hierChild4" presStyleCnt="0"/>
      <dgm:spPr/>
    </dgm:pt>
    <dgm:pt modelId="{49455D20-6F63-4685-93AE-E0DB9772940A}" type="pres">
      <dgm:prSet presAssocID="{73070EB7-2D19-4579-B009-2F61294520E4}" presName="hierChild5" presStyleCnt="0"/>
      <dgm:spPr/>
    </dgm:pt>
    <dgm:pt modelId="{7DC73C90-EC86-4753-B859-02B1853445F2}" type="pres">
      <dgm:prSet presAssocID="{5370E150-1C69-4984-8F27-5C8A53367885}" presName="Name37" presStyleLbl="parChTrans1D3" presStyleIdx="6" presStyleCnt="8"/>
      <dgm:spPr/>
    </dgm:pt>
    <dgm:pt modelId="{50107EAD-9B9A-4492-841B-8F63B0BCE8C1}" type="pres">
      <dgm:prSet presAssocID="{4B2BEA4A-D5CF-47B9-9103-DA526DAE608A}" presName="hierRoot2" presStyleCnt="0">
        <dgm:presLayoutVars>
          <dgm:hierBranch val="init"/>
        </dgm:presLayoutVars>
      </dgm:prSet>
      <dgm:spPr/>
    </dgm:pt>
    <dgm:pt modelId="{22CF2E26-4EB5-45EE-859A-F801942D673D}" type="pres">
      <dgm:prSet presAssocID="{4B2BEA4A-D5CF-47B9-9103-DA526DAE608A}" presName="rootComposite" presStyleCnt="0"/>
      <dgm:spPr/>
    </dgm:pt>
    <dgm:pt modelId="{253EA006-5DD4-4D53-AC61-B22470DFFE08}" type="pres">
      <dgm:prSet presAssocID="{4B2BEA4A-D5CF-47B9-9103-DA526DAE608A}" presName="rootText" presStyleLbl="node3" presStyleIdx="6" presStyleCnt="8" custScaleX="358132" custLinFactNeighborX="99113" custLinFactNeighborY="8150">
        <dgm:presLayoutVars>
          <dgm:chPref val="3"/>
        </dgm:presLayoutVars>
      </dgm:prSet>
      <dgm:spPr/>
    </dgm:pt>
    <dgm:pt modelId="{50A473BD-B50A-4CBF-BA87-797884776606}" type="pres">
      <dgm:prSet presAssocID="{4B2BEA4A-D5CF-47B9-9103-DA526DAE608A}" presName="rootConnector" presStyleLbl="node3" presStyleIdx="6" presStyleCnt="8"/>
      <dgm:spPr/>
    </dgm:pt>
    <dgm:pt modelId="{5E73156A-4FAE-402E-8CBD-2D407AC1C917}" type="pres">
      <dgm:prSet presAssocID="{4B2BEA4A-D5CF-47B9-9103-DA526DAE608A}" presName="hierChild4" presStyleCnt="0"/>
      <dgm:spPr/>
    </dgm:pt>
    <dgm:pt modelId="{A6EE78BB-EC73-481F-8640-E07671293434}" type="pres">
      <dgm:prSet presAssocID="{4B2BEA4A-D5CF-47B9-9103-DA526DAE608A}" presName="hierChild5" presStyleCnt="0"/>
      <dgm:spPr/>
    </dgm:pt>
    <dgm:pt modelId="{6DA609E9-F391-4566-BF7A-1A15DD580E76}" type="pres">
      <dgm:prSet presAssocID="{EBFF1E6E-0689-487C-9CDE-33802C0C5C11}" presName="Name37" presStyleLbl="parChTrans1D3" presStyleIdx="7" presStyleCnt="8"/>
      <dgm:spPr/>
    </dgm:pt>
    <dgm:pt modelId="{19807356-2FEC-400F-9A5F-3CC3B1E1D499}" type="pres">
      <dgm:prSet presAssocID="{52A17189-859A-4245-9C80-66F393A4D19E}" presName="hierRoot2" presStyleCnt="0">
        <dgm:presLayoutVars>
          <dgm:hierBranch val="init"/>
        </dgm:presLayoutVars>
      </dgm:prSet>
      <dgm:spPr/>
    </dgm:pt>
    <dgm:pt modelId="{ACCA17DA-CDAC-4664-B3C8-332BC975D715}" type="pres">
      <dgm:prSet presAssocID="{52A17189-859A-4245-9C80-66F393A4D19E}" presName="rootComposite" presStyleCnt="0"/>
      <dgm:spPr/>
    </dgm:pt>
    <dgm:pt modelId="{AA9489A0-323D-46E7-B9E6-E164B19A04C0}" type="pres">
      <dgm:prSet presAssocID="{52A17189-859A-4245-9C80-66F393A4D19E}" presName="rootText" presStyleLbl="node3" presStyleIdx="7" presStyleCnt="8" custScaleX="358132" custLinFactNeighborX="99113" custLinFactNeighborY="8150">
        <dgm:presLayoutVars>
          <dgm:chPref val="3"/>
        </dgm:presLayoutVars>
      </dgm:prSet>
      <dgm:spPr/>
    </dgm:pt>
    <dgm:pt modelId="{48767BD1-0338-40FE-914F-B0A2BBFC51C5}" type="pres">
      <dgm:prSet presAssocID="{52A17189-859A-4245-9C80-66F393A4D19E}" presName="rootConnector" presStyleLbl="node3" presStyleIdx="7" presStyleCnt="8"/>
      <dgm:spPr/>
    </dgm:pt>
    <dgm:pt modelId="{87F971F8-B504-41E2-B76C-546CC6420660}" type="pres">
      <dgm:prSet presAssocID="{52A17189-859A-4245-9C80-66F393A4D19E}" presName="hierChild4" presStyleCnt="0"/>
      <dgm:spPr/>
    </dgm:pt>
    <dgm:pt modelId="{202447E5-B110-48B2-8C09-DEBAA2E0F4FC}" type="pres">
      <dgm:prSet presAssocID="{52A17189-859A-4245-9C80-66F393A4D19E}" presName="hierChild5" presStyleCnt="0"/>
      <dgm:spPr/>
    </dgm:pt>
    <dgm:pt modelId="{8F480808-5ABC-417C-9E0F-B0F11B8FFA58}" type="pres">
      <dgm:prSet presAssocID="{6E70008D-0FA5-4F04-9720-38A74B45D2B4}" presName="hierChild5" presStyleCnt="0"/>
      <dgm:spPr/>
    </dgm:pt>
    <dgm:pt modelId="{29E2D275-CC52-453C-8D48-A4DE0F3D250B}" type="pres">
      <dgm:prSet presAssocID="{BA408CF8-27A3-45C5-A68A-208A9F100FD5}" presName="hierChild3" presStyleCnt="0"/>
      <dgm:spPr/>
    </dgm:pt>
  </dgm:ptLst>
  <dgm:cxnLst>
    <dgm:cxn modelId="{D151A200-11F7-4F2E-8110-377973E671A1}" type="presOf" srcId="{4B2BEA4A-D5CF-47B9-9103-DA526DAE608A}" destId="{253EA006-5DD4-4D53-AC61-B22470DFFE08}" srcOrd="0" destOrd="0" presId="urn:microsoft.com/office/officeart/2005/8/layout/orgChart1"/>
    <dgm:cxn modelId="{ADD52205-AE90-4C1E-B72A-8B939959F828}" type="presOf" srcId="{E65191B8-7C7D-4B66-8887-8CF58E8150E1}" destId="{D3E1A49C-F446-4BEC-988D-FC84B7CF71DA}" srcOrd="0" destOrd="0" presId="urn:microsoft.com/office/officeart/2005/8/layout/orgChart1"/>
    <dgm:cxn modelId="{1F91FC07-6B34-4660-ADAD-B099D7C4817E}" type="presOf" srcId="{39F750EB-6138-4507-8AF7-4A5328D297C3}" destId="{44EF2784-72F6-4D8D-8535-9CFA87973EEA}" srcOrd="0" destOrd="0" presId="urn:microsoft.com/office/officeart/2005/8/layout/orgChart1"/>
    <dgm:cxn modelId="{8B3CD308-E719-4E02-A84D-08C581A2FD27}" type="presOf" srcId="{A5E526AD-9865-4231-B024-0EDAA2C55CFE}" destId="{137AB066-DB07-40ED-A66F-7FFCB328467B}" srcOrd="0" destOrd="0" presId="urn:microsoft.com/office/officeart/2005/8/layout/orgChart1"/>
    <dgm:cxn modelId="{9C68B40B-CC10-4A35-B6FC-02F34A7F8356}" srcId="{BA408CF8-27A3-45C5-A68A-208A9F100FD5}" destId="{B54F01CD-FE26-4B84-BF9E-1545D37AC066}" srcOrd="0" destOrd="0" parTransId="{E507AA1A-7469-46CD-9286-C4659BE0C73C}" sibTransId="{2A7A2929-BDB0-4F48-92F6-FB59C5A43074}"/>
    <dgm:cxn modelId="{2F94A50F-311D-48FE-9AD4-DCA981EFEE7E}" type="presOf" srcId="{73070EB7-2D19-4579-B009-2F61294520E4}" destId="{4D9442FB-F507-457F-8D75-0CF4C54B6852}" srcOrd="0" destOrd="0" presId="urn:microsoft.com/office/officeart/2005/8/layout/orgChart1"/>
    <dgm:cxn modelId="{E88BF415-2ECA-4C4F-B014-9C975F2BDD24}" srcId="{6E70008D-0FA5-4F04-9720-38A74B45D2B4}" destId="{4B2BEA4A-D5CF-47B9-9103-DA526DAE608A}" srcOrd="3" destOrd="0" parTransId="{5370E150-1C69-4984-8F27-5C8A53367885}" sibTransId="{80F37ED7-1392-4221-8EAA-55BA214433FF}"/>
    <dgm:cxn modelId="{BCA5C622-034E-44F2-ACFE-6AE9A89485AA}" type="presOf" srcId="{73070EB7-2D19-4579-B009-2F61294520E4}" destId="{516B0565-04DD-43E5-BD37-25E2AA19A10B}" srcOrd="1" destOrd="0" presId="urn:microsoft.com/office/officeart/2005/8/layout/orgChart1"/>
    <dgm:cxn modelId="{81CB0F25-5AB0-4C67-8658-FF453998E03C}" type="presOf" srcId="{645E1199-9E20-4B0B-9051-78C48947F9E5}" destId="{4FA9492E-80F9-43EF-8F81-558E19076D62}" srcOrd="1" destOrd="0" presId="urn:microsoft.com/office/officeart/2005/8/layout/orgChart1"/>
    <dgm:cxn modelId="{092D2F33-5707-4B76-A085-15279250F18F}" srcId="{B54F01CD-FE26-4B84-BF9E-1545D37AC066}" destId="{57CE8DA7-0F98-4E68-AB5D-09D8B306DC9B}" srcOrd="1" destOrd="0" parTransId="{6CC05D17-4500-4DD5-93F9-6A8EC6480476}" sibTransId="{D827C4D2-D409-4CB7-9CDA-5E6A47AEC320}"/>
    <dgm:cxn modelId="{3D55EC37-59E0-4B8E-8A3B-F7A320E52808}" type="presOf" srcId="{044373F7-AD3E-4478-ABD6-00FC319AEF58}" destId="{3FD991E1-358F-4478-8419-31E0125A9849}" srcOrd="0" destOrd="0" presId="urn:microsoft.com/office/officeart/2005/8/layout/orgChart1"/>
    <dgm:cxn modelId="{2BA14E3C-BC6B-4D43-A2DF-0B29FBC5CE0B}" type="presOf" srcId="{42E481B2-978C-493E-B566-2604132211A0}" destId="{86586E90-25BD-4D33-9AD2-E2ACBF72C1F7}" srcOrd="0" destOrd="0" presId="urn:microsoft.com/office/officeart/2005/8/layout/orgChart1"/>
    <dgm:cxn modelId="{871F0E3D-D5FE-4947-B46F-4445F0EB97C6}" srcId="{6E70008D-0FA5-4F04-9720-38A74B45D2B4}" destId="{73070EB7-2D19-4579-B009-2F61294520E4}" srcOrd="2" destOrd="0" parTransId="{A5E526AD-9865-4231-B024-0EDAA2C55CFE}" sibTransId="{A00E278F-0B11-4B0F-AFB2-E91020148170}"/>
    <dgm:cxn modelId="{38B63243-3ECB-490C-9921-6D837C7FC25A}" srcId="{6E70008D-0FA5-4F04-9720-38A74B45D2B4}" destId="{99E6C48C-6066-4B69-9B4F-68225E202DD8}" srcOrd="1" destOrd="0" parTransId="{B5E674AF-740D-41A8-BEF0-657DBDCEF9DC}" sibTransId="{39CED310-86F5-47BF-951F-4A833A1D2477}"/>
    <dgm:cxn modelId="{B7C3596A-61F3-4846-A5C5-8208B4A2D5A4}" type="presOf" srcId="{EBFF1E6E-0689-487C-9CDE-33802C0C5C11}" destId="{6DA609E9-F391-4566-BF7A-1A15DD580E76}" srcOrd="0" destOrd="0" presId="urn:microsoft.com/office/officeart/2005/8/layout/orgChart1"/>
    <dgm:cxn modelId="{8E8B7F4A-CD0B-428E-817E-734AD6CE6595}" type="presOf" srcId="{57CE8DA7-0F98-4E68-AB5D-09D8B306DC9B}" destId="{6E40C225-5999-4422-B582-6E8083FCE898}" srcOrd="1" destOrd="0" presId="urn:microsoft.com/office/officeart/2005/8/layout/orgChart1"/>
    <dgm:cxn modelId="{5779686D-0AD8-4754-8B63-61AC307015FC}" type="presOf" srcId="{6E70008D-0FA5-4F04-9720-38A74B45D2B4}" destId="{16B44593-82E6-4DFF-BB5C-128328690D94}" srcOrd="1" destOrd="0" presId="urn:microsoft.com/office/officeart/2005/8/layout/orgChart1"/>
    <dgm:cxn modelId="{DB45ED52-8E68-4E02-B235-F995E73CEE61}" type="presOf" srcId="{99E6C48C-6066-4B69-9B4F-68225E202DD8}" destId="{3D1D3EDE-304D-4316-B5DD-90C52EA5A0E1}" srcOrd="0" destOrd="0" presId="urn:microsoft.com/office/officeart/2005/8/layout/orgChart1"/>
    <dgm:cxn modelId="{6398D074-6872-430E-9D5A-9818D96F93FF}" srcId="{6E70008D-0FA5-4F04-9720-38A74B45D2B4}" destId="{52A17189-859A-4245-9C80-66F393A4D19E}" srcOrd="4" destOrd="0" parTransId="{EBFF1E6E-0689-487C-9CDE-33802C0C5C11}" sibTransId="{53CC963D-A01A-47C9-9D4E-5A0F6E7D5D47}"/>
    <dgm:cxn modelId="{16F31359-CD46-4D30-A4F6-8822824115D8}" type="presOf" srcId="{6E70008D-0FA5-4F04-9720-38A74B45D2B4}" destId="{B2EC8A2A-DA20-4056-BBA9-9C1193CBF547}" srcOrd="0" destOrd="0" presId="urn:microsoft.com/office/officeart/2005/8/layout/orgChart1"/>
    <dgm:cxn modelId="{D1A95C89-4E21-47DE-9E2D-FB325596E79C}" srcId="{BA408CF8-27A3-45C5-A68A-208A9F100FD5}" destId="{6E70008D-0FA5-4F04-9720-38A74B45D2B4}" srcOrd="1" destOrd="0" parTransId="{4534FBE7-CC41-4675-B4E7-B7D30C26E22C}" sibTransId="{7CDAEFB5-EE28-4CCB-BAC4-5374E5420248}"/>
    <dgm:cxn modelId="{256C518B-922D-4F02-BC1B-95753E4FE5A5}" type="presOf" srcId="{B54F01CD-FE26-4B84-BF9E-1545D37AC066}" destId="{B87E9B9C-181D-4607-93A4-3408D813E9C5}" srcOrd="0" destOrd="0" presId="urn:microsoft.com/office/officeart/2005/8/layout/orgChart1"/>
    <dgm:cxn modelId="{218C4997-5D55-424D-AE9D-CB13A0481900}" type="presOf" srcId="{52A17189-859A-4245-9C80-66F393A4D19E}" destId="{AA9489A0-323D-46E7-B9E6-E164B19A04C0}" srcOrd="0" destOrd="0" presId="urn:microsoft.com/office/officeart/2005/8/layout/orgChart1"/>
    <dgm:cxn modelId="{074706A1-FE1B-43A2-BCB4-604BED453408}" type="presOf" srcId="{613436B4-FE84-4051-8C26-B6C0E22558D1}" destId="{9E66CFFE-5D00-4840-A267-A22C62FC0705}" srcOrd="0" destOrd="0" presId="urn:microsoft.com/office/officeart/2005/8/layout/orgChart1"/>
    <dgm:cxn modelId="{EFACE1A4-1B3A-477E-A4BC-7F859D0B1374}" type="presOf" srcId="{4B2BEA4A-D5CF-47B9-9103-DA526DAE608A}" destId="{50A473BD-B50A-4CBF-BA87-797884776606}" srcOrd="1" destOrd="0" presId="urn:microsoft.com/office/officeart/2005/8/layout/orgChart1"/>
    <dgm:cxn modelId="{830D3AAA-A3B1-41B9-BB3E-B5C6A7D45A87}" srcId="{E65191B8-7C7D-4B66-8887-8CF58E8150E1}" destId="{BA408CF8-27A3-45C5-A68A-208A9F100FD5}" srcOrd="0" destOrd="0" parTransId="{92B5CD12-EA44-4DB8-9DE2-ACF4F4FD87AB}" sibTransId="{EDD4C218-D923-4BCB-A771-636C086E00F2}"/>
    <dgm:cxn modelId="{5617F3C2-2B89-4BC6-8FCE-DD5664A6CF21}" type="presOf" srcId="{B5E674AF-740D-41A8-BEF0-657DBDCEF9DC}" destId="{42CA7F62-3A12-4EDE-97F6-7524D5322000}" srcOrd="0" destOrd="0" presId="urn:microsoft.com/office/officeart/2005/8/layout/orgChart1"/>
    <dgm:cxn modelId="{7AFA07C3-DFE0-4899-8C9C-B0EF2858A243}" type="presOf" srcId="{044373F7-AD3E-4478-ABD6-00FC319AEF58}" destId="{2019C073-3E51-4C87-A23C-6CA7E8E3FDC6}" srcOrd="1" destOrd="0" presId="urn:microsoft.com/office/officeart/2005/8/layout/orgChart1"/>
    <dgm:cxn modelId="{EDDFE1C7-4848-4FFD-9BE1-3CC54F2151C0}" type="presOf" srcId="{B54F01CD-FE26-4B84-BF9E-1545D37AC066}" destId="{F38D4B33-BC82-47E2-B0B8-D3452A56E5EE}" srcOrd="1" destOrd="0" presId="urn:microsoft.com/office/officeart/2005/8/layout/orgChart1"/>
    <dgm:cxn modelId="{F547F6CA-43DA-4ED7-A2E2-44172D01AAB2}" srcId="{B54F01CD-FE26-4B84-BF9E-1545D37AC066}" destId="{044373F7-AD3E-4478-ABD6-00FC319AEF58}" srcOrd="0" destOrd="0" parTransId="{39F750EB-6138-4507-8AF7-4A5328D297C3}" sibTransId="{89709D9F-8370-4AA8-AC5A-65E002DA75E0}"/>
    <dgm:cxn modelId="{355821D1-C767-43EE-A4C4-818B1AD73948}" type="presOf" srcId="{645E1199-9E20-4B0B-9051-78C48947F9E5}" destId="{68CAC235-CE48-4BD1-9451-853D60B1EF13}" srcOrd="0" destOrd="0" presId="urn:microsoft.com/office/officeart/2005/8/layout/orgChart1"/>
    <dgm:cxn modelId="{A345CBD1-E1EF-4ECF-99D8-760BF7498692}" srcId="{6E70008D-0FA5-4F04-9720-38A74B45D2B4}" destId="{645E1199-9E20-4B0B-9051-78C48947F9E5}" srcOrd="0" destOrd="0" parTransId="{42E481B2-978C-493E-B566-2604132211A0}" sibTransId="{E5A19895-F5F5-489E-A3CD-0FBF454CBFE9}"/>
    <dgm:cxn modelId="{74D731D5-A147-4D30-BAF8-8037BE914751}" type="presOf" srcId="{BA408CF8-27A3-45C5-A68A-208A9F100FD5}" destId="{FFE7E830-D523-43F4-8416-6518828306E8}" srcOrd="1" destOrd="0" presId="urn:microsoft.com/office/officeart/2005/8/layout/orgChart1"/>
    <dgm:cxn modelId="{0413BED7-3FAD-4EC8-8715-F0751F0BF429}" type="presOf" srcId="{5370E150-1C69-4984-8F27-5C8A53367885}" destId="{7DC73C90-EC86-4753-B859-02B1853445F2}" srcOrd="0" destOrd="0" presId="urn:microsoft.com/office/officeart/2005/8/layout/orgChart1"/>
    <dgm:cxn modelId="{E1EA69DB-F10E-404F-B9E2-C3EB86B084EC}" type="presOf" srcId="{57CE8DA7-0F98-4E68-AB5D-09D8B306DC9B}" destId="{B19E72E0-55FC-44F1-8661-D987D31811CF}" srcOrd="0" destOrd="0" presId="urn:microsoft.com/office/officeart/2005/8/layout/orgChart1"/>
    <dgm:cxn modelId="{5780F6DC-A705-477C-89C5-4686F7352E3B}" type="presOf" srcId="{6CC05D17-4500-4DD5-93F9-6A8EC6480476}" destId="{36A1479B-9865-4352-90C0-CCBE3210890B}" srcOrd="0" destOrd="0" presId="urn:microsoft.com/office/officeart/2005/8/layout/orgChart1"/>
    <dgm:cxn modelId="{0FBBB5E3-A00E-4A77-AEBC-E37656C18794}" type="presOf" srcId="{99E6C48C-6066-4B69-9B4F-68225E202DD8}" destId="{55D38D65-8270-4F00-836A-86E5D9BA6AD2}" srcOrd="1" destOrd="0" presId="urn:microsoft.com/office/officeart/2005/8/layout/orgChart1"/>
    <dgm:cxn modelId="{9DF0E2E7-78CF-405B-9A66-4E5764402AA3}" srcId="{B54F01CD-FE26-4B84-BF9E-1545D37AC066}" destId="{6D3321B0-53C2-4854-99B4-B0DB954DC295}" srcOrd="2" destOrd="0" parTransId="{613436B4-FE84-4051-8C26-B6C0E22558D1}" sibTransId="{481145AB-7C97-4A24-B16E-7702C3F9EAEB}"/>
    <dgm:cxn modelId="{45D211E8-51B0-4054-AD33-202E1453C6FD}" type="presOf" srcId="{4534FBE7-CC41-4675-B4E7-B7D30C26E22C}" destId="{1738A589-D973-45FB-BC84-A8D47A0E676C}" srcOrd="0" destOrd="0" presId="urn:microsoft.com/office/officeart/2005/8/layout/orgChart1"/>
    <dgm:cxn modelId="{25A385EE-0516-4BFB-9212-4ED7311F1C72}" type="presOf" srcId="{E507AA1A-7469-46CD-9286-C4659BE0C73C}" destId="{F968B057-68B5-4021-A166-65BBF0A3CB6C}" srcOrd="0" destOrd="0" presId="urn:microsoft.com/office/officeart/2005/8/layout/orgChart1"/>
    <dgm:cxn modelId="{733971F1-F584-4B49-A98B-8F55EF8FAC31}" type="presOf" srcId="{6D3321B0-53C2-4854-99B4-B0DB954DC295}" destId="{03EF06D0-9CD5-49A1-BBED-C35A0FD3F176}" srcOrd="0" destOrd="0" presId="urn:microsoft.com/office/officeart/2005/8/layout/orgChart1"/>
    <dgm:cxn modelId="{2C107AF4-B001-41D8-AB76-47F597341FD5}" type="presOf" srcId="{BA408CF8-27A3-45C5-A68A-208A9F100FD5}" destId="{9B7D5200-327B-4CC6-AA1D-DDDEB60FAF3C}" srcOrd="0" destOrd="0" presId="urn:microsoft.com/office/officeart/2005/8/layout/orgChart1"/>
    <dgm:cxn modelId="{E02763F5-0315-4044-B5F9-C0E2A34F3307}" type="presOf" srcId="{6D3321B0-53C2-4854-99B4-B0DB954DC295}" destId="{61582094-9A0E-4A77-B697-231E5794190A}" srcOrd="1" destOrd="0" presId="urn:microsoft.com/office/officeart/2005/8/layout/orgChart1"/>
    <dgm:cxn modelId="{EBE0FBF8-0084-4F53-A00E-66F1EE3D1A7B}" type="presOf" srcId="{52A17189-859A-4245-9C80-66F393A4D19E}" destId="{48767BD1-0338-40FE-914F-B0A2BBFC51C5}" srcOrd="1" destOrd="0" presId="urn:microsoft.com/office/officeart/2005/8/layout/orgChart1"/>
    <dgm:cxn modelId="{0F96D6EF-AFE9-46A7-87DE-53FC1952D895}" type="presParOf" srcId="{D3E1A49C-F446-4BEC-988D-FC84B7CF71DA}" destId="{6CF9FED5-8649-4336-B83D-E93204E3C1D2}" srcOrd="0" destOrd="0" presId="urn:microsoft.com/office/officeart/2005/8/layout/orgChart1"/>
    <dgm:cxn modelId="{5EC9E068-352D-43D8-934B-85FF56A81A04}" type="presParOf" srcId="{6CF9FED5-8649-4336-B83D-E93204E3C1D2}" destId="{A5FD8F71-7535-429B-A580-7C0C56D7310C}" srcOrd="0" destOrd="0" presId="urn:microsoft.com/office/officeart/2005/8/layout/orgChart1"/>
    <dgm:cxn modelId="{6A93E17C-7F25-4B12-8BB1-2CD8E644197E}" type="presParOf" srcId="{A5FD8F71-7535-429B-A580-7C0C56D7310C}" destId="{9B7D5200-327B-4CC6-AA1D-DDDEB60FAF3C}" srcOrd="0" destOrd="0" presId="urn:microsoft.com/office/officeart/2005/8/layout/orgChart1"/>
    <dgm:cxn modelId="{27D7E408-5667-41CF-9DF8-A92F6941488A}" type="presParOf" srcId="{A5FD8F71-7535-429B-A580-7C0C56D7310C}" destId="{FFE7E830-D523-43F4-8416-6518828306E8}" srcOrd="1" destOrd="0" presId="urn:microsoft.com/office/officeart/2005/8/layout/orgChart1"/>
    <dgm:cxn modelId="{7AD09ACA-931A-4B2B-A90E-8C2401B3F857}" type="presParOf" srcId="{6CF9FED5-8649-4336-B83D-E93204E3C1D2}" destId="{9EAC8212-6BD1-402B-B168-DD83CF9F2978}" srcOrd="1" destOrd="0" presId="urn:microsoft.com/office/officeart/2005/8/layout/orgChart1"/>
    <dgm:cxn modelId="{0B9CD8A3-3A81-4C78-9C21-70F611C27E60}" type="presParOf" srcId="{9EAC8212-6BD1-402B-B168-DD83CF9F2978}" destId="{F968B057-68B5-4021-A166-65BBF0A3CB6C}" srcOrd="0" destOrd="0" presId="urn:microsoft.com/office/officeart/2005/8/layout/orgChart1"/>
    <dgm:cxn modelId="{090DD928-5FAF-410D-94C3-2A628F9CC92B}" type="presParOf" srcId="{9EAC8212-6BD1-402B-B168-DD83CF9F2978}" destId="{38F29422-C398-43D0-B609-66FBF4C7DC68}" srcOrd="1" destOrd="0" presId="urn:microsoft.com/office/officeart/2005/8/layout/orgChart1"/>
    <dgm:cxn modelId="{C95240E6-3575-40CD-8E37-E046C6883B41}" type="presParOf" srcId="{38F29422-C398-43D0-B609-66FBF4C7DC68}" destId="{848E9088-13BC-49D3-89C4-093AF30EA0B0}" srcOrd="0" destOrd="0" presId="urn:microsoft.com/office/officeart/2005/8/layout/orgChart1"/>
    <dgm:cxn modelId="{4FFB67C3-5342-4AC3-AB29-740E1A213ABA}" type="presParOf" srcId="{848E9088-13BC-49D3-89C4-093AF30EA0B0}" destId="{B87E9B9C-181D-4607-93A4-3408D813E9C5}" srcOrd="0" destOrd="0" presId="urn:microsoft.com/office/officeart/2005/8/layout/orgChart1"/>
    <dgm:cxn modelId="{10F82132-EB32-4A3C-8DB9-503B346DCC25}" type="presParOf" srcId="{848E9088-13BC-49D3-89C4-093AF30EA0B0}" destId="{F38D4B33-BC82-47E2-B0B8-D3452A56E5EE}" srcOrd="1" destOrd="0" presId="urn:microsoft.com/office/officeart/2005/8/layout/orgChart1"/>
    <dgm:cxn modelId="{E58CFABE-B284-41D1-AA94-84843EEBD268}" type="presParOf" srcId="{38F29422-C398-43D0-B609-66FBF4C7DC68}" destId="{507F6757-062C-4EC6-806B-AF585AF8D92B}" srcOrd="1" destOrd="0" presId="urn:microsoft.com/office/officeart/2005/8/layout/orgChart1"/>
    <dgm:cxn modelId="{F5E70F3D-A0E1-4178-BC7D-ADB504E7BAFD}" type="presParOf" srcId="{507F6757-062C-4EC6-806B-AF585AF8D92B}" destId="{44EF2784-72F6-4D8D-8535-9CFA87973EEA}" srcOrd="0" destOrd="0" presId="urn:microsoft.com/office/officeart/2005/8/layout/orgChart1"/>
    <dgm:cxn modelId="{081CC597-3CC7-4F4F-95C0-8467E6EB92CF}" type="presParOf" srcId="{507F6757-062C-4EC6-806B-AF585AF8D92B}" destId="{BE7993EA-1F0B-48E4-8852-060A08AC528F}" srcOrd="1" destOrd="0" presId="urn:microsoft.com/office/officeart/2005/8/layout/orgChart1"/>
    <dgm:cxn modelId="{56C39308-7BF6-4C3D-B724-E35F098DB8BF}" type="presParOf" srcId="{BE7993EA-1F0B-48E4-8852-060A08AC528F}" destId="{B590E63E-F4C1-47F9-9559-8939B404F93D}" srcOrd="0" destOrd="0" presId="urn:microsoft.com/office/officeart/2005/8/layout/orgChart1"/>
    <dgm:cxn modelId="{0CAD8BEE-AAAE-4946-B4DE-3C926AEB774A}" type="presParOf" srcId="{B590E63E-F4C1-47F9-9559-8939B404F93D}" destId="{3FD991E1-358F-4478-8419-31E0125A9849}" srcOrd="0" destOrd="0" presId="urn:microsoft.com/office/officeart/2005/8/layout/orgChart1"/>
    <dgm:cxn modelId="{183D56F1-0FF9-4CA3-BA23-8A8E3E4AD546}" type="presParOf" srcId="{B590E63E-F4C1-47F9-9559-8939B404F93D}" destId="{2019C073-3E51-4C87-A23C-6CA7E8E3FDC6}" srcOrd="1" destOrd="0" presId="urn:microsoft.com/office/officeart/2005/8/layout/orgChart1"/>
    <dgm:cxn modelId="{7087303E-E726-4BCF-B200-C830507D5F9B}" type="presParOf" srcId="{BE7993EA-1F0B-48E4-8852-060A08AC528F}" destId="{3A030621-FCCE-4C75-BF1C-E82DBD48704A}" srcOrd="1" destOrd="0" presId="urn:microsoft.com/office/officeart/2005/8/layout/orgChart1"/>
    <dgm:cxn modelId="{3261B0B0-397B-40A6-AD51-478728D907B5}" type="presParOf" srcId="{BE7993EA-1F0B-48E4-8852-060A08AC528F}" destId="{11497334-2D88-443F-B63E-92F56CC08553}" srcOrd="2" destOrd="0" presId="urn:microsoft.com/office/officeart/2005/8/layout/orgChart1"/>
    <dgm:cxn modelId="{9882288D-5507-41A1-95AE-87D8364ABB8C}" type="presParOf" srcId="{507F6757-062C-4EC6-806B-AF585AF8D92B}" destId="{36A1479B-9865-4352-90C0-CCBE3210890B}" srcOrd="2" destOrd="0" presId="urn:microsoft.com/office/officeart/2005/8/layout/orgChart1"/>
    <dgm:cxn modelId="{DCD9D355-EA4A-4986-8170-E53D0D7DD2A8}" type="presParOf" srcId="{507F6757-062C-4EC6-806B-AF585AF8D92B}" destId="{9445A8C5-57A1-4BE8-925B-05AA7066EE0F}" srcOrd="3" destOrd="0" presId="urn:microsoft.com/office/officeart/2005/8/layout/orgChart1"/>
    <dgm:cxn modelId="{CFBC6E22-D3A0-441A-91D6-808F1AC35CF7}" type="presParOf" srcId="{9445A8C5-57A1-4BE8-925B-05AA7066EE0F}" destId="{6A7A1284-1FBD-4816-A5CF-716C6460A25E}" srcOrd="0" destOrd="0" presId="urn:microsoft.com/office/officeart/2005/8/layout/orgChart1"/>
    <dgm:cxn modelId="{8F346B27-BDA0-48B1-B6FB-49FC246F46FB}" type="presParOf" srcId="{6A7A1284-1FBD-4816-A5CF-716C6460A25E}" destId="{B19E72E0-55FC-44F1-8661-D987D31811CF}" srcOrd="0" destOrd="0" presId="urn:microsoft.com/office/officeart/2005/8/layout/orgChart1"/>
    <dgm:cxn modelId="{44B0D7E0-DF2A-46AA-B619-AB1C45B8408F}" type="presParOf" srcId="{6A7A1284-1FBD-4816-A5CF-716C6460A25E}" destId="{6E40C225-5999-4422-B582-6E8083FCE898}" srcOrd="1" destOrd="0" presId="urn:microsoft.com/office/officeart/2005/8/layout/orgChart1"/>
    <dgm:cxn modelId="{707A9056-21C2-484C-921C-D9575C68AD93}" type="presParOf" srcId="{9445A8C5-57A1-4BE8-925B-05AA7066EE0F}" destId="{B4E6BDD8-BD1C-437C-9E9D-E2737CF74094}" srcOrd="1" destOrd="0" presId="urn:microsoft.com/office/officeart/2005/8/layout/orgChart1"/>
    <dgm:cxn modelId="{C9374B76-B35F-4D01-9417-6A543F731B23}" type="presParOf" srcId="{9445A8C5-57A1-4BE8-925B-05AA7066EE0F}" destId="{E4446664-E570-49DC-AF06-67650F1488FB}" srcOrd="2" destOrd="0" presId="urn:microsoft.com/office/officeart/2005/8/layout/orgChart1"/>
    <dgm:cxn modelId="{C60C47BE-B15D-40D8-A584-4ECBC116E6CF}" type="presParOf" srcId="{507F6757-062C-4EC6-806B-AF585AF8D92B}" destId="{9E66CFFE-5D00-4840-A267-A22C62FC0705}" srcOrd="4" destOrd="0" presId="urn:microsoft.com/office/officeart/2005/8/layout/orgChart1"/>
    <dgm:cxn modelId="{078531C9-A4FA-4CCC-A4F2-4E69630127A7}" type="presParOf" srcId="{507F6757-062C-4EC6-806B-AF585AF8D92B}" destId="{42CBBD86-D608-4449-B114-C885B4519AAC}" srcOrd="5" destOrd="0" presId="urn:microsoft.com/office/officeart/2005/8/layout/orgChart1"/>
    <dgm:cxn modelId="{50472383-82F0-4838-B62E-6FE1CE64A9A4}" type="presParOf" srcId="{42CBBD86-D608-4449-B114-C885B4519AAC}" destId="{723066C2-BDBB-4666-B5C2-C9095F7C084D}" srcOrd="0" destOrd="0" presId="urn:microsoft.com/office/officeart/2005/8/layout/orgChart1"/>
    <dgm:cxn modelId="{E843D468-B1D2-4726-BBCF-9290C0D1E558}" type="presParOf" srcId="{723066C2-BDBB-4666-B5C2-C9095F7C084D}" destId="{03EF06D0-9CD5-49A1-BBED-C35A0FD3F176}" srcOrd="0" destOrd="0" presId="urn:microsoft.com/office/officeart/2005/8/layout/orgChart1"/>
    <dgm:cxn modelId="{1D98FF7E-D066-4276-B233-0D3CEC8A2D38}" type="presParOf" srcId="{723066C2-BDBB-4666-B5C2-C9095F7C084D}" destId="{61582094-9A0E-4A77-B697-231E5794190A}" srcOrd="1" destOrd="0" presId="urn:microsoft.com/office/officeart/2005/8/layout/orgChart1"/>
    <dgm:cxn modelId="{79CFF979-4172-475B-8B32-BF575B4EAF87}" type="presParOf" srcId="{42CBBD86-D608-4449-B114-C885B4519AAC}" destId="{29DBCA01-6041-44C3-8FFD-CA6F6E67B54F}" srcOrd="1" destOrd="0" presId="urn:microsoft.com/office/officeart/2005/8/layout/orgChart1"/>
    <dgm:cxn modelId="{8CC2C665-117A-4786-AA3C-54B75C410D2F}" type="presParOf" srcId="{42CBBD86-D608-4449-B114-C885B4519AAC}" destId="{2CBA2E06-C561-4ED5-ADDE-E17766C39E7E}" srcOrd="2" destOrd="0" presId="urn:microsoft.com/office/officeart/2005/8/layout/orgChart1"/>
    <dgm:cxn modelId="{AC279AF6-F22A-40F2-AF85-C1E051CA1981}" type="presParOf" srcId="{38F29422-C398-43D0-B609-66FBF4C7DC68}" destId="{89A442F2-4B63-4A9C-8BB9-5106994EB4E1}" srcOrd="2" destOrd="0" presId="urn:microsoft.com/office/officeart/2005/8/layout/orgChart1"/>
    <dgm:cxn modelId="{DB956599-7B46-46EC-927E-67D4FC17D900}" type="presParOf" srcId="{9EAC8212-6BD1-402B-B168-DD83CF9F2978}" destId="{1738A589-D973-45FB-BC84-A8D47A0E676C}" srcOrd="2" destOrd="0" presId="urn:microsoft.com/office/officeart/2005/8/layout/orgChart1"/>
    <dgm:cxn modelId="{71B1D813-3763-4BFF-9417-614CA9D72731}" type="presParOf" srcId="{9EAC8212-6BD1-402B-B168-DD83CF9F2978}" destId="{8E9820BA-612B-4DB2-B949-6524E56900AB}" srcOrd="3" destOrd="0" presId="urn:microsoft.com/office/officeart/2005/8/layout/orgChart1"/>
    <dgm:cxn modelId="{526EB052-FAB9-45B6-A820-6A7ADD4C6196}" type="presParOf" srcId="{8E9820BA-612B-4DB2-B949-6524E56900AB}" destId="{DB85BB0B-7AFF-4738-A818-681CACA7D593}" srcOrd="0" destOrd="0" presId="urn:microsoft.com/office/officeart/2005/8/layout/orgChart1"/>
    <dgm:cxn modelId="{70764176-23ED-46B7-85A4-9DD8F5577C07}" type="presParOf" srcId="{DB85BB0B-7AFF-4738-A818-681CACA7D593}" destId="{B2EC8A2A-DA20-4056-BBA9-9C1193CBF547}" srcOrd="0" destOrd="0" presId="urn:microsoft.com/office/officeart/2005/8/layout/orgChart1"/>
    <dgm:cxn modelId="{EE8BE454-A8D4-4F35-A756-18E68D0C5780}" type="presParOf" srcId="{DB85BB0B-7AFF-4738-A818-681CACA7D593}" destId="{16B44593-82E6-4DFF-BB5C-128328690D94}" srcOrd="1" destOrd="0" presId="urn:microsoft.com/office/officeart/2005/8/layout/orgChart1"/>
    <dgm:cxn modelId="{CC9EFD5A-296C-40A9-A081-3E63F38718CE}" type="presParOf" srcId="{8E9820BA-612B-4DB2-B949-6524E56900AB}" destId="{6C6A65F2-3FD8-4495-AF00-E850A15979E7}" srcOrd="1" destOrd="0" presId="urn:microsoft.com/office/officeart/2005/8/layout/orgChart1"/>
    <dgm:cxn modelId="{B7BD8F4A-A9F9-48E4-B038-997BCC943EC7}" type="presParOf" srcId="{6C6A65F2-3FD8-4495-AF00-E850A15979E7}" destId="{86586E90-25BD-4D33-9AD2-E2ACBF72C1F7}" srcOrd="0" destOrd="0" presId="urn:microsoft.com/office/officeart/2005/8/layout/orgChart1"/>
    <dgm:cxn modelId="{482529FD-D5F6-4F1A-BF6E-FCC273EE5325}" type="presParOf" srcId="{6C6A65F2-3FD8-4495-AF00-E850A15979E7}" destId="{FA11C05E-D6F4-486E-8E65-943D35622A1D}" srcOrd="1" destOrd="0" presId="urn:microsoft.com/office/officeart/2005/8/layout/orgChart1"/>
    <dgm:cxn modelId="{2E336D56-B87A-47E6-9F68-83FD4D39FAFA}" type="presParOf" srcId="{FA11C05E-D6F4-486E-8E65-943D35622A1D}" destId="{20F42B9F-BFA7-46AC-9185-E60C38C9EA3D}" srcOrd="0" destOrd="0" presId="urn:microsoft.com/office/officeart/2005/8/layout/orgChart1"/>
    <dgm:cxn modelId="{6EA14D05-6CFE-4A99-8EE4-85D77353ACBE}" type="presParOf" srcId="{20F42B9F-BFA7-46AC-9185-E60C38C9EA3D}" destId="{68CAC235-CE48-4BD1-9451-853D60B1EF13}" srcOrd="0" destOrd="0" presId="urn:microsoft.com/office/officeart/2005/8/layout/orgChart1"/>
    <dgm:cxn modelId="{16D2514D-2E93-4F05-888C-0E4890396673}" type="presParOf" srcId="{20F42B9F-BFA7-46AC-9185-E60C38C9EA3D}" destId="{4FA9492E-80F9-43EF-8F81-558E19076D62}" srcOrd="1" destOrd="0" presId="urn:microsoft.com/office/officeart/2005/8/layout/orgChart1"/>
    <dgm:cxn modelId="{FF00EFAA-188B-43D6-9E64-4817BB05DFDC}" type="presParOf" srcId="{FA11C05E-D6F4-486E-8E65-943D35622A1D}" destId="{8A4B879D-2B02-480F-AB99-B04A1C8F2A46}" srcOrd="1" destOrd="0" presId="urn:microsoft.com/office/officeart/2005/8/layout/orgChart1"/>
    <dgm:cxn modelId="{DD848F92-930F-4F64-AF7E-261E14284128}" type="presParOf" srcId="{FA11C05E-D6F4-486E-8E65-943D35622A1D}" destId="{120032CE-CE44-4CF7-BAE5-036E07F96975}" srcOrd="2" destOrd="0" presId="urn:microsoft.com/office/officeart/2005/8/layout/orgChart1"/>
    <dgm:cxn modelId="{279C231F-A5E9-4709-A10F-C3ED8F22126D}" type="presParOf" srcId="{6C6A65F2-3FD8-4495-AF00-E850A15979E7}" destId="{42CA7F62-3A12-4EDE-97F6-7524D5322000}" srcOrd="2" destOrd="0" presId="urn:microsoft.com/office/officeart/2005/8/layout/orgChart1"/>
    <dgm:cxn modelId="{C63020AF-F7C8-4DA0-B9AC-9B69717205DC}" type="presParOf" srcId="{6C6A65F2-3FD8-4495-AF00-E850A15979E7}" destId="{5526E1D9-398B-494B-B1A5-6E2E8699B948}" srcOrd="3" destOrd="0" presId="urn:microsoft.com/office/officeart/2005/8/layout/orgChart1"/>
    <dgm:cxn modelId="{653E46CC-2D16-4808-9E5A-607819DEF5C6}" type="presParOf" srcId="{5526E1D9-398B-494B-B1A5-6E2E8699B948}" destId="{7D68779A-8F58-4F55-83C9-0AC6591195BC}" srcOrd="0" destOrd="0" presId="urn:microsoft.com/office/officeart/2005/8/layout/orgChart1"/>
    <dgm:cxn modelId="{FE391C09-EDB8-48D9-BCAE-35532C6167C1}" type="presParOf" srcId="{7D68779A-8F58-4F55-83C9-0AC6591195BC}" destId="{3D1D3EDE-304D-4316-B5DD-90C52EA5A0E1}" srcOrd="0" destOrd="0" presId="urn:microsoft.com/office/officeart/2005/8/layout/orgChart1"/>
    <dgm:cxn modelId="{996E120D-7734-45F1-8365-5D4F82B59759}" type="presParOf" srcId="{7D68779A-8F58-4F55-83C9-0AC6591195BC}" destId="{55D38D65-8270-4F00-836A-86E5D9BA6AD2}" srcOrd="1" destOrd="0" presId="urn:microsoft.com/office/officeart/2005/8/layout/orgChart1"/>
    <dgm:cxn modelId="{33A45554-8D91-49C2-828D-D50FE2980768}" type="presParOf" srcId="{5526E1D9-398B-494B-B1A5-6E2E8699B948}" destId="{3BC8C6F6-6C6C-4E2D-A935-477BBA61A5DA}" srcOrd="1" destOrd="0" presId="urn:microsoft.com/office/officeart/2005/8/layout/orgChart1"/>
    <dgm:cxn modelId="{B2968072-F5FD-4A5E-B8DD-15ED8642A69A}" type="presParOf" srcId="{5526E1D9-398B-494B-B1A5-6E2E8699B948}" destId="{27FEE819-48D7-4F88-B6A5-217A53B1C15D}" srcOrd="2" destOrd="0" presId="urn:microsoft.com/office/officeart/2005/8/layout/orgChart1"/>
    <dgm:cxn modelId="{D0061128-A3A3-4C32-B79F-60D25B8E0AC1}" type="presParOf" srcId="{6C6A65F2-3FD8-4495-AF00-E850A15979E7}" destId="{137AB066-DB07-40ED-A66F-7FFCB328467B}" srcOrd="4" destOrd="0" presId="urn:microsoft.com/office/officeart/2005/8/layout/orgChart1"/>
    <dgm:cxn modelId="{249175D8-4590-4E9C-8767-B24CE15E2E3B}" type="presParOf" srcId="{6C6A65F2-3FD8-4495-AF00-E850A15979E7}" destId="{2FF0B483-78E5-47BD-A609-E4E7541D2160}" srcOrd="5" destOrd="0" presId="urn:microsoft.com/office/officeart/2005/8/layout/orgChart1"/>
    <dgm:cxn modelId="{C5DBE900-BE0A-4718-BA5C-DC971E391007}" type="presParOf" srcId="{2FF0B483-78E5-47BD-A609-E4E7541D2160}" destId="{AC6E4E78-E5CD-4B22-A398-711E5785949F}" srcOrd="0" destOrd="0" presId="urn:microsoft.com/office/officeart/2005/8/layout/orgChart1"/>
    <dgm:cxn modelId="{C0F06B8F-ABDC-4F20-90CD-D83F5449BF16}" type="presParOf" srcId="{AC6E4E78-E5CD-4B22-A398-711E5785949F}" destId="{4D9442FB-F507-457F-8D75-0CF4C54B6852}" srcOrd="0" destOrd="0" presId="urn:microsoft.com/office/officeart/2005/8/layout/orgChart1"/>
    <dgm:cxn modelId="{36164104-BAD0-4FDB-8622-944DDC35F518}" type="presParOf" srcId="{AC6E4E78-E5CD-4B22-A398-711E5785949F}" destId="{516B0565-04DD-43E5-BD37-25E2AA19A10B}" srcOrd="1" destOrd="0" presId="urn:microsoft.com/office/officeart/2005/8/layout/orgChart1"/>
    <dgm:cxn modelId="{1FAB5267-2F48-4600-9DF3-F822070F8651}" type="presParOf" srcId="{2FF0B483-78E5-47BD-A609-E4E7541D2160}" destId="{DE168DF3-79F0-488B-A07C-5782CC585398}" srcOrd="1" destOrd="0" presId="urn:microsoft.com/office/officeart/2005/8/layout/orgChart1"/>
    <dgm:cxn modelId="{2A58C1A9-4A99-46D2-B8DA-960D91DE39AE}" type="presParOf" srcId="{2FF0B483-78E5-47BD-A609-E4E7541D2160}" destId="{49455D20-6F63-4685-93AE-E0DB9772940A}" srcOrd="2" destOrd="0" presId="urn:microsoft.com/office/officeart/2005/8/layout/orgChart1"/>
    <dgm:cxn modelId="{74583518-7F4B-4842-894C-AD5DB8DD889D}" type="presParOf" srcId="{6C6A65F2-3FD8-4495-AF00-E850A15979E7}" destId="{7DC73C90-EC86-4753-B859-02B1853445F2}" srcOrd="6" destOrd="0" presId="urn:microsoft.com/office/officeart/2005/8/layout/orgChart1"/>
    <dgm:cxn modelId="{6514EBA6-72DC-4EEC-8FCF-037B848650C7}" type="presParOf" srcId="{6C6A65F2-3FD8-4495-AF00-E850A15979E7}" destId="{50107EAD-9B9A-4492-841B-8F63B0BCE8C1}" srcOrd="7" destOrd="0" presId="urn:microsoft.com/office/officeart/2005/8/layout/orgChart1"/>
    <dgm:cxn modelId="{DF1D06A5-4CD1-43A0-8FBC-83572B33DD21}" type="presParOf" srcId="{50107EAD-9B9A-4492-841B-8F63B0BCE8C1}" destId="{22CF2E26-4EB5-45EE-859A-F801942D673D}" srcOrd="0" destOrd="0" presId="urn:microsoft.com/office/officeart/2005/8/layout/orgChart1"/>
    <dgm:cxn modelId="{CBAC8C7E-7C9D-4729-B47F-F7E91378D53F}" type="presParOf" srcId="{22CF2E26-4EB5-45EE-859A-F801942D673D}" destId="{253EA006-5DD4-4D53-AC61-B22470DFFE08}" srcOrd="0" destOrd="0" presId="urn:microsoft.com/office/officeart/2005/8/layout/orgChart1"/>
    <dgm:cxn modelId="{C3E6111B-7445-4939-9C27-3B5A09A67FA0}" type="presParOf" srcId="{22CF2E26-4EB5-45EE-859A-F801942D673D}" destId="{50A473BD-B50A-4CBF-BA87-797884776606}" srcOrd="1" destOrd="0" presId="urn:microsoft.com/office/officeart/2005/8/layout/orgChart1"/>
    <dgm:cxn modelId="{1B6F1778-FF58-4E40-B473-21F1DB547D7E}" type="presParOf" srcId="{50107EAD-9B9A-4492-841B-8F63B0BCE8C1}" destId="{5E73156A-4FAE-402E-8CBD-2D407AC1C917}" srcOrd="1" destOrd="0" presId="urn:microsoft.com/office/officeart/2005/8/layout/orgChart1"/>
    <dgm:cxn modelId="{ABE1946E-2677-434D-A86C-AB31BC878635}" type="presParOf" srcId="{50107EAD-9B9A-4492-841B-8F63B0BCE8C1}" destId="{A6EE78BB-EC73-481F-8640-E07671293434}" srcOrd="2" destOrd="0" presId="urn:microsoft.com/office/officeart/2005/8/layout/orgChart1"/>
    <dgm:cxn modelId="{C4DED5B8-DD69-423A-B775-3FC724AFE830}" type="presParOf" srcId="{6C6A65F2-3FD8-4495-AF00-E850A15979E7}" destId="{6DA609E9-F391-4566-BF7A-1A15DD580E76}" srcOrd="8" destOrd="0" presId="urn:microsoft.com/office/officeart/2005/8/layout/orgChart1"/>
    <dgm:cxn modelId="{5CA850DC-7EE8-4DBE-9223-A67997F943F4}" type="presParOf" srcId="{6C6A65F2-3FD8-4495-AF00-E850A15979E7}" destId="{19807356-2FEC-400F-9A5F-3CC3B1E1D499}" srcOrd="9" destOrd="0" presId="urn:microsoft.com/office/officeart/2005/8/layout/orgChart1"/>
    <dgm:cxn modelId="{EFE950DE-26BC-45F5-B6B5-3B143A47807B}" type="presParOf" srcId="{19807356-2FEC-400F-9A5F-3CC3B1E1D499}" destId="{ACCA17DA-CDAC-4664-B3C8-332BC975D715}" srcOrd="0" destOrd="0" presId="urn:microsoft.com/office/officeart/2005/8/layout/orgChart1"/>
    <dgm:cxn modelId="{F331607F-2FA4-478F-8935-537929552690}" type="presParOf" srcId="{ACCA17DA-CDAC-4664-B3C8-332BC975D715}" destId="{AA9489A0-323D-46E7-B9E6-E164B19A04C0}" srcOrd="0" destOrd="0" presId="urn:microsoft.com/office/officeart/2005/8/layout/orgChart1"/>
    <dgm:cxn modelId="{67744D20-C53F-4543-9520-AECEF203D0FB}" type="presParOf" srcId="{ACCA17DA-CDAC-4664-B3C8-332BC975D715}" destId="{48767BD1-0338-40FE-914F-B0A2BBFC51C5}" srcOrd="1" destOrd="0" presId="urn:microsoft.com/office/officeart/2005/8/layout/orgChart1"/>
    <dgm:cxn modelId="{8A94BDBD-DE81-475B-BFE8-4514B4658BF2}" type="presParOf" srcId="{19807356-2FEC-400F-9A5F-3CC3B1E1D499}" destId="{87F971F8-B504-41E2-B76C-546CC6420660}" srcOrd="1" destOrd="0" presId="urn:microsoft.com/office/officeart/2005/8/layout/orgChart1"/>
    <dgm:cxn modelId="{FE960357-EE61-4F28-AB05-48716D1E4ADE}" type="presParOf" srcId="{19807356-2FEC-400F-9A5F-3CC3B1E1D499}" destId="{202447E5-B110-48B2-8C09-DEBAA2E0F4FC}" srcOrd="2" destOrd="0" presId="urn:microsoft.com/office/officeart/2005/8/layout/orgChart1"/>
    <dgm:cxn modelId="{980E6516-73B3-4ACD-8E64-DCEAA3A20E26}" type="presParOf" srcId="{8E9820BA-612B-4DB2-B949-6524E56900AB}" destId="{8F480808-5ABC-417C-9E0F-B0F11B8FFA58}" srcOrd="2" destOrd="0" presId="urn:microsoft.com/office/officeart/2005/8/layout/orgChart1"/>
    <dgm:cxn modelId="{1784ABAD-27B5-4772-A1D7-4AA6E93312AF}" type="presParOf" srcId="{6CF9FED5-8649-4336-B83D-E93204E3C1D2}" destId="{29E2D275-CC52-453C-8D48-A4DE0F3D250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A72FC8F-6670-4614-B71D-7F7A837998A2}" type="doc">
      <dgm:prSet loTypeId="urn:microsoft.com/office/officeart/2005/8/layout/process1" loCatId="process" qsTypeId="urn:microsoft.com/office/officeart/2005/8/quickstyle/simple1" qsCatId="simple" csTypeId="urn:microsoft.com/office/officeart/2005/8/colors/colorful4" csCatId="colorful" phldr="1"/>
      <dgm:spPr/>
    </dgm:pt>
    <dgm:pt modelId="{101018DD-792B-44BD-BC71-C188C29C258B}">
      <dgm:prSet phldrT="[文本]" custT="1"/>
      <dgm:spPr/>
      <dgm:t>
        <a:bodyPr/>
        <a:lstStyle/>
        <a:p>
          <a:pPr>
            <a:buNone/>
          </a:pPr>
          <a:r>
            <a:rPr lang="zh-CN" altLang="en-US" sz="2400" b="1" dirty="0">
              <a:latin typeface="Times New Roman" panose="02020603050405020304" pitchFamily="18" charset="0"/>
              <a:cs typeface="Times New Roman" panose="02020603050405020304" pitchFamily="18" charset="0"/>
            </a:rPr>
            <a:t>完成项目管理过程组的所有活动</a:t>
          </a:r>
          <a:endParaRPr lang="zh-CN" altLang="en-US" sz="2400" dirty="0"/>
        </a:p>
      </dgm:t>
    </dgm:pt>
    <dgm:pt modelId="{8B2C0B67-5B13-4A3F-B73B-1C0FDDE83027}" type="parTrans" cxnId="{ABF19CBC-E4F1-40AF-80AD-653ABE7547B8}">
      <dgm:prSet/>
      <dgm:spPr/>
      <dgm:t>
        <a:bodyPr/>
        <a:lstStyle/>
        <a:p>
          <a:endParaRPr lang="zh-CN" altLang="en-US" sz="1600"/>
        </a:p>
      </dgm:t>
    </dgm:pt>
    <dgm:pt modelId="{07DF10D7-B793-44FC-B3E8-C8EFD984EED2}" type="sibTrans" cxnId="{ABF19CBC-E4F1-40AF-80AD-653ABE7547B8}">
      <dgm:prSet custT="1"/>
      <dgm:spPr/>
      <dgm:t>
        <a:bodyPr/>
        <a:lstStyle/>
        <a:p>
          <a:endParaRPr lang="zh-CN" altLang="en-US" sz="2000"/>
        </a:p>
      </dgm:t>
    </dgm:pt>
    <dgm:pt modelId="{34874386-FCE6-49DA-8C3C-C76A509101B2}">
      <dgm:prSet phldrT="[文本]" custT="1"/>
      <dgm:spPr/>
      <dgm:t>
        <a:bodyPr/>
        <a:lstStyle/>
        <a:p>
          <a:pPr>
            <a:buNone/>
          </a:pPr>
          <a:r>
            <a:rPr lang="zh-CN" altLang="en-US" sz="2400" b="1" dirty="0">
              <a:solidFill>
                <a:srgbClr val="7030A0"/>
              </a:solidFill>
              <a:latin typeface="Times New Roman" panose="02020603050405020304" pitchFamily="18" charset="0"/>
              <a:cs typeface="Times New Roman" panose="02020603050405020304" pitchFamily="18" charset="0"/>
            </a:rPr>
            <a:t>正式结束</a:t>
          </a:r>
          <a:r>
            <a:rPr lang="zh-CN" altLang="en-US" sz="2400" b="1" dirty="0">
              <a:latin typeface="Times New Roman" panose="02020603050405020304" pitchFamily="18" charset="0"/>
              <a:cs typeface="Times New Roman" panose="02020603050405020304" pitchFamily="18" charset="0"/>
            </a:rPr>
            <a:t>项目或阶段或合同责任</a:t>
          </a:r>
          <a:endParaRPr lang="zh-CN" altLang="en-US" sz="2400" dirty="0"/>
        </a:p>
      </dgm:t>
    </dgm:pt>
    <dgm:pt modelId="{9E42375D-F260-4E2F-B93B-82C0BE8A7451}" type="parTrans" cxnId="{D49827C3-BE10-43EC-BD4B-EB9578FA5429}">
      <dgm:prSet/>
      <dgm:spPr/>
      <dgm:t>
        <a:bodyPr/>
        <a:lstStyle/>
        <a:p>
          <a:endParaRPr lang="zh-CN" altLang="en-US" sz="1600"/>
        </a:p>
      </dgm:t>
    </dgm:pt>
    <dgm:pt modelId="{0F026255-913F-4188-BFA7-F27DB88DAF84}" type="sibTrans" cxnId="{D49827C3-BE10-43EC-BD4B-EB9578FA5429}">
      <dgm:prSet/>
      <dgm:spPr/>
      <dgm:t>
        <a:bodyPr/>
        <a:lstStyle/>
        <a:p>
          <a:endParaRPr lang="zh-CN" altLang="en-US" sz="1600"/>
        </a:p>
      </dgm:t>
    </dgm:pt>
    <dgm:pt modelId="{83097FA1-8245-43A0-AE37-D2635484B1B3}" type="pres">
      <dgm:prSet presAssocID="{FA72FC8F-6670-4614-B71D-7F7A837998A2}" presName="Name0" presStyleCnt="0">
        <dgm:presLayoutVars>
          <dgm:dir/>
          <dgm:resizeHandles val="exact"/>
        </dgm:presLayoutVars>
      </dgm:prSet>
      <dgm:spPr/>
    </dgm:pt>
    <dgm:pt modelId="{7DFA5C2C-BBF8-455A-8738-93759994C206}" type="pres">
      <dgm:prSet presAssocID="{101018DD-792B-44BD-BC71-C188C29C258B}" presName="node" presStyleLbl="node1" presStyleIdx="0" presStyleCnt="2">
        <dgm:presLayoutVars>
          <dgm:bulletEnabled val="1"/>
        </dgm:presLayoutVars>
      </dgm:prSet>
      <dgm:spPr/>
    </dgm:pt>
    <dgm:pt modelId="{CE55E251-B802-4BBB-8859-24CE09905539}" type="pres">
      <dgm:prSet presAssocID="{07DF10D7-B793-44FC-B3E8-C8EFD984EED2}" presName="sibTrans" presStyleLbl="sibTrans2D1" presStyleIdx="0" presStyleCnt="1"/>
      <dgm:spPr/>
    </dgm:pt>
    <dgm:pt modelId="{1F22AE96-059F-4B38-A2FA-F27FF1DE23F2}" type="pres">
      <dgm:prSet presAssocID="{07DF10D7-B793-44FC-B3E8-C8EFD984EED2}" presName="connectorText" presStyleLbl="sibTrans2D1" presStyleIdx="0" presStyleCnt="1"/>
      <dgm:spPr/>
    </dgm:pt>
    <dgm:pt modelId="{ACD64A35-D1E4-4244-A470-30AA393EE9CF}" type="pres">
      <dgm:prSet presAssocID="{34874386-FCE6-49DA-8C3C-C76A509101B2}" presName="node" presStyleLbl="node1" presStyleIdx="1" presStyleCnt="2">
        <dgm:presLayoutVars>
          <dgm:bulletEnabled val="1"/>
        </dgm:presLayoutVars>
      </dgm:prSet>
      <dgm:spPr/>
    </dgm:pt>
  </dgm:ptLst>
  <dgm:cxnLst>
    <dgm:cxn modelId="{139CA706-DDBD-424F-BE89-BAAF559303C2}" type="presOf" srcId="{FA72FC8F-6670-4614-B71D-7F7A837998A2}" destId="{83097FA1-8245-43A0-AE37-D2635484B1B3}" srcOrd="0" destOrd="0" presId="urn:microsoft.com/office/officeart/2005/8/layout/process1"/>
    <dgm:cxn modelId="{269E2551-0A59-4C46-A025-A9A161D4F8F8}" type="presOf" srcId="{07DF10D7-B793-44FC-B3E8-C8EFD984EED2}" destId="{1F22AE96-059F-4B38-A2FA-F27FF1DE23F2}" srcOrd="1" destOrd="0" presId="urn:microsoft.com/office/officeart/2005/8/layout/process1"/>
    <dgm:cxn modelId="{F77DFE79-C109-469B-8F3F-4C04F554D8F8}" type="presOf" srcId="{101018DD-792B-44BD-BC71-C188C29C258B}" destId="{7DFA5C2C-BBF8-455A-8738-93759994C206}" srcOrd="0" destOrd="0" presId="urn:microsoft.com/office/officeart/2005/8/layout/process1"/>
    <dgm:cxn modelId="{6A1F0FA7-90DC-44FD-A2D4-A800CAC280AA}" type="presOf" srcId="{07DF10D7-B793-44FC-B3E8-C8EFD984EED2}" destId="{CE55E251-B802-4BBB-8859-24CE09905539}" srcOrd="0" destOrd="0" presId="urn:microsoft.com/office/officeart/2005/8/layout/process1"/>
    <dgm:cxn modelId="{ABF19CBC-E4F1-40AF-80AD-653ABE7547B8}" srcId="{FA72FC8F-6670-4614-B71D-7F7A837998A2}" destId="{101018DD-792B-44BD-BC71-C188C29C258B}" srcOrd="0" destOrd="0" parTransId="{8B2C0B67-5B13-4A3F-B73B-1C0FDDE83027}" sibTransId="{07DF10D7-B793-44FC-B3E8-C8EFD984EED2}"/>
    <dgm:cxn modelId="{D49827C3-BE10-43EC-BD4B-EB9578FA5429}" srcId="{FA72FC8F-6670-4614-B71D-7F7A837998A2}" destId="{34874386-FCE6-49DA-8C3C-C76A509101B2}" srcOrd="1" destOrd="0" parTransId="{9E42375D-F260-4E2F-B93B-82C0BE8A7451}" sibTransId="{0F026255-913F-4188-BFA7-F27DB88DAF84}"/>
    <dgm:cxn modelId="{3B3583FC-1E07-4E93-8B45-5AD56CE08B24}" type="presOf" srcId="{34874386-FCE6-49DA-8C3C-C76A509101B2}" destId="{ACD64A35-D1E4-4244-A470-30AA393EE9CF}" srcOrd="0" destOrd="0" presId="urn:microsoft.com/office/officeart/2005/8/layout/process1"/>
    <dgm:cxn modelId="{876C4E83-AC14-4C3E-9A8B-38F5190C319C}" type="presParOf" srcId="{83097FA1-8245-43A0-AE37-D2635484B1B3}" destId="{7DFA5C2C-BBF8-455A-8738-93759994C206}" srcOrd="0" destOrd="0" presId="urn:microsoft.com/office/officeart/2005/8/layout/process1"/>
    <dgm:cxn modelId="{C8A683FC-8E8B-43AA-8672-0142C6E27319}" type="presParOf" srcId="{83097FA1-8245-43A0-AE37-D2635484B1B3}" destId="{CE55E251-B802-4BBB-8859-24CE09905539}" srcOrd="1" destOrd="0" presId="urn:microsoft.com/office/officeart/2005/8/layout/process1"/>
    <dgm:cxn modelId="{14727E83-4FAA-4AFC-98F3-C7FB9C8AFD5F}" type="presParOf" srcId="{CE55E251-B802-4BBB-8859-24CE09905539}" destId="{1F22AE96-059F-4B38-A2FA-F27FF1DE23F2}" srcOrd="0" destOrd="0" presId="urn:microsoft.com/office/officeart/2005/8/layout/process1"/>
    <dgm:cxn modelId="{097E1C50-4740-49FB-B702-B560F474BE3D}" type="presParOf" srcId="{83097FA1-8245-43A0-AE37-D2635484B1B3}" destId="{ACD64A35-D1E4-4244-A470-30AA393EE9CF}"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644A4F7-9B60-44F1-B5CE-830E456CCB4B}" type="doc">
      <dgm:prSet loTypeId="urn:microsoft.com/office/officeart/2005/8/layout/arrow2" loCatId="process" qsTypeId="urn:microsoft.com/office/officeart/2005/8/quickstyle/simple1" qsCatId="simple" csTypeId="urn:microsoft.com/office/officeart/2005/8/colors/colorful5" csCatId="colorful" phldr="1"/>
      <dgm:spPr/>
    </dgm:pt>
    <dgm:pt modelId="{49C42B1C-16C5-429B-9C71-303EC3B7CB0F}">
      <dgm:prSet phldrT="[文本]" custT="1"/>
      <dgm:spPr/>
      <dgm:t>
        <a:bodyPr/>
        <a:lstStyle/>
        <a:p>
          <a:r>
            <a:rPr lang="zh-CN" altLang="en-US" sz="2000" b="1" dirty="0">
              <a:latin typeface="Times New Roman" panose="02020603050405020304" pitchFamily="18" charset="0"/>
              <a:cs typeface="Times New Roman" panose="02020603050405020304" pitchFamily="18" charset="0"/>
            </a:rPr>
            <a:t>工作绩效</a:t>
          </a:r>
          <a:r>
            <a:rPr lang="zh-CN" altLang="en-US" sz="2000" b="1" dirty="0">
              <a:solidFill>
                <a:srgbClr val="7030A0"/>
              </a:solidFill>
              <a:latin typeface="Times New Roman" panose="02020603050405020304" pitchFamily="18" charset="0"/>
              <a:cs typeface="Times New Roman" panose="02020603050405020304" pitchFamily="18" charset="0"/>
            </a:rPr>
            <a:t>数据</a:t>
          </a:r>
          <a:endParaRPr lang="zh-CN" altLang="en-US" sz="2000" dirty="0">
            <a:solidFill>
              <a:srgbClr val="7030A0"/>
            </a:solidFill>
          </a:endParaRPr>
        </a:p>
      </dgm:t>
    </dgm:pt>
    <dgm:pt modelId="{56C0E72F-1568-4B75-AF30-1A97BEB755F5}" type="parTrans" cxnId="{280DF1AC-E7B1-4AAB-8BA8-D7B8A9A1F5F8}">
      <dgm:prSet/>
      <dgm:spPr/>
      <dgm:t>
        <a:bodyPr/>
        <a:lstStyle/>
        <a:p>
          <a:endParaRPr lang="zh-CN" altLang="en-US" sz="1400"/>
        </a:p>
      </dgm:t>
    </dgm:pt>
    <dgm:pt modelId="{118F8668-A0D5-444A-9BF3-C0540FE19D1A}" type="sibTrans" cxnId="{280DF1AC-E7B1-4AAB-8BA8-D7B8A9A1F5F8}">
      <dgm:prSet/>
      <dgm:spPr/>
      <dgm:t>
        <a:bodyPr/>
        <a:lstStyle/>
        <a:p>
          <a:endParaRPr lang="zh-CN" altLang="en-US" sz="1400"/>
        </a:p>
      </dgm:t>
    </dgm:pt>
    <dgm:pt modelId="{375755E0-1680-4CC8-B4DB-458BC4A97AAC}">
      <dgm:prSet phldrT="[文本]" custT="1"/>
      <dgm:spPr/>
      <dgm:t>
        <a:bodyPr/>
        <a:lstStyle/>
        <a:p>
          <a:r>
            <a:rPr lang="zh-CN" altLang="en-US" sz="2000" b="1" dirty="0">
              <a:latin typeface="Times New Roman" panose="02020603050405020304" pitchFamily="18" charset="0"/>
              <a:cs typeface="Times New Roman" panose="02020603050405020304" pitchFamily="18" charset="0"/>
            </a:rPr>
            <a:t>工作绩效</a:t>
          </a:r>
          <a:r>
            <a:rPr lang="zh-CN" altLang="en-US" sz="2000" b="1" dirty="0">
              <a:solidFill>
                <a:srgbClr val="7030A0"/>
              </a:solidFill>
              <a:latin typeface="Times New Roman" panose="02020603050405020304" pitchFamily="18" charset="0"/>
              <a:cs typeface="Times New Roman" panose="02020603050405020304" pitchFamily="18" charset="0"/>
            </a:rPr>
            <a:t>信息</a:t>
          </a:r>
          <a:endParaRPr lang="zh-CN" altLang="en-US" sz="2000" dirty="0">
            <a:solidFill>
              <a:srgbClr val="7030A0"/>
            </a:solidFill>
          </a:endParaRPr>
        </a:p>
      </dgm:t>
    </dgm:pt>
    <dgm:pt modelId="{ADB2E652-AC3F-4548-A898-5F7FF04A4252}" type="parTrans" cxnId="{EB63A0C7-AF11-41A0-83B8-2E6755B15D07}">
      <dgm:prSet/>
      <dgm:spPr/>
      <dgm:t>
        <a:bodyPr/>
        <a:lstStyle/>
        <a:p>
          <a:endParaRPr lang="zh-CN" altLang="en-US" sz="1400"/>
        </a:p>
      </dgm:t>
    </dgm:pt>
    <dgm:pt modelId="{931A3940-54E3-491C-8671-BA5FD721141A}" type="sibTrans" cxnId="{EB63A0C7-AF11-41A0-83B8-2E6755B15D07}">
      <dgm:prSet/>
      <dgm:spPr/>
      <dgm:t>
        <a:bodyPr/>
        <a:lstStyle/>
        <a:p>
          <a:endParaRPr lang="zh-CN" altLang="en-US" sz="1400"/>
        </a:p>
      </dgm:t>
    </dgm:pt>
    <dgm:pt modelId="{9B0F74FC-1D7A-4A16-8EDE-80EF3C8F89FC}">
      <dgm:prSet phldrT="[文本]" custT="1"/>
      <dgm:spPr/>
      <dgm:t>
        <a:bodyPr/>
        <a:lstStyle/>
        <a:p>
          <a:r>
            <a:rPr lang="zh-CN" altLang="en-US" sz="2000" b="1" dirty="0">
              <a:latin typeface="Times New Roman" panose="02020603050405020304" pitchFamily="18" charset="0"/>
              <a:cs typeface="Times New Roman" panose="02020603050405020304" pitchFamily="18" charset="0"/>
            </a:rPr>
            <a:t>工作绩效</a:t>
          </a:r>
          <a:r>
            <a:rPr lang="zh-CN" altLang="en-US" sz="2000" b="1" dirty="0">
              <a:solidFill>
                <a:srgbClr val="7030A0"/>
              </a:solidFill>
              <a:latin typeface="Times New Roman" panose="02020603050405020304" pitchFamily="18" charset="0"/>
              <a:cs typeface="Times New Roman" panose="02020603050405020304" pitchFamily="18" charset="0"/>
            </a:rPr>
            <a:t>报告</a:t>
          </a:r>
          <a:endParaRPr lang="zh-CN" altLang="en-US" sz="2000" dirty="0">
            <a:solidFill>
              <a:srgbClr val="7030A0"/>
            </a:solidFill>
          </a:endParaRPr>
        </a:p>
      </dgm:t>
    </dgm:pt>
    <dgm:pt modelId="{DD45804A-4505-4B4D-81E1-486CDB1F49C0}" type="parTrans" cxnId="{7E963D8C-CF7D-43D7-ACF3-9325D7C2885B}">
      <dgm:prSet/>
      <dgm:spPr/>
      <dgm:t>
        <a:bodyPr/>
        <a:lstStyle/>
        <a:p>
          <a:endParaRPr lang="zh-CN" altLang="en-US" sz="1400"/>
        </a:p>
      </dgm:t>
    </dgm:pt>
    <dgm:pt modelId="{FEB3DD34-CC83-4897-8A89-F89DBE497383}" type="sibTrans" cxnId="{7E963D8C-CF7D-43D7-ACF3-9325D7C2885B}">
      <dgm:prSet/>
      <dgm:spPr/>
      <dgm:t>
        <a:bodyPr/>
        <a:lstStyle/>
        <a:p>
          <a:endParaRPr lang="zh-CN" altLang="en-US" sz="1400"/>
        </a:p>
      </dgm:t>
    </dgm:pt>
    <dgm:pt modelId="{EEDFE56E-4B5D-40E5-A505-31C4B6B5FADB}" type="pres">
      <dgm:prSet presAssocID="{E644A4F7-9B60-44F1-B5CE-830E456CCB4B}" presName="arrowDiagram" presStyleCnt="0">
        <dgm:presLayoutVars>
          <dgm:chMax val="5"/>
          <dgm:dir/>
          <dgm:resizeHandles val="exact"/>
        </dgm:presLayoutVars>
      </dgm:prSet>
      <dgm:spPr/>
    </dgm:pt>
    <dgm:pt modelId="{BE891E07-95FC-4031-8D01-630A229E4F65}" type="pres">
      <dgm:prSet presAssocID="{E644A4F7-9B60-44F1-B5CE-830E456CCB4B}" presName="arrow" presStyleLbl="bgShp" presStyleIdx="0" presStyleCnt="1"/>
      <dgm:spPr/>
    </dgm:pt>
    <dgm:pt modelId="{F1D16D9D-00DE-4FF0-A731-852F238E2357}" type="pres">
      <dgm:prSet presAssocID="{E644A4F7-9B60-44F1-B5CE-830E456CCB4B}" presName="arrowDiagram3" presStyleCnt="0"/>
      <dgm:spPr/>
    </dgm:pt>
    <dgm:pt modelId="{F671CBF0-60CD-426A-BEDA-24056782FEB3}" type="pres">
      <dgm:prSet presAssocID="{49C42B1C-16C5-429B-9C71-303EC3B7CB0F}" presName="bullet3a" presStyleLbl="node1" presStyleIdx="0" presStyleCnt="3"/>
      <dgm:spPr/>
    </dgm:pt>
    <dgm:pt modelId="{EF6294AF-F973-4575-BB16-DF721DBE20A9}" type="pres">
      <dgm:prSet presAssocID="{49C42B1C-16C5-429B-9C71-303EC3B7CB0F}" presName="textBox3a" presStyleLbl="revTx" presStyleIdx="0" presStyleCnt="3" custScaleX="110476">
        <dgm:presLayoutVars>
          <dgm:bulletEnabled val="1"/>
        </dgm:presLayoutVars>
      </dgm:prSet>
      <dgm:spPr/>
    </dgm:pt>
    <dgm:pt modelId="{38499218-38AA-4632-96EF-482D8037280D}" type="pres">
      <dgm:prSet presAssocID="{375755E0-1680-4CC8-B4DB-458BC4A97AAC}" presName="bullet3b" presStyleLbl="node1" presStyleIdx="1" presStyleCnt="3"/>
      <dgm:spPr/>
    </dgm:pt>
    <dgm:pt modelId="{1CE71AA1-4080-4C98-8933-11EC7EB6C21F}" type="pres">
      <dgm:prSet presAssocID="{375755E0-1680-4CC8-B4DB-458BC4A97AAC}" presName="textBox3b" presStyleLbl="revTx" presStyleIdx="1" presStyleCnt="3" custScaleX="116590">
        <dgm:presLayoutVars>
          <dgm:bulletEnabled val="1"/>
        </dgm:presLayoutVars>
      </dgm:prSet>
      <dgm:spPr/>
    </dgm:pt>
    <dgm:pt modelId="{2281BBF8-9391-4B08-8C53-030D091EB309}" type="pres">
      <dgm:prSet presAssocID="{9B0F74FC-1D7A-4A16-8EDE-80EF3C8F89FC}" presName="bullet3c" presStyleLbl="node1" presStyleIdx="2" presStyleCnt="3"/>
      <dgm:spPr/>
    </dgm:pt>
    <dgm:pt modelId="{3A271BA0-14BC-4F94-8EA8-C304F998731F}" type="pres">
      <dgm:prSet presAssocID="{9B0F74FC-1D7A-4A16-8EDE-80EF3C8F89FC}" presName="textBox3c" presStyleLbl="revTx" presStyleIdx="2" presStyleCnt="3" custScaleX="119028" custLinFactNeighborX="12902" custLinFactNeighborY="-545">
        <dgm:presLayoutVars>
          <dgm:bulletEnabled val="1"/>
        </dgm:presLayoutVars>
      </dgm:prSet>
      <dgm:spPr/>
    </dgm:pt>
  </dgm:ptLst>
  <dgm:cxnLst>
    <dgm:cxn modelId="{B39D921E-0234-46D3-97C6-4904D455AEF9}" type="presOf" srcId="{9B0F74FC-1D7A-4A16-8EDE-80EF3C8F89FC}" destId="{3A271BA0-14BC-4F94-8EA8-C304F998731F}" srcOrd="0" destOrd="0" presId="urn:microsoft.com/office/officeart/2005/8/layout/arrow2"/>
    <dgm:cxn modelId="{7E963D8C-CF7D-43D7-ACF3-9325D7C2885B}" srcId="{E644A4F7-9B60-44F1-B5CE-830E456CCB4B}" destId="{9B0F74FC-1D7A-4A16-8EDE-80EF3C8F89FC}" srcOrd="2" destOrd="0" parTransId="{DD45804A-4505-4B4D-81E1-486CDB1F49C0}" sibTransId="{FEB3DD34-CC83-4897-8A89-F89DBE497383}"/>
    <dgm:cxn modelId="{280DF1AC-E7B1-4AAB-8BA8-D7B8A9A1F5F8}" srcId="{E644A4F7-9B60-44F1-B5CE-830E456CCB4B}" destId="{49C42B1C-16C5-429B-9C71-303EC3B7CB0F}" srcOrd="0" destOrd="0" parTransId="{56C0E72F-1568-4B75-AF30-1A97BEB755F5}" sibTransId="{118F8668-A0D5-444A-9BF3-C0540FE19D1A}"/>
    <dgm:cxn modelId="{F926CAC3-158C-426A-BFC6-7E2E0F5BF044}" type="presOf" srcId="{49C42B1C-16C5-429B-9C71-303EC3B7CB0F}" destId="{EF6294AF-F973-4575-BB16-DF721DBE20A9}" srcOrd="0" destOrd="0" presId="urn:microsoft.com/office/officeart/2005/8/layout/arrow2"/>
    <dgm:cxn modelId="{EB63A0C7-AF11-41A0-83B8-2E6755B15D07}" srcId="{E644A4F7-9B60-44F1-B5CE-830E456CCB4B}" destId="{375755E0-1680-4CC8-B4DB-458BC4A97AAC}" srcOrd="1" destOrd="0" parTransId="{ADB2E652-AC3F-4548-A898-5F7FF04A4252}" sibTransId="{931A3940-54E3-491C-8671-BA5FD721141A}"/>
    <dgm:cxn modelId="{13A02BEC-2A63-4FCD-AEA3-82C53CE17EEA}" type="presOf" srcId="{E644A4F7-9B60-44F1-B5CE-830E456CCB4B}" destId="{EEDFE56E-4B5D-40E5-A505-31C4B6B5FADB}" srcOrd="0" destOrd="0" presId="urn:microsoft.com/office/officeart/2005/8/layout/arrow2"/>
    <dgm:cxn modelId="{ABB2D1FF-4313-4D2B-87DB-52C12C1FA4BA}" type="presOf" srcId="{375755E0-1680-4CC8-B4DB-458BC4A97AAC}" destId="{1CE71AA1-4080-4C98-8933-11EC7EB6C21F}" srcOrd="0" destOrd="0" presId="urn:microsoft.com/office/officeart/2005/8/layout/arrow2"/>
    <dgm:cxn modelId="{9E017E42-24B6-46D4-A5FE-9381341B3042}" type="presParOf" srcId="{EEDFE56E-4B5D-40E5-A505-31C4B6B5FADB}" destId="{BE891E07-95FC-4031-8D01-630A229E4F65}" srcOrd="0" destOrd="0" presId="urn:microsoft.com/office/officeart/2005/8/layout/arrow2"/>
    <dgm:cxn modelId="{72C1E68C-9A6F-4D13-8447-E97E1CD871A6}" type="presParOf" srcId="{EEDFE56E-4B5D-40E5-A505-31C4B6B5FADB}" destId="{F1D16D9D-00DE-4FF0-A731-852F238E2357}" srcOrd="1" destOrd="0" presId="urn:microsoft.com/office/officeart/2005/8/layout/arrow2"/>
    <dgm:cxn modelId="{100F204A-27AD-4244-833E-957ED274ED63}" type="presParOf" srcId="{F1D16D9D-00DE-4FF0-A731-852F238E2357}" destId="{F671CBF0-60CD-426A-BEDA-24056782FEB3}" srcOrd="0" destOrd="0" presId="urn:microsoft.com/office/officeart/2005/8/layout/arrow2"/>
    <dgm:cxn modelId="{9D20E148-5C70-465B-BF82-69FE45ACA415}" type="presParOf" srcId="{F1D16D9D-00DE-4FF0-A731-852F238E2357}" destId="{EF6294AF-F973-4575-BB16-DF721DBE20A9}" srcOrd="1" destOrd="0" presId="urn:microsoft.com/office/officeart/2005/8/layout/arrow2"/>
    <dgm:cxn modelId="{2BF443F9-CB68-461D-BE23-EB3351B41EAE}" type="presParOf" srcId="{F1D16D9D-00DE-4FF0-A731-852F238E2357}" destId="{38499218-38AA-4632-96EF-482D8037280D}" srcOrd="2" destOrd="0" presId="urn:microsoft.com/office/officeart/2005/8/layout/arrow2"/>
    <dgm:cxn modelId="{5C5B07E3-6549-46BA-9DE6-48C92D85E0FE}" type="presParOf" srcId="{F1D16D9D-00DE-4FF0-A731-852F238E2357}" destId="{1CE71AA1-4080-4C98-8933-11EC7EB6C21F}" srcOrd="3" destOrd="0" presId="urn:microsoft.com/office/officeart/2005/8/layout/arrow2"/>
    <dgm:cxn modelId="{B90B9927-FFC9-485E-9E84-98CEDB9FF2C5}" type="presParOf" srcId="{F1D16D9D-00DE-4FF0-A731-852F238E2357}" destId="{2281BBF8-9391-4B08-8C53-030D091EB309}" srcOrd="4" destOrd="0" presId="urn:microsoft.com/office/officeart/2005/8/layout/arrow2"/>
    <dgm:cxn modelId="{F0321C0D-63D0-4742-A183-4DA9108DCF38}" type="presParOf" srcId="{F1D16D9D-00DE-4FF0-A731-852F238E2357}" destId="{3A271BA0-14BC-4F94-8EA8-C304F998731F}"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60B3E1-BACE-4E09-A73A-A6A245802501}" type="doc">
      <dgm:prSet loTypeId="urn:microsoft.com/office/officeart/2008/layout/VerticalCurvedList" loCatId="list" qsTypeId="urn:microsoft.com/office/officeart/2005/8/quickstyle/simple3" qsCatId="simple" csTypeId="urn:microsoft.com/office/officeart/2005/8/colors/colorful4" csCatId="colorful" phldr="1"/>
      <dgm:spPr/>
      <dgm:t>
        <a:bodyPr/>
        <a:lstStyle/>
        <a:p>
          <a:endParaRPr lang="zh-CN" altLang="en-US"/>
        </a:p>
      </dgm:t>
    </dgm:pt>
    <dgm:pt modelId="{223756B2-F506-4F19-9846-5E8C6F41827C}">
      <dgm:prSet phldrT="[文本]" custT="1"/>
      <dgm:spPr/>
      <dgm:t>
        <a:bodyPr/>
        <a:lstStyle/>
        <a:p>
          <a:r>
            <a:rPr lang="en-US" altLang="zh-CN" sz="2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启动过程组</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：授权开始项目</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阶段</a:t>
          </a:r>
          <a:endParaRPr lang="zh-CN" altLang="en-US" sz="2000" dirty="0"/>
        </a:p>
      </dgm:t>
    </dgm:pt>
    <dgm:pt modelId="{56DBF4A7-A504-47CF-ABAC-DFF04541C821}" type="parTrans" cxnId="{BD9C239A-9035-4F2C-9B1B-59C78EDDC902}">
      <dgm:prSet/>
      <dgm:spPr/>
      <dgm:t>
        <a:bodyPr/>
        <a:lstStyle/>
        <a:p>
          <a:endParaRPr lang="zh-CN" altLang="en-US" sz="2800"/>
        </a:p>
      </dgm:t>
    </dgm:pt>
    <dgm:pt modelId="{886D1DE6-E34E-4119-91B3-8A7E5D5EB8AE}" type="sibTrans" cxnId="{BD9C239A-9035-4F2C-9B1B-59C78EDDC902}">
      <dgm:prSet/>
      <dgm:spPr/>
      <dgm:t>
        <a:bodyPr/>
        <a:lstStyle/>
        <a:p>
          <a:endParaRPr lang="zh-CN" altLang="en-US" sz="2800"/>
        </a:p>
      </dgm:t>
    </dgm:pt>
    <dgm:pt modelId="{827BB169-FCF3-45CA-9CA5-9F1AA1DFA1E6}">
      <dgm:prSet custT="1"/>
      <dgm:spPr/>
      <dgm:t>
        <a:bodyPr/>
        <a:lstStyle/>
        <a:p>
          <a:r>
            <a:rPr lang="en-US" altLang="zh-CN" sz="2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执行过程组</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：完成项目管理计划中的工作</a:t>
          </a:r>
        </a:p>
      </dgm:t>
    </dgm:pt>
    <dgm:pt modelId="{6648F4A9-3155-497A-8038-48936D891BAC}" type="parTrans" cxnId="{80C9A5CD-7662-43F0-A678-4CCAC0B95527}">
      <dgm:prSet/>
      <dgm:spPr/>
      <dgm:t>
        <a:bodyPr/>
        <a:lstStyle/>
        <a:p>
          <a:endParaRPr lang="zh-CN" altLang="en-US" sz="2800"/>
        </a:p>
      </dgm:t>
    </dgm:pt>
    <dgm:pt modelId="{53B41760-82E4-43C4-9CA2-6530D1B50D8C}" type="sibTrans" cxnId="{80C9A5CD-7662-43F0-A678-4CCAC0B95527}">
      <dgm:prSet/>
      <dgm:spPr/>
      <dgm:t>
        <a:bodyPr/>
        <a:lstStyle/>
        <a:p>
          <a:endParaRPr lang="zh-CN" altLang="en-US" sz="2800"/>
        </a:p>
      </dgm:t>
    </dgm:pt>
    <dgm:pt modelId="{CB1DAB41-6144-454A-A207-FF9E9BE4B668}">
      <dgm:prSet custT="1"/>
      <dgm:spPr/>
      <dgm:t>
        <a:bodyPr/>
        <a:lstStyle/>
        <a:p>
          <a:r>
            <a:rPr lang="en-US" altLang="zh-CN" sz="2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监控过程组</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：跟踪、审查进展情况，启动变更</a:t>
          </a:r>
        </a:p>
      </dgm:t>
    </dgm:pt>
    <dgm:pt modelId="{DC81950C-5A53-4758-A41A-D34E88476069}" type="parTrans" cxnId="{1DC06D1E-152F-4217-9F5E-D9242E0FF961}">
      <dgm:prSet/>
      <dgm:spPr/>
      <dgm:t>
        <a:bodyPr/>
        <a:lstStyle/>
        <a:p>
          <a:endParaRPr lang="zh-CN" altLang="en-US" sz="2800"/>
        </a:p>
      </dgm:t>
    </dgm:pt>
    <dgm:pt modelId="{D02D85E1-C58A-49A2-A851-17450D4EC452}" type="sibTrans" cxnId="{1DC06D1E-152F-4217-9F5E-D9242E0FF961}">
      <dgm:prSet/>
      <dgm:spPr/>
      <dgm:t>
        <a:bodyPr/>
        <a:lstStyle/>
        <a:p>
          <a:endParaRPr lang="zh-CN" altLang="en-US" sz="2800"/>
        </a:p>
      </dgm:t>
    </dgm:pt>
    <dgm:pt modelId="{E34490F1-5F6E-453E-BA94-19C2497E8928}">
      <dgm:prSet custT="1"/>
      <dgm:spPr/>
      <dgm:t>
        <a:bodyPr/>
        <a:lstStyle/>
        <a:p>
          <a:r>
            <a:rPr lang="en-US" altLang="zh-CN" sz="2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收尾过程组</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：正式结束项目</a:t>
          </a:r>
        </a:p>
      </dgm:t>
    </dgm:pt>
    <dgm:pt modelId="{9FB9CE07-707C-41D6-A6D5-0240FDA11801}" type="parTrans" cxnId="{879FC281-0550-40E6-ADEB-7EF8D78CF5EF}">
      <dgm:prSet/>
      <dgm:spPr/>
      <dgm:t>
        <a:bodyPr/>
        <a:lstStyle/>
        <a:p>
          <a:endParaRPr lang="zh-CN" altLang="en-US" sz="2800"/>
        </a:p>
      </dgm:t>
    </dgm:pt>
    <dgm:pt modelId="{50E98C3E-B54A-495E-9A26-B8F16F1F4ED1}" type="sibTrans" cxnId="{879FC281-0550-40E6-ADEB-7EF8D78CF5EF}">
      <dgm:prSet/>
      <dgm:spPr/>
      <dgm:t>
        <a:bodyPr/>
        <a:lstStyle/>
        <a:p>
          <a:endParaRPr lang="zh-CN" altLang="en-US" sz="2800"/>
        </a:p>
      </dgm:t>
    </dgm:pt>
    <dgm:pt modelId="{2D751F45-466D-4F7D-8CA2-00FFBF592CFD}">
      <dgm:prSet phldrT="[文本]" custT="1"/>
      <dgm:spPr/>
      <dgm:t>
        <a:bodyPr/>
        <a:lstStyle/>
        <a:p>
          <a:r>
            <a:rPr lang="en-US" altLang="zh-CN" sz="2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规划过程组</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：明确项目范围，制定行动方案</a:t>
          </a:r>
          <a:endParaRPr lang="zh-CN" altLang="en-US" sz="2000" dirty="0"/>
        </a:p>
      </dgm:t>
    </dgm:pt>
    <dgm:pt modelId="{91610203-F9B5-4C34-8686-7E4AC667CCDD}" type="parTrans" cxnId="{A2E7A9B6-6554-4C8A-BD30-1C7BD4AC165E}">
      <dgm:prSet/>
      <dgm:spPr/>
      <dgm:t>
        <a:bodyPr/>
        <a:lstStyle/>
        <a:p>
          <a:endParaRPr lang="zh-CN" altLang="en-US" sz="2800"/>
        </a:p>
      </dgm:t>
    </dgm:pt>
    <dgm:pt modelId="{35528B91-8A78-448F-8BD5-84C5F098D1CC}" type="sibTrans" cxnId="{A2E7A9B6-6554-4C8A-BD30-1C7BD4AC165E}">
      <dgm:prSet/>
      <dgm:spPr/>
      <dgm:t>
        <a:bodyPr/>
        <a:lstStyle/>
        <a:p>
          <a:endParaRPr lang="zh-CN" altLang="en-US" sz="2800"/>
        </a:p>
      </dgm:t>
    </dgm:pt>
    <dgm:pt modelId="{26EF9E5A-EDF2-4CFE-B980-0FDB240E6EB3}" type="pres">
      <dgm:prSet presAssocID="{5A60B3E1-BACE-4E09-A73A-A6A245802501}" presName="Name0" presStyleCnt="0">
        <dgm:presLayoutVars>
          <dgm:chMax val="7"/>
          <dgm:chPref val="7"/>
          <dgm:dir/>
        </dgm:presLayoutVars>
      </dgm:prSet>
      <dgm:spPr/>
    </dgm:pt>
    <dgm:pt modelId="{B1FEA6D2-9AA8-4502-AE61-BA4BDC310A48}" type="pres">
      <dgm:prSet presAssocID="{5A60B3E1-BACE-4E09-A73A-A6A245802501}" presName="Name1" presStyleCnt="0"/>
      <dgm:spPr/>
    </dgm:pt>
    <dgm:pt modelId="{49F1DA56-4AD4-459C-9CB0-1412E5C59170}" type="pres">
      <dgm:prSet presAssocID="{5A60B3E1-BACE-4E09-A73A-A6A245802501}" presName="cycle" presStyleCnt="0"/>
      <dgm:spPr/>
    </dgm:pt>
    <dgm:pt modelId="{8499D55F-6BB6-4F77-8BCE-32F427569CBE}" type="pres">
      <dgm:prSet presAssocID="{5A60B3E1-BACE-4E09-A73A-A6A245802501}" presName="srcNode" presStyleLbl="node1" presStyleIdx="0" presStyleCnt="5"/>
      <dgm:spPr/>
    </dgm:pt>
    <dgm:pt modelId="{2F205549-3264-42F6-AEF8-B42656550A6C}" type="pres">
      <dgm:prSet presAssocID="{5A60B3E1-BACE-4E09-A73A-A6A245802501}" presName="conn" presStyleLbl="parChTrans1D2" presStyleIdx="0" presStyleCnt="1"/>
      <dgm:spPr/>
    </dgm:pt>
    <dgm:pt modelId="{67BC39AC-C419-4300-AA4E-0D16A8F4B7A9}" type="pres">
      <dgm:prSet presAssocID="{5A60B3E1-BACE-4E09-A73A-A6A245802501}" presName="extraNode" presStyleLbl="node1" presStyleIdx="0" presStyleCnt="5"/>
      <dgm:spPr/>
    </dgm:pt>
    <dgm:pt modelId="{215676DB-74A8-478C-A03B-996A121973EB}" type="pres">
      <dgm:prSet presAssocID="{5A60B3E1-BACE-4E09-A73A-A6A245802501}" presName="dstNode" presStyleLbl="node1" presStyleIdx="0" presStyleCnt="5"/>
      <dgm:spPr/>
    </dgm:pt>
    <dgm:pt modelId="{869EE331-53D6-4392-952E-072E1D0770D0}" type="pres">
      <dgm:prSet presAssocID="{223756B2-F506-4F19-9846-5E8C6F41827C}" presName="text_1" presStyleLbl="node1" presStyleIdx="0" presStyleCnt="5">
        <dgm:presLayoutVars>
          <dgm:bulletEnabled val="1"/>
        </dgm:presLayoutVars>
      </dgm:prSet>
      <dgm:spPr/>
    </dgm:pt>
    <dgm:pt modelId="{D627E317-0386-4073-9EE1-ABB59FB72BC0}" type="pres">
      <dgm:prSet presAssocID="{223756B2-F506-4F19-9846-5E8C6F41827C}" presName="accent_1" presStyleCnt="0"/>
      <dgm:spPr/>
    </dgm:pt>
    <dgm:pt modelId="{3AA68519-162F-4031-9A26-F3BA2DA2F4CB}" type="pres">
      <dgm:prSet presAssocID="{223756B2-F506-4F19-9846-5E8C6F41827C}" presName="accentRepeatNode" presStyleLbl="solidFgAcc1" presStyleIdx="0" presStyleCnt="5"/>
      <dgm:spPr/>
    </dgm:pt>
    <dgm:pt modelId="{DA65F705-E5AE-4D92-B897-06C0BC11CB9A}" type="pres">
      <dgm:prSet presAssocID="{2D751F45-466D-4F7D-8CA2-00FFBF592CFD}" presName="text_2" presStyleLbl="node1" presStyleIdx="1" presStyleCnt="5">
        <dgm:presLayoutVars>
          <dgm:bulletEnabled val="1"/>
        </dgm:presLayoutVars>
      </dgm:prSet>
      <dgm:spPr/>
    </dgm:pt>
    <dgm:pt modelId="{C097981E-C91E-424F-A6FC-D7A3AC34167F}" type="pres">
      <dgm:prSet presAssocID="{2D751F45-466D-4F7D-8CA2-00FFBF592CFD}" presName="accent_2" presStyleCnt="0"/>
      <dgm:spPr/>
    </dgm:pt>
    <dgm:pt modelId="{E1FD6148-5ACD-4276-B756-078EBC49D745}" type="pres">
      <dgm:prSet presAssocID="{2D751F45-466D-4F7D-8CA2-00FFBF592CFD}" presName="accentRepeatNode" presStyleLbl="solidFgAcc1" presStyleIdx="1" presStyleCnt="5"/>
      <dgm:spPr/>
    </dgm:pt>
    <dgm:pt modelId="{CBBCEFFB-40F2-45C8-9742-CAC333ABCFB6}" type="pres">
      <dgm:prSet presAssocID="{827BB169-FCF3-45CA-9CA5-9F1AA1DFA1E6}" presName="text_3" presStyleLbl="node1" presStyleIdx="2" presStyleCnt="5">
        <dgm:presLayoutVars>
          <dgm:bulletEnabled val="1"/>
        </dgm:presLayoutVars>
      </dgm:prSet>
      <dgm:spPr/>
    </dgm:pt>
    <dgm:pt modelId="{F9833761-5384-4ACC-A3AC-027B90D208EC}" type="pres">
      <dgm:prSet presAssocID="{827BB169-FCF3-45CA-9CA5-9F1AA1DFA1E6}" presName="accent_3" presStyleCnt="0"/>
      <dgm:spPr/>
    </dgm:pt>
    <dgm:pt modelId="{3C7D62FF-9A23-44C4-BA5C-36DF78F2DA6F}" type="pres">
      <dgm:prSet presAssocID="{827BB169-FCF3-45CA-9CA5-9F1AA1DFA1E6}" presName="accentRepeatNode" presStyleLbl="solidFgAcc1" presStyleIdx="2" presStyleCnt="5"/>
      <dgm:spPr/>
    </dgm:pt>
    <dgm:pt modelId="{5C1F2837-690D-41F7-843A-2722097A371A}" type="pres">
      <dgm:prSet presAssocID="{CB1DAB41-6144-454A-A207-FF9E9BE4B668}" presName="text_4" presStyleLbl="node1" presStyleIdx="3" presStyleCnt="5">
        <dgm:presLayoutVars>
          <dgm:bulletEnabled val="1"/>
        </dgm:presLayoutVars>
      </dgm:prSet>
      <dgm:spPr/>
    </dgm:pt>
    <dgm:pt modelId="{899B0F6D-BF18-4768-9AA5-F6C09DD7296F}" type="pres">
      <dgm:prSet presAssocID="{CB1DAB41-6144-454A-A207-FF9E9BE4B668}" presName="accent_4" presStyleCnt="0"/>
      <dgm:spPr/>
    </dgm:pt>
    <dgm:pt modelId="{5FBB8EA5-5E41-46C5-999B-55E1E8365FE3}" type="pres">
      <dgm:prSet presAssocID="{CB1DAB41-6144-454A-A207-FF9E9BE4B668}" presName="accentRepeatNode" presStyleLbl="solidFgAcc1" presStyleIdx="3" presStyleCnt="5"/>
      <dgm:spPr/>
    </dgm:pt>
    <dgm:pt modelId="{F8BF6C5E-3F2A-43D0-B216-16E1BFE0CB3C}" type="pres">
      <dgm:prSet presAssocID="{E34490F1-5F6E-453E-BA94-19C2497E8928}" presName="text_5" presStyleLbl="node1" presStyleIdx="4" presStyleCnt="5">
        <dgm:presLayoutVars>
          <dgm:bulletEnabled val="1"/>
        </dgm:presLayoutVars>
      </dgm:prSet>
      <dgm:spPr/>
    </dgm:pt>
    <dgm:pt modelId="{082C9F92-C5A4-4392-9B09-C93CA74E8FF0}" type="pres">
      <dgm:prSet presAssocID="{E34490F1-5F6E-453E-BA94-19C2497E8928}" presName="accent_5" presStyleCnt="0"/>
      <dgm:spPr/>
    </dgm:pt>
    <dgm:pt modelId="{059F6E0C-2C33-4E84-8D1C-EF90F7B8ECB4}" type="pres">
      <dgm:prSet presAssocID="{E34490F1-5F6E-453E-BA94-19C2497E8928}" presName="accentRepeatNode" presStyleLbl="solidFgAcc1" presStyleIdx="4" presStyleCnt="5"/>
      <dgm:spPr/>
    </dgm:pt>
  </dgm:ptLst>
  <dgm:cxnLst>
    <dgm:cxn modelId="{690E5B05-9C55-4881-B4EB-C9795566CF8B}" type="presOf" srcId="{CB1DAB41-6144-454A-A207-FF9E9BE4B668}" destId="{5C1F2837-690D-41F7-843A-2722097A371A}" srcOrd="0" destOrd="0" presId="urn:microsoft.com/office/officeart/2008/layout/VerticalCurvedList"/>
    <dgm:cxn modelId="{E78B710D-F447-4AB6-A06F-0F3142FF1BDA}" type="presOf" srcId="{5A60B3E1-BACE-4E09-A73A-A6A245802501}" destId="{26EF9E5A-EDF2-4CFE-B980-0FDB240E6EB3}" srcOrd="0" destOrd="0" presId="urn:microsoft.com/office/officeart/2008/layout/VerticalCurvedList"/>
    <dgm:cxn modelId="{1DC06D1E-152F-4217-9F5E-D9242E0FF961}" srcId="{5A60B3E1-BACE-4E09-A73A-A6A245802501}" destId="{CB1DAB41-6144-454A-A207-FF9E9BE4B668}" srcOrd="3" destOrd="0" parTransId="{DC81950C-5A53-4758-A41A-D34E88476069}" sibTransId="{D02D85E1-C58A-49A2-A851-17450D4EC452}"/>
    <dgm:cxn modelId="{B4888D24-B138-4884-B7C7-10ABBAAD9445}" type="presOf" srcId="{2D751F45-466D-4F7D-8CA2-00FFBF592CFD}" destId="{DA65F705-E5AE-4D92-B897-06C0BC11CB9A}" srcOrd="0" destOrd="0" presId="urn:microsoft.com/office/officeart/2008/layout/VerticalCurvedList"/>
    <dgm:cxn modelId="{879FC281-0550-40E6-ADEB-7EF8D78CF5EF}" srcId="{5A60B3E1-BACE-4E09-A73A-A6A245802501}" destId="{E34490F1-5F6E-453E-BA94-19C2497E8928}" srcOrd="4" destOrd="0" parTransId="{9FB9CE07-707C-41D6-A6D5-0240FDA11801}" sibTransId="{50E98C3E-B54A-495E-9A26-B8F16F1F4ED1}"/>
    <dgm:cxn modelId="{0BDAC786-03E3-4880-A19C-1C04F80ED2CD}" type="presOf" srcId="{886D1DE6-E34E-4119-91B3-8A7E5D5EB8AE}" destId="{2F205549-3264-42F6-AEF8-B42656550A6C}" srcOrd="0" destOrd="0" presId="urn:microsoft.com/office/officeart/2008/layout/VerticalCurvedList"/>
    <dgm:cxn modelId="{8BE49297-F97A-4502-85FB-A9A76E660F7B}" type="presOf" srcId="{E34490F1-5F6E-453E-BA94-19C2497E8928}" destId="{F8BF6C5E-3F2A-43D0-B216-16E1BFE0CB3C}" srcOrd="0" destOrd="0" presId="urn:microsoft.com/office/officeart/2008/layout/VerticalCurvedList"/>
    <dgm:cxn modelId="{BD9C239A-9035-4F2C-9B1B-59C78EDDC902}" srcId="{5A60B3E1-BACE-4E09-A73A-A6A245802501}" destId="{223756B2-F506-4F19-9846-5E8C6F41827C}" srcOrd="0" destOrd="0" parTransId="{56DBF4A7-A504-47CF-ABAC-DFF04541C821}" sibTransId="{886D1DE6-E34E-4119-91B3-8A7E5D5EB8AE}"/>
    <dgm:cxn modelId="{784D84AB-FE43-4ABB-B6FF-69B86AAA7CB5}" type="presOf" srcId="{223756B2-F506-4F19-9846-5E8C6F41827C}" destId="{869EE331-53D6-4392-952E-072E1D0770D0}" srcOrd="0" destOrd="0" presId="urn:microsoft.com/office/officeart/2008/layout/VerticalCurvedList"/>
    <dgm:cxn modelId="{A2E7A9B6-6554-4C8A-BD30-1C7BD4AC165E}" srcId="{5A60B3E1-BACE-4E09-A73A-A6A245802501}" destId="{2D751F45-466D-4F7D-8CA2-00FFBF592CFD}" srcOrd="1" destOrd="0" parTransId="{91610203-F9B5-4C34-8686-7E4AC667CCDD}" sibTransId="{35528B91-8A78-448F-8BD5-84C5F098D1CC}"/>
    <dgm:cxn modelId="{77ACE9BD-6388-4D01-B6E9-BE883F396802}" type="presOf" srcId="{827BB169-FCF3-45CA-9CA5-9F1AA1DFA1E6}" destId="{CBBCEFFB-40F2-45C8-9742-CAC333ABCFB6}" srcOrd="0" destOrd="0" presId="urn:microsoft.com/office/officeart/2008/layout/VerticalCurvedList"/>
    <dgm:cxn modelId="{80C9A5CD-7662-43F0-A678-4CCAC0B95527}" srcId="{5A60B3E1-BACE-4E09-A73A-A6A245802501}" destId="{827BB169-FCF3-45CA-9CA5-9F1AA1DFA1E6}" srcOrd="2" destOrd="0" parTransId="{6648F4A9-3155-497A-8038-48936D891BAC}" sibTransId="{53B41760-82E4-43C4-9CA2-6530D1B50D8C}"/>
    <dgm:cxn modelId="{07225C25-CF56-4CF8-AD0F-A81B5FAE5123}" type="presParOf" srcId="{26EF9E5A-EDF2-4CFE-B980-0FDB240E6EB3}" destId="{B1FEA6D2-9AA8-4502-AE61-BA4BDC310A48}" srcOrd="0" destOrd="0" presId="urn:microsoft.com/office/officeart/2008/layout/VerticalCurvedList"/>
    <dgm:cxn modelId="{EA2F3766-CEDF-45D0-BA54-8B324A02FDE1}" type="presParOf" srcId="{B1FEA6D2-9AA8-4502-AE61-BA4BDC310A48}" destId="{49F1DA56-4AD4-459C-9CB0-1412E5C59170}" srcOrd="0" destOrd="0" presId="urn:microsoft.com/office/officeart/2008/layout/VerticalCurvedList"/>
    <dgm:cxn modelId="{7E945140-BAA3-4956-B3DE-08ACBC613738}" type="presParOf" srcId="{49F1DA56-4AD4-459C-9CB0-1412E5C59170}" destId="{8499D55F-6BB6-4F77-8BCE-32F427569CBE}" srcOrd="0" destOrd="0" presId="urn:microsoft.com/office/officeart/2008/layout/VerticalCurvedList"/>
    <dgm:cxn modelId="{E504E1A1-F517-4C45-A8EB-BD06D7A0CF12}" type="presParOf" srcId="{49F1DA56-4AD4-459C-9CB0-1412E5C59170}" destId="{2F205549-3264-42F6-AEF8-B42656550A6C}" srcOrd="1" destOrd="0" presId="urn:microsoft.com/office/officeart/2008/layout/VerticalCurvedList"/>
    <dgm:cxn modelId="{3C13573D-1C58-4D94-BF13-67B60D0A89BF}" type="presParOf" srcId="{49F1DA56-4AD4-459C-9CB0-1412E5C59170}" destId="{67BC39AC-C419-4300-AA4E-0D16A8F4B7A9}" srcOrd="2" destOrd="0" presId="urn:microsoft.com/office/officeart/2008/layout/VerticalCurvedList"/>
    <dgm:cxn modelId="{DB9D842F-A69F-4848-A833-AEA8CACD80E0}" type="presParOf" srcId="{49F1DA56-4AD4-459C-9CB0-1412E5C59170}" destId="{215676DB-74A8-478C-A03B-996A121973EB}" srcOrd="3" destOrd="0" presId="urn:microsoft.com/office/officeart/2008/layout/VerticalCurvedList"/>
    <dgm:cxn modelId="{B20F12C0-8CC7-4CB3-B4B1-D6B635E62441}" type="presParOf" srcId="{B1FEA6D2-9AA8-4502-AE61-BA4BDC310A48}" destId="{869EE331-53D6-4392-952E-072E1D0770D0}" srcOrd="1" destOrd="0" presId="urn:microsoft.com/office/officeart/2008/layout/VerticalCurvedList"/>
    <dgm:cxn modelId="{1A2B6CF2-CB7F-4A30-BE85-8134D04528FA}" type="presParOf" srcId="{B1FEA6D2-9AA8-4502-AE61-BA4BDC310A48}" destId="{D627E317-0386-4073-9EE1-ABB59FB72BC0}" srcOrd="2" destOrd="0" presId="urn:microsoft.com/office/officeart/2008/layout/VerticalCurvedList"/>
    <dgm:cxn modelId="{4B20FF46-1B22-4CCF-9A23-ACF006B0BA18}" type="presParOf" srcId="{D627E317-0386-4073-9EE1-ABB59FB72BC0}" destId="{3AA68519-162F-4031-9A26-F3BA2DA2F4CB}" srcOrd="0" destOrd="0" presId="urn:microsoft.com/office/officeart/2008/layout/VerticalCurvedList"/>
    <dgm:cxn modelId="{1060D7AE-75FA-4E1B-880C-632BFB21E194}" type="presParOf" srcId="{B1FEA6D2-9AA8-4502-AE61-BA4BDC310A48}" destId="{DA65F705-E5AE-4D92-B897-06C0BC11CB9A}" srcOrd="3" destOrd="0" presId="urn:microsoft.com/office/officeart/2008/layout/VerticalCurvedList"/>
    <dgm:cxn modelId="{006CDCE6-F8D3-4326-B611-490749E91005}" type="presParOf" srcId="{B1FEA6D2-9AA8-4502-AE61-BA4BDC310A48}" destId="{C097981E-C91E-424F-A6FC-D7A3AC34167F}" srcOrd="4" destOrd="0" presId="urn:microsoft.com/office/officeart/2008/layout/VerticalCurvedList"/>
    <dgm:cxn modelId="{79A42131-53FE-4949-978D-E861BCF96B53}" type="presParOf" srcId="{C097981E-C91E-424F-A6FC-D7A3AC34167F}" destId="{E1FD6148-5ACD-4276-B756-078EBC49D745}" srcOrd="0" destOrd="0" presId="urn:microsoft.com/office/officeart/2008/layout/VerticalCurvedList"/>
    <dgm:cxn modelId="{F3660C07-B571-41D6-A023-E3CA31BD732E}" type="presParOf" srcId="{B1FEA6D2-9AA8-4502-AE61-BA4BDC310A48}" destId="{CBBCEFFB-40F2-45C8-9742-CAC333ABCFB6}" srcOrd="5" destOrd="0" presId="urn:microsoft.com/office/officeart/2008/layout/VerticalCurvedList"/>
    <dgm:cxn modelId="{1C2C2B28-E2DC-47EF-BD8A-145DD99AD3BC}" type="presParOf" srcId="{B1FEA6D2-9AA8-4502-AE61-BA4BDC310A48}" destId="{F9833761-5384-4ACC-A3AC-027B90D208EC}" srcOrd="6" destOrd="0" presId="urn:microsoft.com/office/officeart/2008/layout/VerticalCurvedList"/>
    <dgm:cxn modelId="{DD2FBA33-1092-4FB6-B316-743CA6754A25}" type="presParOf" srcId="{F9833761-5384-4ACC-A3AC-027B90D208EC}" destId="{3C7D62FF-9A23-44C4-BA5C-36DF78F2DA6F}" srcOrd="0" destOrd="0" presId="urn:microsoft.com/office/officeart/2008/layout/VerticalCurvedList"/>
    <dgm:cxn modelId="{2A69989D-9084-4AAB-8B48-0E36FC4A902E}" type="presParOf" srcId="{B1FEA6D2-9AA8-4502-AE61-BA4BDC310A48}" destId="{5C1F2837-690D-41F7-843A-2722097A371A}" srcOrd="7" destOrd="0" presId="urn:microsoft.com/office/officeart/2008/layout/VerticalCurvedList"/>
    <dgm:cxn modelId="{DE6E0918-30A9-4E99-8942-A667CEF8CB9D}" type="presParOf" srcId="{B1FEA6D2-9AA8-4502-AE61-BA4BDC310A48}" destId="{899B0F6D-BF18-4768-9AA5-F6C09DD7296F}" srcOrd="8" destOrd="0" presId="urn:microsoft.com/office/officeart/2008/layout/VerticalCurvedList"/>
    <dgm:cxn modelId="{C658A3B4-F194-4A4F-937F-0A13733DBDF7}" type="presParOf" srcId="{899B0F6D-BF18-4768-9AA5-F6C09DD7296F}" destId="{5FBB8EA5-5E41-46C5-999B-55E1E8365FE3}" srcOrd="0" destOrd="0" presId="urn:microsoft.com/office/officeart/2008/layout/VerticalCurvedList"/>
    <dgm:cxn modelId="{3ABA0C08-4D49-4527-A67A-14BFAB07DE91}" type="presParOf" srcId="{B1FEA6D2-9AA8-4502-AE61-BA4BDC310A48}" destId="{F8BF6C5E-3F2A-43D0-B216-16E1BFE0CB3C}" srcOrd="9" destOrd="0" presId="urn:microsoft.com/office/officeart/2008/layout/VerticalCurvedList"/>
    <dgm:cxn modelId="{32DAD4CC-9CD9-44D9-9BFE-082C4A9D4AFE}" type="presParOf" srcId="{B1FEA6D2-9AA8-4502-AE61-BA4BDC310A48}" destId="{082C9F92-C5A4-4392-9B09-C93CA74E8FF0}" srcOrd="10" destOrd="0" presId="urn:microsoft.com/office/officeart/2008/layout/VerticalCurvedList"/>
    <dgm:cxn modelId="{7646A912-7581-44C0-BFEB-41EF05601286}" type="presParOf" srcId="{082C9F92-C5A4-4392-9B09-C93CA74E8FF0}" destId="{059F6E0C-2C33-4E84-8D1C-EF90F7B8ECB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329F4A-6B83-491D-81D6-18B4AB31C1EF}" type="doc">
      <dgm:prSet loTypeId="urn:microsoft.com/office/officeart/2005/8/layout/cycle2" loCatId="cycle" qsTypeId="urn:microsoft.com/office/officeart/2005/8/quickstyle/simple4" qsCatId="simple" csTypeId="urn:microsoft.com/office/officeart/2005/8/colors/colorful4" csCatId="colorful" phldr="1"/>
      <dgm:spPr/>
      <dgm:t>
        <a:bodyPr/>
        <a:lstStyle/>
        <a:p>
          <a:endParaRPr lang="zh-CN" altLang="en-US"/>
        </a:p>
      </dgm:t>
    </dgm:pt>
    <dgm:pt modelId="{9012C29E-35FC-43C6-B381-71544CC4B3AB}">
      <dgm:prSet phldrT="[文本]" custT="1"/>
      <dgm:spPr/>
      <dgm:t>
        <a:bodyPr/>
        <a:lstStyle/>
        <a:p>
          <a:pPr>
            <a:buNone/>
          </a:pPr>
          <a:r>
            <a:rPr lang="zh-CN" altLang="en-US" sz="1800" b="1" dirty="0">
              <a:latin typeface="Times New Roman" panose="02020603050405020304" pitchFamily="18" charset="0"/>
              <a:cs typeface="Times New Roman" panose="02020603050405020304" pitchFamily="18" charset="0"/>
            </a:rPr>
            <a:t>定义</a:t>
          </a:r>
          <a:r>
            <a:rPr lang="zh-CN" altLang="en-US" sz="1800" b="1" dirty="0">
              <a:solidFill>
                <a:srgbClr val="FFFF00"/>
              </a:solidFill>
              <a:latin typeface="Times New Roman" panose="02020603050405020304" pitchFamily="18" charset="0"/>
              <a:cs typeface="Times New Roman" panose="02020603050405020304" pitchFamily="18" charset="0"/>
            </a:rPr>
            <a:t>初步范围和边界</a:t>
          </a:r>
          <a:endParaRPr lang="zh-CN" altLang="en-US" sz="1800" dirty="0">
            <a:solidFill>
              <a:srgbClr val="FFFF00"/>
            </a:solidFill>
          </a:endParaRPr>
        </a:p>
      </dgm:t>
    </dgm:pt>
    <dgm:pt modelId="{8F24627B-9674-4239-8D73-515B304072D5}" type="parTrans" cxnId="{03914054-421A-4E3A-9D5B-CA1301F9045D}">
      <dgm:prSet/>
      <dgm:spPr/>
      <dgm:t>
        <a:bodyPr/>
        <a:lstStyle/>
        <a:p>
          <a:endParaRPr lang="zh-CN" altLang="en-US" sz="2800"/>
        </a:p>
      </dgm:t>
    </dgm:pt>
    <dgm:pt modelId="{9A623F0B-7FC8-4F20-93D9-619BCC53B057}" type="sibTrans" cxnId="{03914054-421A-4E3A-9D5B-CA1301F9045D}">
      <dgm:prSet custT="1"/>
      <dgm:spPr/>
      <dgm:t>
        <a:bodyPr/>
        <a:lstStyle/>
        <a:p>
          <a:endParaRPr lang="zh-CN" altLang="en-US" sz="1200"/>
        </a:p>
      </dgm:t>
    </dgm:pt>
    <dgm:pt modelId="{3D23359C-9B8B-4022-83DB-228E282AC233}">
      <dgm:prSet custT="1"/>
      <dgm:spPr/>
      <dgm:t>
        <a:bodyPr/>
        <a:lstStyle/>
        <a:p>
          <a:r>
            <a:rPr lang="zh-CN" altLang="en-US" sz="1800" b="1" dirty="0">
              <a:latin typeface="Times New Roman" panose="02020603050405020304" pitchFamily="18" charset="0"/>
              <a:cs typeface="Times New Roman" panose="02020603050405020304" pitchFamily="18" charset="0"/>
            </a:rPr>
            <a:t>落实初步</a:t>
          </a:r>
          <a:r>
            <a:rPr lang="zh-CN" altLang="en-US" sz="1800" b="1" dirty="0">
              <a:solidFill>
                <a:srgbClr val="FFFF00"/>
              </a:solidFill>
              <a:latin typeface="Times New Roman" panose="02020603050405020304" pitchFamily="18" charset="0"/>
              <a:cs typeface="Times New Roman" panose="02020603050405020304" pitchFamily="18" charset="0"/>
            </a:rPr>
            <a:t>财务资源</a:t>
          </a:r>
          <a:endParaRPr lang="en-US" altLang="zh-CN" sz="1800" b="1" dirty="0">
            <a:solidFill>
              <a:srgbClr val="FFFF00"/>
            </a:solidFill>
            <a:latin typeface="Times New Roman" panose="02020603050405020304" pitchFamily="18" charset="0"/>
            <a:cs typeface="Times New Roman" panose="02020603050405020304" pitchFamily="18" charset="0"/>
          </a:endParaRPr>
        </a:p>
      </dgm:t>
    </dgm:pt>
    <dgm:pt modelId="{A2D9CCEB-AAD5-4929-BA9D-6F3C674D0990}" type="parTrans" cxnId="{662B9F54-C143-4588-BD94-208080AF8863}">
      <dgm:prSet/>
      <dgm:spPr/>
      <dgm:t>
        <a:bodyPr/>
        <a:lstStyle/>
        <a:p>
          <a:endParaRPr lang="zh-CN" altLang="en-US" sz="2800"/>
        </a:p>
      </dgm:t>
    </dgm:pt>
    <dgm:pt modelId="{3C5FD57D-85F2-4AD7-8C6E-FA08FCF91E17}" type="sibTrans" cxnId="{662B9F54-C143-4588-BD94-208080AF8863}">
      <dgm:prSet custT="1"/>
      <dgm:spPr/>
      <dgm:t>
        <a:bodyPr/>
        <a:lstStyle/>
        <a:p>
          <a:endParaRPr lang="zh-CN" altLang="en-US" sz="1200"/>
        </a:p>
      </dgm:t>
    </dgm:pt>
    <dgm:pt modelId="{EE7F1E0D-5E6D-41B3-B8E7-6F52D0C433FC}">
      <dgm:prSet custT="1"/>
      <dgm:spPr/>
      <dgm:t>
        <a:bodyPr/>
        <a:lstStyle/>
        <a:p>
          <a:r>
            <a:rPr lang="zh-CN" altLang="en-US" sz="1800" b="1" dirty="0">
              <a:latin typeface="Times New Roman" panose="02020603050405020304" pitchFamily="18" charset="0"/>
              <a:cs typeface="Times New Roman" panose="02020603050405020304" pitchFamily="18" charset="0"/>
            </a:rPr>
            <a:t>识别重要</a:t>
          </a:r>
          <a:r>
            <a:rPr lang="zh-CN" altLang="en-US" sz="1800" b="1" dirty="0">
              <a:solidFill>
                <a:srgbClr val="FFFF00"/>
              </a:solidFill>
              <a:latin typeface="Times New Roman" panose="02020603050405020304" pitchFamily="18" charset="0"/>
              <a:cs typeface="Times New Roman" panose="02020603050405020304" pitchFamily="18" charset="0"/>
            </a:rPr>
            <a:t>干系人</a:t>
          </a:r>
          <a:endParaRPr lang="en-US" altLang="zh-CN" sz="1800" b="1" dirty="0">
            <a:solidFill>
              <a:srgbClr val="FFFF00"/>
            </a:solidFill>
            <a:latin typeface="Times New Roman" panose="02020603050405020304" pitchFamily="18" charset="0"/>
            <a:cs typeface="Times New Roman" panose="02020603050405020304" pitchFamily="18" charset="0"/>
          </a:endParaRPr>
        </a:p>
      </dgm:t>
    </dgm:pt>
    <dgm:pt modelId="{B00397C5-ED5E-456D-B823-3E04D6EC4624}" type="parTrans" cxnId="{3E7AABC4-B422-443B-974C-DD2F46723D73}">
      <dgm:prSet/>
      <dgm:spPr/>
      <dgm:t>
        <a:bodyPr/>
        <a:lstStyle/>
        <a:p>
          <a:endParaRPr lang="zh-CN" altLang="en-US" sz="2800"/>
        </a:p>
      </dgm:t>
    </dgm:pt>
    <dgm:pt modelId="{ACBEA85E-9631-4887-9E1E-E025DFC8268A}" type="sibTrans" cxnId="{3E7AABC4-B422-443B-974C-DD2F46723D73}">
      <dgm:prSet custT="1"/>
      <dgm:spPr/>
      <dgm:t>
        <a:bodyPr/>
        <a:lstStyle/>
        <a:p>
          <a:endParaRPr lang="zh-CN" altLang="en-US" sz="1200"/>
        </a:p>
      </dgm:t>
    </dgm:pt>
    <dgm:pt modelId="{5FF2F3F6-A784-40A7-807E-7B79B30A303D}">
      <dgm:prSet custT="1"/>
      <dgm:spPr/>
      <dgm:t>
        <a:bodyPr/>
        <a:lstStyle/>
        <a:p>
          <a:r>
            <a:rPr lang="zh-CN" altLang="en-US" sz="1800" b="1" dirty="0">
              <a:latin typeface="Times New Roman" panose="02020603050405020304" pitchFamily="18" charset="0"/>
              <a:cs typeface="Times New Roman" panose="02020603050405020304" pitchFamily="18" charset="0"/>
            </a:rPr>
            <a:t>选定</a:t>
          </a:r>
          <a:r>
            <a:rPr lang="zh-CN" altLang="en-US" sz="1800" b="1" dirty="0">
              <a:solidFill>
                <a:srgbClr val="FFFF00"/>
              </a:solidFill>
              <a:latin typeface="Times New Roman" panose="02020603050405020304" pitchFamily="18" charset="0"/>
              <a:cs typeface="Times New Roman" panose="02020603050405020304" pitchFamily="18" charset="0"/>
            </a:rPr>
            <a:t>项目经理</a:t>
          </a:r>
          <a:endParaRPr lang="en-US" altLang="zh-CN" sz="1800" b="1" dirty="0">
            <a:latin typeface="Times New Roman" panose="02020603050405020304" pitchFamily="18" charset="0"/>
            <a:cs typeface="Times New Roman" panose="02020603050405020304" pitchFamily="18" charset="0"/>
          </a:endParaRPr>
        </a:p>
      </dgm:t>
    </dgm:pt>
    <dgm:pt modelId="{08609BFF-9AF7-42BE-8329-D5E1D77F254C}" type="parTrans" cxnId="{51933340-9D4F-43D1-8F20-1D875F253865}">
      <dgm:prSet/>
      <dgm:spPr/>
      <dgm:t>
        <a:bodyPr/>
        <a:lstStyle/>
        <a:p>
          <a:endParaRPr lang="zh-CN" altLang="en-US" sz="2800"/>
        </a:p>
      </dgm:t>
    </dgm:pt>
    <dgm:pt modelId="{8F5E7FFD-2329-4BA4-B70F-2266F828C726}" type="sibTrans" cxnId="{51933340-9D4F-43D1-8F20-1D875F253865}">
      <dgm:prSet custT="1"/>
      <dgm:spPr/>
      <dgm:t>
        <a:bodyPr/>
        <a:lstStyle/>
        <a:p>
          <a:endParaRPr lang="zh-CN" altLang="en-US" sz="1200"/>
        </a:p>
      </dgm:t>
    </dgm:pt>
    <dgm:pt modelId="{385E21BB-383F-4B0E-ACC5-7B914FEC7F28}" type="pres">
      <dgm:prSet presAssocID="{2D329F4A-6B83-491D-81D6-18B4AB31C1EF}" presName="cycle" presStyleCnt="0">
        <dgm:presLayoutVars>
          <dgm:dir/>
          <dgm:resizeHandles val="exact"/>
        </dgm:presLayoutVars>
      </dgm:prSet>
      <dgm:spPr/>
    </dgm:pt>
    <dgm:pt modelId="{9D97C177-A6F1-4BFB-A285-4EF737AB5906}" type="pres">
      <dgm:prSet presAssocID="{9012C29E-35FC-43C6-B381-71544CC4B3AB}" presName="node" presStyleLbl="node1" presStyleIdx="0" presStyleCnt="4">
        <dgm:presLayoutVars>
          <dgm:bulletEnabled val="1"/>
        </dgm:presLayoutVars>
      </dgm:prSet>
      <dgm:spPr/>
    </dgm:pt>
    <dgm:pt modelId="{F582EEF5-4AFE-48BA-8A3B-4FFBD7D468EC}" type="pres">
      <dgm:prSet presAssocID="{9A623F0B-7FC8-4F20-93D9-619BCC53B057}" presName="sibTrans" presStyleLbl="sibTrans2D1" presStyleIdx="0" presStyleCnt="4"/>
      <dgm:spPr/>
    </dgm:pt>
    <dgm:pt modelId="{2B6D5942-0F4E-4CFB-A9B8-2F63030D8BDA}" type="pres">
      <dgm:prSet presAssocID="{9A623F0B-7FC8-4F20-93D9-619BCC53B057}" presName="connectorText" presStyleLbl="sibTrans2D1" presStyleIdx="0" presStyleCnt="4"/>
      <dgm:spPr/>
    </dgm:pt>
    <dgm:pt modelId="{D4D74C67-B0B6-408A-A016-7EA7923A9F7F}" type="pres">
      <dgm:prSet presAssocID="{3D23359C-9B8B-4022-83DB-228E282AC233}" presName="node" presStyleLbl="node1" presStyleIdx="1" presStyleCnt="4">
        <dgm:presLayoutVars>
          <dgm:bulletEnabled val="1"/>
        </dgm:presLayoutVars>
      </dgm:prSet>
      <dgm:spPr/>
    </dgm:pt>
    <dgm:pt modelId="{C401EFCD-CD0C-44FD-9CC7-73077FE2A39F}" type="pres">
      <dgm:prSet presAssocID="{3C5FD57D-85F2-4AD7-8C6E-FA08FCF91E17}" presName="sibTrans" presStyleLbl="sibTrans2D1" presStyleIdx="1" presStyleCnt="4"/>
      <dgm:spPr/>
    </dgm:pt>
    <dgm:pt modelId="{E18C5543-E3E2-4B7B-B5C7-5E95F2E0C834}" type="pres">
      <dgm:prSet presAssocID="{3C5FD57D-85F2-4AD7-8C6E-FA08FCF91E17}" presName="connectorText" presStyleLbl="sibTrans2D1" presStyleIdx="1" presStyleCnt="4"/>
      <dgm:spPr/>
    </dgm:pt>
    <dgm:pt modelId="{323332F4-6920-410E-8B10-76D331509373}" type="pres">
      <dgm:prSet presAssocID="{EE7F1E0D-5E6D-41B3-B8E7-6F52D0C433FC}" presName="node" presStyleLbl="node1" presStyleIdx="2" presStyleCnt="4">
        <dgm:presLayoutVars>
          <dgm:bulletEnabled val="1"/>
        </dgm:presLayoutVars>
      </dgm:prSet>
      <dgm:spPr/>
    </dgm:pt>
    <dgm:pt modelId="{5E66DCF6-3981-4EC0-85A2-F4C0494A518C}" type="pres">
      <dgm:prSet presAssocID="{ACBEA85E-9631-4887-9E1E-E025DFC8268A}" presName="sibTrans" presStyleLbl="sibTrans2D1" presStyleIdx="2" presStyleCnt="4"/>
      <dgm:spPr/>
    </dgm:pt>
    <dgm:pt modelId="{2530A098-FBA7-4724-B428-E566B079A2D0}" type="pres">
      <dgm:prSet presAssocID="{ACBEA85E-9631-4887-9E1E-E025DFC8268A}" presName="connectorText" presStyleLbl="sibTrans2D1" presStyleIdx="2" presStyleCnt="4"/>
      <dgm:spPr/>
    </dgm:pt>
    <dgm:pt modelId="{B1097B90-15F5-4D08-9A8A-429CF583170A}" type="pres">
      <dgm:prSet presAssocID="{5FF2F3F6-A784-40A7-807E-7B79B30A303D}" presName="node" presStyleLbl="node1" presStyleIdx="3" presStyleCnt="4">
        <dgm:presLayoutVars>
          <dgm:bulletEnabled val="1"/>
        </dgm:presLayoutVars>
      </dgm:prSet>
      <dgm:spPr/>
    </dgm:pt>
    <dgm:pt modelId="{F5F8C7FF-84B6-45D5-A5BC-63F3C5490CB7}" type="pres">
      <dgm:prSet presAssocID="{8F5E7FFD-2329-4BA4-B70F-2266F828C726}" presName="sibTrans" presStyleLbl="sibTrans2D1" presStyleIdx="3" presStyleCnt="4"/>
      <dgm:spPr/>
    </dgm:pt>
    <dgm:pt modelId="{BEAEE391-1AE4-4895-8382-83F1531F0D5F}" type="pres">
      <dgm:prSet presAssocID="{8F5E7FFD-2329-4BA4-B70F-2266F828C726}" presName="connectorText" presStyleLbl="sibTrans2D1" presStyleIdx="3" presStyleCnt="4"/>
      <dgm:spPr/>
    </dgm:pt>
  </dgm:ptLst>
  <dgm:cxnLst>
    <dgm:cxn modelId="{1D666400-A9A3-4831-86C5-340C255612CB}" type="presOf" srcId="{ACBEA85E-9631-4887-9E1E-E025DFC8268A}" destId="{5E66DCF6-3981-4EC0-85A2-F4C0494A518C}" srcOrd="0" destOrd="0" presId="urn:microsoft.com/office/officeart/2005/8/layout/cycle2"/>
    <dgm:cxn modelId="{3AA06D30-AC81-4B0E-9544-1F0C1500D1E1}" type="presOf" srcId="{9A623F0B-7FC8-4F20-93D9-619BCC53B057}" destId="{F582EEF5-4AFE-48BA-8A3B-4FFBD7D468EC}" srcOrd="0" destOrd="0" presId="urn:microsoft.com/office/officeart/2005/8/layout/cycle2"/>
    <dgm:cxn modelId="{D8F30934-9C32-49C5-A9BE-EF47A93350BC}" type="presOf" srcId="{8F5E7FFD-2329-4BA4-B70F-2266F828C726}" destId="{F5F8C7FF-84B6-45D5-A5BC-63F3C5490CB7}" srcOrd="0" destOrd="0" presId="urn:microsoft.com/office/officeart/2005/8/layout/cycle2"/>
    <dgm:cxn modelId="{85AB6236-A99C-468C-811D-35BAB6EB4936}" type="presOf" srcId="{9012C29E-35FC-43C6-B381-71544CC4B3AB}" destId="{9D97C177-A6F1-4BFB-A285-4EF737AB5906}" srcOrd="0" destOrd="0" presId="urn:microsoft.com/office/officeart/2005/8/layout/cycle2"/>
    <dgm:cxn modelId="{1CC76436-9CFE-4C7A-8DB0-F68CAD217CBB}" type="presOf" srcId="{3D23359C-9B8B-4022-83DB-228E282AC233}" destId="{D4D74C67-B0B6-408A-A016-7EA7923A9F7F}" srcOrd="0" destOrd="0" presId="urn:microsoft.com/office/officeart/2005/8/layout/cycle2"/>
    <dgm:cxn modelId="{51933340-9D4F-43D1-8F20-1D875F253865}" srcId="{2D329F4A-6B83-491D-81D6-18B4AB31C1EF}" destId="{5FF2F3F6-A784-40A7-807E-7B79B30A303D}" srcOrd="3" destOrd="0" parTransId="{08609BFF-9AF7-42BE-8329-D5E1D77F254C}" sibTransId="{8F5E7FFD-2329-4BA4-B70F-2266F828C726}"/>
    <dgm:cxn modelId="{5197A673-3C35-4C6E-BE74-A42BCFB08180}" type="presOf" srcId="{2D329F4A-6B83-491D-81D6-18B4AB31C1EF}" destId="{385E21BB-383F-4B0E-ACC5-7B914FEC7F28}" srcOrd="0" destOrd="0" presId="urn:microsoft.com/office/officeart/2005/8/layout/cycle2"/>
    <dgm:cxn modelId="{03914054-421A-4E3A-9D5B-CA1301F9045D}" srcId="{2D329F4A-6B83-491D-81D6-18B4AB31C1EF}" destId="{9012C29E-35FC-43C6-B381-71544CC4B3AB}" srcOrd="0" destOrd="0" parTransId="{8F24627B-9674-4239-8D73-515B304072D5}" sibTransId="{9A623F0B-7FC8-4F20-93D9-619BCC53B057}"/>
    <dgm:cxn modelId="{662B9F54-C143-4588-BD94-208080AF8863}" srcId="{2D329F4A-6B83-491D-81D6-18B4AB31C1EF}" destId="{3D23359C-9B8B-4022-83DB-228E282AC233}" srcOrd="1" destOrd="0" parTransId="{A2D9CCEB-AAD5-4929-BA9D-6F3C674D0990}" sibTransId="{3C5FD57D-85F2-4AD7-8C6E-FA08FCF91E17}"/>
    <dgm:cxn modelId="{53FFED8B-9019-4BEE-9DAC-1A6B0A0BE792}" type="presOf" srcId="{3C5FD57D-85F2-4AD7-8C6E-FA08FCF91E17}" destId="{E18C5543-E3E2-4B7B-B5C7-5E95F2E0C834}" srcOrd="1" destOrd="0" presId="urn:microsoft.com/office/officeart/2005/8/layout/cycle2"/>
    <dgm:cxn modelId="{B81A11A5-E663-4518-A5B4-BB0C43FC00AB}" type="presOf" srcId="{3C5FD57D-85F2-4AD7-8C6E-FA08FCF91E17}" destId="{C401EFCD-CD0C-44FD-9CC7-73077FE2A39F}" srcOrd="0" destOrd="0" presId="urn:microsoft.com/office/officeart/2005/8/layout/cycle2"/>
    <dgm:cxn modelId="{A5FF82B0-31E8-4910-90BE-DB89D896C982}" type="presOf" srcId="{ACBEA85E-9631-4887-9E1E-E025DFC8268A}" destId="{2530A098-FBA7-4724-B428-E566B079A2D0}" srcOrd="1" destOrd="0" presId="urn:microsoft.com/office/officeart/2005/8/layout/cycle2"/>
    <dgm:cxn modelId="{3E7AABC4-B422-443B-974C-DD2F46723D73}" srcId="{2D329F4A-6B83-491D-81D6-18B4AB31C1EF}" destId="{EE7F1E0D-5E6D-41B3-B8E7-6F52D0C433FC}" srcOrd="2" destOrd="0" parTransId="{B00397C5-ED5E-456D-B823-3E04D6EC4624}" sibTransId="{ACBEA85E-9631-4887-9E1E-E025DFC8268A}"/>
    <dgm:cxn modelId="{877C04D0-4F26-4F13-A885-E37064585798}" type="presOf" srcId="{EE7F1E0D-5E6D-41B3-B8E7-6F52D0C433FC}" destId="{323332F4-6920-410E-8B10-76D331509373}" srcOrd="0" destOrd="0" presId="urn:microsoft.com/office/officeart/2005/8/layout/cycle2"/>
    <dgm:cxn modelId="{0F264DD9-65B1-4B26-8B27-815C878A3120}" type="presOf" srcId="{5FF2F3F6-A784-40A7-807E-7B79B30A303D}" destId="{B1097B90-15F5-4D08-9A8A-429CF583170A}" srcOrd="0" destOrd="0" presId="urn:microsoft.com/office/officeart/2005/8/layout/cycle2"/>
    <dgm:cxn modelId="{2930BAE4-DA95-4F0F-AEB2-02B9CECFEB75}" type="presOf" srcId="{9A623F0B-7FC8-4F20-93D9-619BCC53B057}" destId="{2B6D5942-0F4E-4CFB-A9B8-2F63030D8BDA}" srcOrd="1" destOrd="0" presId="urn:microsoft.com/office/officeart/2005/8/layout/cycle2"/>
    <dgm:cxn modelId="{1FDE00E6-EDAF-4DFD-B630-D644D3C94A75}" type="presOf" srcId="{8F5E7FFD-2329-4BA4-B70F-2266F828C726}" destId="{BEAEE391-1AE4-4895-8382-83F1531F0D5F}" srcOrd="1" destOrd="0" presId="urn:microsoft.com/office/officeart/2005/8/layout/cycle2"/>
    <dgm:cxn modelId="{2D2EC14B-A790-4662-8D00-C1FEADFD63E3}" type="presParOf" srcId="{385E21BB-383F-4B0E-ACC5-7B914FEC7F28}" destId="{9D97C177-A6F1-4BFB-A285-4EF737AB5906}" srcOrd="0" destOrd="0" presId="urn:microsoft.com/office/officeart/2005/8/layout/cycle2"/>
    <dgm:cxn modelId="{FB6785F6-767D-421F-A160-26D1404CAD6A}" type="presParOf" srcId="{385E21BB-383F-4B0E-ACC5-7B914FEC7F28}" destId="{F582EEF5-4AFE-48BA-8A3B-4FFBD7D468EC}" srcOrd="1" destOrd="0" presId="urn:microsoft.com/office/officeart/2005/8/layout/cycle2"/>
    <dgm:cxn modelId="{05E0ED8D-8D1C-4363-82FE-E8CFC79FB051}" type="presParOf" srcId="{F582EEF5-4AFE-48BA-8A3B-4FFBD7D468EC}" destId="{2B6D5942-0F4E-4CFB-A9B8-2F63030D8BDA}" srcOrd="0" destOrd="0" presId="urn:microsoft.com/office/officeart/2005/8/layout/cycle2"/>
    <dgm:cxn modelId="{BD309C76-D8B0-4185-941D-A2214F50E9AE}" type="presParOf" srcId="{385E21BB-383F-4B0E-ACC5-7B914FEC7F28}" destId="{D4D74C67-B0B6-408A-A016-7EA7923A9F7F}" srcOrd="2" destOrd="0" presId="urn:microsoft.com/office/officeart/2005/8/layout/cycle2"/>
    <dgm:cxn modelId="{EFE5FAFC-4B3D-410D-B260-B025DEABE0BE}" type="presParOf" srcId="{385E21BB-383F-4B0E-ACC5-7B914FEC7F28}" destId="{C401EFCD-CD0C-44FD-9CC7-73077FE2A39F}" srcOrd="3" destOrd="0" presId="urn:microsoft.com/office/officeart/2005/8/layout/cycle2"/>
    <dgm:cxn modelId="{7C9D2B9B-4F49-4ECB-B98B-628784A1A0E3}" type="presParOf" srcId="{C401EFCD-CD0C-44FD-9CC7-73077FE2A39F}" destId="{E18C5543-E3E2-4B7B-B5C7-5E95F2E0C834}" srcOrd="0" destOrd="0" presId="urn:microsoft.com/office/officeart/2005/8/layout/cycle2"/>
    <dgm:cxn modelId="{61A9C875-296D-48C3-A4CD-4CFA7BDD4FF1}" type="presParOf" srcId="{385E21BB-383F-4B0E-ACC5-7B914FEC7F28}" destId="{323332F4-6920-410E-8B10-76D331509373}" srcOrd="4" destOrd="0" presId="urn:microsoft.com/office/officeart/2005/8/layout/cycle2"/>
    <dgm:cxn modelId="{FA2AC980-3098-4DE0-9BAA-6D0889926508}" type="presParOf" srcId="{385E21BB-383F-4B0E-ACC5-7B914FEC7F28}" destId="{5E66DCF6-3981-4EC0-85A2-F4C0494A518C}" srcOrd="5" destOrd="0" presId="urn:microsoft.com/office/officeart/2005/8/layout/cycle2"/>
    <dgm:cxn modelId="{89F1B8A1-0DDC-412C-99EB-DBEF745B1D8F}" type="presParOf" srcId="{5E66DCF6-3981-4EC0-85A2-F4C0494A518C}" destId="{2530A098-FBA7-4724-B428-E566B079A2D0}" srcOrd="0" destOrd="0" presId="urn:microsoft.com/office/officeart/2005/8/layout/cycle2"/>
    <dgm:cxn modelId="{BF772FD3-D83A-46D6-82FE-09F84C06D1F3}" type="presParOf" srcId="{385E21BB-383F-4B0E-ACC5-7B914FEC7F28}" destId="{B1097B90-15F5-4D08-9A8A-429CF583170A}" srcOrd="6" destOrd="0" presId="urn:microsoft.com/office/officeart/2005/8/layout/cycle2"/>
    <dgm:cxn modelId="{CB004F36-5030-4E31-967E-6709F768DE28}" type="presParOf" srcId="{385E21BB-383F-4B0E-ACC5-7B914FEC7F28}" destId="{F5F8C7FF-84B6-45D5-A5BC-63F3C5490CB7}" srcOrd="7" destOrd="0" presId="urn:microsoft.com/office/officeart/2005/8/layout/cycle2"/>
    <dgm:cxn modelId="{E804A2E7-EDFF-48D0-935E-EAD22F4339B0}" type="presParOf" srcId="{F5F8C7FF-84B6-45D5-A5BC-63F3C5490CB7}" destId="{BEAEE391-1AE4-4895-8382-83F1531F0D5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329F4A-6B83-491D-81D6-18B4AB31C1EF}" type="doc">
      <dgm:prSet loTypeId="urn:microsoft.com/office/officeart/2005/8/layout/cycle2" loCatId="cycle" qsTypeId="urn:microsoft.com/office/officeart/2005/8/quickstyle/simple4" qsCatId="simple" csTypeId="urn:microsoft.com/office/officeart/2005/8/colors/colorful4" csCatId="colorful" phldr="1"/>
      <dgm:spPr/>
      <dgm:t>
        <a:bodyPr/>
        <a:lstStyle/>
        <a:p>
          <a:endParaRPr lang="zh-CN" altLang="en-US"/>
        </a:p>
      </dgm:t>
    </dgm:pt>
    <dgm:pt modelId="{9012C29E-35FC-43C6-B381-71544CC4B3AB}">
      <dgm:prSet phldrT="[文本]" custT="1"/>
      <dgm:spPr/>
      <dgm:t>
        <a:bodyPr/>
        <a:lstStyle/>
        <a:p>
          <a:pPr>
            <a:buNone/>
          </a:pPr>
          <a:r>
            <a:rPr lang="zh-CN" altLang="en-US" sz="1800" b="1" dirty="0">
              <a:latin typeface="Times New Roman" panose="02020603050405020304" pitchFamily="18" charset="0"/>
              <a:cs typeface="Times New Roman" panose="02020603050405020304" pitchFamily="18" charset="0"/>
            </a:rPr>
            <a:t>定义</a:t>
          </a:r>
          <a:r>
            <a:rPr lang="zh-CN" altLang="en-US" sz="1800" b="1" dirty="0">
              <a:solidFill>
                <a:srgbClr val="FFFF00"/>
              </a:solidFill>
              <a:latin typeface="Times New Roman" panose="02020603050405020304" pitchFamily="18" charset="0"/>
              <a:cs typeface="Times New Roman" panose="02020603050405020304" pitchFamily="18" charset="0"/>
            </a:rPr>
            <a:t>初步范围和边界</a:t>
          </a:r>
          <a:endParaRPr lang="zh-CN" altLang="en-US" sz="1800" dirty="0">
            <a:solidFill>
              <a:srgbClr val="FFFF00"/>
            </a:solidFill>
          </a:endParaRPr>
        </a:p>
      </dgm:t>
    </dgm:pt>
    <dgm:pt modelId="{8F24627B-9674-4239-8D73-515B304072D5}" type="parTrans" cxnId="{03914054-421A-4E3A-9D5B-CA1301F9045D}">
      <dgm:prSet/>
      <dgm:spPr/>
      <dgm:t>
        <a:bodyPr/>
        <a:lstStyle/>
        <a:p>
          <a:endParaRPr lang="zh-CN" altLang="en-US" sz="2800"/>
        </a:p>
      </dgm:t>
    </dgm:pt>
    <dgm:pt modelId="{9A623F0B-7FC8-4F20-93D9-619BCC53B057}" type="sibTrans" cxnId="{03914054-421A-4E3A-9D5B-CA1301F9045D}">
      <dgm:prSet custT="1"/>
      <dgm:spPr/>
      <dgm:t>
        <a:bodyPr/>
        <a:lstStyle/>
        <a:p>
          <a:endParaRPr lang="zh-CN" altLang="en-US" sz="1200"/>
        </a:p>
      </dgm:t>
    </dgm:pt>
    <dgm:pt modelId="{3D23359C-9B8B-4022-83DB-228E282AC233}">
      <dgm:prSet custT="1"/>
      <dgm:spPr/>
      <dgm:t>
        <a:bodyPr/>
        <a:lstStyle/>
        <a:p>
          <a:r>
            <a:rPr lang="zh-CN" altLang="en-US" sz="1800" b="1" dirty="0">
              <a:latin typeface="Times New Roman" panose="02020603050405020304" pitchFamily="18" charset="0"/>
              <a:cs typeface="Times New Roman" panose="02020603050405020304" pitchFamily="18" charset="0"/>
            </a:rPr>
            <a:t>落实初步</a:t>
          </a:r>
          <a:r>
            <a:rPr lang="zh-CN" altLang="en-US" sz="1800" b="1" dirty="0">
              <a:solidFill>
                <a:srgbClr val="FFFF00"/>
              </a:solidFill>
              <a:latin typeface="Times New Roman" panose="02020603050405020304" pitchFamily="18" charset="0"/>
              <a:cs typeface="Times New Roman" panose="02020603050405020304" pitchFamily="18" charset="0"/>
            </a:rPr>
            <a:t>财务资源</a:t>
          </a:r>
          <a:endParaRPr lang="en-US" altLang="zh-CN" sz="1800" b="1" dirty="0">
            <a:solidFill>
              <a:srgbClr val="FFFF00"/>
            </a:solidFill>
            <a:latin typeface="Times New Roman" panose="02020603050405020304" pitchFamily="18" charset="0"/>
            <a:cs typeface="Times New Roman" panose="02020603050405020304" pitchFamily="18" charset="0"/>
          </a:endParaRPr>
        </a:p>
      </dgm:t>
    </dgm:pt>
    <dgm:pt modelId="{A2D9CCEB-AAD5-4929-BA9D-6F3C674D0990}" type="parTrans" cxnId="{662B9F54-C143-4588-BD94-208080AF8863}">
      <dgm:prSet/>
      <dgm:spPr/>
      <dgm:t>
        <a:bodyPr/>
        <a:lstStyle/>
        <a:p>
          <a:endParaRPr lang="zh-CN" altLang="en-US" sz="2800"/>
        </a:p>
      </dgm:t>
    </dgm:pt>
    <dgm:pt modelId="{3C5FD57D-85F2-4AD7-8C6E-FA08FCF91E17}" type="sibTrans" cxnId="{662B9F54-C143-4588-BD94-208080AF8863}">
      <dgm:prSet custT="1"/>
      <dgm:spPr/>
      <dgm:t>
        <a:bodyPr/>
        <a:lstStyle/>
        <a:p>
          <a:endParaRPr lang="zh-CN" altLang="en-US" sz="1200"/>
        </a:p>
      </dgm:t>
    </dgm:pt>
    <dgm:pt modelId="{EE7F1E0D-5E6D-41B3-B8E7-6F52D0C433FC}">
      <dgm:prSet custT="1"/>
      <dgm:spPr/>
      <dgm:t>
        <a:bodyPr/>
        <a:lstStyle/>
        <a:p>
          <a:r>
            <a:rPr lang="zh-CN" altLang="en-US" sz="1800" b="1" dirty="0">
              <a:latin typeface="Times New Roman" panose="02020603050405020304" pitchFamily="18" charset="0"/>
              <a:cs typeface="Times New Roman" panose="02020603050405020304" pitchFamily="18" charset="0"/>
            </a:rPr>
            <a:t>识别重要</a:t>
          </a:r>
          <a:r>
            <a:rPr lang="zh-CN" altLang="en-US" sz="1800" b="1" dirty="0">
              <a:solidFill>
                <a:srgbClr val="FFFF00"/>
              </a:solidFill>
              <a:latin typeface="Times New Roman" panose="02020603050405020304" pitchFamily="18" charset="0"/>
              <a:cs typeface="Times New Roman" panose="02020603050405020304" pitchFamily="18" charset="0"/>
            </a:rPr>
            <a:t>干系人</a:t>
          </a:r>
          <a:endParaRPr lang="en-US" altLang="zh-CN" sz="1800" b="1" dirty="0">
            <a:solidFill>
              <a:srgbClr val="FFFF00"/>
            </a:solidFill>
            <a:latin typeface="Times New Roman" panose="02020603050405020304" pitchFamily="18" charset="0"/>
            <a:cs typeface="Times New Roman" panose="02020603050405020304" pitchFamily="18" charset="0"/>
          </a:endParaRPr>
        </a:p>
      </dgm:t>
    </dgm:pt>
    <dgm:pt modelId="{B00397C5-ED5E-456D-B823-3E04D6EC4624}" type="parTrans" cxnId="{3E7AABC4-B422-443B-974C-DD2F46723D73}">
      <dgm:prSet/>
      <dgm:spPr/>
      <dgm:t>
        <a:bodyPr/>
        <a:lstStyle/>
        <a:p>
          <a:endParaRPr lang="zh-CN" altLang="en-US" sz="2800"/>
        </a:p>
      </dgm:t>
    </dgm:pt>
    <dgm:pt modelId="{ACBEA85E-9631-4887-9E1E-E025DFC8268A}" type="sibTrans" cxnId="{3E7AABC4-B422-443B-974C-DD2F46723D73}">
      <dgm:prSet custT="1"/>
      <dgm:spPr/>
      <dgm:t>
        <a:bodyPr/>
        <a:lstStyle/>
        <a:p>
          <a:endParaRPr lang="zh-CN" altLang="en-US" sz="1200"/>
        </a:p>
      </dgm:t>
    </dgm:pt>
    <dgm:pt modelId="{5FF2F3F6-A784-40A7-807E-7B79B30A303D}">
      <dgm:prSet custT="1"/>
      <dgm:spPr/>
      <dgm:t>
        <a:bodyPr/>
        <a:lstStyle/>
        <a:p>
          <a:r>
            <a:rPr lang="zh-CN" altLang="en-US" sz="1800" b="1" dirty="0">
              <a:latin typeface="Times New Roman" panose="02020603050405020304" pitchFamily="18" charset="0"/>
              <a:cs typeface="Times New Roman" panose="02020603050405020304" pitchFamily="18" charset="0"/>
            </a:rPr>
            <a:t>选定</a:t>
          </a:r>
          <a:r>
            <a:rPr lang="zh-CN" altLang="en-US" sz="1800" b="1" dirty="0">
              <a:solidFill>
                <a:srgbClr val="FFFF00"/>
              </a:solidFill>
              <a:latin typeface="Times New Roman" panose="02020603050405020304" pitchFamily="18" charset="0"/>
              <a:cs typeface="Times New Roman" panose="02020603050405020304" pitchFamily="18" charset="0"/>
            </a:rPr>
            <a:t>项目经理</a:t>
          </a:r>
          <a:endParaRPr lang="en-US" altLang="zh-CN" sz="1800" b="1" dirty="0">
            <a:latin typeface="Times New Roman" panose="02020603050405020304" pitchFamily="18" charset="0"/>
            <a:cs typeface="Times New Roman" panose="02020603050405020304" pitchFamily="18" charset="0"/>
          </a:endParaRPr>
        </a:p>
      </dgm:t>
    </dgm:pt>
    <dgm:pt modelId="{08609BFF-9AF7-42BE-8329-D5E1D77F254C}" type="parTrans" cxnId="{51933340-9D4F-43D1-8F20-1D875F253865}">
      <dgm:prSet/>
      <dgm:spPr/>
      <dgm:t>
        <a:bodyPr/>
        <a:lstStyle/>
        <a:p>
          <a:endParaRPr lang="zh-CN" altLang="en-US" sz="2800"/>
        </a:p>
      </dgm:t>
    </dgm:pt>
    <dgm:pt modelId="{8F5E7FFD-2329-4BA4-B70F-2266F828C726}" type="sibTrans" cxnId="{51933340-9D4F-43D1-8F20-1D875F253865}">
      <dgm:prSet custT="1"/>
      <dgm:spPr/>
      <dgm:t>
        <a:bodyPr/>
        <a:lstStyle/>
        <a:p>
          <a:endParaRPr lang="zh-CN" altLang="en-US" sz="1200"/>
        </a:p>
      </dgm:t>
    </dgm:pt>
    <dgm:pt modelId="{385E21BB-383F-4B0E-ACC5-7B914FEC7F28}" type="pres">
      <dgm:prSet presAssocID="{2D329F4A-6B83-491D-81D6-18B4AB31C1EF}" presName="cycle" presStyleCnt="0">
        <dgm:presLayoutVars>
          <dgm:dir/>
          <dgm:resizeHandles val="exact"/>
        </dgm:presLayoutVars>
      </dgm:prSet>
      <dgm:spPr/>
    </dgm:pt>
    <dgm:pt modelId="{9D97C177-A6F1-4BFB-A285-4EF737AB5906}" type="pres">
      <dgm:prSet presAssocID="{9012C29E-35FC-43C6-B381-71544CC4B3AB}" presName="node" presStyleLbl="node1" presStyleIdx="0" presStyleCnt="4">
        <dgm:presLayoutVars>
          <dgm:bulletEnabled val="1"/>
        </dgm:presLayoutVars>
      </dgm:prSet>
      <dgm:spPr/>
    </dgm:pt>
    <dgm:pt modelId="{F582EEF5-4AFE-48BA-8A3B-4FFBD7D468EC}" type="pres">
      <dgm:prSet presAssocID="{9A623F0B-7FC8-4F20-93D9-619BCC53B057}" presName="sibTrans" presStyleLbl="sibTrans2D1" presStyleIdx="0" presStyleCnt="4"/>
      <dgm:spPr/>
    </dgm:pt>
    <dgm:pt modelId="{2B6D5942-0F4E-4CFB-A9B8-2F63030D8BDA}" type="pres">
      <dgm:prSet presAssocID="{9A623F0B-7FC8-4F20-93D9-619BCC53B057}" presName="connectorText" presStyleLbl="sibTrans2D1" presStyleIdx="0" presStyleCnt="4"/>
      <dgm:spPr/>
    </dgm:pt>
    <dgm:pt modelId="{D4D74C67-B0B6-408A-A016-7EA7923A9F7F}" type="pres">
      <dgm:prSet presAssocID="{3D23359C-9B8B-4022-83DB-228E282AC233}" presName="node" presStyleLbl="node1" presStyleIdx="1" presStyleCnt="4">
        <dgm:presLayoutVars>
          <dgm:bulletEnabled val="1"/>
        </dgm:presLayoutVars>
      </dgm:prSet>
      <dgm:spPr/>
    </dgm:pt>
    <dgm:pt modelId="{C401EFCD-CD0C-44FD-9CC7-73077FE2A39F}" type="pres">
      <dgm:prSet presAssocID="{3C5FD57D-85F2-4AD7-8C6E-FA08FCF91E17}" presName="sibTrans" presStyleLbl="sibTrans2D1" presStyleIdx="1" presStyleCnt="4"/>
      <dgm:spPr/>
    </dgm:pt>
    <dgm:pt modelId="{E18C5543-E3E2-4B7B-B5C7-5E95F2E0C834}" type="pres">
      <dgm:prSet presAssocID="{3C5FD57D-85F2-4AD7-8C6E-FA08FCF91E17}" presName="connectorText" presStyleLbl="sibTrans2D1" presStyleIdx="1" presStyleCnt="4"/>
      <dgm:spPr/>
    </dgm:pt>
    <dgm:pt modelId="{323332F4-6920-410E-8B10-76D331509373}" type="pres">
      <dgm:prSet presAssocID="{EE7F1E0D-5E6D-41B3-B8E7-6F52D0C433FC}" presName="node" presStyleLbl="node1" presStyleIdx="2" presStyleCnt="4">
        <dgm:presLayoutVars>
          <dgm:bulletEnabled val="1"/>
        </dgm:presLayoutVars>
      </dgm:prSet>
      <dgm:spPr/>
    </dgm:pt>
    <dgm:pt modelId="{5E66DCF6-3981-4EC0-85A2-F4C0494A518C}" type="pres">
      <dgm:prSet presAssocID="{ACBEA85E-9631-4887-9E1E-E025DFC8268A}" presName="sibTrans" presStyleLbl="sibTrans2D1" presStyleIdx="2" presStyleCnt="4"/>
      <dgm:spPr/>
    </dgm:pt>
    <dgm:pt modelId="{2530A098-FBA7-4724-B428-E566B079A2D0}" type="pres">
      <dgm:prSet presAssocID="{ACBEA85E-9631-4887-9E1E-E025DFC8268A}" presName="connectorText" presStyleLbl="sibTrans2D1" presStyleIdx="2" presStyleCnt="4"/>
      <dgm:spPr/>
    </dgm:pt>
    <dgm:pt modelId="{B1097B90-15F5-4D08-9A8A-429CF583170A}" type="pres">
      <dgm:prSet presAssocID="{5FF2F3F6-A784-40A7-807E-7B79B30A303D}" presName="node" presStyleLbl="node1" presStyleIdx="3" presStyleCnt="4">
        <dgm:presLayoutVars>
          <dgm:bulletEnabled val="1"/>
        </dgm:presLayoutVars>
      </dgm:prSet>
      <dgm:spPr/>
    </dgm:pt>
    <dgm:pt modelId="{F5F8C7FF-84B6-45D5-A5BC-63F3C5490CB7}" type="pres">
      <dgm:prSet presAssocID="{8F5E7FFD-2329-4BA4-B70F-2266F828C726}" presName="sibTrans" presStyleLbl="sibTrans2D1" presStyleIdx="3" presStyleCnt="4"/>
      <dgm:spPr/>
    </dgm:pt>
    <dgm:pt modelId="{BEAEE391-1AE4-4895-8382-83F1531F0D5F}" type="pres">
      <dgm:prSet presAssocID="{8F5E7FFD-2329-4BA4-B70F-2266F828C726}" presName="connectorText" presStyleLbl="sibTrans2D1" presStyleIdx="3" presStyleCnt="4"/>
      <dgm:spPr/>
    </dgm:pt>
  </dgm:ptLst>
  <dgm:cxnLst>
    <dgm:cxn modelId="{1D666400-A9A3-4831-86C5-340C255612CB}" type="presOf" srcId="{ACBEA85E-9631-4887-9E1E-E025DFC8268A}" destId="{5E66DCF6-3981-4EC0-85A2-F4C0494A518C}" srcOrd="0" destOrd="0" presId="urn:microsoft.com/office/officeart/2005/8/layout/cycle2"/>
    <dgm:cxn modelId="{3AA06D30-AC81-4B0E-9544-1F0C1500D1E1}" type="presOf" srcId="{9A623F0B-7FC8-4F20-93D9-619BCC53B057}" destId="{F582EEF5-4AFE-48BA-8A3B-4FFBD7D468EC}" srcOrd="0" destOrd="0" presId="urn:microsoft.com/office/officeart/2005/8/layout/cycle2"/>
    <dgm:cxn modelId="{D8F30934-9C32-49C5-A9BE-EF47A93350BC}" type="presOf" srcId="{8F5E7FFD-2329-4BA4-B70F-2266F828C726}" destId="{F5F8C7FF-84B6-45D5-A5BC-63F3C5490CB7}" srcOrd="0" destOrd="0" presId="urn:microsoft.com/office/officeart/2005/8/layout/cycle2"/>
    <dgm:cxn modelId="{85AB6236-A99C-468C-811D-35BAB6EB4936}" type="presOf" srcId="{9012C29E-35FC-43C6-B381-71544CC4B3AB}" destId="{9D97C177-A6F1-4BFB-A285-4EF737AB5906}" srcOrd="0" destOrd="0" presId="urn:microsoft.com/office/officeart/2005/8/layout/cycle2"/>
    <dgm:cxn modelId="{1CC76436-9CFE-4C7A-8DB0-F68CAD217CBB}" type="presOf" srcId="{3D23359C-9B8B-4022-83DB-228E282AC233}" destId="{D4D74C67-B0B6-408A-A016-7EA7923A9F7F}" srcOrd="0" destOrd="0" presId="urn:microsoft.com/office/officeart/2005/8/layout/cycle2"/>
    <dgm:cxn modelId="{51933340-9D4F-43D1-8F20-1D875F253865}" srcId="{2D329F4A-6B83-491D-81D6-18B4AB31C1EF}" destId="{5FF2F3F6-A784-40A7-807E-7B79B30A303D}" srcOrd="3" destOrd="0" parTransId="{08609BFF-9AF7-42BE-8329-D5E1D77F254C}" sibTransId="{8F5E7FFD-2329-4BA4-B70F-2266F828C726}"/>
    <dgm:cxn modelId="{5197A673-3C35-4C6E-BE74-A42BCFB08180}" type="presOf" srcId="{2D329F4A-6B83-491D-81D6-18B4AB31C1EF}" destId="{385E21BB-383F-4B0E-ACC5-7B914FEC7F28}" srcOrd="0" destOrd="0" presId="urn:microsoft.com/office/officeart/2005/8/layout/cycle2"/>
    <dgm:cxn modelId="{03914054-421A-4E3A-9D5B-CA1301F9045D}" srcId="{2D329F4A-6B83-491D-81D6-18B4AB31C1EF}" destId="{9012C29E-35FC-43C6-B381-71544CC4B3AB}" srcOrd="0" destOrd="0" parTransId="{8F24627B-9674-4239-8D73-515B304072D5}" sibTransId="{9A623F0B-7FC8-4F20-93D9-619BCC53B057}"/>
    <dgm:cxn modelId="{662B9F54-C143-4588-BD94-208080AF8863}" srcId="{2D329F4A-6B83-491D-81D6-18B4AB31C1EF}" destId="{3D23359C-9B8B-4022-83DB-228E282AC233}" srcOrd="1" destOrd="0" parTransId="{A2D9CCEB-AAD5-4929-BA9D-6F3C674D0990}" sibTransId="{3C5FD57D-85F2-4AD7-8C6E-FA08FCF91E17}"/>
    <dgm:cxn modelId="{53FFED8B-9019-4BEE-9DAC-1A6B0A0BE792}" type="presOf" srcId="{3C5FD57D-85F2-4AD7-8C6E-FA08FCF91E17}" destId="{E18C5543-E3E2-4B7B-B5C7-5E95F2E0C834}" srcOrd="1" destOrd="0" presId="urn:microsoft.com/office/officeart/2005/8/layout/cycle2"/>
    <dgm:cxn modelId="{B81A11A5-E663-4518-A5B4-BB0C43FC00AB}" type="presOf" srcId="{3C5FD57D-85F2-4AD7-8C6E-FA08FCF91E17}" destId="{C401EFCD-CD0C-44FD-9CC7-73077FE2A39F}" srcOrd="0" destOrd="0" presId="urn:microsoft.com/office/officeart/2005/8/layout/cycle2"/>
    <dgm:cxn modelId="{A5FF82B0-31E8-4910-90BE-DB89D896C982}" type="presOf" srcId="{ACBEA85E-9631-4887-9E1E-E025DFC8268A}" destId="{2530A098-FBA7-4724-B428-E566B079A2D0}" srcOrd="1" destOrd="0" presId="urn:microsoft.com/office/officeart/2005/8/layout/cycle2"/>
    <dgm:cxn modelId="{3E7AABC4-B422-443B-974C-DD2F46723D73}" srcId="{2D329F4A-6B83-491D-81D6-18B4AB31C1EF}" destId="{EE7F1E0D-5E6D-41B3-B8E7-6F52D0C433FC}" srcOrd="2" destOrd="0" parTransId="{B00397C5-ED5E-456D-B823-3E04D6EC4624}" sibTransId="{ACBEA85E-9631-4887-9E1E-E025DFC8268A}"/>
    <dgm:cxn modelId="{877C04D0-4F26-4F13-A885-E37064585798}" type="presOf" srcId="{EE7F1E0D-5E6D-41B3-B8E7-6F52D0C433FC}" destId="{323332F4-6920-410E-8B10-76D331509373}" srcOrd="0" destOrd="0" presId="urn:microsoft.com/office/officeart/2005/8/layout/cycle2"/>
    <dgm:cxn modelId="{0F264DD9-65B1-4B26-8B27-815C878A3120}" type="presOf" srcId="{5FF2F3F6-A784-40A7-807E-7B79B30A303D}" destId="{B1097B90-15F5-4D08-9A8A-429CF583170A}" srcOrd="0" destOrd="0" presId="urn:microsoft.com/office/officeart/2005/8/layout/cycle2"/>
    <dgm:cxn modelId="{2930BAE4-DA95-4F0F-AEB2-02B9CECFEB75}" type="presOf" srcId="{9A623F0B-7FC8-4F20-93D9-619BCC53B057}" destId="{2B6D5942-0F4E-4CFB-A9B8-2F63030D8BDA}" srcOrd="1" destOrd="0" presId="urn:microsoft.com/office/officeart/2005/8/layout/cycle2"/>
    <dgm:cxn modelId="{1FDE00E6-EDAF-4DFD-B630-D644D3C94A75}" type="presOf" srcId="{8F5E7FFD-2329-4BA4-B70F-2266F828C726}" destId="{BEAEE391-1AE4-4895-8382-83F1531F0D5F}" srcOrd="1" destOrd="0" presId="urn:microsoft.com/office/officeart/2005/8/layout/cycle2"/>
    <dgm:cxn modelId="{2D2EC14B-A790-4662-8D00-C1FEADFD63E3}" type="presParOf" srcId="{385E21BB-383F-4B0E-ACC5-7B914FEC7F28}" destId="{9D97C177-A6F1-4BFB-A285-4EF737AB5906}" srcOrd="0" destOrd="0" presId="urn:microsoft.com/office/officeart/2005/8/layout/cycle2"/>
    <dgm:cxn modelId="{FB6785F6-767D-421F-A160-26D1404CAD6A}" type="presParOf" srcId="{385E21BB-383F-4B0E-ACC5-7B914FEC7F28}" destId="{F582EEF5-4AFE-48BA-8A3B-4FFBD7D468EC}" srcOrd="1" destOrd="0" presId="urn:microsoft.com/office/officeart/2005/8/layout/cycle2"/>
    <dgm:cxn modelId="{05E0ED8D-8D1C-4363-82FE-E8CFC79FB051}" type="presParOf" srcId="{F582EEF5-4AFE-48BA-8A3B-4FFBD7D468EC}" destId="{2B6D5942-0F4E-4CFB-A9B8-2F63030D8BDA}" srcOrd="0" destOrd="0" presId="urn:microsoft.com/office/officeart/2005/8/layout/cycle2"/>
    <dgm:cxn modelId="{BD309C76-D8B0-4185-941D-A2214F50E9AE}" type="presParOf" srcId="{385E21BB-383F-4B0E-ACC5-7B914FEC7F28}" destId="{D4D74C67-B0B6-408A-A016-7EA7923A9F7F}" srcOrd="2" destOrd="0" presId="urn:microsoft.com/office/officeart/2005/8/layout/cycle2"/>
    <dgm:cxn modelId="{EFE5FAFC-4B3D-410D-B260-B025DEABE0BE}" type="presParOf" srcId="{385E21BB-383F-4B0E-ACC5-7B914FEC7F28}" destId="{C401EFCD-CD0C-44FD-9CC7-73077FE2A39F}" srcOrd="3" destOrd="0" presId="urn:microsoft.com/office/officeart/2005/8/layout/cycle2"/>
    <dgm:cxn modelId="{7C9D2B9B-4F49-4ECB-B98B-628784A1A0E3}" type="presParOf" srcId="{C401EFCD-CD0C-44FD-9CC7-73077FE2A39F}" destId="{E18C5543-E3E2-4B7B-B5C7-5E95F2E0C834}" srcOrd="0" destOrd="0" presId="urn:microsoft.com/office/officeart/2005/8/layout/cycle2"/>
    <dgm:cxn modelId="{61A9C875-296D-48C3-A4CD-4CFA7BDD4FF1}" type="presParOf" srcId="{385E21BB-383F-4B0E-ACC5-7B914FEC7F28}" destId="{323332F4-6920-410E-8B10-76D331509373}" srcOrd="4" destOrd="0" presId="urn:microsoft.com/office/officeart/2005/8/layout/cycle2"/>
    <dgm:cxn modelId="{FA2AC980-3098-4DE0-9BAA-6D0889926508}" type="presParOf" srcId="{385E21BB-383F-4B0E-ACC5-7B914FEC7F28}" destId="{5E66DCF6-3981-4EC0-85A2-F4C0494A518C}" srcOrd="5" destOrd="0" presId="urn:microsoft.com/office/officeart/2005/8/layout/cycle2"/>
    <dgm:cxn modelId="{89F1B8A1-0DDC-412C-99EB-DBEF745B1D8F}" type="presParOf" srcId="{5E66DCF6-3981-4EC0-85A2-F4C0494A518C}" destId="{2530A098-FBA7-4724-B428-E566B079A2D0}" srcOrd="0" destOrd="0" presId="urn:microsoft.com/office/officeart/2005/8/layout/cycle2"/>
    <dgm:cxn modelId="{BF772FD3-D83A-46D6-82FE-09F84C06D1F3}" type="presParOf" srcId="{385E21BB-383F-4B0E-ACC5-7B914FEC7F28}" destId="{B1097B90-15F5-4D08-9A8A-429CF583170A}" srcOrd="6" destOrd="0" presId="urn:microsoft.com/office/officeart/2005/8/layout/cycle2"/>
    <dgm:cxn modelId="{CB004F36-5030-4E31-967E-6709F768DE28}" type="presParOf" srcId="{385E21BB-383F-4B0E-ACC5-7B914FEC7F28}" destId="{F5F8C7FF-84B6-45D5-A5BC-63F3C5490CB7}" srcOrd="7" destOrd="0" presId="urn:microsoft.com/office/officeart/2005/8/layout/cycle2"/>
    <dgm:cxn modelId="{E804A2E7-EDFF-48D0-935E-EAD22F4339B0}" type="presParOf" srcId="{F5F8C7FF-84B6-45D5-A5BC-63F3C5490CB7}" destId="{BEAEE391-1AE4-4895-8382-83F1531F0D5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3DC837-DEC5-45EB-BC90-632C4A34EF5E}" type="doc">
      <dgm:prSet loTypeId="urn:microsoft.com/office/officeart/2005/8/layout/cycle8" loCatId="cycle" qsTypeId="urn:microsoft.com/office/officeart/2005/8/quickstyle/simple3" qsCatId="simple" csTypeId="urn:microsoft.com/office/officeart/2005/8/colors/colorful4" csCatId="colorful" phldr="1"/>
      <dgm:spPr/>
      <dgm:t>
        <a:bodyPr/>
        <a:lstStyle/>
        <a:p>
          <a:endParaRPr lang="zh-CN" altLang="en-US"/>
        </a:p>
      </dgm:t>
    </dgm:pt>
    <dgm:pt modelId="{17C6FDDB-E43E-44F2-A2A2-3AAD491BF0BA}">
      <dgm:prSet phldrT="[文本]" custT="1"/>
      <dgm:spPr/>
      <dgm:t>
        <a:bodyPr/>
        <a:lstStyle/>
        <a:p>
          <a:pPr>
            <a:buNone/>
          </a:pPr>
          <a:r>
            <a:rPr lang="zh-CN" altLang="en-US" sz="1800" b="1" dirty="0">
              <a:latin typeface="Times New Roman" panose="02020603050405020304" pitchFamily="18" charset="0"/>
              <a:cs typeface="Times New Roman" panose="02020603050405020304" pitchFamily="18" charset="0"/>
            </a:rPr>
            <a:t>明确项目</a:t>
          </a:r>
          <a:r>
            <a:rPr lang="zh-CN" altLang="en-US" sz="1800" b="1" dirty="0">
              <a:solidFill>
                <a:srgbClr val="FF0000"/>
              </a:solidFill>
              <a:latin typeface="Times New Roman" panose="02020603050405020304" pitchFamily="18" charset="0"/>
              <a:cs typeface="Times New Roman" panose="02020603050405020304" pitchFamily="18" charset="0"/>
            </a:rPr>
            <a:t>范围和目标</a:t>
          </a:r>
          <a:endParaRPr lang="zh-CN" altLang="en-US" sz="1800" dirty="0">
            <a:solidFill>
              <a:srgbClr val="FF0000"/>
            </a:solidFill>
          </a:endParaRPr>
        </a:p>
      </dgm:t>
    </dgm:pt>
    <dgm:pt modelId="{CA156110-6F39-4C52-B08E-12BD891B4EAE}" type="parTrans" cxnId="{5FA0462B-A84C-4793-BEE2-F15301AEFEDC}">
      <dgm:prSet/>
      <dgm:spPr/>
      <dgm:t>
        <a:bodyPr/>
        <a:lstStyle/>
        <a:p>
          <a:endParaRPr lang="zh-CN" altLang="en-US" sz="2000"/>
        </a:p>
      </dgm:t>
    </dgm:pt>
    <dgm:pt modelId="{39FDF01A-0D00-45FF-8BDC-7636F71DFAEF}" type="sibTrans" cxnId="{5FA0462B-A84C-4793-BEE2-F15301AEFEDC}">
      <dgm:prSet/>
      <dgm:spPr/>
      <dgm:t>
        <a:bodyPr/>
        <a:lstStyle/>
        <a:p>
          <a:endParaRPr lang="zh-CN" altLang="en-US" sz="2000"/>
        </a:p>
      </dgm:t>
    </dgm:pt>
    <dgm:pt modelId="{92BD9819-CB1C-45E2-A5BB-6F75C46A3D44}">
      <dgm:prSet phldrT="[文本]" custT="1"/>
      <dgm:spPr/>
      <dgm:t>
        <a:bodyPr/>
        <a:lstStyle/>
        <a:p>
          <a:pPr>
            <a:buNone/>
          </a:pPr>
          <a:r>
            <a:rPr lang="zh-CN" altLang="en-US" sz="1800" b="1" dirty="0">
              <a:latin typeface="Times New Roman" panose="02020603050405020304" pitchFamily="18" charset="0"/>
              <a:cs typeface="Times New Roman" panose="02020603050405020304" pitchFamily="18" charset="0"/>
            </a:rPr>
            <a:t>提高客户和其他干系人的</a:t>
          </a:r>
          <a:r>
            <a:rPr lang="zh-CN" altLang="en-US" sz="1800" b="1" dirty="0">
              <a:solidFill>
                <a:srgbClr val="FF0000"/>
              </a:solidFill>
              <a:latin typeface="Times New Roman" panose="02020603050405020304" pitchFamily="18" charset="0"/>
              <a:cs typeface="Times New Roman" panose="02020603050405020304" pitchFamily="18" charset="0"/>
            </a:rPr>
            <a:t>满意度</a:t>
          </a:r>
          <a:endParaRPr lang="zh-CN" altLang="en-US" sz="1800" dirty="0">
            <a:solidFill>
              <a:srgbClr val="FF0000"/>
            </a:solidFill>
          </a:endParaRPr>
        </a:p>
      </dgm:t>
    </dgm:pt>
    <dgm:pt modelId="{0E99F0E6-AEF0-4A49-B3B6-7096BCF5AFA2}" type="parTrans" cxnId="{53D7DF50-D8D9-483C-9994-1091196B82AC}">
      <dgm:prSet/>
      <dgm:spPr/>
      <dgm:t>
        <a:bodyPr/>
        <a:lstStyle/>
        <a:p>
          <a:endParaRPr lang="zh-CN" altLang="en-US" sz="2000"/>
        </a:p>
      </dgm:t>
    </dgm:pt>
    <dgm:pt modelId="{669A81F9-70D2-4B53-9841-C9DB2FDE644D}" type="sibTrans" cxnId="{53D7DF50-D8D9-483C-9994-1091196B82AC}">
      <dgm:prSet/>
      <dgm:spPr/>
      <dgm:t>
        <a:bodyPr/>
        <a:lstStyle/>
        <a:p>
          <a:endParaRPr lang="zh-CN" altLang="en-US" sz="2000"/>
        </a:p>
      </dgm:t>
    </dgm:pt>
    <dgm:pt modelId="{D8BAF375-3573-46D8-8548-C2ACBAA13070}">
      <dgm:prSet phldrT="[文本]" custT="1"/>
      <dgm:spPr/>
      <dgm:t>
        <a:bodyPr/>
        <a:lstStyle/>
        <a:p>
          <a:pPr>
            <a:buNone/>
          </a:pPr>
          <a:r>
            <a:rPr lang="zh-CN" altLang="en-US" sz="1800" b="1" dirty="0">
              <a:latin typeface="Times New Roman" panose="02020603050405020304" pitchFamily="18" charset="0"/>
              <a:cs typeface="Times New Roman" panose="02020603050405020304" pitchFamily="18" charset="0"/>
            </a:rPr>
            <a:t>建立对成功标准的</a:t>
          </a:r>
          <a:r>
            <a:rPr lang="zh-CN" altLang="en-US" sz="1800" b="1" dirty="0">
              <a:solidFill>
                <a:srgbClr val="FF0000"/>
              </a:solidFill>
              <a:latin typeface="Times New Roman" panose="02020603050405020304" pitchFamily="18" charset="0"/>
              <a:cs typeface="Times New Roman" panose="02020603050405020304" pitchFamily="18" charset="0"/>
            </a:rPr>
            <a:t>共同理解</a:t>
          </a:r>
          <a:endParaRPr lang="zh-CN" altLang="en-US" sz="1800" dirty="0">
            <a:solidFill>
              <a:srgbClr val="FF0000"/>
            </a:solidFill>
          </a:endParaRPr>
        </a:p>
      </dgm:t>
    </dgm:pt>
    <dgm:pt modelId="{114DEA55-F804-45EB-A0A6-577DEDC14171}" type="parTrans" cxnId="{7C61CCDC-5931-43AE-82B2-0F3BD2C4761A}">
      <dgm:prSet/>
      <dgm:spPr/>
      <dgm:t>
        <a:bodyPr/>
        <a:lstStyle/>
        <a:p>
          <a:endParaRPr lang="zh-CN" altLang="en-US"/>
        </a:p>
      </dgm:t>
    </dgm:pt>
    <dgm:pt modelId="{FD5B5D7A-98D6-4639-82F0-7C832BB6AC06}" type="sibTrans" cxnId="{7C61CCDC-5931-43AE-82B2-0F3BD2C4761A}">
      <dgm:prSet/>
      <dgm:spPr/>
      <dgm:t>
        <a:bodyPr/>
        <a:lstStyle/>
        <a:p>
          <a:endParaRPr lang="zh-CN" altLang="en-US"/>
        </a:p>
      </dgm:t>
    </dgm:pt>
    <dgm:pt modelId="{3A63F363-CEFE-4190-A5AA-1C7D12CA4601}">
      <dgm:prSet phldrT="[文本]" custT="1"/>
      <dgm:spPr/>
      <dgm:t>
        <a:bodyPr/>
        <a:lstStyle/>
        <a:p>
          <a:pPr>
            <a:buNone/>
          </a:pPr>
          <a:r>
            <a:rPr lang="zh-CN" altLang="en-US" sz="1800" b="1">
              <a:latin typeface="Times New Roman" panose="02020603050405020304" pitchFamily="18" charset="0"/>
              <a:cs typeface="Times New Roman" panose="02020603050405020304" pitchFamily="18" charset="0"/>
            </a:rPr>
            <a:t>提升</a:t>
          </a:r>
          <a:r>
            <a:rPr lang="zh-CN" altLang="en-US" sz="1800" b="1" dirty="0">
              <a:latin typeface="Times New Roman" panose="02020603050405020304" pitchFamily="18" charset="0"/>
              <a:cs typeface="Times New Roman" panose="02020603050405020304" pitchFamily="18" charset="0"/>
            </a:rPr>
            <a:t>可交付成果的</a:t>
          </a:r>
          <a:r>
            <a:rPr lang="zh-CN" altLang="en-US" sz="1800" b="1" dirty="0">
              <a:solidFill>
                <a:srgbClr val="FF0000"/>
              </a:solidFill>
              <a:latin typeface="Times New Roman" panose="02020603050405020304" pitchFamily="18" charset="0"/>
              <a:cs typeface="Times New Roman" panose="02020603050405020304" pitchFamily="18" charset="0"/>
            </a:rPr>
            <a:t>可接受性</a:t>
          </a:r>
          <a:endParaRPr lang="zh-CN" altLang="en-US" sz="1800" dirty="0">
            <a:solidFill>
              <a:srgbClr val="FF0000"/>
            </a:solidFill>
          </a:endParaRPr>
        </a:p>
      </dgm:t>
    </dgm:pt>
    <dgm:pt modelId="{284416DF-A65D-458E-9130-A32B71B616A3}" type="parTrans" cxnId="{1BCF2B5C-B90E-4487-A69D-6183E22D9676}">
      <dgm:prSet/>
      <dgm:spPr/>
      <dgm:t>
        <a:bodyPr/>
        <a:lstStyle/>
        <a:p>
          <a:endParaRPr lang="zh-CN" altLang="en-US"/>
        </a:p>
      </dgm:t>
    </dgm:pt>
    <dgm:pt modelId="{0B6D59A1-3116-4C10-B1C7-FCB0BF64CFAB}" type="sibTrans" cxnId="{1BCF2B5C-B90E-4487-A69D-6183E22D9676}">
      <dgm:prSet/>
      <dgm:spPr/>
      <dgm:t>
        <a:bodyPr/>
        <a:lstStyle/>
        <a:p>
          <a:endParaRPr lang="zh-CN" altLang="en-US"/>
        </a:p>
      </dgm:t>
    </dgm:pt>
    <dgm:pt modelId="{237DFA82-A2F1-44FC-8460-4F570B179635}" type="pres">
      <dgm:prSet presAssocID="{233DC837-DEC5-45EB-BC90-632C4A34EF5E}" presName="compositeShape" presStyleCnt="0">
        <dgm:presLayoutVars>
          <dgm:chMax val="7"/>
          <dgm:dir/>
          <dgm:resizeHandles val="exact"/>
        </dgm:presLayoutVars>
      </dgm:prSet>
      <dgm:spPr/>
    </dgm:pt>
    <dgm:pt modelId="{3475A2DE-1023-4821-8B15-A72BFD32915E}" type="pres">
      <dgm:prSet presAssocID="{233DC837-DEC5-45EB-BC90-632C4A34EF5E}" presName="wedge1" presStyleLbl="node1" presStyleIdx="0" presStyleCnt="4"/>
      <dgm:spPr/>
    </dgm:pt>
    <dgm:pt modelId="{076F683A-59A1-4BF4-BD3E-80A95B9A626C}" type="pres">
      <dgm:prSet presAssocID="{233DC837-DEC5-45EB-BC90-632C4A34EF5E}" presName="dummy1a" presStyleCnt="0"/>
      <dgm:spPr/>
    </dgm:pt>
    <dgm:pt modelId="{0FE9E087-D2E2-4E20-8958-3CE1810C1A4A}" type="pres">
      <dgm:prSet presAssocID="{233DC837-DEC5-45EB-BC90-632C4A34EF5E}" presName="dummy1b" presStyleCnt="0"/>
      <dgm:spPr/>
    </dgm:pt>
    <dgm:pt modelId="{5DA47879-7FB6-4577-94A9-D886877475CD}" type="pres">
      <dgm:prSet presAssocID="{233DC837-DEC5-45EB-BC90-632C4A34EF5E}" presName="wedge1Tx" presStyleLbl="node1" presStyleIdx="0" presStyleCnt="4">
        <dgm:presLayoutVars>
          <dgm:chMax val="0"/>
          <dgm:chPref val="0"/>
          <dgm:bulletEnabled val="1"/>
        </dgm:presLayoutVars>
      </dgm:prSet>
      <dgm:spPr/>
    </dgm:pt>
    <dgm:pt modelId="{79E173EC-FFE3-4979-8FC6-D39D30C14429}" type="pres">
      <dgm:prSet presAssocID="{233DC837-DEC5-45EB-BC90-632C4A34EF5E}" presName="wedge2" presStyleLbl="node1" presStyleIdx="1" presStyleCnt="4"/>
      <dgm:spPr/>
    </dgm:pt>
    <dgm:pt modelId="{EAE9C2A5-2066-4201-8691-992521665C56}" type="pres">
      <dgm:prSet presAssocID="{233DC837-DEC5-45EB-BC90-632C4A34EF5E}" presName="dummy2a" presStyleCnt="0"/>
      <dgm:spPr/>
    </dgm:pt>
    <dgm:pt modelId="{89BDC46D-8D16-4E78-8632-8AB20423CDBA}" type="pres">
      <dgm:prSet presAssocID="{233DC837-DEC5-45EB-BC90-632C4A34EF5E}" presName="dummy2b" presStyleCnt="0"/>
      <dgm:spPr/>
    </dgm:pt>
    <dgm:pt modelId="{73B658AA-222A-4725-AAEF-4CE50B62B508}" type="pres">
      <dgm:prSet presAssocID="{233DC837-DEC5-45EB-BC90-632C4A34EF5E}" presName="wedge2Tx" presStyleLbl="node1" presStyleIdx="1" presStyleCnt="4">
        <dgm:presLayoutVars>
          <dgm:chMax val="0"/>
          <dgm:chPref val="0"/>
          <dgm:bulletEnabled val="1"/>
        </dgm:presLayoutVars>
      </dgm:prSet>
      <dgm:spPr/>
    </dgm:pt>
    <dgm:pt modelId="{EB4CB9FE-6E5A-4E93-B6FD-42C3934854D8}" type="pres">
      <dgm:prSet presAssocID="{233DC837-DEC5-45EB-BC90-632C4A34EF5E}" presName="wedge3" presStyleLbl="node1" presStyleIdx="2" presStyleCnt="4"/>
      <dgm:spPr/>
    </dgm:pt>
    <dgm:pt modelId="{49A4E920-F25F-40D2-B3DA-7C259BD234EB}" type="pres">
      <dgm:prSet presAssocID="{233DC837-DEC5-45EB-BC90-632C4A34EF5E}" presName="dummy3a" presStyleCnt="0"/>
      <dgm:spPr/>
    </dgm:pt>
    <dgm:pt modelId="{C6114F1F-32CC-4827-A02B-BA55F850C14F}" type="pres">
      <dgm:prSet presAssocID="{233DC837-DEC5-45EB-BC90-632C4A34EF5E}" presName="dummy3b" presStyleCnt="0"/>
      <dgm:spPr/>
    </dgm:pt>
    <dgm:pt modelId="{09A53DB0-9E79-4BD8-A0CB-EE4356A33820}" type="pres">
      <dgm:prSet presAssocID="{233DC837-DEC5-45EB-BC90-632C4A34EF5E}" presName="wedge3Tx" presStyleLbl="node1" presStyleIdx="2" presStyleCnt="4">
        <dgm:presLayoutVars>
          <dgm:chMax val="0"/>
          <dgm:chPref val="0"/>
          <dgm:bulletEnabled val="1"/>
        </dgm:presLayoutVars>
      </dgm:prSet>
      <dgm:spPr/>
    </dgm:pt>
    <dgm:pt modelId="{8E565105-E3E5-4216-88F9-51A40C38492C}" type="pres">
      <dgm:prSet presAssocID="{233DC837-DEC5-45EB-BC90-632C4A34EF5E}" presName="wedge4" presStyleLbl="node1" presStyleIdx="3" presStyleCnt="4"/>
      <dgm:spPr/>
    </dgm:pt>
    <dgm:pt modelId="{0DCF3B47-50BE-4981-82DA-0D23CD5A3772}" type="pres">
      <dgm:prSet presAssocID="{233DC837-DEC5-45EB-BC90-632C4A34EF5E}" presName="dummy4a" presStyleCnt="0"/>
      <dgm:spPr/>
    </dgm:pt>
    <dgm:pt modelId="{49CEC78D-FB2C-410A-A1DD-988DA2EA3B46}" type="pres">
      <dgm:prSet presAssocID="{233DC837-DEC5-45EB-BC90-632C4A34EF5E}" presName="dummy4b" presStyleCnt="0"/>
      <dgm:spPr/>
    </dgm:pt>
    <dgm:pt modelId="{80144D12-6E57-40D0-8F82-6035450D2B5B}" type="pres">
      <dgm:prSet presAssocID="{233DC837-DEC5-45EB-BC90-632C4A34EF5E}" presName="wedge4Tx" presStyleLbl="node1" presStyleIdx="3" presStyleCnt="4">
        <dgm:presLayoutVars>
          <dgm:chMax val="0"/>
          <dgm:chPref val="0"/>
          <dgm:bulletEnabled val="1"/>
        </dgm:presLayoutVars>
      </dgm:prSet>
      <dgm:spPr/>
    </dgm:pt>
    <dgm:pt modelId="{2DBF6D43-68C0-4FF0-91C8-2925BC53AA51}" type="pres">
      <dgm:prSet presAssocID="{39FDF01A-0D00-45FF-8BDC-7636F71DFAEF}" presName="arrowWedge1" presStyleLbl="fgSibTrans2D1" presStyleIdx="0" presStyleCnt="4"/>
      <dgm:spPr/>
    </dgm:pt>
    <dgm:pt modelId="{1A2FF3F6-571A-4BFB-BA6B-C893FDD5E9C8}" type="pres">
      <dgm:prSet presAssocID="{0B6D59A1-3116-4C10-B1C7-FCB0BF64CFAB}" presName="arrowWedge2" presStyleLbl="fgSibTrans2D1" presStyleIdx="1" presStyleCnt="4"/>
      <dgm:spPr/>
    </dgm:pt>
    <dgm:pt modelId="{39DDC1FF-F353-4DE2-9542-D6A0DB7171D1}" type="pres">
      <dgm:prSet presAssocID="{669A81F9-70D2-4B53-9841-C9DB2FDE644D}" presName="arrowWedge3" presStyleLbl="fgSibTrans2D1" presStyleIdx="2" presStyleCnt="4"/>
      <dgm:spPr/>
    </dgm:pt>
    <dgm:pt modelId="{8F713D3F-70F1-48E0-BE5B-2049BB835A71}" type="pres">
      <dgm:prSet presAssocID="{FD5B5D7A-98D6-4639-82F0-7C832BB6AC06}" presName="arrowWedge4" presStyleLbl="fgSibTrans2D1" presStyleIdx="3" presStyleCnt="4"/>
      <dgm:spPr/>
    </dgm:pt>
  </dgm:ptLst>
  <dgm:cxnLst>
    <dgm:cxn modelId="{5FA0462B-A84C-4793-BEE2-F15301AEFEDC}" srcId="{233DC837-DEC5-45EB-BC90-632C4A34EF5E}" destId="{17C6FDDB-E43E-44F2-A2A2-3AAD491BF0BA}" srcOrd="0" destOrd="0" parTransId="{CA156110-6F39-4C52-B08E-12BD891B4EAE}" sibTransId="{39FDF01A-0D00-45FF-8BDC-7636F71DFAEF}"/>
    <dgm:cxn modelId="{1BCF2B5C-B90E-4487-A69D-6183E22D9676}" srcId="{233DC837-DEC5-45EB-BC90-632C4A34EF5E}" destId="{3A63F363-CEFE-4190-A5AA-1C7D12CA4601}" srcOrd="1" destOrd="0" parTransId="{284416DF-A65D-458E-9130-A32B71B616A3}" sibTransId="{0B6D59A1-3116-4C10-B1C7-FCB0BF64CFAB}"/>
    <dgm:cxn modelId="{D0052761-E7F5-477D-B9F9-7B300D31E20E}" type="presOf" srcId="{3A63F363-CEFE-4190-A5AA-1C7D12CA4601}" destId="{79E173EC-FFE3-4979-8FC6-D39D30C14429}" srcOrd="0" destOrd="0" presId="urn:microsoft.com/office/officeart/2005/8/layout/cycle8"/>
    <dgm:cxn modelId="{DBC99749-8E5E-41AA-A67F-30846355CE65}" type="presOf" srcId="{D8BAF375-3573-46D8-8548-C2ACBAA13070}" destId="{80144D12-6E57-40D0-8F82-6035450D2B5B}" srcOrd="1" destOrd="0" presId="urn:microsoft.com/office/officeart/2005/8/layout/cycle8"/>
    <dgm:cxn modelId="{53D7DF50-D8D9-483C-9994-1091196B82AC}" srcId="{233DC837-DEC5-45EB-BC90-632C4A34EF5E}" destId="{92BD9819-CB1C-45E2-A5BB-6F75C46A3D44}" srcOrd="2" destOrd="0" parTransId="{0E99F0E6-AEF0-4A49-B3B6-7096BCF5AFA2}" sibTransId="{669A81F9-70D2-4B53-9841-C9DB2FDE644D}"/>
    <dgm:cxn modelId="{07359674-F8B3-4E89-BB74-3EE4655ECA40}" type="presOf" srcId="{D8BAF375-3573-46D8-8548-C2ACBAA13070}" destId="{8E565105-E3E5-4216-88F9-51A40C38492C}" srcOrd="0" destOrd="0" presId="urn:microsoft.com/office/officeart/2005/8/layout/cycle8"/>
    <dgm:cxn modelId="{DC76CC5A-82EB-4082-BED0-8134DBAB647D}" type="presOf" srcId="{92BD9819-CB1C-45E2-A5BB-6F75C46A3D44}" destId="{09A53DB0-9E79-4BD8-A0CB-EE4356A33820}" srcOrd="1" destOrd="0" presId="urn:microsoft.com/office/officeart/2005/8/layout/cycle8"/>
    <dgm:cxn modelId="{AADCD189-3077-4A10-B1B1-795E8CBEAAAC}" type="presOf" srcId="{92BD9819-CB1C-45E2-A5BB-6F75C46A3D44}" destId="{EB4CB9FE-6E5A-4E93-B6FD-42C3934854D8}" srcOrd="0" destOrd="0" presId="urn:microsoft.com/office/officeart/2005/8/layout/cycle8"/>
    <dgm:cxn modelId="{CF12858E-5202-4A77-909A-4C1DF9E9ABB3}" type="presOf" srcId="{3A63F363-CEFE-4190-A5AA-1C7D12CA4601}" destId="{73B658AA-222A-4725-AAEF-4CE50B62B508}" srcOrd="1" destOrd="0" presId="urn:microsoft.com/office/officeart/2005/8/layout/cycle8"/>
    <dgm:cxn modelId="{E252E8A4-01DC-424C-A60C-03440505D571}" type="presOf" srcId="{17C6FDDB-E43E-44F2-A2A2-3AAD491BF0BA}" destId="{5DA47879-7FB6-4577-94A9-D886877475CD}" srcOrd="1" destOrd="0" presId="urn:microsoft.com/office/officeart/2005/8/layout/cycle8"/>
    <dgm:cxn modelId="{C8FD1ABA-7D21-45FD-9805-FF2768BAD855}" type="presOf" srcId="{233DC837-DEC5-45EB-BC90-632C4A34EF5E}" destId="{237DFA82-A2F1-44FC-8460-4F570B179635}" srcOrd="0" destOrd="0" presId="urn:microsoft.com/office/officeart/2005/8/layout/cycle8"/>
    <dgm:cxn modelId="{23708BC8-8AB0-4D00-8576-AE2E72EFB6DA}" type="presOf" srcId="{17C6FDDB-E43E-44F2-A2A2-3AAD491BF0BA}" destId="{3475A2DE-1023-4821-8B15-A72BFD32915E}" srcOrd="0" destOrd="0" presId="urn:microsoft.com/office/officeart/2005/8/layout/cycle8"/>
    <dgm:cxn modelId="{7C61CCDC-5931-43AE-82B2-0F3BD2C4761A}" srcId="{233DC837-DEC5-45EB-BC90-632C4A34EF5E}" destId="{D8BAF375-3573-46D8-8548-C2ACBAA13070}" srcOrd="3" destOrd="0" parTransId="{114DEA55-F804-45EB-A0A6-577DEDC14171}" sibTransId="{FD5B5D7A-98D6-4639-82F0-7C832BB6AC06}"/>
    <dgm:cxn modelId="{0A53250C-7BCB-4C5E-BB9A-7410A2FEE1E4}" type="presParOf" srcId="{237DFA82-A2F1-44FC-8460-4F570B179635}" destId="{3475A2DE-1023-4821-8B15-A72BFD32915E}" srcOrd="0" destOrd="0" presId="urn:microsoft.com/office/officeart/2005/8/layout/cycle8"/>
    <dgm:cxn modelId="{D3A6780B-8FF7-4B70-8A5D-30BAA77E81BE}" type="presParOf" srcId="{237DFA82-A2F1-44FC-8460-4F570B179635}" destId="{076F683A-59A1-4BF4-BD3E-80A95B9A626C}" srcOrd="1" destOrd="0" presId="urn:microsoft.com/office/officeart/2005/8/layout/cycle8"/>
    <dgm:cxn modelId="{32C9DAFB-3BB3-4658-A3E3-69C940CD5BAF}" type="presParOf" srcId="{237DFA82-A2F1-44FC-8460-4F570B179635}" destId="{0FE9E087-D2E2-4E20-8958-3CE1810C1A4A}" srcOrd="2" destOrd="0" presId="urn:microsoft.com/office/officeart/2005/8/layout/cycle8"/>
    <dgm:cxn modelId="{287419FE-6766-4FF1-9347-3B5E202C8BE6}" type="presParOf" srcId="{237DFA82-A2F1-44FC-8460-4F570B179635}" destId="{5DA47879-7FB6-4577-94A9-D886877475CD}" srcOrd="3" destOrd="0" presId="urn:microsoft.com/office/officeart/2005/8/layout/cycle8"/>
    <dgm:cxn modelId="{967D1672-D723-4E53-8B41-7AC2E80FBAEC}" type="presParOf" srcId="{237DFA82-A2F1-44FC-8460-4F570B179635}" destId="{79E173EC-FFE3-4979-8FC6-D39D30C14429}" srcOrd="4" destOrd="0" presId="urn:microsoft.com/office/officeart/2005/8/layout/cycle8"/>
    <dgm:cxn modelId="{5FB2CB1C-6D68-42E7-94B1-692658DBA95E}" type="presParOf" srcId="{237DFA82-A2F1-44FC-8460-4F570B179635}" destId="{EAE9C2A5-2066-4201-8691-992521665C56}" srcOrd="5" destOrd="0" presId="urn:microsoft.com/office/officeart/2005/8/layout/cycle8"/>
    <dgm:cxn modelId="{09C0644F-0DF4-40D6-81EC-8A70E930BE92}" type="presParOf" srcId="{237DFA82-A2F1-44FC-8460-4F570B179635}" destId="{89BDC46D-8D16-4E78-8632-8AB20423CDBA}" srcOrd="6" destOrd="0" presId="urn:microsoft.com/office/officeart/2005/8/layout/cycle8"/>
    <dgm:cxn modelId="{F059E4FC-7607-4091-8137-BC0A2669BB46}" type="presParOf" srcId="{237DFA82-A2F1-44FC-8460-4F570B179635}" destId="{73B658AA-222A-4725-AAEF-4CE50B62B508}" srcOrd="7" destOrd="0" presId="urn:microsoft.com/office/officeart/2005/8/layout/cycle8"/>
    <dgm:cxn modelId="{14091759-8301-4399-B09D-B0EDC4E5B24A}" type="presParOf" srcId="{237DFA82-A2F1-44FC-8460-4F570B179635}" destId="{EB4CB9FE-6E5A-4E93-B6FD-42C3934854D8}" srcOrd="8" destOrd="0" presId="urn:microsoft.com/office/officeart/2005/8/layout/cycle8"/>
    <dgm:cxn modelId="{FB3B22FC-79B6-4279-A816-D03EBBBE4C6E}" type="presParOf" srcId="{237DFA82-A2F1-44FC-8460-4F570B179635}" destId="{49A4E920-F25F-40D2-B3DA-7C259BD234EB}" srcOrd="9" destOrd="0" presId="urn:microsoft.com/office/officeart/2005/8/layout/cycle8"/>
    <dgm:cxn modelId="{074B378B-18B7-40C2-923C-992552540EC0}" type="presParOf" srcId="{237DFA82-A2F1-44FC-8460-4F570B179635}" destId="{C6114F1F-32CC-4827-A02B-BA55F850C14F}" srcOrd="10" destOrd="0" presId="urn:microsoft.com/office/officeart/2005/8/layout/cycle8"/>
    <dgm:cxn modelId="{C621B51F-E314-49A1-8E54-997967BCDBD7}" type="presParOf" srcId="{237DFA82-A2F1-44FC-8460-4F570B179635}" destId="{09A53DB0-9E79-4BD8-A0CB-EE4356A33820}" srcOrd="11" destOrd="0" presId="urn:microsoft.com/office/officeart/2005/8/layout/cycle8"/>
    <dgm:cxn modelId="{E2FAA0F8-1997-486D-9214-AF392D0EA8BE}" type="presParOf" srcId="{237DFA82-A2F1-44FC-8460-4F570B179635}" destId="{8E565105-E3E5-4216-88F9-51A40C38492C}" srcOrd="12" destOrd="0" presId="urn:microsoft.com/office/officeart/2005/8/layout/cycle8"/>
    <dgm:cxn modelId="{8A4A1973-668E-4F6C-85AB-63EB605F4567}" type="presParOf" srcId="{237DFA82-A2F1-44FC-8460-4F570B179635}" destId="{0DCF3B47-50BE-4981-82DA-0D23CD5A3772}" srcOrd="13" destOrd="0" presId="urn:microsoft.com/office/officeart/2005/8/layout/cycle8"/>
    <dgm:cxn modelId="{72223CD9-000C-4C3A-A82D-8FC4409701FA}" type="presParOf" srcId="{237DFA82-A2F1-44FC-8460-4F570B179635}" destId="{49CEC78D-FB2C-410A-A1DD-988DA2EA3B46}" srcOrd="14" destOrd="0" presId="urn:microsoft.com/office/officeart/2005/8/layout/cycle8"/>
    <dgm:cxn modelId="{AAB1E3B6-621F-453A-999D-99F6104F969A}" type="presParOf" srcId="{237DFA82-A2F1-44FC-8460-4F570B179635}" destId="{80144D12-6E57-40D0-8F82-6035450D2B5B}" srcOrd="15" destOrd="0" presId="urn:microsoft.com/office/officeart/2005/8/layout/cycle8"/>
    <dgm:cxn modelId="{D345D082-DCE4-41C7-B2EE-5B8EC157759E}" type="presParOf" srcId="{237DFA82-A2F1-44FC-8460-4F570B179635}" destId="{2DBF6D43-68C0-4FF0-91C8-2925BC53AA51}" srcOrd="16" destOrd="0" presId="urn:microsoft.com/office/officeart/2005/8/layout/cycle8"/>
    <dgm:cxn modelId="{F81E6C8F-EA36-48EF-8731-D2D6619AE951}" type="presParOf" srcId="{237DFA82-A2F1-44FC-8460-4F570B179635}" destId="{1A2FF3F6-571A-4BFB-BA6B-C893FDD5E9C8}" srcOrd="17" destOrd="0" presId="urn:microsoft.com/office/officeart/2005/8/layout/cycle8"/>
    <dgm:cxn modelId="{3719B3B3-3C29-405E-BD35-14F1552CBFE0}" type="presParOf" srcId="{237DFA82-A2F1-44FC-8460-4F570B179635}" destId="{39DDC1FF-F353-4DE2-9542-D6A0DB7171D1}" srcOrd="18" destOrd="0" presId="urn:microsoft.com/office/officeart/2005/8/layout/cycle8"/>
    <dgm:cxn modelId="{6CBC990B-198F-47DE-8961-4AF147D6BABF}" type="presParOf" srcId="{237DFA82-A2F1-44FC-8460-4F570B179635}" destId="{8F713D3F-70F1-48E0-BE5B-2049BB835A71}"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329F4A-6B83-491D-81D6-18B4AB31C1EF}" type="doc">
      <dgm:prSet loTypeId="urn:microsoft.com/office/officeart/2005/8/layout/cycle2" loCatId="cycle" qsTypeId="urn:microsoft.com/office/officeart/2005/8/quickstyle/simple3" qsCatId="simple" csTypeId="urn:microsoft.com/office/officeart/2005/8/colors/colorful4" csCatId="colorful" phldr="1"/>
      <dgm:spPr/>
      <dgm:t>
        <a:bodyPr/>
        <a:lstStyle/>
        <a:p>
          <a:endParaRPr lang="zh-CN" altLang="en-US"/>
        </a:p>
      </dgm:t>
    </dgm:pt>
    <dgm:pt modelId="{9012C29E-35FC-43C6-B381-71544CC4B3AB}">
      <dgm:prSet phldrT="[文本]" custT="1"/>
      <dgm:spPr/>
      <dgm:t>
        <a:bodyPr/>
        <a:lstStyle/>
        <a:p>
          <a:pPr>
            <a:buNone/>
          </a:pPr>
          <a:r>
            <a:rPr lang="zh-CN" altLang="en-US" sz="2000" b="1" dirty="0">
              <a:latin typeface="Times New Roman" panose="02020603050405020304" pitchFamily="18" charset="0"/>
              <a:cs typeface="Times New Roman" panose="02020603050405020304" pitchFamily="18" charset="0"/>
            </a:rPr>
            <a:t>明确</a:t>
          </a:r>
          <a:r>
            <a:rPr lang="zh-CN" altLang="en-US" sz="2000" b="1" dirty="0">
              <a:solidFill>
                <a:srgbClr val="00B0F0"/>
              </a:solidFill>
              <a:latin typeface="Times New Roman" panose="02020603050405020304" pitchFamily="18" charset="0"/>
              <a:cs typeface="Times New Roman" panose="02020603050405020304" pitchFamily="18" charset="0"/>
            </a:rPr>
            <a:t>项目范围</a:t>
          </a:r>
          <a:endParaRPr lang="zh-CN" altLang="en-US" sz="2000" dirty="0">
            <a:solidFill>
              <a:srgbClr val="00B0F0"/>
            </a:solidFill>
          </a:endParaRPr>
        </a:p>
      </dgm:t>
    </dgm:pt>
    <dgm:pt modelId="{8F24627B-9674-4239-8D73-515B304072D5}" type="parTrans" cxnId="{03914054-421A-4E3A-9D5B-CA1301F9045D}">
      <dgm:prSet/>
      <dgm:spPr/>
      <dgm:t>
        <a:bodyPr/>
        <a:lstStyle/>
        <a:p>
          <a:endParaRPr lang="zh-CN" altLang="en-US" sz="3200"/>
        </a:p>
      </dgm:t>
    </dgm:pt>
    <dgm:pt modelId="{9A623F0B-7FC8-4F20-93D9-619BCC53B057}" type="sibTrans" cxnId="{03914054-421A-4E3A-9D5B-CA1301F9045D}">
      <dgm:prSet custT="1"/>
      <dgm:spPr/>
      <dgm:t>
        <a:bodyPr/>
        <a:lstStyle/>
        <a:p>
          <a:endParaRPr lang="zh-CN" altLang="en-US" sz="1400"/>
        </a:p>
      </dgm:t>
    </dgm:pt>
    <dgm:pt modelId="{A30E2766-B78D-4C01-8C8F-27AAA9D59552}">
      <dgm:prSet custT="1"/>
      <dgm:spPr/>
      <dgm:t>
        <a:bodyPr/>
        <a:lstStyle/>
        <a:p>
          <a:pPr>
            <a:buNone/>
          </a:pPr>
          <a:r>
            <a:rPr lang="zh-CN" altLang="en-US" sz="2000" b="1" dirty="0">
              <a:latin typeface="Times New Roman" panose="02020603050405020304" pitchFamily="18" charset="0"/>
              <a:cs typeface="Times New Roman" panose="02020603050405020304" pitchFamily="18" charset="0"/>
            </a:rPr>
            <a:t>定义优化</a:t>
          </a:r>
          <a:r>
            <a:rPr lang="zh-CN" altLang="en-US" sz="2000" b="1" dirty="0">
              <a:solidFill>
                <a:srgbClr val="00B0F0"/>
              </a:solidFill>
              <a:latin typeface="Times New Roman" panose="02020603050405020304" pitchFamily="18" charset="0"/>
              <a:cs typeface="Times New Roman" panose="02020603050405020304" pitchFamily="18" charset="0"/>
            </a:rPr>
            <a:t>项目目标</a:t>
          </a:r>
          <a:endParaRPr lang="en-US" altLang="zh-CN" sz="2000" b="1" dirty="0">
            <a:solidFill>
              <a:srgbClr val="00B0F0"/>
            </a:solidFill>
            <a:latin typeface="Times New Roman" panose="02020603050405020304" pitchFamily="18" charset="0"/>
            <a:cs typeface="Times New Roman" panose="02020603050405020304" pitchFamily="18" charset="0"/>
          </a:endParaRPr>
        </a:p>
      </dgm:t>
    </dgm:pt>
    <dgm:pt modelId="{31767A93-9C0F-434F-BFD1-BA185E417513}" type="parTrans" cxnId="{DB40132B-1EA9-4421-BECC-30696474C67D}">
      <dgm:prSet/>
      <dgm:spPr/>
      <dgm:t>
        <a:bodyPr/>
        <a:lstStyle/>
        <a:p>
          <a:endParaRPr lang="zh-CN" altLang="en-US" sz="2000"/>
        </a:p>
      </dgm:t>
    </dgm:pt>
    <dgm:pt modelId="{A4846891-DB04-4C82-8A38-5B2E5855214D}" type="sibTrans" cxnId="{DB40132B-1EA9-4421-BECC-30696474C67D}">
      <dgm:prSet custT="1"/>
      <dgm:spPr/>
      <dgm:t>
        <a:bodyPr/>
        <a:lstStyle/>
        <a:p>
          <a:endParaRPr lang="zh-CN" altLang="en-US" sz="1600"/>
        </a:p>
      </dgm:t>
    </dgm:pt>
    <dgm:pt modelId="{330EE354-E15E-4D71-8D72-3994563CD777}">
      <dgm:prSet custT="1"/>
      <dgm:spPr/>
      <dgm:t>
        <a:bodyPr/>
        <a:lstStyle/>
        <a:p>
          <a:pPr>
            <a:buNone/>
          </a:pPr>
          <a:r>
            <a:rPr lang="zh-CN" altLang="en-US" sz="2000" b="1" dirty="0">
              <a:latin typeface="Times New Roman" panose="02020603050405020304" pitchFamily="18" charset="0"/>
              <a:cs typeface="Times New Roman" panose="02020603050405020304" pitchFamily="18" charset="0"/>
            </a:rPr>
            <a:t>制定</a:t>
          </a:r>
          <a:r>
            <a:rPr lang="zh-CN" altLang="en-US" sz="2000" b="1" dirty="0">
              <a:solidFill>
                <a:srgbClr val="00B0F0"/>
              </a:solidFill>
              <a:latin typeface="Times New Roman" panose="02020603050405020304" pitchFamily="18" charset="0"/>
              <a:cs typeface="Times New Roman" panose="02020603050405020304" pitchFamily="18" charset="0"/>
            </a:rPr>
            <a:t>行动方案</a:t>
          </a:r>
          <a:endParaRPr lang="en-US" altLang="zh-CN" sz="2000" b="1" dirty="0">
            <a:solidFill>
              <a:srgbClr val="00B0F0"/>
            </a:solidFill>
            <a:latin typeface="Times New Roman" panose="02020603050405020304" pitchFamily="18" charset="0"/>
            <a:cs typeface="Times New Roman" panose="02020603050405020304" pitchFamily="18" charset="0"/>
          </a:endParaRPr>
        </a:p>
      </dgm:t>
    </dgm:pt>
    <dgm:pt modelId="{35F62F6E-C914-4FC5-AD4F-DFCFB529B4F8}" type="parTrans" cxnId="{EF1EA341-09CD-41CC-A975-851C134034D7}">
      <dgm:prSet/>
      <dgm:spPr/>
      <dgm:t>
        <a:bodyPr/>
        <a:lstStyle/>
        <a:p>
          <a:endParaRPr lang="zh-CN" altLang="en-US" sz="2000"/>
        </a:p>
      </dgm:t>
    </dgm:pt>
    <dgm:pt modelId="{CFFE4DD8-A89F-49C2-B784-8512961DADDF}" type="sibTrans" cxnId="{EF1EA341-09CD-41CC-A975-851C134034D7}">
      <dgm:prSet custT="1"/>
      <dgm:spPr/>
      <dgm:t>
        <a:bodyPr/>
        <a:lstStyle/>
        <a:p>
          <a:endParaRPr lang="zh-CN" altLang="en-US" sz="1600"/>
        </a:p>
      </dgm:t>
    </dgm:pt>
    <dgm:pt modelId="{385E21BB-383F-4B0E-ACC5-7B914FEC7F28}" type="pres">
      <dgm:prSet presAssocID="{2D329F4A-6B83-491D-81D6-18B4AB31C1EF}" presName="cycle" presStyleCnt="0">
        <dgm:presLayoutVars>
          <dgm:dir/>
          <dgm:resizeHandles val="exact"/>
        </dgm:presLayoutVars>
      </dgm:prSet>
      <dgm:spPr/>
    </dgm:pt>
    <dgm:pt modelId="{9D97C177-A6F1-4BFB-A285-4EF737AB5906}" type="pres">
      <dgm:prSet presAssocID="{9012C29E-35FC-43C6-B381-71544CC4B3AB}" presName="node" presStyleLbl="node1" presStyleIdx="0" presStyleCnt="3">
        <dgm:presLayoutVars>
          <dgm:bulletEnabled val="1"/>
        </dgm:presLayoutVars>
      </dgm:prSet>
      <dgm:spPr/>
    </dgm:pt>
    <dgm:pt modelId="{F582EEF5-4AFE-48BA-8A3B-4FFBD7D468EC}" type="pres">
      <dgm:prSet presAssocID="{9A623F0B-7FC8-4F20-93D9-619BCC53B057}" presName="sibTrans" presStyleLbl="sibTrans2D1" presStyleIdx="0" presStyleCnt="3"/>
      <dgm:spPr/>
    </dgm:pt>
    <dgm:pt modelId="{2B6D5942-0F4E-4CFB-A9B8-2F63030D8BDA}" type="pres">
      <dgm:prSet presAssocID="{9A623F0B-7FC8-4F20-93D9-619BCC53B057}" presName="connectorText" presStyleLbl="sibTrans2D1" presStyleIdx="0" presStyleCnt="3"/>
      <dgm:spPr/>
    </dgm:pt>
    <dgm:pt modelId="{3C483D1C-9857-49A6-92BC-80D9C31DA269}" type="pres">
      <dgm:prSet presAssocID="{A30E2766-B78D-4C01-8C8F-27AAA9D59552}" presName="node" presStyleLbl="node1" presStyleIdx="1" presStyleCnt="3">
        <dgm:presLayoutVars>
          <dgm:bulletEnabled val="1"/>
        </dgm:presLayoutVars>
      </dgm:prSet>
      <dgm:spPr/>
    </dgm:pt>
    <dgm:pt modelId="{6EE71E0E-4E66-4273-822A-0414C16ED82A}" type="pres">
      <dgm:prSet presAssocID="{A4846891-DB04-4C82-8A38-5B2E5855214D}" presName="sibTrans" presStyleLbl="sibTrans2D1" presStyleIdx="1" presStyleCnt="3"/>
      <dgm:spPr/>
    </dgm:pt>
    <dgm:pt modelId="{1F4B8F8D-64B0-41DC-BAD0-ECBFC96B035C}" type="pres">
      <dgm:prSet presAssocID="{A4846891-DB04-4C82-8A38-5B2E5855214D}" presName="connectorText" presStyleLbl="sibTrans2D1" presStyleIdx="1" presStyleCnt="3"/>
      <dgm:spPr/>
    </dgm:pt>
    <dgm:pt modelId="{E6BC23BD-58D6-4BE0-A7AD-48EED1C79033}" type="pres">
      <dgm:prSet presAssocID="{330EE354-E15E-4D71-8D72-3994563CD777}" presName="node" presStyleLbl="node1" presStyleIdx="2" presStyleCnt="3">
        <dgm:presLayoutVars>
          <dgm:bulletEnabled val="1"/>
        </dgm:presLayoutVars>
      </dgm:prSet>
      <dgm:spPr/>
    </dgm:pt>
    <dgm:pt modelId="{C3A14AC3-01E2-4EDA-A508-99A5105BE1B1}" type="pres">
      <dgm:prSet presAssocID="{CFFE4DD8-A89F-49C2-B784-8512961DADDF}" presName="sibTrans" presStyleLbl="sibTrans2D1" presStyleIdx="2" presStyleCnt="3"/>
      <dgm:spPr/>
    </dgm:pt>
    <dgm:pt modelId="{1388D07C-DFD6-4516-B1D8-5942EF0E2505}" type="pres">
      <dgm:prSet presAssocID="{CFFE4DD8-A89F-49C2-B784-8512961DADDF}" presName="connectorText" presStyleLbl="sibTrans2D1" presStyleIdx="2" presStyleCnt="3"/>
      <dgm:spPr/>
    </dgm:pt>
  </dgm:ptLst>
  <dgm:cxnLst>
    <dgm:cxn modelId="{D999D90B-8929-444F-9DB5-EEE328153BB7}" type="presOf" srcId="{CFFE4DD8-A89F-49C2-B784-8512961DADDF}" destId="{1388D07C-DFD6-4516-B1D8-5942EF0E2505}" srcOrd="1" destOrd="0" presId="urn:microsoft.com/office/officeart/2005/8/layout/cycle2"/>
    <dgm:cxn modelId="{DB40132B-1EA9-4421-BECC-30696474C67D}" srcId="{2D329F4A-6B83-491D-81D6-18B4AB31C1EF}" destId="{A30E2766-B78D-4C01-8C8F-27AAA9D59552}" srcOrd="1" destOrd="0" parTransId="{31767A93-9C0F-434F-BFD1-BA185E417513}" sibTransId="{A4846891-DB04-4C82-8A38-5B2E5855214D}"/>
    <dgm:cxn modelId="{3AA06D30-AC81-4B0E-9544-1F0C1500D1E1}" type="presOf" srcId="{9A623F0B-7FC8-4F20-93D9-619BCC53B057}" destId="{F582EEF5-4AFE-48BA-8A3B-4FFBD7D468EC}" srcOrd="0" destOrd="0" presId="urn:microsoft.com/office/officeart/2005/8/layout/cycle2"/>
    <dgm:cxn modelId="{85AB6236-A99C-468C-811D-35BAB6EB4936}" type="presOf" srcId="{9012C29E-35FC-43C6-B381-71544CC4B3AB}" destId="{9D97C177-A6F1-4BFB-A285-4EF737AB5906}" srcOrd="0" destOrd="0" presId="urn:microsoft.com/office/officeart/2005/8/layout/cycle2"/>
    <dgm:cxn modelId="{2EA23539-4051-4F45-9AEB-551469476984}" type="presOf" srcId="{CFFE4DD8-A89F-49C2-B784-8512961DADDF}" destId="{C3A14AC3-01E2-4EDA-A508-99A5105BE1B1}" srcOrd="0" destOrd="0" presId="urn:microsoft.com/office/officeart/2005/8/layout/cycle2"/>
    <dgm:cxn modelId="{7B8F853E-95DF-4BE8-B2F5-ED4A97A2BB3A}" type="presOf" srcId="{330EE354-E15E-4D71-8D72-3994563CD777}" destId="{E6BC23BD-58D6-4BE0-A7AD-48EED1C79033}" srcOrd="0" destOrd="0" presId="urn:microsoft.com/office/officeart/2005/8/layout/cycle2"/>
    <dgm:cxn modelId="{EF1EA341-09CD-41CC-A975-851C134034D7}" srcId="{2D329F4A-6B83-491D-81D6-18B4AB31C1EF}" destId="{330EE354-E15E-4D71-8D72-3994563CD777}" srcOrd="2" destOrd="0" parTransId="{35F62F6E-C914-4FC5-AD4F-DFCFB529B4F8}" sibTransId="{CFFE4DD8-A89F-49C2-B784-8512961DADDF}"/>
    <dgm:cxn modelId="{5197A673-3C35-4C6E-BE74-A42BCFB08180}" type="presOf" srcId="{2D329F4A-6B83-491D-81D6-18B4AB31C1EF}" destId="{385E21BB-383F-4B0E-ACC5-7B914FEC7F28}" srcOrd="0" destOrd="0" presId="urn:microsoft.com/office/officeart/2005/8/layout/cycle2"/>
    <dgm:cxn modelId="{03914054-421A-4E3A-9D5B-CA1301F9045D}" srcId="{2D329F4A-6B83-491D-81D6-18B4AB31C1EF}" destId="{9012C29E-35FC-43C6-B381-71544CC4B3AB}" srcOrd="0" destOrd="0" parTransId="{8F24627B-9674-4239-8D73-515B304072D5}" sibTransId="{9A623F0B-7FC8-4F20-93D9-619BCC53B057}"/>
    <dgm:cxn modelId="{B40B319C-09A8-417D-8BD0-2B3951B517AD}" type="presOf" srcId="{A30E2766-B78D-4C01-8C8F-27AAA9D59552}" destId="{3C483D1C-9857-49A6-92BC-80D9C31DA269}" srcOrd="0" destOrd="0" presId="urn:microsoft.com/office/officeart/2005/8/layout/cycle2"/>
    <dgm:cxn modelId="{3F0527AF-A425-493E-8265-F4DF67C7C378}" type="presOf" srcId="{A4846891-DB04-4C82-8A38-5B2E5855214D}" destId="{6EE71E0E-4E66-4273-822A-0414C16ED82A}" srcOrd="0" destOrd="0" presId="urn:microsoft.com/office/officeart/2005/8/layout/cycle2"/>
    <dgm:cxn modelId="{278492E0-6E89-4B8C-9DE7-614EE2ECF44F}" type="presOf" srcId="{A4846891-DB04-4C82-8A38-5B2E5855214D}" destId="{1F4B8F8D-64B0-41DC-BAD0-ECBFC96B035C}" srcOrd="1" destOrd="0" presId="urn:microsoft.com/office/officeart/2005/8/layout/cycle2"/>
    <dgm:cxn modelId="{2930BAE4-DA95-4F0F-AEB2-02B9CECFEB75}" type="presOf" srcId="{9A623F0B-7FC8-4F20-93D9-619BCC53B057}" destId="{2B6D5942-0F4E-4CFB-A9B8-2F63030D8BDA}" srcOrd="1" destOrd="0" presId="urn:microsoft.com/office/officeart/2005/8/layout/cycle2"/>
    <dgm:cxn modelId="{2D2EC14B-A790-4662-8D00-C1FEADFD63E3}" type="presParOf" srcId="{385E21BB-383F-4B0E-ACC5-7B914FEC7F28}" destId="{9D97C177-A6F1-4BFB-A285-4EF737AB5906}" srcOrd="0" destOrd="0" presId="urn:microsoft.com/office/officeart/2005/8/layout/cycle2"/>
    <dgm:cxn modelId="{FB6785F6-767D-421F-A160-26D1404CAD6A}" type="presParOf" srcId="{385E21BB-383F-4B0E-ACC5-7B914FEC7F28}" destId="{F582EEF5-4AFE-48BA-8A3B-4FFBD7D468EC}" srcOrd="1" destOrd="0" presId="urn:microsoft.com/office/officeart/2005/8/layout/cycle2"/>
    <dgm:cxn modelId="{05E0ED8D-8D1C-4363-82FE-E8CFC79FB051}" type="presParOf" srcId="{F582EEF5-4AFE-48BA-8A3B-4FFBD7D468EC}" destId="{2B6D5942-0F4E-4CFB-A9B8-2F63030D8BDA}" srcOrd="0" destOrd="0" presId="urn:microsoft.com/office/officeart/2005/8/layout/cycle2"/>
    <dgm:cxn modelId="{E379D083-F485-4628-B5C5-A96DD4CF3C4F}" type="presParOf" srcId="{385E21BB-383F-4B0E-ACC5-7B914FEC7F28}" destId="{3C483D1C-9857-49A6-92BC-80D9C31DA269}" srcOrd="2" destOrd="0" presId="urn:microsoft.com/office/officeart/2005/8/layout/cycle2"/>
    <dgm:cxn modelId="{C52C79D1-4906-47E6-9344-F766B730DB66}" type="presParOf" srcId="{385E21BB-383F-4B0E-ACC5-7B914FEC7F28}" destId="{6EE71E0E-4E66-4273-822A-0414C16ED82A}" srcOrd="3" destOrd="0" presId="urn:microsoft.com/office/officeart/2005/8/layout/cycle2"/>
    <dgm:cxn modelId="{A16375E4-BD07-49F0-BAB3-6653DCC301E5}" type="presParOf" srcId="{6EE71E0E-4E66-4273-822A-0414C16ED82A}" destId="{1F4B8F8D-64B0-41DC-BAD0-ECBFC96B035C}" srcOrd="0" destOrd="0" presId="urn:microsoft.com/office/officeart/2005/8/layout/cycle2"/>
    <dgm:cxn modelId="{DF1F1625-1293-4230-A58B-F6A2C1B9E84A}" type="presParOf" srcId="{385E21BB-383F-4B0E-ACC5-7B914FEC7F28}" destId="{E6BC23BD-58D6-4BE0-A7AD-48EED1C79033}" srcOrd="4" destOrd="0" presId="urn:microsoft.com/office/officeart/2005/8/layout/cycle2"/>
    <dgm:cxn modelId="{E087FB1B-91D5-4B3A-AA3D-D94A484CDD87}" type="presParOf" srcId="{385E21BB-383F-4B0E-ACC5-7B914FEC7F28}" destId="{C3A14AC3-01E2-4EDA-A508-99A5105BE1B1}" srcOrd="5" destOrd="0" presId="urn:microsoft.com/office/officeart/2005/8/layout/cycle2"/>
    <dgm:cxn modelId="{B3655363-B8BF-4F8A-BB00-AD02504A1C75}" type="presParOf" srcId="{C3A14AC3-01E2-4EDA-A508-99A5105BE1B1}" destId="{1388D07C-DFD6-4516-B1D8-5942EF0E250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72FC8F-6670-4614-B71D-7F7A837998A2}" type="doc">
      <dgm:prSet loTypeId="urn:microsoft.com/office/officeart/2005/8/layout/process1" loCatId="process" qsTypeId="urn:microsoft.com/office/officeart/2005/8/quickstyle/simple1" qsCatId="simple" csTypeId="urn:microsoft.com/office/officeart/2005/8/colors/colorful4" csCatId="colorful" phldr="1"/>
      <dgm:spPr/>
    </dgm:pt>
    <dgm:pt modelId="{101018DD-792B-44BD-BC71-C188C29C258B}">
      <dgm:prSet phldrT="[文本]"/>
      <dgm:spPr/>
      <dgm:t>
        <a:bodyPr/>
        <a:lstStyle/>
        <a:p>
          <a:pPr>
            <a:buNone/>
          </a:pPr>
          <a:r>
            <a:rPr lang="zh-CN" altLang="en-US" b="1" dirty="0">
              <a:latin typeface="Times New Roman" panose="02020603050405020304" pitchFamily="18" charset="0"/>
              <a:cs typeface="Times New Roman" panose="02020603050405020304" pitchFamily="18" charset="0"/>
            </a:rPr>
            <a:t>完成项目管理计划中确定的工作</a:t>
          </a:r>
          <a:endParaRPr lang="zh-CN" altLang="en-US" dirty="0"/>
        </a:p>
      </dgm:t>
    </dgm:pt>
    <dgm:pt modelId="{8B2C0B67-5B13-4A3F-B73B-1C0FDDE83027}" type="parTrans" cxnId="{ABF19CBC-E4F1-40AF-80AD-653ABE7547B8}">
      <dgm:prSet/>
      <dgm:spPr/>
      <dgm:t>
        <a:bodyPr/>
        <a:lstStyle/>
        <a:p>
          <a:endParaRPr lang="zh-CN" altLang="en-US"/>
        </a:p>
      </dgm:t>
    </dgm:pt>
    <dgm:pt modelId="{07DF10D7-B793-44FC-B3E8-C8EFD984EED2}" type="sibTrans" cxnId="{ABF19CBC-E4F1-40AF-80AD-653ABE7547B8}">
      <dgm:prSet/>
      <dgm:spPr/>
      <dgm:t>
        <a:bodyPr/>
        <a:lstStyle/>
        <a:p>
          <a:endParaRPr lang="zh-CN" altLang="en-US"/>
        </a:p>
      </dgm:t>
    </dgm:pt>
    <dgm:pt modelId="{F9DCD15F-1D10-48E5-852D-1B70F2D305CB}">
      <dgm:prSet/>
      <dgm:spPr/>
      <dgm:t>
        <a:bodyPr/>
        <a:lstStyle/>
        <a:p>
          <a:r>
            <a:rPr lang="zh-CN" altLang="en-US" b="1" dirty="0">
              <a:latin typeface="Times New Roman" panose="02020603050405020304" pitchFamily="18" charset="0"/>
              <a:cs typeface="Times New Roman" panose="02020603050405020304" pitchFamily="18" charset="0"/>
            </a:rPr>
            <a:t>满足项目规范要求</a:t>
          </a:r>
          <a:endParaRPr lang="en-US" altLang="zh-CN" b="1" dirty="0">
            <a:latin typeface="Times New Roman" panose="02020603050405020304" pitchFamily="18" charset="0"/>
            <a:cs typeface="Times New Roman" panose="02020603050405020304" pitchFamily="18" charset="0"/>
          </a:endParaRPr>
        </a:p>
      </dgm:t>
    </dgm:pt>
    <dgm:pt modelId="{79ED1CBE-7FEF-4FE8-AB06-69C88CF00FFF}" type="parTrans" cxnId="{133F5B11-E464-485C-9B0B-D22E0C75FB9C}">
      <dgm:prSet/>
      <dgm:spPr/>
      <dgm:t>
        <a:bodyPr/>
        <a:lstStyle/>
        <a:p>
          <a:endParaRPr lang="zh-CN" altLang="en-US"/>
        </a:p>
      </dgm:t>
    </dgm:pt>
    <dgm:pt modelId="{B0DF1BD7-D63C-404C-92A7-7B0C98F8F41F}" type="sibTrans" cxnId="{133F5B11-E464-485C-9B0B-D22E0C75FB9C}">
      <dgm:prSet/>
      <dgm:spPr/>
      <dgm:t>
        <a:bodyPr/>
        <a:lstStyle/>
        <a:p>
          <a:endParaRPr lang="zh-CN" altLang="en-US"/>
        </a:p>
      </dgm:t>
    </dgm:pt>
    <dgm:pt modelId="{83097FA1-8245-43A0-AE37-D2635484B1B3}" type="pres">
      <dgm:prSet presAssocID="{FA72FC8F-6670-4614-B71D-7F7A837998A2}" presName="Name0" presStyleCnt="0">
        <dgm:presLayoutVars>
          <dgm:dir/>
          <dgm:resizeHandles val="exact"/>
        </dgm:presLayoutVars>
      </dgm:prSet>
      <dgm:spPr/>
    </dgm:pt>
    <dgm:pt modelId="{7DFA5C2C-BBF8-455A-8738-93759994C206}" type="pres">
      <dgm:prSet presAssocID="{101018DD-792B-44BD-BC71-C188C29C258B}" presName="node" presStyleLbl="node1" presStyleIdx="0" presStyleCnt="2">
        <dgm:presLayoutVars>
          <dgm:bulletEnabled val="1"/>
        </dgm:presLayoutVars>
      </dgm:prSet>
      <dgm:spPr/>
    </dgm:pt>
    <dgm:pt modelId="{15C15995-E71E-4B91-B369-C07A3391E123}" type="pres">
      <dgm:prSet presAssocID="{07DF10D7-B793-44FC-B3E8-C8EFD984EED2}" presName="sibTrans" presStyleLbl="sibTrans2D1" presStyleIdx="0" presStyleCnt="1"/>
      <dgm:spPr/>
    </dgm:pt>
    <dgm:pt modelId="{26C961B3-2A06-47F0-8FB7-09848AFAFC38}" type="pres">
      <dgm:prSet presAssocID="{07DF10D7-B793-44FC-B3E8-C8EFD984EED2}" presName="connectorText" presStyleLbl="sibTrans2D1" presStyleIdx="0" presStyleCnt="1"/>
      <dgm:spPr/>
    </dgm:pt>
    <dgm:pt modelId="{4A42601A-5811-4C66-914E-627256E64218}" type="pres">
      <dgm:prSet presAssocID="{F9DCD15F-1D10-48E5-852D-1B70F2D305CB}" presName="node" presStyleLbl="node1" presStyleIdx="1" presStyleCnt="2" custScaleX="122797">
        <dgm:presLayoutVars>
          <dgm:bulletEnabled val="1"/>
        </dgm:presLayoutVars>
      </dgm:prSet>
      <dgm:spPr/>
    </dgm:pt>
  </dgm:ptLst>
  <dgm:cxnLst>
    <dgm:cxn modelId="{139CA706-DDBD-424F-BE89-BAAF559303C2}" type="presOf" srcId="{FA72FC8F-6670-4614-B71D-7F7A837998A2}" destId="{83097FA1-8245-43A0-AE37-D2635484B1B3}" srcOrd="0" destOrd="0" presId="urn:microsoft.com/office/officeart/2005/8/layout/process1"/>
    <dgm:cxn modelId="{133F5B11-E464-485C-9B0B-D22E0C75FB9C}" srcId="{FA72FC8F-6670-4614-B71D-7F7A837998A2}" destId="{F9DCD15F-1D10-48E5-852D-1B70F2D305CB}" srcOrd="1" destOrd="0" parTransId="{79ED1CBE-7FEF-4FE8-AB06-69C88CF00FFF}" sibTransId="{B0DF1BD7-D63C-404C-92A7-7B0C98F8F41F}"/>
    <dgm:cxn modelId="{F77DFE79-C109-469B-8F3F-4C04F554D8F8}" type="presOf" srcId="{101018DD-792B-44BD-BC71-C188C29C258B}" destId="{7DFA5C2C-BBF8-455A-8738-93759994C206}" srcOrd="0" destOrd="0" presId="urn:microsoft.com/office/officeart/2005/8/layout/process1"/>
    <dgm:cxn modelId="{21360790-1225-4910-95DA-CCD9212CE22E}" type="presOf" srcId="{07DF10D7-B793-44FC-B3E8-C8EFD984EED2}" destId="{26C961B3-2A06-47F0-8FB7-09848AFAFC38}" srcOrd="1" destOrd="0" presId="urn:microsoft.com/office/officeart/2005/8/layout/process1"/>
    <dgm:cxn modelId="{D1C09A95-7D29-422D-AAB1-54C59A90A51D}" type="presOf" srcId="{07DF10D7-B793-44FC-B3E8-C8EFD984EED2}" destId="{15C15995-E71E-4B91-B369-C07A3391E123}" srcOrd="0" destOrd="0" presId="urn:microsoft.com/office/officeart/2005/8/layout/process1"/>
    <dgm:cxn modelId="{ABF19CBC-E4F1-40AF-80AD-653ABE7547B8}" srcId="{FA72FC8F-6670-4614-B71D-7F7A837998A2}" destId="{101018DD-792B-44BD-BC71-C188C29C258B}" srcOrd="0" destOrd="0" parTransId="{8B2C0B67-5B13-4A3F-B73B-1C0FDDE83027}" sibTransId="{07DF10D7-B793-44FC-B3E8-C8EFD984EED2}"/>
    <dgm:cxn modelId="{005335CC-CF8B-4240-8800-876987B59B72}" type="presOf" srcId="{F9DCD15F-1D10-48E5-852D-1B70F2D305CB}" destId="{4A42601A-5811-4C66-914E-627256E64218}" srcOrd="0" destOrd="0" presId="urn:microsoft.com/office/officeart/2005/8/layout/process1"/>
    <dgm:cxn modelId="{876C4E83-AC14-4C3E-9A8B-38F5190C319C}" type="presParOf" srcId="{83097FA1-8245-43A0-AE37-D2635484B1B3}" destId="{7DFA5C2C-BBF8-455A-8738-93759994C206}" srcOrd="0" destOrd="0" presId="urn:microsoft.com/office/officeart/2005/8/layout/process1"/>
    <dgm:cxn modelId="{939EBBDA-2B4C-4CDC-BFC9-B9F084283DF0}" type="presParOf" srcId="{83097FA1-8245-43A0-AE37-D2635484B1B3}" destId="{15C15995-E71E-4B91-B369-C07A3391E123}" srcOrd="1" destOrd="0" presId="urn:microsoft.com/office/officeart/2005/8/layout/process1"/>
    <dgm:cxn modelId="{3928DB6A-ACD2-4C6D-BB34-10A285E0EEDF}" type="presParOf" srcId="{15C15995-E71E-4B91-B369-C07A3391E123}" destId="{26C961B3-2A06-47F0-8FB7-09848AFAFC38}" srcOrd="0" destOrd="0" presId="urn:microsoft.com/office/officeart/2005/8/layout/process1"/>
    <dgm:cxn modelId="{1B46A278-5426-4D5F-8E2F-58E2DE746680}" type="presParOf" srcId="{83097FA1-8245-43A0-AE37-D2635484B1B3}" destId="{4A42601A-5811-4C66-914E-627256E64218}"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A72FC8F-6670-4614-B71D-7F7A837998A2}" type="doc">
      <dgm:prSet loTypeId="urn:microsoft.com/office/officeart/2005/8/layout/process1" loCatId="process" qsTypeId="urn:microsoft.com/office/officeart/2005/8/quickstyle/simple1" qsCatId="simple" csTypeId="urn:microsoft.com/office/officeart/2005/8/colors/colorful4" csCatId="colorful" phldr="1"/>
      <dgm:spPr/>
    </dgm:pt>
    <dgm:pt modelId="{101018DD-792B-44BD-BC71-C188C29C258B}">
      <dgm:prSet phldrT="[文本]"/>
      <dgm:spPr/>
      <dgm:t>
        <a:bodyPr/>
        <a:lstStyle/>
        <a:p>
          <a:pPr>
            <a:buNone/>
          </a:pPr>
          <a:r>
            <a:rPr lang="zh-CN" altLang="en-US" b="1" dirty="0">
              <a:latin typeface="Times New Roman" panose="02020603050405020304" pitchFamily="18" charset="0"/>
              <a:cs typeface="Times New Roman" panose="02020603050405020304" pitchFamily="18" charset="0"/>
            </a:rPr>
            <a:t>跟踪、审查和调整</a:t>
          </a:r>
          <a:r>
            <a:rPr lang="zh-CN" altLang="en-US" b="1" u="sng" dirty="0">
              <a:latin typeface="Times New Roman" panose="02020603050405020304" pitchFamily="18" charset="0"/>
              <a:cs typeface="Times New Roman" panose="02020603050405020304" pitchFamily="18" charset="0"/>
            </a:rPr>
            <a:t>项目进展与绩效</a:t>
          </a:r>
          <a:endParaRPr lang="zh-CN" altLang="en-US" dirty="0"/>
        </a:p>
      </dgm:t>
    </dgm:pt>
    <dgm:pt modelId="{8B2C0B67-5B13-4A3F-B73B-1C0FDDE83027}" type="parTrans" cxnId="{ABF19CBC-E4F1-40AF-80AD-653ABE7547B8}">
      <dgm:prSet/>
      <dgm:spPr/>
      <dgm:t>
        <a:bodyPr/>
        <a:lstStyle/>
        <a:p>
          <a:endParaRPr lang="zh-CN" altLang="en-US"/>
        </a:p>
      </dgm:t>
    </dgm:pt>
    <dgm:pt modelId="{07DF10D7-B793-44FC-B3E8-C8EFD984EED2}" type="sibTrans" cxnId="{ABF19CBC-E4F1-40AF-80AD-653ABE7547B8}">
      <dgm:prSet/>
      <dgm:spPr/>
      <dgm:t>
        <a:bodyPr/>
        <a:lstStyle/>
        <a:p>
          <a:endParaRPr lang="zh-CN" altLang="en-US"/>
        </a:p>
      </dgm:t>
    </dgm:pt>
    <dgm:pt modelId="{AA689CAB-F3E1-4C93-BEE1-5240EF97FC42}">
      <dgm:prSet/>
      <dgm:spPr/>
      <dgm:t>
        <a:bodyPr/>
        <a:lstStyle/>
        <a:p>
          <a:pPr>
            <a:buNone/>
          </a:pPr>
          <a:r>
            <a:rPr lang="zh-CN" altLang="en-US" b="1" dirty="0">
              <a:latin typeface="Times New Roman" panose="02020603050405020304" pitchFamily="18" charset="0"/>
              <a:cs typeface="Times New Roman" panose="02020603050405020304" pitchFamily="18" charset="0"/>
            </a:rPr>
            <a:t>识别必要的计划</a:t>
          </a:r>
          <a:r>
            <a:rPr lang="zh-CN" altLang="en-US" b="1" u="sng" dirty="0">
              <a:latin typeface="Times New Roman" panose="02020603050405020304" pitchFamily="18" charset="0"/>
              <a:cs typeface="Times New Roman" panose="02020603050405020304" pitchFamily="18" charset="0"/>
            </a:rPr>
            <a:t>变更</a:t>
          </a:r>
          <a:r>
            <a:rPr lang="zh-CN" altLang="en-US" b="1" u="none"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并启动相应</a:t>
          </a:r>
          <a:r>
            <a:rPr lang="zh-CN" altLang="en-US" b="1" u="sng" dirty="0">
              <a:latin typeface="Times New Roman" panose="02020603050405020304" pitchFamily="18" charset="0"/>
              <a:cs typeface="Times New Roman" panose="02020603050405020304" pitchFamily="18" charset="0"/>
            </a:rPr>
            <a:t>变更</a:t>
          </a:r>
          <a:endParaRPr lang="en-US" altLang="zh-CN" b="1" u="sng" dirty="0">
            <a:latin typeface="Times New Roman" panose="02020603050405020304" pitchFamily="18" charset="0"/>
            <a:cs typeface="Times New Roman" panose="02020603050405020304" pitchFamily="18" charset="0"/>
          </a:endParaRPr>
        </a:p>
      </dgm:t>
    </dgm:pt>
    <dgm:pt modelId="{E1F746B3-C4E1-4CDB-B0CF-FC0ECA624F37}" type="parTrans" cxnId="{FDC520D6-781E-4616-85F6-B75038ABE408}">
      <dgm:prSet/>
      <dgm:spPr/>
      <dgm:t>
        <a:bodyPr/>
        <a:lstStyle/>
        <a:p>
          <a:endParaRPr lang="zh-CN" altLang="en-US"/>
        </a:p>
      </dgm:t>
    </dgm:pt>
    <dgm:pt modelId="{DCAC68D7-36ED-461D-B3DB-A4DA099E81F8}" type="sibTrans" cxnId="{FDC520D6-781E-4616-85F6-B75038ABE408}">
      <dgm:prSet/>
      <dgm:spPr/>
      <dgm:t>
        <a:bodyPr/>
        <a:lstStyle/>
        <a:p>
          <a:endParaRPr lang="zh-CN" altLang="en-US"/>
        </a:p>
      </dgm:t>
    </dgm:pt>
    <dgm:pt modelId="{83097FA1-8245-43A0-AE37-D2635484B1B3}" type="pres">
      <dgm:prSet presAssocID="{FA72FC8F-6670-4614-B71D-7F7A837998A2}" presName="Name0" presStyleCnt="0">
        <dgm:presLayoutVars>
          <dgm:dir/>
          <dgm:resizeHandles val="exact"/>
        </dgm:presLayoutVars>
      </dgm:prSet>
      <dgm:spPr/>
    </dgm:pt>
    <dgm:pt modelId="{7DFA5C2C-BBF8-455A-8738-93759994C206}" type="pres">
      <dgm:prSet presAssocID="{101018DD-792B-44BD-BC71-C188C29C258B}" presName="node" presStyleLbl="node1" presStyleIdx="0" presStyleCnt="2">
        <dgm:presLayoutVars>
          <dgm:bulletEnabled val="1"/>
        </dgm:presLayoutVars>
      </dgm:prSet>
      <dgm:spPr/>
    </dgm:pt>
    <dgm:pt modelId="{15C15995-E71E-4B91-B369-C07A3391E123}" type="pres">
      <dgm:prSet presAssocID="{07DF10D7-B793-44FC-B3E8-C8EFD984EED2}" presName="sibTrans" presStyleLbl="sibTrans2D1" presStyleIdx="0" presStyleCnt="1"/>
      <dgm:spPr/>
    </dgm:pt>
    <dgm:pt modelId="{26C961B3-2A06-47F0-8FB7-09848AFAFC38}" type="pres">
      <dgm:prSet presAssocID="{07DF10D7-B793-44FC-B3E8-C8EFD984EED2}" presName="connectorText" presStyleLbl="sibTrans2D1" presStyleIdx="0" presStyleCnt="1"/>
      <dgm:spPr/>
    </dgm:pt>
    <dgm:pt modelId="{A2B8A5D3-B0B6-49B5-9CA3-8B247F1316D5}" type="pres">
      <dgm:prSet presAssocID="{AA689CAB-F3E1-4C93-BEE1-5240EF97FC42}" presName="node" presStyleLbl="node1" presStyleIdx="1" presStyleCnt="2" custScaleX="119430">
        <dgm:presLayoutVars>
          <dgm:bulletEnabled val="1"/>
        </dgm:presLayoutVars>
      </dgm:prSet>
      <dgm:spPr/>
    </dgm:pt>
  </dgm:ptLst>
  <dgm:cxnLst>
    <dgm:cxn modelId="{139CA706-DDBD-424F-BE89-BAAF559303C2}" type="presOf" srcId="{FA72FC8F-6670-4614-B71D-7F7A837998A2}" destId="{83097FA1-8245-43A0-AE37-D2635484B1B3}" srcOrd="0" destOrd="0" presId="urn:microsoft.com/office/officeart/2005/8/layout/process1"/>
    <dgm:cxn modelId="{F77DFE79-C109-469B-8F3F-4C04F554D8F8}" type="presOf" srcId="{101018DD-792B-44BD-BC71-C188C29C258B}" destId="{7DFA5C2C-BBF8-455A-8738-93759994C206}" srcOrd="0" destOrd="0" presId="urn:microsoft.com/office/officeart/2005/8/layout/process1"/>
    <dgm:cxn modelId="{21360790-1225-4910-95DA-CCD9212CE22E}" type="presOf" srcId="{07DF10D7-B793-44FC-B3E8-C8EFD984EED2}" destId="{26C961B3-2A06-47F0-8FB7-09848AFAFC38}" srcOrd="1" destOrd="0" presId="urn:microsoft.com/office/officeart/2005/8/layout/process1"/>
    <dgm:cxn modelId="{D1C09A95-7D29-422D-AAB1-54C59A90A51D}" type="presOf" srcId="{07DF10D7-B793-44FC-B3E8-C8EFD984EED2}" destId="{15C15995-E71E-4B91-B369-C07A3391E123}" srcOrd="0" destOrd="0" presId="urn:microsoft.com/office/officeart/2005/8/layout/process1"/>
    <dgm:cxn modelId="{ABF19CBC-E4F1-40AF-80AD-653ABE7547B8}" srcId="{FA72FC8F-6670-4614-B71D-7F7A837998A2}" destId="{101018DD-792B-44BD-BC71-C188C29C258B}" srcOrd="0" destOrd="0" parTransId="{8B2C0B67-5B13-4A3F-B73B-1C0FDDE83027}" sibTransId="{07DF10D7-B793-44FC-B3E8-C8EFD984EED2}"/>
    <dgm:cxn modelId="{32B4E1C5-0FE8-44BC-BFAC-B38E6AEEE324}" type="presOf" srcId="{AA689CAB-F3E1-4C93-BEE1-5240EF97FC42}" destId="{A2B8A5D3-B0B6-49B5-9CA3-8B247F1316D5}" srcOrd="0" destOrd="0" presId="urn:microsoft.com/office/officeart/2005/8/layout/process1"/>
    <dgm:cxn modelId="{FDC520D6-781E-4616-85F6-B75038ABE408}" srcId="{FA72FC8F-6670-4614-B71D-7F7A837998A2}" destId="{AA689CAB-F3E1-4C93-BEE1-5240EF97FC42}" srcOrd="1" destOrd="0" parTransId="{E1F746B3-C4E1-4CDB-B0CF-FC0ECA624F37}" sibTransId="{DCAC68D7-36ED-461D-B3DB-A4DA099E81F8}"/>
    <dgm:cxn modelId="{876C4E83-AC14-4C3E-9A8B-38F5190C319C}" type="presParOf" srcId="{83097FA1-8245-43A0-AE37-D2635484B1B3}" destId="{7DFA5C2C-BBF8-455A-8738-93759994C206}" srcOrd="0" destOrd="0" presId="urn:microsoft.com/office/officeart/2005/8/layout/process1"/>
    <dgm:cxn modelId="{939EBBDA-2B4C-4CDC-BFC9-B9F084283DF0}" type="presParOf" srcId="{83097FA1-8245-43A0-AE37-D2635484B1B3}" destId="{15C15995-E71E-4B91-B369-C07A3391E123}" srcOrd="1" destOrd="0" presId="urn:microsoft.com/office/officeart/2005/8/layout/process1"/>
    <dgm:cxn modelId="{3928DB6A-ACD2-4C6D-BB34-10A285E0EEDF}" type="presParOf" srcId="{15C15995-E71E-4B91-B369-C07A3391E123}" destId="{26C961B3-2A06-47F0-8FB7-09848AFAFC38}" srcOrd="0" destOrd="0" presId="urn:microsoft.com/office/officeart/2005/8/layout/process1"/>
    <dgm:cxn modelId="{E37AB9B0-A6FA-4757-8F12-9343FBEB6333}" type="presParOf" srcId="{83097FA1-8245-43A0-AE37-D2635484B1B3}" destId="{A2B8A5D3-B0B6-49B5-9CA3-8B247F1316D5}"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BBFC563-947D-4223-8C07-0704AFDDEB32}" type="doc">
      <dgm:prSet loTypeId="urn:microsoft.com/office/officeart/2005/8/layout/chart3" loCatId="relationship" qsTypeId="urn:microsoft.com/office/officeart/2005/8/quickstyle/simple3" qsCatId="simple" csTypeId="urn:microsoft.com/office/officeart/2005/8/colors/colorful2" csCatId="colorful" phldr="1"/>
      <dgm:spPr/>
    </dgm:pt>
    <dgm:pt modelId="{2BFA3589-462D-4256-9F87-BF2EE377AA9D}">
      <dgm:prSet phldrT="[文本]" custT="1"/>
      <dgm:spPr/>
      <dgm:t>
        <a:bodyPr/>
        <a:lstStyle/>
        <a:p>
          <a:r>
            <a:rPr lang="zh-CN" altLang="en-US" sz="1800" b="1" dirty="0">
              <a:latin typeface="Times New Roman" panose="02020603050405020304" pitchFamily="18" charset="0"/>
              <a:cs typeface="Times New Roman" panose="02020603050405020304" pitchFamily="18" charset="0"/>
            </a:rPr>
            <a:t>确保</a:t>
          </a:r>
          <a:r>
            <a:rPr lang="zh-CN" altLang="en-US" sz="1800" b="1" dirty="0">
              <a:solidFill>
                <a:srgbClr val="FFFF00"/>
              </a:solidFill>
              <a:latin typeface="Times New Roman" panose="02020603050405020304" pitchFamily="18" charset="0"/>
              <a:cs typeface="Times New Roman" panose="02020603050405020304" pitchFamily="18" charset="0"/>
            </a:rPr>
            <a:t>经批准</a:t>
          </a:r>
          <a:r>
            <a:rPr lang="zh-CN" altLang="en-US" sz="1800" b="1" dirty="0">
              <a:latin typeface="Times New Roman" panose="02020603050405020304" pitchFamily="18" charset="0"/>
              <a:cs typeface="Times New Roman" panose="02020603050405020304" pitchFamily="18" charset="0"/>
            </a:rPr>
            <a:t>的</a:t>
          </a:r>
          <a:r>
            <a:rPr lang="zh-CN" altLang="en-US" sz="1800" b="1" dirty="0">
              <a:solidFill>
                <a:srgbClr val="FF0000"/>
              </a:solidFill>
              <a:latin typeface="Times New Roman" panose="02020603050405020304" pitchFamily="18" charset="0"/>
              <a:cs typeface="Times New Roman" panose="02020603050405020304" pitchFamily="18" charset="0"/>
            </a:rPr>
            <a:t>变更</a:t>
          </a:r>
          <a:r>
            <a:rPr lang="zh-CN" altLang="en-US" sz="1800" b="1" dirty="0">
              <a:latin typeface="Times New Roman" panose="02020603050405020304" pitchFamily="18" charset="0"/>
              <a:cs typeface="Times New Roman" panose="02020603050405020304" pitchFamily="18" charset="0"/>
            </a:rPr>
            <a:t>才能付诸执行</a:t>
          </a:r>
          <a:endParaRPr lang="zh-CN" altLang="en-US" sz="1800" dirty="0"/>
        </a:p>
      </dgm:t>
    </dgm:pt>
    <dgm:pt modelId="{8B751B84-6760-4909-AC07-FA2AD8AFE402}" type="parTrans" cxnId="{7204E2DF-5676-44B9-99CE-2C86D2EF2DE8}">
      <dgm:prSet/>
      <dgm:spPr/>
      <dgm:t>
        <a:bodyPr/>
        <a:lstStyle/>
        <a:p>
          <a:endParaRPr lang="zh-CN" altLang="en-US" sz="2400"/>
        </a:p>
      </dgm:t>
    </dgm:pt>
    <dgm:pt modelId="{9B45F1CF-0256-411C-9F7B-5318CD00756E}" type="sibTrans" cxnId="{7204E2DF-5676-44B9-99CE-2C86D2EF2DE8}">
      <dgm:prSet/>
      <dgm:spPr/>
      <dgm:t>
        <a:bodyPr/>
        <a:lstStyle/>
        <a:p>
          <a:endParaRPr lang="zh-CN" altLang="en-US" sz="2400"/>
        </a:p>
      </dgm:t>
    </dgm:pt>
    <dgm:pt modelId="{DF607362-615F-40B9-AEBC-924A338FCCA9}">
      <dgm:prSet phldrT="[文本]" custT="1"/>
      <dgm:spPr/>
      <dgm:t>
        <a:bodyPr/>
        <a:lstStyle/>
        <a:p>
          <a:r>
            <a:rPr lang="zh-CN" altLang="en-US" sz="1800" b="1" dirty="0">
              <a:solidFill>
                <a:srgbClr val="FF0000"/>
              </a:solidFill>
              <a:latin typeface="Times New Roman" panose="02020603050405020304" pitchFamily="18" charset="0"/>
              <a:cs typeface="Times New Roman" panose="02020603050405020304" pitchFamily="18" charset="0"/>
            </a:rPr>
            <a:t>控制变更</a:t>
          </a:r>
          <a:r>
            <a:rPr lang="zh-CN" altLang="en-US" sz="1800" b="1" dirty="0">
              <a:latin typeface="Times New Roman" panose="02020603050405020304" pitchFamily="18" charset="0"/>
              <a:cs typeface="Times New Roman" panose="02020603050405020304" pitchFamily="18" charset="0"/>
            </a:rPr>
            <a:t>，推荐纠正</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预防措施</a:t>
          </a:r>
          <a:endParaRPr lang="zh-CN" altLang="en-US" sz="1800" dirty="0"/>
        </a:p>
      </dgm:t>
    </dgm:pt>
    <dgm:pt modelId="{25E2482D-732E-4A9A-861A-205FE1A366CF}" type="parTrans" cxnId="{E3582B0E-E8AC-4346-B59C-ABB0CF1F8029}">
      <dgm:prSet/>
      <dgm:spPr/>
      <dgm:t>
        <a:bodyPr/>
        <a:lstStyle/>
        <a:p>
          <a:endParaRPr lang="zh-CN" altLang="en-US" sz="2400"/>
        </a:p>
      </dgm:t>
    </dgm:pt>
    <dgm:pt modelId="{074F1EFF-8739-4C65-918B-50654FD1DA03}" type="sibTrans" cxnId="{E3582B0E-E8AC-4346-B59C-ABB0CF1F8029}">
      <dgm:prSet/>
      <dgm:spPr/>
      <dgm:t>
        <a:bodyPr/>
        <a:lstStyle/>
        <a:p>
          <a:endParaRPr lang="zh-CN" altLang="en-US" sz="2400"/>
        </a:p>
      </dgm:t>
    </dgm:pt>
    <dgm:pt modelId="{8B8FA159-70F6-4FCE-B4D2-63648F56DE89}">
      <dgm:prSet phldrT="[文本]" custT="1"/>
      <dgm:spPr/>
      <dgm:t>
        <a:bodyPr/>
        <a:lstStyle/>
        <a:p>
          <a:r>
            <a:rPr lang="zh-CN" altLang="en-US" sz="1800" b="1" dirty="0">
              <a:solidFill>
                <a:srgbClr val="FF0000"/>
              </a:solidFill>
              <a:latin typeface="Times New Roman" panose="02020603050405020304" pitchFamily="18" charset="0"/>
              <a:cs typeface="Times New Roman" panose="02020603050405020304" pitchFamily="18" charset="0"/>
            </a:rPr>
            <a:t>监督</a:t>
          </a:r>
          <a:r>
            <a:rPr lang="zh-CN" altLang="en-US" sz="1800" b="1" dirty="0">
              <a:latin typeface="Times New Roman" panose="02020603050405020304" pitchFamily="18" charset="0"/>
              <a:cs typeface="Times New Roman" panose="02020603050405020304" pitchFamily="18" charset="0"/>
            </a:rPr>
            <a:t>正在进行中的项目活动</a:t>
          </a:r>
          <a:endParaRPr lang="zh-CN" altLang="en-US" sz="1800" dirty="0"/>
        </a:p>
      </dgm:t>
    </dgm:pt>
    <dgm:pt modelId="{6A25ECF3-5D95-4E37-B30C-70B3758C7D9B}" type="parTrans" cxnId="{1B23ABAA-BDE0-4516-B0EA-4725B3F1BB08}">
      <dgm:prSet/>
      <dgm:spPr/>
      <dgm:t>
        <a:bodyPr/>
        <a:lstStyle/>
        <a:p>
          <a:endParaRPr lang="zh-CN" altLang="en-US" sz="2400"/>
        </a:p>
      </dgm:t>
    </dgm:pt>
    <dgm:pt modelId="{64DE79F9-44F1-4743-89F9-B7959E48E99C}" type="sibTrans" cxnId="{1B23ABAA-BDE0-4516-B0EA-4725B3F1BB08}">
      <dgm:prSet/>
      <dgm:spPr/>
      <dgm:t>
        <a:bodyPr/>
        <a:lstStyle/>
        <a:p>
          <a:endParaRPr lang="zh-CN" altLang="en-US" sz="2400"/>
        </a:p>
      </dgm:t>
    </dgm:pt>
    <dgm:pt modelId="{70696857-22A1-47F4-B825-3B28D1A44599}" type="pres">
      <dgm:prSet presAssocID="{0BBFC563-947D-4223-8C07-0704AFDDEB32}" presName="compositeShape" presStyleCnt="0">
        <dgm:presLayoutVars>
          <dgm:chMax val="7"/>
          <dgm:dir/>
          <dgm:resizeHandles val="exact"/>
        </dgm:presLayoutVars>
      </dgm:prSet>
      <dgm:spPr/>
    </dgm:pt>
    <dgm:pt modelId="{0A28A569-D54F-43A9-B066-6C2BE9521DE5}" type="pres">
      <dgm:prSet presAssocID="{0BBFC563-947D-4223-8C07-0704AFDDEB32}" presName="wedge1" presStyleLbl="node1" presStyleIdx="0" presStyleCnt="3"/>
      <dgm:spPr/>
    </dgm:pt>
    <dgm:pt modelId="{3EEE8B42-D7AE-4958-92F7-9699E14F0052}" type="pres">
      <dgm:prSet presAssocID="{0BBFC563-947D-4223-8C07-0704AFDDEB32}" presName="wedge1Tx" presStyleLbl="node1" presStyleIdx="0" presStyleCnt="3">
        <dgm:presLayoutVars>
          <dgm:chMax val="0"/>
          <dgm:chPref val="0"/>
          <dgm:bulletEnabled val="1"/>
        </dgm:presLayoutVars>
      </dgm:prSet>
      <dgm:spPr/>
    </dgm:pt>
    <dgm:pt modelId="{6D57C841-6018-48C8-ABA4-9A5BD2133929}" type="pres">
      <dgm:prSet presAssocID="{0BBFC563-947D-4223-8C07-0704AFDDEB32}" presName="wedge2" presStyleLbl="node1" presStyleIdx="1" presStyleCnt="3" custLinFactNeighborX="2577" custLinFactNeighborY="316"/>
      <dgm:spPr/>
    </dgm:pt>
    <dgm:pt modelId="{1D817A19-A83E-47A0-B002-F5EE3CD387D9}" type="pres">
      <dgm:prSet presAssocID="{0BBFC563-947D-4223-8C07-0704AFDDEB32}" presName="wedge2Tx" presStyleLbl="node1" presStyleIdx="1" presStyleCnt="3">
        <dgm:presLayoutVars>
          <dgm:chMax val="0"/>
          <dgm:chPref val="0"/>
          <dgm:bulletEnabled val="1"/>
        </dgm:presLayoutVars>
      </dgm:prSet>
      <dgm:spPr/>
    </dgm:pt>
    <dgm:pt modelId="{0D4010F8-3AC4-4819-8A53-5BE6E7C41642}" type="pres">
      <dgm:prSet presAssocID="{0BBFC563-947D-4223-8C07-0704AFDDEB32}" presName="wedge3" presStyleLbl="node1" presStyleIdx="2" presStyleCnt="3"/>
      <dgm:spPr/>
    </dgm:pt>
    <dgm:pt modelId="{DCE911E0-709B-48A6-928E-D9FE955D1C8B}" type="pres">
      <dgm:prSet presAssocID="{0BBFC563-947D-4223-8C07-0704AFDDEB32}" presName="wedge3Tx" presStyleLbl="node1" presStyleIdx="2" presStyleCnt="3">
        <dgm:presLayoutVars>
          <dgm:chMax val="0"/>
          <dgm:chPref val="0"/>
          <dgm:bulletEnabled val="1"/>
        </dgm:presLayoutVars>
      </dgm:prSet>
      <dgm:spPr/>
    </dgm:pt>
  </dgm:ptLst>
  <dgm:cxnLst>
    <dgm:cxn modelId="{E3582B0E-E8AC-4346-B59C-ABB0CF1F8029}" srcId="{0BBFC563-947D-4223-8C07-0704AFDDEB32}" destId="{DF607362-615F-40B9-AEBC-924A338FCCA9}" srcOrd="1" destOrd="0" parTransId="{25E2482D-732E-4A9A-861A-205FE1A366CF}" sibTransId="{074F1EFF-8739-4C65-918B-50654FD1DA03}"/>
    <dgm:cxn modelId="{8383837D-BEFA-4B82-B7E5-CC2FA7D57CE0}" type="presOf" srcId="{8B8FA159-70F6-4FCE-B4D2-63648F56DE89}" destId="{0D4010F8-3AC4-4819-8A53-5BE6E7C41642}" srcOrd="0" destOrd="0" presId="urn:microsoft.com/office/officeart/2005/8/layout/chart3"/>
    <dgm:cxn modelId="{45FDE58A-08CA-4ED7-8DDC-A487FF92AF31}" type="presOf" srcId="{2BFA3589-462D-4256-9F87-BF2EE377AA9D}" destId="{3EEE8B42-D7AE-4958-92F7-9699E14F0052}" srcOrd="1" destOrd="0" presId="urn:microsoft.com/office/officeart/2005/8/layout/chart3"/>
    <dgm:cxn modelId="{8307A8A5-D511-4EF1-9E41-796D7FCF3259}" type="presOf" srcId="{0BBFC563-947D-4223-8C07-0704AFDDEB32}" destId="{70696857-22A1-47F4-B825-3B28D1A44599}" srcOrd="0" destOrd="0" presId="urn:microsoft.com/office/officeart/2005/8/layout/chart3"/>
    <dgm:cxn modelId="{509329A9-9F4C-497C-960B-84EBD603F8EC}" type="presOf" srcId="{DF607362-615F-40B9-AEBC-924A338FCCA9}" destId="{6D57C841-6018-48C8-ABA4-9A5BD2133929}" srcOrd="0" destOrd="0" presId="urn:microsoft.com/office/officeart/2005/8/layout/chart3"/>
    <dgm:cxn modelId="{1B23ABAA-BDE0-4516-B0EA-4725B3F1BB08}" srcId="{0BBFC563-947D-4223-8C07-0704AFDDEB32}" destId="{8B8FA159-70F6-4FCE-B4D2-63648F56DE89}" srcOrd="2" destOrd="0" parTransId="{6A25ECF3-5D95-4E37-B30C-70B3758C7D9B}" sibTransId="{64DE79F9-44F1-4743-89F9-B7959E48E99C}"/>
    <dgm:cxn modelId="{0D0B7FCD-7CAD-4B59-B7BF-5692BBD94074}" type="presOf" srcId="{2BFA3589-462D-4256-9F87-BF2EE377AA9D}" destId="{0A28A569-D54F-43A9-B066-6C2BE9521DE5}" srcOrd="0" destOrd="0" presId="urn:microsoft.com/office/officeart/2005/8/layout/chart3"/>
    <dgm:cxn modelId="{D84DDCDB-8F27-4E00-B5ED-79F5ED72E6E7}" type="presOf" srcId="{8B8FA159-70F6-4FCE-B4D2-63648F56DE89}" destId="{DCE911E0-709B-48A6-928E-D9FE955D1C8B}" srcOrd="1" destOrd="0" presId="urn:microsoft.com/office/officeart/2005/8/layout/chart3"/>
    <dgm:cxn modelId="{7204E2DF-5676-44B9-99CE-2C86D2EF2DE8}" srcId="{0BBFC563-947D-4223-8C07-0704AFDDEB32}" destId="{2BFA3589-462D-4256-9F87-BF2EE377AA9D}" srcOrd="0" destOrd="0" parTransId="{8B751B84-6760-4909-AC07-FA2AD8AFE402}" sibTransId="{9B45F1CF-0256-411C-9F7B-5318CD00756E}"/>
    <dgm:cxn modelId="{085AB0EA-CAF9-4AB0-A8C3-952763BABA81}" type="presOf" srcId="{DF607362-615F-40B9-AEBC-924A338FCCA9}" destId="{1D817A19-A83E-47A0-B002-F5EE3CD387D9}" srcOrd="1" destOrd="0" presId="urn:microsoft.com/office/officeart/2005/8/layout/chart3"/>
    <dgm:cxn modelId="{6443B0DA-9226-482F-9909-4ED45D44321C}" type="presParOf" srcId="{70696857-22A1-47F4-B825-3B28D1A44599}" destId="{0A28A569-D54F-43A9-B066-6C2BE9521DE5}" srcOrd="0" destOrd="0" presId="urn:microsoft.com/office/officeart/2005/8/layout/chart3"/>
    <dgm:cxn modelId="{9E1A1948-5D2C-4853-AF8C-4562AA5489FC}" type="presParOf" srcId="{70696857-22A1-47F4-B825-3B28D1A44599}" destId="{3EEE8B42-D7AE-4958-92F7-9699E14F0052}" srcOrd="1" destOrd="0" presId="urn:microsoft.com/office/officeart/2005/8/layout/chart3"/>
    <dgm:cxn modelId="{E2D71751-2558-4804-ACE4-50E8385FE5DB}" type="presParOf" srcId="{70696857-22A1-47F4-B825-3B28D1A44599}" destId="{6D57C841-6018-48C8-ABA4-9A5BD2133929}" srcOrd="2" destOrd="0" presId="urn:microsoft.com/office/officeart/2005/8/layout/chart3"/>
    <dgm:cxn modelId="{7914B640-28DC-415D-A390-9DC0442AF3CC}" type="presParOf" srcId="{70696857-22A1-47F4-B825-3B28D1A44599}" destId="{1D817A19-A83E-47A0-B002-F5EE3CD387D9}" srcOrd="3" destOrd="0" presId="urn:microsoft.com/office/officeart/2005/8/layout/chart3"/>
    <dgm:cxn modelId="{0726F982-F082-4343-8670-1F3978BB30CD}" type="presParOf" srcId="{70696857-22A1-47F4-B825-3B28D1A44599}" destId="{0D4010F8-3AC4-4819-8A53-5BE6E7C41642}" srcOrd="4" destOrd="0" presId="urn:microsoft.com/office/officeart/2005/8/layout/chart3"/>
    <dgm:cxn modelId="{44A9EB2A-A54D-41E3-8C27-D10604FD8688}" type="presParOf" srcId="{70696857-22A1-47F4-B825-3B28D1A44599}" destId="{DCE911E0-709B-48A6-928E-D9FE955D1C8B}"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609E9-F391-4566-BF7A-1A15DD580E76}">
      <dsp:nvSpPr>
        <dsp:cNvPr id="0" name=""/>
        <dsp:cNvSpPr/>
      </dsp:nvSpPr>
      <dsp:spPr>
        <a:xfrm>
          <a:off x="4881629" y="1085210"/>
          <a:ext cx="897007" cy="2818900"/>
        </a:xfrm>
        <a:custGeom>
          <a:avLst/>
          <a:gdLst/>
          <a:ahLst/>
          <a:cxnLst/>
          <a:rect l="0" t="0" r="0" b="0"/>
          <a:pathLst>
            <a:path>
              <a:moveTo>
                <a:pt x="0" y="0"/>
              </a:moveTo>
              <a:lnTo>
                <a:pt x="0" y="2818900"/>
              </a:lnTo>
              <a:lnTo>
                <a:pt x="897007" y="281890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C73C90-EC86-4753-B859-02B1853445F2}">
      <dsp:nvSpPr>
        <dsp:cNvPr id="0" name=""/>
        <dsp:cNvSpPr/>
      </dsp:nvSpPr>
      <dsp:spPr>
        <a:xfrm>
          <a:off x="4881629" y="1085210"/>
          <a:ext cx="897007" cy="2237702"/>
        </a:xfrm>
        <a:custGeom>
          <a:avLst/>
          <a:gdLst/>
          <a:ahLst/>
          <a:cxnLst/>
          <a:rect l="0" t="0" r="0" b="0"/>
          <a:pathLst>
            <a:path>
              <a:moveTo>
                <a:pt x="0" y="0"/>
              </a:moveTo>
              <a:lnTo>
                <a:pt x="0" y="2237702"/>
              </a:lnTo>
              <a:lnTo>
                <a:pt x="897007" y="223770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7AB066-DB07-40ED-A66F-7FFCB328467B}">
      <dsp:nvSpPr>
        <dsp:cNvPr id="0" name=""/>
        <dsp:cNvSpPr/>
      </dsp:nvSpPr>
      <dsp:spPr>
        <a:xfrm>
          <a:off x="4881629" y="1085210"/>
          <a:ext cx="897007" cy="1623917"/>
        </a:xfrm>
        <a:custGeom>
          <a:avLst/>
          <a:gdLst/>
          <a:ahLst/>
          <a:cxnLst/>
          <a:rect l="0" t="0" r="0" b="0"/>
          <a:pathLst>
            <a:path>
              <a:moveTo>
                <a:pt x="0" y="0"/>
              </a:moveTo>
              <a:lnTo>
                <a:pt x="0" y="1623917"/>
              </a:lnTo>
              <a:lnTo>
                <a:pt x="897007" y="162391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A7F62-3A12-4EDE-97F6-7524D5322000}">
      <dsp:nvSpPr>
        <dsp:cNvPr id="0" name=""/>
        <dsp:cNvSpPr/>
      </dsp:nvSpPr>
      <dsp:spPr>
        <a:xfrm>
          <a:off x="4881629" y="1085210"/>
          <a:ext cx="897007" cy="1010133"/>
        </a:xfrm>
        <a:custGeom>
          <a:avLst/>
          <a:gdLst/>
          <a:ahLst/>
          <a:cxnLst/>
          <a:rect l="0" t="0" r="0" b="0"/>
          <a:pathLst>
            <a:path>
              <a:moveTo>
                <a:pt x="0" y="0"/>
              </a:moveTo>
              <a:lnTo>
                <a:pt x="0" y="1010133"/>
              </a:lnTo>
              <a:lnTo>
                <a:pt x="897007" y="101013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586E90-25BD-4D33-9AD2-E2ACBF72C1F7}">
      <dsp:nvSpPr>
        <dsp:cNvPr id="0" name=""/>
        <dsp:cNvSpPr/>
      </dsp:nvSpPr>
      <dsp:spPr>
        <a:xfrm>
          <a:off x="4881629" y="1085210"/>
          <a:ext cx="897007" cy="396349"/>
        </a:xfrm>
        <a:custGeom>
          <a:avLst/>
          <a:gdLst/>
          <a:ahLst/>
          <a:cxnLst/>
          <a:rect l="0" t="0" r="0" b="0"/>
          <a:pathLst>
            <a:path>
              <a:moveTo>
                <a:pt x="0" y="0"/>
              </a:moveTo>
              <a:lnTo>
                <a:pt x="0" y="396349"/>
              </a:lnTo>
              <a:lnTo>
                <a:pt x="897007" y="3963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38A589-D973-45FB-BC84-A8D47A0E676C}">
      <dsp:nvSpPr>
        <dsp:cNvPr id="0" name=""/>
        <dsp:cNvSpPr/>
      </dsp:nvSpPr>
      <dsp:spPr>
        <a:xfrm>
          <a:off x="3508974" y="434884"/>
          <a:ext cx="1908891" cy="218083"/>
        </a:xfrm>
        <a:custGeom>
          <a:avLst/>
          <a:gdLst/>
          <a:ahLst/>
          <a:cxnLst/>
          <a:rect l="0" t="0" r="0" b="0"/>
          <a:pathLst>
            <a:path>
              <a:moveTo>
                <a:pt x="0" y="0"/>
              </a:moveTo>
              <a:lnTo>
                <a:pt x="0" y="127312"/>
              </a:lnTo>
              <a:lnTo>
                <a:pt x="1908891" y="127312"/>
              </a:lnTo>
              <a:lnTo>
                <a:pt x="1908891" y="21808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66CFFE-5D00-4840-A267-A22C62FC0705}">
      <dsp:nvSpPr>
        <dsp:cNvPr id="0" name=""/>
        <dsp:cNvSpPr/>
      </dsp:nvSpPr>
      <dsp:spPr>
        <a:xfrm>
          <a:off x="475056" y="1084190"/>
          <a:ext cx="705790" cy="2300321"/>
        </a:xfrm>
        <a:custGeom>
          <a:avLst/>
          <a:gdLst/>
          <a:ahLst/>
          <a:cxnLst/>
          <a:rect l="0" t="0" r="0" b="0"/>
          <a:pathLst>
            <a:path>
              <a:moveTo>
                <a:pt x="0" y="0"/>
              </a:moveTo>
              <a:lnTo>
                <a:pt x="0" y="2300321"/>
              </a:lnTo>
              <a:lnTo>
                <a:pt x="705790" y="230032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A1479B-9865-4352-90C0-CCBE3210890B}">
      <dsp:nvSpPr>
        <dsp:cNvPr id="0" name=""/>
        <dsp:cNvSpPr/>
      </dsp:nvSpPr>
      <dsp:spPr>
        <a:xfrm>
          <a:off x="475056" y="1084190"/>
          <a:ext cx="705790" cy="1367822"/>
        </a:xfrm>
        <a:custGeom>
          <a:avLst/>
          <a:gdLst/>
          <a:ahLst/>
          <a:cxnLst/>
          <a:rect l="0" t="0" r="0" b="0"/>
          <a:pathLst>
            <a:path>
              <a:moveTo>
                <a:pt x="0" y="0"/>
              </a:moveTo>
              <a:lnTo>
                <a:pt x="0" y="1367822"/>
              </a:lnTo>
              <a:lnTo>
                <a:pt x="705790" y="136782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EF2784-72F6-4D8D-8535-9CFA87973EEA}">
      <dsp:nvSpPr>
        <dsp:cNvPr id="0" name=""/>
        <dsp:cNvSpPr/>
      </dsp:nvSpPr>
      <dsp:spPr>
        <a:xfrm>
          <a:off x="475056" y="1084190"/>
          <a:ext cx="687238" cy="504033"/>
        </a:xfrm>
        <a:custGeom>
          <a:avLst/>
          <a:gdLst/>
          <a:ahLst/>
          <a:cxnLst/>
          <a:rect l="0" t="0" r="0" b="0"/>
          <a:pathLst>
            <a:path>
              <a:moveTo>
                <a:pt x="0" y="0"/>
              </a:moveTo>
              <a:lnTo>
                <a:pt x="0" y="504033"/>
              </a:lnTo>
              <a:lnTo>
                <a:pt x="687238" y="50403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68B057-68B5-4021-A166-65BBF0A3CB6C}">
      <dsp:nvSpPr>
        <dsp:cNvPr id="0" name=""/>
        <dsp:cNvSpPr/>
      </dsp:nvSpPr>
      <dsp:spPr>
        <a:xfrm>
          <a:off x="1015207" y="434884"/>
          <a:ext cx="2493767" cy="217063"/>
        </a:xfrm>
        <a:custGeom>
          <a:avLst/>
          <a:gdLst/>
          <a:ahLst/>
          <a:cxnLst/>
          <a:rect l="0" t="0" r="0" b="0"/>
          <a:pathLst>
            <a:path>
              <a:moveTo>
                <a:pt x="2493767" y="0"/>
              </a:moveTo>
              <a:lnTo>
                <a:pt x="2493767" y="126292"/>
              </a:lnTo>
              <a:lnTo>
                <a:pt x="0" y="126292"/>
              </a:lnTo>
              <a:lnTo>
                <a:pt x="0" y="21706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7D5200-327B-4CC6-AA1D-DDDEB60FAF3C}">
      <dsp:nvSpPr>
        <dsp:cNvPr id="0" name=""/>
        <dsp:cNvSpPr/>
      </dsp:nvSpPr>
      <dsp:spPr>
        <a:xfrm>
          <a:off x="2251097" y="2641"/>
          <a:ext cx="2515755" cy="432242"/>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zh-CN" altLang="en-US" sz="2400" b="1" kern="1200" dirty="0">
              <a:latin typeface="Times New Roman" panose="02020603050405020304" pitchFamily="18" charset="0"/>
              <a:ea typeface="楷体" panose="02010609060101010101" pitchFamily="49" charset="-122"/>
              <a:cs typeface="Times New Roman" panose="02020603050405020304" pitchFamily="18" charset="0"/>
            </a:rPr>
            <a:t>有效管理各个过程</a:t>
          </a:r>
          <a:endParaRPr lang="zh-CN" altLang="en-US" sz="2400" kern="1200" dirty="0"/>
        </a:p>
      </dsp:txBody>
      <dsp:txXfrm>
        <a:off x="2251097" y="2641"/>
        <a:ext cx="2515755" cy="432242"/>
      </dsp:txXfrm>
    </dsp:sp>
    <dsp:sp modelId="{B87E9B9C-181D-4607-93A4-3408D813E9C5}">
      <dsp:nvSpPr>
        <dsp:cNvPr id="0" name=""/>
        <dsp:cNvSpPr/>
      </dsp:nvSpPr>
      <dsp:spPr>
        <a:xfrm>
          <a:off x="340019" y="651947"/>
          <a:ext cx="1350377" cy="432242"/>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zh-CN" altLang="en-US" sz="2400" b="1" kern="1200" dirty="0">
              <a:latin typeface="Times New Roman" panose="02020603050405020304" pitchFamily="18" charset="0"/>
              <a:ea typeface="楷体" panose="02010609060101010101" pitchFamily="49" charset="-122"/>
              <a:cs typeface="Times New Roman" panose="02020603050405020304" pitchFamily="18" charset="0"/>
            </a:rPr>
            <a:t>项目经理</a:t>
          </a:r>
          <a:endParaRPr lang="zh-CN" altLang="en-US" sz="2400" kern="1200" dirty="0"/>
        </a:p>
      </dsp:txBody>
      <dsp:txXfrm>
        <a:off x="340019" y="651947"/>
        <a:ext cx="1350377" cy="432242"/>
      </dsp:txXfrm>
    </dsp:sp>
    <dsp:sp modelId="{3FD991E1-358F-4478-8419-31E0125A9849}">
      <dsp:nvSpPr>
        <dsp:cNvPr id="0" name=""/>
        <dsp:cNvSpPr/>
      </dsp:nvSpPr>
      <dsp:spPr>
        <a:xfrm>
          <a:off x="1162295" y="1228317"/>
          <a:ext cx="3311997" cy="719813"/>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 1  </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认真考虑过程及其输入和输出</a:t>
          </a:r>
          <a:endPar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endParaRPr>
        </a:p>
      </dsp:txBody>
      <dsp:txXfrm>
        <a:off x="1162295" y="1228317"/>
        <a:ext cx="3311997" cy="719813"/>
      </dsp:txXfrm>
    </dsp:sp>
    <dsp:sp modelId="{B19E72E0-55FC-44F1-8661-D987D31811CF}">
      <dsp:nvSpPr>
        <dsp:cNvPr id="0" name=""/>
        <dsp:cNvSpPr/>
      </dsp:nvSpPr>
      <dsp:spPr>
        <a:xfrm>
          <a:off x="1180847" y="2092106"/>
          <a:ext cx="3311997" cy="719813"/>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 2  </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决定采用哪些过程及程度</a:t>
          </a:r>
          <a:endPar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endParaRPr>
        </a:p>
      </dsp:txBody>
      <dsp:txXfrm>
        <a:off x="1180847" y="2092106"/>
        <a:ext cx="3311997" cy="719813"/>
      </dsp:txXfrm>
    </dsp:sp>
    <dsp:sp modelId="{03EF06D0-9CD5-49A1-BBED-C35A0FD3F176}">
      <dsp:nvSpPr>
        <dsp:cNvPr id="0" name=""/>
        <dsp:cNvSpPr/>
      </dsp:nvSpPr>
      <dsp:spPr>
        <a:xfrm>
          <a:off x="1180847" y="3024604"/>
          <a:ext cx="3311997" cy="719813"/>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 3  </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对所必需过程做调整</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kern="1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u="sng" kern="1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裁剪</a:t>
          </a:r>
          <a:r>
            <a:rPr lang="zh-CN" altLang="en-US" sz="1800" b="1" kern="1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dsp:txBody>
      <dsp:txXfrm>
        <a:off x="1180847" y="3024604"/>
        <a:ext cx="3311997" cy="719813"/>
      </dsp:txXfrm>
    </dsp:sp>
    <dsp:sp modelId="{B2EC8A2A-DA20-4056-BBA9-9C1193CBF547}">
      <dsp:nvSpPr>
        <dsp:cNvPr id="0" name=""/>
        <dsp:cNvSpPr/>
      </dsp:nvSpPr>
      <dsp:spPr>
        <a:xfrm>
          <a:off x="4747570" y="652967"/>
          <a:ext cx="1340591" cy="432242"/>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Times New Roman" panose="02020603050405020304" pitchFamily="18" charset="0"/>
              <a:ea typeface="楷体" panose="02010609060101010101" pitchFamily="49" charset="-122"/>
              <a:cs typeface="Times New Roman" panose="02020603050405020304" pitchFamily="18" charset="0"/>
            </a:rPr>
            <a:t>项目团队</a:t>
          </a:r>
          <a:endParaRPr lang="zh-CN" altLang="en-US" sz="2400" b="1" kern="1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dsp:txBody>
      <dsp:txXfrm>
        <a:off x="4747570" y="652967"/>
        <a:ext cx="1340591" cy="432242"/>
      </dsp:txXfrm>
    </dsp:sp>
    <dsp:sp modelId="{68CAC235-CE48-4BD1-9451-853D60B1EF13}">
      <dsp:nvSpPr>
        <dsp:cNvPr id="0" name=""/>
        <dsp:cNvSpPr/>
      </dsp:nvSpPr>
      <dsp:spPr>
        <a:xfrm>
          <a:off x="5778637" y="1265438"/>
          <a:ext cx="3095997" cy="432242"/>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 1 </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选择适用的过程</a:t>
          </a:r>
          <a:endParaRPr lang="zh-CN" altLang="en-US" sz="1800" kern="1200" dirty="0"/>
        </a:p>
      </dsp:txBody>
      <dsp:txXfrm>
        <a:off x="5778637" y="1265438"/>
        <a:ext cx="3095997" cy="432242"/>
      </dsp:txXfrm>
    </dsp:sp>
    <dsp:sp modelId="{3D1D3EDE-304D-4316-B5DD-90C52EA5A0E1}">
      <dsp:nvSpPr>
        <dsp:cNvPr id="0" name=""/>
        <dsp:cNvSpPr/>
      </dsp:nvSpPr>
      <dsp:spPr>
        <a:xfrm>
          <a:off x="5778637" y="1879222"/>
          <a:ext cx="3095997" cy="432242"/>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 2 </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使用经定义的方法</a:t>
          </a:r>
        </a:p>
      </dsp:txBody>
      <dsp:txXfrm>
        <a:off x="5778637" y="1879222"/>
        <a:ext cx="3095997" cy="432242"/>
      </dsp:txXfrm>
    </dsp:sp>
    <dsp:sp modelId="{4D9442FB-F507-457F-8D75-0CF4C54B6852}">
      <dsp:nvSpPr>
        <dsp:cNvPr id="0" name=""/>
        <dsp:cNvSpPr/>
      </dsp:nvSpPr>
      <dsp:spPr>
        <a:xfrm>
          <a:off x="5778637" y="2493006"/>
          <a:ext cx="3095997" cy="432242"/>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 3 </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维持与干系人的沟通与互动</a:t>
          </a:r>
        </a:p>
      </dsp:txBody>
      <dsp:txXfrm>
        <a:off x="5778637" y="2493006"/>
        <a:ext cx="3095997" cy="432242"/>
      </dsp:txXfrm>
    </dsp:sp>
    <dsp:sp modelId="{253EA006-5DD4-4D53-AC61-B22470DFFE08}">
      <dsp:nvSpPr>
        <dsp:cNvPr id="0" name=""/>
        <dsp:cNvSpPr/>
      </dsp:nvSpPr>
      <dsp:spPr>
        <a:xfrm>
          <a:off x="5778637" y="3106791"/>
          <a:ext cx="3095997" cy="432242"/>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 4 </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满足干系人的需要和期望</a:t>
          </a:r>
        </a:p>
      </dsp:txBody>
      <dsp:txXfrm>
        <a:off x="5778637" y="3106791"/>
        <a:ext cx="3095997" cy="432242"/>
      </dsp:txXfrm>
    </dsp:sp>
    <dsp:sp modelId="{AA9489A0-323D-46E7-B9E6-E164B19A04C0}">
      <dsp:nvSpPr>
        <dsp:cNvPr id="0" name=""/>
        <dsp:cNvSpPr/>
      </dsp:nvSpPr>
      <dsp:spPr>
        <a:xfrm>
          <a:off x="5778637" y="3687989"/>
          <a:ext cx="3095997" cy="432242"/>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 5 </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在制约因素之间寻求平衡</a:t>
          </a:r>
        </a:p>
      </dsp:txBody>
      <dsp:txXfrm>
        <a:off x="5778637" y="3687989"/>
        <a:ext cx="3095997" cy="4322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A5C2C-BBF8-455A-8738-93759994C206}">
      <dsp:nvSpPr>
        <dsp:cNvPr id="0" name=""/>
        <dsp:cNvSpPr/>
      </dsp:nvSpPr>
      <dsp:spPr>
        <a:xfrm>
          <a:off x="1314" y="356716"/>
          <a:ext cx="2804215" cy="168252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完成项目管理过程组的所有活动</a:t>
          </a:r>
          <a:endParaRPr lang="zh-CN" altLang="en-US" sz="2400" kern="1200" dirty="0"/>
        </a:p>
      </dsp:txBody>
      <dsp:txXfrm>
        <a:off x="50594" y="405996"/>
        <a:ext cx="2705655" cy="1583969"/>
      </dsp:txXfrm>
    </dsp:sp>
    <dsp:sp modelId="{CE55E251-B802-4BBB-8859-24CE09905539}">
      <dsp:nvSpPr>
        <dsp:cNvPr id="0" name=""/>
        <dsp:cNvSpPr/>
      </dsp:nvSpPr>
      <dsp:spPr>
        <a:xfrm>
          <a:off x="3085952" y="850258"/>
          <a:ext cx="594493" cy="69544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085952" y="989347"/>
        <a:ext cx="416145" cy="417267"/>
      </dsp:txXfrm>
    </dsp:sp>
    <dsp:sp modelId="{ACD64A35-D1E4-4244-A470-30AA393EE9CF}">
      <dsp:nvSpPr>
        <dsp:cNvPr id="0" name=""/>
        <dsp:cNvSpPr/>
      </dsp:nvSpPr>
      <dsp:spPr>
        <a:xfrm>
          <a:off x="3927217" y="356716"/>
          <a:ext cx="2804215" cy="1682529"/>
        </a:xfrm>
        <a:prstGeom prst="roundRect">
          <a:avLst>
            <a:gd name="adj" fmla="val 10000"/>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7030A0"/>
              </a:solidFill>
              <a:latin typeface="Times New Roman" panose="02020603050405020304" pitchFamily="18" charset="0"/>
              <a:cs typeface="Times New Roman" panose="02020603050405020304" pitchFamily="18" charset="0"/>
            </a:rPr>
            <a:t>正式结束</a:t>
          </a:r>
          <a:r>
            <a:rPr lang="zh-CN" altLang="en-US" sz="2400" b="1" kern="1200" dirty="0">
              <a:latin typeface="Times New Roman" panose="02020603050405020304" pitchFamily="18" charset="0"/>
              <a:cs typeface="Times New Roman" panose="02020603050405020304" pitchFamily="18" charset="0"/>
            </a:rPr>
            <a:t>项目或阶段或合同责任</a:t>
          </a:r>
          <a:endParaRPr lang="zh-CN" altLang="en-US" sz="2400" kern="1200" dirty="0"/>
        </a:p>
      </dsp:txBody>
      <dsp:txXfrm>
        <a:off x="3976497" y="405996"/>
        <a:ext cx="2705655" cy="15839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91E07-95FC-4031-8D01-630A229E4F65}">
      <dsp:nvSpPr>
        <dsp:cNvPr id="0" name=""/>
        <dsp:cNvSpPr/>
      </dsp:nvSpPr>
      <dsp:spPr>
        <a:xfrm>
          <a:off x="1023635" y="0"/>
          <a:ext cx="6502400" cy="4064000"/>
        </a:xfrm>
        <a:prstGeom prst="swooshArrow">
          <a:avLst>
            <a:gd name="adj1" fmla="val 25000"/>
            <a:gd name="adj2" fmla="val 2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71CBF0-60CD-426A-BEDA-24056782FEB3}">
      <dsp:nvSpPr>
        <dsp:cNvPr id="0" name=""/>
        <dsp:cNvSpPr/>
      </dsp:nvSpPr>
      <dsp:spPr>
        <a:xfrm>
          <a:off x="1849440" y="2804972"/>
          <a:ext cx="169062" cy="169062"/>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6294AF-F973-4575-BB16-DF721DBE20A9}">
      <dsp:nvSpPr>
        <dsp:cNvPr id="0" name=""/>
        <dsp:cNvSpPr/>
      </dsp:nvSpPr>
      <dsp:spPr>
        <a:xfrm>
          <a:off x="1854613" y="2889504"/>
          <a:ext cx="1673776" cy="1174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83" tIns="0" rIns="0" bIns="0" numCol="1" spcCol="1270" anchor="t" anchorCtr="0">
          <a:noAutofit/>
        </a:bodyPr>
        <a:lstStyle/>
        <a:p>
          <a:pPr marL="0" lvl="0" indent="0" algn="l"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工作绩效</a:t>
          </a:r>
          <a:r>
            <a:rPr lang="zh-CN" altLang="en-US" sz="2000" b="1" kern="1200" dirty="0">
              <a:solidFill>
                <a:srgbClr val="7030A0"/>
              </a:solidFill>
              <a:latin typeface="Times New Roman" panose="02020603050405020304" pitchFamily="18" charset="0"/>
              <a:cs typeface="Times New Roman" panose="02020603050405020304" pitchFamily="18" charset="0"/>
            </a:rPr>
            <a:t>数据</a:t>
          </a:r>
          <a:endParaRPr lang="zh-CN" altLang="en-US" sz="2000" kern="1200" dirty="0">
            <a:solidFill>
              <a:srgbClr val="7030A0"/>
            </a:solidFill>
          </a:endParaRPr>
        </a:p>
      </dsp:txBody>
      <dsp:txXfrm>
        <a:off x="1854613" y="2889504"/>
        <a:ext cx="1673776" cy="1174496"/>
      </dsp:txXfrm>
    </dsp:sp>
    <dsp:sp modelId="{38499218-38AA-4632-96EF-482D8037280D}">
      <dsp:nvSpPr>
        <dsp:cNvPr id="0" name=""/>
        <dsp:cNvSpPr/>
      </dsp:nvSpPr>
      <dsp:spPr>
        <a:xfrm>
          <a:off x="3341741" y="1700377"/>
          <a:ext cx="305612" cy="305612"/>
        </a:xfrm>
        <a:prstGeom prst="ellipse">
          <a:avLst/>
        </a:prstGeom>
        <a:solidFill>
          <a:schemeClr val="accent5">
            <a:hueOff val="444475"/>
            <a:satOff val="-6384"/>
            <a:lumOff val="5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71AA1-4080-4C98-8933-11EC7EB6C21F}">
      <dsp:nvSpPr>
        <dsp:cNvPr id="0" name=""/>
        <dsp:cNvSpPr/>
      </dsp:nvSpPr>
      <dsp:spPr>
        <a:xfrm>
          <a:off x="3365098" y="1853183"/>
          <a:ext cx="1819475" cy="2210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938" tIns="0" rIns="0" bIns="0" numCol="1" spcCol="1270" anchor="t" anchorCtr="0">
          <a:noAutofit/>
        </a:bodyPr>
        <a:lstStyle/>
        <a:p>
          <a:pPr marL="0" lvl="0" indent="0" algn="l"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工作绩效</a:t>
          </a:r>
          <a:r>
            <a:rPr lang="zh-CN" altLang="en-US" sz="2000" b="1" kern="1200" dirty="0">
              <a:solidFill>
                <a:srgbClr val="7030A0"/>
              </a:solidFill>
              <a:latin typeface="Times New Roman" panose="02020603050405020304" pitchFamily="18" charset="0"/>
              <a:cs typeface="Times New Roman" panose="02020603050405020304" pitchFamily="18" charset="0"/>
            </a:rPr>
            <a:t>信息</a:t>
          </a:r>
          <a:endParaRPr lang="zh-CN" altLang="en-US" sz="2000" kern="1200" dirty="0">
            <a:solidFill>
              <a:srgbClr val="7030A0"/>
            </a:solidFill>
          </a:endParaRPr>
        </a:p>
      </dsp:txBody>
      <dsp:txXfrm>
        <a:off x="3365098" y="1853183"/>
        <a:ext cx="1819475" cy="2210816"/>
      </dsp:txXfrm>
    </dsp:sp>
    <dsp:sp modelId="{2281BBF8-9391-4B08-8C53-030D091EB309}">
      <dsp:nvSpPr>
        <dsp:cNvPr id="0" name=""/>
        <dsp:cNvSpPr/>
      </dsp:nvSpPr>
      <dsp:spPr>
        <a:xfrm>
          <a:off x="5136404" y="1028191"/>
          <a:ext cx="422656" cy="422656"/>
        </a:xfrm>
        <a:prstGeom prst="ellipse">
          <a:avLst/>
        </a:prstGeom>
        <a:solidFill>
          <a:schemeClr val="accent5">
            <a:hueOff val="888951"/>
            <a:satOff val="-12769"/>
            <a:lumOff val="10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271BA0-14BC-4F94-8EA8-C304F998731F}">
      <dsp:nvSpPr>
        <dsp:cNvPr id="0" name=""/>
        <dsp:cNvSpPr/>
      </dsp:nvSpPr>
      <dsp:spPr>
        <a:xfrm>
          <a:off x="5400604" y="1224126"/>
          <a:ext cx="1857522" cy="2824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957" tIns="0" rIns="0" bIns="0" numCol="1" spcCol="1270" anchor="t" anchorCtr="0">
          <a:noAutofit/>
        </a:bodyPr>
        <a:lstStyle/>
        <a:p>
          <a:pPr marL="0" lvl="0" indent="0" algn="l"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工作绩效</a:t>
          </a:r>
          <a:r>
            <a:rPr lang="zh-CN" altLang="en-US" sz="2000" b="1" kern="1200" dirty="0">
              <a:solidFill>
                <a:srgbClr val="7030A0"/>
              </a:solidFill>
              <a:latin typeface="Times New Roman" panose="02020603050405020304" pitchFamily="18" charset="0"/>
              <a:cs typeface="Times New Roman" panose="02020603050405020304" pitchFamily="18" charset="0"/>
            </a:rPr>
            <a:t>报告</a:t>
          </a:r>
          <a:endParaRPr lang="zh-CN" altLang="en-US" sz="2000" kern="1200" dirty="0">
            <a:solidFill>
              <a:srgbClr val="7030A0"/>
            </a:solidFill>
          </a:endParaRPr>
        </a:p>
      </dsp:txBody>
      <dsp:txXfrm>
        <a:off x="5400604" y="1224126"/>
        <a:ext cx="1857522" cy="2824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05549-3264-42F6-AEF8-B42656550A6C}">
      <dsp:nvSpPr>
        <dsp:cNvPr id="0" name=""/>
        <dsp:cNvSpPr/>
      </dsp:nvSpPr>
      <dsp:spPr>
        <a:xfrm>
          <a:off x="-5279577" y="-808582"/>
          <a:ext cx="6286833" cy="6286833"/>
        </a:xfrm>
        <a:prstGeom prst="blockArc">
          <a:avLst>
            <a:gd name="adj1" fmla="val 18900000"/>
            <a:gd name="adj2" fmla="val 2700000"/>
            <a:gd name="adj3" fmla="val 344"/>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9EE331-53D6-4392-952E-072E1D0770D0}">
      <dsp:nvSpPr>
        <dsp:cNvPr id="0" name=""/>
        <dsp:cNvSpPr/>
      </dsp:nvSpPr>
      <dsp:spPr>
        <a:xfrm>
          <a:off x="440505" y="291760"/>
          <a:ext cx="6508919" cy="583895"/>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63467" tIns="50800" rIns="50800" bIns="508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kern="12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启动过程组</a:t>
          </a:r>
          <a:r>
            <a:rPr lang="zh-CN" altLang="en-US" sz="2000" b="1" kern="1200" dirty="0">
              <a:latin typeface="微软雅黑" panose="020B0503020204020204" pitchFamily="34" charset="-122"/>
              <a:ea typeface="微软雅黑" panose="020B0503020204020204" pitchFamily="34" charset="-122"/>
              <a:cs typeface="Times New Roman" panose="02020603050405020304" pitchFamily="18" charset="0"/>
            </a:rPr>
            <a:t>：授权开始项目</a:t>
          </a:r>
          <a:r>
            <a:rPr lang="en-US" altLang="zh-CN" sz="2000" b="1" kern="12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200" dirty="0">
              <a:latin typeface="微软雅黑" panose="020B0503020204020204" pitchFamily="34" charset="-122"/>
              <a:ea typeface="微软雅黑" panose="020B0503020204020204" pitchFamily="34" charset="-122"/>
              <a:cs typeface="Times New Roman" panose="02020603050405020304" pitchFamily="18" charset="0"/>
            </a:rPr>
            <a:t>阶段</a:t>
          </a:r>
          <a:endParaRPr lang="zh-CN" altLang="en-US" sz="2000" kern="1200" dirty="0"/>
        </a:p>
      </dsp:txBody>
      <dsp:txXfrm>
        <a:off x="440505" y="291760"/>
        <a:ext cx="6508919" cy="583895"/>
      </dsp:txXfrm>
    </dsp:sp>
    <dsp:sp modelId="{3AA68519-162F-4031-9A26-F3BA2DA2F4CB}">
      <dsp:nvSpPr>
        <dsp:cNvPr id="0" name=""/>
        <dsp:cNvSpPr/>
      </dsp:nvSpPr>
      <dsp:spPr>
        <a:xfrm>
          <a:off x="75571" y="218773"/>
          <a:ext cx="729869" cy="729869"/>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DA65F705-E5AE-4D92-B897-06C0BC11CB9A}">
      <dsp:nvSpPr>
        <dsp:cNvPr id="0" name=""/>
        <dsp:cNvSpPr/>
      </dsp:nvSpPr>
      <dsp:spPr>
        <a:xfrm>
          <a:off x="858907" y="1167323"/>
          <a:ext cx="6090517" cy="583895"/>
        </a:xfrm>
        <a:prstGeom prst="rect">
          <a:avLst/>
        </a:prstGeom>
        <a:gradFill rotWithShape="0">
          <a:gsLst>
            <a:gs pos="0">
              <a:schemeClr val="accent4">
                <a:hueOff val="-215942"/>
                <a:satOff val="-166"/>
                <a:lumOff val="2843"/>
                <a:alphaOff val="0"/>
                <a:tint val="50000"/>
                <a:satMod val="300000"/>
              </a:schemeClr>
            </a:gs>
            <a:gs pos="35000">
              <a:schemeClr val="accent4">
                <a:hueOff val="-215942"/>
                <a:satOff val="-166"/>
                <a:lumOff val="2843"/>
                <a:alphaOff val="0"/>
                <a:tint val="37000"/>
                <a:satMod val="300000"/>
              </a:schemeClr>
            </a:gs>
            <a:gs pos="100000">
              <a:schemeClr val="accent4">
                <a:hueOff val="-215942"/>
                <a:satOff val="-166"/>
                <a:lumOff val="284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63467" tIns="50800" rIns="50800" bIns="508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b="1" kern="12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规划过程组</a:t>
          </a:r>
          <a:r>
            <a:rPr lang="zh-CN" altLang="en-US" sz="2000" b="1" kern="1200" dirty="0">
              <a:latin typeface="微软雅黑" panose="020B0503020204020204" pitchFamily="34" charset="-122"/>
              <a:ea typeface="微软雅黑" panose="020B0503020204020204" pitchFamily="34" charset="-122"/>
              <a:cs typeface="Times New Roman" panose="02020603050405020304" pitchFamily="18" charset="0"/>
            </a:rPr>
            <a:t>：明确项目范围，制定行动方案</a:t>
          </a:r>
          <a:endParaRPr lang="zh-CN" altLang="en-US" sz="2000" kern="1200" dirty="0"/>
        </a:p>
      </dsp:txBody>
      <dsp:txXfrm>
        <a:off x="858907" y="1167323"/>
        <a:ext cx="6090517" cy="583895"/>
      </dsp:txXfrm>
    </dsp:sp>
    <dsp:sp modelId="{E1FD6148-5ACD-4276-B756-078EBC49D745}">
      <dsp:nvSpPr>
        <dsp:cNvPr id="0" name=""/>
        <dsp:cNvSpPr/>
      </dsp:nvSpPr>
      <dsp:spPr>
        <a:xfrm>
          <a:off x="493973" y="1094336"/>
          <a:ext cx="729869" cy="729869"/>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215942"/>
              <a:satOff val="-166"/>
              <a:lumOff val="2843"/>
              <a:alphaOff val="0"/>
            </a:schemeClr>
          </a:solidFill>
          <a:prstDash val="solid"/>
        </a:ln>
        <a:effectLst/>
      </dsp:spPr>
      <dsp:style>
        <a:lnRef idx="1">
          <a:scrgbClr r="0" g="0" b="0"/>
        </a:lnRef>
        <a:fillRef idx="2">
          <a:scrgbClr r="0" g="0" b="0"/>
        </a:fillRef>
        <a:effectRef idx="0">
          <a:scrgbClr r="0" g="0" b="0"/>
        </a:effectRef>
        <a:fontRef idx="minor"/>
      </dsp:style>
    </dsp:sp>
    <dsp:sp modelId="{CBBCEFFB-40F2-45C8-9742-CAC333ABCFB6}">
      <dsp:nvSpPr>
        <dsp:cNvPr id="0" name=""/>
        <dsp:cNvSpPr/>
      </dsp:nvSpPr>
      <dsp:spPr>
        <a:xfrm>
          <a:off x="987323" y="2042886"/>
          <a:ext cx="5962101" cy="583895"/>
        </a:xfrm>
        <a:prstGeom prst="rect">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63467" tIns="50800" rIns="50800" bIns="508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b="1" kern="12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执行过程组</a:t>
          </a:r>
          <a:r>
            <a:rPr lang="zh-CN" altLang="en-US" sz="2000" b="1" kern="1200" dirty="0">
              <a:latin typeface="微软雅黑" panose="020B0503020204020204" pitchFamily="34" charset="-122"/>
              <a:ea typeface="微软雅黑" panose="020B0503020204020204" pitchFamily="34" charset="-122"/>
              <a:cs typeface="Times New Roman" panose="02020603050405020304" pitchFamily="18" charset="0"/>
            </a:rPr>
            <a:t>：完成项目管理计划中的工作</a:t>
          </a:r>
        </a:p>
      </dsp:txBody>
      <dsp:txXfrm>
        <a:off x="987323" y="2042886"/>
        <a:ext cx="5962101" cy="583895"/>
      </dsp:txXfrm>
    </dsp:sp>
    <dsp:sp modelId="{3C7D62FF-9A23-44C4-BA5C-36DF78F2DA6F}">
      <dsp:nvSpPr>
        <dsp:cNvPr id="0" name=""/>
        <dsp:cNvSpPr/>
      </dsp:nvSpPr>
      <dsp:spPr>
        <a:xfrm>
          <a:off x="622389" y="1969899"/>
          <a:ext cx="729869" cy="729869"/>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431885"/>
              <a:satOff val="-331"/>
              <a:lumOff val="5687"/>
              <a:alphaOff val="0"/>
            </a:schemeClr>
          </a:solidFill>
          <a:prstDash val="solid"/>
        </a:ln>
        <a:effectLst/>
      </dsp:spPr>
      <dsp:style>
        <a:lnRef idx="1">
          <a:scrgbClr r="0" g="0" b="0"/>
        </a:lnRef>
        <a:fillRef idx="2">
          <a:scrgbClr r="0" g="0" b="0"/>
        </a:fillRef>
        <a:effectRef idx="0">
          <a:scrgbClr r="0" g="0" b="0"/>
        </a:effectRef>
        <a:fontRef idx="minor"/>
      </dsp:style>
    </dsp:sp>
    <dsp:sp modelId="{5C1F2837-690D-41F7-843A-2722097A371A}">
      <dsp:nvSpPr>
        <dsp:cNvPr id="0" name=""/>
        <dsp:cNvSpPr/>
      </dsp:nvSpPr>
      <dsp:spPr>
        <a:xfrm>
          <a:off x="858907" y="2918449"/>
          <a:ext cx="6090517" cy="583895"/>
        </a:xfrm>
        <a:prstGeom prst="rect">
          <a:avLst/>
        </a:prstGeom>
        <a:gradFill rotWithShape="0">
          <a:gsLst>
            <a:gs pos="0">
              <a:schemeClr val="accent4">
                <a:hueOff val="-647827"/>
                <a:satOff val="-497"/>
                <a:lumOff val="8530"/>
                <a:alphaOff val="0"/>
                <a:tint val="50000"/>
                <a:satMod val="300000"/>
              </a:schemeClr>
            </a:gs>
            <a:gs pos="35000">
              <a:schemeClr val="accent4">
                <a:hueOff val="-647827"/>
                <a:satOff val="-497"/>
                <a:lumOff val="8530"/>
                <a:alphaOff val="0"/>
                <a:tint val="37000"/>
                <a:satMod val="300000"/>
              </a:schemeClr>
            </a:gs>
            <a:gs pos="100000">
              <a:schemeClr val="accent4">
                <a:hueOff val="-647827"/>
                <a:satOff val="-497"/>
                <a:lumOff val="85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63467" tIns="50800" rIns="50800" bIns="508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b="1" kern="12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监控过程组</a:t>
          </a:r>
          <a:r>
            <a:rPr lang="zh-CN" altLang="en-US" sz="2000" b="1" kern="1200" dirty="0">
              <a:latin typeface="微软雅黑" panose="020B0503020204020204" pitchFamily="34" charset="-122"/>
              <a:ea typeface="微软雅黑" panose="020B0503020204020204" pitchFamily="34" charset="-122"/>
              <a:cs typeface="Times New Roman" panose="02020603050405020304" pitchFamily="18" charset="0"/>
            </a:rPr>
            <a:t>：跟踪、审查进展情况，启动变更</a:t>
          </a:r>
        </a:p>
      </dsp:txBody>
      <dsp:txXfrm>
        <a:off x="858907" y="2918449"/>
        <a:ext cx="6090517" cy="583895"/>
      </dsp:txXfrm>
    </dsp:sp>
    <dsp:sp modelId="{5FBB8EA5-5E41-46C5-999B-55E1E8365FE3}">
      <dsp:nvSpPr>
        <dsp:cNvPr id="0" name=""/>
        <dsp:cNvSpPr/>
      </dsp:nvSpPr>
      <dsp:spPr>
        <a:xfrm>
          <a:off x="493973" y="2845462"/>
          <a:ext cx="729869" cy="729869"/>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647827"/>
              <a:satOff val="-497"/>
              <a:lumOff val="8530"/>
              <a:alphaOff val="0"/>
            </a:schemeClr>
          </a:solidFill>
          <a:prstDash val="solid"/>
        </a:ln>
        <a:effectLst/>
      </dsp:spPr>
      <dsp:style>
        <a:lnRef idx="1">
          <a:scrgbClr r="0" g="0" b="0"/>
        </a:lnRef>
        <a:fillRef idx="2">
          <a:scrgbClr r="0" g="0" b="0"/>
        </a:fillRef>
        <a:effectRef idx="0">
          <a:scrgbClr r="0" g="0" b="0"/>
        </a:effectRef>
        <a:fontRef idx="minor"/>
      </dsp:style>
    </dsp:sp>
    <dsp:sp modelId="{F8BF6C5E-3F2A-43D0-B216-16E1BFE0CB3C}">
      <dsp:nvSpPr>
        <dsp:cNvPr id="0" name=""/>
        <dsp:cNvSpPr/>
      </dsp:nvSpPr>
      <dsp:spPr>
        <a:xfrm>
          <a:off x="440505" y="3794011"/>
          <a:ext cx="6508919" cy="583895"/>
        </a:xfrm>
        <a:prstGeom prst="rect">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63467" tIns="50800" rIns="50800" bIns="508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b="1" kern="1200"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收尾过程组</a:t>
          </a:r>
          <a:r>
            <a:rPr lang="zh-CN" altLang="en-US" sz="2000" b="1" kern="1200" dirty="0">
              <a:latin typeface="微软雅黑" panose="020B0503020204020204" pitchFamily="34" charset="-122"/>
              <a:ea typeface="微软雅黑" panose="020B0503020204020204" pitchFamily="34" charset="-122"/>
              <a:cs typeface="Times New Roman" panose="02020603050405020304" pitchFamily="18" charset="0"/>
            </a:rPr>
            <a:t>：正式结束项目</a:t>
          </a:r>
        </a:p>
      </dsp:txBody>
      <dsp:txXfrm>
        <a:off x="440505" y="3794011"/>
        <a:ext cx="6508919" cy="583895"/>
      </dsp:txXfrm>
    </dsp:sp>
    <dsp:sp modelId="{059F6E0C-2C33-4E84-8D1C-EF90F7B8ECB4}">
      <dsp:nvSpPr>
        <dsp:cNvPr id="0" name=""/>
        <dsp:cNvSpPr/>
      </dsp:nvSpPr>
      <dsp:spPr>
        <a:xfrm>
          <a:off x="75571" y="3721024"/>
          <a:ext cx="729869" cy="729869"/>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863770"/>
              <a:satOff val="-662"/>
              <a:lumOff val="11373"/>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7C177-A6F1-4BFB-A285-4EF737AB5906}">
      <dsp:nvSpPr>
        <dsp:cNvPr id="0" name=""/>
        <dsp:cNvSpPr/>
      </dsp:nvSpPr>
      <dsp:spPr>
        <a:xfrm>
          <a:off x="2426790" y="1436"/>
          <a:ext cx="1341578" cy="1341578"/>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定义</a:t>
          </a:r>
          <a:r>
            <a:rPr lang="zh-CN" altLang="en-US" sz="1800" b="1" kern="1200" dirty="0">
              <a:solidFill>
                <a:srgbClr val="FFFF00"/>
              </a:solidFill>
              <a:latin typeface="Times New Roman" panose="02020603050405020304" pitchFamily="18" charset="0"/>
              <a:cs typeface="Times New Roman" panose="02020603050405020304" pitchFamily="18" charset="0"/>
            </a:rPr>
            <a:t>初步范围和边界</a:t>
          </a:r>
          <a:endParaRPr lang="zh-CN" altLang="en-US" sz="1800" kern="1200" dirty="0">
            <a:solidFill>
              <a:srgbClr val="FFFF00"/>
            </a:solidFill>
          </a:endParaRPr>
        </a:p>
      </dsp:txBody>
      <dsp:txXfrm>
        <a:off x="2623260" y="197906"/>
        <a:ext cx="948638" cy="948638"/>
      </dsp:txXfrm>
    </dsp:sp>
    <dsp:sp modelId="{F582EEF5-4AFE-48BA-8A3B-4FFBD7D468EC}">
      <dsp:nvSpPr>
        <dsp:cNvPr id="0" name=""/>
        <dsp:cNvSpPr/>
      </dsp:nvSpPr>
      <dsp:spPr>
        <a:xfrm rot="2700000">
          <a:off x="3624288" y="1150652"/>
          <a:ext cx="356219" cy="452782"/>
        </a:xfrm>
        <a:prstGeom prst="righ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639938" y="1203425"/>
        <a:ext cx="249353" cy="271670"/>
      </dsp:txXfrm>
    </dsp:sp>
    <dsp:sp modelId="{D4D74C67-B0B6-408A-A016-7EA7923A9F7F}">
      <dsp:nvSpPr>
        <dsp:cNvPr id="0" name=""/>
        <dsp:cNvSpPr/>
      </dsp:nvSpPr>
      <dsp:spPr>
        <a:xfrm>
          <a:off x="3850684" y="1425330"/>
          <a:ext cx="1341578" cy="1341578"/>
        </a:xfrm>
        <a:prstGeom prst="ellipse">
          <a:avLst/>
        </a:prstGeom>
        <a:gradFill rotWithShape="0">
          <a:gsLst>
            <a:gs pos="0">
              <a:schemeClr val="accent4">
                <a:hueOff val="-287923"/>
                <a:satOff val="-221"/>
                <a:lumOff val="3791"/>
                <a:alphaOff val="0"/>
                <a:shade val="51000"/>
                <a:satMod val="130000"/>
              </a:schemeClr>
            </a:gs>
            <a:gs pos="80000">
              <a:schemeClr val="accent4">
                <a:hueOff val="-287923"/>
                <a:satOff val="-221"/>
                <a:lumOff val="3791"/>
                <a:alphaOff val="0"/>
                <a:shade val="93000"/>
                <a:satMod val="130000"/>
              </a:schemeClr>
            </a:gs>
            <a:gs pos="100000">
              <a:schemeClr val="accent4">
                <a:hueOff val="-287923"/>
                <a:satOff val="-221"/>
                <a:lumOff val="37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落实初步</a:t>
          </a:r>
          <a:r>
            <a:rPr lang="zh-CN" altLang="en-US" sz="1800" b="1" kern="1200" dirty="0">
              <a:solidFill>
                <a:srgbClr val="FFFF00"/>
              </a:solidFill>
              <a:latin typeface="Times New Roman" panose="02020603050405020304" pitchFamily="18" charset="0"/>
              <a:cs typeface="Times New Roman" panose="02020603050405020304" pitchFamily="18" charset="0"/>
            </a:rPr>
            <a:t>财务资源</a:t>
          </a:r>
          <a:endParaRPr lang="en-US" altLang="zh-CN" sz="1800" b="1" kern="1200" dirty="0">
            <a:solidFill>
              <a:srgbClr val="FFFF00"/>
            </a:solidFill>
            <a:latin typeface="Times New Roman" panose="02020603050405020304" pitchFamily="18" charset="0"/>
            <a:cs typeface="Times New Roman" panose="02020603050405020304" pitchFamily="18" charset="0"/>
          </a:endParaRPr>
        </a:p>
      </dsp:txBody>
      <dsp:txXfrm>
        <a:off x="4047154" y="1621800"/>
        <a:ext cx="948638" cy="948638"/>
      </dsp:txXfrm>
    </dsp:sp>
    <dsp:sp modelId="{C401EFCD-CD0C-44FD-9CC7-73077FE2A39F}">
      <dsp:nvSpPr>
        <dsp:cNvPr id="0" name=""/>
        <dsp:cNvSpPr/>
      </dsp:nvSpPr>
      <dsp:spPr>
        <a:xfrm rot="8100000">
          <a:off x="3638546" y="2574546"/>
          <a:ext cx="356219" cy="452782"/>
        </a:xfrm>
        <a:prstGeom prst="rightArrow">
          <a:avLst>
            <a:gd name="adj1" fmla="val 60000"/>
            <a:gd name="adj2" fmla="val 50000"/>
          </a:avLst>
        </a:prstGeom>
        <a:gradFill rotWithShape="0">
          <a:gsLst>
            <a:gs pos="0">
              <a:schemeClr val="accent4">
                <a:hueOff val="-287923"/>
                <a:satOff val="-221"/>
                <a:lumOff val="3791"/>
                <a:alphaOff val="0"/>
                <a:shade val="51000"/>
                <a:satMod val="130000"/>
              </a:schemeClr>
            </a:gs>
            <a:gs pos="80000">
              <a:schemeClr val="accent4">
                <a:hueOff val="-287923"/>
                <a:satOff val="-221"/>
                <a:lumOff val="3791"/>
                <a:alphaOff val="0"/>
                <a:shade val="93000"/>
                <a:satMod val="130000"/>
              </a:schemeClr>
            </a:gs>
            <a:gs pos="100000">
              <a:schemeClr val="accent4">
                <a:hueOff val="-287923"/>
                <a:satOff val="-221"/>
                <a:lumOff val="37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10800000">
        <a:off x="3729762" y="2627319"/>
        <a:ext cx="249353" cy="271670"/>
      </dsp:txXfrm>
    </dsp:sp>
    <dsp:sp modelId="{323332F4-6920-410E-8B10-76D331509373}">
      <dsp:nvSpPr>
        <dsp:cNvPr id="0" name=""/>
        <dsp:cNvSpPr/>
      </dsp:nvSpPr>
      <dsp:spPr>
        <a:xfrm>
          <a:off x="2426790" y="2849224"/>
          <a:ext cx="1341578" cy="1341578"/>
        </a:xfrm>
        <a:prstGeom prst="ellipse">
          <a:avLst/>
        </a:prstGeom>
        <a:gradFill rotWithShape="0">
          <a:gsLst>
            <a:gs pos="0">
              <a:schemeClr val="accent4">
                <a:hueOff val="-575847"/>
                <a:satOff val="-441"/>
                <a:lumOff val="7582"/>
                <a:alphaOff val="0"/>
                <a:shade val="51000"/>
                <a:satMod val="130000"/>
              </a:schemeClr>
            </a:gs>
            <a:gs pos="80000">
              <a:schemeClr val="accent4">
                <a:hueOff val="-575847"/>
                <a:satOff val="-441"/>
                <a:lumOff val="7582"/>
                <a:alphaOff val="0"/>
                <a:shade val="93000"/>
                <a:satMod val="130000"/>
              </a:schemeClr>
            </a:gs>
            <a:gs pos="100000">
              <a:schemeClr val="accent4">
                <a:hueOff val="-575847"/>
                <a:satOff val="-441"/>
                <a:lumOff val="758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识别重要</a:t>
          </a:r>
          <a:r>
            <a:rPr lang="zh-CN" altLang="en-US" sz="1800" b="1" kern="1200" dirty="0">
              <a:solidFill>
                <a:srgbClr val="FFFF00"/>
              </a:solidFill>
              <a:latin typeface="Times New Roman" panose="02020603050405020304" pitchFamily="18" charset="0"/>
              <a:cs typeface="Times New Roman" panose="02020603050405020304" pitchFamily="18" charset="0"/>
            </a:rPr>
            <a:t>干系人</a:t>
          </a:r>
          <a:endParaRPr lang="en-US" altLang="zh-CN" sz="1800" b="1" kern="1200" dirty="0">
            <a:solidFill>
              <a:srgbClr val="FFFF00"/>
            </a:solidFill>
            <a:latin typeface="Times New Roman" panose="02020603050405020304" pitchFamily="18" charset="0"/>
            <a:cs typeface="Times New Roman" panose="02020603050405020304" pitchFamily="18" charset="0"/>
          </a:endParaRPr>
        </a:p>
      </dsp:txBody>
      <dsp:txXfrm>
        <a:off x="2623260" y="3045694"/>
        <a:ext cx="948638" cy="948638"/>
      </dsp:txXfrm>
    </dsp:sp>
    <dsp:sp modelId="{5E66DCF6-3981-4EC0-85A2-F4C0494A518C}">
      <dsp:nvSpPr>
        <dsp:cNvPr id="0" name=""/>
        <dsp:cNvSpPr/>
      </dsp:nvSpPr>
      <dsp:spPr>
        <a:xfrm rot="13500000">
          <a:off x="2214652" y="2588804"/>
          <a:ext cx="356219" cy="452782"/>
        </a:xfrm>
        <a:prstGeom prst="rightArrow">
          <a:avLst>
            <a:gd name="adj1" fmla="val 60000"/>
            <a:gd name="adj2" fmla="val 50000"/>
          </a:avLst>
        </a:prstGeom>
        <a:gradFill rotWithShape="0">
          <a:gsLst>
            <a:gs pos="0">
              <a:schemeClr val="accent4">
                <a:hueOff val="-575847"/>
                <a:satOff val="-441"/>
                <a:lumOff val="7582"/>
                <a:alphaOff val="0"/>
                <a:shade val="51000"/>
                <a:satMod val="130000"/>
              </a:schemeClr>
            </a:gs>
            <a:gs pos="80000">
              <a:schemeClr val="accent4">
                <a:hueOff val="-575847"/>
                <a:satOff val="-441"/>
                <a:lumOff val="7582"/>
                <a:alphaOff val="0"/>
                <a:shade val="93000"/>
                <a:satMod val="130000"/>
              </a:schemeClr>
            </a:gs>
            <a:gs pos="100000">
              <a:schemeClr val="accent4">
                <a:hueOff val="-575847"/>
                <a:satOff val="-441"/>
                <a:lumOff val="758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10800000">
        <a:off x="2305868" y="2717143"/>
        <a:ext cx="249353" cy="271670"/>
      </dsp:txXfrm>
    </dsp:sp>
    <dsp:sp modelId="{B1097B90-15F5-4D08-9A8A-429CF583170A}">
      <dsp:nvSpPr>
        <dsp:cNvPr id="0" name=""/>
        <dsp:cNvSpPr/>
      </dsp:nvSpPr>
      <dsp:spPr>
        <a:xfrm>
          <a:off x="1002896" y="1425330"/>
          <a:ext cx="1341578" cy="1341578"/>
        </a:xfrm>
        <a:prstGeom prst="ellipse">
          <a:avLst/>
        </a:prstGeom>
        <a:gradFill rotWithShape="0">
          <a:gsLst>
            <a:gs pos="0">
              <a:schemeClr val="accent4">
                <a:hueOff val="-863770"/>
                <a:satOff val="-662"/>
                <a:lumOff val="11373"/>
                <a:alphaOff val="0"/>
                <a:shade val="51000"/>
                <a:satMod val="130000"/>
              </a:schemeClr>
            </a:gs>
            <a:gs pos="80000">
              <a:schemeClr val="accent4">
                <a:hueOff val="-863770"/>
                <a:satOff val="-662"/>
                <a:lumOff val="11373"/>
                <a:alphaOff val="0"/>
                <a:shade val="93000"/>
                <a:satMod val="130000"/>
              </a:schemeClr>
            </a:gs>
            <a:gs pos="100000">
              <a:schemeClr val="accent4">
                <a:hueOff val="-863770"/>
                <a:satOff val="-662"/>
                <a:lumOff val="1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选定</a:t>
          </a:r>
          <a:r>
            <a:rPr lang="zh-CN" altLang="en-US" sz="1800" b="1" kern="1200" dirty="0">
              <a:solidFill>
                <a:srgbClr val="FFFF00"/>
              </a:solidFill>
              <a:latin typeface="Times New Roman" panose="02020603050405020304" pitchFamily="18" charset="0"/>
              <a:cs typeface="Times New Roman" panose="02020603050405020304" pitchFamily="18" charset="0"/>
            </a:rPr>
            <a:t>项目经理</a:t>
          </a:r>
          <a:endParaRPr lang="en-US" altLang="zh-CN" sz="1800" b="1" kern="1200" dirty="0">
            <a:latin typeface="Times New Roman" panose="02020603050405020304" pitchFamily="18" charset="0"/>
            <a:cs typeface="Times New Roman" panose="02020603050405020304" pitchFamily="18" charset="0"/>
          </a:endParaRPr>
        </a:p>
      </dsp:txBody>
      <dsp:txXfrm>
        <a:off x="1199366" y="1621800"/>
        <a:ext cx="948638" cy="948638"/>
      </dsp:txXfrm>
    </dsp:sp>
    <dsp:sp modelId="{F5F8C7FF-84B6-45D5-A5BC-63F3C5490CB7}">
      <dsp:nvSpPr>
        <dsp:cNvPr id="0" name=""/>
        <dsp:cNvSpPr/>
      </dsp:nvSpPr>
      <dsp:spPr>
        <a:xfrm rot="18900000">
          <a:off x="2200394" y="1164910"/>
          <a:ext cx="356219" cy="452782"/>
        </a:xfrm>
        <a:prstGeom prst="rightArrow">
          <a:avLst>
            <a:gd name="adj1" fmla="val 60000"/>
            <a:gd name="adj2" fmla="val 50000"/>
          </a:avLst>
        </a:prstGeom>
        <a:gradFill rotWithShape="0">
          <a:gsLst>
            <a:gs pos="0">
              <a:schemeClr val="accent4">
                <a:hueOff val="-863770"/>
                <a:satOff val="-662"/>
                <a:lumOff val="11373"/>
                <a:alphaOff val="0"/>
                <a:shade val="51000"/>
                <a:satMod val="130000"/>
              </a:schemeClr>
            </a:gs>
            <a:gs pos="80000">
              <a:schemeClr val="accent4">
                <a:hueOff val="-863770"/>
                <a:satOff val="-662"/>
                <a:lumOff val="11373"/>
                <a:alphaOff val="0"/>
                <a:shade val="93000"/>
                <a:satMod val="130000"/>
              </a:schemeClr>
            </a:gs>
            <a:gs pos="100000">
              <a:schemeClr val="accent4">
                <a:hueOff val="-863770"/>
                <a:satOff val="-662"/>
                <a:lumOff val="1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216044" y="1293249"/>
        <a:ext cx="249353" cy="2716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7C177-A6F1-4BFB-A285-4EF737AB5906}">
      <dsp:nvSpPr>
        <dsp:cNvPr id="0" name=""/>
        <dsp:cNvSpPr/>
      </dsp:nvSpPr>
      <dsp:spPr>
        <a:xfrm>
          <a:off x="2426790" y="1436"/>
          <a:ext cx="1341578" cy="1341578"/>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定义</a:t>
          </a:r>
          <a:r>
            <a:rPr lang="zh-CN" altLang="en-US" sz="1800" b="1" kern="1200" dirty="0">
              <a:solidFill>
                <a:srgbClr val="FFFF00"/>
              </a:solidFill>
              <a:latin typeface="Times New Roman" panose="02020603050405020304" pitchFamily="18" charset="0"/>
              <a:cs typeface="Times New Roman" panose="02020603050405020304" pitchFamily="18" charset="0"/>
            </a:rPr>
            <a:t>初步范围和边界</a:t>
          </a:r>
          <a:endParaRPr lang="zh-CN" altLang="en-US" sz="1800" kern="1200" dirty="0">
            <a:solidFill>
              <a:srgbClr val="FFFF00"/>
            </a:solidFill>
          </a:endParaRPr>
        </a:p>
      </dsp:txBody>
      <dsp:txXfrm>
        <a:off x="2623260" y="197906"/>
        <a:ext cx="948638" cy="948638"/>
      </dsp:txXfrm>
    </dsp:sp>
    <dsp:sp modelId="{F582EEF5-4AFE-48BA-8A3B-4FFBD7D468EC}">
      <dsp:nvSpPr>
        <dsp:cNvPr id="0" name=""/>
        <dsp:cNvSpPr/>
      </dsp:nvSpPr>
      <dsp:spPr>
        <a:xfrm rot="2700000">
          <a:off x="3624288" y="1150652"/>
          <a:ext cx="356219" cy="452782"/>
        </a:xfrm>
        <a:prstGeom prst="righ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639938" y="1203425"/>
        <a:ext cx="249353" cy="271670"/>
      </dsp:txXfrm>
    </dsp:sp>
    <dsp:sp modelId="{D4D74C67-B0B6-408A-A016-7EA7923A9F7F}">
      <dsp:nvSpPr>
        <dsp:cNvPr id="0" name=""/>
        <dsp:cNvSpPr/>
      </dsp:nvSpPr>
      <dsp:spPr>
        <a:xfrm>
          <a:off x="3850684" y="1425330"/>
          <a:ext cx="1341578" cy="1341578"/>
        </a:xfrm>
        <a:prstGeom prst="ellipse">
          <a:avLst/>
        </a:prstGeom>
        <a:gradFill rotWithShape="0">
          <a:gsLst>
            <a:gs pos="0">
              <a:schemeClr val="accent4">
                <a:hueOff val="-287923"/>
                <a:satOff val="-221"/>
                <a:lumOff val="3791"/>
                <a:alphaOff val="0"/>
                <a:shade val="51000"/>
                <a:satMod val="130000"/>
              </a:schemeClr>
            </a:gs>
            <a:gs pos="80000">
              <a:schemeClr val="accent4">
                <a:hueOff val="-287923"/>
                <a:satOff val="-221"/>
                <a:lumOff val="3791"/>
                <a:alphaOff val="0"/>
                <a:shade val="93000"/>
                <a:satMod val="130000"/>
              </a:schemeClr>
            </a:gs>
            <a:gs pos="100000">
              <a:schemeClr val="accent4">
                <a:hueOff val="-287923"/>
                <a:satOff val="-221"/>
                <a:lumOff val="37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落实初步</a:t>
          </a:r>
          <a:r>
            <a:rPr lang="zh-CN" altLang="en-US" sz="1800" b="1" kern="1200" dirty="0">
              <a:solidFill>
                <a:srgbClr val="FFFF00"/>
              </a:solidFill>
              <a:latin typeface="Times New Roman" panose="02020603050405020304" pitchFamily="18" charset="0"/>
              <a:cs typeface="Times New Roman" panose="02020603050405020304" pitchFamily="18" charset="0"/>
            </a:rPr>
            <a:t>财务资源</a:t>
          </a:r>
          <a:endParaRPr lang="en-US" altLang="zh-CN" sz="1800" b="1" kern="1200" dirty="0">
            <a:solidFill>
              <a:srgbClr val="FFFF00"/>
            </a:solidFill>
            <a:latin typeface="Times New Roman" panose="02020603050405020304" pitchFamily="18" charset="0"/>
            <a:cs typeface="Times New Roman" panose="02020603050405020304" pitchFamily="18" charset="0"/>
          </a:endParaRPr>
        </a:p>
      </dsp:txBody>
      <dsp:txXfrm>
        <a:off x="4047154" y="1621800"/>
        <a:ext cx="948638" cy="948638"/>
      </dsp:txXfrm>
    </dsp:sp>
    <dsp:sp modelId="{C401EFCD-CD0C-44FD-9CC7-73077FE2A39F}">
      <dsp:nvSpPr>
        <dsp:cNvPr id="0" name=""/>
        <dsp:cNvSpPr/>
      </dsp:nvSpPr>
      <dsp:spPr>
        <a:xfrm rot="8100000">
          <a:off x="3638546" y="2574546"/>
          <a:ext cx="356219" cy="452782"/>
        </a:xfrm>
        <a:prstGeom prst="rightArrow">
          <a:avLst>
            <a:gd name="adj1" fmla="val 60000"/>
            <a:gd name="adj2" fmla="val 50000"/>
          </a:avLst>
        </a:prstGeom>
        <a:gradFill rotWithShape="0">
          <a:gsLst>
            <a:gs pos="0">
              <a:schemeClr val="accent4">
                <a:hueOff val="-287923"/>
                <a:satOff val="-221"/>
                <a:lumOff val="3791"/>
                <a:alphaOff val="0"/>
                <a:shade val="51000"/>
                <a:satMod val="130000"/>
              </a:schemeClr>
            </a:gs>
            <a:gs pos="80000">
              <a:schemeClr val="accent4">
                <a:hueOff val="-287923"/>
                <a:satOff val="-221"/>
                <a:lumOff val="3791"/>
                <a:alphaOff val="0"/>
                <a:shade val="93000"/>
                <a:satMod val="130000"/>
              </a:schemeClr>
            </a:gs>
            <a:gs pos="100000">
              <a:schemeClr val="accent4">
                <a:hueOff val="-287923"/>
                <a:satOff val="-221"/>
                <a:lumOff val="37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10800000">
        <a:off x="3729762" y="2627319"/>
        <a:ext cx="249353" cy="271670"/>
      </dsp:txXfrm>
    </dsp:sp>
    <dsp:sp modelId="{323332F4-6920-410E-8B10-76D331509373}">
      <dsp:nvSpPr>
        <dsp:cNvPr id="0" name=""/>
        <dsp:cNvSpPr/>
      </dsp:nvSpPr>
      <dsp:spPr>
        <a:xfrm>
          <a:off x="2426790" y="2849224"/>
          <a:ext cx="1341578" cy="1341578"/>
        </a:xfrm>
        <a:prstGeom prst="ellipse">
          <a:avLst/>
        </a:prstGeom>
        <a:gradFill rotWithShape="0">
          <a:gsLst>
            <a:gs pos="0">
              <a:schemeClr val="accent4">
                <a:hueOff val="-575847"/>
                <a:satOff val="-441"/>
                <a:lumOff val="7582"/>
                <a:alphaOff val="0"/>
                <a:shade val="51000"/>
                <a:satMod val="130000"/>
              </a:schemeClr>
            </a:gs>
            <a:gs pos="80000">
              <a:schemeClr val="accent4">
                <a:hueOff val="-575847"/>
                <a:satOff val="-441"/>
                <a:lumOff val="7582"/>
                <a:alphaOff val="0"/>
                <a:shade val="93000"/>
                <a:satMod val="130000"/>
              </a:schemeClr>
            </a:gs>
            <a:gs pos="100000">
              <a:schemeClr val="accent4">
                <a:hueOff val="-575847"/>
                <a:satOff val="-441"/>
                <a:lumOff val="758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识别重要</a:t>
          </a:r>
          <a:r>
            <a:rPr lang="zh-CN" altLang="en-US" sz="1800" b="1" kern="1200" dirty="0">
              <a:solidFill>
                <a:srgbClr val="FFFF00"/>
              </a:solidFill>
              <a:latin typeface="Times New Roman" panose="02020603050405020304" pitchFamily="18" charset="0"/>
              <a:cs typeface="Times New Roman" panose="02020603050405020304" pitchFamily="18" charset="0"/>
            </a:rPr>
            <a:t>干系人</a:t>
          </a:r>
          <a:endParaRPr lang="en-US" altLang="zh-CN" sz="1800" b="1" kern="1200" dirty="0">
            <a:solidFill>
              <a:srgbClr val="FFFF00"/>
            </a:solidFill>
            <a:latin typeface="Times New Roman" panose="02020603050405020304" pitchFamily="18" charset="0"/>
            <a:cs typeface="Times New Roman" panose="02020603050405020304" pitchFamily="18" charset="0"/>
          </a:endParaRPr>
        </a:p>
      </dsp:txBody>
      <dsp:txXfrm>
        <a:off x="2623260" y="3045694"/>
        <a:ext cx="948638" cy="948638"/>
      </dsp:txXfrm>
    </dsp:sp>
    <dsp:sp modelId="{5E66DCF6-3981-4EC0-85A2-F4C0494A518C}">
      <dsp:nvSpPr>
        <dsp:cNvPr id="0" name=""/>
        <dsp:cNvSpPr/>
      </dsp:nvSpPr>
      <dsp:spPr>
        <a:xfrm rot="13500000">
          <a:off x="2214652" y="2588804"/>
          <a:ext cx="356219" cy="452782"/>
        </a:xfrm>
        <a:prstGeom prst="rightArrow">
          <a:avLst>
            <a:gd name="adj1" fmla="val 60000"/>
            <a:gd name="adj2" fmla="val 50000"/>
          </a:avLst>
        </a:prstGeom>
        <a:gradFill rotWithShape="0">
          <a:gsLst>
            <a:gs pos="0">
              <a:schemeClr val="accent4">
                <a:hueOff val="-575847"/>
                <a:satOff val="-441"/>
                <a:lumOff val="7582"/>
                <a:alphaOff val="0"/>
                <a:shade val="51000"/>
                <a:satMod val="130000"/>
              </a:schemeClr>
            </a:gs>
            <a:gs pos="80000">
              <a:schemeClr val="accent4">
                <a:hueOff val="-575847"/>
                <a:satOff val="-441"/>
                <a:lumOff val="7582"/>
                <a:alphaOff val="0"/>
                <a:shade val="93000"/>
                <a:satMod val="130000"/>
              </a:schemeClr>
            </a:gs>
            <a:gs pos="100000">
              <a:schemeClr val="accent4">
                <a:hueOff val="-575847"/>
                <a:satOff val="-441"/>
                <a:lumOff val="758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10800000">
        <a:off x="2305868" y="2717143"/>
        <a:ext cx="249353" cy="271670"/>
      </dsp:txXfrm>
    </dsp:sp>
    <dsp:sp modelId="{B1097B90-15F5-4D08-9A8A-429CF583170A}">
      <dsp:nvSpPr>
        <dsp:cNvPr id="0" name=""/>
        <dsp:cNvSpPr/>
      </dsp:nvSpPr>
      <dsp:spPr>
        <a:xfrm>
          <a:off x="1002896" y="1425330"/>
          <a:ext cx="1341578" cy="1341578"/>
        </a:xfrm>
        <a:prstGeom prst="ellipse">
          <a:avLst/>
        </a:prstGeom>
        <a:gradFill rotWithShape="0">
          <a:gsLst>
            <a:gs pos="0">
              <a:schemeClr val="accent4">
                <a:hueOff val="-863770"/>
                <a:satOff val="-662"/>
                <a:lumOff val="11373"/>
                <a:alphaOff val="0"/>
                <a:shade val="51000"/>
                <a:satMod val="130000"/>
              </a:schemeClr>
            </a:gs>
            <a:gs pos="80000">
              <a:schemeClr val="accent4">
                <a:hueOff val="-863770"/>
                <a:satOff val="-662"/>
                <a:lumOff val="11373"/>
                <a:alphaOff val="0"/>
                <a:shade val="93000"/>
                <a:satMod val="130000"/>
              </a:schemeClr>
            </a:gs>
            <a:gs pos="100000">
              <a:schemeClr val="accent4">
                <a:hueOff val="-863770"/>
                <a:satOff val="-662"/>
                <a:lumOff val="1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选定</a:t>
          </a:r>
          <a:r>
            <a:rPr lang="zh-CN" altLang="en-US" sz="1800" b="1" kern="1200" dirty="0">
              <a:solidFill>
                <a:srgbClr val="FFFF00"/>
              </a:solidFill>
              <a:latin typeface="Times New Roman" panose="02020603050405020304" pitchFamily="18" charset="0"/>
              <a:cs typeface="Times New Roman" panose="02020603050405020304" pitchFamily="18" charset="0"/>
            </a:rPr>
            <a:t>项目经理</a:t>
          </a:r>
          <a:endParaRPr lang="en-US" altLang="zh-CN" sz="1800" b="1" kern="1200" dirty="0">
            <a:latin typeface="Times New Roman" panose="02020603050405020304" pitchFamily="18" charset="0"/>
            <a:cs typeface="Times New Roman" panose="02020603050405020304" pitchFamily="18" charset="0"/>
          </a:endParaRPr>
        </a:p>
      </dsp:txBody>
      <dsp:txXfrm>
        <a:off x="1199366" y="1621800"/>
        <a:ext cx="948638" cy="948638"/>
      </dsp:txXfrm>
    </dsp:sp>
    <dsp:sp modelId="{F5F8C7FF-84B6-45D5-A5BC-63F3C5490CB7}">
      <dsp:nvSpPr>
        <dsp:cNvPr id="0" name=""/>
        <dsp:cNvSpPr/>
      </dsp:nvSpPr>
      <dsp:spPr>
        <a:xfrm rot="18900000">
          <a:off x="2200394" y="1164910"/>
          <a:ext cx="356219" cy="452782"/>
        </a:xfrm>
        <a:prstGeom prst="rightArrow">
          <a:avLst>
            <a:gd name="adj1" fmla="val 60000"/>
            <a:gd name="adj2" fmla="val 50000"/>
          </a:avLst>
        </a:prstGeom>
        <a:gradFill rotWithShape="0">
          <a:gsLst>
            <a:gs pos="0">
              <a:schemeClr val="accent4">
                <a:hueOff val="-863770"/>
                <a:satOff val="-662"/>
                <a:lumOff val="11373"/>
                <a:alphaOff val="0"/>
                <a:shade val="51000"/>
                <a:satMod val="130000"/>
              </a:schemeClr>
            </a:gs>
            <a:gs pos="80000">
              <a:schemeClr val="accent4">
                <a:hueOff val="-863770"/>
                <a:satOff val="-662"/>
                <a:lumOff val="11373"/>
                <a:alphaOff val="0"/>
                <a:shade val="93000"/>
                <a:satMod val="130000"/>
              </a:schemeClr>
            </a:gs>
            <a:gs pos="100000">
              <a:schemeClr val="accent4">
                <a:hueOff val="-863770"/>
                <a:satOff val="-662"/>
                <a:lumOff val="1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216044" y="1293249"/>
        <a:ext cx="249353" cy="2716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5A2DE-1023-4821-8B15-A72BFD32915E}">
      <dsp:nvSpPr>
        <dsp:cNvPr id="0" name=""/>
        <dsp:cNvSpPr/>
      </dsp:nvSpPr>
      <dsp:spPr>
        <a:xfrm>
          <a:off x="1436754" y="264053"/>
          <a:ext cx="3595220" cy="3595220"/>
        </a:xfrm>
        <a:prstGeom prst="pie">
          <a:avLst>
            <a:gd name="adj1" fmla="val 16200000"/>
            <a:gd name="adj2" fmla="val 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明确项目</a:t>
          </a:r>
          <a:r>
            <a:rPr lang="zh-CN" altLang="en-US" sz="1800" b="1" kern="1200" dirty="0">
              <a:solidFill>
                <a:srgbClr val="FF0000"/>
              </a:solidFill>
              <a:latin typeface="Times New Roman" panose="02020603050405020304" pitchFamily="18" charset="0"/>
              <a:cs typeface="Times New Roman" panose="02020603050405020304" pitchFamily="18" charset="0"/>
            </a:rPr>
            <a:t>范围和目标</a:t>
          </a:r>
          <a:endParaRPr lang="zh-CN" altLang="en-US" sz="1800" kern="1200" dirty="0">
            <a:solidFill>
              <a:srgbClr val="FF0000"/>
            </a:solidFill>
          </a:endParaRPr>
        </a:p>
      </dsp:txBody>
      <dsp:txXfrm>
        <a:off x="3345216" y="1009205"/>
        <a:ext cx="1326807" cy="984405"/>
      </dsp:txXfrm>
    </dsp:sp>
    <dsp:sp modelId="{79E173EC-FFE3-4979-8FC6-D39D30C14429}">
      <dsp:nvSpPr>
        <dsp:cNvPr id="0" name=""/>
        <dsp:cNvSpPr/>
      </dsp:nvSpPr>
      <dsp:spPr>
        <a:xfrm>
          <a:off x="1436754" y="384750"/>
          <a:ext cx="3595220" cy="3595220"/>
        </a:xfrm>
        <a:prstGeom prst="pie">
          <a:avLst>
            <a:gd name="adj1" fmla="val 0"/>
            <a:gd name="adj2" fmla="val 5400000"/>
          </a:avLst>
        </a:prstGeom>
        <a:gradFill rotWithShape="0">
          <a:gsLst>
            <a:gs pos="0">
              <a:schemeClr val="accent4">
                <a:hueOff val="-287923"/>
                <a:satOff val="-221"/>
                <a:lumOff val="3791"/>
                <a:alphaOff val="0"/>
                <a:tint val="50000"/>
                <a:satMod val="300000"/>
              </a:schemeClr>
            </a:gs>
            <a:gs pos="35000">
              <a:schemeClr val="accent4">
                <a:hueOff val="-287923"/>
                <a:satOff val="-221"/>
                <a:lumOff val="3791"/>
                <a:alphaOff val="0"/>
                <a:tint val="37000"/>
                <a:satMod val="300000"/>
              </a:schemeClr>
            </a:gs>
            <a:gs pos="100000">
              <a:schemeClr val="accent4">
                <a:hueOff val="-287923"/>
                <a:satOff val="-221"/>
                <a:lumOff val="379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a:latin typeface="Times New Roman" panose="02020603050405020304" pitchFamily="18" charset="0"/>
              <a:cs typeface="Times New Roman" panose="02020603050405020304" pitchFamily="18" charset="0"/>
            </a:rPr>
            <a:t>提升</a:t>
          </a:r>
          <a:r>
            <a:rPr lang="zh-CN" altLang="en-US" sz="1800" b="1" kern="1200" dirty="0">
              <a:latin typeface="Times New Roman" panose="02020603050405020304" pitchFamily="18" charset="0"/>
              <a:cs typeface="Times New Roman" panose="02020603050405020304" pitchFamily="18" charset="0"/>
            </a:rPr>
            <a:t>可交付成果的</a:t>
          </a:r>
          <a:r>
            <a:rPr lang="zh-CN" altLang="en-US" sz="1800" b="1" kern="1200" dirty="0">
              <a:solidFill>
                <a:srgbClr val="FF0000"/>
              </a:solidFill>
              <a:latin typeface="Times New Roman" panose="02020603050405020304" pitchFamily="18" charset="0"/>
              <a:cs typeface="Times New Roman" panose="02020603050405020304" pitchFamily="18" charset="0"/>
            </a:rPr>
            <a:t>可接受性</a:t>
          </a:r>
          <a:endParaRPr lang="zh-CN" altLang="en-US" sz="1800" kern="1200" dirty="0">
            <a:solidFill>
              <a:srgbClr val="FF0000"/>
            </a:solidFill>
          </a:endParaRPr>
        </a:p>
      </dsp:txBody>
      <dsp:txXfrm>
        <a:off x="3345216" y="2250412"/>
        <a:ext cx="1326807" cy="984405"/>
      </dsp:txXfrm>
    </dsp:sp>
    <dsp:sp modelId="{EB4CB9FE-6E5A-4E93-B6FD-42C3934854D8}">
      <dsp:nvSpPr>
        <dsp:cNvPr id="0" name=""/>
        <dsp:cNvSpPr/>
      </dsp:nvSpPr>
      <dsp:spPr>
        <a:xfrm>
          <a:off x="1316057" y="384750"/>
          <a:ext cx="3595220" cy="3595220"/>
        </a:xfrm>
        <a:prstGeom prst="pie">
          <a:avLst>
            <a:gd name="adj1" fmla="val 5400000"/>
            <a:gd name="adj2" fmla="val 10800000"/>
          </a:avLst>
        </a:prstGeom>
        <a:gradFill rotWithShape="0">
          <a:gsLst>
            <a:gs pos="0">
              <a:schemeClr val="accent4">
                <a:hueOff val="-575847"/>
                <a:satOff val="-441"/>
                <a:lumOff val="7582"/>
                <a:alphaOff val="0"/>
                <a:tint val="50000"/>
                <a:satMod val="300000"/>
              </a:schemeClr>
            </a:gs>
            <a:gs pos="35000">
              <a:schemeClr val="accent4">
                <a:hueOff val="-575847"/>
                <a:satOff val="-441"/>
                <a:lumOff val="7582"/>
                <a:alphaOff val="0"/>
                <a:tint val="37000"/>
                <a:satMod val="300000"/>
              </a:schemeClr>
            </a:gs>
            <a:gs pos="100000">
              <a:schemeClr val="accent4">
                <a:hueOff val="-575847"/>
                <a:satOff val="-441"/>
                <a:lumOff val="758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提高客户和其他干系人的</a:t>
          </a:r>
          <a:r>
            <a:rPr lang="zh-CN" altLang="en-US" sz="1800" b="1" kern="1200" dirty="0">
              <a:solidFill>
                <a:srgbClr val="FF0000"/>
              </a:solidFill>
              <a:latin typeface="Times New Roman" panose="02020603050405020304" pitchFamily="18" charset="0"/>
              <a:cs typeface="Times New Roman" panose="02020603050405020304" pitchFamily="18" charset="0"/>
            </a:rPr>
            <a:t>满意度</a:t>
          </a:r>
          <a:endParaRPr lang="zh-CN" altLang="en-US" sz="1800" kern="1200" dirty="0">
            <a:solidFill>
              <a:srgbClr val="FF0000"/>
            </a:solidFill>
          </a:endParaRPr>
        </a:p>
      </dsp:txBody>
      <dsp:txXfrm>
        <a:off x="1676007" y="2250412"/>
        <a:ext cx="1326807" cy="984405"/>
      </dsp:txXfrm>
    </dsp:sp>
    <dsp:sp modelId="{8E565105-E3E5-4216-88F9-51A40C38492C}">
      <dsp:nvSpPr>
        <dsp:cNvPr id="0" name=""/>
        <dsp:cNvSpPr/>
      </dsp:nvSpPr>
      <dsp:spPr>
        <a:xfrm>
          <a:off x="1316057" y="264053"/>
          <a:ext cx="3595220" cy="3595220"/>
        </a:xfrm>
        <a:prstGeom prst="pie">
          <a:avLst>
            <a:gd name="adj1" fmla="val 10800000"/>
            <a:gd name="adj2" fmla="val 16200000"/>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建立对成功标准的</a:t>
          </a:r>
          <a:r>
            <a:rPr lang="zh-CN" altLang="en-US" sz="1800" b="1" kern="1200" dirty="0">
              <a:solidFill>
                <a:srgbClr val="FF0000"/>
              </a:solidFill>
              <a:latin typeface="Times New Roman" panose="02020603050405020304" pitchFamily="18" charset="0"/>
              <a:cs typeface="Times New Roman" panose="02020603050405020304" pitchFamily="18" charset="0"/>
            </a:rPr>
            <a:t>共同理解</a:t>
          </a:r>
          <a:endParaRPr lang="zh-CN" altLang="en-US" sz="1800" kern="1200" dirty="0">
            <a:solidFill>
              <a:srgbClr val="FF0000"/>
            </a:solidFill>
          </a:endParaRPr>
        </a:p>
      </dsp:txBody>
      <dsp:txXfrm>
        <a:off x="1676007" y="1009205"/>
        <a:ext cx="1326807" cy="984405"/>
      </dsp:txXfrm>
    </dsp:sp>
    <dsp:sp modelId="{2DBF6D43-68C0-4FF0-91C8-2925BC53AA51}">
      <dsp:nvSpPr>
        <dsp:cNvPr id="0" name=""/>
        <dsp:cNvSpPr/>
      </dsp:nvSpPr>
      <dsp:spPr>
        <a:xfrm>
          <a:off x="1214193" y="41492"/>
          <a:ext cx="4040342" cy="4040342"/>
        </a:xfrm>
        <a:prstGeom prst="circularArrow">
          <a:avLst>
            <a:gd name="adj1" fmla="val 5085"/>
            <a:gd name="adj2" fmla="val 327528"/>
            <a:gd name="adj3" fmla="val 21272472"/>
            <a:gd name="adj4" fmla="val 16200000"/>
            <a:gd name="adj5" fmla="val 5932"/>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1A2FF3F6-571A-4BFB-BA6B-C893FDD5E9C8}">
      <dsp:nvSpPr>
        <dsp:cNvPr id="0" name=""/>
        <dsp:cNvSpPr/>
      </dsp:nvSpPr>
      <dsp:spPr>
        <a:xfrm>
          <a:off x="1214193" y="162189"/>
          <a:ext cx="4040342" cy="4040342"/>
        </a:xfrm>
        <a:prstGeom prst="circularArrow">
          <a:avLst>
            <a:gd name="adj1" fmla="val 5085"/>
            <a:gd name="adj2" fmla="val 327528"/>
            <a:gd name="adj3" fmla="val 5072472"/>
            <a:gd name="adj4" fmla="val 0"/>
            <a:gd name="adj5" fmla="val 5932"/>
          </a:avLst>
        </a:prstGeom>
        <a:gradFill rotWithShape="0">
          <a:gsLst>
            <a:gs pos="0">
              <a:schemeClr val="accent4">
                <a:hueOff val="-287923"/>
                <a:satOff val="-221"/>
                <a:lumOff val="3791"/>
                <a:alphaOff val="0"/>
                <a:tint val="50000"/>
                <a:satMod val="300000"/>
              </a:schemeClr>
            </a:gs>
            <a:gs pos="35000">
              <a:schemeClr val="accent4">
                <a:hueOff val="-287923"/>
                <a:satOff val="-221"/>
                <a:lumOff val="3791"/>
                <a:alphaOff val="0"/>
                <a:tint val="37000"/>
                <a:satMod val="300000"/>
              </a:schemeClr>
            </a:gs>
            <a:gs pos="100000">
              <a:schemeClr val="accent4">
                <a:hueOff val="-287923"/>
                <a:satOff val="-221"/>
                <a:lumOff val="379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39DDC1FF-F353-4DE2-9542-D6A0DB7171D1}">
      <dsp:nvSpPr>
        <dsp:cNvPr id="0" name=""/>
        <dsp:cNvSpPr/>
      </dsp:nvSpPr>
      <dsp:spPr>
        <a:xfrm>
          <a:off x="1093496" y="162189"/>
          <a:ext cx="4040342" cy="4040342"/>
        </a:xfrm>
        <a:prstGeom prst="circularArrow">
          <a:avLst>
            <a:gd name="adj1" fmla="val 5085"/>
            <a:gd name="adj2" fmla="val 327528"/>
            <a:gd name="adj3" fmla="val 10472472"/>
            <a:gd name="adj4" fmla="val 5400000"/>
            <a:gd name="adj5" fmla="val 5932"/>
          </a:avLst>
        </a:prstGeom>
        <a:gradFill rotWithShape="0">
          <a:gsLst>
            <a:gs pos="0">
              <a:schemeClr val="accent4">
                <a:hueOff val="-575847"/>
                <a:satOff val="-441"/>
                <a:lumOff val="7582"/>
                <a:alphaOff val="0"/>
                <a:tint val="50000"/>
                <a:satMod val="300000"/>
              </a:schemeClr>
            </a:gs>
            <a:gs pos="35000">
              <a:schemeClr val="accent4">
                <a:hueOff val="-575847"/>
                <a:satOff val="-441"/>
                <a:lumOff val="7582"/>
                <a:alphaOff val="0"/>
                <a:tint val="37000"/>
                <a:satMod val="300000"/>
              </a:schemeClr>
            </a:gs>
            <a:gs pos="100000">
              <a:schemeClr val="accent4">
                <a:hueOff val="-575847"/>
                <a:satOff val="-441"/>
                <a:lumOff val="7582"/>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F713D3F-70F1-48E0-BE5B-2049BB835A71}">
      <dsp:nvSpPr>
        <dsp:cNvPr id="0" name=""/>
        <dsp:cNvSpPr/>
      </dsp:nvSpPr>
      <dsp:spPr>
        <a:xfrm>
          <a:off x="1093496" y="41492"/>
          <a:ext cx="4040342" cy="4040342"/>
        </a:xfrm>
        <a:prstGeom prst="circularArrow">
          <a:avLst>
            <a:gd name="adj1" fmla="val 5085"/>
            <a:gd name="adj2" fmla="val 327528"/>
            <a:gd name="adj3" fmla="val 15872472"/>
            <a:gd name="adj4" fmla="val 10800000"/>
            <a:gd name="adj5" fmla="val 5932"/>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7C177-A6F1-4BFB-A285-4EF737AB5906}">
      <dsp:nvSpPr>
        <dsp:cNvPr id="0" name=""/>
        <dsp:cNvSpPr/>
      </dsp:nvSpPr>
      <dsp:spPr>
        <a:xfrm>
          <a:off x="1829474" y="899"/>
          <a:ext cx="1519715" cy="1519715"/>
        </a:xfrm>
        <a:prstGeom prst="ellipse">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明确</a:t>
          </a:r>
          <a:r>
            <a:rPr lang="zh-CN" altLang="en-US" sz="2000" b="1" kern="1200" dirty="0">
              <a:solidFill>
                <a:srgbClr val="00B0F0"/>
              </a:solidFill>
              <a:latin typeface="Times New Roman" panose="02020603050405020304" pitchFamily="18" charset="0"/>
              <a:cs typeface="Times New Roman" panose="02020603050405020304" pitchFamily="18" charset="0"/>
            </a:rPr>
            <a:t>项目范围</a:t>
          </a:r>
          <a:endParaRPr lang="zh-CN" altLang="en-US" sz="2000" kern="1200" dirty="0">
            <a:solidFill>
              <a:srgbClr val="00B0F0"/>
            </a:solidFill>
          </a:endParaRPr>
        </a:p>
      </dsp:txBody>
      <dsp:txXfrm>
        <a:off x="2052031" y="223456"/>
        <a:ext cx="1074601" cy="1074601"/>
      </dsp:txXfrm>
    </dsp:sp>
    <dsp:sp modelId="{F582EEF5-4AFE-48BA-8A3B-4FFBD7D468EC}">
      <dsp:nvSpPr>
        <dsp:cNvPr id="0" name=""/>
        <dsp:cNvSpPr/>
      </dsp:nvSpPr>
      <dsp:spPr>
        <a:xfrm rot="3600000">
          <a:off x="2952112" y="1482489"/>
          <a:ext cx="403948" cy="512904"/>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982408" y="1532596"/>
        <a:ext cx="282764" cy="307742"/>
      </dsp:txXfrm>
    </dsp:sp>
    <dsp:sp modelId="{3C483D1C-9857-49A6-92BC-80D9C31DA269}">
      <dsp:nvSpPr>
        <dsp:cNvPr id="0" name=""/>
        <dsp:cNvSpPr/>
      </dsp:nvSpPr>
      <dsp:spPr>
        <a:xfrm>
          <a:off x="2970416" y="1977068"/>
          <a:ext cx="1519715" cy="1519715"/>
        </a:xfrm>
        <a:prstGeom prst="ellipse">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定义优化</a:t>
          </a:r>
          <a:r>
            <a:rPr lang="zh-CN" altLang="en-US" sz="2000" b="1" kern="1200" dirty="0">
              <a:solidFill>
                <a:srgbClr val="00B0F0"/>
              </a:solidFill>
              <a:latin typeface="Times New Roman" panose="02020603050405020304" pitchFamily="18" charset="0"/>
              <a:cs typeface="Times New Roman" panose="02020603050405020304" pitchFamily="18" charset="0"/>
            </a:rPr>
            <a:t>项目目标</a:t>
          </a:r>
          <a:endParaRPr lang="en-US" altLang="zh-CN" sz="2000" b="1" kern="1200" dirty="0">
            <a:solidFill>
              <a:srgbClr val="00B0F0"/>
            </a:solidFill>
            <a:latin typeface="Times New Roman" panose="02020603050405020304" pitchFamily="18" charset="0"/>
            <a:cs typeface="Times New Roman" panose="02020603050405020304" pitchFamily="18" charset="0"/>
          </a:endParaRPr>
        </a:p>
      </dsp:txBody>
      <dsp:txXfrm>
        <a:off x="3192973" y="2199625"/>
        <a:ext cx="1074601" cy="1074601"/>
      </dsp:txXfrm>
    </dsp:sp>
    <dsp:sp modelId="{6EE71E0E-4E66-4273-822A-0414C16ED82A}">
      <dsp:nvSpPr>
        <dsp:cNvPr id="0" name=""/>
        <dsp:cNvSpPr/>
      </dsp:nvSpPr>
      <dsp:spPr>
        <a:xfrm rot="10800000">
          <a:off x="2398790" y="2480474"/>
          <a:ext cx="403948" cy="512904"/>
        </a:xfrm>
        <a:prstGeom prst="rightArrow">
          <a:avLst>
            <a:gd name="adj1" fmla="val 60000"/>
            <a:gd name="adj2" fmla="val 50000"/>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10800000">
        <a:off x="2519974" y="2583055"/>
        <a:ext cx="282764" cy="307742"/>
      </dsp:txXfrm>
    </dsp:sp>
    <dsp:sp modelId="{E6BC23BD-58D6-4BE0-A7AD-48EED1C79033}">
      <dsp:nvSpPr>
        <dsp:cNvPr id="0" name=""/>
        <dsp:cNvSpPr/>
      </dsp:nvSpPr>
      <dsp:spPr>
        <a:xfrm>
          <a:off x="688533" y="1977068"/>
          <a:ext cx="1519715" cy="1519715"/>
        </a:xfrm>
        <a:prstGeom prst="ellipse">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制定</a:t>
          </a:r>
          <a:r>
            <a:rPr lang="zh-CN" altLang="en-US" sz="2000" b="1" kern="1200" dirty="0">
              <a:solidFill>
                <a:srgbClr val="00B0F0"/>
              </a:solidFill>
              <a:latin typeface="Times New Roman" panose="02020603050405020304" pitchFamily="18" charset="0"/>
              <a:cs typeface="Times New Roman" panose="02020603050405020304" pitchFamily="18" charset="0"/>
            </a:rPr>
            <a:t>行动方案</a:t>
          </a:r>
          <a:endParaRPr lang="en-US" altLang="zh-CN" sz="2000" b="1" kern="1200" dirty="0">
            <a:solidFill>
              <a:srgbClr val="00B0F0"/>
            </a:solidFill>
            <a:latin typeface="Times New Roman" panose="02020603050405020304" pitchFamily="18" charset="0"/>
            <a:cs typeface="Times New Roman" panose="02020603050405020304" pitchFamily="18" charset="0"/>
          </a:endParaRPr>
        </a:p>
      </dsp:txBody>
      <dsp:txXfrm>
        <a:off x="911090" y="2199625"/>
        <a:ext cx="1074601" cy="1074601"/>
      </dsp:txXfrm>
    </dsp:sp>
    <dsp:sp modelId="{C3A14AC3-01E2-4EDA-A508-99A5105BE1B1}">
      <dsp:nvSpPr>
        <dsp:cNvPr id="0" name=""/>
        <dsp:cNvSpPr/>
      </dsp:nvSpPr>
      <dsp:spPr>
        <a:xfrm rot="18000000">
          <a:off x="1811171" y="1502290"/>
          <a:ext cx="403948" cy="512904"/>
        </a:xfrm>
        <a:prstGeom prst="rightArrow">
          <a:avLst>
            <a:gd name="adj1" fmla="val 60000"/>
            <a:gd name="adj2" fmla="val 50000"/>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841467" y="1657345"/>
        <a:ext cx="282764" cy="307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A5C2C-BBF8-455A-8738-93759994C206}">
      <dsp:nvSpPr>
        <dsp:cNvPr id="0" name=""/>
        <dsp:cNvSpPr/>
      </dsp:nvSpPr>
      <dsp:spPr>
        <a:xfrm>
          <a:off x="1290" y="454348"/>
          <a:ext cx="2478773" cy="148726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完成项目管理计划中确定的工作</a:t>
          </a:r>
          <a:endParaRPr lang="zh-CN" altLang="en-US" sz="2400" kern="1200" dirty="0"/>
        </a:p>
      </dsp:txBody>
      <dsp:txXfrm>
        <a:off x="44850" y="497908"/>
        <a:ext cx="2391653" cy="1400144"/>
      </dsp:txXfrm>
    </dsp:sp>
    <dsp:sp modelId="{15C15995-E71E-4B91-B369-C07A3391E123}">
      <dsp:nvSpPr>
        <dsp:cNvPr id="0" name=""/>
        <dsp:cNvSpPr/>
      </dsp:nvSpPr>
      <dsp:spPr>
        <a:xfrm>
          <a:off x="2727941" y="890613"/>
          <a:ext cx="525499" cy="61473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2727941" y="1013560"/>
        <a:ext cx="367849" cy="368841"/>
      </dsp:txXfrm>
    </dsp:sp>
    <dsp:sp modelId="{4A42601A-5811-4C66-914E-627256E64218}">
      <dsp:nvSpPr>
        <dsp:cNvPr id="0" name=""/>
        <dsp:cNvSpPr/>
      </dsp:nvSpPr>
      <dsp:spPr>
        <a:xfrm>
          <a:off x="3471573" y="454348"/>
          <a:ext cx="3043859" cy="1487264"/>
        </a:xfrm>
        <a:prstGeom prst="roundRect">
          <a:avLst>
            <a:gd name="adj" fmla="val 10000"/>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满足项目规范要求</a:t>
          </a:r>
          <a:endParaRPr lang="en-US" altLang="zh-CN" sz="2400" b="1" kern="1200" dirty="0">
            <a:latin typeface="Times New Roman" panose="02020603050405020304" pitchFamily="18" charset="0"/>
            <a:cs typeface="Times New Roman" panose="02020603050405020304" pitchFamily="18" charset="0"/>
          </a:endParaRPr>
        </a:p>
      </dsp:txBody>
      <dsp:txXfrm>
        <a:off x="3515133" y="497908"/>
        <a:ext cx="2956739" cy="14001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A5C2C-BBF8-455A-8738-93759994C206}">
      <dsp:nvSpPr>
        <dsp:cNvPr id="0" name=""/>
        <dsp:cNvSpPr/>
      </dsp:nvSpPr>
      <dsp:spPr>
        <a:xfrm>
          <a:off x="1803" y="419835"/>
          <a:ext cx="2593817" cy="155629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跟踪、审查和调整</a:t>
          </a:r>
          <a:r>
            <a:rPr lang="zh-CN" altLang="en-US" sz="2100" b="1" u="sng" kern="1200" dirty="0">
              <a:latin typeface="Times New Roman" panose="02020603050405020304" pitchFamily="18" charset="0"/>
              <a:cs typeface="Times New Roman" panose="02020603050405020304" pitchFamily="18" charset="0"/>
            </a:rPr>
            <a:t>项目进展与绩效</a:t>
          </a:r>
          <a:endParaRPr lang="zh-CN" altLang="en-US" sz="2100" kern="1200" dirty="0"/>
        </a:p>
      </dsp:txBody>
      <dsp:txXfrm>
        <a:off x="47385" y="465417"/>
        <a:ext cx="2502653" cy="1465126"/>
      </dsp:txXfrm>
    </dsp:sp>
    <dsp:sp modelId="{15C15995-E71E-4B91-B369-C07A3391E123}">
      <dsp:nvSpPr>
        <dsp:cNvPr id="0" name=""/>
        <dsp:cNvSpPr/>
      </dsp:nvSpPr>
      <dsp:spPr>
        <a:xfrm>
          <a:off x="2855002" y="876347"/>
          <a:ext cx="549889" cy="64326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2855002" y="1005000"/>
        <a:ext cx="384922" cy="385960"/>
      </dsp:txXfrm>
    </dsp:sp>
    <dsp:sp modelId="{A2B8A5D3-B0B6-49B5-9CA3-8B247F1316D5}">
      <dsp:nvSpPr>
        <dsp:cNvPr id="0" name=""/>
        <dsp:cNvSpPr/>
      </dsp:nvSpPr>
      <dsp:spPr>
        <a:xfrm>
          <a:off x="3633148" y="419835"/>
          <a:ext cx="3097796" cy="1556290"/>
        </a:xfrm>
        <a:prstGeom prst="roundRect">
          <a:avLst>
            <a:gd name="adj" fmla="val 10000"/>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识别必要的计划</a:t>
          </a:r>
          <a:r>
            <a:rPr lang="zh-CN" altLang="en-US" sz="2100" b="1" u="sng" kern="1200" dirty="0">
              <a:latin typeface="Times New Roman" panose="02020603050405020304" pitchFamily="18" charset="0"/>
              <a:cs typeface="Times New Roman" panose="02020603050405020304" pitchFamily="18" charset="0"/>
            </a:rPr>
            <a:t>变更</a:t>
          </a:r>
          <a:r>
            <a:rPr lang="zh-CN" altLang="en-US" sz="2100" b="1" u="none" kern="1200" dirty="0">
              <a:latin typeface="Times New Roman" panose="02020603050405020304" pitchFamily="18" charset="0"/>
              <a:cs typeface="Times New Roman" panose="02020603050405020304" pitchFamily="18" charset="0"/>
            </a:rPr>
            <a:t>，</a:t>
          </a:r>
          <a:r>
            <a:rPr lang="zh-CN" altLang="en-US" sz="2100" b="1" kern="1200" dirty="0">
              <a:latin typeface="Times New Roman" panose="02020603050405020304" pitchFamily="18" charset="0"/>
              <a:cs typeface="Times New Roman" panose="02020603050405020304" pitchFamily="18" charset="0"/>
            </a:rPr>
            <a:t>并启动相应</a:t>
          </a:r>
          <a:r>
            <a:rPr lang="zh-CN" altLang="en-US" sz="2100" b="1" u="sng" kern="1200" dirty="0">
              <a:latin typeface="Times New Roman" panose="02020603050405020304" pitchFamily="18" charset="0"/>
              <a:cs typeface="Times New Roman" panose="02020603050405020304" pitchFamily="18" charset="0"/>
            </a:rPr>
            <a:t>变更</a:t>
          </a:r>
          <a:endParaRPr lang="en-US" altLang="zh-CN" sz="2100" b="1" u="sng" kern="1200" dirty="0">
            <a:latin typeface="Times New Roman" panose="02020603050405020304" pitchFamily="18" charset="0"/>
            <a:cs typeface="Times New Roman" panose="02020603050405020304" pitchFamily="18" charset="0"/>
          </a:endParaRPr>
        </a:p>
      </dsp:txBody>
      <dsp:txXfrm>
        <a:off x="3678730" y="465417"/>
        <a:ext cx="3006632" cy="146512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8A569-D54F-43A9-B066-6C2BE9521DE5}">
      <dsp:nvSpPr>
        <dsp:cNvPr id="0" name=""/>
        <dsp:cNvSpPr/>
      </dsp:nvSpPr>
      <dsp:spPr>
        <a:xfrm>
          <a:off x="1807922" y="315935"/>
          <a:ext cx="3931636" cy="3931636"/>
        </a:xfrm>
        <a:prstGeom prst="pie">
          <a:avLst>
            <a:gd name="adj1" fmla="val 16200000"/>
            <a:gd name="adj2" fmla="val 180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确保</a:t>
          </a:r>
          <a:r>
            <a:rPr lang="zh-CN" altLang="en-US" sz="1800" b="1" kern="1200" dirty="0">
              <a:solidFill>
                <a:srgbClr val="FFFF00"/>
              </a:solidFill>
              <a:latin typeface="Times New Roman" panose="02020603050405020304" pitchFamily="18" charset="0"/>
              <a:cs typeface="Times New Roman" panose="02020603050405020304" pitchFamily="18" charset="0"/>
            </a:rPr>
            <a:t>经批准</a:t>
          </a:r>
          <a:r>
            <a:rPr lang="zh-CN" altLang="en-US" sz="1800" b="1" kern="1200" dirty="0">
              <a:latin typeface="Times New Roman" panose="02020603050405020304" pitchFamily="18" charset="0"/>
              <a:cs typeface="Times New Roman" panose="02020603050405020304" pitchFamily="18" charset="0"/>
            </a:rPr>
            <a:t>的</a:t>
          </a:r>
          <a:r>
            <a:rPr lang="zh-CN" altLang="en-US" sz="1800" b="1" kern="1200" dirty="0">
              <a:solidFill>
                <a:srgbClr val="FF0000"/>
              </a:solidFill>
              <a:latin typeface="Times New Roman" panose="02020603050405020304" pitchFamily="18" charset="0"/>
              <a:cs typeface="Times New Roman" panose="02020603050405020304" pitchFamily="18" charset="0"/>
            </a:rPr>
            <a:t>变更</a:t>
          </a:r>
          <a:r>
            <a:rPr lang="zh-CN" altLang="en-US" sz="1800" b="1" kern="1200" dirty="0">
              <a:latin typeface="Times New Roman" panose="02020603050405020304" pitchFamily="18" charset="0"/>
              <a:cs typeface="Times New Roman" panose="02020603050405020304" pitchFamily="18" charset="0"/>
            </a:rPr>
            <a:t>才能付诸执行</a:t>
          </a:r>
          <a:endParaRPr lang="zh-CN" altLang="en-US" sz="1800" kern="1200" dirty="0"/>
        </a:p>
      </dsp:txBody>
      <dsp:txXfrm>
        <a:off x="3945516" y="1041415"/>
        <a:ext cx="1333948" cy="1310545"/>
      </dsp:txXfrm>
    </dsp:sp>
    <dsp:sp modelId="{6D57C841-6018-48C8-ABA4-9A5BD2133929}">
      <dsp:nvSpPr>
        <dsp:cNvPr id="0" name=""/>
        <dsp:cNvSpPr/>
      </dsp:nvSpPr>
      <dsp:spPr>
        <a:xfrm>
          <a:off x="1706574" y="445372"/>
          <a:ext cx="3931636" cy="3931636"/>
        </a:xfrm>
        <a:prstGeom prst="pie">
          <a:avLst>
            <a:gd name="adj1" fmla="val 1800000"/>
            <a:gd name="adj2" fmla="val 9000000"/>
          </a:avLst>
        </a:prstGeom>
        <a:gradFill rotWithShape="0">
          <a:gsLst>
            <a:gs pos="0">
              <a:schemeClr val="accent2">
                <a:hueOff val="-1959527"/>
                <a:satOff val="-24775"/>
                <a:lumOff val="5001"/>
                <a:alphaOff val="0"/>
                <a:tint val="50000"/>
                <a:satMod val="300000"/>
              </a:schemeClr>
            </a:gs>
            <a:gs pos="35000">
              <a:schemeClr val="accent2">
                <a:hueOff val="-1959527"/>
                <a:satOff val="-24775"/>
                <a:lumOff val="5001"/>
                <a:alphaOff val="0"/>
                <a:tint val="37000"/>
                <a:satMod val="300000"/>
              </a:schemeClr>
            </a:gs>
            <a:gs pos="100000">
              <a:schemeClr val="accent2">
                <a:hueOff val="-1959527"/>
                <a:satOff val="-24775"/>
                <a:lumOff val="5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0000"/>
              </a:solidFill>
              <a:latin typeface="Times New Roman" panose="02020603050405020304" pitchFamily="18" charset="0"/>
              <a:cs typeface="Times New Roman" panose="02020603050405020304" pitchFamily="18" charset="0"/>
            </a:rPr>
            <a:t>控制变更</a:t>
          </a:r>
          <a:r>
            <a:rPr lang="zh-CN" altLang="en-US" sz="1800" b="1" kern="1200" dirty="0">
              <a:latin typeface="Times New Roman" panose="02020603050405020304" pitchFamily="18" charset="0"/>
              <a:cs typeface="Times New Roman" panose="02020603050405020304" pitchFamily="18" charset="0"/>
            </a:rPr>
            <a:t>，推荐纠正</a:t>
          </a:r>
          <a:r>
            <a:rPr lang="en-US" altLang="zh-CN" sz="1800" b="1" kern="1200" dirty="0">
              <a:latin typeface="Times New Roman" panose="02020603050405020304" pitchFamily="18" charset="0"/>
              <a:cs typeface="Times New Roman" panose="02020603050405020304" pitchFamily="18" charset="0"/>
            </a:rPr>
            <a:t>/</a:t>
          </a:r>
          <a:r>
            <a:rPr lang="zh-CN" altLang="en-US" sz="1800" b="1" kern="1200" dirty="0">
              <a:latin typeface="Times New Roman" panose="02020603050405020304" pitchFamily="18" charset="0"/>
              <a:cs typeface="Times New Roman" panose="02020603050405020304" pitchFamily="18" charset="0"/>
            </a:rPr>
            <a:t>预防措施</a:t>
          </a:r>
          <a:endParaRPr lang="zh-CN" altLang="en-US" sz="1800" kern="1200" dirty="0"/>
        </a:p>
      </dsp:txBody>
      <dsp:txXfrm>
        <a:off x="2783094" y="2926047"/>
        <a:ext cx="1778597" cy="1216935"/>
      </dsp:txXfrm>
    </dsp:sp>
    <dsp:sp modelId="{0D4010F8-3AC4-4819-8A53-5BE6E7C41642}">
      <dsp:nvSpPr>
        <dsp:cNvPr id="0" name=""/>
        <dsp:cNvSpPr/>
      </dsp:nvSpPr>
      <dsp:spPr>
        <a:xfrm>
          <a:off x="1605256" y="432948"/>
          <a:ext cx="3931636" cy="3931636"/>
        </a:xfrm>
        <a:prstGeom prst="pie">
          <a:avLst>
            <a:gd name="adj1" fmla="val 9000000"/>
            <a:gd name="adj2" fmla="val 16200000"/>
          </a:avLst>
        </a:prstGeom>
        <a:gradFill rotWithShape="0">
          <a:gsLst>
            <a:gs pos="0">
              <a:schemeClr val="accent2">
                <a:hueOff val="-3919055"/>
                <a:satOff val="-49550"/>
                <a:lumOff val="10001"/>
                <a:alphaOff val="0"/>
                <a:tint val="50000"/>
                <a:satMod val="300000"/>
              </a:schemeClr>
            </a:gs>
            <a:gs pos="35000">
              <a:schemeClr val="accent2">
                <a:hueOff val="-3919055"/>
                <a:satOff val="-49550"/>
                <a:lumOff val="10001"/>
                <a:alphaOff val="0"/>
                <a:tint val="37000"/>
                <a:satMod val="300000"/>
              </a:schemeClr>
            </a:gs>
            <a:gs pos="100000">
              <a:schemeClr val="accent2">
                <a:hueOff val="-3919055"/>
                <a:satOff val="-49550"/>
                <a:lumOff val="1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0000"/>
              </a:solidFill>
              <a:latin typeface="Times New Roman" panose="02020603050405020304" pitchFamily="18" charset="0"/>
              <a:cs typeface="Times New Roman" panose="02020603050405020304" pitchFamily="18" charset="0"/>
            </a:rPr>
            <a:t>监督</a:t>
          </a:r>
          <a:r>
            <a:rPr lang="zh-CN" altLang="en-US" sz="1800" b="1" kern="1200" dirty="0">
              <a:latin typeface="Times New Roman" panose="02020603050405020304" pitchFamily="18" charset="0"/>
              <a:cs typeface="Times New Roman" panose="02020603050405020304" pitchFamily="18" charset="0"/>
            </a:rPr>
            <a:t>正在进行中的项目活动</a:t>
          </a:r>
          <a:endParaRPr lang="zh-CN" altLang="en-US" sz="1800" kern="1200" dirty="0"/>
        </a:p>
      </dsp:txBody>
      <dsp:txXfrm>
        <a:off x="2026503" y="1205233"/>
        <a:ext cx="1333948" cy="13105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2022/9/5</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a:t>
            </a:fld>
            <a:endParaRPr lang="zh-CN" altLang="en-US"/>
          </a:p>
        </p:txBody>
      </p:sp>
    </p:spTree>
    <p:extLst>
      <p:ext uri="{BB962C8B-B14F-4D97-AF65-F5344CB8AC3E}">
        <p14:creationId xmlns:p14="http://schemas.microsoft.com/office/powerpoint/2010/main" val="4220900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项目团队应该：</a:t>
            </a:r>
          </a:p>
          <a:p>
            <a:pPr lvl="1">
              <a:lnSpc>
                <a:spcPct val="150000"/>
              </a:lnSpc>
              <a:spcBef>
                <a:spcPts val="0"/>
              </a:spcBef>
              <a:buFont typeface="Wingdings" panose="05000000000000000000" pitchFamily="2" charset="2"/>
              <a:buChar char="n"/>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1 </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选择适用的过程来实现项目目标；</a:t>
            </a:r>
          </a:p>
          <a:p>
            <a:pPr lvl="1">
              <a:lnSpc>
                <a:spcPct val="150000"/>
              </a:lnSpc>
              <a:spcBef>
                <a:spcPts val="0"/>
              </a:spcBef>
              <a:buFont typeface="Wingdings" panose="05000000000000000000" pitchFamily="2" charset="2"/>
              <a:buChar char="n"/>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2 </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使用经定义的方法来满足要求；</a:t>
            </a:r>
          </a:p>
          <a:p>
            <a:pPr lvl="1">
              <a:lnSpc>
                <a:spcPct val="150000"/>
              </a:lnSpc>
              <a:spcBef>
                <a:spcPts val="0"/>
              </a:spcBef>
              <a:buFont typeface="Wingdings" panose="05000000000000000000" pitchFamily="2" charset="2"/>
              <a:buChar char="n"/>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3 </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建立并维持与干系人的适当沟通与互动；</a:t>
            </a:r>
          </a:p>
          <a:p>
            <a:pPr lvl="1">
              <a:lnSpc>
                <a:spcPct val="150000"/>
              </a:lnSpc>
              <a:spcBef>
                <a:spcPts val="0"/>
              </a:spcBef>
              <a:buFont typeface="Wingdings" panose="05000000000000000000" pitchFamily="2" charset="2"/>
              <a:buChar char="n"/>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4 </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遵守要求以满足干系人的需要和期望；</a:t>
            </a:r>
          </a:p>
          <a:p>
            <a:pPr lvl="1">
              <a:lnSpc>
                <a:spcPct val="150000"/>
              </a:lnSpc>
              <a:spcBef>
                <a:spcPts val="0"/>
              </a:spcBef>
              <a:buFont typeface="Wingdings" panose="05000000000000000000" pitchFamily="2" charset="2"/>
              <a:buChar char="n"/>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5 </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在范围、进度、预算、质量、资源和风险等相互竞争的制约因素之间寻求平衡，以完成特定的产品、服务或成果。</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项目管理过程间的相互作用</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经常要求对</a:t>
            </a:r>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项目需求和目标进行折中平衡</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具体的平衡方法，则因项目而异，因组织而异。</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有些情况下，为了获得所需的结果，需要</a:t>
            </a:r>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反复数次地执行</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某个或某组过程。</a:t>
            </a:r>
          </a:p>
          <a:p>
            <a:pPr lvl="1">
              <a:lnSpc>
                <a:spcPct val="150000"/>
              </a:lnSpc>
              <a:spcBef>
                <a:spcPts val="0"/>
              </a:spcBef>
              <a:buFont typeface="Wingdings" panose="05000000000000000000" pitchFamily="2" charset="2"/>
              <a:buChar char="n"/>
            </a:pPr>
            <a:endParaRPr lang="zh-CN" altLang="en-US" sz="20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14</a:t>
            </a:fld>
            <a:endParaRPr lang="zh-CN" altLang="en-US"/>
          </a:p>
        </p:txBody>
      </p:sp>
    </p:spTree>
    <p:extLst>
      <p:ext uri="{BB962C8B-B14F-4D97-AF65-F5344CB8AC3E}">
        <p14:creationId xmlns:p14="http://schemas.microsoft.com/office/powerpoint/2010/main" val="3637207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r>
              <a:rPr lang="zh-CN" altLang="en-US" b="1" dirty="0">
                <a:solidFill>
                  <a:srgbClr val="FF0000"/>
                </a:solidFill>
                <a:latin typeface="Times New Roman" panose="02020603050405020304" pitchFamily="18" charset="0"/>
                <a:cs typeface="Times New Roman" panose="02020603050405020304" pitchFamily="18" charset="0"/>
              </a:rPr>
              <a:t>中英文对照形式，题型是单项选择题，共二百道题，考试时间</a:t>
            </a:r>
            <a:r>
              <a:rPr lang="en-US" altLang="zh-CN" b="1" dirty="0">
                <a:solidFill>
                  <a:srgbClr val="FF0000"/>
                </a:solidFill>
                <a:latin typeface="Times New Roman" panose="02020603050405020304" pitchFamily="18" charset="0"/>
                <a:cs typeface="Times New Roman" panose="02020603050405020304" pitchFamily="18" charset="0"/>
              </a:rPr>
              <a:t>4</a:t>
            </a:r>
            <a:r>
              <a:rPr lang="zh-CN" altLang="en-US" b="1" dirty="0">
                <a:solidFill>
                  <a:srgbClr val="FF0000"/>
                </a:solidFill>
                <a:latin typeface="Times New Roman" panose="02020603050405020304" pitchFamily="18" charset="0"/>
                <a:cs typeface="Times New Roman" panose="02020603050405020304" pitchFamily="18" charset="0"/>
              </a:rPr>
              <a:t>小时。</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15</a:t>
            </a:fld>
            <a:endParaRPr lang="zh-CN" altLang="en-US"/>
          </a:p>
        </p:txBody>
      </p:sp>
    </p:spTree>
    <p:extLst>
      <p:ext uri="{BB962C8B-B14F-4D97-AF65-F5344CB8AC3E}">
        <p14:creationId xmlns:p14="http://schemas.microsoft.com/office/powerpoint/2010/main" val="3585071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r>
              <a:rPr lang="zh-CN" altLang="en-US" b="1" dirty="0">
                <a:solidFill>
                  <a:srgbClr val="FF0000"/>
                </a:solidFill>
                <a:latin typeface="Times New Roman" panose="02020603050405020304" pitchFamily="18" charset="0"/>
                <a:cs typeface="Times New Roman" panose="02020603050405020304" pitchFamily="18" charset="0"/>
              </a:rPr>
              <a:t>中英文对照形式，题型是单项选择题，共二百道题，考试时间</a:t>
            </a:r>
            <a:r>
              <a:rPr lang="en-US" altLang="zh-CN" b="1" dirty="0">
                <a:solidFill>
                  <a:srgbClr val="FF0000"/>
                </a:solidFill>
                <a:latin typeface="Times New Roman" panose="02020603050405020304" pitchFamily="18" charset="0"/>
                <a:cs typeface="Times New Roman" panose="02020603050405020304" pitchFamily="18" charset="0"/>
              </a:rPr>
              <a:t>4</a:t>
            </a:r>
            <a:r>
              <a:rPr lang="zh-CN" altLang="en-US" b="1" dirty="0">
                <a:solidFill>
                  <a:srgbClr val="FF0000"/>
                </a:solidFill>
                <a:latin typeface="Times New Roman" panose="02020603050405020304" pitchFamily="18" charset="0"/>
                <a:cs typeface="Times New Roman" panose="02020603050405020304" pitchFamily="18" charset="0"/>
              </a:rPr>
              <a:t>小时。</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16</a:t>
            </a:fld>
            <a:endParaRPr lang="zh-CN" altLang="en-US"/>
          </a:p>
        </p:txBody>
      </p:sp>
    </p:spTree>
    <p:extLst>
      <p:ext uri="{BB962C8B-B14F-4D97-AF65-F5344CB8AC3E}">
        <p14:creationId xmlns:p14="http://schemas.microsoft.com/office/powerpoint/2010/main" val="4257026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200" b="1" dirty="0">
                <a:solidFill>
                  <a:srgbClr val="FF0000"/>
                </a:solidFill>
                <a:latin typeface="Times New Roman" panose="02020603050405020304" pitchFamily="18" charset="0"/>
                <a:cs typeface="Times New Roman" panose="02020603050405020304" pitchFamily="18" charset="0"/>
              </a:rPr>
              <a:t>国际项目管理专业资质认证（</a:t>
            </a:r>
            <a:r>
              <a:rPr lang="en-US" altLang="zh-CN" sz="1200" b="1" dirty="0">
                <a:solidFill>
                  <a:srgbClr val="FF0000"/>
                </a:solidFill>
                <a:latin typeface="Times New Roman" panose="02020603050405020304" pitchFamily="18" charset="0"/>
                <a:cs typeface="Times New Roman" panose="02020603050405020304" pitchFamily="18" charset="0"/>
              </a:rPr>
              <a:t>IPMP——International Project Management Professional</a:t>
            </a:r>
            <a:r>
              <a:rPr lang="zh-CN" altLang="en-US" sz="1200" b="1" dirty="0">
                <a:solidFill>
                  <a:srgbClr val="FF0000"/>
                </a:solidFill>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latin typeface="Times New Roman" panose="02020603050405020304" pitchFamily="18" charset="0"/>
                <a:cs typeface="Times New Roman" panose="02020603050405020304" pitchFamily="18" charset="0"/>
              </a:rPr>
              <a:t>IPMP</a:t>
            </a:r>
            <a:r>
              <a:rPr lang="zh-CN" altLang="en-US" sz="1200" b="1" dirty="0">
                <a:latin typeface="Times New Roman" panose="02020603050405020304" pitchFamily="18" charset="0"/>
                <a:cs typeface="Times New Roman" panose="02020603050405020304" pitchFamily="18" charset="0"/>
              </a:rPr>
              <a:t>是对项目管理人员知识、经验和能力水平的综合评估证明，根据</a:t>
            </a:r>
            <a:r>
              <a:rPr lang="en-US" altLang="zh-CN" sz="1200" b="1" dirty="0">
                <a:latin typeface="Times New Roman" panose="02020603050405020304" pitchFamily="18" charset="0"/>
                <a:cs typeface="Times New Roman" panose="02020603050405020304" pitchFamily="18" charset="0"/>
              </a:rPr>
              <a:t>IPMP</a:t>
            </a:r>
            <a:r>
              <a:rPr lang="zh-CN" altLang="en-US" sz="1200" b="1" dirty="0">
                <a:latin typeface="Times New Roman" panose="02020603050405020304" pitchFamily="18" charset="0"/>
                <a:cs typeface="Times New Roman" panose="02020603050405020304" pitchFamily="18" charset="0"/>
              </a:rPr>
              <a:t>认证等级划分获得</a:t>
            </a:r>
            <a:r>
              <a:rPr lang="en-US" altLang="zh-CN" sz="1200" b="1" dirty="0">
                <a:latin typeface="Times New Roman" panose="02020603050405020304" pitchFamily="18" charset="0"/>
                <a:cs typeface="Times New Roman" panose="02020603050405020304" pitchFamily="18" charset="0"/>
              </a:rPr>
              <a:t>IPMP</a:t>
            </a:r>
            <a:r>
              <a:rPr lang="zh-CN" altLang="en-US" sz="1200" b="1" dirty="0">
                <a:latin typeface="Times New Roman" panose="02020603050405020304" pitchFamily="18" charset="0"/>
                <a:cs typeface="Times New Roman" panose="02020603050405020304" pitchFamily="18" charset="0"/>
              </a:rPr>
              <a:t>各级项目管理认证的人员，将分别具有负责大型国际项目、大型复杂项目、一般复杂项目或具有从事项目管理专业工作的能力。</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18</a:t>
            </a:fld>
            <a:endParaRPr lang="zh-CN" altLang="en-US"/>
          </a:p>
        </p:txBody>
      </p:sp>
    </p:spTree>
    <p:extLst>
      <p:ext uri="{BB962C8B-B14F-4D97-AF65-F5344CB8AC3E}">
        <p14:creationId xmlns:p14="http://schemas.microsoft.com/office/powerpoint/2010/main" val="993162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en-US" altLang="zh-CN" sz="1200" b="1" dirty="0">
                <a:solidFill>
                  <a:srgbClr val="FF0000"/>
                </a:solidFill>
                <a:latin typeface="Times New Roman" panose="02020603050405020304" pitchFamily="18" charset="0"/>
                <a:cs typeface="Times New Roman" panose="02020603050405020304" pitchFamily="18" charset="0"/>
              </a:rPr>
              <a:t>A</a:t>
            </a:r>
            <a:r>
              <a:rPr lang="zh-CN" altLang="en-US" sz="1200" b="1" dirty="0">
                <a:solidFill>
                  <a:srgbClr val="FF0000"/>
                </a:solidFill>
                <a:latin typeface="Times New Roman" panose="02020603050405020304" pitchFamily="18" charset="0"/>
                <a:cs typeface="Times New Roman" panose="02020603050405020304" pitchFamily="18" charset="0"/>
              </a:rPr>
              <a:t>级证书是认证的高级项目经理</a:t>
            </a:r>
            <a:r>
              <a:rPr lang="zh-CN" altLang="en-US" sz="1200" b="1" dirty="0">
                <a:latin typeface="Times New Roman" panose="02020603050405020304" pitchFamily="18" charset="0"/>
                <a:cs typeface="Times New Roman" panose="02020603050405020304" pitchFamily="18" charset="0"/>
              </a:rPr>
              <a:t>。获得这一级认证的项目管理专业人员有能力指导一个公司（或一个分支机构）的包括有诸多项目的复杂规划，有能力管理该组织的所有项目，或者管理一项国际合作的复杂项目。这类等级称为</a:t>
            </a:r>
            <a:r>
              <a:rPr lang="en-US" altLang="zh-CN" sz="1200" b="1" dirty="0">
                <a:latin typeface="Times New Roman" panose="02020603050405020304" pitchFamily="18" charset="0"/>
                <a:cs typeface="Times New Roman" panose="02020603050405020304" pitchFamily="18" charset="0"/>
              </a:rPr>
              <a:t>CPD</a:t>
            </a:r>
            <a:r>
              <a:rPr lang="zh-CN" altLang="en-US" sz="1200" b="1" dirty="0">
                <a:latin typeface="Times New Roman" panose="02020603050405020304" pitchFamily="18" charset="0"/>
                <a:cs typeface="Times New Roman" panose="02020603050405020304" pitchFamily="18" charset="0"/>
              </a:rPr>
              <a:t>（认证的高级项目经理）。</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solidFill>
                  <a:srgbClr val="FF0000"/>
                </a:solidFill>
                <a:latin typeface="Times New Roman" panose="02020603050405020304" pitchFamily="18" charset="0"/>
                <a:cs typeface="Times New Roman" panose="02020603050405020304" pitchFamily="18" charset="0"/>
              </a:rPr>
              <a:t>B</a:t>
            </a:r>
            <a:r>
              <a:rPr lang="zh-CN" altLang="en-US" sz="1200" b="1" dirty="0">
                <a:solidFill>
                  <a:srgbClr val="FF0000"/>
                </a:solidFill>
                <a:latin typeface="Times New Roman" panose="02020603050405020304" pitchFamily="18" charset="0"/>
                <a:cs typeface="Times New Roman" panose="02020603050405020304" pitchFamily="18" charset="0"/>
              </a:rPr>
              <a:t>级证书是认证的项目经理</a:t>
            </a:r>
            <a:r>
              <a:rPr lang="zh-CN" altLang="en-US" sz="1200" b="1" dirty="0">
                <a:latin typeface="Times New Roman" panose="02020603050405020304" pitchFamily="18" charset="0"/>
                <a:cs typeface="Times New Roman" panose="02020603050405020304" pitchFamily="18" charset="0"/>
              </a:rPr>
              <a:t>。获得这一级认证的项目管理专业人员可以管理大型复杂项目。这类等级称为</a:t>
            </a:r>
            <a:r>
              <a:rPr lang="en-US" altLang="zh-CN" sz="1200" b="1" dirty="0">
                <a:latin typeface="Times New Roman" panose="02020603050405020304" pitchFamily="18" charset="0"/>
                <a:cs typeface="Times New Roman" panose="02020603050405020304" pitchFamily="18" charset="0"/>
              </a:rPr>
              <a:t>CPM</a:t>
            </a:r>
            <a:r>
              <a:rPr lang="zh-CN" altLang="en-US" sz="1200" b="1" dirty="0">
                <a:latin typeface="Times New Roman" panose="02020603050405020304" pitchFamily="18" charset="0"/>
                <a:cs typeface="Times New Roman" panose="02020603050405020304" pitchFamily="18" charset="0"/>
              </a:rPr>
              <a:t>（认证的项目经理）。</a:t>
            </a:r>
          </a:p>
          <a:p>
            <a:endParaRPr lang="en-US" altLang="zh-CN" dirty="0"/>
          </a:p>
          <a:p>
            <a:pPr>
              <a:lnSpc>
                <a:spcPct val="150000"/>
              </a:lnSpc>
              <a:spcBef>
                <a:spcPts val="0"/>
              </a:spcBef>
              <a:buFont typeface="Wingdings" panose="05000000000000000000" pitchFamily="2" charset="2"/>
              <a:buChar char="n"/>
            </a:pPr>
            <a:r>
              <a:rPr lang="en-US" altLang="zh-CN" sz="1200" b="1" dirty="0">
                <a:solidFill>
                  <a:srgbClr val="FF0000"/>
                </a:solidFill>
                <a:latin typeface="Times New Roman" panose="02020603050405020304" pitchFamily="18" charset="0"/>
                <a:cs typeface="Times New Roman" panose="02020603050405020304" pitchFamily="18" charset="0"/>
              </a:rPr>
              <a:t>C</a:t>
            </a:r>
            <a:r>
              <a:rPr lang="zh-CN" altLang="en-US" sz="1200" b="1" dirty="0">
                <a:solidFill>
                  <a:srgbClr val="FF0000"/>
                </a:solidFill>
                <a:latin typeface="Times New Roman" panose="02020603050405020304" pitchFamily="18" charset="0"/>
                <a:cs typeface="Times New Roman" panose="02020603050405020304" pitchFamily="18" charset="0"/>
              </a:rPr>
              <a:t>级证书是认证的项目管理专家</a:t>
            </a:r>
            <a:r>
              <a:rPr lang="zh-CN" altLang="en-US" sz="1200" b="1" dirty="0">
                <a:latin typeface="Times New Roman" panose="02020603050405020304" pitchFamily="18" charset="0"/>
                <a:cs typeface="Times New Roman" panose="02020603050405020304" pitchFamily="18" charset="0"/>
              </a:rPr>
              <a:t>。获得这一级认证的项目管理专业人员能够管理一般复杂项目，也可以在所有项目中辅助项目经理进行管理。这类等级称为</a:t>
            </a:r>
            <a:r>
              <a:rPr lang="en-US" altLang="zh-CN" sz="1200" b="1" dirty="0">
                <a:latin typeface="Times New Roman" panose="02020603050405020304" pitchFamily="18" charset="0"/>
                <a:cs typeface="Times New Roman" panose="02020603050405020304" pitchFamily="18" charset="0"/>
              </a:rPr>
              <a:t>PMP</a:t>
            </a:r>
            <a:r>
              <a:rPr lang="zh-CN" altLang="en-US" sz="1200" b="1" dirty="0">
                <a:latin typeface="Times New Roman" panose="02020603050405020304" pitchFamily="18" charset="0"/>
                <a:cs typeface="Times New Roman" panose="02020603050405020304" pitchFamily="18" charset="0"/>
              </a:rPr>
              <a:t>（认证的项目管理专家）。</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solidFill>
                  <a:srgbClr val="FF0000"/>
                </a:solidFill>
                <a:latin typeface="Times New Roman" panose="02020603050405020304" pitchFamily="18" charset="0"/>
                <a:cs typeface="Times New Roman" panose="02020603050405020304" pitchFamily="18" charset="0"/>
              </a:rPr>
              <a:t>D</a:t>
            </a:r>
            <a:r>
              <a:rPr lang="zh-CN" altLang="en-US" sz="1200" b="1" dirty="0">
                <a:solidFill>
                  <a:srgbClr val="FF0000"/>
                </a:solidFill>
                <a:latin typeface="Times New Roman" panose="02020603050405020304" pitchFamily="18" charset="0"/>
                <a:cs typeface="Times New Roman" panose="02020603050405020304" pitchFamily="18" charset="0"/>
              </a:rPr>
              <a:t>级证书是认证的项目管理专业人员</a:t>
            </a:r>
            <a:r>
              <a:rPr lang="zh-CN" altLang="en-US" sz="1200" b="1" dirty="0">
                <a:latin typeface="Times New Roman" panose="02020603050405020304" pitchFamily="18" charset="0"/>
                <a:cs typeface="Times New Roman" panose="02020603050405020304" pitchFamily="18" charset="0"/>
              </a:rPr>
              <a:t>。获得这一级认证的项目管理人员具有项目管理从业的基本知识，并可以将它们应用于某些领域。这类等级称为</a:t>
            </a:r>
            <a:r>
              <a:rPr lang="en-US" altLang="zh-CN" sz="1200" b="1" dirty="0">
                <a:latin typeface="Times New Roman" panose="02020603050405020304" pitchFamily="18" charset="0"/>
                <a:cs typeface="Times New Roman" panose="02020603050405020304" pitchFamily="18" charset="0"/>
              </a:rPr>
              <a:t>PMF</a:t>
            </a:r>
            <a:r>
              <a:rPr lang="zh-CN" altLang="en-US" sz="1200" b="1" dirty="0">
                <a:latin typeface="Times New Roman" panose="02020603050405020304" pitchFamily="18" charset="0"/>
                <a:cs typeface="Times New Roman" panose="02020603050405020304" pitchFamily="18" charset="0"/>
              </a:rPr>
              <a:t>（认证的项目管理专业人员）。</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19</a:t>
            </a:fld>
            <a:endParaRPr lang="zh-CN" altLang="en-US"/>
          </a:p>
        </p:txBody>
      </p:sp>
    </p:spTree>
    <p:extLst>
      <p:ext uri="{BB962C8B-B14F-4D97-AF65-F5344CB8AC3E}">
        <p14:creationId xmlns:p14="http://schemas.microsoft.com/office/powerpoint/2010/main" val="2449804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21</a:t>
            </a:fld>
            <a:endParaRPr lang="zh-CN" altLang="en-US"/>
          </a:p>
        </p:txBody>
      </p:sp>
    </p:spTree>
    <p:extLst>
      <p:ext uri="{BB962C8B-B14F-4D97-AF65-F5344CB8AC3E}">
        <p14:creationId xmlns:p14="http://schemas.microsoft.com/office/powerpoint/2010/main" val="3144568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22</a:t>
            </a:fld>
            <a:endParaRPr lang="zh-CN" altLang="en-US"/>
          </a:p>
        </p:txBody>
      </p:sp>
    </p:spTree>
    <p:extLst>
      <p:ext uri="{BB962C8B-B14F-4D97-AF65-F5344CB8AC3E}">
        <p14:creationId xmlns:p14="http://schemas.microsoft.com/office/powerpoint/2010/main" val="447634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spcBef>
                <a:spcPts val="0"/>
              </a:spcBef>
            </a:pP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启动过程组：</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定义一个新项目或项目的一个新阶段，</a:t>
            </a:r>
            <a:r>
              <a:rPr lang="zh-CN" altLang="en-US" b="1"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授权开始</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该项目或阶段的一组过程</a:t>
            </a:r>
          </a:p>
          <a:p>
            <a:pPr lvl="1">
              <a:lnSpc>
                <a:spcPct val="150000"/>
              </a:lnSpc>
              <a:spcBef>
                <a:spcPts val="0"/>
              </a:spcBef>
            </a:pP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规划过程组：</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明确项目范围，优化目标，为实现目标</a:t>
            </a:r>
            <a:r>
              <a:rPr lang="zh-CN" altLang="en-US" b="1"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制定行动方案</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的一组过程</a:t>
            </a:r>
          </a:p>
          <a:p>
            <a:pPr lvl="1">
              <a:lnSpc>
                <a:spcPct val="150000"/>
              </a:lnSpc>
              <a:spcBef>
                <a:spcPts val="0"/>
              </a:spcBef>
            </a:pP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执行过程组：</a:t>
            </a:r>
            <a:r>
              <a:rPr lang="zh-CN" altLang="en-US" b="1"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完成项目</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管理计划中确定的</a:t>
            </a:r>
            <a:r>
              <a:rPr lang="zh-CN" altLang="en-US" b="1"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工作</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，以满足项目规范要求的一组过程</a:t>
            </a:r>
          </a:p>
          <a:p>
            <a:pPr lvl="1">
              <a:lnSpc>
                <a:spcPct val="150000"/>
              </a:lnSpc>
              <a:spcBef>
                <a:spcPts val="0"/>
              </a:spcBef>
            </a:pP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监控过程组：</a:t>
            </a:r>
            <a:r>
              <a:rPr lang="zh-CN" altLang="en-US" b="1"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跟踪、审查和调整</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项目进展与绩效，</a:t>
            </a:r>
            <a:r>
              <a:rPr lang="zh-CN" altLang="en-US" b="1"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识别</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必要的计划</a:t>
            </a:r>
            <a:r>
              <a:rPr lang="zh-CN" altLang="en-US"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变更</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并启动相应</a:t>
            </a:r>
            <a:r>
              <a:rPr lang="zh-CN" altLang="en-US"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变更</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的一组过程</a:t>
            </a:r>
          </a:p>
          <a:p>
            <a:pPr lvl="1">
              <a:lnSpc>
                <a:spcPct val="150000"/>
              </a:lnSpc>
              <a:spcBef>
                <a:spcPts val="0"/>
              </a:spcBef>
            </a:pP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收尾过程组：</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完成所有过程组的所有活动，</a:t>
            </a:r>
            <a:r>
              <a:rPr lang="zh-CN" altLang="en-US" b="1"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正式结束</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项目或阶段的一组过程</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23</a:t>
            </a:fld>
            <a:endParaRPr lang="zh-CN" altLang="en-US"/>
          </a:p>
        </p:txBody>
      </p:sp>
    </p:spTree>
    <p:extLst>
      <p:ext uri="{BB962C8B-B14F-4D97-AF65-F5344CB8AC3E}">
        <p14:creationId xmlns:p14="http://schemas.microsoft.com/office/powerpoint/2010/main" val="1714237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监控过程随着其他过程组的过程同时进行。</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24</a:t>
            </a:fld>
            <a:endParaRPr lang="zh-CN" altLang="en-US"/>
          </a:p>
        </p:txBody>
      </p:sp>
    </p:spTree>
    <p:extLst>
      <p:ext uri="{BB962C8B-B14F-4D97-AF65-F5344CB8AC3E}">
        <p14:creationId xmlns:p14="http://schemas.microsoft.com/office/powerpoint/2010/main" val="1747436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25</a:t>
            </a:fld>
            <a:endParaRPr lang="zh-CN" altLang="en-US"/>
          </a:p>
        </p:txBody>
      </p:sp>
    </p:spTree>
    <p:extLst>
      <p:ext uri="{BB962C8B-B14F-4D97-AF65-F5344CB8AC3E}">
        <p14:creationId xmlns:p14="http://schemas.microsoft.com/office/powerpoint/2010/main" val="53996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a:t>
            </a:fld>
            <a:endParaRPr lang="zh-CN" altLang="en-US"/>
          </a:p>
        </p:txBody>
      </p:sp>
    </p:spTree>
    <p:extLst>
      <p:ext uri="{BB962C8B-B14F-4D97-AF65-F5344CB8AC3E}">
        <p14:creationId xmlns:p14="http://schemas.microsoft.com/office/powerpoint/2010/main" val="2013135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在实践中，</a:t>
            </a:r>
            <a:r>
              <a:rPr lang="zh-CN" altLang="en-US" sz="1200" b="1" dirty="0">
                <a:solidFill>
                  <a:srgbClr val="FF0000"/>
                </a:solidFill>
                <a:latin typeface="Times New Roman" panose="02020603050405020304" pitchFamily="18" charset="0"/>
                <a:cs typeface="Times New Roman" panose="02020603050405020304" pitchFamily="18" charset="0"/>
              </a:rPr>
              <a:t>项目管理各过程会以某些方式相互重叠和作用</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在项目期间，需要</a:t>
            </a:r>
            <a:r>
              <a:rPr lang="zh-CN" altLang="en-US" sz="1200" b="1" dirty="0">
                <a:solidFill>
                  <a:srgbClr val="00B050"/>
                </a:solidFill>
                <a:latin typeface="Times New Roman" panose="02020603050405020304" pitchFamily="18" charset="0"/>
                <a:cs typeface="Times New Roman" panose="02020603050405020304" pitchFamily="18" charset="0"/>
              </a:rPr>
              <a:t>迭代地应用项目管理过程</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在一个项目中，</a:t>
            </a:r>
            <a:r>
              <a:rPr lang="zh-CN" altLang="en-US" sz="1200" b="1" dirty="0">
                <a:solidFill>
                  <a:srgbClr val="00B0F0"/>
                </a:solidFill>
                <a:latin typeface="Times New Roman" panose="02020603050405020304" pitchFamily="18" charset="0"/>
                <a:cs typeface="Times New Roman" panose="02020603050405020304" pitchFamily="18" charset="0"/>
              </a:rPr>
              <a:t>很多过程要反复多次</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FF0000"/>
                </a:solidFill>
                <a:latin typeface="Times New Roman" panose="02020603050405020304" pitchFamily="18" charset="0"/>
                <a:cs typeface="Times New Roman" panose="02020603050405020304" pitchFamily="18" charset="0"/>
              </a:rPr>
              <a:t>各项目管理过程组</a:t>
            </a:r>
            <a:r>
              <a:rPr lang="zh-CN" altLang="en-US" b="1" dirty="0">
                <a:latin typeface="Times New Roman" panose="02020603050405020304" pitchFamily="18" charset="0"/>
                <a:cs typeface="Times New Roman" panose="02020603050405020304" pitchFamily="18" charset="0"/>
              </a:rPr>
              <a:t>以它们</a:t>
            </a:r>
            <a:r>
              <a:rPr lang="zh-CN" altLang="en-US" b="1" dirty="0">
                <a:solidFill>
                  <a:srgbClr val="00B0F0"/>
                </a:solidFill>
                <a:latin typeface="Times New Roman" panose="02020603050405020304" pitchFamily="18" charset="0"/>
                <a:cs typeface="Times New Roman" panose="02020603050405020304" pitchFamily="18" charset="0"/>
              </a:rPr>
              <a:t>所产生的输出</a:t>
            </a:r>
            <a:r>
              <a:rPr lang="zh-CN" altLang="en-US" b="1" dirty="0">
                <a:solidFill>
                  <a:srgbClr val="7030A0"/>
                </a:solidFill>
                <a:latin typeface="Times New Roman" panose="02020603050405020304" pitchFamily="18" charset="0"/>
                <a:cs typeface="Times New Roman" panose="02020603050405020304" pitchFamily="18" charset="0"/>
              </a:rPr>
              <a:t>相互联系</a:t>
            </a:r>
            <a:endParaRPr lang="en-US" altLang="zh-CN"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26</a:t>
            </a:fld>
            <a:endParaRPr lang="zh-CN" altLang="en-US"/>
          </a:p>
        </p:txBody>
      </p:sp>
    </p:spTree>
    <p:extLst>
      <p:ext uri="{BB962C8B-B14F-4D97-AF65-F5344CB8AC3E}">
        <p14:creationId xmlns:p14="http://schemas.microsoft.com/office/powerpoint/2010/main" val="3166213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r>
              <a:rPr lang="zh-CN" altLang="en-US" sz="1200" b="1" dirty="0">
                <a:solidFill>
                  <a:srgbClr val="FF0000"/>
                </a:solidFill>
                <a:latin typeface="Times New Roman" panose="02020603050405020304" pitchFamily="18" charset="0"/>
                <a:cs typeface="Times New Roman" panose="02020603050405020304" pitchFamily="18" charset="0"/>
              </a:rPr>
              <a:t>规划、执行、监控</a:t>
            </a:r>
            <a:r>
              <a:rPr lang="zh-CN" altLang="en-US" sz="1200" b="1" dirty="0">
                <a:solidFill>
                  <a:srgbClr val="7030A0"/>
                </a:solidFill>
                <a:latin typeface="Times New Roman" panose="02020603050405020304" pitchFamily="18" charset="0"/>
                <a:cs typeface="Times New Roman" panose="02020603050405020304" pitchFamily="18" charset="0"/>
              </a:rPr>
              <a:t>三个过程组的关系如此密切</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latin typeface="Times New Roman" panose="02020603050405020304" pitchFamily="18" charset="0"/>
                <a:cs typeface="Times New Roman" panose="02020603050405020304" pitchFamily="18" charset="0"/>
              </a:rPr>
              <a:t>以至于无法将它们区分为独立的过程组。</a:t>
            </a: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27</a:t>
            </a:fld>
            <a:endParaRPr lang="zh-CN" altLang="en-US"/>
          </a:p>
        </p:txBody>
      </p:sp>
    </p:spTree>
    <p:extLst>
      <p:ext uri="{BB962C8B-B14F-4D97-AF65-F5344CB8AC3E}">
        <p14:creationId xmlns:p14="http://schemas.microsoft.com/office/powerpoint/2010/main" val="1349609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b="1" dirty="0">
                <a:latin typeface="Times New Roman" panose="02020603050405020304" pitchFamily="18" charset="0"/>
                <a:cs typeface="Times New Roman" panose="02020603050405020304" pitchFamily="18" charset="0"/>
              </a:rPr>
              <a:t>本组过程有助于</a:t>
            </a:r>
            <a:r>
              <a:rPr lang="zh-CN" altLang="en-US" b="1" dirty="0">
                <a:solidFill>
                  <a:srgbClr val="FF0000"/>
                </a:solidFill>
                <a:latin typeface="Times New Roman" panose="02020603050405020304" pitchFamily="18" charset="0"/>
                <a:cs typeface="Times New Roman" panose="02020603050405020304" pitchFamily="18" charset="0"/>
              </a:rPr>
              <a:t>设定项目愿景</a:t>
            </a:r>
            <a:r>
              <a:rPr lang="en-US" altLang="zh-CN" b="1" dirty="0">
                <a:latin typeface="Times New Roman" panose="02020603050405020304" pitchFamily="18" charset="0"/>
                <a:cs typeface="Times New Roman" panose="02020603050405020304" pitchFamily="18" charset="0"/>
              </a:rPr>
              <a:t>——</a:t>
            </a:r>
            <a:r>
              <a:rPr lang="zh-CN" altLang="en-US" b="1" dirty="0">
                <a:solidFill>
                  <a:srgbClr val="7030A0"/>
                </a:solidFill>
                <a:latin typeface="Times New Roman" panose="02020603050405020304" pitchFamily="18" charset="0"/>
                <a:cs typeface="Times New Roman" panose="02020603050405020304" pitchFamily="18" charset="0"/>
              </a:rPr>
              <a:t>需要完成什么</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关于项目启动决策的文件还可以说明初步项目范围、可交付成果、项目工期，以及为进行投资分析所做的资源预测。</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启动过程也要授权项目经理为开展后续项目活动而动用组织资源。</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latin typeface="Times New Roman" panose="02020603050405020304" pitchFamily="18" charset="0"/>
                <a:cs typeface="Times New Roman" panose="02020603050405020304" pitchFamily="18" charset="0"/>
              </a:rPr>
              <a:t>1</a:t>
            </a:r>
            <a:r>
              <a:rPr lang="zh-CN" altLang="en-US" sz="1200" b="1" dirty="0">
                <a:latin typeface="Times New Roman" panose="02020603050405020304" pitchFamily="18" charset="0"/>
                <a:cs typeface="Times New Roman" panose="02020603050405020304" pitchFamily="18" charset="0"/>
              </a:rPr>
              <a:t>）定义</a:t>
            </a:r>
            <a:r>
              <a:rPr lang="zh-CN" altLang="en-US" sz="1200" b="1" dirty="0">
                <a:solidFill>
                  <a:srgbClr val="00B050"/>
                </a:solidFill>
                <a:latin typeface="Times New Roman" panose="02020603050405020304" pitchFamily="18" charset="0"/>
                <a:cs typeface="Times New Roman" panose="02020603050405020304" pitchFamily="18" charset="0"/>
              </a:rPr>
              <a:t>初步范围</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）落实初步</a:t>
            </a:r>
            <a:r>
              <a:rPr lang="zh-CN" altLang="en-US" sz="1200" b="1" dirty="0">
                <a:solidFill>
                  <a:srgbClr val="00B0F0"/>
                </a:solidFill>
                <a:latin typeface="Times New Roman" panose="02020603050405020304" pitchFamily="18" charset="0"/>
                <a:cs typeface="Times New Roman" panose="02020603050405020304" pitchFamily="18" charset="0"/>
              </a:rPr>
              <a:t>财务资源</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3</a:t>
            </a:r>
            <a:r>
              <a:rPr lang="zh-CN" altLang="en-US" sz="1200" b="1" dirty="0">
                <a:latin typeface="Times New Roman" panose="02020603050405020304" pitchFamily="18" charset="0"/>
                <a:cs typeface="Times New Roman" panose="02020603050405020304" pitchFamily="18" charset="0"/>
              </a:rPr>
              <a:t>）识别那些将相互作用并影响项目总体结果的内、外部</a:t>
            </a:r>
            <a:r>
              <a:rPr lang="zh-CN" altLang="en-US" sz="1200" b="1" dirty="0">
                <a:solidFill>
                  <a:srgbClr val="00B050"/>
                </a:solidFill>
                <a:latin typeface="Times New Roman" panose="02020603050405020304" pitchFamily="18" charset="0"/>
                <a:cs typeface="Times New Roman" panose="02020603050405020304" pitchFamily="18" charset="0"/>
              </a:rPr>
              <a:t>干系人</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4</a:t>
            </a:r>
            <a:r>
              <a:rPr lang="zh-CN" altLang="en-US" sz="1200" b="1" dirty="0">
                <a:latin typeface="Times New Roman" panose="02020603050405020304" pitchFamily="18" charset="0"/>
                <a:cs typeface="Times New Roman" panose="02020603050405020304" pitchFamily="18" charset="0"/>
              </a:rPr>
              <a:t>）选定</a:t>
            </a:r>
            <a:r>
              <a:rPr lang="zh-CN" altLang="en-US" sz="1200" b="1" dirty="0">
                <a:solidFill>
                  <a:srgbClr val="00B0F0"/>
                </a:solidFill>
                <a:latin typeface="Times New Roman" panose="02020603050405020304" pitchFamily="18" charset="0"/>
                <a:cs typeface="Times New Roman" panose="02020603050405020304" pitchFamily="18" charset="0"/>
              </a:rPr>
              <a:t>项目经理</a:t>
            </a:r>
            <a:r>
              <a:rPr lang="zh-CN" altLang="en-US" sz="1200" b="1" dirty="0">
                <a:latin typeface="Times New Roman" panose="02020603050405020304" pitchFamily="18" charset="0"/>
                <a:cs typeface="Times New Roman" panose="02020603050405020304" pitchFamily="18" charset="0"/>
              </a:rPr>
              <a:t>，授权项目经理为开展后续项目活动而动用组织资源。</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29</a:t>
            </a:fld>
            <a:endParaRPr lang="zh-CN" altLang="en-US"/>
          </a:p>
        </p:txBody>
      </p:sp>
    </p:spTree>
    <p:extLst>
      <p:ext uri="{BB962C8B-B14F-4D97-AF65-F5344CB8AC3E}">
        <p14:creationId xmlns:p14="http://schemas.microsoft.com/office/powerpoint/2010/main" val="2216673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虽然项目管理团队可以协助编写项目章程，但我们假定</a:t>
            </a:r>
            <a:r>
              <a:rPr lang="zh-CN" altLang="en-US" sz="1200" b="1" dirty="0">
                <a:solidFill>
                  <a:srgbClr val="FF0000"/>
                </a:solidFill>
                <a:latin typeface="Times New Roman" panose="02020603050405020304" pitchFamily="18" charset="0"/>
                <a:cs typeface="Times New Roman" panose="02020603050405020304" pitchFamily="18" charset="0"/>
              </a:rPr>
              <a:t>商业论证评估、批准和出资都是在项目边界之外进行</a:t>
            </a:r>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30</a:t>
            </a:fld>
            <a:endParaRPr lang="zh-CN" altLang="en-US"/>
          </a:p>
        </p:txBody>
      </p:sp>
    </p:spTree>
    <p:extLst>
      <p:ext uri="{BB962C8B-B14F-4D97-AF65-F5344CB8AC3E}">
        <p14:creationId xmlns:p14="http://schemas.microsoft.com/office/powerpoint/2010/main" val="1057859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b="1" dirty="0">
                <a:latin typeface="Times New Roman" panose="02020603050405020304" pitchFamily="18" charset="0"/>
                <a:cs typeface="Times New Roman" panose="02020603050405020304" pitchFamily="18" charset="0"/>
              </a:rPr>
              <a:t>本组过程有助于</a:t>
            </a:r>
            <a:r>
              <a:rPr lang="zh-CN" altLang="en-US" b="1" dirty="0">
                <a:solidFill>
                  <a:srgbClr val="FF0000"/>
                </a:solidFill>
                <a:latin typeface="Times New Roman" panose="02020603050405020304" pitchFamily="18" charset="0"/>
                <a:cs typeface="Times New Roman" panose="02020603050405020304" pitchFamily="18" charset="0"/>
              </a:rPr>
              <a:t>设定项目愿景</a:t>
            </a:r>
            <a:r>
              <a:rPr lang="en-US" altLang="zh-CN" b="1" dirty="0">
                <a:latin typeface="Times New Roman" panose="02020603050405020304" pitchFamily="18" charset="0"/>
                <a:cs typeface="Times New Roman" panose="02020603050405020304" pitchFamily="18" charset="0"/>
              </a:rPr>
              <a:t>——</a:t>
            </a:r>
            <a:r>
              <a:rPr lang="zh-CN" altLang="en-US" b="1" dirty="0">
                <a:solidFill>
                  <a:srgbClr val="7030A0"/>
                </a:solidFill>
                <a:latin typeface="Times New Roman" panose="02020603050405020304" pitchFamily="18" charset="0"/>
                <a:cs typeface="Times New Roman" panose="02020603050405020304" pitchFamily="18" charset="0"/>
              </a:rPr>
              <a:t>需要完成什么</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关于项目启动决策的文件还可以说明初步项目范围、可交付成果、项目工期，以及为进行投资分析所做的资源预测。</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启动过程也要授权项目经理为开展后续项目活动而动用组织资源。</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latin typeface="Times New Roman" panose="02020603050405020304" pitchFamily="18" charset="0"/>
                <a:cs typeface="Times New Roman" panose="02020603050405020304" pitchFamily="18" charset="0"/>
              </a:rPr>
              <a:t>1</a:t>
            </a:r>
            <a:r>
              <a:rPr lang="zh-CN" altLang="en-US" sz="1200" b="1" dirty="0">
                <a:latin typeface="Times New Roman" panose="02020603050405020304" pitchFamily="18" charset="0"/>
                <a:cs typeface="Times New Roman" panose="02020603050405020304" pitchFamily="18" charset="0"/>
              </a:rPr>
              <a:t>）定义</a:t>
            </a:r>
            <a:r>
              <a:rPr lang="zh-CN" altLang="en-US" sz="1200" b="1" dirty="0">
                <a:solidFill>
                  <a:srgbClr val="00B050"/>
                </a:solidFill>
                <a:latin typeface="Times New Roman" panose="02020603050405020304" pitchFamily="18" charset="0"/>
                <a:cs typeface="Times New Roman" panose="02020603050405020304" pitchFamily="18" charset="0"/>
              </a:rPr>
              <a:t>初步范围</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）落实初步</a:t>
            </a:r>
            <a:r>
              <a:rPr lang="zh-CN" altLang="en-US" sz="1200" b="1" dirty="0">
                <a:solidFill>
                  <a:srgbClr val="00B0F0"/>
                </a:solidFill>
                <a:latin typeface="Times New Roman" panose="02020603050405020304" pitchFamily="18" charset="0"/>
                <a:cs typeface="Times New Roman" panose="02020603050405020304" pitchFamily="18" charset="0"/>
              </a:rPr>
              <a:t>财务资源</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3</a:t>
            </a:r>
            <a:r>
              <a:rPr lang="zh-CN" altLang="en-US" sz="1200" b="1" dirty="0">
                <a:latin typeface="Times New Roman" panose="02020603050405020304" pitchFamily="18" charset="0"/>
                <a:cs typeface="Times New Roman" panose="02020603050405020304" pitchFamily="18" charset="0"/>
              </a:rPr>
              <a:t>）识别那些将相互作用并影响项目总体结果的内、外部</a:t>
            </a:r>
            <a:r>
              <a:rPr lang="zh-CN" altLang="en-US" sz="1200" b="1" dirty="0">
                <a:solidFill>
                  <a:srgbClr val="00B050"/>
                </a:solidFill>
                <a:latin typeface="Times New Roman" panose="02020603050405020304" pitchFamily="18" charset="0"/>
                <a:cs typeface="Times New Roman" panose="02020603050405020304" pitchFamily="18" charset="0"/>
              </a:rPr>
              <a:t>干系人</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4</a:t>
            </a:r>
            <a:r>
              <a:rPr lang="zh-CN" altLang="en-US" sz="1200" b="1" dirty="0">
                <a:latin typeface="Times New Roman" panose="02020603050405020304" pitchFamily="18" charset="0"/>
                <a:cs typeface="Times New Roman" panose="02020603050405020304" pitchFamily="18" charset="0"/>
              </a:rPr>
              <a:t>）选定</a:t>
            </a:r>
            <a:r>
              <a:rPr lang="zh-CN" altLang="en-US" sz="1200" b="1" dirty="0">
                <a:solidFill>
                  <a:srgbClr val="00B0F0"/>
                </a:solidFill>
                <a:latin typeface="Times New Roman" panose="02020603050405020304" pitchFamily="18" charset="0"/>
                <a:cs typeface="Times New Roman" panose="02020603050405020304" pitchFamily="18" charset="0"/>
              </a:rPr>
              <a:t>项目经理</a:t>
            </a:r>
            <a:r>
              <a:rPr lang="zh-CN" altLang="en-US" sz="1200" b="1" dirty="0">
                <a:latin typeface="Times New Roman" panose="02020603050405020304" pitchFamily="18" charset="0"/>
                <a:cs typeface="Times New Roman" panose="02020603050405020304" pitchFamily="18" charset="0"/>
              </a:rPr>
              <a:t>，授权项目经理为开展后续项目活动而动用组织资源。</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31</a:t>
            </a:fld>
            <a:endParaRPr lang="zh-CN" altLang="en-US"/>
          </a:p>
        </p:txBody>
      </p:sp>
    </p:spTree>
    <p:extLst>
      <p:ext uri="{BB962C8B-B14F-4D97-AF65-F5344CB8AC3E}">
        <p14:creationId xmlns:p14="http://schemas.microsoft.com/office/powerpoint/2010/main" val="944628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主要目的</a:t>
            </a:r>
            <a:r>
              <a:rPr lang="zh-CN" altLang="en-US" sz="1200" b="1" dirty="0">
                <a:latin typeface="Times New Roman" panose="02020603050405020304" pitchFamily="18" charset="0"/>
                <a:cs typeface="Times New Roman" panose="02020603050405020304" pitchFamily="18" charset="0"/>
              </a:rPr>
              <a:t>是：明确干系人期望，保证</a:t>
            </a:r>
            <a:r>
              <a:rPr lang="zh-CN" altLang="en-US" sz="1200" b="1" dirty="0">
                <a:solidFill>
                  <a:srgbClr val="7030A0"/>
                </a:solidFill>
                <a:latin typeface="Times New Roman" panose="02020603050405020304" pitchFamily="18" charset="0"/>
                <a:cs typeface="Times New Roman" panose="02020603050405020304" pitchFamily="18" charset="0"/>
              </a:rPr>
              <a:t>干系人</a:t>
            </a:r>
            <a:r>
              <a:rPr lang="zh-CN" altLang="en-US" sz="1200" b="1" dirty="0">
                <a:latin typeface="Times New Roman" panose="02020603050405020304" pitchFamily="18" charset="0"/>
                <a:cs typeface="Times New Roman" panose="02020603050405020304" pitchFamily="18" charset="0"/>
              </a:rPr>
              <a:t>期望与项目目的的一致性</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保证</a:t>
            </a:r>
            <a:r>
              <a:rPr lang="zh-CN" altLang="en-US" sz="1200" b="1" dirty="0">
                <a:solidFill>
                  <a:srgbClr val="7030A0"/>
                </a:solidFill>
                <a:latin typeface="Times New Roman" panose="02020603050405020304" pitchFamily="18" charset="0"/>
                <a:cs typeface="Times New Roman" panose="02020603050405020304" pitchFamily="18" charset="0"/>
              </a:rPr>
              <a:t>干系人</a:t>
            </a:r>
            <a:r>
              <a:rPr lang="zh-CN" altLang="en-US" sz="1200" b="1" dirty="0">
                <a:latin typeface="Times New Roman" panose="02020603050405020304" pitchFamily="18" charset="0"/>
                <a:cs typeface="Times New Roman" panose="02020603050405020304" pitchFamily="18" charset="0"/>
              </a:rPr>
              <a:t>期望与项目目的的一致性，</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让</a:t>
            </a:r>
            <a:r>
              <a:rPr lang="zh-CN" altLang="en-US" sz="1200" b="1" dirty="0">
                <a:solidFill>
                  <a:srgbClr val="7030A0"/>
                </a:solidFill>
                <a:latin typeface="Times New Roman" panose="02020603050405020304" pitchFamily="18" charset="0"/>
                <a:cs typeface="Times New Roman" panose="02020603050405020304" pitchFamily="18" charset="0"/>
              </a:rPr>
              <a:t>干系人</a:t>
            </a:r>
            <a:r>
              <a:rPr lang="zh-CN" altLang="en-US" sz="1200" b="1" dirty="0">
                <a:latin typeface="Times New Roman" panose="02020603050405020304" pitchFamily="18" charset="0"/>
                <a:cs typeface="Times New Roman" panose="02020603050405020304" pitchFamily="18" charset="0"/>
              </a:rPr>
              <a:t>明了项目范围和目标，</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同时让</a:t>
            </a:r>
            <a:r>
              <a:rPr lang="zh-CN" altLang="en-US" sz="1200" b="1" dirty="0">
                <a:solidFill>
                  <a:srgbClr val="7030A0"/>
                </a:solidFill>
                <a:latin typeface="Times New Roman" panose="02020603050405020304" pitchFamily="18" charset="0"/>
                <a:cs typeface="Times New Roman" panose="02020603050405020304" pitchFamily="18" charset="0"/>
              </a:rPr>
              <a:t>干系人</a:t>
            </a:r>
            <a:r>
              <a:rPr lang="zh-CN" altLang="en-US" sz="1200" b="1" dirty="0">
                <a:latin typeface="Times New Roman" panose="02020603050405020304" pitchFamily="18" charset="0"/>
                <a:cs typeface="Times New Roman" panose="02020603050405020304" pitchFamily="18" charset="0"/>
              </a:rPr>
              <a:t>明白他们在项目和项目阶段中的参与，有助于实现他们的期望。</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32</a:t>
            </a:fld>
            <a:endParaRPr lang="zh-CN" altLang="en-US"/>
          </a:p>
        </p:txBody>
      </p:sp>
    </p:spTree>
    <p:extLst>
      <p:ext uri="{BB962C8B-B14F-4D97-AF65-F5344CB8AC3E}">
        <p14:creationId xmlns:p14="http://schemas.microsoft.com/office/powerpoint/2010/main" val="4138669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主要作用</a:t>
            </a: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	</a:t>
            </a:r>
            <a:r>
              <a:rPr lang="zh-CN" altLang="en-US" sz="1200" b="1" dirty="0">
                <a:latin typeface="Times New Roman" panose="02020603050405020304" pitchFamily="18" charset="0"/>
                <a:cs typeface="Times New Roman" panose="02020603050405020304" pitchFamily="18" charset="0"/>
              </a:rPr>
              <a:t>为成功完成项目或阶段确定</a:t>
            </a:r>
            <a:r>
              <a:rPr lang="zh-CN" altLang="en-US" sz="1200" b="1" dirty="0">
                <a:solidFill>
                  <a:srgbClr val="00B0F0"/>
                </a:solidFill>
                <a:latin typeface="Times New Roman" panose="02020603050405020304" pitchFamily="18" charset="0"/>
                <a:cs typeface="Times New Roman" panose="02020603050405020304" pitchFamily="18" charset="0"/>
              </a:rPr>
              <a:t>战略、战术及行动方案或路线</a:t>
            </a: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33</a:t>
            </a:fld>
            <a:endParaRPr lang="zh-CN" altLang="en-US"/>
          </a:p>
        </p:txBody>
      </p:sp>
    </p:spTree>
    <p:extLst>
      <p:ext uri="{BB962C8B-B14F-4D97-AF65-F5344CB8AC3E}">
        <p14:creationId xmlns:p14="http://schemas.microsoft.com/office/powerpoint/2010/main" val="2224479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规划过程组制定用于指导项目实施的</a:t>
            </a:r>
            <a:r>
              <a:rPr lang="zh-CN" altLang="en-US" sz="1200" b="1" dirty="0">
                <a:solidFill>
                  <a:srgbClr val="7030A0"/>
                </a:solidFill>
                <a:latin typeface="Times New Roman" panose="02020603050405020304" pitchFamily="18" charset="0"/>
                <a:cs typeface="Times New Roman" panose="02020603050405020304" pitchFamily="18" charset="0"/>
              </a:rPr>
              <a:t>项目管理计划</a:t>
            </a:r>
            <a:r>
              <a:rPr lang="zh-CN" altLang="en-US" sz="1200" b="1" dirty="0">
                <a:latin typeface="Times New Roman" panose="02020603050405020304" pitchFamily="18" charset="0"/>
                <a:cs typeface="Times New Roman" panose="02020603050405020304" pitchFamily="18" charset="0"/>
              </a:rPr>
              <a:t>和</a:t>
            </a:r>
            <a:r>
              <a:rPr lang="zh-CN" altLang="en-US" sz="1200" b="1" dirty="0">
                <a:solidFill>
                  <a:srgbClr val="7030A0"/>
                </a:solidFill>
                <a:latin typeface="Times New Roman" panose="02020603050405020304" pitchFamily="18" charset="0"/>
                <a:cs typeface="Times New Roman" panose="02020603050405020304" pitchFamily="18" charset="0"/>
              </a:rPr>
              <a:t>项目文件</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由经批准的变更导致的各种更新（一般发生在各监控过程中，也可发生在指导与管理项目工作过程中），可能从多方面对项目管理计划和项目文件产生影响。对这些文件的更新意味着对进度、成本和资源的要求更加精确，以实现既定的项目范围。</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34</a:t>
            </a:fld>
            <a:endParaRPr lang="zh-CN" altLang="en-US"/>
          </a:p>
        </p:txBody>
      </p:sp>
    </p:spTree>
    <p:extLst>
      <p:ext uri="{BB962C8B-B14F-4D97-AF65-F5344CB8AC3E}">
        <p14:creationId xmlns:p14="http://schemas.microsoft.com/office/powerpoint/2010/main" val="201932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主要作用：</a:t>
            </a:r>
            <a:r>
              <a:rPr lang="en-US" altLang="zh-CN" sz="1200" b="1" dirty="0">
                <a:latin typeface="Times New Roman" panose="02020603050405020304" pitchFamily="18" charset="0"/>
                <a:cs typeface="Times New Roman" panose="02020603050405020304" pitchFamily="18" charset="0"/>
              </a:rPr>
              <a:t>	</a:t>
            </a:r>
            <a:r>
              <a:rPr lang="zh-CN" altLang="en-US" sz="1200" b="1" dirty="0">
                <a:latin typeface="Times New Roman" panose="02020603050405020304" pitchFamily="18" charset="0"/>
                <a:cs typeface="Times New Roman" panose="02020603050405020304" pitchFamily="18" charset="0"/>
              </a:rPr>
              <a:t>按照</a:t>
            </a:r>
            <a:r>
              <a:rPr lang="zh-CN" altLang="en-US" sz="1200" b="1" dirty="0">
                <a:solidFill>
                  <a:srgbClr val="7030A0"/>
                </a:solidFill>
                <a:latin typeface="Times New Roman" panose="02020603050405020304" pitchFamily="18" charset="0"/>
                <a:cs typeface="Times New Roman" panose="02020603050405020304" pitchFamily="18" charset="0"/>
              </a:rPr>
              <a:t>项目管理计划</a:t>
            </a:r>
            <a:r>
              <a:rPr lang="zh-CN" altLang="en-US" sz="1200" b="1" dirty="0">
                <a:latin typeface="Times New Roman" panose="02020603050405020304" pitchFamily="18" charset="0"/>
                <a:cs typeface="Times New Roman" panose="02020603050405020304" pitchFamily="18" charset="0"/>
              </a:rPr>
              <a:t>来协调人员和资源，管理干系人期望，以及整合并实施项目活动。</a:t>
            </a:r>
          </a:p>
          <a:p>
            <a:pPr>
              <a:lnSpc>
                <a:spcPct val="150000"/>
              </a:lnSpc>
              <a:spcBef>
                <a:spcPts val="0"/>
              </a:spcBef>
              <a:buFont typeface="Wingdings" panose="05000000000000000000" pitchFamily="2" charset="2"/>
              <a:buChar char="n"/>
            </a:pPr>
            <a:endParaRPr lang="en-US" altLang="zh-CN" sz="12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项目执行期间的结果可能需要</a:t>
            </a:r>
            <a:r>
              <a:rPr lang="zh-CN" altLang="en-US" sz="1200" b="1" u="sng" dirty="0">
                <a:solidFill>
                  <a:srgbClr val="FF0000"/>
                </a:solidFill>
                <a:latin typeface="Times New Roman" panose="02020603050405020304" pitchFamily="18" charset="0"/>
                <a:cs typeface="Times New Roman" panose="02020603050405020304" pitchFamily="18" charset="0"/>
              </a:rPr>
              <a:t>更新规划和重定基准</a:t>
            </a:r>
            <a:r>
              <a:rPr lang="zh-CN" altLang="en-US" sz="1200" b="1" dirty="0">
                <a:latin typeface="Times New Roman" panose="02020603050405020304" pitchFamily="18" charset="0"/>
                <a:cs typeface="Times New Roman" panose="02020603050405020304" pitchFamily="18" charset="0"/>
              </a:rPr>
              <a:t>，包括变更预期的活动持续时间，变更资源生产率与可用性，以及考虑未曾预料到的风险。</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执行中的偏差可能</a:t>
            </a:r>
            <a:r>
              <a:rPr lang="zh-CN" altLang="en-US" sz="1200" b="1" u="sng" dirty="0">
                <a:solidFill>
                  <a:srgbClr val="7030A0"/>
                </a:solidFill>
                <a:latin typeface="Times New Roman" panose="02020603050405020304" pitchFamily="18" charset="0"/>
                <a:cs typeface="Times New Roman" panose="02020603050405020304" pitchFamily="18" charset="0"/>
              </a:rPr>
              <a:t>影响项目管理计划或项目文件</a:t>
            </a:r>
            <a:r>
              <a:rPr lang="zh-CN" altLang="en-US" sz="1200" b="1" dirty="0">
                <a:latin typeface="Times New Roman" panose="02020603050405020304" pitchFamily="18" charset="0"/>
                <a:cs typeface="Times New Roman" panose="02020603050405020304" pitchFamily="18" charset="0"/>
              </a:rPr>
              <a:t>，需要加以仔细分析，并制定适当的项目管理应对措施。</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00B0F0"/>
                </a:solidFill>
                <a:latin typeface="Times New Roman" panose="02020603050405020304" pitchFamily="18" charset="0"/>
                <a:cs typeface="Times New Roman" panose="02020603050405020304" pitchFamily="18" charset="0"/>
              </a:rPr>
              <a:t>分析的结果</a:t>
            </a:r>
            <a:r>
              <a:rPr lang="zh-CN" altLang="en-US" sz="1200" b="1" u="sng" dirty="0">
                <a:solidFill>
                  <a:srgbClr val="00B0F0"/>
                </a:solidFill>
                <a:latin typeface="Times New Roman" panose="02020603050405020304" pitchFamily="18" charset="0"/>
                <a:cs typeface="Times New Roman" panose="02020603050405020304" pitchFamily="18" charset="0"/>
              </a:rPr>
              <a:t>可能引发变更请求</a:t>
            </a:r>
            <a:r>
              <a:rPr lang="zh-CN" altLang="en-US" sz="1200" b="1" dirty="0">
                <a:latin typeface="Times New Roman" panose="02020603050405020304" pitchFamily="18" charset="0"/>
                <a:cs typeface="Times New Roman" panose="02020603050405020304" pitchFamily="18" charset="0"/>
              </a:rPr>
              <a:t>。变更请求一旦得到批准，就可能需要对项目管理计划或其他项目文件进行修改，甚至还要建立新的基准。</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35</a:t>
            </a:fld>
            <a:endParaRPr lang="zh-CN" altLang="en-US"/>
          </a:p>
        </p:txBody>
      </p:sp>
    </p:spTree>
    <p:extLst>
      <p:ext uri="{BB962C8B-B14F-4D97-AF65-F5344CB8AC3E}">
        <p14:creationId xmlns:p14="http://schemas.microsoft.com/office/powerpoint/2010/main" val="3892829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作用</a:t>
            </a:r>
            <a:r>
              <a:rPr lang="zh-CN" altLang="en-US" sz="1200" b="1" dirty="0">
                <a:latin typeface="Times New Roman" panose="02020603050405020304" pitchFamily="18" charset="0"/>
                <a:cs typeface="Times New Roman" panose="02020603050405020304" pitchFamily="18" charset="0"/>
              </a:rPr>
              <a:t>：</a:t>
            </a:r>
            <a:r>
              <a:rPr lang="zh-CN" altLang="en-US" sz="1200" b="1" u="sng" dirty="0">
                <a:latin typeface="Times New Roman" panose="02020603050405020304" pitchFamily="18" charset="0"/>
                <a:cs typeface="Times New Roman" panose="02020603050405020304" pitchFamily="18" charset="0"/>
              </a:rPr>
              <a:t>定期</a:t>
            </a:r>
            <a:r>
              <a:rPr lang="zh-CN" altLang="en-US" sz="1200" b="1" dirty="0">
                <a:latin typeface="Times New Roman" panose="02020603050405020304" pitchFamily="18" charset="0"/>
                <a:cs typeface="Times New Roman" panose="02020603050405020304" pitchFamily="18" charset="0"/>
              </a:rPr>
              <a:t>（或在特定事件发生时、在异常情况出现时）对</a:t>
            </a:r>
            <a:r>
              <a:rPr lang="zh-CN" altLang="en-US" sz="1200" b="1" dirty="0">
                <a:solidFill>
                  <a:srgbClr val="00B0F0"/>
                </a:solidFill>
                <a:latin typeface="Times New Roman" panose="02020603050405020304" pitchFamily="18" charset="0"/>
                <a:cs typeface="Times New Roman" panose="02020603050405020304" pitchFamily="18" charset="0"/>
              </a:rPr>
              <a:t>项目绩效进行测量和分析</a:t>
            </a:r>
            <a:r>
              <a:rPr lang="zh-CN" altLang="en-US" sz="1200" b="1" dirty="0">
                <a:latin typeface="Times New Roman" panose="02020603050405020304" pitchFamily="18" charset="0"/>
                <a:cs typeface="Times New Roman" panose="02020603050405020304" pitchFamily="18" charset="0"/>
              </a:rPr>
              <a:t>，从而</a:t>
            </a:r>
            <a:r>
              <a:rPr lang="zh-CN" altLang="en-US" sz="1200" b="1" dirty="0">
                <a:solidFill>
                  <a:srgbClr val="7030A0"/>
                </a:solidFill>
                <a:latin typeface="Times New Roman" panose="02020603050405020304" pitchFamily="18" charset="0"/>
                <a:cs typeface="Times New Roman" panose="02020603050405020304" pitchFamily="18" charset="0"/>
              </a:rPr>
              <a:t>识别与项目管理计划的偏差</a:t>
            </a:r>
            <a:r>
              <a:rPr lang="zh-CN" altLang="en-US" sz="1200" b="1"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监控过程组要</a:t>
            </a:r>
            <a:r>
              <a:rPr lang="zh-CN" altLang="en-US" sz="1200" b="1" dirty="0">
                <a:solidFill>
                  <a:srgbClr val="FF0000"/>
                </a:solidFill>
                <a:latin typeface="Times New Roman" panose="02020603050405020304" pitchFamily="18" charset="0"/>
                <a:cs typeface="Times New Roman" panose="02020603050405020304" pitchFamily="18" charset="0"/>
              </a:rPr>
              <a:t>监控整个项目的工作</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36</a:t>
            </a:fld>
            <a:endParaRPr lang="zh-CN" altLang="en-US"/>
          </a:p>
        </p:txBody>
      </p:sp>
    </p:spTree>
    <p:extLst>
      <p:ext uri="{BB962C8B-B14F-4D97-AF65-F5344CB8AC3E}">
        <p14:creationId xmlns:p14="http://schemas.microsoft.com/office/powerpoint/2010/main" val="1680409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监控过程组涉及工作内容：</a:t>
            </a:r>
          </a:p>
          <a:p>
            <a:pPr marL="457200" lvl="1" indent="0">
              <a:lnSpc>
                <a:spcPct val="150000"/>
              </a:lnSpc>
              <a:spcBef>
                <a:spcPts val="0"/>
              </a:spcBef>
              <a:buNone/>
            </a:pPr>
            <a:r>
              <a:rPr lang="en-US" altLang="zh-CN" sz="1800" b="1" dirty="0">
                <a:latin typeface="Times New Roman" panose="02020603050405020304" pitchFamily="18" charset="0"/>
                <a:cs typeface="Times New Roman" panose="02020603050405020304" pitchFamily="18" charset="0"/>
              </a:rPr>
              <a:t>1</a:t>
            </a:r>
            <a:r>
              <a:rPr lang="zh-CN" altLang="en-US" sz="1800" b="1" dirty="0">
                <a:latin typeface="Times New Roman" panose="02020603050405020304" pitchFamily="18" charset="0"/>
                <a:cs typeface="Times New Roman" panose="02020603050405020304" pitchFamily="18" charset="0"/>
              </a:rPr>
              <a:t>）对照项目管理计划和项目绩效测量基准，</a:t>
            </a:r>
            <a:r>
              <a:rPr lang="zh-CN" altLang="en-US" sz="1800" b="1" dirty="0">
                <a:solidFill>
                  <a:srgbClr val="00B0F0"/>
                </a:solidFill>
                <a:latin typeface="Times New Roman" panose="02020603050405020304" pitchFamily="18" charset="0"/>
                <a:cs typeface="Times New Roman" panose="02020603050405020304" pitchFamily="18" charset="0"/>
              </a:rPr>
              <a:t>监督正在进行中的项目活动</a:t>
            </a:r>
            <a:r>
              <a:rPr lang="zh-CN" altLang="en-US" sz="1800" b="1" dirty="0">
                <a:latin typeface="Times New Roman" panose="02020603050405020304" pitchFamily="18" charset="0"/>
                <a:cs typeface="Times New Roman" panose="02020603050405020304" pitchFamily="18" charset="0"/>
              </a:rPr>
              <a:t>；</a:t>
            </a:r>
          </a:p>
          <a:p>
            <a:pPr marL="457200" lvl="1" indent="0">
              <a:lnSpc>
                <a:spcPct val="150000"/>
              </a:lnSpc>
              <a:spcBef>
                <a:spcPts val="0"/>
              </a:spcBef>
              <a:buNone/>
            </a:pPr>
            <a:r>
              <a:rPr lang="en-US" altLang="zh-CN" sz="1800" b="1" dirty="0">
                <a:latin typeface="Times New Roman" panose="02020603050405020304" pitchFamily="18" charset="0"/>
                <a:cs typeface="Times New Roman" panose="02020603050405020304" pitchFamily="18" charset="0"/>
              </a:rPr>
              <a:t>2</a:t>
            </a:r>
            <a:r>
              <a:rPr lang="zh-CN" altLang="en-US" sz="1800" b="1" dirty="0">
                <a:latin typeface="Times New Roman" panose="02020603050405020304" pitchFamily="18" charset="0"/>
                <a:cs typeface="Times New Roman" panose="02020603050405020304" pitchFamily="18" charset="0"/>
              </a:rPr>
              <a:t>）</a:t>
            </a:r>
            <a:r>
              <a:rPr lang="zh-CN" altLang="en-US" sz="1800" b="1" dirty="0">
                <a:solidFill>
                  <a:srgbClr val="7030A0"/>
                </a:solidFill>
                <a:latin typeface="Times New Roman" panose="02020603050405020304" pitchFamily="18" charset="0"/>
                <a:cs typeface="Times New Roman" panose="02020603050405020304" pitchFamily="18" charset="0"/>
              </a:rPr>
              <a:t>控制变更</a:t>
            </a:r>
            <a:r>
              <a:rPr lang="zh-CN" altLang="en-US" sz="1800" b="1" dirty="0">
                <a:latin typeface="Times New Roman" panose="02020603050405020304" pitchFamily="18" charset="0"/>
                <a:cs typeface="Times New Roman" panose="02020603050405020304" pitchFamily="18" charset="0"/>
              </a:rPr>
              <a:t>，推荐纠正措施，或者对可能出现的问题推荐预防措施；</a:t>
            </a:r>
          </a:p>
          <a:p>
            <a:pPr marL="457200" lvl="1" indent="0">
              <a:lnSpc>
                <a:spcPct val="150000"/>
              </a:lnSpc>
              <a:spcBef>
                <a:spcPts val="0"/>
              </a:spcBef>
              <a:buNone/>
            </a:pPr>
            <a:r>
              <a:rPr lang="en-US" altLang="zh-CN" sz="1800" b="1" dirty="0">
                <a:latin typeface="Times New Roman" panose="02020603050405020304" pitchFamily="18" charset="0"/>
                <a:cs typeface="Times New Roman" panose="02020603050405020304" pitchFamily="18" charset="0"/>
              </a:rPr>
              <a:t>3</a:t>
            </a:r>
            <a:r>
              <a:rPr lang="zh-CN" altLang="en-US" sz="1800" b="1" dirty="0">
                <a:latin typeface="Times New Roman" panose="02020603050405020304" pitchFamily="18" charset="0"/>
                <a:cs typeface="Times New Roman" panose="02020603050405020304" pitchFamily="18" charset="0"/>
              </a:rPr>
              <a:t>）对导致规避整体变更控制或配置管理的因素施加影响，</a:t>
            </a:r>
            <a:r>
              <a:rPr lang="zh-CN" altLang="en-US" sz="1800" b="1" dirty="0">
                <a:solidFill>
                  <a:srgbClr val="00B050"/>
                </a:solidFill>
                <a:latin typeface="Times New Roman" panose="02020603050405020304" pitchFamily="18" charset="0"/>
                <a:cs typeface="Times New Roman" panose="02020603050405020304" pitchFamily="18" charset="0"/>
              </a:rPr>
              <a:t>确保只有经批准的变更才能付诸执行</a:t>
            </a:r>
            <a:r>
              <a:rPr lang="zh-CN" altLang="en-US" sz="1800" b="1" dirty="0">
                <a:latin typeface="Times New Roman" panose="02020603050405020304" pitchFamily="18" charset="0"/>
                <a:cs typeface="Times New Roman" panose="02020603050405020304" pitchFamily="18" charset="0"/>
              </a:rPr>
              <a:t>。</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37</a:t>
            </a:fld>
            <a:endParaRPr lang="zh-CN" altLang="en-US"/>
          </a:p>
        </p:txBody>
      </p:sp>
    </p:spTree>
    <p:extLst>
      <p:ext uri="{BB962C8B-B14F-4D97-AF65-F5344CB8AC3E}">
        <p14:creationId xmlns:p14="http://schemas.microsoft.com/office/powerpoint/2010/main" val="3551090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收尾过程组</a:t>
            </a:r>
            <a:r>
              <a:rPr lang="zh-CN" altLang="en-US" sz="1200" b="1" dirty="0">
                <a:latin typeface="Times New Roman" panose="02020603050405020304" pitchFamily="18" charset="0"/>
                <a:cs typeface="Times New Roman" panose="02020603050405020304" pitchFamily="18" charset="0"/>
              </a:rPr>
              <a:t>也用于</a:t>
            </a:r>
            <a:r>
              <a:rPr lang="zh-CN" altLang="en-US" sz="1200" b="1" dirty="0">
                <a:solidFill>
                  <a:srgbClr val="00B0F0"/>
                </a:solidFill>
                <a:latin typeface="Times New Roman" panose="02020603050405020304" pitchFamily="18" charset="0"/>
                <a:cs typeface="Times New Roman" panose="02020603050405020304" pitchFamily="18" charset="0"/>
              </a:rPr>
              <a:t>正式处理项目提前结束</a:t>
            </a:r>
            <a:r>
              <a:rPr lang="zh-CN" altLang="en-US" sz="1200" b="1" dirty="0">
                <a:latin typeface="Times New Roman" panose="02020603050405020304" pitchFamily="18" charset="0"/>
                <a:cs typeface="Times New Roman" panose="02020603050405020304" pitchFamily="18" charset="0"/>
              </a:rPr>
              <a:t>的情形，包括：</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latin typeface="Times New Roman" panose="02020603050405020304" pitchFamily="18" charset="0"/>
                <a:cs typeface="Times New Roman" panose="02020603050405020304" pitchFamily="18" charset="0"/>
              </a:rPr>
              <a:t>	</a:t>
            </a:r>
            <a:r>
              <a:rPr lang="zh-CN" altLang="en-US" sz="1200" b="1" dirty="0">
                <a:latin typeface="Times New Roman" panose="02020603050405020304" pitchFamily="18" charset="0"/>
                <a:cs typeface="Times New Roman" panose="02020603050405020304" pitchFamily="18" charset="0"/>
              </a:rPr>
              <a:t>中止的项目、取消的项目或有严重问题的项目</a:t>
            </a: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38</a:t>
            </a:fld>
            <a:endParaRPr lang="zh-CN" altLang="en-US"/>
          </a:p>
        </p:txBody>
      </p:sp>
    </p:spTree>
    <p:extLst>
      <p:ext uri="{BB962C8B-B14F-4D97-AF65-F5344CB8AC3E}">
        <p14:creationId xmlns:p14="http://schemas.microsoft.com/office/powerpoint/2010/main" val="37344389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40</a:t>
            </a:fld>
            <a:endParaRPr lang="zh-CN" altLang="en-US"/>
          </a:p>
        </p:txBody>
      </p:sp>
    </p:spTree>
    <p:extLst>
      <p:ext uri="{BB962C8B-B14F-4D97-AF65-F5344CB8AC3E}">
        <p14:creationId xmlns:p14="http://schemas.microsoft.com/office/powerpoint/2010/main" val="2909402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spcBef>
                <a:spcPts val="0"/>
              </a:spcBef>
              <a:buNone/>
            </a:pPr>
            <a:r>
              <a:rPr lang="zh-CN" altLang="en-US" sz="1200" b="1" dirty="0">
                <a:solidFill>
                  <a:srgbClr val="FF0000"/>
                </a:solidFill>
                <a:latin typeface="Times New Roman" panose="02020603050405020304" pitchFamily="18" charset="0"/>
                <a:cs typeface="Times New Roman" panose="02020603050405020304" pitchFamily="18" charset="0"/>
              </a:rPr>
              <a:t>（</a:t>
            </a:r>
            <a:r>
              <a:rPr lang="en-US" altLang="zh-CN" sz="1200" b="1" dirty="0">
                <a:solidFill>
                  <a:srgbClr val="FF0000"/>
                </a:solidFill>
                <a:latin typeface="Times New Roman" panose="02020603050405020304" pitchFamily="18" charset="0"/>
                <a:cs typeface="Times New Roman" panose="02020603050405020304" pitchFamily="18" charset="0"/>
              </a:rPr>
              <a:t>1</a:t>
            </a:r>
            <a:r>
              <a:rPr lang="zh-CN" altLang="en-US" sz="1200" b="1" dirty="0">
                <a:solidFill>
                  <a:srgbClr val="FF0000"/>
                </a:solidFill>
                <a:latin typeface="Times New Roman" panose="02020603050405020304" pitchFamily="18" charset="0"/>
                <a:cs typeface="Times New Roman" panose="02020603050405020304" pitchFamily="18" charset="0"/>
              </a:rPr>
              <a:t>）工作绩效数据</a:t>
            </a:r>
            <a:r>
              <a:rPr lang="zh-CN" altLang="en-US" sz="1200" b="1" dirty="0">
                <a:latin typeface="Times New Roman" panose="02020603050405020304" pitchFamily="18" charset="0"/>
                <a:cs typeface="Times New Roman" panose="02020603050405020304" pitchFamily="18" charset="0"/>
              </a:rPr>
              <a:t>：在执行项目工作的过程中，从每个正在执行的活动中收集到的</a:t>
            </a:r>
            <a:r>
              <a:rPr lang="zh-CN" altLang="en-US" sz="1200" b="1" dirty="0">
                <a:solidFill>
                  <a:srgbClr val="00B0F0"/>
                </a:solidFill>
                <a:latin typeface="Times New Roman" panose="02020603050405020304" pitchFamily="18" charset="0"/>
                <a:cs typeface="Times New Roman" panose="02020603050405020304" pitchFamily="18" charset="0"/>
              </a:rPr>
              <a:t>原始观察结果和测量值</a:t>
            </a:r>
            <a:r>
              <a:rPr lang="zh-CN" altLang="en-US" sz="1200" b="1" dirty="0">
                <a:latin typeface="Times New Roman" panose="02020603050405020304" pitchFamily="18" charset="0"/>
                <a:cs typeface="Times New Roman" panose="02020603050405020304" pitchFamily="18" charset="0"/>
              </a:rPr>
              <a:t>。例如，工作完成百分比、质量和技术绩效测量值、进度活动的开始和结束日期、变更请求的数量、缺陷数量、实际成本和实际持续时间等。</a:t>
            </a:r>
          </a:p>
          <a:p>
            <a:pPr marL="457200" lvl="1" indent="0">
              <a:lnSpc>
                <a:spcPct val="150000"/>
              </a:lnSpc>
              <a:spcBef>
                <a:spcPts val="0"/>
              </a:spcBef>
              <a:buNone/>
            </a:pPr>
            <a:r>
              <a:rPr lang="zh-CN" altLang="en-US" sz="1200" b="1" dirty="0">
                <a:solidFill>
                  <a:srgbClr val="FF0000"/>
                </a:solidFill>
                <a:latin typeface="Times New Roman" panose="02020603050405020304" pitchFamily="18" charset="0"/>
                <a:cs typeface="Times New Roman" panose="02020603050405020304" pitchFamily="18" charset="0"/>
              </a:rPr>
              <a:t>（</a:t>
            </a:r>
            <a:r>
              <a:rPr lang="en-US" altLang="zh-CN" sz="1200" b="1" dirty="0">
                <a:solidFill>
                  <a:srgbClr val="FF0000"/>
                </a:solidFill>
                <a:latin typeface="Times New Roman" panose="02020603050405020304" pitchFamily="18" charset="0"/>
                <a:cs typeface="Times New Roman" panose="02020603050405020304" pitchFamily="18" charset="0"/>
              </a:rPr>
              <a:t>2</a:t>
            </a:r>
            <a:r>
              <a:rPr lang="zh-CN" altLang="en-US" sz="1200" b="1" dirty="0">
                <a:solidFill>
                  <a:srgbClr val="FF0000"/>
                </a:solidFill>
                <a:latin typeface="Times New Roman" panose="02020603050405020304" pitchFamily="18" charset="0"/>
                <a:cs typeface="Times New Roman" panose="02020603050405020304" pitchFamily="18" charset="0"/>
              </a:rPr>
              <a:t>）工作绩效信息</a:t>
            </a:r>
            <a:r>
              <a:rPr lang="zh-CN" altLang="en-US" sz="1200" b="1" dirty="0">
                <a:latin typeface="Times New Roman" panose="02020603050405020304" pitchFamily="18" charset="0"/>
                <a:cs typeface="Times New Roman" panose="02020603050405020304" pitchFamily="18" charset="0"/>
              </a:rPr>
              <a:t>：从各控制过程中收集并结合相关背景和跨领域关系，进行</a:t>
            </a:r>
            <a:r>
              <a:rPr lang="zh-CN" altLang="en-US" sz="1200" b="1" dirty="0">
                <a:solidFill>
                  <a:srgbClr val="00B0F0"/>
                </a:solidFill>
                <a:latin typeface="Times New Roman" panose="02020603050405020304" pitchFamily="18" charset="0"/>
                <a:cs typeface="Times New Roman" panose="02020603050405020304" pitchFamily="18" charset="0"/>
              </a:rPr>
              <a:t>整合分析而得到的绩效数据</a:t>
            </a:r>
            <a:r>
              <a:rPr lang="zh-CN" altLang="en-US" sz="1200" b="1" dirty="0">
                <a:latin typeface="Times New Roman" panose="02020603050405020304" pitchFamily="18" charset="0"/>
                <a:cs typeface="Times New Roman" panose="02020603050405020304" pitchFamily="18" charset="0"/>
              </a:rPr>
              <a:t>。绩效信息的例子有可交付成果的状况、变更请求的执行状况、预测的完工估算。</a:t>
            </a:r>
          </a:p>
          <a:p>
            <a:pPr marL="457200" lvl="1" indent="0">
              <a:lnSpc>
                <a:spcPct val="150000"/>
              </a:lnSpc>
              <a:spcBef>
                <a:spcPts val="0"/>
              </a:spcBef>
              <a:buNone/>
            </a:pPr>
            <a:r>
              <a:rPr lang="zh-CN" altLang="en-US" sz="1200" b="1" dirty="0">
                <a:solidFill>
                  <a:srgbClr val="FF0000"/>
                </a:solidFill>
                <a:latin typeface="Times New Roman" panose="02020603050405020304" pitchFamily="18" charset="0"/>
                <a:cs typeface="Times New Roman" panose="02020603050405020304" pitchFamily="18" charset="0"/>
              </a:rPr>
              <a:t>（</a:t>
            </a:r>
            <a:r>
              <a:rPr lang="en-US" altLang="zh-CN" sz="1200" b="1" dirty="0">
                <a:solidFill>
                  <a:srgbClr val="FF0000"/>
                </a:solidFill>
                <a:latin typeface="Times New Roman" panose="02020603050405020304" pitchFamily="18" charset="0"/>
                <a:cs typeface="Times New Roman" panose="02020603050405020304" pitchFamily="18" charset="0"/>
              </a:rPr>
              <a:t>3</a:t>
            </a:r>
            <a:r>
              <a:rPr lang="zh-CN" altLang="en-US" sz="1200" b="1" dirty="0">
                <a:solidFill>
                  <a:srgbClr val="FF0000"/>
                </a:solidFill>
                <a:latin typeface="Times New Roman" panose="02020603050405020304" pitchFamily="18" charset="0"/>
                <a:cs typeface="Times New Roman" panose="02020603050405020304" pitchFamily="18" charset="0"/>
              </a:rPr>
              <a:t>）工作绩效报告</a:t>
            </a:r>
            <a:r>
              <a:rPr lang="zh-CN" altLang="en-US" sz="1200" b="1" dirty="0">
                <a:latin typeface="Times New Roman" panose="02020603050405020304" pitchFamily="18" charset="0"/>
                <a:cs typeface="Times New Roman" panose="02020603050405020304" pitchFamily="18" charset="0"/>
              </a:rPr>
              <a:t>：为制定决策、提出问题、采取行动或引起关注，而汇编工作绩效信息，</a:t>
            </a:r>
            <a:r>
              <a:rPr lang="zh-CN" altLang="en-US" sz="1200" b="1" dirty="0">
                <a:solidFill>
                  <a:srgbClr val="00B0F0"/>
                </a:solidFill>
                <a:latin typeface="Times New Roman" panose="02020603050405020304" pitchFamily="18" charset="0"/>
                <a:cs typeface="Times New Roman" panose="02020603050405020304" pitchFamily="18" charset="0"/>
              </a:rPr>
              <a:t>形成的实物或电子项目文件</a:t>
            </a:r>
            <a:r>
              <a:rPr lang="zh-CN" altLang="en-US" sz="1200" b="1" dirty="0">
                <a:latin typeface="Times New Roman" panose="02020603050405020304" pitchFamily="18" charset="0"/>
                <a:cs typeface="Times New Roman" panose="02020603050405020304" pitchFamily="18" charset="0"/>
              </a:rPr>
              <a:t>。例如，状况报告、备忘录、论证报告、信息札记、电子报表、推荐意见或情况更新。</a:t>
            </a:r>
            <a:endParaRPr lang="zh-CN" altLang="en-US" sz="14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42</a:t>
            </a:fld>
            <a:endParaRPr lang="zh-CN" altLang="en-US"/>
          </a:p>
        </p:txBody>
      </p:sp>
    </p:spTree>
    <p:extLst>
      <p:ext uri="{BB962C8B-B14F-4D97-AF65-F5344CB8AC3E}">
        <p14:creationId xmlns:p14="http://schemas.microsoft.com/office/powerpoint/2010/main" val="4288950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cs typeface="Times New Roman" panose="02020603050405020304" pitchFamily="18" charset="0"/>
              </a:rPr>
              <a:t>汇编工作绩效信息，</a:t>
            </a:r>
            <a:r>
              <a:rPr lang="zh-CN" altLang="en-US" sz="1200" b="1" dirty="0">
                <a:solidFill>
                  <a:srgbClr val="00B0F0"/>
                </a:solidFill>
                <a:latin typeface="Times New Roman" panose="02020603050405020304" pitchFamily="18" charset="0"/>
                <a:cs typeface="Times New Roman" panose="02020603050405020304" pitchFamily="18" charset="0"/>
              </a:rPr>
              <a:t>形成的实物或电子项目文件</a:t>
            </a:r>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43</a:t>
            </a:fld>
            <a:endParaRPr lang="zh-CN" altLang="en-US"/>
          </a:p>
        </p:txBody>
      </p:sp>
    </p:spTree>
    <p:extLst>
      <p:ext uri="{BB962C8B-B14F-4D97-AF65-F5344CB8AC3E}">
        <p14:creationId xmlns:p14="http://schemas.microsoft.com/office/powerpoint/2010/main" val="1301253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在开展项目管理活动的时候，常常需要使用辅助的</a:t>
            </a:r>
            <a:r>
              <a:rPr lang="zh-CN" altLang="en-US" sz="1200" b="1" dirty="0">
                <a:solidFill>
                  <a:srgbClr val="FF0000"/>
                </a:solidFill>
                <a:latin typeface="Times New Roman" panose="02020603050405020304" pitchFamily="18" charset="0"/>
                <a:cs typeface="Times New Roman" panose="02020603050405020304" pitchFamily="18" charset="0"/>
              </a:rPr>
              <a:t>项目管理软件</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45</a:t>
            </a:fld>
            <a:endParaRPr lang="zh-CN" altLang="en-US"/>
          </a:p>
        </p:txBody>
      </p:sp>
    </p:spTree>
    <p:extLst>
      <p:ext uri="{BB962C8B-B14F-4D97-AF65-F5344CB8AC3E}">
        <p14:creationId xmlns:p14="http://schemas.microsoft.com/office/powerpoint/2010/main" val="1078378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48</a:t>
            </a:fld>
            <a:endParaRPr lang="zh-CN" altLang="en-US"/>
          </a:p>
        </p:txBody>
      </p:sp>
    </p:spTree>
    <p:extLst>
      <p:ext uri="{BB962C8B-B14F-4D97-AF65-F5344CB8AC3E}">
        <p14:creationId xmlns:p14="http://schemas.microsoft.com/office/powerpoint/2010/main" val="1529415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49</a:t>
            </a:fld>
            <a:endParaRPr lang="zh-CN" altLang="en-US"/>
          </a:p>
        </p:txBody>
      </p:sp>
    </p:spTree>
    <p:extLst>
      <p:ext uri="{BB962C8B-B14F-4D97-AF65-F5344CB8AC3E}">
        <p14:creationId xmlns:p14="http://schemas.microsoft.com/office/powerpoint/2010/main" val="2985109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在</a:t>
            </a:r>
            <a:r>
              <a:rPr lang="en-US" altLang="zh-CN" sz="1200" b="1" dirty="0">
                <a:latin typeface="Times New Roman" panose="02020603050405020304" pitchFamily="18" charset="0"/>
                <a:cs typeface="Times New Roman" panose="02020603050405020304" pitchFamily="18" charset="0"/>
              </a:rPr>
              <a:t>1976</a:t>
            </a:r>
            <a:r>
              <a:rPr lang="zh-CN" altLang="en-US" sz="1200" b="1" dirty="0">
                <a:latin typeface="Times New Roman" panose="02020603050405020304" pitchFamily="18" charset="0"/>
                <a:cs typeface="Times New Roman" panose="02020603050405020304" pitchFamily="18" charset="0"/>
              </a:rPr>
              <a:t>年</a:t>
            </a:r>
            <a:r>
              <a:rPr lang="en-US" altLang="zh-CN" sz="1200" b="1" dirty="0">
                <a:latin typeface="Times New Roman" panose="02020603050405020304" pitchFamily="18" charset="0"/>
                <a:cs typeface="Times New Roman" panose="02020603050405020304" pitchFamily="18" charset="0"/>
              </a:rPr>
              <a:t>PMI</a:t>
            </a:r>
            <a:r>
              <a:rPr lang="zh-CN" altLang="en-US" sz="1200" b="1" dirty="0">
                <a:latin typeface="Times New Roman" panose="02020603050405020304" pitchFamily="18" charset="0"/>
                <a:cs typeface="Times New Roman" panose="02020603050405020304" pitchFamily="18" charset="0"/>
              </a:rPr>
              <a:t>蒙特利尔年会上，人们开始广泛讨论通用实践标准化的问题。这又导致了对项目管理职业化的讨论。</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latin typeface="Times New Roman" panose="02020603050405020304" pitchFamily="18" charset="0"/>
                <a:cs typeface="Times New Roman" panose="02020603050405020304" pitchFamily="18" charset="0"/>
              </a:rPr>
              <a:t>1981</a:t>
            </a:r>
            <a:r>
              <a:rPr lang="zh-CN" altLang="en-US" sz="1200" b="1" dirty="0">
                <a:latin typeface="Times New Roman" panose="02020603050405020304" pitchFamily="18" charset="0"/>
                <a:cs typeface="Times New Roman" panose="02020603050405020304" pitchFamily="18" charset="0"/>
              </a:rPr>
              <a:t>年，</a:t>
            </a:r>
            <a:r>
              <a:rPr lang="en-US" altLang="zh-CN" sz="1200" b="1" dirty="0">
                <a:latin typeface="Times New Roman" panose="02020603050405020304" pitchFamily="18" charset="0"/>
                <a:cs typeface="Times New Roman" panose="02020603050405020304" pitchFamily="18" charset="0"/>
              </a:rPr>
              <a:t>PMI</a:t>
            </a:r>
            <a:r>
              <a:rPr lang="zh-CN" altLang="en-US" sz="1200" b="1" dirty="0">
                <a:latin typeface="Times New Roman" panose="02020603050405020304" pitchFamily="18" charset="0"/>
                <a:cs typeface="Times New Roman" panose="02020603050405020304" pitchFamily="18" charset="0"/>
              </a:rPr>
              <a:t>正式立项来开发支持项目管理职业化的程序和概念。</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该项目建议书提出了</a:t>
            </a:r>
            <a:r>
              <a:rPr lang="en-US" altLang="zh-CN" sz="1200" b="1" dirty="0">
                <a:latin typeface="Times New Roman" panose="02020603050405020304" pitchFamily="18" charset="0"/>
                <a:cs typeface="Times New Roman" panose="02020603050405020304" pitchFamily="18" charset="0"/>
              </a:rPr>
              <a:t>3</a:t>
            </a:r>
            <a:r>
              <a:rPr lang="zh-CN" altLang="en-US" sz="1200" b="1" dirty="0">
                <a:latin typeface="Times New Roman" panose="02020603050405020304" pitchFamily="18" charset="0"/>
                <a:cs typeface="Times New Roman" panose="02020603050405020304" pitchFamily="18" charset="0"/>
              </a:rPr>
              <a:t>个重点，即：识别职业从业人员的特征（职业道德）；项目管理知识体系的内容和结构（标准）；对项目管理职业成就的认可（认证）。</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latin typeface="Times New Roman" panose="02020603050405020304" pitchFamily="18" charset="0"/>
                <a:cs typeface="Times New Roman" panose="02020603050405020304" pitchFamily="18" charset="0"/>
              </a:rPr>
              <a:t>1987</a:t>
            </a:r>
            <a:r>
              <a:rPr lang="zh-CN" altLang="en-US" sz="1200" b="1" dirty="0">
                <a:latin typeface="Times New Roman" panose="02020603050405020304" pitchFamily="18" charset="0"/>
                <a:cs typeface="Times New Roman" panose="02020603050405020304" pitchFamily="18" charset="0"/>
              </a:rPr>
              <a:t>年</a:t>
            </a:r>
            <a:r>
              <a:rPr lang="en-US" altLang="zh-CN" sz="1200" b="1" dirty="0">
                <a:latin typeface="Times New Roman" panose="02020603050405020304" pitchFamily="18" charset="0"/>
                <a:cs typeface="Times New Roman" panose="02020603050405020304" pitchFamily="18" charset="0"/>
              </a:rPr>
              <a:t>8</a:t>
            </a:r>
            <a:r>
              <a:rPr lang="zh-CN" altLang="en-US" sz="1200" b="1" dirty="0">
                <a:latin typeface="Times New Roman" panose="02020603050405020304" pitchFamily="18" charset="0"/>
                <a:cs typeface="Times New Roman" panose="02020603050405020304" pitchFamily="18" charset="0"/>
              </a:rPr>
              <a:t>月，</a:t>
            </a:r>
            <a:r>
              <a:rPr lang="en-US" altLang="zh-CN" sz="1200" b="1" dirty="0">
                <a:latin typeface="Times New Roman" panose="02020603050405020304" pitchFamily="18" charset="0"/>
                <a:cs typeface="Times New Roman" panose="02020603050405020304" pitchFamily="18" charset="0"/>
              </a:rPr>
              <a:t>PMI</a:t>
            </a:r>
            <a:r>
              <a:rPr lang="zh-CN" altLang="en-US" sz="1200" b="1" dirty="0">
                <a:latin typeface="Times New Roman" panose="02020603050405020304" pitchFamily="18" charset="0"/>
                <a:cs typeface="Times New Roman" panose="02020603050405020304" pitchFamily="18" charset="0"/>
              </a:rPr>
              <a:t>发行了名为</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项目管理知识体系</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的单行本；</a:t>
            </a:r>
            <a:r>
              <a:rPr lang="en-US" altLang="zh-CN" sz="1200" b="1" dirty="0">
                <a:latin typeface="Times New Roman" panose="02020603050405020304" pitchFamily="18" charset="0"/>
                <a:cs typeface="Times New Roman" panose="02020603050405020304" pitchFamily="18" charset="0"/>
              </a:rPr>
              <a:t>1996</a:t>
            </a:r>
            <a:r>
              <a:rPr lang="zh-CN" altLang="en-US" sz="1200" b="1" dirty="0">
                <a:latin typeface="Times New Roman" panose="02020603050405020304" pitchFamily="18" charset="0"/>
                <a:cs typeface="Times New Roman" panose="02020603050405020304" pitchFamily="18" charset="0"/>
              </a:rPr>
              <a:t>年</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项目管理知识体系指南</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PMBOK®</a:t>
            </a:r>
            <a:r>
              <a:rPr lang="zh-CN" altLang="en-US" sz="1200" b="1" dirty="0">
                <a:latin typeface="Times New Roman" panose="02020603050405020304" pitchFamily="18" charset="0"/>
                <a:cs typeface="Times New Roman" panose="02020603050405020304" pitchFamily="18" charset="0"/>
              </a:rPr>
              <a:t>指南）出版，历经</a:t>
            </a:r>
            <a:r>
              <a:rPr lang="en-US" altLang="zh-CN" sz="1200" b="1" dirty="0">
                <a:latin typeface="Times New Roman" panose="02020603050405020304" pitchFamily="18" charset="0"/>
                <a:cs typeface="Times New Roman" panose="02020603050405020304" pitchFamily="18" charset="0"/>
              </a:rPr>
              <a:t>2000</a:t>
            </a:r>
            <a:r>
              <a:rPr lang="zh-CN" altLang="en-US" sz="1200" b="1" dirty="0">
                <a:latin typeface="Times New Roman" panose="02020603050405020304" pitchFamily="18" charset="0"/>
                <a:cs typeface="Times New Roman" panose="02020603050405020304" pitchFamily="18" charset="0"/>
              </a:rPr>
              <a:t>年、</a:t>
            </a:r>
            <a:r>
              <a:rPr lang="en-US" altLang="zh-CN" sz="1200" b="1" dirty="0">
                <a:latin typeface="Times New Roman" panose="02020603050405020304" pitchFamily="18" charset="0"/>
                <a:cs typeface="Times New Roman" panose="02020603050405020304" pitchFamily="18" charset="0"/>
              </a:rPr>
              <a:t>2004</a:t>
            </a:r>
            <a:r>
              <a:rPr lang="zh-CN" altLang="en-US" sz="1200" b="1" dirty="0">
                <a:latin typeface="Times New Roman" panose="02020603050405020304" pitchFamily="18" charset="0"/>
                <a:cs typeface="Times New Roman" panose="02020603050405020304" pitchFamily="18" charset="0"/>
              </a:rPr>
              <a:t>年的第</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和第</a:t>
            </a:r>
            <a:r>
              <a:rPr lang="en-US" altLang="zh-CN" sz="1200" b="1" dirty="0">
                <a:latin typeface="Times New Roman" panose="02020603050405020304" pitchFamily="18" charset="0"/>
                <a:cs typeface="Times New Roman" panose="02020603050405020304" pitchFamily="18" charset="0"/>
              </a:rPr>
              <a:t>3</a:t>
            </a:r>
            <a:r>
              <a:rPr lang="zh-CN" altLang="en-US" sz="1200" b="1" dirty="0">
                <a:latin typeface="Times New Roman" panose="02020603050405020304" pitchFamily="18" charset="0"/>
                <a:cs typeface="Times New Roman" panose="02020603050405020304" pitchFamily="18" charset="0"/>
              </a:rPr>
              <a:t>版，直至</a:t>
            </a:r>
            <a:r>
              <a:rPr lang="en-US" altLang="zh-CN" sz="1200" b="1" dirty="0">
                <a:latin typeface="Times New Roman" panose="02020603050405020304" pitchFamily="18" charset="0"/>
                <a:cs typeface="Times New Roman" panose="02020603050405020304" pitchFamily="18" charset="0"/>
              </a:rPr>
              <a:t>2008</a:t>
            </a:r>
            <a:r>
              <a:rPr lang="zh-CN" altLang="en-US" sz="1200" b="1" dirty="0">
                <a:latin typeface="Times New Roman" panose="02020603050405020304" pitchFamily="18" charset="0"/>
                <a:cs typeface="Times New Roman" panose="02020603050405020304" pitchFamily="18" charset="0"/>
              </a:rPr>
              <a:t>年出版了</a:t>
            </a:r>
            <a:r>
              <a:rPr lang="en-US" altLang="zh-CN" sz="1200" b="1" dirty="0">
                <a:latin typeface="Times New Roman" panose="02020603050405020304" pitchFamily="18" charset="0"/>
                <a:cs typeface="Times New Roman" panose="02020603050405020304" pitchFamily="18" charset="0"/>
              </a:rPr>
              <a:t>《PMBOK®</a:t>
            </a:r>
            <a:r>
              <a:rPr lang="zh-CN" altLang="en-US" sz="1200" b="1" dirty="0">
                <a:latin typeface="Times New Roman" panose="02020603050405020304" pitchFamily="18" charset="0"/>
                <a:cs typeface="Times New Roman" panose="02020603050405020304" pitchFamily="18" charset="0"/>
              </a:rPr>
              <a:t>指南</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第</a:t>
            </a:r>
            <a:r>
              <a:rPr lang="en-US" altLang="zh-CN" sz="1200" b="1" dirty="0">
                <a:latin typeface="Times New Roman" panose="02020603050405020304" pitchFamily="18" charset="0"/>
                <a:cs typeface="Times New Roman" panose="02020603050405020304" pitchFamily="18" charset="0"/>
              </a:rPr>
              <a:t>4</a:t>
            </a:r>
            <a:r>
              <a:rPr lang="zh-CN" altLang="en-US" sz="1200" b="1" dirty="0">
                <a:latin typeface="Times New Roman" panose="02020603050405020304" pitchFamily="18" charset="0"/>
                <a:cs typeface="Times New Roman" panose="02020603050405020304" pitchFamily="18" charset="0"/>
              </a:rPr>
              <a:t>版。</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latin typeface="Times New Roman" panose="02020603050405020304" pitchFamily="18" charset="0"/>
                <a:cs typeface="Times New Roman" panose="02020603050405020304" pitchFamily="18" charset="0"/>
              </a:rPr>
              <a:t>《PMBOK®</a:t>
            </a:r>
            <a:r>
              <a:rPr lang="zh-CN" altLang="en-US" sz="1200" b="1" dirty="0">
                <a:latin typeface="Times New Roman" panose="02020603050405020304" pitchFamily="18" charset="0"/>
                <a:cs typeface="Times New Roman" panose="02020603050405020304" pitchFamily="18" charset="0"/>
              </a:rPr>
              <a:t>指南</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已成为公认的全球项目管理的权威职业标准。</a:t>
            </a:r>
            <a:r>
              <a:rPr lang="en-US" altLang="zh-CN" sz="1200" b="1" dirty="0">
                <a:latin typeface="Times New Roman" panose="02020603050405020304" pitchFamily="18" charset="0"/>
                <a:cs typeface="Times New Roman" panose="02020603050405020304" pitchFamily="18" charset="0"/>
              </a:rPr>
              <a:t>2013</a:t>
            </a:r>
            <a:r>
              <a:rPr lang="zh-CN" altLang="en-US" sz="1200" b="1" dirty="0">
                <a:latin typeface="Times New Roman" panose="02020603050405020304" pitchFamily="18" charset="0"/>
                <a:cs typeface="Times New Roman" panose="02020603050405020304" pitchFamily="18" charset="0"/>
              </a:rPr>
              <a:t>年，</a:t>
            </a:r>
            <a:r>
              <a:rPr lang="en-US" altLang="zh-CN" sz="1200" b="1" dirty="0">
                <a:latin typeface="Times New Roman" panose="02020603050405020304" pitchFamily="18" charset="0"/>
                <a:cs typeface="Times New Roman" panose="02020603050405020304" pitchFamily="18" charset="0"/>
              </a:rPr>
              <a:t>《PMBOK®</a:t>
            </a:r>
            <a:r>
              <a:rPr lang="zh-CN" altLang="en-US" sz="1200" b="1" dirty="0">
                <a:latin typeface="Times New Roman" panose="02020603050405020304" pitchFamily="18" charset="0"/>
                <a:cs typeface="Times New Roman" panose="02020603050405020304" pitchFamily="18" charset="0"/>
              </a:rPr>
              <a:t>指南</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出版了第</a:t>
            </a:r>
            <a:r>
              <a:rPr lang="en-US" altLang="zh-CN" sz="1200" b="1" dirty="0">
                <a:latin typeface="Times New Roman" panose="02020603050405020304" pitchFamily="18" charset="0"/>
                <a:cs typeface="Times New Roman" panose="02020603050405020304" pitchFamily="18" charset="0"/>
              </a:rPr>
              <a:t>5</a:t>
            </a:r>
            <a:r>
              <a:rPr lang="zh-CN" altLang="en-US" sz="1200" b="1" dirty="0">
                <a:latin typeface="Times New Roman" panose="02020603050405020304" pitchFamily="18" charset="0"/>
                <a:cs typeface="Times New Roman" panose="02020603050405020304" pitchFamily="18" charset="0"/>
              </a:rPr>
              <a:t>版，为跨行业、地域和项目类型的通用标准的实践奠定了基础。</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latin typeface="Times New Roman" panose="02020603050405020304" pitchFamily="18" charset="0"/>
                <a:cs typeface="Times New Roman" panose="02020603050405020304" pitchFamily="18" charset="0"/>
              </a:rPr>
              <a:t>《PMBOK®</a:t>
            </a:r>
            <a:r>
              <a:rPr lang="zh-CN" altLang="en-US" sz="1200" b="1" dirty="0">
                <a:latin typeface="Times New Roman" panose="02020603050405020304" pitchFamily="18" charset="0"/>
                <a:cs typeface="Times New Roman" panose="02020603050405020304" pitchFamily="18" charset="0"/>
              </a:rPr>
              <a:t>指南</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现已出版了第</a:t>
            </a:r>
            <a:r>
              <a:rPr lang="en-US" altLang="zh-CN" sz="1200" b="1" dirty="0">
                <a:latin typeface="Times New Roman" panose="02020603050405020304" pitchFamily="18" charset="0"/>
                <a:cs typeface="Times New Roman" panose="02020603050405020304" pitchFamily="18" charset="0"/>
              </a:rPr>
              <a:t>6</a:t>
            </a:r>
            <a:r>
              <a:rPr lang="zh-CN" altLang="en-US" sz="1200" b="1" dirty="0">
                <a:latin typeface="Times New Roman" panose="02020603050405020304" pitchFamily="18" charset="0"/>
                <a:cs typeface="Times New Roman" panose="02020603050405020304" pitchFamily="18" charset="0"/>
              </a:rPr>
              <a:t>版和第</a:t>
            </a:r>
            <a:r>
              <a:rPr lang="en-US" altLang="zh-CN" sz="1200" b="1" dirty="0">
                <a:latin typeface="Times New Roman" panose="02020603050405020304" pitchFamily="18" charset="0"/>
                <a:cs typeface="Times New Roman" panose="02020603050405020304" pitchFamily="18" charset="0"/>
              </a:rPr>
              <a:t>7</a:t>
            </a:r>
            <a:r>
              <a:rPr lang="zh-CN" altLang="en-US" sz="1200" b="1" dirty="0">
                <a:latin typeface="Times New Roman" panose="02020603050405020304" pitchFamily="18" charset="0"/>
                <a:cs typeface="Times New Roman" panose="02020603050405020304" pitchFamily="18" charset="0"/>
              </a:rPr>
              <a:t>版。</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a:t>
            </a:fld>
            <a:endParaRPr lang="zh-CN" altLang="en-US"/>
          </a:p>
        </p:txBody>
      </p:sp>
    </p:spTree>
    <p:extLst>
      <p:ext uri="{BB962C8B-B14F-4D97-AF65-F5344CB8AC3E}">
        <p14:creationId xmlns:p14="http://schemas.microsoft.com/office/powerpoint/2010/main" val="2428507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知识领域</a:t>
            </a:r>
            <a:r>
              <a:rPr lang="zh-CN" altLang="en-US" sz="1800" b="1" dirty="0">
                <a:latin typeface="Times New Roman" panose="02020603050405020304" pitchFamily="18" charset="0"/>
                <a:cs typeface="Times New Roman" panose="02020603050405020304" pitchFamily="18" charset="0"/>
              </a:rPr>
              <a:t>是指项目经理必须具备的一些重要的知识和能力。</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图</a:t>
            </a:r>
            <a:r>
              <a:rPr lang="en-US" altLang="zh-CN" sz="1800" b="1" dirty="0">
                <a:latin typeface="Times New Roman" panose="02020603050405020304" pitchFamily="18" charset="0"/>
                <a:cs typeface="Times New Roman" panose="02020603050405020304" pitchFamily="18" charset="0"/>
              </a:rPr>
              <a:t>1-3</a:t>
            </a:r>
            <a:r>
              <a:rPr lang="zh-CN" altLang="en-US" sz="1800" b="1" dirty="0">
                <a:latin typeface="Times New Roman" panose="02020603050405020304" pitchFamily="18" charset="0"/>
                <a:cs typeface="Times New Roman" panose="02020603050405020304" pitchFamily="18" charset="0"/>
              </a:rPr>
              <a:t>上方的</a:t>
            </a:r>
            <a:r>
              <a:rPr lang="zh-CN" altLang="en-US" sz="1800" b="1" i="1" dirty="0">
                <a:solidFill>
                  <a:srgbClr val="7030A0"/>
                </a:solidFill>
                <a:latin typeface="Times New Roman" panose="02020603050405020304" pitchFamily="18" charset="0"/>
                <a:cs typeface="Times New Roman" panose="02020603050405020304" pitchFamily="18" charset="0"/>
              </a:rPr>
              <a:t>四大</a:t>
            </a:r>
            <a:r>
              <a:rPr lang="zh-CN" altLang="en-US" sz="1800" b="1" i="1" dirty="0">
                <a:solidFill>
                  <a:srgbClr val="FF0000"/>
                </a:solidFill>
                <a:latin typeface="Times New Roman" panose="02020603050405020304" pitchFamily="18" charset="0"/>
                <a:cs typeface="Times New Roman" panose="02020603050405020304" pitchFamily="18" charset="0"/>
              </a:rPr>
              <a:t>知识领域</a:t>
            </a:r>
            <a:r>
              <a:rPr lang="zh-CN" altLang="en-US" sz="1800" b="1" dirty="0">
                <a:latin typeface="Times New Roman" panose="02020603050405020304" pitchFamily="18" charset="0"/>
                <a:cs typeface="Times New Roman" panose="02020603050405020304" pitchFamily="18" charset="0"/>
              </a:rPr>
              <a:t>是范围管理、时间管理、成本管理和质量管理（因其形成具体的项目目标，也称</a:t>
            </a:r>
            <a:r>
              <a:rPr lang="zh-CN" altLang="en-US" sz="1800" b="1" u="sng" dirty="0">
                <a:solidFill>
                  <a:srgbClr val="FF0000"/>
                </a:solidFill>
                <a:latin typeface="Times New Roman" panose="02020603050405020304" pitchFamily="18" charset="0"/>
                <a:cs typeface="Times New Roman" panose="02020603050405020304" pitchFamily="18" charset="0"/>
              </a:rPr>
              <a:t>核心知识领域</a:t>
            </a:r>
            <a:r>
              <a:rPr lang="zh-CN" altLang="en-US" sz="1800" b="1" dirty="0">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范围管理</a:t>
            </a:r>
            <a:r>
              <a:rPr lang="zh-CN" altLang="en-US" sz="1800" b="1" dirty="0">
                <a:latin typeface="Times New Roman" panose="02020603050405020304" pitchFamily="18" charset="0"/>
                <a:cs typeface="Times New Roman" panose="02020603050405020304" pitchFamily="18" charset="0"/>
              </a:rPr>
              <a:t>：确定和管理为成功完成项目所要做的全部工作；</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时间管理</a:t>
            </a:r>
            <a:r>
              <a:rPr lang="zh-CN" altLang="en-US" sz="1800" b="1" dirty="0">
                <a:latin typeface="Times New Roman" panose="02020603050405020304" pitchFamily="18" charset="0"/>
                <a:cs typeface="Times New Roman" panose="02020603050405020304" pitchFamily="18" charset="0"/>
              </a:rPr>
              <a:t>：包括项目所需时间的估算，制定可以接受的项目进度计划，并确保项目的及时完工；</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成本管理</a:t>
            </a:r>
            <a:r>
              <a:rPr lang="zh-CN" altLang="en-US" sz="1800" b="1" dirty="0">
                <a:latin typeface="Times New Roman" panose="02020603050405020304" pitchFamily="18" charset="0"/>
                <a:cs typeface="Times New Roman" panose="02020603050405020304" pitchFamily="18" charset="0"/>
              </a:rPr>
              <a:t>：包括项目预算的准备和管理工作；</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质量管理</a:t>
            </a:r>
            <a:r>
              <a:rPr lang="zh-CN" altLang="en-US" sz="1800" b="1" dirty="0">
                <a:latin typeface="Times New Roman" panose="02020603050405020304" pitchFamily="18" charset="0"/>
                <a:cs typeface="Times New Roman" panose="02020603050405020304" pitchFamily="18" charset="0"/>
              </a:rPr>
              <a:t>：确保项目满足明确约定的或各方默认的需要。</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i="1" dirty="0">
                <a:solidFill>
                  <a:srgbClr val="7030A0"/>
                </a:solidFill>
                <a:latin typeface="Times New Roman" panose="02020603050405020304" pitchFamily="18" charset="0"/>
                <a:cs typeface="Times New Roman" panose="02020603050405020304" pitchFamily="18" charset="0"/>
              </a:rPr>
              <a:t>其他五大</a:t>
            </a:r>
            <a:r>
              <a:rPr lang="zh-CN" altLang="en-US" sz="1800" b="1" i="1" dirty="0">
                <a:solidFill>
                  <a:srgbClr val="FF0000"/>
                </a:solidFill>
                <a:latin typeface="Times New Roman" panose="02020603050405020304" pitchFamily="18" charset="0"/>
                <a:cs typeface="Times New Roman" panose="02020603050405020304" pitchFamily="18" charset="0"/>
              </a:rPr>
              <a:t>知识领域 </a:t>
            </a:r>
            <a:r>
              <a:rPr lang="zh-CN" altLang="en-US" sz="1800" b="1" dirty="0">
                <a:latin typeface="Times New Roman" panose="02020603050405020304" pitchFamily="18" charset="0"/>
                <a:cs typeface="Times New Roman" panose="02020603050405020304" pitchFamily="18" charset="0"/>
              </a:rPr>
              <a:t>包括人力资源管理、沟通管理、风险管理、采购管理和干系人管理（也称</a:t>
            </a:r>
            <a:r>
              <a:rPr lang="zh-CN" altLang="en-US" sz="1800" b="1" dirty="0">
                <a:solidFill>
                  <a:srgbClr val="FF0000"/>
                </a:solidFill>
                <a:latin typeface="Times New Roman" panose="02020603050405020304" pitchFamily="18" charset="0"/>
                <a:cs typeface="Times New Roman" panose="02020603050405020304" pitchFamily="18" charset="0"/>
              </a:rPr>
              <a:t>辅助知识领域</a:t>
            </a:r>
            <a:r>
              <a:rPr lang="zh-CN" altLang="en-US" sz="1800" b="1" dirty="0">
                <a:latin typeface="Times New Roman" panose="02020603050405020304" pitchFamily="18" charset="0"/>
                <a:cs typeface="Times New Roman" panose="02020603050405020304" pitchFamily="18" charset="0"/>
              </a:rPr>
              <a:t>），项目目标是通过它们来实现的。</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人力资源管理</a:t>
            </a:r>
            <a:r>
              <a:rPr lang="zh-CN" altLang="en-US" sz="1800" b="1" dirty="0">
                <a:latin typeface="Times New Roman" panose="02020603050405020304" pitchFamily="18" charset="0"/>
                <a:cs typeface="Times New Roman" panose="02020603050405020304" pitchFamily="18" charset="0"/>
              </a:rPr>
              <a:t>：关心如何有效地组织和利用参与项目的人；</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沟通管理</a:t>
            </a:r>
            <a:r>
              <a:rPr lang="zh-CN" altLang="en-US" sz="1800" b="1" dirty="0">
                <a:latin typeface="Times New Roman" panose="02020603050405020304" pitchFamily="18" charset="0"/>
                <a:cs typeface="Times New Roman" panose="02020603050405020304" pitchFamily="18" charset="0"/>
              </a:rPr>
              <a:t>：包括产生、收集、发布和保存项目信息；</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风险管理</a:t>
            </a:r>
            <a:r>
              <a:rPr lang="zh-CN" altLang="en-US" sz="1800" b="1" dirty="0">
                <a:latin typeface="Times New Roman" panose="02020603050405020304" pitchFamily="18" charset="0"/>
                <a:cs typeface="Times New Roman" panose="02020603050405020304" pitchFamily="18" charset="0"/>
              </a:rPr>
              <a:t>：包括对项目相关的风险进行识别、分析和应对；</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采购管理</a:t>
            </a:r>
            <a:r>
              <a:rPr lang="zh-CN" altLang="en-US" sz="1800" b="1" dirty="0">
                <a:latin typeface="Times New Roman" panose="02020603050405020304" pitchFamily="18" charset="0"/>
                <a:cs typeface="Times New Roman" panose="02020603050405020304" pitchFamily="18" charset="0"/>
              </a:rPr>
              <a:t>：指根据项目的需要从项目执行组织外部获取和购进产品和服务；</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干系人管理</a:t>
            </a:r>
            <a:r>
              <a:rPr lang="zh-CN" altLang="en-US" sz="1800" b="1" dirty="0">
                <a:latin typeface="Times New Roman" panose="02020603050405020304" pitchFamily="18" charset="0"/>
                <a:cs typeface="Times New Roman" panose="02020603050405020304" pitchFamily="18" charset="0"/>
              </a:rPr>
              <a:t>：包括识别能影响项目或受项目影响的全部人员、群体或组织，制定合适的管理策略来有效调动干系人参与项目决策和执行等。</a:t>
            </a: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整合管理</a:t>
            </a:r>
            <a:r>
              <a:rPr lang="zh-CN" altLang="en-US" sz="1200" b="1" dirty="0">
                <a:latin typeface="Times New Roman" panose="02020603050405020304" pitchFamily="18" charset="0"/>
                <a:cs typeface="Times New Roman" panose="02020603050405020304" pitchFamily="18" charset="0"/>
              </a:rPr>
              <a:t>要发挥项目管理整体上的</a:t>
            </a:r>
            <a:r>
              <a:rPr lang="zh-CN" altLang="en-US" sz="1200" b="1" dirty="0">
                <a:solidFill>
                  <a:srgbClr val="7030A0"/>
                </a:solidFill>
                <a:latin typeface="Times New Roman" panose="02020603050405020304" pitchFamily="18" charset="0"/>
                <a:cs typeface="Times New Roman" panose="02020603050405020304" pitchFamily="18" charset="0"/>
              </a:rPr>
              <a:t>支撑作用</a:t>
            </a:r>
            <a:r>
              <a:rPr lang="zh-CN" altLang="en-US" sz="1200" b="1" dirty="0">
                <a:latin typeface="Times New Roman" panose="02020603050405020304" pitchFamily="18" charset="0"/>
                <a:cs typeface="Times New Roman" panose="02020603050405020304" pitchFamily="18" charset="0"/>
              </a:rPr>
              <a:t>，它与其他项目管理知识领域互相影响。</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项目管理工具和技术</a:t>
            </a:r>
            <a:r>
              <a:rPr lang="zh-CN" altLang="en-US" sz="1200" b="1" dirty="0">
                <a:latin typeface="Times New Roman" panose="02020603050405020304" pitchFamily="18" charset="0"/>
                <a:cs typeface="Times New Roman" panose="02020603050405020304" pitchFamily="18" charset="0"/>
              </a:rPr>
              <a:t>用来帮助项目经理和项目组人员</a:t>
            </a:r>
            <a:r>
              <a:rPr lang="zh-CN" altLang="en-US" sz="1200" b="1" dirty="0">
                <a:solidFill>
                  <a:srgbClr val="7030A0"/>
                </a:solidFill>
                <a:latin typeface="Times New Roman" panose="02020603050405020304" pitchFamily="18" charset="0"/>
                <a:cs typeface="Times New Roman" panose="02020603050405020304" pitchFamily="18" charset="0"/>
              </a:rPr>
              <a:t>进行范围、时间、成本和质量的管理</a:t>
            </a:r>
            <a:r>
              <a:rPr lang="zh-CN" altLang="en-US" sz="1200" b="1" dirty="0">
                <a:latin typeface="Times New Roman" panose="02020603050405020304" pitchFamily="18" charset="0"/>
                <a:cs typeface="Times New Roman" panose="02020603050405020304" pitchFamily="18" charset="0"/>
              </a:rPr>
              <a:t>。另外也有一些工具可以帮助项目经理和项目组人员进行人力资源、沟通、风险、采购和干系人等方面的管理以及实现项目整合管理。例如，常用的时间管理工具和技术有甘特图、网络图示法和关键路径法等。</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项目成功的三个主要因素：</a:t>
            </a:r>
            <a:endParaRPr lang="en-US" altLang="zh-CN" sz="1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）用户参与</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）主管层的支持</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）需求的清晰表述</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a:t>
            </a:fld>
            <a:endParaRPr lang="zh-CN" altLang="en-US"/>
          </a:p>
        </p:txBody>
      </p:sp>
    </p:spTree>
    <p:extLst>
      <p:ext uri="{BB962C8B-B14F-4D97-AF65-F5344CB8AC3E}">
        <p14:creationId xmlns:p14="http://schemas.microsoft.com/office/powerpoint/2010/main" val="3202003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知识领域</a:t>
            </a:r>
            <a:r>
              <a:rPr lang="zh-CN" altLang="en-US" sz="1800" b="1" dirty="0">
                <a:latin typeface="Times New Roman" panose="02020603050405020304" pitchFamily="18" charset="0"/>
                <a:cs typeface="Times New Roman" panose="02020603050405020304" pitchFamily="18" charset="0"/>
              </a:rPr>
              <a:t>是指项目经理必须具备的一些重要的知识和能力。</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图</a:t>
            </a:r>
            <a:r>
              <a:rPr lang="en-US" altLang="zh-CN" sz="1800" b="1" dirty="0">
                <a:latin typeface="Times New Roman" panose="02020603050405020304" pitchFamily="18" charset="0"/>
                <a:cs typeface="Times New Roman" panose="02020603050405020304" pitchFamily="18" charset="0"/>
              </a:rPr>
              <a:t>1-3</a:t>
            </a:r>
            <a:r>
              <a:rPr lang="zh-CN" altLang="en-US" sz="1800" b="1" dirty="0">
                <a:latin typeface="Times New Roman" panose="02020603050405020304" pitchFamily="18" charset="0"/>
                <a:cs typeface="Times New Roman" panose="02020603050405020304" pitchFamily="18" charset="0"/>
              </a:rPr>
              <a:t>上方的</a:t>
            </a:r>
            <a:r>
              <a:rPr lang="zh-CN" altLang="en-US" sz="1800" b="1" i="1" dirty="0">
                <a:solidFill>
                  <a:srgbClr val="7030A0"/>
                </a:solidFill>
                <a:latin typeface="Times New Roman" panose="02020603050405020304" pitchFamily="18" charset="0"/>
                <a:cs typeface="Times New Roman" panose="02020603050405020304" pitchFamily="18" charset="0"/>
              </a:rPr>
              <a:t>四大</a:t>
            </a:r>
            <a:r>
              <a:rPr lang="zh-CN" altLang="en-US" sz="1800" b="1" i="1" dirty="0">
                <a:solidFill>
                  <a:srgbClr val="FF0000"/>
                </a:solidFill>
                <a:latin typeface="Times New Roman" panose="02020603050405020304" pitchFamily="18" charset="0"/>
                <a:cs typeface="Times New Roman" panose="02020603050405020304" pitchFamily="18" charset="0"/>
              </a:rPr>
              <a:t>知识领域</a:t>
            </a:r>
            <a:r>
              <a:rPr lang="zh-CN" altLang="en-US" sz="1800" b="1" dirty="0">
                <a:latin typeface="Times New Roman" panose="02020603050405020304" pitchFamily="18" charset="0"/>
                <a:cs typeface="Times New Roman" panose="02020603050405020304" pitchFamily="18" charset="0"/>
              </a:rPr>
              <a:t>是范围管理、时间管理、成本管理和质量管理（因其形成具体的项目目标，也称</a:t>
            </a:r>
            <a:r>
              <a:rPr lang="zh-CN" altLang="en-US" sz="1800" b="1" u="sng" dirty="0">
                <a:solidFill>
                  <a:srgbClr val="FF0000"/>
                </a:solidFill>
                <a:latin typeface="Times New Roman" panose="02020603050405020304" pitchFamily="18" charset="0"/>
                <a:cs typeface="Times New Roman" panose="02020603050405020304" pitchFamily="18" charset="0"/>
              </a:rPr>
              <a:t>核心知识领域</a:t>
            </a:r>
            <a:r>
              <a:rPr lang="zh-CN" altLang="en-US" sz="1800" b="1" dirty="0">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范围管理</a:t>
            </a:r>
            <a:r>
              <a:rPr lang="zh-CN" altLang="en-US" sz="1800" b="1" dirty="0">
                <a:latin typeface="Times New Roman" panose="02020603050405020304" pitchFamily="18" charset="0"/>
                <a:cs typeface="Times New Roman" panose="02020603050405020304" pitchFamily="18" charset="0"/>
              </a:rPr>
              <a:t>：确定和管理为成功完成项目所要做的全部工作；</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时间管理</a:t>
            </a:r>
            <a:r>
              <a:rPr lang="zh-CN" altLang="en-US" sz="1800" b="1" dirty="0">
                <a:latin typeface="Times New Roman" panose="02020603050405020304" pitchFamily="18" charset="0"/>
                <a:cs typeface="Times New Roman" panose="02020603050405020304" pitchFamily="18" charset="0"/>
              </a:rPr>
              <a:t>：包括项目所需时间的估算，制定可以接受的项目进度计划，并确保项目的及时完工；</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成本管理</a:t>
            </a:r>
            <a:r>
              <a:rPr lang="zh-CN" altLang="en-US" sz="1800" b="1" dirty="0">
                <a:latin typeface="Times New Roman" panose="02020603050405020304" pitchFamily="18" charset="0"/>
                <a:cs typeface="Times New Roman" panose="02020603050405020304" pitchFamily="18" charset="0"/>
              </a:rPr>
              <a:t>：包括项目预算的准备和管理工作；</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质量管理</a:t>
            </a:r>
            <a:r>
              <a:rPr lang="zh-CN" altLang="en-US" sz="1800" b="1" dirty="0">
                <a:latin typeface="Times New Roman" panose="02020603050405020304" pitchFamily="18" charset="0"/>
                <a:cs typeface="Times New Roman" panose="02020603050405020304" pitchFamily="18" charset="0"/>
              </a:rPr>
              <a:t>：确保项目满足明确约定的或各方默认的需要。</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i="1" dirty="0">
                <a:solidFill>
                  <a:srgbClr val="7030A0"/>
                </a:solidFill>
                <a:latin typeface="Times New Roman" panose="02020603050405020304" pitchFamily="18" charset="0"/>
                <a:cs typeface="Times New Roman" panose="02020603050405020304" pitchFamily="18" charset="0"/>
              </a:rPr>
              <a:t>其他五大</a:t>
            </a:r>
            <a:r>
              <a:rPr lang="zh-CN" altLang="en-US" sz="1800" b="1" i="1" dirty="0">
                <a:solidFill>
                  <a:srgbClr val="FF0000"/>
                </a:solidFill>
                <a:latin typeface="Times New Roman" panose="02020603050405020304" pitchFamily="18" charset="0"/>
                <a:cs typeface="Times New Roman" panose="02020603050405020304" pitchFamily="18" charset="0"/>
              </a:rPr>
              <a:t>知识领域 </a:t>
            </a:r>
            <a:r>
              <a:rPr lang="zh-CN" altLang="en-US" sz="1800" b="1" dirty="0">
                <a:latin typeface="Times New Roman" panose="02020603050405020304" pitchFamily="18" charset="0"/>
                <a:cs typeface="Times New Roman" panose="02020603050405020304" pitchFamily="18" charset="0"/>
              </a:rPr>
              <a:t>包括人力资源管理、沟通管理、风险管理、采购管理和干系人管理（也称</a:t>
            </a:r>
            <a:r>
              <a:rPr lang="zh-CN" altLang="en-US" sz="1800" b="1" dirty="0">
                <a:solidFill>
                  <a:srgbClr val="FF0000"/>
                </a:solidFill>
                <a:latin typeface="Times New Roman" panose="02020603050405020304" pitchFamily="18" charset="0"/>
                <a:cs typeface="Times New Roman" panose="02020603050405020304" pitchFamily="18" charset="0"/>
              </a:rPr>
              <a:t>辅助知识领域</a:t>
            </a:r>
            <a:r>
              <a:rPr lang="zh-CN" altLang="en-US" sz="1800" b="1" dirty="0">
                <a:latin typeface="Times New Roman" panose="02020603050405020304" pitchFamily="18" charset="0"/>
                <a:cs typeface="Times New Roman" panose="02020603050405020304" pitchFamily="18" charset="0"/>
              </a:rPr>
              <a:t>），项目目标是通过它们来实现的。</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人力资源管理</a:t>
            </a:r>
            <a:r>
              <a:rPr lang="zh-CN" altLang="en-US" sz="1800" b="1" dirty="0">
                <a:latin typeface="Times New Roman" panose="02020603050405020304" pitchFamily="18" charset="0"/>
                <a:cs typeface="Times New Roman" panose="02020603050405020304" pitchFamily="18" charset="0"/>
              </a:rPr>
              <a:t>：关心如何有效地组织和利用参与项目的人；</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沟通管理</a:t>
            </a:r>
            <a:r>
              <a:rPr lang="zh-CN" altLang="en-US" sz="1800" b="1" dirty="0">
                <a:latin typeface="Times New Roman" panose="02020603050405020304" pitchFamily="18" charset="0"/>
                <a:cs typeface="Times New Roman" panose="02020603050405020304" pitchFamily="18" charset="0"/>
              </a:rPr>
              <a:t>：包括产生、收集、发布和保存项目信息；</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风险管理</a:t>
            </a:r>
            <a:r>
              <a:rPr lang="zh-CN" altLang="en-US" sz="1800" b="1" dirty="0">
                <a:latin typeface="Times New Roman" panose="02020603050405020304" pitchFamily="18" charset="0"/>
                <a:cs typeface="Times New Roman" panose="02020603050405020304" pitchFamily="18" charset="0"/>
              </a:rPr>
              <a:t>：包括对项目相关的风险进行识别、分析和应对；</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采购管理</a:t>
            </a:r>
            <a:r>
              <a:rPr lang="zh-CN" altLang="en-US" sz="1800" b="1" dirty="0">
                <a:latin typeface="Times New Roman" panose="02020603050405020304" pitchFamily="18" charset="0"/>
                <a:cs typeface="Times New Roman" panose="02020603050405020304" pitchFamily="18" charset="0"/>
              </a:rPr>
              <a:t>：指根据项目的需要从项目执行组织外部获取和购进产品和服务；</a:t>
            </a:r>
          </a:p>
          <a:p>
            <a:pPr lvl="1">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干系人管理</a:t>
            </a:r>
            <a:r>
              <a:rPr lang="zh-CN" altLang="en-US" sz="1800" b="1" dirty="0">
                <a:latin typeface="Times New Roman" panose="02020603050405020304" pitchFamily="18" charset="0"/>
                <a:cs typeface="Times New Roman" panose="02020603050405020304" pitchFamily="18" charset="0"/>
              </a:rPr>
              <a:t>：包括识别能影响项目或受项目影响的全部人员、群体或组织，制定合适的管理策略来有效调动干系人参与项目决策和执行等。</a:t>
            </a: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整合管理</a:t>
            </a:r>
            <a:r>
              <a:rPr lang="zh-CN" altLang="en-US" sz="1200" b="1" dirty="0">
                <a:latin typeface="Times New Roman" panose="02020603050405020304" pitchFamily="18" charset="0"/>
                <a:cs typeface="Times New Roman" panose="02020603050405020304" pitchFamily="18" charset="0"/>
              </a:rPr>
              <a:t>要发挥项目管理整体上的</a:t>
            </a:r>
            <a:r>
              <a:rPr lang="zh-CN" altLang="en-US" sz="1200" b="1" dirty="0">
                <a:solidFill>
                  <a:srgbClr val="7030A0"/>
                </a:solidFill>
                <a:latin typeface="Times New Roman" panose="02020603050405020304" pitchFamily="18" charset="0"/>
                <a:cs typeface="Times New Roman" panose="02020603050405020304" pitchFamily="18" charset="0"/>
              </a:rPr>
              <a:t>支撑作用</a:t>
            </a:r>
            <a:r>
              <a:rPr lang="zh-CN" altLang="en-US" sz="1200" b="1" dirty="0">
                <a:latin typeface="Times New Roman" panose="02020603050405020304" pitchFamily="18" charset="0"/>
                <a:cs typeface="Times New Roman" panose="02020603050405020304" pitchFamily="18" charset="0"/>
              </a:rPr>
              <a:t>，它与其他项目管理知识领域互相影响。</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项目管理工具和技术</a:t>
            </a:r>
            <a:r>
              <a:rPr lang="zh-CN" altLang="en-US" sz="1200" b="1" dirty="0">
                <a:latin typeface="Times New Roman" panose="02020603050405020304" pitchFamily="18" charset="0"/>
                <a:cs typeface="Times New Roman" panose="02020603050405020304" pitchFamily="18" charset="0"/>
              </a:rPr>
              <a:t>用来帮助项目经理和项目组人员</a:t>
            </a:r>
            <a:r>
              <a:rPr lang="zh-CN" altLang="en-US" sz="1200" b="1" dirty="0">
                <a:solidFill>
                  <a:srgbClr val="7030A0"/>
                </a:solidFill>
                <a:latin typeface="Times New Roman" panose="02020603050405020304" pitchFamily="18" charset="0"/>
                <a:cs typeface="Times New Roman" panose="02020603050405020304" pitchFamily="18" charset="0"/>
              </a:rPr>
              <a:t>进行范围、时间、成本和质量的管理</a:t>
            </a:r>
            <a:r>
              <a:rPr lang="zh-CN" altLang="en-US" sz="1200" b="1" dirty="0">
                <a:latin typeface="Times New Roman" panose="02020603050405020304" pitchFamily="18" charset="0"/>
                <a:cs typeface="Times New Roman" panose="02020603050405020304" pitchFamily="18" charset="0"/>
              </a:rPr>
              <a:t>。另外也有一些工具可以帮助项目经理和项目组人员进行人力资源、沟通、风险、采购和干系人等方面的管理以及实现项目整合管理。例如，常用的时间管理工具和技术有甘特图、网络图示法和关键路径法等。</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项目成功的三个主要因素：</a:t>
            </a:r>
            <a:endParaRPr lang="en-US" altLang="zh-CN" sz="1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）用户参与</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）主管层的支持</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）需求的清晰表述</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10</a:t>
            </a:fld>
            <a:endParaRPr lang="zh-CN" altLang="en-US"/>
          </a:p>
        </p:txBody>
      </p:sp>
    </p:spTree>
    <p:extLst>
      <p:ext uri="{BB962C8B-B14F-4D97-AF65-F5344CB8AC3E}">
        <p14:creationId xmlns:p14="http://schemas.microsoft.com/office/powerpoint/2010/main" val="325520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11</a:t>
            </a:fld>
            <a:endParaRPr lang="zh-CN" altLang="en-US"/>
          </a:p>
        </p:txBody>
      </p:sp>
    </p:spTree>
    <p:extLst>
      <p:ext uri="{BB962C8B-B14F-4D97-AF65-F5344CB8AC3E}">
        <p14:creationId xmlns:p14="http://schemas.microsoft.com/office/powerpoint/2010/main" val="3654269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12</a:t>
            </a:fld>
            <a:endParaRPr lang="zh-CN" altLang="en-US"/>
          </a:p>
        </p:txBody>
      </p:sp>
    </p:spTree>
    <p:extLst>
      <p:ext uri="{BB962C8B-B14F-4D97-AF65-F5344CB8AC3E}">
        <p14:creationId xmlns:p14="http://schemas.microsoft.com/office/powerpoint/2010/main" val="326213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13</a:t>
            </a:fld>
            <a:endParaRPr lang="zh-CN" altLang="en-US"/>
          </a:p>
        </p:txBody>
      </p:sp>
    </p:spTree>
    <p:extLst>
      <p:ext uri="{BB962C8B-B14F-4D97-AF65-F5344CB8AC3E}">
        <p14:creationId xmlns:p14="http://schemas.microsoft.com/office/powerpoint/2010/main" val="18629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2022/9/5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2022/9/5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2022/9/5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2022/9/5</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1077218"/>
          </a:xfrm>
          <a:prstGeom prst="rect">
            <a:avLst/>
          </a:prstGeom>
          <a:noFill/>
        </p:spPr>
        <p:txBody>
          <a:bodyPr wrap="square" rtlCol="0">
            <a:spAutoFit/>
          </a:bodyPr>
          <a:lstStyle/>
          <a:p>
            <a:pPr algn="ct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项目管理知识体系</a:t>
            </a:r>
          </a:p>
          <a:p>
            <a:pPr algn="ct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Box 13"/>
          <p:cNvSpPr txBox="1"/>
          <p:nvPr/>
        </p:nvSpPr>
        <p:spPr>
          <a:xfrm>
            <a:off x="1187624" y="265212"/>
            <a:ext cx="3711272" cy="461665"/>
          </a:xfrm>
          <a:prstGeom prst="rect">
            <a:avLst/>
          </a:prstGeom>
          <a:noFill/>
        </p:spPr>
        <p:txBody>
          <a:bodyPr wrap="none" rtlCol="0">
            <a:spAutoFit/>
          </a:bodyPr>
          <a:lstStyle/>
          <a:p>
            <a:r>
              <a:rPr lang="zh-CN" altLang="en-US" sz="24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软件项目管理与产品运维</a:t>
            </a:r>
          </a:p>
        </p:txBody>
      </p:sp>
      <p:cxnSp>
        <p:nvCxnSpPr>
          <p:cNvPr id="16" name="直接连接符 15"/>
          <p:cNvCxnSpPr>
            <a:cxnSpLocks/>
          </p:cNvCxnSpPr>
          <p:nvPr/>
        </p:nvCxnSpPr>
        <p:spPr>
          <a:xfrm>
            <a:off x="1199376" y="716447"/>
            <a:ext cx="3588648" cy="1043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7" name="图片 16"/>
          <p:cNvPicPr/>
          <p:nvPr/>
        </p:nvPicPr>
        <p:blipFill rotWithShape="1">
          <a:blip r:embed="rId2">
            <a:duotone>
              <a:prstClr val="black"/>
              <a:srgbClr val="0000FF">
                <a:tint val="45000"/>
                <a:satMod val="400000"/>
              </a:srgbClr>
            </a:duotone>
            <a:extLst>
              <a:ext uri="{28A0092B-C50C-407E-A947-70E740481C1C}">
                <a14:useLocalDpi xmlns:a14="http://schemas.microsoft.com/office/drawing/2010/main" val="0"/>
              </a:ext>
            </a:extLst>
          </a:blip>
          <a:srcRect r="70072"/>
          <a:stretch/>
        </p:blipFill>
        <p:spPr>
          <a:xfrm>
            <a:off x="107504" y="63996"/>
            <a:ext cx="864096" cy="864096"/>
          </a:xfrm>
          <a:prstGeom prst="rect">
            <a:avLst/>
          </a:prstGeom>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3.1.1  PMI</a:t>
            </a:r>
            <a:r>
              <a:rPr lang="zh-CN" altLang="en-US" dirty="0"/>
              <a:t>与</a:t>
            </a:r>
            <a:r>
              <a:rPr lang="en-US" altLang="zh-CN" dirty="0"/>
              <a:t>PMBOK</a:t>
            </a:r>
            <a:endParaRPr lang="zh-CN" altLang="en-US" dirty="0"/>
          </a:p>
        </p:txBody>
      </p:sp>
      <p:sp>
        <p:nvSpPr>
          <p:cNvPr id="9" name="副标题 8"/>
          <p:cNvSpPr txBox="1">
            <a:spLocks/>
          </p:cNvSpPr>
          <p:nvPr/>
        </p:nvSpPr>
        <p:spPr>
          <a:xfrm>
            <a:off x="712787" y="120131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86C7494-EAFA-4061-966C-7C9BAABA2269}"/>
              </a:ext>
            </a:extLst>
          </p:cNvPr>
          <p:cNvPicPr>
            <a:picLocks noChangeAspect="1"/>
          </p:cNvPicPr>
          <p:nvPr/>
        </p:nvPicPr>
        <p:blipFill>
          <a:blip r:embed="rId3"/>
          <a:stretch>
            <a:fillRect/>
          </a:stretch>
        </p:blipFill>
        <p:spPr>
          <a:xfrm>
            <a:off x="271603" y="1646454"/>
            <a:ext cx="8784309" cy="2448272"/>
          </a:xfrm>
          <a:prstGeom prst="rect">
            <a:avLst/>
          </a:prstGeom>
        </p:spPr>
      </p:pic>
      <p:sp>
        <p:nvSpPr>
          <p:cNvPr id="4" name="矩形 3"/>
          <p:cNvSpPr/>
          <p:nvPr/>
        </p:nvSpPr>
        <p:spPr>
          <a:xfrm>
            <a:off x="1639422" y="1399722"/>
            <a:ext cx="4968552" cy="10250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i="1" dirty="0">
                <a:solidFill>
                  <a:srgbClr val="7030A0"/>
                </a:solidFill>
                <a:latin typeface="Times New Roman" panose="02020603050405020304" pitchFamily="18" charset="0"/>
                <a:cs typeface="Times New Roman" panose="02020603050405020304" pitchFamily="18" charset="0"/>
              </a:rPr>
              <a:t>核心</a:t>
            </a:r>
            <a:r>
              <a:rPr lang="zh-CN" altLang="en-US" b="1" i="1" dirty="0">
                <a:solidFill>
                  <a:srgbClr val="FF0000"/>
                </a:solidFill>
                <a:latin typeface="Times New Roman" panose="02020603050405020304" pitchFamily="18" charset="0"/>
                <a:cs typeface="Times New Roman" panose="02020603050405020304" pitchFamily="18" charset="0"/>
              </a:rPr>
              <a:t>知识领域</a:t>
            </a:r>
            <a:endParaRPr lang="en-US" altLang="zh-CN" b="1" i="1" dirty="0">
              <a:solidFill>
                <a:srgbClr val="FF0000"/>
              </a:solidFill>
              <a:latin typeface="Times New Roman" panose="02020603050405020304" pitchFamily="18" charset="0"/>
              <a:cs typeface="Times New Roman" panose="02020603050405020304" pitchFamily="18" charset="0"/>
            </a:endParaRPr>
          </a:p>
          <a:p>
            <a:pPr algn="ctr"/>
            <a:endParaRPr lang="en-US" altLang="zh-CN" b="1" i="1" dirty="0">
              <a:solidFill>
                <a:srgbClr val="FF0000"/>
              </a:solidFill>
              <a:latin typeface="Times New Roman" panose="02020603050405020304" pitchFamily="18" charset="0"/>
              <a:cs typeface="Times New Roman" panose="02020603050405020304" pitchFamily="18" charset="0"/>
            </a:endParaRPr>
          </a:p>
          <a:p>
            <a:pPr algn="ctr"/>
            <a:endParaRPr lang="zh-CN" altLang="en-US" dirty="0"/>
          </a:p>
        </p:txBody>
      </p:sp>
      <p:sp>
        <p:nvSpPr>
          <p:cNvPr id="6" name="矩形 5"/>
          <p:cNvSpPr/>
          <p:nvPr/>
        </p:nvSpPr>
        <p:spPr>
          <a:xfrm>
            <a:off x="1567414" y="3273093"/>
            <a:ext cx="5112568" cy="1038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i="1" dirty="0">
              <a:solidFill>
                <a:srgbClr val="7030A0"/>
              </a:solidFill>
              <a:latin typeface="Times New Roman" panose="02020603050405020304" pitchFamily="18" charset="0"/>
              <a:cs typeface="Times New Roman" panose="02020603050405020304" pitchFamily="18" charset="0"/>
            </a:endParaRPr>
          </a:p>
          <a:p>
            <a:pPr algn="ctr"/>
            <a:endParaRPr lang="en-US" altLang="zh-CN" b="1" i="1" dirty="0">
              <a:solidFill>
                <a:srgbClr val="7030A0"/>
              </a:solidFill>
              <a:latin typeface="Times New Roman" panose="02020603050405020304" pitchFamily="18" charset="0"/>
              <a:cs typeface="Times New Roman" panose="02020603050405020304" pitchFamily="18" charset="0"/>
            </a:endParaRPr>
          </a:p>
          <a:p>
            <a:pPr algn="ctr"/>
            <a:r>
              <a:rPr lang="zh-CN" altLang="en-US" b="1" i="1" dirty="0">
                <a:solidFill>
                  <a:srgbClr val="7030A0"/>
                </a:solidFill>
                <a:latin typeface="Times New Roman" panose="02020603050405020304" pitchFamily="18" charset="0"/>
                <a:cs typeface="Times New Roman" panose="02020603050405020304" pitchFamily="18" charset="0"/>
              </a:rPr>
              <a:t>辅助</a:t>
            </a:r>
            <a:r>
              <a:rPr lang="zh-CN" altLang="en-US" b="1" i="1" dirty="0">
                <a:solidFill>
                  <a:srgbClr val="FF0000"/>
                </a:solidFill>
                <a:latin typeface="Times New Roman" panose="02020603050405020304" pitchFamily="18" charset="0"/>
                <a:cs typeface="Times New Roman" panose="02020603050405020304" pitchFamily="18" charset="0"/>
              </a:rPr>
              <a:t>知识领域</a:t>
            </a:r>
            <a:endParaRPr lang="zh-CN" altLang="en-US" dirty="0"/>
          </a:p>
        </p:txBody>
      </p:sp>
      <p:sp>
        <p:nvSpPr>
          <p:cNvPr id="5" name="矩形 4"/>
          <p:cNvSpPr/>
          <p:nvPr/>
        </p:nvSpPr>
        <p:spPr>
          <a:xfrm>
            <a:off x="2780812" y="4528283"/>
            <a:ext cx="3345789" cy="580865"/>
          </a:xfrm>
          <a:prstGeom prst="rect">
            <a:avLst/>
          </a:prstGeom>
        </p:spPr>
        <p:txBody>
          <a:bodyPr wrap="none">
            <a:spAutoFit/>
          </a:bodyPr>
          <a:lstStyle/>
          <a:p>
            <a:pPr algn="ctr">
              <a:lnSpc>
                <a:spcPct val="150000"/>
              </a:lnSpc>
            </a:pPr>
            <a:r>
              <a:rPr lang="en-US" altLang="zh-CN" sz="2400" b="1" dirty="0">
                <a:solidFill>
                  <a:srgbClr val="026BCA"/>
                </a:solidFill>
                <a:latin typeface="Times New Roman" panose="02020603050405020304" pitchFamily="18" charset="0"/>
                <a:cs typeface="Times New Roman" panose="02020603050405020304" pitchFamily="18" charset="0"/>
              </a:rPr>
              <a:t>PMBOK  10</a:t>
            </a:r>
            <a:r>
              <a:rPr lang="zh-CN" altLang="en-US" sz="2400" b="1" dirty="0">
                <a:solidFill>
                  <a:srgbClr val="026BCA"/>
                </a:solidFill>
                <a:latin typeface="Times New Roman" panose="02020603050405020304" pitchFamily="18" charset="0"/>
                <a:cs typeface="Times New Roman" panose="02020603050405020304" pitchFamily="18" charset="0"/>
              </a:rPr>
              <a:t>大知识领域</a:t>
            </a:r>
          </a:p>
        </p:txBody>
      </p:sp>
      <p:sp>
        <p:nvSpPr>
          <p:cNvPr id="7" name="矩形 6"/>
          <p:cNvSpPr/>
          <p:nvPr/>
        </p:nvSpPr>
        <p:spPr>
          <a:xfrm>
            <a:off x="5239822" y="2649231"/>
            <a:ext cx="1107996" cy="369332"/>
          </a:xfrm>
          <a:prstGeom prst="rect">
            <a:avLst/>
          </a:prstGeom>
        </p:spPr>
        <p:txBody>
          <a:bodyPr wrap="none">
            <a:spAutoFit/>
          </a:bodyPr>
          <a:lstStyle/>
          <a:p>
            <a:r>
              <a:rPr lang="zh-CN" altLang="en-US" b="1" dirty="0">
                <a:solidFill>
                  <a:srgbClr val="7030A0"/>
                </a:solidFill>
                <a:latin typeface="Times New Roman" panose="02020603050405020304" pitchFamily="18" charset="0"/>
                <a:cs typeface="Times New Roman" panose="02020603050405020304" pitchFamily="18" charset="0"/>
              </a:rPr>
              <a:t>支撑作用</a:t>
            </a:r>
            <a:endParaRPr lang="zh-CN" altLang="en-US" dirty="0"/>
          </a:p>
        </p:txBody>
      </p:sp>
      <p:sp>
        <p:nvSpPr>
          <p:cNvPr id="10" name="矩形 9"/>
          <p:cNvSpPr/>
          <p:nvPr/>
        </p:nvSpPr>
        <p:spPr>
          <a:xfrm>
            <a:off x="6877871" y="2191810"/>
            <a:ext cx="1107996" cy="369332"/>
          </a:xfrm>
          <a:prstGeom prst="rect">
            <a:avLst/>
          </a:prstGeom>
        </p:spPr>
        <p:txBody>
          <a:bodyPr wrap="none">
            <a:spAutoFit/>
          </a:bodyPr>
          <a:lstStyle/>
          <a:p>
            <a:r>
              <a:rPr lang="zh-CN" altLang="en-US" b="1" dirty="0">
                <a:solidFill>
                  <a:srgbClr val="7030A0"/>
                </a:solidFill>
                <a:latin typeface="Times New Roman" panose="02020603050405020304" pitchFamily="18" charset="0"/>
                <a:cs typeface="Times New Roman" panose="02020603050405020304" pitchFamily="18" charset="0"/>
              </a:rPr>
              <a:t>辅助作用</a:t>
            </a:r>
            <a:endParaRPr lang="zh-CN" altLang="en-US" dirty="0"/>
          </a:p>
        </p:txBody>
      </p:sp>
    </p:spTree>
    <p:extLst>
      <p:ext uri="{BB962C8B-B14F-4D97-AF65-F5344CB8AC3E}">
        <p14:creationId xmlns:p14="http://schemas.microsoft.com/office/powerpoint/2010/main" val="24932493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3.1.1  PMI</a:t>
            </a:r>
            <a:r>
              <a:rPr lang="zh-CN" altLang="en-US" dirty="0"/>
              <a:t>与</a:t>
            </a:r>
            <a:r>
              <a:rPr lang="en-US" altLang="zh-CN" dirty="0"/>
              <a:t>PMBOK</a:t>
            </a:r>
            <a:endParaRPr lang="zh-CN" altLang="en-US" dirty="0"/>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latin typeface="+mn-ea"/>
                <a:cs typeface="Times New Roman" panose="02020603050405020304" pitchFamily="18" charset="0"/>
              </a:rPr>
              <a:t>每个知识领域包含若干个</a:t>
            </a:r>
            <a:r>
              <a:rPr lang="zh-CN" altLang="en-US" sz="2000" b="1" dirty="0">
                <a:solidFill>
                  <a:srgbClr val="FF0000"/>
                </a:solidFill>
                <a:latin typeface="+mn-ea"/>
                <a:cs typeface="Times New Roman" panose="02020603050405020304" pitchFamily="18" charset="0"/>
              </a:rPr>
              <a:t>项目管理过程（简称过程）</a:t>
            </a:r>
            <a:endParaRPr lang="en-US" altLang="zh-CN" sz="2000" b="1" dirty="0">
              <a:solidFill>
                <a:srgbClr val="FF0000"/>
              </a:solidFill>
              <a:latin typeface="+mn-ea"/>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solidFill>
                <a:srgbClr val="00B050"/>
              </a:solidFill>
              <a:latin typeface="+mn-ea"/>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a:solidFill>
                  <a:srgbClr val="FF0000"/>
                </a:solidFill>
                <a:latin typeface="+mn-ea"/>
                <a:cs typeface="Times New Roman" panose="02020603050405020304" pitchFamily="18" charset="0"/>
              </a:rPr>
              <a:t>过程</a:t>
            </a:r>
            <a:r>
              <a:rPr lang="zh-CN" altLang="en-US" sz="2000" b="1" dirty="0">
                <a:latin typeface="+mn-ea"/>
                <a:cs typeface="Times New Roman" panose="02020603050405020304" pitchFamily="18" charset="0"/>
              </a:rPr>
              <a:t>：为创建预定的产品、成果或服务而执行的一系列</a:t>
            </a:r>
            <a:r>
              <a:rPr lang="zh-CN" altLang="en-US" sz="2000" b="1" dirty="0">
                <a:solidFill>
                  <a:srgbClr val="7030A0"/>
                </a:solidFill>
                <a:latin typeface="+mn-ea"/>
                <a:cs typeface="Times New Roman" panose="02020603050405020304" pitchFamily="18" charset="0"/>
              </a:rPr>
              <a:t>相互关联的行动和活动</a:t>
            </a:r>
            <a:endParaRPr lang="en-US" altLang="zh-CN" sz="2000" b="1" dirty="0">
              <a:latin typeface="+mn-ea"/>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1892372" y="3451264"/>
            <a:ext cx="803425" cy="461665"/>
          </a:xfrm>
          <a:prstGeom prst="rect">
            <a:avLst/>
          </a:prstGeom>
          <a:solidFill>
            <a:schemeClr val="bg2">
              <a:lumMod val="90000"/>
            </a:schemeClr>
          </a:solidFill>
        </p:spPr>
        <p:txBody>
          <a:bodyPr wrap="none">
            <a:spAutoFit/>
          </a:bodyPr>
          <a:lstStyle/>
          <a:p>
            <a:r>
              <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输入</a:t>
            </a:r>
            <a:endParaRPr lang="zh-CN" altLang="en-US" sz="2400" dirty="0"/>
          </a:p>
        </p:txBody>
      </p:sp>
      <p:sp>
        <p:nvSpPr>
          <p:cNvPr id="5" name="矩形 4"/>
          <p:cNvSpPr/>
          <p:nvPr/>
        </p:nvSpPr>
        <p:spPr>
          <a:xfrm>
            <a:off x="3404540" y="3451264"/>
            <a:ext cx="1731564" cy="461665"/>
          </a:xfrm>
          <a:prstGeom prst="rect">
            <a:avLst/>
          </a:prstGeom>
          <a:solidFill>
            <a:schemeClr val="bg2">
              <a:lumMod val="90000"/>
            </a:schemeClr>
          </a:solidFill>
        </p:spPr>
        <p:txBody>
          <a:bodyPr wrap="none">
            <a:spAutoFit/>
          </a:bodyPr>
          <a:lstStyle/>
          <a:p>
            <a:r>
              <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工具和技术</a:t>
            </a:r>
            <a:endParaRPr lang="zh-CN" altLang="en-US" sz="2400" dirty="0"/>
          </a:p>
        </p:txBody>
      </p:sp>
      <p:sp>
        <p:nvSpPr>
          <p:cNvPr id="6" name="矩形 5"/>
          <p:cNvSpPr/>
          <p:nvPr/>
        </p:nvSpPr>
        <p:spPr>
          <a:xfrm>
            <a:off x="6012160" y="3433564"/>
            <a:ext cx="803425" cy="461665"/>
          </a:xfrm>
          <a:prstGeom prst="rect">
            <a:avLst/>
          </a:prstGeom>
          <a:solidFill>
            <a:schemeClr val="bg2">
              <a:lumMod val="90000"/>
            </a:schemeClr>
          </a:solidFill>
        </p:spPr>
        <p:txBody>
          <a:bodyPr wrap="none">
            <a:spAutoFit/>
          </a:bodyPr>
          <a:lstStyle/>
          <a:p>
            <a:pPr>
              <a:spcBef>
                <a:spcPts val="0"/>
              </a:spcBef>
            </a:pPr>
            <a:r>
              <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输出</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6"/>
          <p:cNvSpPr/>
          <p:nvPr/>
        </p:nvSpPr>
        <p:spPr>
          <a:xfrm>
            <a:off x="3601048" y="4503926"/>
            <a:ext cx="1731564" cy="461665"/>
          </a:xfrm>
          <a:prstGeom prst="rect">
            <a:avLst/>
          </a:prstGeom>
        </p:spPr>
        <p:txBody>
          <a:bodyPr wrap="none">
            <a:spAutoFit/>
          </a:bodyPr>
          <a:lstStyle/>
          <a:p>
            <a:r>
              <a:rPr lang="zh-CN" altLang="en-US" sz="24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过程的构成</a:t>
            </a:r>
            <a:endParaRPr lang="zh-CN" altLang="en-US" sz="2400" dirty="0">
              <a:solidFill>
                <a:srgbClr val="00B0F0"/>
              </a:solidFill>
            </a:endParaRPr>
          </a:p>
        </p:txBody>
      </p:sp>
      <p:sp>
        <p:nvSpPr>
          <p:cNvPr id="8" name="左大括号 7"/>
          <p:cNvSpPr/>
          <p:nvPr/>
        </p:nvSpPr>
        <p:spPr>
          <a:xfrm rot="16200000">
            <a:off x="4267870" y="2196906"/>
            <a:ext cx="397921" cy="40259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0" name="右箭头 9"/>
          <p:cNvSpPr/>
          <p:nvPr/>
        </p:nvSpPr>
        <p:spPr>
          <a:xfrm>
            <a:off x="2818852" y="3487295"/>
            <a:ext cx="360040" cy="297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 name="右箭头 10"/>
          <p:cNvSpPr/>
          <p:nvPr/>
        </p:nvSpPr>
        <p:spPr>
          <a:xfrm>
            <a:off x="5376426" y="3492512"/>
            <a:ext cx="360040" cy="297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87064909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3.1.1  PMI</a:t>
            </a:r>
            <a:r>
              <a:rPr lang="zh-CN" altLang="en-US" dirty="0"/>
              <a:t>与</a:t>
            </a:r>
            <a:r>
              <a:rPr lang="en-US" altLang="zh-CN" dirty="0"/>
              <a:t>PMBOK</a:t>
            </a:r>
            <a:endParaRPr lang="zh-CN" altLang="en-US" dirty="0"/>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dirty="0">
                <a:latin typeface="+mn-ea"/>
                <a:cs typeface="Times New Roman" panose="02020603050405020304" pitchFamily="18" charset="0"/>
              </a:rPr>
              <a:t>以</a:t>
            </a:r>
            <a:r>
              <a:rPr lang="zh-CN" altLang="en-US" sz="2400" u="sng" dirty="0">
                <a:latin typeface="+mn-ea"/>
                <a:cs typeface="Times New Roman" panose="02020603050405020304" pitchFamily="18" charset="0"/>
              </a:rPr>
              <a:t>简化</a:t>
            </a:r>
            <a:r>
              <a:rPr lang="zh-CN" altLang="en-US" sz="2400" dirty="0">
                <a:latin typeface="+mn-ea"/>
                <a:cs typeface="Times New Roman" panose="02020603050405020304" pitchFamily="18" charset="0"/>
              </a:rPr>
              <a:t>的</a:t>
            </a:r>
            <a:r>
              <a:rPr lang="zh-CN" altLang="en-US" sz="2400" dirty="0">
                <a:solidFill>
                  <a:srgbClr val="7030A0"/>
                </a:solidFill>
                <a:latin typeface="+mn-ea"/>
                <a:cs typeface="Times New Roman" panose="02020603050405020304" pitchFamily="18" charset="0"/>
              </a:rPr>
              <a:t>范围管理</a:t>
            </a:r>
            <a:r>
              <a:rPr lang="zh-CN" altLang="en-US" sz="2400" dirty="0">
                <a:latin typeface="+mn-ea"/>
                <a:cs typeface="Times New Roman" panose="02020603050405020304" pitchFamily="18" charset="0"/>
              </a:rPr>
              <a:t>为例</a:t>
            </a:r>
            <a:endParaRPr lang="en-US" altLang="zh-CN" sz="2400" dirty="0">
              <a:latin typeface="+mn-ea"/>
              <a:cs typeface="Times New Roman" panose="02020603050405020304" pitchFamily="18" charset="0"/>
            </a:endParaRPr>
          </a:p>
        </p:txBody>
      </p:sp>
      <p:sp>
        <p:nvSpPr>
          <p:cNvPr id="30" name="TextBox 26">
            <a:extLst>
              <a:ext uri="{FF2B5EF4-FFF2-40B4-BE49-F238E27FC236}">
                <a16:creationId xmlns:a16="http://schemas.microsoft.com/office/drawing/2014/main" id="{D95579FE-6D01-433E-8F6A-28D3EE94F9CB}"/>
              </a:ext>
            </a:extLst>
          </p:cNvPr>
          <p:cNvSpPr txBox="1"/>
          <p:nvPr/>
        </p:nvSpPr>
        <p:spPr>
          <a:xfrm>
            <a:off x="491885" y="2440375"/>
            <a:ext cx="2035520" cy="400110"/>
          </a:xfrm>
          <a:prstGeom prst="rect">
            <a:avLst/>
          </a:prstGeom>
          <a:noFill/>
        </p:spPr>
        <p:txBody>
          <a:bodyPr wrap="square" rtlCol="0">
            <a:spAutoFit/>
          </a:bodyPr>
          <a:lstStyle/>
          <a:p>
            <a:r>
              <a:rPr lang="en-US" altLang="zh-CN" sz="2000" b="1" dirty="0">
                <a:solidFill>
                  <a:srgbClr val="0255A0"/>
                </a:solidFill>
                <a:latin typeface="微软雅黑" panose="020B0503020204020204" pitchFamily="34" charset="-122"/>
                <a:ea typeface="微软雅黑" panose="020B0503020204020204" pitchFamily="34" charset="-122"/>
              </a:rPr>
              <a:t>1.</a:t>
            </a:r>
            <a:r>
              <a:rPr lang="zh-CN" altLang="en-US" sz="2000" b="1" dirty="0">
                <a:solidFill>
                  <a:srgbClr val="0255A0"/>
                </a:solidFill>
                <a:latin typeface="微软雅黑" panose="020B0503020204020204" pitchFamily="34" charset="-122"/>
                <a:ea typeface="微软雅黑" panose="020B0503020204020204" pitchFamily="34" charset="-122"/>
              </a:rPr>
              <a:t> 规划范围管理</a:t>
            </a:r>
          </a:p>
        </p:txBody>
      </p:sp>
      <p:sp>
        <p:nvSpPr>
          <p:cNvPr id="31" name="TextBox 26">
            <a:extLst>
              <a:ext uri="{FF2B5EF4-FFF2-40B4-BE49-F238E27FC236}">
                <a16:creationId xmlns:a16="http://schemas.microsoft.com/office/drawing/2014/main" id="{A50BE7CC-29DB-4C6E-9088-3B1B98E7FB5C}"/>
              </a:ext>
            </a:extLst>
          </p:cNvPr>
          <p:cNvSpPr txBox="1"/>
          <p:nvPr/>
        </p:nvSpPr>
        <p:spPr>
          <a:xfrm>
            <a:off x="3713024" y="2440375"/>
            <a:ext cx="1507673" cy="400110"/>
          </a:xfrm>
          <a:prstGeom prst="rect">
            <a:avLst/>
          </a:prstGeom>
          <a:noFill/>
        </p:spPr>
        <p:txBody>
          <a:bodyPr wrap="square" rtlCol="0">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2.</a:t>
            </a:r>
            <a:r>
              <a:rPr lang="zh-CN" altLang="en-US" sz="2000" b="1" dirty="0">
                <a:solidFill>
                  <a:srgbClr val="FF0000"/>
                </a:solidFill>
                <a:latin typeface="微软雅黑" panose="020B0503020204020204" pitchFamily="34" charset="-122"/>
                <a:ea typeface="微软雅黑" panose="020B0503020204020204" pitchFamily="34" charset="-122"/>
              </a:rPr>
              <a:t> 收集需求</a:t>
            </a:r>
          </a:p>
        </p:txBody>
      </p:sp>
      <p:sp>
        <p:nvSpPr>
          <p:cNvPr id="32" name="TextBox 26">
            <a:extLst>
              <a:ext uri="{FF2B5EF4-FFF2-40B4-BE49-F238E27FC236}">
                <a16:creationId xmlns:a16="http://schemas.microsoft.com/office/drawing/2014/main" id="{BCE7B03E-7F3C-4737-9D4D-D47C1119B95E}"/>
              </a:ext>
            </a:extLst>
          </p:cNvPr>
          <p:cNvSpPr txBox="1"/>
          <p:nvPr/>
        </p:nvSpPr>
        <p:spPr>
          <a:xfrm>
            <a:off x="6553769" y="2434355"/>
            <a:ext cx="1507673" cy="400110"/>
          </a:xfrm>
          <a:prstGeom prst="rect">
            <a:avLst/>
          </a:prstGeom>
          <a:noFill/>
        </p:spPr>
        <p:txBody>
          <a:bodyPr wrap="square" rtlCol="0">
            <a:spAutoFit/>
          </a:bodyPr>
          <a:lstStyle/>
          <a:p>
            <a:r>
              <a:rPr lang="en-US" altLang="zh-CN" sz="2000" b="1" dirty="0">
                <a:solidFill>
                  <a:srgbClr val="0255A0"/>
                </a:solidFill>
                <a:latin typeface="微软雅黑" panose="020B0503020204020204" pitchFamily="34" charset="-122"/>
                <a:ea typeface="微软雅黑" panose="020B0503020204020204" pitchFamily="34" charset="-122"/>
              </a:rPr>
              <a:t>3. </a:t>
            </a:r>
            <a:r>
              <a:rPr lang="zh-CN" altLang="en-US" sz="2000" b="1" dirty="0">
                <a:solidFill>
                  <a:srgbClr val="0255A0"/>
                </a:solidFill>
                <a:latin typeface="微软雅黑" panose="020B0503020204020204" pitchFamily="34" charset="-122"/>
                <a:ea typeface="微软雅黑" panose="020B0503020204020204" pitchFamily="34" charset="-122"/>
              </a:rPr>
              <a:t>定义范围</a:t>
            </a:r>
          </a:p>
        </p:txBody>
      </p:sp>
      <p:sp>
        <p:nvSpPr>
          <p:cNvPr id="33" name="TextBox 26">
            <a:extLst>
              <a:ext uri="{FF2B5EF4-FFF2-40B4-BE49-F238E27FC236}">
                <a16:creationId xmlns:a16="http://schemas.microsoft.com/office/drawing/2014/main" id="{5C4E7EF0-A31E-46AF-99DD-5C6DEE38D7A8}"/>
              </a:ext>
            </a:extLst>
          </p:cNvPr>
          <p:cNvSpPr txBox="1"/>
          <p:nvPr/>
        </p:nvSpPr>
        <p:spPr>
          <a:xfrm>
            <a:off x="6062910" y="4071393"/>
            <a:ext cx="2557180" cy="400110"/>
          </a:xfrm>
          <a:prstGeom prst="rect">
            <a:avLst/>
          </a:prstGeom>
          <a:noFill/>
        </p:spPr>
        <p:txBody>
          <a:bodyPr wrap="square" rtlCol="0">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4. </a:t>
            </a:r>
            <a:r>
              <a:rPr lang="zh-CN" altLang="en-US" sz="2000" b="1" dirty="0">
                <a:solidFill>
                  <a:srgbClr val="FF0000"/>
                </a:solidFill>
                <a:latin typeface="微软雅黑" panose="020B0503020204020204" pitchFamily="34" charset="-122"/>
                <a:ea typeface="微软雅黑" panose="020B0503020204020204" pitchFamily="34" charset="-122"/>
              </a:rPr>
              <a:t>创建工作分解结构</a:t>
            </a:r>
          </a:p>
        </p:txBody>
      </p:sp>
      <p:sp>
        <p:nvSpPr>
          <p:cNvPr id="34" name="TextBox 26">
            <a:extLst>
              <a:ext uri="{FF2B5EF4-FFF2-40B4-BE49-F238E27FC236}">
                <a16:creationId xmlns:a16="http://schemas.microsoft.com/office/drawing/2014/main" id="{4FBFC26E-DAE8-440E-BA64-1E2D920A3ABD}"/>
              </a:ext>
            </a:extLst>
          </p:cNvPr>
          <p:cNvSpPr txBox="1"/>
          <p:nvPr/>
        </p:nvSpPr>
        <p:spPr>
          <a:xfrm>
            <a:off x="3272918" y="4071393"/>
            <a:ext cx="1507672" cy="400110"/>
          </a:xfrm>
          <a:prstGeom prst="rect">
            <a:avLst/>
          </a:prstGeom>
          <a:noFill/>
        </p:spPr>
        <p:txBody>
          <a:bodyPr wrap="square" rtlCol="0">
            <a:spAutoFit/>
          </a:bodyPr>
          <a:lstStyle/>
          <a:p>
            <a:r>
              <a:rPr lang="en-US" altLang="zh-CN" sz="2000" b="1" dirty="0">
                <a:solidFill>
                  <a:srgbClr val="0255A0"/>
                </a:solidFill>
                <a:latin typeface="微软雅黑" panose="020B0503020204020204" pitchFamily="34" charset="-122"/>
                <a:ea typeface="微软雅黑" panose="020B0503020204020204" pitchFamily="34" charset="-122"/>
              </a:rPr>
              <a:t>5. </a:t>
            </a:r>
            <a:r>
              <a:rPr lang="zh-CN" altLang="en-US" sz="2000" b="1" dirty="0">
                <a:solidFill>
                  <a:srgbClr val="0255A0"/>
                </a:solidFill>
                <a:latin typeface="微软雅黑" panose="020B0503020204020204" pitchFamily="34" charset="-122"/>
                <a:ea typeface="微软雅黑" panose="020B0503020204020204" pitchFamily="34" charset="-122"/>
              </a:rPr>
              <a:t>确认范围</a:t>
            </a:r>
          </a:p>
        </p:txBody>
      </p:sp>
      <p:sp>
        <p:nvSpPr>
          <p:cNvPr id="3" name="箭头: 右 2">
            <a:extLst>
              <a:ext uri="{FF2B5EF4-FFF2-40B4-BE49-F238E27FC236}">
                <a16:creationId xmlns:a16="http://schemas.microsoft.com/office/drawing/2014/main" id="{EB05CE81-9D86-404C-AEF7-664843FF6711}"/>
              </a:ext>
            </a:extLst>
          </p:cNvPr>
          <p:cNvSpPr/>
          <p:nvPr/>
        </p:nvSpPr>
        <p:spPr>
          <a:xfrm>
            <a:off x="2696878" y="2476950"/>
            <a:ext cx="985416" cy="309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487781A-0F79-4EA8-B0E7-21738A18C283}"/>
              </a:ext>
            </a:extLst>
          </p:cNvPr>
          <p:cNvSpPr txBox="1"/>
          <p:nvPr/>
        </p:nvSpPr>
        <p:spPr>
          <a:xfrm>
            <a:off x="2670643" y="1894071"/>
            <a:ext cx="945480" cy="646331"/>
          </a:xfrm>
          <a:prstGeom prst="rect">
            <a:avLst/>
          </a:prstGeom>
          <a:noFill/>
        </p:spPr>
        <p:txBody>
          <a:bodyPr wrap="square" rtlCol="0">
            <a:spAutoFit/>
          </a:bodyPr>
          <a:lstStyle/>
          <a:p>
            <a:r>
              <a:rPr lang="zh-CN" altLang="en-US" dirty="0"/>
              <a:t>范围管理计划</a:t>
            </a:r>
          </a:p>
        </p:txBody>
      </p:sp>
      <p:sp>
        <p:nvSpPr>
          <p:cNvPr id="36" name="箭头: 右 35">
            <a:extLst>
              <a:ext uri="{FF2B5EF4-FFF2-40B4-BE49-F238E27FC236}">
                <a16:creationId xmlns:a16="http://schemas.microsoft.com/office/drawing/2014/main" id="{C1A4F6FF-2510-4B87-B3A9-D7AAE68BFA65}"/>
              </a:ext>
            </a:extLst>
          </p:cNvPr>
          <p:cNvSpPr/>
          <p:nvPr/>
        </p:nvSpPr>
        <p:spPr>
          <a:xfrm>
            <a:off x="5273090" y="2476950"/>
            <a:ext cx="985416" cy="309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A1A99770-6EDB-4804-B6DC-4EA0835A49A6}"/>
              </a:ext>
            </a:extLst>
          </p:cNvPr>
          <p:cNvSpPr txBox="1"/>
          <p:nvPr/>
        </p:nvSpPr>
        <p:spPr>
          <a:xfrm>
            <a:off x="5338132" y="1894071"/>
            <a:ext cx="808046" cy="646331"/>
          </a:xfrm>
          <a:prstGeom prst="rect">
            <a:avLst/>
          </a:prstGeom>
          <a:noFill/>
        </p:spPr>
        <p:txBody>
          <a:bodyPr wrap="square" rtlCol="0">
            <a:spAutoFit/>
          </a:bodyPr>
          <a:lstStyle/>
          <a:p>
            <a:r>
              <a:rPr lang="zh-CN" altLang="en-US" dirty="0"/>
              <a:t>需求文件</a:t>
            </a:r>
          </a:p>
        </p:txBody>
      </p:sp>
      <p:sp>
        <p:nvSpPr>
          <p:cNvPr id="38" name="箭头: 右 37">
            <a:extLst>
              <a:ext uri="{FF2B5EF4-FFF2-40B4-BE49-F238E27FC236}">
                <a16:creationId xmlns:a16="http://schemas.microsoft.com/office/drawing/2014/main" id="{97B6618E-B8A6-463C-87DA-491B96FB9065}"/>
              </a:ext>
            </a:extLst>
          </p:cNvPr>
          <p:cNvSpPr/>
          <p:nvPr/>
        </p:nvSpPr>
        <p:spPr>
          <a:xfrm rot="5400000">
            <a:off x="6807475" y="3299854"/>
            <a:ext cx="985416" cy="309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0EC85533-4B22-4963-904F-1BFCE516B413}"/>
              </a:ext>
            </a:extLst>
          </p:cNvPr>
          <p:cNvSpPr txBox="1"/>
          <p:nvPr/>
        </p:nvSpPr>
        <p:spPr>
          <a:xfrm>
            <a:off x="7505912" y="3073543"/>
            <a:ext cx="945480" cy="646331"/>
          </a:xfrm>
          <a:prstGeom prst="rect">
            <a:avLst/>
          </a:prstGeom>
          <a:noFill/>
        </p:spPr>
        <p:txBody>
          <a:bodyPr wrap="square" rtlCol="0">
            <a:spAutoFit/>
          </a:bodyPr>
          <a:lstStyle/>
          <a:p>
            <a:r>
              <a:rPr lang="zh-CN" altLang="en-US" dirty="0"/>
              <a:t>范围说明书</a:t>
            </a:r>
          </a:p>
        </p:txBody>
      </p:sp>
      <p:sp>
        <p:nvSpPr>
          <p:cNvPr id="40" name="文本框 39">
            <a:extLst>
              <a:ext uri="{FF2B5EF4-FFF2-40B4-BE49-F238E27FC236}">
                <a16:creationId xmlns:a16="http://schemas.microsoft.com/office/drawing/2014/main" id="{7086C34E-E1F3-425F-BB59-BD35F089DB1C}"/>
              </a:ext>
            </a:extLst>
          </p:cNvPr>
          <p:cNvSpPr txBox="1"/>
          <p:nvPr/>
        </p:nvSpPr>
        <p:spPr>
          <a:xfrm>
            <a:off x="4986906" y="3488776"/>
            <a:ext cx="812726" cy="646331"/>
          </a:xfrm>
          <a:prstGeom prst="rect">
            <a:avLst/>
          </a:prstGeom>
          <a:noFill/>
        </p:spPr>
        <p:txBody>
          <a:bodyPr wrap="square" rtlCol="0">
            <a:spAutoFit/>
          </a:bodyPr>
          <a:lstStyle/>
          <a:p>
            <a:r>
              <a:rPr lang="zh-CN" altLang="en-US" dirty="0"/>
              <a:t>范围基准</a:t>
            </a:r>
          </a:p>
        </p:txBody>
      </p:sp>
      <p:sp>
        <p:nvSpPr>
          <p:cNvPr id="41" name="箭头: 右 40">
            <a:extLst>
              <a:ext uri="{FF2B5EF4-FFF2-40B4-BE49-F238E27FC236}">
                <a16:creationId xmlns:a16="http://schemas.microsoft.com/office/drawing/2014/main" id="{CEBD2004-EBB9-4E84-82BD-0F318F071311}"/>
              </a:ext>
            </a:extLst>
          </p:cNvPr>
          <p:cNvSpPr/>
          <p:nvPr/>
        </p:nvSpPr>
        <p:spPr>
          <a:xfrm rot="10800000">
            <a:off x="4814216" y="4129069"/>
            <a:ext cx="985416" cy="309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4C8C747D-94ED-49AD-9123-346A3F0622CC}"/>
              </a:ext>
            </a:extLst>
          </p:cNvPr>
          <p:cNvSpPr txBox="1"/>
          <p:nvPr/>
        </p:nvSpPr>
        <p:spPr>
          <a:xfrm>
            <a:off x="824943" y="3911812"/>
            <a:ext cx="1224135" cy="646331"/>
          </a:xfrm>
          <a:prstGeom prst="rect">
            <a:avLst/>
          </a:prstGeom>
          <a:noFill/>
        </p:spPr>
        <p:txBody>
          <a:bodyPr wrap="square" rtlCol="0">
            <a:spAutoFit/>
          </a:bodyPr>
          <a:lstStyle/>
          <a:p>
            <a:r>
              <a:rPr lang="zh-CN" altLang="en-US" dirty="0"/>
              <a:t>验收的可交付成果</a:t>
            </a:r>
          </a:p>
        </p:txBody>
      </p:sp>
      <p:sp>
        <p:nvSpPr>
          <p:cNvPr id="43" name="箭头: 右 42">
            <a:extLst>
              <a:ext uri="{FF2B5EF4-FFF2-40B4-BE49-F238E27FC236}">
                <a16:creationId xmlns:a16="http://schemas.microsoft.com/office/drawing/2014/main" id="{37072F05-5F79-463F-B7C3-D08C23E7C555}"/>
              </a:ext>
            </a:extLst>
          </p:cNvPr>
          <p:cNvSpPr/>
          <p:nvPr/>
        </p:nvSpPr>
        <p:spPr>
          <a:xfrm rot="10800000">
            <a:off x="2176713" y="4116449"/>
            <a:ext cx="985416" cy="309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E21017E8-59FE-4DB0-B8C1-BE3F62EE5222}"/>
              </a:ext>
            </a:extLst>
          </p:cNvPr>
          <p:cNvSpPr txBox="1"/>
          <p:nvPr/>
        </p:nvSpPr>
        <p:spPr>
          <a:xfrm>
            <a:off x="3653834" y="4874350"/>
            <a:ext cx="1566863" cy="400110"/>
          </a:xfrm>
          <a:prstGeom prst="rect">
            <a:avLst/>
          </a:prstGeom>
          <a:noFill/>
        </p:spPr>
        <p:txBody>
          <a:bodyPr wrap="square" rtlCol="0">
            <a:spAutoFit/>
          </a:bodyPr>
          <a:lstStyle/>
          <a:p>
            <a:r>
              <a:rPr lang="en-US" altLang="zh-CN" sz="2000" b="1" dirty="0">
                <a:solidFill>
                  <a:srgbClr val="FFC000"/>
                </a:solidFill>
                <a:latin typeface="微软雅黑" panose="020B0503020204020204" pitchFamily="34" charset="-122"/>
                <a:ea typeface="微软雅黑" panose="020B0503020204020204" pitchFamily="34" charset="-122"/>
              </a:rPr>
              <a:t>6. </a:t>
            </a:r>
            <a:r>
              <a:rPr lang="zh-CN" altLang="en-US" sz="2000" b="1" dirty="0">
                <a:solidFill>
                  <a:srgbClr val="FFC000"/>
                </a:solidFill>
                <a:latin typeface="微软雅黑" panose="020B0503020204020204" pitchFamily="34" charset="-122"/>
                <a:ea typeface="微软雅黑" panose="020B0503020204020204" pitchFamily="34" charset="-122"/>
              </a:rPr>
              <a:t>控制范围</a:t>
            </a:r>
          </a:p>
        </p:txBody>
      </p:sp>
      <p:sp>
        <p:nvSpPr>
          <p:cNvPr id="6" name="矩形: 圆角 5">
            <a:extLst>
              <a:ext uri="{FF2B5EF4-FFF2-40B4-BE49-F238E27FC236}">
                <a16:creationId xmlns:a16="http://schemas.microsoft.com/office/drawing/2014/main" id="{6E9D7B06-90BE-48D2-9432-30787A843425}"/>
              </a:ext>
            </a:extLst>
          </p:cNvPr>
          <p:cNvSpPr/>
          <p:nvPr/>
        </p:nvSpPr>
        <p:spPr>
          <a:xfrm>
            <a:off x="467544" y="1705372"/>
            <a:ext cx="8424936" cy="35696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959913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barn(inVertical)">
                                      <p:cBhvr>
                                        <p:cTn id="1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3.1.1  PMI</a:t>
            </a:r>
            <a:r>
              <a:rPr lang="zh-CN" altLang="en-US" dirty="0"/>
              <a:t>与</a:t>
            </a:r>
            <a:r>
              <a:rPr lang="en-US" altLang="zh-CN" dirty="0"/>
              <a:t>PMBOK</a:t>
            </a:r>
            <a:endParaRPr lang="zh-CN" altLang="en-US" dirty="0"/>
          </a:p>
        </p:txBody>
      </p:sp>
      <p:pic>
        <p:nvPicPr>
          <p:cNvPr id="12" name="图片 11">
            <a:extLst>
              <a:ext uri="{FF2B5EF4-FFF2-40B4-BE49-F238E27FC236}">
                <a16:creationId xmlns:a16="http://schemas.microsoft.com/office/drawing/2014/main" id="{064BE7B7-9560-4630-9F0F-2057643AE923}"/>
              </a:ext>
            </a:extLst>
          </p:cNvPr>
          <p:cNvPicPr>
            <a:picLocks noChangeAspect="1"/>
          </p:cNvPicPr>
          <p:nvPr/>
        </p:nvPicPr>
        <p:blipFill>
          <a:blip r:embed="rId3"/>
          <a:stretch>
            <a:fillRect/>
          </a:stretch>
        </p:blipFill>
        <p:spPr>
          <a:xfrm>
            <a:off x="985837" y="9525"/>
            <a:ext cx="7172325" cy="5695950"/>
          </a:xfrm>
          <a:prstGeom prst="rect">
            <a:avLst/>
          </a:prstGeom>
        </p:spPr>
      </p:pic>
      <p:sp>
        <p:nvSpPr>
          <p:cNvPr id="9" name="副标题 8"/>
          <p:cNvSpPr txBox="1">
            <a:spLocks/>
          </p:cNvSpPr>
          <p:nvPr/>
        </p:nvSpPr>
        <p:spPr>
          <a:xfrm>
            <a:off x="467544" y="985292"/>
            <a:ext cx="856895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C264B56C-EE83-48EE-8B33-A7B22B53685D}"/>
              </a:ext>
            </a:extLst>
          </p:cNvPr>
          <p:cNvSpPr txBox="1"/>
          <p:nvPr/>
        </p:nvSpPr>
        <p:spPr>
          <a:xfrm>
            <a:off x="4899083" y="29770"/>
            <a:ext cx="4244917" cy="1130246"/>
          </a:xfrm>
          <a:prstGeom prst="rect">
            <a:avLst/>
          </a:prstGeom>
          <a:solidFill>
            <a:schemeClr val="accent5"/>
          </a:solidFill>
        </p:spPr>
        <p:txBody>
          <a:bodyPr wrap="square">
            <a:spAutoFit/>
          </a:bodyPr>
          <a:lstStyle/>
          <a:p>
            <a:pPr>
              <a:lnSpc>
                <a:spcPct val="150000"/>
              </a:lnSpc>
              <a:spcBef>
                <a:spcPts val="0"/>
              </a:spcBef>
            </a:pPr>
            <a:r>
              <a:rPr lang="zh-CN" altLang="en-US" sz="2400" b="1"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项目管理通过合理运用与整合</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47</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个项目管理过程</a:t>
            </a:r>
            <a:r>
              <a:rPr lang="zh-CN" altLang="en-US" sz="2400" b="1"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来实现</a:t>
            </a:r>
            <a:endParaRPr lang="en-US" altLang="zh-CN" sz="2400" b="1"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3084209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3.1.1  PMI</a:t>
            </a:r>
            <a:r>
              <a:rPr lang="zh-CN" altLang="en-US" dirty="0"/>
              <a:t>与</a:t>
            </a:r>
            <a:r>
              <a:rPr lang="en-US" altLang="zh-CN" dirty="0"/>
              <a:t>PMBOK</a:t>
            </a:r>
            <a:endParaRPr lang="zh-CN" altLang="en-US" dirty="0"/>
          </a:p>
        </p:txBody>
      </p:sp>
      <p:sp>
        <p:nvSpPr>
          <p:cNvPr id="9" name="副标题 8"/>
          <p:cNvSpPr txBox="1">
            <a:spLocks/>
          </p:cNvSpPr>
          <p:nvPr/>
        </p:nvSpPr>
        <p:spPr>
          <a:xfrm>
            <a:off x="179512"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6432072D-E6B8-4CA8-AF4F-99CF2F5E8E4F}"/>
              </a:ext>
            </a:extLst>
          </p:cNvPr>
          <p:cNvGraphicFramePr/>
          <p:nvPr>
            <p:extLst>
              <p:ext uri="{D42A27DB-BD31-4B8C-83A1-F6EECF244321}">
                <p14:modId xmlns:p14="http://schemas.microsoft.com/office/powerpoint/2010/main" val="788567264"/>
              </p:ext>
            </p:extLst>
          </p:nvPr>
        </p:nvGraphicFramePr>
        <p:xfrm>
          <a:off x="-36512" y="943992"/>
          <a:ext cx="9108504" cy="4120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0595503"/>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3.1.2  </a:t>
            </a:r>
            <a:r>
              <a:rPr lang="zh-CN" altLang="en-US" dirty="0"/>
              <a:t>项目管理资格认证</a:t>
            </a:r>
            <a:r>
              <a:rPr lang="en-US" altLang="zh-CN" dirty="0"/>
              <a:t>PMP</a:t>
            </a:r>
            <a:r>
              <a:rPr lang="zh-CN" altLang="en-US" dirty="0"/>
              <a:t>与职业道德规范</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solidFill>
                  <a:srgbClr val="7030A0"/>
                </a:solidFill>
                <a:latin typeface="Times New Roman" panose="02020603050405020304" pitchFamily="18" charset="0"/>
                <a:cs typeface="Times New Roman" panose="02020603050405020304" pitchFamily="18" charset="0"/>
              </a:rPr>
              <a:t>PMP</a:t>
            </a:r>
            <a:r>
              <a:rPr lang="zh-CN" altLang="en-US" sz="1800" b="1" dirty="0">
                <a:latin typeface="Times New Roman" panose="02020603050405020304" pitchFamily="18" charset="0"/>
                <a:cs typeface="Times New Roman" panose="02020603050405020304" pitchFamily="18" charset="0"/>
              </a:rPr>
              <a:t> （项目管理人员）</a:t>
            </a:r>
            <a:r>
              <a:rPr lang="zh-CN" altLang="en-US" sz="1800" b="1" dirty="0">
                <a:solidFill>
                  <a:srgbClr val="7030A0"/>
                </a:solidFill>
                <a:latin typeface="Times New Roman" panose="02020603050405020304" pitchFamily="18" charset="0"/>
                <a:cs typeface="Times New Roman" panose="02020603050405020304" pitchFamily="18" charset="0"/>
              </a:rPr>
              <a:t>行业认证：</a:t>
            </a:r>
            <a:r>
              <a:rPr lang="en-US" altLang="zh-CN" sz="1800" b="1" dirty="0">
                <a:solidFill>
                  <a:srgbClr val="00B0F0"/>
                </a:solidFill>
                <a:latin typeface="Times New Roman" panose="02020603050405020304" pitchFamily="18" charset="0"/>
                <a:cs typeface="Times New Roman" panose="02020603050405020304" pitchFamily="18" charset="0"/>
              </a:rPr>
              <a:t> </a:t>
            </a:r>
            <a:r>
              <a:rPr lang="zh-CN" altLang="en-US" sz="1800" b="1" dirty="0">
                <a:solidFill>
                  <a:srgbClr val="00B0F0"/>
                </a:solidFill>
                <a:latin typeface="Times New Roman" panose="02020603050405020304" pitchFamily="18" charset="0"/>
                <a:cs typeface="Times New Roman" panose="02020603050405020304" pitchFamily="18" charset="0"/>
              </a:rPr>
              <a:t>由</a:t>
            </a:r>
            <a:r>
              <a:rPr lang="en-US" altLang="zh-CN" sz="1800" b="1" dirty="0">
                <a:solidFill>
                  <a:srgbClr val="00B0F0"/>
                </a:solidFill>
                <a:latin typeface="Times New Roman" panose="02020603050405020304" pitchFamily="18" charset="0"/>
                <a:cs typeface="Times New Roman" panose="02020603050405020304" pitchFamily="18" charset="0"/>
              </a:rPr>
              <a:t>PMI</a:t>
            </a:r>
            <a:r>
              <a:rPr lang="zh-CN" altLang="en-US" sz="1800" b="1" dirty="0">
                <a:solidFill>
                  <a:srgbClr val="00B0F0"/>
                </a:solidFill>
                <a:latin typeface="Times New Roman" panose="02020603050405020304" pitchFamily="18" charset="0"/>
                <a:cs typeface="Times New Roman" panose="02020603050405020304" pitchFamily="18" charset="0"/>
              </a:rPr>
              <a:t>组织</a:t>
            </a:r>
            <a:endParaRPr lang="en-US" altLang="zh-CN" sz="1800" b="1" dirty="0">
              <a:solidFill>
                <a:srgbClr val="00B0F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solidFill>
                  <a:srgbClr val="FFC000"/>
                </a:solidFill>
                <a:latin typeface="Times New Roman" panose="02020603050405020304" pitchFamily="18" charset="0"/>
                <a:cs typeface="Times New Roman" panose="02020603050405020304" pitchFamily="18" charset="0"/>
              </a:rPr>
              <a:t>    （</a:t>
            </a:r>
            <a:r>
              <a:rPr lang="en-US" altLang="zh-CN" sz="1800" b="1" dirty="0">
                <a:solidFill>
                  <a:srgbClr val="FFC000"/>
                </a:solidFill>
                <a:latin typeface="Times New Roman" panose="02020603050405020304" pitchFamily="18" charset="0"/>
                <a:cs typeface="Times New Roman" panose="02020603050405020304" pitchFamily="18" charset="0"/>
              </a:rPr>
              <a:t>1</a:t>
            </a:r>
            <a:r>
              <a:rPr lang="zh-CN" altLang="en-US" sz="1800" b="1" dirty="0">
                <a:solidFill>
                  <a:srgbClr val="FFC000"/>
                </a:solidFill>
                <a:latin typeface="Times New Roman" panose="02020603050405020304" pitchFamily="18" charset="0"/>
                <a:cs typeface="Times New Roman" panose="02020603050405020304" pitchFamily="18" charset="0"/>
              </a:rPr>
              <a:t>）一定的项目管理工作经验</a:t>
            </a:r>
            <a:endParaRPr lang="en-US" altLang="zh-CN" sz="1800" b="1" dirty="0">
              <a:solidFill>
                <a:srgbClr val="FFC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2</a:t>
            </a:r>
            <a:r>
              <a:rPr lang="zh-CN" altLang="en-US" sz="1800" b="1" dirty="0">
                <a:latin typeface="Times New Roman" panose="02020603050405020304" pitchFamily="18" charset="0"/>
                <a:cs typeface="Times New Roman" panose="02020603050405020304" pitchFamily="18" charset="0"/>
              </a:rPr>
              <a:t>）内容涉及到</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项目管理知识体系</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提供的整个资料</a:t>
            </a: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800" b="1" dirty="0">
                <a:solidFill>
                  <a:srgbClr val="FF0000"/>
                </a:solidFill>
                <a:latin typeface="Times New Roman" panose="02020603050405020304" pitchFamily="18" charset="0"/>
                <a:cs typeface="Times New Roman" panose="02020603050405020304" pitchFamily="18" charset="0"/>
              </a:rPr>
              <a:t>PMP</a:t>
            </a:r>
            <a:r>
              <a:rPr lang="en-US" altLang="zh-CN" sz="1800" b="1" dirty="0">
                <a:latin typeface="Times New Roman" panose="02020603050405020304" pitchFamily="18" charset="0"/>
                <a:cs typeface="Times New Roman" panose="02020603050405020304" pitchFamily="18" charset="0"/>
              </a:rPr>
              <a:t> </a:t>
            </a:r>
            <a:r>
              <a:rPr lang="zh-CN" altLang="en-US" sz="1800" b="1" dirty="0">
                <a:solidFill>
                  <a:srgbClr val="FF0000"/>
                </a:solidFill>
                <a:latin typeface="Times New Roman" panose="02020603050405020304" pitchFamily="18" charset="0"/>
                <a:cs typeface="Times New Roman" panose="02020603050405020304" pitchFamily="18" charset="0"/>
              </a:rPr>
              <a:t>证书</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      在全球范围内被认可和受尊重的资格证书</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502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barn(inVertical)">
                                      <p:cBhvr>
                                        <p:cTn id="7" dur="500"/>
                                        <p:tgtEl>
                                          <p:spTgt spid="9">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
                                            <p:txEl>
                                              <p:pRg st="6" end="6"/>
                                            </p:txEl>
                                          </p:spTgt>
                                        </p:tgtEl>
                                        <p:attrNameLst>
                                          <p:attrName>style.visibility</p:attrName>
                                        </p:attrNameLst>
                                      </p:cBhvr>
                                      <p:to>
                                        <p:strVal val="visible"/>
                                      </p:to>
                                    </p:set>
                                    <p:animEffect transition="in" filter="barn(inVertical)">
                                      <p:cBhvr>
                                        <p:cTn id="10"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3.1.2  </a:t>
            </a:r>
            <a:r>
              <a:rPr lang="zh-CN" altLang="en-US" dirty="0"/>
              <a:t>项目管理资格认证</a:t>
            </a:r>
            <a:r>
              <a:rPr lang="en-US" altLang="zh-CN" dirty="0"/>
              <a:t>PMP</a:t>
            </a:r>
            <a:r>
              <a:rPr lang="zh-CN" altLang="en-US" dirty="0"/>
              <a:t>与职业道德规范</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83757ABC-C5CE-42B3-AFBD-8CF477E70CD1}"/>
              </a:ext>
            </a:extLst>
          </p:cNvPr>
          <p:cNvPicPr>
            <a:picLocks noChangeAspect="1"/>
          </p:cNvPicPr>
          <p:nvPr/>
        </p:nvPicPr>
        <p:blipFill>
          <a:blip r:embed="rId3"/>
          <a:stretch>
            <a:fillRect/>
          </a:stretch>
        </p:blipFill>
        <p:spPr>
          <a:xfrm>
            <a:off x="1043608" y="842797"/>
            <a:ext cx="7345929" cy="4389141"/>
          </a:xfrm>
          <a:prstGeom prst="rect">
            <a:avLst/>
          </a:prstGeom>
        </p:spPr>
      </p:pic>
      <p:sp>
        <p:nvSpPr>
          <p:cNvPr id="4" name="矩形: 圆角 3">
            <a:extLst>
              <a:ext uri="{FF2B5EF4-FFF2-40B4-BE49-F238E27FC236}">
                <a16:creationId xmlns:a16="http://schemas.microsoft.com/office/drawing/2014/main" id="{5565FB17-96A2-44DD-B0B5-D156087C2E44}"/>
              </a:ext>
            </a:extLst>
          </p:cNvPr>
          <p:cNvSpPr/>
          <p:nvPr/>
        </p:nvSpPr>
        <p:spPr>
          <a:xfrm>
            <a:off x="1043608" y="4083157"/>
            <a:ext cx="1944216"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995208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3.1.2  </a:t>
            </a:r>
            <a:r>
              <a:rPr lang="zh-CN" altLang="en-US" dirty="0"/>
              <a:t>项目管理资格认证</a:t>
            </a:r>
            <a:r>
              <a:rPr lang="en-US" altLang="zh-CN" dirty="0"/>
              <a:t>PMP</a:t>
            </a:r>
            <a:r>
              <a:rPr lang="zh-CN" altLang="en-US" dirty="0"/>
              <a:t>与职业道德规范</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solidFill>
                  <a:srgbClr val="FF0000"/>
                </a:solidFill>
                <a:latin typeface="Times New Roman" panose="02020603050405020304" pitchFamily="18" charset="0"/>
                <a:cs typeface="Times New Roman" panose="02020603050405020304" pitchFamily="18" charset="0"/>
              </a:rPr>
              <a:t>PMI</a:t>
            </a:r>
            <a:r>
              <a:rPr lang="zh-CN" altLang="en-US" sz="1800" b="1" dirty="0">
                <a:solidFill>
                  <a:srgbClr val="FF0000"/>
                </a:solidFill>
                <a:latin typeface="Times New Roman" panose="02020603050405020304" pitchFamily="18" charset="0"/>
                <a:cs typeface="Times New Roman" panose="02020603050405020304" pitchFamily="18" charset="0"/>
              </a:rPr>
              <a:t>制定的项目管理行业</a:t>
            </a:r>
            <a:r>
              <a:rPr lang="zh-CN" altLang="en-US" sz="1800" b="1" dirty="0">
                <a:solidFill>
                  <a:srgbClr val="00B0F0"/>
                </a:solidFill>
                <a:latin typeface="Times New Roman" panose="02020603050405020304" pitchFamily="18" charset="0"/>
                <a:cs typeface="Times New Roman" panose="02020603050405020304" pitchFamily="18" charset="0"/>
              </a:rPr>
              <a:t>职业道德规范</a:t>
            </a:r>
            <a:endParaRPr lang="zh-CN" altLang="en-US" sz="1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363FA8A4-F93A-4D63-826A-41CF564D8DF0}"/>
              </a:ext>
            </a:extLst>
          </p:cNvPr>
          <p:cNvSpPr txBox="1"/>
          <p:nvPr/>
        </p:nvSpPr>
        <p:spPr>
          <a:xfrm>
            <a:off x="75902" y="1772588"/>
            <a:ext cx="4496098" cy="1615827"/>
          </a:xfrm>
          <a:prstGeom prst="rect">
            <a:avLst/>
          </a:prstGeom>
          <a:noFill/>
          <a:ln>
            <a:solidFill>
              <a:schemeClr val="tx1"/>
            </a:solidFill>
          </a:ln>
        </p:spPr>
        <p:txBody>
          <a:bodyPr wrap="square">
            <a:spAutoFit/>
          </a:bodyPr>
          <a:lstStyle/>
          <a:p>
            <a:pPr marL="0" lvl="1">
              <a:spcBef>
                <a:spcPts val="0"/>
              </a:spcBef>
              <a:buFont typeface="Wingdings" panose="05000000000000000000" pitchFamily="2" charset="2"/>
              <a:buChar char="n"/>
            </a:pPr>
            <a:r>
              <a:rPr lang="zh-CN" altLang="en-US" sz="1100" b="1" dirty="0">
                <a:solidFill>
                  <a:srgbClr val="FF0000"/>
                </a:solidFill>
                <a:latin typeface="Times New Roman" panose="02020603050405020304" pitchFamily="18" charset="0"/>
                <a:cs typeface="Times New Roman" panose="02020603050405020304" pitchFamily="18" charset="0"/>
              </a:rPr>
              <a:t>条款 </a:t>
            </a:r>
            <a:r>
              <a:rPr lang="en-US" altLang="zh-CN" sz="1100" b="1" dirty="0">
                <a:solidFill>
                  <a:srgbClr val="FF0000"/>
                </a:solidFill>
                <a:latin typeface="Times New Roman" panose="02020603050405020304" pitchFamily="18" charset="0"/>
                <a:cs typeface="Times New Roman" panose="02020603050405020304" pitchFamily="18" charset="0"/>
              </a:rPr>
              <a:t>I</a:t>
            </a:r>
            <a:r>
              <a:rPr lang="zh-CN" altLang="en-US" sz="1100" b="1" dirty="0">
                <a:latin typeface="Times New Roman" panose="02020603050405020304" pitchFamily="18" charset="0"/>
                <a:cs typeface="Times New Roman" panose="02020603050405020304" pitchFamily="18" charset="0"/>
              </a:rPr>
              <a:t>：项目管理专业人员应保持较高的个人和职业行为标准并且：</a:t>
            </a:r>
          </a:p>
          <a:p>
            <a:pPr marL="0" lvl="1">
              <a:spcBef>
                <a:spcPts val="0"/>
              </a:spcBef>
              <a:buFont typeface="Wingdings" panose="05000000000000000000" pitchFamily="2" charset="2"/>
              <a:buChar char="n"/>
            </a:pPr>
            <a:r>
              <a:rPr lang="en-US" altLang="zh-CN" sz="1100" b="1" dirty="0">
                <a:latin typeface="Times New Roman" panose="02020603050405020304" pitchFamily="18" charset="0"/>
                <a:cs typeface="Times New Roman" panose="02020603050405020304" pitchFamily="18" charset="0"/>
              </a:rPr>
              <a:t>A</a:t>
            </a:r>
            <a:r>
              <a:rPr lang="zh-CN" altLang="en-US" sz="1100" b="1" dirty="0">
                <a:latin typeface="Times New Roman" panose="02020603050405020304" pitchFamily="18" charset="0"/>
                <a:cs typeface="Times New Roman" panose="02020603050405020304" pitchFamily="18" charset="0"/>
              </a:rPr>
              <a:t>：对自己的行为承担责任。</a:t>
            </a:r>
          </a:p>
          <a:p>
            <a:pPr marL="0" lvl="1">
              <a:spcBef>
                <a:spcPts val="0"/>
              </a:spcBef>
              <a:buFont typeface="Wingdings" panose="05000000000000000000" pitchFamily="2" charset="2"/>
              <a:buChar char="n"/>
            </a:pPr>
            <a:r>
              <a:rPr lang="en-US" altLang="zh-CN" sz="1100" b="1" dirty="0">
                <a:latin typeface="Times New Roman" panose="02020603050405020304" pitchFamily="18" charset="0"/>
                <a:cs typeface="Times New Roman" panose="02020603050405020304" pitchFamily="18" charset="0"/>
              </a:rPr>
              <a:t>B</a:t>
            </a:r>
            <a:r>
              <a:rPr lang="zh-CN" altLang="en-US" sz="1100" b="1" dirty="0">
                <a:latin typeface="Times New Roman" panose="02020603050405020304" pitchFamily="18" charset="0"/>
                <a:cs typeface="Times New Roman" panose="02020603050405020304" pitchFamily="18" charset="0"/>
              </a:rPr>
              <a:t>：只有通过培训获得任职资格或具备经验或其有关资历获得雇主或客户认可的情况下，才能任职从事项目并承担责任。</a:t>
            </a:r>
          </a:p>
          <a:p>
            <a:pPr marL="0" lvl="1">
              <a:spcBef>
                <a:spcPts val="0"/>
              </a:spcBef>
              <a:buFont typeface="Wingdings" panose="05000000000000000000" pitchFamily="2" charset="2"/>
              <a:buChar char="n"/>
            </a:pPr>
            <a:r>
              <a:rPr lang="en-US" altLang="zh-CN" sz="1100" b="1" dirty="0">
                <a:latin typeface="Times New Roman" panose="02020603050405020304" pitchFamily="18" charset="0"/>
                <a:cs typeface="Times New Roman" panose="02020603050405020304" pitchFamily="18" charset="0"/>
              </a:rPr>
              <a:t>C</a:t>
            </a:r>
            <a:r>
              <a:rPr lang="zh-CN" altLang="en-US" sz="1100" b="1" dirty="0">
                <a:latin typeface="Times New Roman" panose="02020603050405020304" pitchFamily="18" charset="0"/>
                <a:cs typeface="Times New Roman" panose="02020603050405020304" pitchFamily="18" charset="0"/>
              </a:rPr>
              <a:t>：保持最新专业技能并认识到持续的个人发展和继续教育的重要性。</a:t>
            </a:r>
          </a:p>
          <a:p>
            <a:pPr marL="0" lvl="1">
              <a:spcBef>
                <a:spcPts val="0"/>
              </a:spcBef>
              <a:buFont typeface="Wingdings" panose="05000000000000000000" pitchFamily="2" charset="2"/>
              <a:buChar char="n"/>
            </a:pPr>
            <a:r>
              <a:rPr lang="en-US" altLang="zh-CN" sz="1100" b="1" dirty="0">
                <a:latin typeface="Times New Roman" panose="02020603050405020304" pitchFamily="18" charset="0"/>
                <a:cs typeface="Times New Roman" panose="02020603050405020304" pitchFamily="18" charset="0"/>
              </a:rPr>
              <a:t>D</a:t>
            </a:r>
            <a:r>
              <a:rPr lang="zh-CN" altLang="en-US" sz="1100" b="1" dirty="0">
                <a:latin typeface="Times New Roman" panose="02020603050405020304" pitchFamily="18" charset="0"/>
                <a:cs typeface="Times New Roman" panose="02020603050405020304" pitchFamily="18" charset="0"/>
              </a:rPr>
              <a:t>：以崇高的态度，扩展专业知识，提高专业威信。</a:t>
            </a:r>
          </a:p>
          <a:p>
            <a:pPr marL="0" lvl="1">
              <a:spcBef>
                <a:spcPts val="0"/>
              </a:spcBef>
              <a:buFont typeface="Wingdings" panose="05000000000000000000" pitchFamily="2" charset="2"/>
              <a:buChar char="n"/>
            </a:pPr>
            <a:r>
              <a:rPr lang="en-US" altLang="zh-CN" sz="1100" b="1" dirty="0">
                <a:latin typeface="Times New Roman" panose="02020603050405020304" pitchFamily="18" charset="0"/>
                <a:cs typeface="Times New Roman" panose="02020603050405020304" pitchFamily="18" charset="0"/>
              </a:rPr>
              <a:t>E</a:t>
            </a:r>
            <a:r>
              <a:rPr lang="zh-CN" altLang="en-US" sz="1100" b="1" dirty="0">
                <a:latin typeface="Times New Roman" panose="02020603050405020304" pitchFamily="18" charset="0"/>
                <a:cs typeface="Times New Roman" panose="02020603050405020304" pitchFamily="18" charset="0"/>
              </a:rPr>
              <a:t>：遵守这个规范并鼓励同事、同行按照这个规范从事业务。</a:t>
            </a:r>
          </a:p>
          <a:p>
            <a:pPr marL="0" lvl="1">
              <a:spcBef>
                <a:spcPts val="0"/>
              </a:spcBef>
              <a:buFont typeface="Wingdings" panose="05000000000000000000" pitchFamily="2" charset="2"/>
              <a:buChar char="n"/>
            </a:pPr>
            <a:r>
              <a:rPr lang="en-US" altLang="zh-CN" sz="1100" b="1" dirty="0">
                <a:latin typeface="Times New Roman" panose="02020603050405020304" pitchFamily="18" charset="0"/>
                <a:cs typeface="Times New Roman" panose="02020603050405020304" pitchFamily="18" charset="0"/>
              </a:rPr>
              <a:t>F</a:t>
            </a:r>
            <a:r>
              <a:rPr lang="zh-CN" altLang="en-US" sz="1100" b="1" dirty="0">
                <a:latin typeface="Times New Roman" panose="02020603050405020304" pitchFamily="18" charset="0"/>
                <a:cs typeface="Times New Roman" panose="02020603050405020304" pitchFamily="18" charset="0"/>
              </a:rPr>
              <a:t>：通过积极参与并鼓励同事、同行参与来维护本行业。</a:t>
            </a:r>
          </a:p>
          <a:p>
            <a:pPr marL="0" lvl="1">
              <a:spcBef>
                <a:spcPts val="0"/>
              </a:spcBef>
              <a:buFont typeface="Wingdings" panose="05000000000000000000" pitchFamily="2" charset="2"/>
              <a:buChar char="n"/>
            </a:pPr>
            <a:r>
              <a:rPr lang="en-US" altLang="zh-CN" sz="1100" b="1" dirty="0">
                <a:latin typeface="Times New Roman" panose="02020603050405020304" pitchFamily="18" charset="0"/>
                <a:cs typeface="Times New Roman" panose="02020603050405020304" pitchFamily="18" charset="0"/>
              </a:rPr>
              <a:t>G</a:t>
            </a:r>
            <a:r>
              <a:rPr lang="zh-CN" altLang="en-US" sz="1100" b="1" dirty="0">
                <a:latin typeface="Times New Roman" panose="02020603050405020304" pitchFamily="18" charset="0"/>
                <a:cs typeface="Times New Roman" panose="02020603050405020304" pitchFamily="18" charset="0"/>
              </a:rPr>
              <a:t>：遵守工作所在国家的法律。</a:t>
            </a:r>
          </a:p>
        </p:txBody>
      </p:sp>
      <p:sp>
        <p:nvSpPr>
          <p:cNvPr id="7" name="文本框 6">
            <a:extLst>
              <a:ext uri="{FF2B5EF4-FFF2-40B4-BE49-F238E27FC236}">
                <a16:creationId xmlns:a16="http://schemas.microsoft.com/office/drawing/2014/main" id="{697DDB7E-1776-4072-9105-88A6D79CB6FA}"/>
              </a:ext>
            </a:extLst>
          </p:cNvPr>
          <p:cNvSpPr txBox="1"/>
          <p:nvPr/>
        </p:nvSpPr>
        <p:spPr>
          <a:xfrm>
            <a:off x="4659579" y="1518672"/>
            <a:ext cx="4386382" cy="2123658"/>
          </a:xfrm>
          <a:prstGeom prst="rect">
            <a:avLst/>
          </a:prstGeom>
          <a:noFill/>
          <a:ln>
            <a:solidFill>
              <a:schemeClr val="tx1"/>
            </a:solidFill>
          </a:ln>
        </p:spPr>
        <p:txBody>
          <a:bodyPr wrap="square">
            <a:spAutoFit/>
          </a:bodyPr>
          <a:lstStyle/>
          <a:p>
            <a:pPr marL="0" lvl="1">
              <a:spcBef>
                <a:spcPts val="0"/>
              </a:spcBef>
              <a:buFont typeface="Wingdings" panose="05000000000000000000" pitchFamily="2" charset="2"/>
              <a:buChar char="n"/>
            </a:pPr>
            <a:r>
              <a:rPr lang="zh-CN" altLang="en-US" sz="1100" b="1" dirty="0">
                <a:solidFill>
                  <a:srgbClr val="FF0000"/>
                </a:solidFill>
                <a:latin typeface="Times New Roman" panose="02020603050405020304" pitchFamily="18" charset="0"/>
                <a:cs typeface="Times New Roman" panose="02020603050405020304" pitchFamily="18" charset="0"/>
              </a:rPr>
              <a:t>条款 </a:t>
            </a:r>
            <a:r>
              <a:rPr lang="en-US" altLang="zh-CN" sz="1100" b="1" dirty="0">
                <a:solidFill>
                  <a:srgbClr val="FF0000"/>
                </a:solidFill>
                <a:latin typeface="Times New Roman" panose="02020603050405020304" pitchFamily="18" charset="0"/>
                <a:cs typeface="Times New Roman" panose="02020603050405020304" pitchFamily="18" charset="0"/>
              </a:rPr>
              <a:t>II</a:t>
            </a:r>
            <a:r>
              <a:rPr lang="zh-CN" altLang="en-US" sz="1100" b="1" dirty="0">
                <a:latin typeface="Times New Roman" panose="02020603050405020304" pitchFamily="18" charset="0"/>
                <a:cs typeface="Times New Roman" panose="02020603050405020304" pitchFamily="18" charset="0"/>
              </a:rPr>
              <a:t>：在工作中，项目管理专业人员应：</a:t>
            </a:r>
          </a:p>
          <a:p>
            <a:pPr marL="0" lvl="1">
              <a:spcBef>
                <a:spcPts val="0"/>
              </a:spcBef>
              <a:buFont typeface="Wingdings" panose="05000000000000000000" pitchFamily="2" charset="2"/>
              <a:buChar char="n"/>
            </a:pPr>
            <a:r>
              <a:rPr lang="en-US" altLang="zh-CN" sz="1100" b="1" dirty="0">
                <a:latin typeface="Times New Roman" panose="02020603050405020304" pitchFamily="18" charset="0"/>
                <a:cs typeface="Times New Roman" panose="02020603050405020304" pitchFamily="18" charset="0"/>
              </a:rPr>
              <a:t>A</a:t>
            </a:r>
            <a:r>
              <a:rPr lang="zh-CN" altLang="en-US" sz="1100" b="1" dirty="0">
                <a:latin typeface="Times New Roman" panose="02020603050405020304" pitchFamily="18" charset="0"/>
                <a:cs typeface="Times New Roman" panose="02020603050405020304" pitchFamily="18" charset="0"/>
              </a:rPr>
              <a:t>：发挥必要的项目领导才能去最大限度地提高生产率，同时努力最大限度地缩减成本。</a:t>
            </a:r>
          </a:p>
          <a:p>
            <a:pPr marL="0" lvl="1">
              <a:spcBef>
                <a:spcPts val="0"/>
              </a:spcBef>
              <a:buFont typeface="Wingdings" panose="05000000000000000000" pitchFamily="2" charset="2"/>
              <a:buChar char="n"/>
            </a:pPr>
            <a:r>
              <a:rPr lang="en-US" altLang="zh-CN" sz="1100" b="1" dirty="0">
                <a:latin typeface="Times New Roman" panose="02020603050405020304" pitchFamily="18" charset="0"/>
                <a:cs typeface="Times New Roman" panose="02020603050405020304" pitchFamily="18" charset="0"/>
              </a:rPr>
              <a:t>B</a:t>
            </a:r>
            <a:r>
              <a:rPr lang="zh-CN" altLang="en-US" sz="1100" b="1" dirty="0">
                <a:latin typeface="Times New Roman" panose="02020603050405020304" pitchFamily="18" charset="0"/>
                <a:cs typeface="Times New Roman" panose="02020603050405020304" pitchFamily="18" charset="0"/>
              </a:rPr>
              <a:t>：应用当今先进的项目管理工具和技术，以保证达到项目计划设定的质量，费用和进度的控制目标。</a:t>
            </a:r>
          </a:p>
          <a:p>
            <a:pPr marL="0" lvl="1">
              <a:spcBef>
                <a:spcPts val="0"/>
              </a:spcBef>
              <a:buFont typeface="Wingdings" panose="05000000000000000000" pitchFamily="2" charset="2"/>
              <a:buChar char="n"/>
            </a:pPr>
            <a:r>
              <a:rPr lang="en-US" altLang="zh-CN" sz="1100" b="1" dirty="0">
                <a:latin typeface="Times New Roman" panose="02020603050405020304" pitchFamily="18" charset="0"/>
                <a:cs typeface="Times New Roman" panose="02020603050405020304" pitchFamily="18" charset="0"/>
              </a:rPr>
              <a:t>C</a:t>
            </a:r>
            <a:r>
              <a:rPr lang="zh-CN" altLang="en-US" sz="1100" b="1" dirty="0">
                <a:latin typeface="Times New Roman" panose="02020603050405020304" pitchFamily="18" charset="0"/>
                <a:cs typeface="Times New Roman" panose="02020603050405020304" pitchFamily="18" charset="0"/>
              </a:rPr>
              <a:t>：不分种族、地区、性别、年龄和国籍，公平对待项目团队成员、同行和同事。</a:t>
            </a:r>
          </a:p>
          <a:p>
            <a:pPr marL="0" lvl="1">
              <a:spcBef>
                <a:spcPts val="0"/>
              </a:spcBef>
              <a:buFont typeface="Wingdings" panose="05000000000000000000" pitchFamily="2" charset="2"/>
              <a:buChar char="n"/>
            </a:pPr>
            <a:r>
              <a:rPr lang="en-US" altLang="zh-CN" sz="1100" b="1" dirty="0">
                <a:latin typeface="Times New Roman" panose="02020603050405020304" pitchFamily="18" charset="0"/>
                <a:cs typeface="Times New Roman" panose="02020603050405020304" pitchFamily="18" charset="0"/>
              </a:rPr>
              <a:t>D</a:t>
            </a:r>
            <a:r>
              <a:rPr lang="zh-CN" altLang="en-US" sz="1100" b="1" dirty="0">
                <a:latin typeface="Times New Roman" panose="02020603050405020304" pitchFamily="18" charset="0"/>
                <a:cs typeface="Times New Roman" panose="02020603050405020304" pitchFamily="18" charset="0"/>
              </a:rPr>
              <a:t>：保护项目团队成员免受身心伤害。</a:t>
            </a:r>
          </a:p>
          <a:p>
            <a:pPr marL="0" lvl="1">
              <a:spcBef>
                <a:spcPts val="0"/>
              </a:spcBef>
              <a:buFont typeface="Wingdings" panose="05000000000000000000" pitchFamily="2" charset="2"/>
              <a:buChar char="n"/>
            </a:pPr>
            <a:r>
              <a:rPr lang="en-US" altLang="zh-CN" sz="1100" b="1" dirty="0">
                <a:latin typeface="Times New Roman" panose="02020603050405020304" pitchFamily="18" charset="0"/>
                <a:cs typeface="Times New Roman" panose="02020603050405020304" pitchFamily="18" charset="0"/>
              </a:rPr>
              <a:t>E</a:t>
            </a:r>
            <a:r>
              <a:rPr lang="zh-CN" altLang="en-US" sz="1100" b="1" dirty="0">
                <a:latin typeface="Times New Roman" panose="02020603050405020304" pitchFamily="18" charset="0"/>
                <a:cs typeface="Times New Roman" panose="02020603050405020304" pitchFamily="18" charset="0"/>
              </a:rPr>
              <a:t>：为项目团队成员提供适当的工作条件和机会。</a:t>
            </a:r>
            <a:endParaRPr lang="en-US" altLang="zh-CN" sz="1100" b="1" dirty="0">
              <a:latin typeface="Times New Roman" panose="02020603050405020304" pitchFamily="18" charset="0"/>
              <a:cs typeface="Times New Roman" panose="02020603050405020304" pitchFamily="18" charset="0"/>
            </a:endParaRPr>
          </a:p>
          <a:p>
            <a:pPr marL="0" lvl="1">
              <a:spcBef>
                <a:spcPts val="0"/>
              </a:spcBef>
              <a:buFont typeface="Wingdings" panose="05000000000000000000" pitchFamily="2" charset="2"/>
              <a:buChar char="n"/>
            </a:pPr>
            <a:r>
              <a:rPr lang="en-US" altLang="zh-CN" sz="1100" b="1" dirty="0">
                <a:latin typeface="Times New Roman" panose="02020603050405020304" pitchFamily="18" charset="0"/>
                <a:cs typeface="Times New Roman" panose="02020603050405020304" pitchFamily="18" charset="0"/>
              </a:rPr>
              <a:t>F</a:t>
            </a:r>
            <a:r>
              <a:rPr lang="zh-CN" altLang="en-US" sz="1100" b="1" dirty="0">
                <a:latin typeface="Times New Roman" panose="02020603050405020304" pitchFamily="18" charset="0"/>
                <a:cs typeface="Times New Roman" panose="02020603050405020304" pitchFamily="18" charset="0"/>
              </a:rPr>
              <a:t>：在工作中乐于接受他人的批评，善于提出诚恳的意见，并能正确地评价他人的贡献。</a:t>
            </a:r>
          </a:p>
          <a:p>
            <a:pPr marL="0" lvl="1">
              <a:spcBef>
                <a:spcPts val="0"/>
              </a:spcBef>
              <a:buFont typeface="Wingdings" panose="05000000000000000000" pitchFamily="2" charset="2"/>
              <a:buChar char="n"/>
            </a:pPr>
            <a:r>
              <a:rPr lang="en-US" altLang="zh-CN" sz="1100" b="1" dirty="0">
                <a:latin typeface="Times New Roman" panose="02020603050405020304" pitchFamily="18" charset="0"/>
                <a:cs typeface="Times New Roman" panose="02020603050405020304" pitchFamily="18" charset="0"/>
              </a:rPr>
              <a:t>G</a:t>
            </a:r>
            <a:r>
              <a:rPr lang="zh-CN" altLang="en-US" sz="1100" b="1" dirty="0">
                <a:latin typeface="Times New Roman" panose="02020603050405020304" pitchFamily="18" charset="0"/>
                <a:cs typeface="Times New Roman" panose="02020603050405020304" pitchFamily="18" charset="0"/>
              </a:rPr>
              <a:t>：帮助团队成员、同行和同事提高专业知识。</a:t>
            </a:r>
          </a:p>
        </p:txBody>
      </p:sp>
      <p:sp>
        <p:nvSpPr>
          <p:cNvPr id="10" name="文本框 9">
            <a:extLst>
              <a:ext uri="{FF2B5EF4-FFF2-40B4-BE49-F238E27FC236}">
                <a16:creationId xmlns:a16="http://schemas.microsoft.com/office/drawing/2014/main" id="{10888669-D493-41E7-839B-E989D0832BE7}"/>
              </a:ext>
            </a:extLst>
          </p:cNvPr>
          <p:cNvSpPr txBox="1"/>
          <p:nvPr/>
        </p:nvSpPr>
        <p:spPr>
          <a:xfrm>
            <a:off x="1635243" y="3753273"/>
            <a:ext cx="6048672" cy="1384995"/>
          </a:xfrm>
          <a:prstGeom prst="rect">
            <a:avLst/>
          </a:prstGeom>
          <a:noFill/>
          <a:ln>
            <a:solidFill>
              <a:schemeClr val="tx1"/>
            </a:solidFill>
          </a:ln>
        </p:spPr>
        <p:txBody>
          <a:bodyPr wrap="square">
            <a:spAutoFit/>
          </a:bodyPr>
          <a:lstStyle/>
          <a:p>
            <a:pPr marL="0" lvl="1">
              <a:spcBef>
                <a:spcPts val="0"/>
              </a:spcBef>
              <a:buFont typeface="Wingdings" panose="05000000000000000000" pitchFamily="2" charset="2"/>
              <a:buChar char="n"/>
            </a:pPr>
            <a:r>
              <a:rPr lang="zh-CN" altLang="en-US" sz="1400" b="1" dirty="0">
                <a:solidFill>
                  <a:srgbClr val="FF0000"/>
                </a:solidFill>
                <a:latin typeface="Times New Roman" panose="02020603050405020304" pitchFamily="18" charset="0"/>
                <a:cs typeface="Times New Roman" panose="02020603050405020304" pitchFamily="18" charset="0"/>
              </a:rPr>
              <a:t>条款 </a:t>
            </a:r>
            <a:r>
              <a:rPr lang="en-US" altLang="zh-CN" sz="1400" b="1" dirty="0">
                <a:solidFill>
                  <a:srgbClr val="FF0000"/>
                </a:solidFill>
                <a:latin typeface="Times New Roman" panose="02020603050405020304" pitchFamily="18" charset="0"/>
                <a:cs typeface="Times New Roman" panose="02020603050405020304" pitchFamily="18" charset="0"/>
              </a:rPr>
              <a:t>III</a:t>
            </a:r>
            <a:r>
              <a:rPr lang="zh-CN" altLang="en-US" sz="1400" b="1" dirty="0">
                <a:latin typeface="Times New Roman" panose="02020603050405020304" pitchFamily="18" charset="0"/>
                <a:cs typeface="Times New Roman" panose="02020603050405020304" pitchFamily="18" charset="0"/>
              </a:rPr>
              <a:t>：在与雇主和客户的关系中，项目管理专业人员应：</a:t>
            </a:r>
          </a:p>
          <a:p>
            <a:pPr marL="0" lvl="1">
              <a:spcBef>
                <a:spcPts val="0"/>
              </a:spcBef>
              <a:buFont typeface="Wingdings" panose="05000000000000000000" pitchFamily="2" charset="2"/>
              <a:buChar char="n"/>
            </a:pPr>
            <a:r>
              <a:rPr lang="en-US" altLang="zh-CN" sz="1400" b="1" dirty="0">
                <a:latin typeface="Times New Roman" panose="02020603050405020304" pitchFamily="18" charset="0"/>
                <a:cs typeface="Times New Roman" panose="02020603050405020304" pitchFamily="18" charset="0"/>
              </a:rPr>
              <a:t>A</a:t>
            </a:r>
            <a:r>
              <a:rPr lang="zh-CN" altLang="en-US" sz="1400" b="1" dirty="0">
                <a:latin typeface="Times New Roman" panose="02020603050405020304" pitchFamily="18" charset="0"/>
                <a:cs typeface="Times New Roman" panose="02020603050405020304" pitchFamily="18" charset="0"/>
              </a:rPr>
              <a:t>：在专业和业务方面，做雇主和客户的诚实的代理人和受托人。</a:t>
            </a:r>
          </a:p>
          <a:p>
            <a:pPr marL="0" lvl="1">
              <a:spcBef>
                <a:spcPts val="0"/>
              </a:spcBef>
              <a:buFont typeface="Wingdings" panose="05000000000000000000" pitchFamily="2" charset="2"/>
              <a:buChar char="n"/>
            </a:pPr>
            <a:r>
              <a:rPr lang="en-US" altLang="zh-CN" sz="1400" b="1" dirty="0">
                <a:latin typeface="Times New Roman" panose="02020603050405020304" pitchFamily="18" charset="0"/>
                <a:cs typeface="Times New Roman" panose="02020603050405020304" pitchFamily="18" charset="0"/>
              </a:rPr>
              <a:t>B</a:t>
            </a:r>
            <a:r>
              <a:rPr lang="zh-CN" altLang="en-US" sz="1400" b="1" dirty="0">
                <a:latin typeface="Times New Roman" panose="02020603050405020304" pitchFamily="18" charset="0"/>
                <a:cs typeface="Times New Roman" panose="02020603050405020304" pitchFamily="18" charset="0"/>
              </a:rPr>
              <a:t>：无论是在聘期间或离职之后，对雇主和客户没有被正式公开的业务和技术工艺信息应予以保密。</a:t>
            </a:r>
          </a:p>
          <a:p>
            <a:pPr marL="0" lvl="1">
              <a:spcBef>
                <a:spcPts val="0"/>
              </a:spcBef>
              <a:buFont typeface="Wingdings" panose="05000000000000000000" pitchFamily="2" charset="2"/>
              <a:buChar char="n"/>
            </a:pPr>
            <a:r>
              <a:rPr lang="en-US" altLang="zh-CN" sz="1400" b="1" dirty="0">
                <a:latin typeface="Times New Roman" panose="02020603050405020304" pitchFamily="18" charset="0"/>
                <a:cs typeface="Times New Roman" panose="02020603050405020304" pitchFamily="18" charset="0"/>
              </a:rPr>
              <a:t>C</a:t>
            </a:r>
            <a:r>
              <a:rPr lang="zh-CN" altLang="en-US" sz="1400" b="1" dirty="0">
                <a:latin typeface="Times New Roman" panose="02020603050405020304" pitchFamily="18" charset="0"/>
                <a:cs typeface="Times New Roman" panose="02020603050405020304" pitchFamily="18" charset="0"/>
              </a:rPr>
              <a:t>：应告知其雇主、客户、自己已成为其成员的专业团体或公共机构可能导致利益冲突的各种情况。</a:t>
            </a:r>
          </a:p>
        </p:txBody>
      </p:sp>
    </p:spTree>
    <p:extLst>
      <p:ext uri="{BB962C8B-B14F-4D97-AF65-F5344CB8AC3E}">
        <p14:creationId xmlns:p14="http://schemas.microsoft.com/office/powerpoint/2010/main" val="3142067517"/>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3.1.3  </a:t>
            </a:r>
            <a:r>
              <a:rPr lang="zh-CN" altLang="en-US" dirty="0"/>
              <a:t>项目管理专业资质认证</a:t>
            </a:r>
            <a:r>
              <a:rPr lang="en-US" altLang="zh-CN" dirty="0"/>
              <a:t>IPMP</a:t>
            </a:r>
            <a:endParaRPr lang="zh-CN" altLang="en-US" dirty="0"/>
          </a:p>
        </p:txBody>
      </p:sp>
      <p:sp>
        <p:nvSpPr>
          <p:cNvPr id="9" name="副标题 8"/>
          <p:cNvSpPr txBox="1">
            <a:spLocks/>
          </p:cNvSpPr>
          <p:nvPr/>
        </p:nvSpPr>
        <p:spPr>
          <a:xfrm>
            <a:off x="467544" y="985292"/>
            <a:ext cx="835292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solidFill>
                <a:srgbClr val="00B0F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00B0F0"/>
                </a:solidFill>
                <a:latin typeface="Times New Roman" panose="02020603050405020304" pitchFamily="18" charset="0"/>
                <a:cs typeface="Times New Roman" panose="02020603050405020304" pitchFamily="18" charset="0"/>
              </a:rPr>
              <a:t>国际项目管理协会（</a:t>
            </a:r>
            <a:r>
              <a:rPr lang="en-US" altLang="zh-CN" sz="1800" b="1" dirty="0">
                <a:solidFill>
                  <a:srgbClr val="00B0F0"/>
                </a:solidFill>
                <a:latin typeface="Times New Roman" panose="02020603050405020304" pitchFamily="18" charset="0"/>
                <a:cs typeface="Times New Roman" panose="02020603050405020304" pitchFamily="18" charset="0"/>
              </a:rPr>
              <a:t>IPMA</a:t>
            </a:r>
            <a:r>
              <a:rPr lang="en-US" altLang="zh-CN" sz="1800" b="1" dirty="0">
                <a:latin typeface="Times New Roman" panose="02020603050405020304" pitchFamily="18" charset="0"/>
                <a:cs typeface="Times New Roman" panose="02020603050405020304" pitchFamily="18" charset="0"/>
              </a:rPr>
              <a:t>——International Project Management Association</a:t>
            </a:r>
            <a:r>
              <a:rPr lang="zh-CN" altLang="en-US" sz="1800" b="1" dirty="0">
                <a:latin typeface="Times New Roman" panose="02020603050405020304" pitchFamily="18" charset="0"/>
                <a:cs typeface="Times New Roman" panose="02020603050405020304" pitchFamily="18" charset="0"/>
              </a:rPr>
              <a:t>）在全球推行的四级项目管理专业资质认证体系的总称。</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中国项目管理研究委员会（</a:t>
            </a:r>
            <a:r>
              <a:rPr lang="en-US" altLang="zh-CN" sz="1800" b="1" dirty="0">
                <a:solidFill>
                  <a:srgbClr val="FF0000"/>
                </a:solidFill>
                <a:latin typeface="Times New Roman" panose="02020603050405020304" pitchFamily="18" charset="0"/>
                <a:cs typeface="Times New Roman" panose="02020603050405020304" pitchFamily="18" charset="0"/>
              </a:rPr>
              <a:t>PMRC</a:t>
            </a:r>
            <a:r>
              <a:rPr lang="zh-CN" altLang="en-US" sz="1800" b="1" dirty="0">
                <a:solidFill>
                  <a:srgbClr val="FF0000"/>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1</a:t>
            </a: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IPMA</a:t>
            </a:r>
            <a:r>
              <a:rPr lang="zh-CN" altLang="en-US" sz="1800" b="1" dirty="0">
                <a:latin typeface="Times New Roman" panose="02020603050405020304" pitchFamily="18" charset="0"/>
                <a:cs typeface="Times New Roman" panose="02020603050405020304" pitchFamily="18" charset="0"/>
              </a:rPr>
              <a:t>的成员国组织</a:t>
            </a: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2</a:t>
            </a:r>
            <a:r>
              <a:rPr lang="zh-CN" altLang="en-US" sz="1800" b="1" dirty="0">
                <a:latin typeface="Times New Roman" panose="02020603050405020304" pitchFamily="18" charset="0"/>
                <a:cs typeface="Times New Roman" panose="02020603050405020304" pitchFamily="18" charset="0"/>
              </a:rPr>
              <a:t>）我国唯一的跨行业的项目管理专业组织</a:t>
            </a: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3</a:t>
            </a:r>
            <a:r>
              <a:rPr lang="zh-CN" altLang="en-US" sz="1800" b="1" dirty="0">
                <a:latin typeface="Times New Roman" panose="02020603050405020304" pitchFamily="18" charset="0"/>
                <a:cs typeface="Times New Roman" panose="02020603050405020304" pitchFamily="18" charset="0"/>
              </a:rPr>
              <a:t>）在中国进行</a:t>
            </a:r>
            <a:r>
              <a:rPr lang="en-US" altLang="zh-CN" sz="1800" b="1" dirty="0">
                <a:latin typeface="Times New Roman" panose="02020603050405020304" pitchFamily="18" charset="0"/>
                <a:cs typeface="Times New Roman" panose="02020603050405020304" pitchFamily="18" charset="0"/>
              </a:rPr>
              <a:t>IPMP</a:t>
            </a:r>
            <a:r>
              <a:rPr lang="zh-CN" altLang="en-US" sz="1800" b="1" dirty="0">
                <a:latin typeface="Times New Roman" panose="02020603050405020304" pitchFamily="18" charset="0"/>
                <a:cs typeface="Times New Roman" panose="02020603050405020304" pitchFamily="18" charset="0"/>
              </a:rPr>
              <a:t>的认证工作</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1141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barn(inVertical)">
                                      <p:cBhvr>
                                        <p:cTn id="7" dur="500"/>
                                        <p:tgtEl>
                                          <p:spTgt spid="9">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barn(inVertical)">
                                      <p:cBhvr>
                                        <p:cTn id="10" dur="500"/>
                                        <p:tgtEl>
                                          <p:spTgt spid="9">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animEffect transition="in" filter="barn(inVertical)">
                                      <p:cBhvr>
                                        <p:cTn id="13" dur="500"/>
                                        <p:tgtEl>
                                          <p:spTgt spid="9">
                                            <p:txEl>
                                              <p:pRg st="6" end="6"/>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9">
                                            <p:txEl>
                                              <p:pRg st="7" end="7"/>
                                            </p:txEl>
                                          </p:spTgt>
                                        </p:tgtEl>
                                        <p:attrNameLst>
                                          <p:attrName>style.visibility</p:attrName>
                                        </p:attrNameLst>
                                      </p:cBhvr>
                                      <p:to>
                                        <p:strVal val="visible"/>
                                      </p:to>
                                    </p:set>
                                    <p:animEffect transition="in" filter="barn(inVertical)">
                                      <p:cBhvr>
                                        <p:cTn id="16"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B55FACF-5EB0-4942-96EA-A13DB6AC74B0}"/>
              </a:ext>
            </a:extLst>
          </p:cNvPr>
          <p:cNvPicPr>
            <a:picLocks noChangeAspect="1"/>
          </p:cNvPicPr>
          <p:nvPr/>
        </p:nvPicPr>
        <p:blipFill rotWithShape="1">
          <a:blip r:embed="rId3">
            <a:extLst>
              <a:ext uri="{28A0092B-C50C-407E-A947-70E740481C1C}">
                <a14:useLocalDpi xmlns:a14="http://schemas.microsoft.com/office/drawing/2010/main" val="0"/>
              </a:ext>
            </a:extLst>
          </a:blip>
          <a:srcRect l="868" t="7139"/>
          <a:stretch/>
        </p:blipFill>
        <p:spPr>
          <a:xfrm>
            <a:off x="1475656" y="1489348"/>
            <a:ext cx="5976664" cy="3814325"/>
          </a:xfrm>
          <a:prstGeom prst="rect">
            <a:avLst/>
          </a:prstGeom>
        </p:spPr>
      </p:pic>
      <p:sp>
        <p:nvSpPr>
          <p:cNvPr id="2" name="标题 1"/>
          <p:cNvSpPr>
            <a:spLocks noGrp="1"/>
          </p:cNvSpPr>
          <p:nvPr>
            <p:ph type="title"/>
          </p:nvPr>
        </p:nvSpPr>
        <p:spPr/>
        <p:txBody>
          <a:bodyPr>
            <a:normAutofit/>
          </a:bodyPr>
          <a:lstStyle/>
          <a:p>
            <a:r>
              <a:rPr lang="en-US" altLang="zh-CN" dirty="0"/>
              <a:t>3.1.3  </a:t>
            </a:r>
            <a:r>
              <a:rPr lang="zh-CN" altLang="en-US" dirty="0"/>
              <a:t>项目管理专业资质认证</a:t>
            </a:r>
            <a:r>
              <a:rPr lang="en-US" altLang="zh-CN" dirty="0"/>
              <a:t>IPMP</a:t>
            </a:r>
            <a:endParaRPr lang="zh-CN" altLang="en-US" dirty="0"/>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latin typeface="Times New Roman" panose="02020603050405020304" pitchFamily="18" charset="0"/>
                <a:cs typeface="Times New Roman" panose="02020603050405020304" pitchFamily="18" charset="0"/>
              </a:rPr>
              <a:t>IPMP</a:t>
            </a:r>
            <a:r>
              <a:rPr lang="zh-CN" altLang="en-US" sz="1800" b="1" dirty="0">
                <a:latin typeface="Times New Roman" panose="02020603050405020304" pitchFamily="18" charset="0"/>
                <a:cs typeface="Times New Roman" panose="02020603050405020304" pitchFamily="18" charset="0"/>
              </a:rPr>
              <a:t>资质认证划分：</a:t>
            </a:r>
            <a:r>
              <a:rPr lang="en-US" altLang="zh-CN" sz="1800" b="1" dirty="0">
                <a:solidFill>
                  <a:srgbClr val="FF0000"/>
                </a:solidFill>
                <a:latin typeface="Times New Roman" panose="02020603050405020304" pitchFamily="18" charset="0"/>
                <a:cs typeface="Times New Roman" panose="02020603050405020304" pitchFamily="18" charset="0"/>
              </a:rPr>
              <a:t>A</a:t>
            </a:r>
            <a:r>
              <a:rPr lang="zh-CN" altLang="en-US" sz="1800" b="1" dirty="0">
                <a:solidFill>
                  <a:srgbClr val="FF0000"/>
                </a:solidFill>
                <a:latin typeface="Times New Roman" panose="02020603050405020304" pitchFamily="18" charset="0"/>
                <a:cs typeface="Times New Roman" panose="02020603050405020304" pitchFamily="18" charset="0"/>
              </a:rPr>
              <a:t>、</a:t>
            </a:r>
            <a:r>
              <a:rPr lang="en-US" altLang="zh-CN" sz="1800" b="1" dirty="0">
                <a:solidFill>
                  <a:srgbClr val="FF0000"/>
                </a:solidFill>
                <a:latin typeface="Times New Roman" panose="02020603050405020304" pitchFamily="18" charset="0"/>
                <a:cs typeface="Times New Roman" panose="02020603050405020304" pitchFamily="18" charset="0"/>
              </a:rPr>
              <a:t>B</a:t>
            </a:r>
            <a:r>
              <a:rPr lang="zh-CN" altLang="en-US" sz="1800" b="1" dirty="0">
                <a:solidFill>
                  <a:srgbClr val="FF0000"/>
                </a:solidFill>
                <a:latin typeface="Times New Roman" panose="02020603050405020304" pitchFamily="18" charset="0"/>
                <a:cs typeface="Times New Roman" panose="02020603050405020304" pitchFamily="18" charset="0"/>
              </a:rPr>
              <a:t>、</a:t>
            </a:r>
            <a:r>
              <a:rPr lang="en-US" altLang="zh-CN" sz="1800" b="1" dirty="0">
                <a:solidFill>
                  <a:srgbClr val="FF0000"/>
                </a:solidFill>
                <a:latin typeface="Times New Roman" panose="02020603050405020304" pitchFamily="18" charset="0"/>
                <a:cs typeface="Times New Roman" panose="02020603050405020304" pitchFamily="18" charset="0"/>
              </a:rPr>
              <a:t>C</a:t>
            </a:r>
            <a:r>
              <a:rPr lang="zh-CN" altLang="en-US" sz="1800" b="1" dirty="0">
                <a:solidFill>
                  <a:srgbClr val="FF0000"/>
                </a:solidFill>
                <a:latin typeface="Times New Roman" panose="02020603050405020304" pitchFamily="18" charset="0"/>
                <a:cs typeface="Times New Roman" panose="02020603050405020304" pitchFamily="18" charset="0"/>
              </a:rPr>
              <a:t>、</a:t>
            </a:r>
            <a:r>
              <a:rPr lang="en-US" altLang="zh-CN" sz="1800" b="1" dirty="0">
                <a:solidFill>
                  <a:srgbClr val="FF0000"/>
                </a:solidFill>
                <a:latin typeface="Times New Roman" panose="02020603050405020304" pitchFamily="18" charset="0"/>
                <a:cs typeface="Times New Roman" panose="02020603050405020304" pitchFamily="18" charset="0"/>
              </a:rPr>
              <a:t>D</a:t>
            </a:r>
            <a:r>
              <a:rPr lang="zh-CN" altLang="en-US" sz="1800" b="1" dirty="0">
                <a:solidFill>
                  <a:srgbClr val="FF0000"/>
                </a:solidFill>
                <a:latin typeface="Times New Roman" panose="02020603050405020304" pitchFamily="18" charset="0"/>
                <a:cs typeface="Times New Roman" panose="02020603050405020304" pitchFamily="18" charset="0"/>
              </a:rPr>
              <a:t>四个等级</a:t>
            </a:r>
            <a:endParaRPr lang="en-US" altLang="zh-C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160574"/>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en-US" altLang="zh-CN" dirty="0"/>
              <a:t>3  </a:t>
            </a:r>
            <a:r>
              <a:rPr lang="zh-CN" altLang="en-US" dirty="0"/>
              <a:t>项目管理知识体系</a:t>
            </a:r>
          </a:p>
        </p:txBody>
      </p:sp>
      <p:sp>
        <p:nvSpPr>
          <p:cNvPr id="4" name="副标题 2">
            <a:extLst>
              <a:ext uri="{FF2B5EF4-FFF2-40B4-BE49-F238E27FC236}">
                <a16:creationId xmlns:a16="http://schemas.microsoft.com/office/drawing/2014/main" id="{07E05EB8-E21B-43EC-AF91-4A89FD1026D1}"/>
              </a:ext>
            </a:extLst>
          </p:cNvPr>
          <p:cNvSpPr txBox="1">
            <a:spLocks/>
          </p:cNvSpPr>
          <p:nvPr/>
        </p:nvSpPr>
        <p:spPr>
          <a:xfrm>
            <a:off x="5320279" y="4862906"/>
            <a:ext cx="2437565" cy="51924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b="1" dirty="0">
                <a:solidFill>
                  <a:srgbClr val="7030A0"/>
                </a:solidFill>
                <a:latin typeface="黑体" panose="02010609060101010101" pitchFamily="49" charset="-122"/>
                <a:ea typeface="黑体" panose="02010609060101010101" pitchFamily="49" charset="-122"/>
              </a:rPr>
              <a:t>项目的组成要素</a:t>
            </a:r>
          </a:p>
        </p:txBody>
      </p:sp>
      <p:sp>
        <p:nvSpPr>
          <p:cNvPr id="5" name="文本框 4">
            <a:extLst>
              <a:ext uri="{FF2B5EF4-FFF2-40B4-BE49-F238E27FC236}">
                <a16:creationId xmlns:a16="http://schemas.microsoft.com/office/drawing/2014/main" id="{333B1532-F654-48AC-B2D7-CBED130CB5A8}"/>
              </a:ext>
            </a:extLst>
          </p:cNvPr>
          <p:cNvSpPr txBox="1"/>
          <p:nvPr/>
        </p:nvSpPr>
        <p:spPr>
          <a:xfrm>
            <a:off x="5573510" y="1248777"/>
            <a:ext cx="1368152" cy="369332"/>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kern="1200" dirty="0">
                <a:solidFill>
                  <a:srgbClr val="00B0F0"/>
                </a:solidFill>
                <a:latin typeface="黑体" panose="02010609060101010101" pitchFamily="49" charset="-122"/>
                <a:ea typeface="黑体" panose="02010609060101010101" pitchFamily="49" charset="-122"/>
              </a:rPr>
              <a:t>范围</a:t>
            </a:r>
            <a:endParaRPr lang="zh-CN" altLang="en-US" sz="2000" b="1" kern="1200" dirty="0">
              <a:solidFill>
                <a:srgbClr val="00B0F0"/>
              </a:solidFill>
            </a:endParaRPr>
          </a:p>
        </p:txBody>
      </p:sp>
      <p:sp>
        <p:nvSpPr>
          <p:cNvPr id="6" name="文本框 5">
            <a:extLst>
              <a:ext uri="{FF2B5EF4-FFF2-40B4-BE49-F238E27FC236}">
                <a16:creationId xmlns:a16="http://schemas.microsoft.com/office/drawing/2014/main" id="{40F2F5CC-8628-4A9B-82FF-7731EFAAFBFA}"/>
              </a:ext>
            </a:extLst>
          </p:cNvPr>
          <p:cNvSpPr txBox="1"/>
          <p:nvPr/>
        </p:nvSpPr>
        <p:spPr>
          <a:xfrm>
            <a:off x="7351471" y="3527138"/>
            <a:ext cx="1368152" cy="369332"/>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dirty="0">
                <a:solidFill>
                  <a:srgbClr val="FF0000"/>
                </a:solidFill>
                <a:latin typeface="黑体" panose="02010609060101010101" pitchFamily="49" charset="-122"/>
                <a:ea typeface="黑体" panose="02010609060101010101" pitchFamily="49" charset="-122"/>
              </a:rPr>
              <a:t>时间</a:t>
            </a:r>
            <a:endParaRPr lang="zh-CN" altLang="en-US" sz="2000" b="1" kern="1200" dirty="0">
              <a:solidFill>
                <a:srgbClr val="FF0000"/>
              </a:solidFill>
            </a:endParaRPr>
          </a:p>
        </p:txBody>
      </p:sp>
      <p:sp>
        <p:nvSpPr>
          <p:cNvPr id="7" name="文本框 6">
            <a:extLst>
              <a:ext uri="{FF2B5EF4-FFF2-40B4-BE49-F238E27FC236}">
                <a16:creationId xmlns:a16="http://schemas.microsoft.com/office/drawing/2014/main" id="{85EAAAB7-5532-4FDD-959D-07014124997D}"/>
              </a:ext>
            </a:extLst>
          </p:cNvPr>
          <p:cNvSpPr txBox="1"/>
          <p:nvPr/>
        </p:nvSpPr>
        <p:spPr>
          <a:xfrm>
            <a:off x="3967746" y="3517953"/>
            <a:ext cx="1368152" cy="369332"/>
          </a:xfrm>
          <a:prstGeom prst="rect">
            <a:avLst/>
          </a:prstGeom>
          <a:noFill/>
        </p:spPr>
        <p:txBody>
          <a:bodyPr wrap="square">
            <a:spAutoFit/>
          </a:bodyPr>
          <a:lstStyle/>
          <a:p>
            <a:pPr marL="0" lvl="0" indent="0" algn="ctr" defTabSz="800100">
              <a:lnSpc>
                <a:spcPct val="90000"/>
              </a:lnSpc>
              <a:spcBef>
                <a:spcPct val="0"/>
              </a:spcBef>
              <a:spcAft>
                <a:spcPct val="35000"/>
              </a:spcAft>
              <a:buNone/>
            </a:pPr>
            <a:r>
              <a:rPr lang="zh-CN" altLang="en-US" sz="2000" b="1" kern="1200" dirty="0">
                <a:solidFill>
                  <a:srgbClr val="FFC000"/>
                </a:solidFill>
                <a:latin typeface="黑体" panose="02010609060101010101" pitchFamily="49" charset="-122"/>
                <a:ea typeface="黑体" panose="02010609060101010101" pitchFamily="49" charset="-122"/>
              </a:rPr>
              <a:t>费用</a:t>
            </a:r>
            <a:endParaRPr lang="zh-CN" altLang="en-US" sz="2000" b="1" kern="1200" dirty="0">
              <a:solidFill>
                <a:srgbClr val="FFC000"/>
              </a:solidFill>
            </a:endParaRPr>
          </a:p>
        </p:txBody>
      </p:sp>
      <p:sp>
        <p:nvSpPr>
          <p:cNvPr id="8" name="矩形 7">
            <a:extLst>
              <a:ext uri="{FF2B5EF4-FFF2-40B4-BE49-F238E27FC236}">
                <a16:creationId xmlns:a16="http://schemas.microsoft.com/office/drawing/2014/main" id="{D1272A7D-22B9-45E8-BFF0-E1A294EEB144}"/>
              </a:ext>
            </a:extLst>
          </p:cNvPr>
          <p:cNvSpPr/>
          <p:nvPr/>
        </p:nvSpPr>
        <p:spPr>
          <a:xfrm>
            <a:off x="5949110" y="2945709"/>
            <a:ext cx="775946" cy="400110"/>
          </a:xfrm>
          <a:prstGeom prst="rect">
            <a:avLst/>
          </a:prstGeom>
          <a:solidFill>
            <a:schemeClr val="bg1"/>
          </a:solid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质量</a:t>
            </a:r>
            <a:endParaRPr lang="zh-CN" altLang="en-US" sz="2000" dirty="0">
              <a:solidFill>
                <a:srgbClr val="7030A0"/>
              </a:solidFill>
            </a:endParaRPr>
          </a:p>
        </p:txBody>
      </p:sp>
      <p:sp>
        <p:nvSpPr>
          <p:cNvPr id="9" name="椭圆 8">
            <a:extLst>
              <a:ext uri="{FF2B5EF4-FFF2-40B4-BE49-F238E27FC236}">
                <a16:creationId xmlns:a16="http://schemas.microsoft.com/office/drawing/2014/main" id="{D62555D5-2CBC-4316-B263-5FEFEA897B8F}"/>
              </a:ext>
            </a:extLst>
          </p:cNvPr>
          <p:cNvSpPr/>
          <p:nvPr/>
        </p:nvSpPr>
        <p:spPr>
          <a:xfrm>
            <a:off x="3923928" y="915035"/>
            <a:ext cx="4907251" cy="38849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1A01699-4E3F-47C5-BBF5-E731C4260794}"/>
              </a:ext>
            </a:extLst>
          </p:cNvPr>
          <p:cNvSpPr txBox="1"/>
          <p:nvPr/>
        </p:nvSpPr>
        <p:spPr>
          <a:xfrm>
            <a:off x="4769887" y="1818822"/>
            <a:ext cx="646331" cy="369332"/>
          </a:xfrm>
          <a:prstGeom prst="rect">
            <a:avLst/>
          </a:prstGeom>
          <a:solidFill>
            <a:schemeClr val="accent4">
              <a:lumMod val="20000"/>
              <a:lumOff val="80000"/>
            </a:schemeClr>
          </a:solidFill>
        </p:spPr>
        <p:txBody>
          <a:bodyPr wrap="none" rtlCol="0">
            <a:spAutoFit/>
          </a:bodyPr>
          <a:lstStyle/>
          <a:p>
            <a:r>
              <a:rPr lang="zh-CN" altLang="en-US" b="1" dirty="0"/>
              <a:t>风险</a:t>
            </a:r>
          </a:p>
        </p:txBody>
      </p:sp>
      <p:sp>
        <p:nvSpPr>
          <p:cNvPr id="11" name="文本框 10">
            <a:extLst>
              <a:ext uri="{FF2B5EF4-FFF2-40B4-BE49-F238E27FC236}">
                <a16:creationId xmlns:a16="http://schemas.microsoft.com/office/drawing/2014/main" id="{A8E3CC8D-3C19-4D61-8787-12E2F3159B14}"/>
              </a:ext>
            </a:extLst>
          </p:cNvPr>
          <p:cNvSpPr txBox="1"/>
          <p:nvPr/>
        </p:nvSpPr>
        <p:spPr>
          <a:xfrm>
            <a:off x="6597987" y="3950226"/>
            <a:ext cx="877163" cy="369332"/>
          </a:xfrm>
          <a:prstGeom prst="rect">
            <a:avLst/>
          </a:prstGeom>
          <a:solidFill>
            <a:schemeClr val="accent4">
              <a:lumMod val="20000"/>
              <a:lumOff val="80000"/>
            </a:schemeClr>
          </a:solidFill>
        </p:spPr>
        <p:txBody>
          <a:bodyPr wrap="none" rtlCol="0">
            <a:spAutoFit/>
          </a:bodyPr>
          <a:lstStyle/>
          <a:p>
            <a:r>
              <a:rPr lang="zh-CN" altLang="en-US" b="1" dirty="0"/>
              <a:t>干系人</a:t>
            </a:r>
          </a:p>
        </p:txBody>
      </p:sp>
      <p:sp>
        <p:nvSpPr>
          <p:cNvPr id="12" name="文本框 11">
            <a:extLst>
              <a:ext uri="{FF2B5EF4-FFF2-40B4-BE49-F238E27FC236}">
                <a16:creationId xmlns:a16="http://schemas.microsoft.com/office/drawing/2014/main" id="{E3C7B1D0-9CAC-4B44-87EB-18ED0B507627}"/>
              </a:ext>
            </a:extLst>
          </p:cNvPr>
          <p:cNvSpPr txBox="1"/>
          <p:nvPr/>
        </p:nvSpPr>
        <p:spPr>
          <a:xfrm>
            <a:off x="5142985" y="3950226"/>
            <a:ext cx="1107996" cy="369332"/>
          </a:xfrm>
          <a:prstGeom prst="rect">
            <a:avLst/>
          </a:prstGeom>
          <a:solidFill>
            <a:schemeClr val="accent4">
              <a:lumMod val="20000"/>
              <a:lumOff val="80000"/>
            </a:schemeClr>
          </a:solidFill>
        </p:spPr>
        <p:txBody>
          <a:bodyPr wrap="none" rtlCol="0">
            <a:spAutoFit/>
          </a:bodyPr>
          <a:lstStyle/>
          <a:p>
            <a:r>
              <a:rPr lang="zh-CN" altLang="en-US" b="1" dirty="0"/>
              <a:t>人力资源</a:t>
            </a:r>
          </a:p>
        </p:txBody>
      </p:sp>
      <p:sp>
        <p:nvSpPr>
          <p:cNvPr id="13" name="等腰三角形 12">
            <a:extLst>
              <a:ext uri="{FF2B5EF4-FFF2-40B4-BE49-F238E27FC236}">
                <a16:creationId xmlns:a16="http://schemas.microsoft.com/office/drawing/2014/main" id="{CFB174CC-E8B8-4F39-AA3F-F65F55B8140A}"/>
              </a:ext>
            </a:extLst>
          </p:cNvPr>
          <p:cNvSpPr/>
          <p:nvPr/>
        </p:nvSpPr>
        <p:spPr>
          <a:xfrm>
            <a:off x="5160369" y="1736831"/>
            <a:ext cx="2225555" cy="1956310"/>
          </a:xfrm>
          <a:prstGeom prst="triangle">
            <a:avLst/>
          </a:prstGeom>
          <a:noFill/>
          <a:ln>
            <a:solidFill>
              <a:srgbClr val="5C21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A302382-19DB-4981-8BF4-747D558938CD}"/>
              </a:ext>
            </a:extLst>
          </p:cNvPr>
          <p:cNvSpPr/>
          <p:nvPr/>
        </p:nvSpPr>
        <p:spPr>
          <a:xfrm>
            <a:off x="4555293" y="2647720"/>
            <a:ext cx="648072" cy="369332"/>
          </a:xfrm>
          <a:prstGeom prst="rect">
            <a:avLst/>
          </a:prstGeom>
          <a:solidFill>
            <a:schemeClr val="accent4">
              <a:lumMod val="20000"/>
              <a:lumOff val="80000"/>
            </a:schemeClr>
          </a:solidFill>
        </p:spPr>
        <p:txBody>
          <a:bodyPr wrap="square">
            <a:spAutoFit/>
          </a:bodyPr>
          <a:lstStyle/>
          <a:p>
            <a:r>
              <a:rPr lang="zh-CN" altLang="en-US" b="1" dirty="0">
                <a:latin typeface="Times New Roman" panose="02020603050405020304" pitchFamily="18" charset="0"/>
                <a:cs typeface="Times New Roman" panose="02020603050405020304" pitchFamily="18" charset="0"/>
              </a:rPr>
              <a:t>沟通</a:t>
            </a:r>
            <a:endParaRPr lang="zh-CN" altLang="en-US" dirty="0"/>
          </a:p>
        </p:txBody>
      </p:sp>
      <p:sp>
        <p:nvSpPr>
          <p:cNvPr id="15" name="文本框 14">
            <a:extLst>
              <a:ext uri="{FF2B5EF4-FFF2-40B4-BE49-F238E27FC236}">
                <a16:creationId xmlns:a16="http://schemas.microsoft.com/office/drawing/2014/main" id="{A13EBA5E-3EE1-4778-BB30-905F30161A5A}"/>
              </a:ext>
            </a:extLst>
          </p:cNvPr>
          <p:cNvSpPr txBox="1"/>
          <p:nvPr/>
        </p:nvSpPr>
        <p:spPr>
          <a:xfrm>
            <a:off x="7310199" y="1902169"/>
            <a:ext cx="646331" cy="369332"/>
          </a:xfrm>
          <a:prstGeom prst="rect">
            <a:avLst/>
          </a:prstGeom>
          <a:solidFill>
            <a:schemeClr val="accent4">
              <a:lumMod val="20000"/>
              <a:lumOff val="80000"/>
            </a:schemeClr>
          </a:solidFill>
        </p:spPr>
        <p:txBody>
          <a:bodyPr wrap="none" rtlCol="0">
            <a:spAutoFit/>
          </a:bodyPr>
          <a:lstStyle/>
          <a:p>
            <a:r>
              <a:rPr lang="zh-CN" altLang="en-US" b="1" dirty="0"/>
              <a:t>采购</a:t>
            </a:r>
          </a:p>
        </p:txBody>
      </p:sp>
      <p:sp>
        <p:nvSpPr>
          <p:cNvPr id="16" name="矩形 15">
            <a:extLst>
              <a:ext uri="{FF2B5EF4-FFF2-40B4-BE49-F238E27FC236}">
                <a16:creationId xmlns:a16="http://schemas.microsoft.com/office/drawing/2014/main" id="{933542E2-4B62-4800-B1E8-DB9A001155CC}"/>
              </a:ext>
            </a:extLst>
          </p:cNvPr>
          <p:cNvSpPr/>
          <p:nvPr/>
        </p:nvSpPr>
        <p:spPr>
          <a:xfrm>
            <a:off x="7452370" y="2647720"/>
            <a:ext cx="648072" cy="369332"/>
          </a:xfrm>
          <a:prstGeom prst="rect">
            <a:avLst/>
          </a:prstGeom>
          <a:solidFill>
            <a:schemeClr val="accent4">
              <a:lumMod val="20000"/>
              <a:lumOff val="80000"/>
            </a:schemeClr>
          </a:solidFill>
        </p:spPr>
        <p:txBody>
          <a:bodyPr wrap="square">
            <a:spAutoFit/>
          </a:bodyPr>
          <a:lstStyle/>
          <a:p>
            <a:r>
              <a:rPr lang="zh-CN" altLang="en-US" b="1" dirty="0">
                <a:latin typeface="Times New Roman" panose="02020603050405020304" pitchFamily="18" charset="0"/>
                <a:cs typeface="Times New Roman" panose="02020603050405020304" pitchFamily="18" charset="0"/>
              </a:rPr>
              <a:t>合同</a:t>
            </a:r>
            <a:endParaRPr lang="zh-CN" altLang="en-US" dirty="0"/>
          </a:p>
        </p:txBody>
      </p:sp>
      <p:cxnSp>
        <p:nvCxnSpPr>
          <p:cNvPr id="3" name="直接连接符 2">
            <a:extLst>
              <a:ext uri="{FF2B5EF4-FFF2-40B4-BE49-F238E27FC236}">
                <a16:creationId xmlns:a16="http://schemas.microsoft.com/office/drawing/2014/main" id="{1CAD7079-6E0A-495D-B355-C7102287AC2A}"/>
              </a:ext>
            </a:extLst>
          </p:cNvPr>
          <p:cNvCxnSpPr>
            <a:cxnSpLocks/>
            <a:endCxn id="28" idx="3"/>
          </p:cNvCxnSpPr>
          <p:nvPr/>
        </p:nvCxnSpPr>
        <p:spPr>
          <a:xfrm flipH="1">
            <a:off x="1264121" y="769268"/>
            <a:ext cx="4562956" cy="2376264"/>
          </a:xfrm>
          <a:prstGeom prst="line">
            <a:avLst/>
          </a:prstGeom>
          <a:ln w="28575">
            <a:solidFill>
              <a:srgbClr val="FFCC29"/>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B2D9803-474F-4068-B361-A92ADA94B7F1}"/>
              </a:ext>
            </a:extLst>
          </p:cNvPr>
          <p:cNvCxnSpPr>
            <a:cxnSpLocks/>
            <a:endCxn id="28" idx="3"/>
          </p:cNvCxnSpPr>
          <p:nvPr/>
        </p:nvCxnSpPr>
        <p:spPr>
          <a:xfrm flipH="1" flipV="1">
            <a:off x="1264121" y="3145532"/>
            <a:ext cx="4618544" cy="1717374"/>
          </a:xfrm>
          <a:prstGeom prst="line">
            <a:avLst/>
          </a:prstGeom>
          <a:ln w="28575">
            <a:solidFill>
              <a:srgbClr val="FFCC29"/>
            </a:solidFill>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9173AE24-B1AD-4451-A70C-FAF6F676DBB2}"/>
              </a:ext>
            </a:extLst>
          </p:cNvPr>
          <p:cNvSpPr/>
          <p:nvPr/>
        </p:nvSpPr>
        <p:spPr>
          <a:xfrm>
            <a:off x="35496" y="2857500"/>
            <a:ext cx="1228625" cy="57606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400" dirty="0"/>
              <a:t>体系化</a:t>
            </a:r>
          </a:p>
        </p:txBody>
      </p:sp>
      <p:sp>
        <p:nvSpPr>
          <p:cNvPr id="29" name="文本框 28">
            <a:extLst>
              <a:ext uri="{FF2B5EF4-FFF2-40B4-BE49-F238E27FC236}">
                <a16:creationId xmlns:a16="http://schemas.microsoft.com/office/drawing/2014/main" id="{4CB90D75-DC38-4BEA-BD24-ECC4FCEA2761}"/>
              </a:ext>
            </a:extLst>
          </p:cNvPr>
          <p:cNvSpPr txBox="1"/>
          <p:nvPr/>
        </p:nvSpPr>
        <p:spPr>
          <a:xfrm>
            <a:off x="2349364" y="2647720"/>
            <a:ext cx="894989" cy="830997"/>
          </a:xfrm>
          <a:prstGeom prst="rect">
            <a:avLst/>
          </a:prstGeom>
          <a:noFill/>
        </p:spPr>
        <p:txBody>
          <a:bodyPr wrap="square" rtlCol="0">
            <a:spAutoFit/>
          </a:bodyPr>
          <a:lstStyle/>
          <a:p>
            <a:r>
              <a:rPr lang="zh-CN" altLang="en-US" sz="2400" dirty="0"/>
              <a:t>项目管理</a:t>
            </a:r>
          </a:p>
        </p:txBody>
      </p:sp>
    </p:spTree>
    <p:extLst>
      <p:ext uri="{BB962C8B-B14F-4D97-AF65-F5344CB8AC3E}">
        <p14:creationId xmlns:p14="http://schemas.microsoft.com/office/powerpoint/2010/main" val="10681648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inVertical)">
                                      <p:cBhvr>
                                        <p:cTn id="1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项目管理过程组及相互作用</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3.2</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项目管理过程组及相互作用</a:t>
            </a:r>
          </a:p>
        </p:txBody>
      </p:sp>
      <p:pic>
        <p:nvPicPr>
          <p:cNvPr id="8" name="图片 7">
            <a:extLst>
              <a:ext uri="{FF2B5EF4-FFF2-40B4-BE49-F238E27FC236}">
                <a16:creationId xmlns:a16="http://schemas.microsoft.com/office/drawing/2014/main" id="{19EF0FFF-6FC4-41C4-815C-B9B3CF176945}"/>
              </a:ext>
            </a:extLst>
          </p:cNvPr>
          <p:cNvPicPr>
            <a:picLocks noChangeAspect="1"/>
          </p:cNvPicPr>
          <p:nvPr/>
        </p:nvPicPr>
        <p:blipFill>
          <a:blip r:embed="rId3"/>
          <a:stretch>
            <a:fillRect/>
          </a:stretch>
        </p:blipFill>
        <p:spPr>
          <a:xfrm>
            <a:off x="0" y="1345332"/>
            <a:ext cx="9107457" cy="3240360"/>
          </a:xfrm>
          <a:prstGeom prst="rect">
            <a:avLst/>
          </a:prstGeom>
        </p:spPr>
      </p:pic>
      <p:sp>
        <p:nvSpPr>
          <p:cNvPr id="3" name="矩形: 圆角 2">
            <a:extLst>
              <a:ext uri="{FF2B5EF4-FFF2-40B4-BE49-F238E27FC236}">
                <a16:creationId xmlns:a16="http://schemas.microsoft.com/office/drawing/2014/main" id="{9F1D90AF-97A2-478C-91B7-9308EFEEFF1F}"/>
              </a:ext>
            </a:extLst>
          </p:cNvPr>
          <p:cNvSpPr/>
          <p:nvPr/>
        </p:nvSpPr>
        <p:spPr>
          <a:xfrm>
            <a:off x="3635896" y="2497460"/>
            <a:ext cx="2232248" cy="151216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rgbClr val="FF0000"/>
              </a:solidFill>
            </a:endParaRPr>
          </a:p>
          <a:p>
            <a:pPr algn="ctr"/>
            <a:endParaRPr lang="en-US" altLang="zh-CN" b="1" dirty="0">
              <a:solidFill>
                <a:srgbClr val="FF0000"/>
              </a:solidFill>
            </a:endParaRPr>
          </a:p>
          <a:p>
            <a:pPr algn="ctr"/>
            <a:r>
              <a:rPr lang="en-US" altLang="zh-CN" b="1" dirty="0">
                <a:solidFill>
                  <a:srgbClr val="FF0000"/>
                </a:solidFill>
              </a:rPr>
              <a:t>47</a:t>
            </a:r>
            <a:r>
              <a:rPr lang="zh-CN" altLang="en-US" b="1" dirty="0">
                <a:solidFill>
                  <a:srgbClr val="FF0000"/>
                </a:solidFill>
              </a:rPr>
              <a:t>个项目管理过程</a:t>
            </a:r>
          </a:p>
        </p:txBody>
      </p:sp>
    </p:spTree>
    <p:extLst>
      <p:ext uri="{BB962C8B-B14F-4D97-AF65-F5344CB8AC3E}">
        <p14:creationId xmlns:p14="http://schemas.microsoft.com/office/powerpoint/2010/main" val="34728458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项目管理过程组及相互作用</a:t>
            </a:r>
          </a:p>
        </p:txBody>
      </p:sp>
      <p:pic>
        <p:nvPicPr>
          <p:cNvPr id="7" name="图片 6">
            <a:extLst>
              <a:ext uri="{FF2B5EF4-FFF2-40B4-BE49-F238E27FC236}">
                <a16:creationId xmlns:a16="http://schemas.microsoft.com/office/drawing/2014/main" id="{BFB9C500-3B14-4128-8ADA-71473A379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95" y="913284"/>
            <a:ext cx="7296810" cy="4104456"/>
          </a:xfrm>
          <a:prstGeom prst="rect">
            <a:avLst/>
          </a:prstGeom>
        </p:spPr>
      </p:pic>
    </p:spTree>
    <p:extLst>
      <p:ext uri="{BB962C8B-B14F-4D97-AF65-F5344CB8AC3E}">
        <p14:creationId xmlns:p14="http://schemas.microsoft.com/office/powerpoint/2010/main" val="674513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项目管理过程组及相互作用</a:t>
            </a:r>
          </a:p>
        </p:txBody>
      </p:sp>
      <p:sp>
        <p:nvSpPr>
          <p:cNvPr id="9" name="副标题 8"/>
          <p:cNvSpPr txBox="1">
            <a:spLocks/>
          </p:cNvSpPr>
          <p:nvPr/>
        </p:nvSpPr>
        <p:spPr>
          <a:xfrm>
            <a:off x="395536" y="156135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p:txBody>
      </p:sp>
      <p:sp>
        <p:nvSpPr>
          <p:cNvPr id="4" name="矩形 3"/>
          <p:cNvSpPr/>
          <p:nvPr/>
        </p:nvSpPr>
        <p:spPr>
          <a:xfrm>
            <a:off x="440063" y="2012974"/>
            <a:ext cx="1305678" cy="1689052"/>
          </a:xfrm>
          <a:prstGeom prst="rect">
            <a:avLst/>
          </a:prstGeom>
        </p:spPr>
        <p:txBody>
          <a:bodyPr wrap="square">
            <a:spAutoFit/>
          </a:bodyPr>
          <a:lstStyle/>
          <a:p>
            <a:pPr>
              <a:lnSpc>
                <a:spcPct val="150000"/>
              </a:lnSpc>
              <a:spcBef>
                <a:spcPts val="0"/>
              </a:spcBef>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五大项目管理过程组</a:t>
            </a:r>
          </a:p>
        </p:txBody>
      </p:sp>
      <p:graphicFrame>
        <p:nvGraphicFramePr>
          <p:cNvPr id="3" name="图示 2">
            <a:extLst>
              <a:ext uri="{FF2B5EF4-FFF2-40B4-BE49-F238E27FC236}">
                <a16:creationId xmlns:a16="http://schemas.microsoft.com/office/drawing/2014/main" id="{356753CA-FBB4-400A-A74A-1BB88776FABC}"/>
              </a:ext>
            </a:extLst>
          </p:cNvPr>
          <p:cNvGraphicFramePr/>
          <p:nvPr>
            <p:extLst>
              <p:ext uri="{D42A27DB-BD31-4B8C-83A1-F6EECF244321}">
                <p14:modId xmlns:p14="http://schemas.microsoft.com/office/powerpoint/2010/main" val="2676048664"/>
              </p:ext>
            </p:extLst>
          </p:nvPr>
        </p:nvGraphicFramePr>
        <p:xfrm>
          <a:off x="1835696" y="708112"/>
          <a:ext cx="7014178" cy="466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39415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项目管理过程组及相互作用</a:t>
            </a:r>
          </a:p>
        </p:txBody>
      </p:sp>
      <p:sp>
        <p:nvSpPr>
          <p:cNvPr id="9" name="副标题 8"/>
          <p:cNvSpPr txBox="1">
            <a:spLocks/>
          </p:cNvSpPr>
          <p:nvPr/>
        </p:nvSpPr>
        <p:spPr>
          <a:xfrm>
            <a:off x="481134" y="148934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项目管理过程组的基本关系</a:t>
            </a:r>
          </a:p>
        </p:txBody>
      </p:sp>
      <p:pic>
        <p:nvPicPr>
          <p:cNvPr id="7" name="图片 6">
            <a:extLst>
              <a:ext uri="{FF2B5EF4-FFF2-40B4-BE49-F238E27FC236}">
                <a16:creationId xmlns:a16="http://schemas.microsoft.com/office/drawing/2014/main" id="{A62344A7-E41D-4B79-B9CF-9F644920CCED}"/>
              </a:ext>
            </a:extLst>
          </p:cNvPr>
          <p:cNvPicPr>
            <a:picLocks noChangeAspect="1"/>
          </p:cNvPicPr>
          <p:nvPr/>
        </p:nvPicPr>
        <p:blipFill rotWithShape="1">
          <a:blip r:embed="rId3">
            <a:extLst>
              <a:ext uri="{28A0092B-C50C-407E-A947-70E740481C1C}">
                <a14:useLocalDpi xmlns:a14="http://schemas.microsoft.com/office/drawing/2010/main" val="0"/>
              </a:ext>
            </a:extLst>
          </a:blip>
          <a:srcRect t="17846"/>
          <a:stretch/>
        </p:blipFill>
        <p:spPr>
          <a:xfrm>
            <a:off x="0" y="769268"/>
            <a:ext cx="9144000" cy="4047538"/>
          </a:xfrm>
          <a:prstGeom prst="rect">
            <a:avLst/>
          </a:prstGeom>
        </p:spPr>
      </p:pic>
    </p:spTree>
    <p:extLst>
      <p:ext uri="{BB962C8B-B14F-4D97-AF65-F5344CB8AC3E}">
        <p14:creationId xmlns:p14="http://schemas.microsoft.com/office/powerpoint/2010/main" val="27056647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222090" cy="647700"/>
          </a:xfrm>
        </p:spPr>
        <p:txBody>
          <a:bodyPr>
            <a:noAutofit/>
          </a:bodyPr>
          <a:lstStyle/>
          <a:p>
            <a:r>
              <a:rPr lang="en-US" altLang="zh-CN" dirty="0"/>
              <a:t>3.2  </a:t>
            </a:r>
            <a:r>
              <a:rPr lang="zh-CN" altLang="en-US" dirty="0"/>
              <a:t>项目管理过程组及相互作用</a:t>
            </a:r>
          </a:p>
        </p:txBody>
      </p:sp>
      <p:sp>
        <p:nvSpPr>
          <p:cNvPr id="9" name="副标题 8"/>
          <p:cNvSpPr txBox="1">
            <a:spLocks/>
          </p:cNvSpPr>
          <p:nvPr/>
        </p:nvSpPr>
        <p:spPr>
          <a:xfrm>
            <a:off x="467544" y="985292"/>
            <a:ext cx="856895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CD53176D-4CFF-441F-98EE-030AE474B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769268"/>
            <a:ext cx="7046794" cy="4524246"/>
          </a:xfrm>
          <a:prstGeom prst="rect">
            <a:avLst/>
          </a:prstGeom>
        </p:spPr>
      </p:pic>
      <p:sp>
        <p:nvSpPr>
          <p:cNvPr id="3" name="文本框 2">
            <a:extLst>
              <a:ext uri="{FF2B5EF4-FFF2-40B4-BE49-F238E27FC236}">
                <a16:creationId xmlns:a16="http://schemas.microsoft.com/office/drawing/2014/main" id="{D5A2CCEF-60A5-470F-B37E-34D2FC34C841}"/>
              </a:ext>
            </a:extLst>
          </p:cNvPr>
          <p:cNvSpPr txBox="1"/>
          <p:nvPr/>
        </p:nvSpPr>
        <p:spPr>
          <a:xfrm>
            <a:off x="7788517" y="3721596"/>
            <a:ext cx="359394" cy="461665"/>
          </a:xfrm>
          <a:prstGeom prst="rect">
            <a:avLst/>
          </a:prstGeom>
          <a:noFill/>
        </p:spPr>
        <p:txBody>
          <a:bodyPr wrap="none" rtlCol="0">
            <a:spAutoFit/>
          </a:bodyPr>
          <a:lstStyle/>
          <a:p>
            <a:r>
              <a:rPr lang="en-US" altLang="zh-CN" sz="2400" dirty="0">
                <a:solidFill>
                  <a:srgbClr val="FF0000"/>
                </a:solidFill>
              </a:rPr>
              <a:t>X</a:t>
            </a:r>
            <a:endParaRPr lang="zh-CN" altLang="en-US" sz="2400" dirty="0">
              <a:solidFill>
                <a:srgbClr val="FF0000"/>
              </a:solidFill>
            </a:endParaRPr>
          </a:p>
        </p:txBody>
      </p:sp>
      <p:sp>
        <p:nvSpPr>
          <p:cNvPr id="6" name="文本框 5">
            <a:extLst>
              <a:ext uri="{FF2B5EF4-FFF2-40B4-BE49-F238E27FC236}">
                <a16:creationId xmlns:a16="http://schemas.microsoft.com/office/drawing/2014/main" id="{6D38CAE7-579F-405D-A82E-6EBC6F356727}"/>
              </a:ext>
            </a:extLst>
          </p:cNvPr>
          <p:cNvSpPr txBox="1"/>
          <p:nvPr/>
        </p:nvSpPr>
        <p:spPr>
          <a:xfrm>
            <a:off x="3225474" y="907700"/>
            <a:ext cx="351378" cy="461665"/>
          </a:xfrm>
          <a:prstGeom prst="rect">
            <a:avLst/>
          </a:prstGeom>
          <a:noFill/>
        </p:spPr>
        <p:txBody>
          <a:bodyPr wrap="none" rtlCol="0">
            <a:spAutoFit/>
          </a:bodyPr>
          <a:lstStyle/>
          <a:p>
            <a:r>
              <a:rPr lang="en-US" altLang="zh-CN" sz="2400" dirty="0">
                <a:solidFill>
                  <a:srgbClr val="FF0000"/>
                </a:solidFill>
              </a:rPr>
              <a:t>Y</a:t>
            </a:r>
            <a:endParaRPr lang="zh-CN" altLang="en-US" sz="2400" dirty="0">
              <a:solidFill>
                <a:srgbClr val="FF0000"/>
              </a:solidFill>
            </a:endParaRPr>
          </a:p>
        </p:txBody>
      </p:sp>
      <p:sp>
        <p:nvSpPr>
          <p:cNvPr id="7" name="文本框 6">
            <a:extLst>
              <a:ext uri="{FF2B5EF4-FFF2-40B4-BE49-F238E27FC236}">
                <a16:creationId xmlns:a16="http://schemas.microsoft.com/office/drawing/2014/main" id="{1344E478-4C95-41CA-847F-418C71B0527B}"/>
              </a:ext>
            </a:extLst>
          </p:cNvPr>
          <p:cNvSpPr txBox="1"/>
          <p:nvPr/>
        </p:nvSpPr>
        <p:spPr>
          <a:xfrm>
            <a:off x="1835696" y="4893800"/>
            <a:ext cx="348172" cy="461665"/>
          </a:xfrm>
          <a:prstGeom prst="rect">
            <a:avLst/>
          </a:prstGeom>
          <a:noFill/>
        </p:spPr>
        <p:txBody>
          <a:bodyPr wrap="none" rtlCol="0">
            <a:spAutoFit/>
          </a:bodyPr>
          <a:lstStyle/>
          <a:p>
            <a:r>
              <a:rPr lang="en-US" altLang="zh-CN" sz="2400" dirty="0">
                <a:solidFill>
                  <a:srgbClr val="FF0000"/>
                </a:solidFill>
              </a:rPr>
              <a:t>Z</a:t>
            </a:r>
            <a:endParaRPr lang="zh-CN" altLang="en-US" sz="2400" dirty="0">
              <a:solidFill>
                <a:srgbClr val="FF0000"/>
              </a:solidFill>
            </a:endParaRPr>
          </a:p>
        </p:txBody>
      </p:sp>
    </p:spTree>
    <p:extLst>
      <p:ext uri="{BB962C8B-B14F-4D97-AF65-F5344CB8AC3E}">
        <p14:creationId xmlns:p14="http://schemas.microsoft.com/office/powerpoint/2010/main" val="1312792710"/>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项目管理过程组及相互作用</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过程组在项目或阶段中的相互作用</a:t>
            </a:r>
          </a:p>
        </p:txBody>
      </p:sp>
      <p:pic>
        <p:nvPicPr>
          <p:cNvPr id="3" name="图片 2">
            <a:extLst>
              <a:ext uri="{FF2B5EF4-FFF2-40B4-BE49-F238E27FC236}">
                <a16:creationId xmlns:a16="http://schemas.microsoft.com/office/drawing/2014/main" id="{3205789C-D33C-467E-8ADA-221A001A3D37}"/>
              </a:ext>
            </a:extLst>
          </p:cNvPr>
          <p:cNvPicPr>
            <a:picLocks noChangeAspect="1"/>
          </p:cNvPicPr>
          <p:nvPr/>
        </p:nvPicPr>
        <p:blipFill>
          <a:blip r:embed="rId3"/>
          <a:stretch>
            <a:fillRect/>
          </a:stretch>
        </p:blipFill>
        <p:spPr>
          <a:xfrm>
            <a:off x="72178" y="1144662"/>
            <a:ext cx="8999643" cy="3312368"/>
          </a:xfrm>
          <a:prstGeom prst="rect">
            <a:avLst/>
          </a:prstGeom>
        </p:spPr>
      </p:pic>
    </p:spTree>
    <p:extLst>
      <p:ext uri="{BB962C8B-B14F-4D97-AF65-F5344CB8AC3E}">
        <p14:creationId xmlns:p14="http://schemas.microsoft.com/office/powerpoint/2010/main" val="6908304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项目管理过程组及相互作用</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A87A439-FF12-4E53-AF43-BC5070B69F3A}"/>
              </a:ext>
            </a:extLst>
          </p:cNvPr>
          <p:cNvPicPr>
            <a:picLocks noChangeAspect="1"/>
          </p:cNvPicPr>
          <p:nvPr/>
        </p:nvPicPr>
        <p:blipFill>
          <a:blip r:embed="rId3"/>
          <a:stretch>
            <a:fillRect/>
          </a:stretch>
        </p:blipFill>
        <p:spPr>
          <a:xfrm>
            <a:off x="3707904" y="0"/>
            <a:ext cx="5436096" cy="5675284"/>
          </a:xfrm>
          <a:prstGeom prst="rect">
            <a:avLst/>
          </a:prstGeom>
        </p:spPr>
      </p:pic>
      <p:sp>
        <p:nvSpPr>
          <p:cNvPr id="3" name="矩形 2"/>
          <p:cNvSpPr/>
          <p:nvPr/>
        </p:nvSpPr>
        <p:spPr>
          <a:xfrm>
            <a:off x="504056" y="2363739"/>
            <a:ext cx="2736304" cy="961097"/>
          </a:xfrm>
          <a:prstGeom prst="rect">
            <a:avLst/>
          </a:prstGeom>
        </p:spPr>
        <p:txBody>
          <a:bodyPr wrap="square">
            <a:spAutoFit/>
          </a:bodyP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规划、执行、监控</a:t>
            </a:r>
            <a:r>
              <a:rPr lang="zh-CN" altLang="en-US" sz="2000" b="1" dirty="0">
                <a:solidFill>
                  <a:srgbClr val="7030A0"/>
                </a:solidFill>
                <a:latin typeface="Times New Roman" panose="02020603050405020304" pitchFamily="18" charset="0"/>
                <a:cs typeface="Times New Roman" panose="02020603050405020304" pitchFamily="18" charset="0"/>
              </a:rPr>
              <a:t>三个过程组的关系非常密切</a:t>
            </a: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686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项目管理过程组简介</a:t>
            </a:r>
          </a:p>
        </p:txBody>
      </p:sp>
      <p:sp>
        <p:nvSpPr>
          <p:cNvPr id="5" name="文本框 4"/>
          <p:cNvSpPr txBox="1"/>
          <p:nvPr/>
        </p:nvSpPr>
        <p:spPr>
          <a:xfrm>
            <a:off x="3275856" y="146716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3.3</a:t>
            </a:r>
            <a:endParaRPr lang="zh-CN" altLang="en-US" sz="4000" b="1" dirty="0">
              <a:solidFill>
                <a:schemeClr val="accent1"/>
              </a:solidFill>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a:t>
            </a:r>
            <a:r>
              <a:rPr lang="zh-CN" altLang="en-US" dirty="0"/>
              <a:t>启动过程组</a:t>
            </a:r>
          </a:p>
        </p:txBody>
      </p:sp>
      <p:sp>
        <p:nvSpPr>
          <p:cNvPr id="9" name="副标题 8"/>
          <p:cNvSpPr txBox="1">
            <a:spLocks/>
          </p:cNvSpPr>
          <p:nvPr/>
        </p:nvSpPr>
        <p:spPr>
          <a:xfrm>
            <a:off x="467544" y="829409"/>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启动过程组：</a:t>
            </a:r>
            <a:r>
              <a:rPr lang="zh-CN" altLang="en-US" sz="2000" b="1" dirty="0">
                <a:solidFill>
                  <a:srgbClr val="7030A0"/>
                </a:solidFill>
                <a:latin typeface="Times New Roman" panose="02020603050405020304" pitchFamily="18" charset="0"/>
                <a:cs typeface="Times New Roman" panose="02020603050405020304" pitchFamily="18" charset="0"/>
              </a:rPr>
              <a:t>授权开始</a:t>
            </a:r>
            <a:r>
              <a:rPr lang="zh-CN" altLang="en-US" sz="2000" b="1" dirty="0">
                <a:latin typeface="Times New Roman" panose="02020603050405020304" pitchFamily="18" charset="0"/>
                <a:cs typeface="Times New Roman" panose="02020603050405020304" pitchFamily="18" charset="0"/>
              </a:rPr>
              <a:t>新项目或阶段</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a:extLst>
              <a:ext uri="{FF2B5EF4-FFF2-40B4-BE49-F238E27FC236}">
                <a16:creationId xmlns:a16="http://schemas.microsoft.com/office/drawing/2014/main" id="{A590B02F-F8E6-4441-A35E-40BBADB17CE8}"/>
              </a:ext>
            </a:extLst>
          </p:cNvPr>
          <p:cNvGraphicFramePr/>
          <p:nvPr>
            <p:extLst>
              <p:ext uri="{D42A27DB-BD31-4B8C-83A1-F6EECF244321}">
                <p14:modId xmlns:p14="http://schemas.microsoft.com/office/powerpoint/2010/main" val="1344364375"/>
              </p:ext>
            </p:extLst>
          </p:nvPr>
        </p:nvGraphicFramePr>
        <p:xfrm>
          <a:off x="2979441" y="1057300"/>
          <a:ext cx="6195160" cy="4192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a:extLst>
              <a:ext uri="{FF2B5EF4-FFF2-40B4-BE49-F238E27FC236}">
                <a16:creationId xmlns:a16="http://schemas.microsoft.com/office/drawing/2014/main" id="{FD578E8B-F69C-43AF-815F-CDAEE440940D}"/>
              </a:ext>
            </a:extLst>
          </p:cNvPr>
          <p:cNvSpPr txBox="1"/>
          <p:nvPr/>
        </p:nvSpPr>
        <p:spPr>
          <a:xfrm>
            <a:off x="5517747" y="2749363"/>
            <a:ext cx="1217707" cy="830997"/>
          </a:xfrm>
          <a:prstGeom prst="rect">
            <a:avLst/>
          </a:prstGeom>
          <a:noFill/>
        </p:spPr>
        <p:txBody>
          <a:bodyPr wrap="square">
            <a:spAutoFit/>
          </a:bodyPr>
          <a:lstStyle/>
          <a:p>
            <a:r>
              <a:rPr lang="zh-CN" altLang="en-US" sz="2400" b="1" dirty="0">
                <a:solidFill>
                  <a:srgbClr val="00B050"/>
                </a:solidFill>
                <a:latin typeface="Times New Roman" panose="02020603050405020304" pitchFamily="18" charset="0"/>
                <a:cs typeface="Times New Roman" panose="02020603050405020304" pitchFamily="18" charset="0"/>
              </a:rPr>
              <a:t>设定项目愿景</a:t>
            </a:r>
            <a:endParaRPr lang="zh-CN" altLang="en-US" sz="2400" dirty="0">
              <a:solidFill>
                <a:srgbClr val="00B050"/>
              </a:solidFill>
            </a:endParaRPr>
          </a:p>
        </p:txBody>
      </p:sp>
    </p:spTree>
    <p:extLst>
      <p:ext uri="{BB962C8B-B14F-4D97-AF65-F5344CB8AC3E}">
        <p14:creationId xmlns:p14="http://schemas.microsoft.com/office/powerpoint/2010/main" val="1735505484"/>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20131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、了解项目管理</a:t>
            </a:r>
            <a:r>
              <a:rPr lang="zh-CN" altLang="en-US" sz="2400" dirty="0">
                <a:solidFill>
                  <a:srgbClr val="FF0000"/>
                </a:solidFill>
              </a:rPr>
              <a:t>知识体系及十大知识领域</a:t>
            </a:r>
            <a:endParaRPr lang="en-US" altLang="zh-CN" sz="2400" dirty="0">
              <a:solidFill>
                <a:srgbClr val="FF0000"/>
              </a:solidFill>
            </a:endParaRPr>
          </a:p>
          <a:p>
            <a:pPr marL="0" indent="0">
              <a:lnSpc>
                <a:spcPct val="150000"/>
              </a:lnSpc>
              <a:buNone/>
            </a:pPr>
            <a:r>
              <a:rPr lang="en-US" altLang="zh-CN" sz="2400" dirty="0"/>
              <a:t>2</a:t>
            </a:r>
            <a:r>
              <a:rPr lang="zh-CN" altLang="en-US" sz="2400" dirty="0"/>
              <a:t>、了解</a:t>
            </a:r>
            <a:r>
              <a:rPr lang="zh-CN" altLang="en-US" sz="2400" dirty="0">
                <a:solidFill>
                  <a:srgbClr val="7030A0"/>
                </a:solidFill>
              </a:rPr>
              <a:t>“过程”和“过程组”</a:t>
            </a:r>
            <a:r>
              <a:rPr lang="zh-CN" altLang="en-US" sz="2400" dirty="0"/>
              <a:t>的概念</a:t>
            </a:r>
            <a:endParaRPr lang="en-US" altLang="zh-CN" sz="2400" dirty="0"/>
          </a:p>
          <a:p>
            <a:pPr marL="0" indent="0">
              <a:lnSpc>
                <a:spcPct val="150000"/>
              </a:lnSpc>
              <a:buNone/>
            </a:pPr>
            <a:r>
              <a:rPr lang="en-US" altLang="zh-CN" sz="2400" dirty="0"/>
              <a:t>3</a:t>
            </a:r>
            <a:r>
              <a:rPr lang="zh-CN" altLang="en-US" sz="2400" dirty="0"/>
              <a:t>、理解</a:t>
            </a:r>
            <a:r>
              <a:rPr lang="en-US" altLang="zh-CN" sz="2400" dirty="0"/>
              <a:t>5</a:t>
            </a:r>
            <a:r>
              <a:rPr lang="zh-CN" altLang="en-US" sz="2400" dirty="0"/>
              <a:t>大</a:t>
            </a:r>
            <a:r>
              <a:rPr lang="zh-CN" altLang="en-US" sz="2400" dirty="0">
                <a:solidFill>
                  <a:srgbClr val="00B0F0"/>
                </a:solidFill>
              </a:rPr>
              <a:t>过程组的作用</a:t>
            </a:r>
            <a:endParaRPr lang="en-US" altLang="zh-CN" sz="2400" dirty="0">
              <a:solidFill>
                <a:srgbClr val="00B0F0"/>
              </a:solidFill>
            </a:endParaRPr>
          </a:p>
          <a:p>
            <a:pPr marL="0" indent="0">
              <a:lnSpc>
                <a:spcPct val="150000"/>
              </a:lnSpc>
              <a:buNone/>
            </a:pPr>
            <a:r>
              <a:rPr lang="en-US" altLang="zh-CN" sz="2400" dirty="0"/>
              <a:t>4</a:t>
            </a:r>
            <a:r>
              <a:rPr lang="zh-CN" altLang="en-US" sz="2400" dirty="0"/>
              <a:t>、了解</a:t>
            </a:r>
            <a:r>
              <a:rPr lang="zh-CN" altLang="en-US" sz="2400" dirty="0">
                <a:solidFill>
                  <a:srgbClr val="FF0000"/>
                </a:solidFill>
              </a:rPr>
              <a:t>知识领域和过程组</a:t>
            </a:r>
            <a:r>
              <a:rPr lang="zh-CN" altLang="en-US" sz="2400" dirty="0"/>
              <a:t>之间的关系</a:t>
            </a:r>
            <a:endParaRPr lang="en-US" altLang="zh-CN" sz="2400" dirty="0"/>
          </a:p>
          <a:p>
            <a:pPr marL="0" indent="0">
              <a:lnSpc>
                <a:spcPct val="150000"/>
              </a:lnSpc>
              <a:buNone/>
            </a:pPr>
            <a:r>
              <a:rPr lang="en-US" altLang="zh-CN" sz="2400" dirty="0"/>
              <a:t>5</a:t>
            </a:r>
            <a:r>
              <a:rPr lang="zh-CN" altLang="en-US" sz="2400" dirty="0"/>
              <a:t>、理解</a:t>
            </a:r>
            <a:r>
              <a:rPr lang="zh-CN" altLang="en-US" sz="2400" dirty="0">
                <a:solidFill>
                  <a:srgbClr val="7030A0"/>
                </a:solidFill>
              </a:rPr>
              <a:t>项目信息</a:t>
            </a:r>
            <a:r>
              <a:rPr lang="zh-CN" altLang="en-US" sz="2400" dirty="0"/>
              <a:t>的作用</a:t>
            </a:r>
            <a:endParaRPr lang="en-US" altLang="zh-CN" sz="2400" dirty="0"/>
          </a:p>
          <a:p>
            <a:pPr marL="0" indent="0">
              <a:lnSpc>
                <a:spcPct val="150000"/>
              </a:lnSpc>
              <a:buNone/>
            </a:pPr>
            <a:r>
              <a:rPr lang="en-US" altLang="zh-CN" sz="2400" dirty="0"/>
              <a:t>6</a:t>
            </a:r>
            <a:r>
              <a:rPr lang="zh-CN" altLang="en-US" sz="2400" dirty="0"/>
              <a:t>、了解</a:t>
            </a:r>
            <a:r>
              <a:rPr lang="zh-CN" altLang="en-US" sz="2400" dirty="0">
                <a:solidFill>
                  <a:srgbClr val="00B0F0"/>
                </a:solidFill>
              </a:rPr>
              <a:t>项目管理软件</a:t>
            </a:r>
            <a:r>
              <a:rPr lang="zh-CN" altLang="en-US" sz="2400" dirty="0"/>
              <a:t>的作用</a:t>
            </a:r>
            <a:endParaRPr lang="en-US" altLang="zh-CN" sz="2400" dirty="0"/>
          </a:p>
          <a:p>
            <a:pPr marL="0" indent="0">
              <a:lnSpc>
                <a:spcPct val="150000"/>
              </a:lnSpc>
              <a:buNone/>
            </a:pPr>
            <a:endParaRPr lang="en-US" altLang="zh-CN" sz="2400" dirty="0"/>
          </a:p>
        </p:txBody>
      </p:sp>
    </p:spTree>
    <p:extLst>
      <p:ext uri="{BB962C8B-B14F-4D97-AF65-F5344CB8AC3E}">
        <p14:creationId xmlns:p14="http://schemas.microsoft.com/office/powerpoint/2010/main" val="3956866708"/>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a:t>
            </a:r>
            <a:r>
              <a:rPr lang="zh-CN" altLang="en-US" dirty="0"/>
              <a:t>启动过程组</a:t>
            </a:r>
          </a:p>
        </p:txBody>
      </p:sp>
      <p:sp>
        <p:nvSpPr>
          <p:cNvPr id="9" name="副标题 8"/>
          <p:cNvSpPr txBox="1">
            <a:spLocks/>
          </p:cNvSpPr>
          <p:nvPr/>
        </p:nvSpPr>
        <p:spPr>
          <a:xfrm>
            <a:off x="517832" y="913284"/>
            <a:ext cx="842493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项目边界</a:t>
            </a:r>
            <a:r>
              <a:rPr lang="zh-CN" altLang="en-US" sz="2000" b="1" dirty="0">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一个项目或项目阶段从</a:t>
            </a:r>
            <a:r>
              <a:rPr lang="zh-CN" altLang="en-US" sz="2000" b="1" dirty="0">
                <a:solidFill>
                  <a:srgbClr val="00B0F0"/>
                </a:solidFill>
                <a:latin typeface="Times New Roman" panose="02020603050405020304" pitchFamily="18" charset="0"/>
                <a:cs typeface="Times New Roman" panose="02020603050405020304" pitchFamily="18" charset="0"/>
              </a:rPr>
              <a:t>获得授权的时间点到得以完成</a:t>
            </a:r>
            <a:r>
              <a:rPr lang="zh-CN" altLang="en-US" sz="2000" b="1" dirty="0">
                <a:solidFill>
                  <a:srgbClr val="7030A0"/>
                </a:solidFill>
                <a:latin typeface="Times New Roman" panose="02020603050405020304" pitchFamily="18" charset="0"/>
                <a:cs typeface="Times New Roman" panose="02020603050405020304" pitchFamily="18" charset="0"/>
              </a:rPr>
              <a:t>的时间点</a:t>
            </a:r>
            <a:endParaRPr lang="zh-CN" altLang="en-US" sz="20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ED0D8A6-4DB7-41D3-850D-3044B8F01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 y="1449521"/>
            <a:ext cx="9144000" cy="4143911"/>
          </a:xfrm>
          <a:prstGeom prst="rect">
            <a:avLst/>
          </a:prstGeom>
        </p:spPr>
      </p:pic>
    </p:spTree>
    <p:extLst>
      <p:ext uri="{BB962C8B-B14F-4D97-AF65-F5344CB8AC3E}">
        <p14:creationId xmlns:p14="http://schemas.microsoft.com/office/powerpoint/2010/main" val="1896208173"/>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a:t>
            </a:r>
            <a:r>
              <a:rPr lang="zh-CN" altLang="en-US" dirty="0"/>
              <a:t>启动过程组</a:t>
            </a:r>
          </a:p>
        </p:txBody>
      </p:sp>
      <p:sp>
        <p:nvSpPr>
          <p:cNvPr id="9" name="副标题 8"/>
          <p:cNvSpPr txBox="1">
            <a:spLocks/>
          </p:cNvSpPr>
          <p:nvPr/>
        </p:nvSpPr>
        <p:spPr>
          <a:xfrm>
            <a:off x="467544" y="829409"/>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启动过程组：</a:t>
            </a:r>
            <a:r>
              <a:rPr lang="zh-CN" altLang="en-US" sz="2000" b="1" dirty="0">
                <a:solidFill>
                  <a:srgbClr val="7030A0"/>
                </a:solidFill>
                <a:latin typeface="Times New Roman" panose="02020603050405020304" pitchFamily="18" charset="0"/>
                <a:cs typeface="Times New Roman" panose="02020603050405020304" pitchFamily="18" charset="0"/>
              </a:rPr>
              <a:t>授权开始</a:t>
            </a:r>
            <a:r>
              <a:rPr lang="zh-CN" altLang="en-US" sz="2000" b="1" dirty="0">
                <a:latin typeface="Times New Roman" panose="02020603050405020304" pitchFamily="18" charset="0"/>
                <a:cs typeface="Times New Roman" panose="02020603050405020304" pitchFamily="18" charset="0"/>
              </a:rPr>
              <a:t>新项目或阶段</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3" name="矩形 2"/>
          <p:cNvSpPr/>
          <p:nvPr/>
        </p:nvSpPr>
        <p:spPr>
          <a:xfrm>
            <a:off x="618941" y="2667071"/>
            <a:ext cx="2360500" cy="1422569"/>
          </a:xfrm>
          <a:prstGeom prst="rect">
            <a:avLst/>
          </a:prstGeom>
          <a:solidFill>
            <a:schemeClr val="accent5">
              <a:lumMod val="20000"/>
              <a:lumOff val="80000"/>
            </a:schemeClr>
          </a:solidFill>
        </p:spPr>
        <p:txBody>
          <a:bodyPr wrap="square">
            <a:spAutoFit/>
          </a:bodyPr>
          <a:lstStyle/>
          <a:p>
            <a:pPr>
              <a:lnSpc>
                <a:spcPct val="150000"/>
              </a:lnSpc>
            </a:pPr>
            <a:r>
              <a:rPr lang="zh-CN" altLang="en-US" sz="2000" b="1" dirty="0">
                <a:solidFill>
                  <a:srgbClr val="7030A0"/>
                </a:solidFill>
                <a:latin typeface="Times New Roman" panose="02020603050405020304" pitchFamily="18" charset="0"/>
                <a:cs typeface="Times New Roman" panose="02020603050405020304" pitchFamily="18" charset="0"/>
              </a:rPr>
              <a:t>记录在：</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1</a:t>
            </a:r>
            <a:r>
              <a:rPr lang="zh-CN" altLang="en-US" sz="2000" b="1" dirty="0">
                <a:solidFill>
                  <a:srgbClr val="7030A0"/>
                </a:solidFill>
                <a:latin typeface="Times New Roman" panose="02020603050405020304" pitchFamily="18" charset="0"/>
                <a:cs typeface="Times New Roman" panose="02020603050405020304" pitchFamily="18" charset="0"/>
              </a:rPr>
              <a:t>）项目章程</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）干系人登记册</a:t>
            </a:r>
            <a:endParaRPr lang="zh-CN" altLang="en-US" sz="2000" dirty="0">
              <a:solidFill>
                <a:srgbClr val="7030A0"/>
              </a:solidFill>
            </a:endParaRPr>
          </a:p>
        </p:txBody>
      </p:sp>
      <p:graphicFrame>
        <p:nvGraphicFramePr>
          <p:cNvPr id="6" name="图示 5">
            <a:extLst>
              <a:ext uri="{FF2B5EF4-FFF2-40B4-BE49-F238E27FC236}">
                <a16:creationId xmlns:a16="http://schemas.microsoft.com/office/drawing/2014/main" id="{A590B02F-F8E6-4441-A35E-40BBADB17CE8}"/>
              </a:ext>
            </a:extLst>
          </p:cNvPr>
          <p:cNvGraphicFramePr/>
          <p:nvPr/>
        </p:nvGraphicFramePr>
        <p:xfrm>
          <a:off x="2979441" y="1057300"/>
          <a:ext cx="6195160" cy="4192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a:extLst>
              <a:ext uri="{FF2B5EF4-FFF2-40B4-BE49-F238E27FC236}">
                <a16:creationId xmlns:a16="http://schemas.microsoft.com/office/drawing/2014/main" id="{FD578E8B-F69C-43AF-815F-CDAEE440940D}"/>
              </a:ext>
            </a:extLst>
          </p:cNvPr>
          <p:cNvSpPr txBox="1"/>
          <p:nvPr/>
        </p:nvSpPr>
        <p:spPr>
          <a:xfrm>
            <a:off x="5517747" y="2749363"/>
            <a:ext cx="1217707" cy="830997"/>
          </a:xfrm>
          <a:prstGeom prst="rect">
            <a:avLst/>
          </a:prstGeom>
          <a:noFill/>
        </p:spPr>
        <p:txBody>
          <a:bodyPr wrap="square">
            <a:spAutoFit/>
          </a:bodyPr>
          <a:lstStyle/>
          <a:p>
            <a:r>
              <a:rPr lang="zh-CN" altLang="en-US" sz="2400" b="1" dirty="0">
                <a:solidFill>
                  <a:srgbClr val="00B050"/>
                </a:solidFill>
                <a:latin typeface="Times New Roman" panose="02020603050405020304" pitchFamily="18" charset="0"/>
                <a:cs typeface="Times New Roman" panose="02020603050405020304" pitchFamily="18" charset="0"/>
              </a:rPr>
              <a:t>设定项目愿景</a:t>
            </a:r>
            <a:endParaRPr lang="zh-CN" altLang="en-US" sz="2400" dirty="0">
              <a:solidFill>
                <a:srgbClr val="00B050"/>
              </a:solidFill>
            </a:endParaRPr>
          </a:p>
        </p:txBody>
      </p:sp>
    </p:spTree>
    <p:extLst>
      <p:ext uri="{BB962C8B-B14F-4D97-AF65-F5344CB8AC3E}">
        <p14:creationId xmlns:p14="http://schemas.microsoft.com/office/powerpoint/2010/main" val="112366653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a:t>
            </a:r>
            <a:r>
              <a:rPr lang="zh-CN" altLang="en-US" dirty="0"/>
              <a:t>启动过程组</a:t>
            </a:r>
          </a:p>
        </p:txBody>
      </p:sp>
      <p:sp>
        <p:nvSpPr>
          <p:cNvPr id="9" name="副标题 8"/>
          <p:cNvSpPr txBox="1">
            <a:spLocks/>
          </p:cNvSpPr>
          <p:nvPr/>
        </p:nvSpPr>
        <p:spPr>
          <a:xfrm>
            <a:off x="395536"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主要目的</a:t>
            </a:r>
            <a:r>
              <a:rPr lang="zh-CN" altLang="en-US" sz="2000" b="1" dirty="0">
                <a:latin typeface="Times New Roman" panose="02020603050405020304" pitchFamily="18" charset="0"/>
                <a:cs typeface="Times New Roman" panose="02020603050405020304" pitchFamily="18" charset="0"/>
              </a:rPr>
              <a:t>：明确干系人的期望，保证干系人期望与项目目标的</a:t>
            </a:r>
            <a:r>
              <a:rPr lang="zh-CN" altLang="en-US" sz="2000" b="1" dirty="0">
                <a:solidFill>
                  <a:srgbClr val="7030A0"/>
                </a:solidFill>
                <a:latin typeface="Times New Roman" panose="02020603050405020304" pitchFamily="18" charset="0"/>
                <a:cs typeface="Times New Roman" panose="02020603050405020304" pitchFamily="18" charset="0"/>
              </a:rPr>
              <a:t>一致性</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20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28D238FF-1E87-4639-B4FE-05F99AA7A21F}"/>
              </a:ext>
            </a:extLst>
          </p:cNvPr>
          <p:cNvGraphicFramePr/>
          <p:nvPr>
            <p:extLst>
              <p:ext uri="{D42A27DB-BD31-4B8C-83A1-F6EECF244321}">
                <p14:modId xmlns:p14="http://schemas.microsoft.com/office/powerpoint/2010/main" val="805799716"/>
              </p:ext>
            </p:extLst>
          </p:nvPr>
        </p:nvGraphicFramePr>
        <p:xfrm>
          <a:off x="1547664" y="1423312"/>
          <a:ext cx="6384032" cy="4280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022470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规划过程组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规划过程组</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7F424F2A-1962-4C04-AF1D-1804C2A36DEE}"/>
              </a:ext>
            </a:extLst>
          </p:cNvPr>
          <p:cNvSpPr txBox="1"/>
          <p:nvPr/>
        </p:nvSpPr>
        <p:spPr>
          <a:xfrm>
            <a:off x="298588" y="2641476"/>
            <a:ext cx="2405666" cy="1422569"/>
          </a:xfrm>
          <a:prstGeom prst="rect">
            <a:avLst/>
          </a:prstGeom>
          <a:solidFill>
            <a:schemeClr val="accent5">
              <a:lumMod val="20000"/>
              <a:lumOff val="80000"/>
            </a:schemeClr>
          </a:solidFill>
        </p:spPr>
        <p:txBody>
          <a:bodyPr wrap="square">
            <a:spAutoFit/>
          </a:bodyPr>
          <a:lstStyle/>
          <a:p>
            <a:pPr>
              <a:lnSpc>
                <a:spcPct val="150000"/>
              </a:lnSpc>
            </a:pPr>
            <a:r>
              <a:rPr lang="zh-CN" altLang="en-US" sz="2000" b="1" dirty="0">
                <a:solidFill>
                  <a:srgbClr val="7030A0"/>
                </a:solidFill>
                <a:latin typeface="Times New Roman" panose="02020603050405020304" pitchFamily="18" charset="0"/>
                <a:cs typeface="Times New Roman" panose="02020603050405020304" pitchFamily="18" charset="0"/>
              </a:rPr>
              <a:t>记录在：</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1</a:t>
            </a:r>
            <a:r>
              <a:rPr lang="zh-CN" altLang="en-US" sz="2000" b="1" dirty="0">
                <a:solidFill>
                  <a:srgbClr val="7030A0"/>
                </a:solidFill>
                <a:latin typeface="Times New Roman" panose="02020603050405020304" pitchFamily="18" charset="0"/>
                <a:cs typeface="Times New Roman" panose="02020603050405020304" pitchFamily="18" charset="0"/>
              </a:rPr>
              <a:t>）项目管理计划（</a:t>
            </a:r>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）项目文件</a:t>
            </a:r>
            <a:endParaRPr lang="zh-CN" altLang="en-US" sz="2000" dirty="0">
              <a:solidFill>
                <a:srgbClr val="7030A0"/>
              </a:solidFill>
            </a:endParaRPr>
          </a:p>
        </p:txBody>
      </p:sp>
      <p:graphicFrame>
        <p:nvGraphicFramePr>
          <p:cNvPr id="5" name="图示 4">
            <a:extLst>
              <a:ext uri="{FF2B5EF4-FFF2-40B4-BE49-F238E27FC236}">
                <a16:creationId xmlns:a16="http://schemas.microsoft.com/office/drawing/2014/main" id="{4D10F397-EE04-4166-8249-F9FCE5454887}"/>
              </a:ext>
            </a:extLst>
          </p:cNvPr>
          <p:cNvGraphicFramePr/>
          <p:nvPr>
            <p:extLst>
              <p:ext uri="{D42A27DB-BD31-4B8C-83A1-F6EECF244321}">
                <p14:modId xmlns:p14="http://schemas.microsoft.com/office/powerpoint/2010/main" val="4238355678"/>
              </p:ext>
            </p:extLst>
          </p:nvPr>
        </p:nvGraphicFramePr>
        <p:xfrm>
          <a:off x="3210363" y="1417340"/>
          <a:ext cx="5178665" cy="3497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397457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规划过程组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规划过程组的输出：</a:t>
            </a:r>
            <a:r>
              <a:rPr lang="zh-CN" altLang="en-US" sz="2000" b="1" dirty="0">
                <a:solidFill>
                  <a:srgbClr val="7030A0"/>
                </a:solidFill>
                <a:latin typeface="Times New Roman" panose="02020603050405020304" pitchFamily="18" charset="0"/>
                <a:cs typeface="Times New Roman" panose="02020603050405020304" pitchFamily="18" charset="0"/>
              </a:rPr>
              <a:t>项目管理计划和项目文件</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将对项目范围、时间、成本、质量、人力资源、沟通、风险、采购和干系人参与等所有方面做出规定</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13B7C71-1C8C-4D10-8991-004B8A532032}"/>
              </a:ext>
            </a:extLst>
          </p:cNvPr>
          <p:cNvSpPr/>
          <p:nvPr/>
        </p:nvSpPr>
        <p:spPr>
          <a:xfrm>
            <a:off x="3347864" y="3073524"/>
            <a:ext cx="1764196" cy="499432"/>
          </a:xfrm>
          <a:prstGeom prst="rect">
            <a:avLst/>
          </a:prstGeom>
          <a:solidFill>
            <a:schemeClr val="bg2">
              <a:lumMod val="90000"/>
            </a:schemeClr>
          </a:solidFill>
        </p:spPr>
        <p:txBody>
          <a:bodyPr wrap="square">
            <a:spAutoFit/>
          </a:bodyPr>
          <a:lstStyle/>
          <a:p>
            <a:pPr>
              <a:lnSpc>
                <a:spcPct val="150000"/>
              </a:lnSpc>
              <a:spcBef>
                <a:spcPts val="0"/>
              </a:spcBef>
            </a:pPr>
            <a:r>
              <a:rPr lang="zh-CN" altLang="en-US" sz="2000" b="1" dirty="0">
                <a:solidFill>
                  <a:srgbClr val="00B0F0"/>
                </a:solidFill>
                <a:latin typeface="Times New Roman" panose="02020603050405020304" pitchFamily="18" charset="0"/>
                <a:cs typeface="Times New Roman" panose="02020603050405020304" pitchFamily="18" charset="0"/>
              </a:rPr>
              <a:t>“渐进明细”</a:t>
            </a:r>
          </a:p>
        </p:txBody>
      </p:sp>
    </p:spTree>
    <p:extLst>
      <p:ext uri="{BB962C8B-B14F-4D97-AF65-F5344CB8AC3E}">
        <p14:creationId xmlns:p14="http://schemas.microsoft.com/office/powerpoint/2010/main" val="75161498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3.3.3  </a:t>
            </a:r>
            <a:r>
              <a:rPr lang="zh-CN" altLang="en-US" dirty="0"/>
              <a:t>执行过程组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执行过程组</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EDE4CD8E-C55A-4277-BF2F-85D9790CF3DA}"/>
              </a:ext>
            </a:extLst>
          </p:cNvPr>
          <p:cNvGraphicFramePr/>
          <p:nvPr>
            <p:extLst>
              <p:ext uri="{D42A27DB-BD31-4B8C-83A1-F6EECF244321}">
                <p14:modId xmlns:p14="http://schemas.microsoft.com/office/powerpoint/2010/main" val="2437407525"/>
              </p:ext>
            </p:extLst>
          </p:nvPr>
        </p:nvGraphicFramePr>
        <p:xfrm>
          <a:off x="1403648" y="1697357"/>
          <a:ext cx="6516724" cy="239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a:extLst>
              <a:ext uri="{FF2B5EF4-FFF2-40B4-BE49-F238E27FC236}">
                <a16:creationId xmlns:a16="http://schemas.microsoft.com/office/drawing/2014/main" id="{77EC88EA-6A8C-44CB-A7AA-1CD26237EC8B}"/>
              </a:ext>
            </a:extLst>
          </p:cNvPr>
          <p:cNvSpPr/>
          <p:nvPr/>
        </p:nvSpPr>
        <p:spPr>
          <a:xfrm>
            <a:off x="2171343" y="4369668"/>
            <a:ext cx="4801314" cy="461665"/>
          </a:xfrm>
          <a:prstGeom prst="rect">
            <a:avLst/>
          </a:prstGeom>
          <a:solidFill>
            <a:schemeClr val="bg2">
              <a:lumMod val="90000"/>
            </a:schemeClr>
          </a:solidFill>
        </p:spPr>
        <p:txBody>
          <a:bodyPr wrap="none">
            <a:spAutoFit/>
          </a:bodyPr>
          <a:lstStyle/>
          <a:p>
            <a:r>
              <a:rPr lang="zh-CN" altLang="en-US" sz="2400" b="1" dirty="0">
                <a:solidFill>
                  <a:srgbClr val="7030A0"/>
                </a:solidFill>
                <a:latin typeface="Times New Roman" panose="02020603050405020304" pitchFamily="18" charset="0"/>
                <a:cs typeface="Times New Roman" panose="02020603050405020304" pitchFamily="18" charset="0"/>
              </a:rPr>
              <a:t>协调人员和资源，管理干系人期望</a:t>
            </a:r>
            <a:endParaRPr lang="zh-CN" altLang="en-US" sz="2400" dirty="0">
              <a:solidFill>
                <a:srgbClr val="7030A0"/>
              </a:solidFill>
            </a:endParaRPr>
          </a:p>
        </p:txBody>
      </p:sp>
    </p:spTree>
    <p:extLst>
      <p:ext uri="{BB962C8B-B14F-4D97-AF65-F5344CB8AC3E}">
        <p14:creationId xmlns:p14="http://schemas.microsoft.com/office/powerpoint/2010/main" val="35141552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3.3.4  </a:t>
            </a:r>
            <a:r>
              <a:rPr lang="zh-CN" altLang="en-US" dirty="0"/>
              <a:t>监控过程组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监控过程组</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solidFill>
                <a:srgbClr val="FF0000"/>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18B0F7E-A3A1-478F-A6D9-3ACE47BFB8B6}"/>
              </a:ext>
            </a:extLst>
          </p:cNvPr>
          <p:cNvSpPr/>
          <p:nvPr/>
        </p:nvSpPr>
        <p:spPr>
          <a:xfrm>
            <a:off x="2843808" y="4415521"/>
            <a:ext cx="2954655" cy="461665"/>
          </a:xfrm>
          <a:prstGeom prst="rect">
            <a:avLst/>
          </a:prstGeom>
          <a:solidFill>
            <a:schemeClr val="bg2">
              <a:lumMod val="90000"/>
            </a:schemeClr>
          </a:solidFill>
        </p:spPr>
        <p:txBody>
          <a:bodyPr wrap="none">
            <a:spAutoFit/>
          </a:bodyPr>
          <a:lstStyle/>
          <a:p>
            <a:r>
              <a:rPr lang="zh-CN" altLang="en-US" sz="2400" b="1" dirty="0">
                <a:solidFill>
                  <a:srgbClr val="7030A0"/>
                </a:solidFill>
                <a:latin typeface="Times New Roman" panose="02020603050405020304" pitchFamily="18" charset="0"/>
                <a:cs typeface="Times New Roman" panose="02020603050405020304" pitchFamily="18" charset="0"/>
              </a:rPr>
              <a:t>洞察项目的健康状况</a:t>
            </a:r>
            <a:endParaRPr lang="zh-CN" altLang="en-US" sz="2400" dirty="0">
              <a:solidFill>
                <a:srgbClr val="7030A0"/>
              </a:solidFill>
            </a:endParaRPr>
          </a:p>
        </p:txBody>
      </p:sp>
      <p:graphicFrame>
        <p:nvGraphicFramePr>
          <p:cNvPr id="5" name="图示 4">
            <a:extLst>
              <a:ext uri="{FF2B5EF4-FFF2-40B4-BE49-F238E27FC236}">
                <a16:creationId xmlns:a16="http://schemas.microsoft.com/office/drawing/2014/main" id="{108DFAC5-D447-42FC-9F9F-204DCADBAF8D}"/>
              </a:ext>
            </a:extLst>
          </p:cNvPr>
          <p:cNvGraphicFramePr/>
          <p:nvPr>
            <p:extLst>
              <p:ext uri="{D42A27DB-BD31-4B8C-83A1-F6EECF244321}">
                <p14:modId xmlns:p14="http://schemas.microsoft.com/office/powerpoint/2010/main" val="1271956776"/>
              </p:ext>
            </p:extLst>
          </p:nvPr>
        </p:nvGraphicFramePr>
        <p:xfrm>
          <a:off x="1403648" y="1659519"/>
          <a:ext cx="6732748" cy="239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94111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3.3.4  </a:t>
            </a:r>
            <a:r>
              <a:rPr lang="zh-CN" altLang="en-US" dirty="0"/>
              <a:t>监控过程组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cs typeface="Times New Roman" panose="02020603050405020304" pitchFamily="18" charset="0"/>
              </a:rPr>
              <a:t>监控过程组涉及工作内容</a:t>
            </a:r>
          </a:p>
        </p:txBody>
      </p:sp>
      <p:graphicFrame>
        <p:nvGraphicFramePr>
          <p:cNvPr id="3" name="图示 2">
            <a:extLst>
              <a:ext uri="{FF2B5EF4-FFF2-40B4-BE49-F238E27FC236}">
                <a16:creationId xmlns:a16="http://schemas.microsoft.com/office/drawing/2014/main" id="{533E4580-33CE-4459-B09A-F1DF1690A6D9}"/>
              </a:ext>
            </a:extLst>
          </p:cNvPr>
          <p:cNvGraphicFramePr/>
          <p:nvPr>
            <p:extLst>
              <p:ext uri="{D42A27DB-BD31-4B8C-83A1-F6EECF244321}">
                <p14:modId xmlns:p14="http://schemas.microsoft.com/office/powerpoint/2010/main" val="1330332607"/>
              </p:ext>
            </p:extLst>
          </p:nvPr>
        </p:nvGraphicFramePr>
        <p:xfrm>
          <a:off x="1799184" y="697260"/>
          <a:ext cx="7344816"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1974581"/>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3.3.5  </a:t>
            </a:r>
            <a:r>
              <a:rPr lang="zh-CN" altLang="en-US" dirty="0"/>
              <a:t>收尾过程组</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收尾过程组：</a:t>
            </a:r>
            <a:r>
              <a:rPr lang="zh-CN" altLang="en-US" sz="2000" b="1" dirty="0">
                <a:latin typeface="Times New Roman" panose="02020603050405020304" pitchFamily="18" charset="0"/>
                <a:cs typeface="Times New Roman" panose="02020603050405020304" pitchFamily="18" charset="0"/>
              </a:rPr>
              <a:t>项目或项目阶段正式结束</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收尾过程组</a:t>
            </a:r>
            <a:r>
              <a:rPr lang="zh-CN" altLang="en-US" sz="2000" b="1" dirty="0">
                <a:latin typeface="Times New Roman" panose="02020603050405020304" pitchFamily="18" charset="0"/>
                <a:cs typeface="Times New Roman" panose="02020603050405020304" pitchFamily="18" charset="0"/>
              </a:rPr>
              <a:t>也用于</a:t>
            </a:r>
            <a:r>
              <a:rPr lang="zh-CN" altLang="en-US" sz="2000" b="1" dirty="0">
                <a:solidFill>
                  <a:srgbClr val="00B0F0"/>
                </a:solidFill>
                <a:latin typeface="Times New Roman" panose="02020603050405020304" pitchFamily="18" charset="0"/>
                <a:cs typeface="Times New Roman" panose="02020603050405020304" pitchFamily="18" charset="0"/>
              </a:rPr>
              <a:t>正式处理项目提前结束</a:t>
            </a:r>
            <a:r>
              <a:rPr lang="zh-CN" altLang="en-US" sz="2000" b="1" dirty="0">
                <a:latin typeface="Times New Roman" panose="02020603050405020304" pitchFamily="18" charset="0"/>
                <a:cs typeface="Times New Roman" panose="02020603050405020304" pitchFamily="18" charset="0"/>
              </a:rPr>
              <a:t>的情形</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E0379795-26BC-4052-9FF1-E21F252F0FF4}"/>
              </a:ext>
            </a:extLst>
          </p:cNvPr>
          <p:cNvGraphicFramePr/>
          <p:nvPr>
            <p:extLst>
              <p:ext uri="{D42A27DB-BD31-4B8C-83A1-F6EECF244321}">
                <p14:modId xmlns:p14="http://schemas.microsoft.com/office/powerpoint/2010/main" val="1726817513"/>
              </p:ext>
            </p:extLst>
          </p:nvPr>
        </p:nvGraphicFramePr>
        <p:xfrm>
          <a:off x="1331640" y="1572157"/>
          <a:ext cx="6732748" cy="239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646312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animEffect transition="in" filter="barn(inVertical)">
                                      <p:cBhvr>
                                        <p:cTn id="7"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3.5  </a:t>
            </a:r>
            <a:r>
              <a:rPr lang="zh-CN" altLang="en-US" dirty="0"/>
              <a:t>项目管理软件</a:t>
            </a:r>
          </a:p>
        </p:txBody>
      </p:sp>
      <p:sp>
        <p:nvSpPr>
          <p:cNvPr id="9" name="副标题 8"/>
          <p:cNvSpPr txBox="1">
            <a:spLocks/>
          </p:cNvSpPr>
          <p:nvPr/>
        </p:nvSpPr>
        <p:spPr>
          <a:xfrm>
            <a:off x="4046"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五大项目管理过程组</a:t>
            </a:r>
            <a:r>
              <a:rPr lang="zh-CN" altLang="en-US" sz="1800" b="1" dirty="0">
                <a:latin typeface="Times New Roman" panose="02020603050405020304" pitchFamily="18" charset="0"/>
                <a:cs typeface="Times New Roman" panose="02020603050405020304" pitchFamily="18" charset="0"/>
              </a:rPr>
              <a:t>和</a:t>
            </a: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solidFill>
                  <a:srgbClr val="00B0F0"/>
                </a:solidFill>
                <a:latin typeface="Times New Roman" panose="02020603050405020304" pitchFamily="18" charset="0"/>
                <a:cs typeface="Times New Roman" panose="02020603050405020304" pitchFamily="18" charset="0"/>
              </a:rPr>
              <a:t>十大项目管理知识领域</a:t>
            </a:r>
            <a:endParaRPr lang="zh-CN" altLang="en-US" sz="1800" b="1" dirty="0">
              <a:latin typeface="Times New Roman" panose="02020603050405020304" pitchFamily="18" charset="0"/>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82616DAF-F915-45D3-B983-024AA06DE094}"/>
              </a:ext>
            </a:extLst>
          </p:cNvPr>
          <p:cNvGraphicFramePr>
            <a:graphicFrameLocks noGrp="1"/>
          </p:cNvGraphicFramePr>
          <p:nvPr>
            <p:extLst>
              <p:ext uri="{D42A27DB-BD31-4B8C-83A1-F6EECF244321}">
                <p14:modId xmlns:p14="http://schemas.microsoft.com/office/powerpoint/2010/main" val="3673243566"/>
              </p:ext>
            </p:extLst>
          </p:nvPr>
        </p:nvGraphicFramePr>
        <p:xfrm>
          <a:off x="-6886" y="-66072"/>
          <a:ext cx="9144001" cy="5828936"/>
        </p:xfrm>
        <a:graphic>
          <a:graphicData uri="http://schemas.openxmlformats.org/drawingml/2006/table">
            <a:tbl>
              <a:tblPr firstRow="1" bandRow="1">
                <a:tableStyleId>{5C22544A-7EE6-4342-B048-85BDC9FD1C3A}</a:tableStyleId>
              </a:tblPr>
              <a:tblGrid>
                <a:gridCol w="1187624">
                  <a:extLst>
                    <a:ext uri="{9D8B030D-6E8A-4147-A177-3AD203B41FA5}">
                      <a16:colId xmlns:a16="http://schemas.microsoft.com/office/drawing/2014/main" val="1349502847"/>
                    </a:ext>
                  </a:extLst>
                </a:gridCol>
                <a:gridCol w="1224136">
                  <a:extLst>
                    <a:ext uri="{9D8B030D-6E8A-4147-A177-3AD203B41FA5}">
                      <a16:colId xmlns:a16="http://schemas.microsoft.com/office/drawing/2014/main" val="1539098913"/>
                    </a:ext>
                  </a:extLst>
                </a:gridCol>
                <a:gridCol w="2232248">
                  <a:extLst>
                    <a:ext uri="{9D8B030D-6E8A-4147-A177-3AD203B41FA5}">
                      <a16:colId xmlns:a16="http://schemas.microsoft.com/office/drawing/2014/main" val="2141586376"/>
                    </a:ext>
                  </a:extLst>
                </a:gridCol>
                <a:gridCol w="1729144">
                  <a:extLst>
                    <a:ext uri="{9D8B030D-6E8A-4147-A177-3AD203B41FA5}">
                      <a16:colId xmlns:a16="http://schemas.microsoft.com/office/drawing/2014/main" val="3088941378"/>
                    </a:ext>
                  </a:extLst>
                </a:gridCol>
                <a:gridCol w="1583224">
                  <a:extLst>
                    <a:ext uri="{9D8B030D-6E8A-4147-A177-3AD203B41FA5}">
                      <a16:colId xmlns:a16="http://schemas.microsoft.com/office/drawing/2014/main" val="2223364234"/>
                    </a:ext>
                  </a:extLst>
                </a:gridCol>
                <a:gridCol w="1187625">
                  <a:extLst>
                    <a:ext uri="{9D8B030D-6E8A-4147-A177-3AD203B41FA5}">
                      <a16:colId xmlns:a16="http://schemas.microsoft.com/office/drawing/2014/main" val="1206539207"/>
                    </a:ext>
                  </a:extLst>
                </a:gridCol>
              </a:tblGrid>
              <a:tr h="306990">
                <a:tc rowSpan="2">
                  <a:txBody>
                    <a:bodyPr/>
                    <a:lstStyle/>
                    <a:p>
                      <a:pPr algn="ctr"/>
                      <a:r>
                        <a:rPr lang="zh-CN" altLang="en-US" sz="1400" dirty="0">
                          <a:solidFill>
                            <a:srgbClr val="FFC000"/>
                          </a:solidFill>
                        </a:rPr>
                        <a:t>知识领域</a:t>
                      </a:r>
                    </a:p>
                  </a:txBody>
                  <a:tcPr anchor="ctr"/>
                </a:tc>
                <a:tc gridSpan="5">
                  <a:txBody>
                    <a:bodyPr/>
                    <a:lstStyle/>
                    <a:p>
                      <a:pPr algn="ctr"/>
                      <a:r>
                        <a:rPr lang="zh-CN" altLang="en-US" sz="1500" dirty="0"/>
                        <a:t>项目管理过程组</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643238729"/>
                  </a:ext>
                </a:extLst>
              </a:tr>
              <a:tr h="306990">
                <a:tc vMerge="1">
                  <a:txBody>
                    <a:bodyPr/>
                    <a:lstStyle/>
                    <a:p>
                      <a:endParaRPr lang="zh-CN" altLang="en-US" dirty="0"/>
                    </a:p>
                  </a:txBody>
                  <a:tcPr/>
                </a:tc>
                <a:tc>
                  <a:txBody>
                    <a:bodyPr/>
                    <a:lstStyle/>
                    <a:p>
                      <a:pPr algn="ctr"/>
                      <a:r>
                        <a:rPr lang="zh-CN" altLang="en-US" sz="1200" b="1" dirty="0">
                          <a:solidFill>
                            <a:schemeClr val="bg1"/>
                          </a:solidFill>
                        </a:rPr>
                        <a:t>启动</a:t>
                      </a:r>
                    </a:p>
                  </a:txBody>
                  <a:tcPr anchor="ctr">
                    <a:solidFill>
                      <a:srgbClr val="016BBB"/>
                    </a:solidFill>
                  </a:tcPr>
                </a:tc>
                <a:tc>
                  <a:txBody>
                    <a:bodyPr/>
                    <a:lstStyle/>
                    <a:p>
                      <a:pPr algn="ctr"/>
                      <a:r>
                        <a:rPr lang="zh-CN" altLang="en-US" sz="1200" b="1" dirty="0">
                          <a:solidFill>
                            <a:schemeClr val="bg1"/>
                          </a:solidFill>
                        </a:rPr>
                        <a:t>规划</a:t>
                      </a:r>
                    </a:p>
                  </a:txBody>
                  <a:tcPr anchor="ctr">
                    <a:solidFill>
                      <a:srgbClr val="016BBB"/>
                    </a:solidFill>
                  </a:tcPr>
                </a:tc>
                <a:tc>
                  <a:txBody>
                    <a:bodyPr/>
                    <a:lstStyle/>
                    <a:p>
                      <a:pPr algn="ctr"/>
                      <a:r>
                        <a:rPr lang="zh-CN" altLang="en-US" sz="1200" b="1" dirty="0">
                          <a:solidFill>
                            <a:schemeClr val="bg1"/>
                          </a:solidFill>
                        </a:rPr>
                        <a:t>执行</a:t>
                      </a:r>
                    </a:p>
                  </a:txBody>
                  <a:tcPr anchor="ctr">
                    <a:solidFill>
                      <a:srgbClr val="016BBB"/>
                    </a:solidFill>
                  </a:tcPr>
                </a:tc>
                <a:tc>
                  <a:txBody>
                    <a:bodyPr/>
                    <a:lstStyle/>
                    <a:p>
                      <a:pPr algn="ctr"/>
                      <a:r>
                        <a:rPr lang="zh-CN" altLang="en-US" sz="1200" b="1" dirty="0">
                          <a:solidFill>
                            <a:schemeClr val="bg1"/>
                          </a:solidFill>
                        </a:rPr>
                        <a:t>监控</a:t>
                      </a:r>
                    </a:p>
                  </a:txBody>
                  <a:tcPr anchor="ctr">
                    <a:solidFill>
                      <a:srgbClr val="016BBB"/>
                    </a:solidFill>
                  </a:tcPr>
                </a:tc>
                <a:tc>
                  <a:txBody>
                    <a:bodyPr/>
                    <a:lstStyle/>
                    <a:p>
                      <a:pPr algn="ctr"/>
                      <a:r>
                        <a:rPr lang="zh-CN" altLang="en-US" sz="1200" b="1" dirty="0">
                          <a:solidFill>
                            <a:schemeClr val="bg1"/>
                          </a:solidFill>
                        </a:rPr>
                        <a:t>收尾</a:t>
                      </a:r>
                    </a:p>
                  </a:txBody>
                  <a:tcPr anchor="ctr">
                    <a:solidFill>
                      <a:srgbClr val="016BBB"/>
                    </a:solidFill>
                  </a:tcPr>
                </a:tc>
                <a:extLst>
                  <a:ext uri="{0D108BD9-81ED-4DB2-BD59-A6C34878D82A}">
                    <a16:rowId xmlns:a16="http://schemas.microsoft.com/office/drawing/2014/main" val="3412636229"/>
                  </a:ext>
                </a:extLst>
              </a:tr>
              <a:tr h="392740">
                <a:tc>
                  <a:txBody>
                    <a:bodyPr/>
                    <a:lstStyle/>
                    <a:p>
                      <a:r>
                        <a:rPr lang="en-US" altLang="zh-CN" sz="1200" b="1" dirty="0">
                          <a:solidFill>
                            <a:srgbClr val="FFFF00"/>
                          </a:solidFill>
                        </a:rPr>
                        <a:t>4. </a:t>
                      </a:r>
                      <a:r>
                        <a:rPr lang="zh-CN" altLang="en-US" sz="1200" b="1" dirty="0">
                          <a:solidFill>
                            <a:srgbClr val="FFFF00"/>
                          </a:solidFill>
                        </a:rPr>
                        <a:t>整合</a:t>
                      </a:r>
                    </a:p>
                  </a:txBody>
                  <a:tcPr anchor="ctr">
                    <a:solidFill>
                      <a:schemeClr val="bg1">
                        <a:lumMod val="75000"/>
                      </a:schemeClr>
                    </a:solidFill>
                  </a:tcPr>
                </a:tc>
                <a:tc>
                  <a:txBody>
                    <a:bodyPr/>
                    <a:lstStyle/>
                    <a:p>
                      <a:r>
                        <a:rPr lang="en-US" altLang="zh-CN" sz="1000" dirty="0"/>
                        <a:t>4.1 </a:t>
                      </a:r>
                      <a:r>
                        <a:rPr lang="zh-CN" altLang="en-US" sz="1000" dirty="0"/>
                        <a:t>制定项目章程</a:t>
                      </a:r>
                    </a:p>
                  </a:txBody>
                  <a:tcPr/>
                </a:tc>
                <a:tc>
                  <a:txBody>
                    <a:bodyPr/>
                    <a:lstStyle/>
                    <a:p>
                      <a:r>
                        <a:rPr lang="en-US" altLang="zh-CN" sz="1000" dirty="0"/>
                        <a:t>4.2 </a:t>
                      </a:r>
                      <a:r>
                        <a:rPr lang="zh-CN" altLang="en-US" sz="1000" dirty="0"/>
                        <a:t>制定项目管理计划</a:t>
                      </a:r>
                    </a:p>
                  </a:txBody>
                  <a:tcPr/>
                </a:tc>
                <a:tc>
                  <a:txBody>
                    <a:bodyPr/>
                    <a:lstStyle/>
                    <a:p>
                      <a:r>
                        <a:rPr lang="en-US" altLang="zh-CN" sz="1000" dirty="0"/>
                        <a:t>4.3 </a:t>
                      </a:r>
                      <a:r>
                        <a:rPr lang="zh-CN" altLang="en-US" sz="1000" dirty="0"/>
                        <a:t>指导与管理项目执行</a:t>
                      </a:r>
                    </a:p>
                  </a:txBody>
                  <a:tcPr/>
                </a:tc>
                <a:tc>
                  <a:txBody>
                    <a:bodyPr/>
                    <a:lstStyle/>
                    <a:p>
                      <a:r>
                        <a:rPr lang="en-US" altLang="zh-CN" sz="1000" dirty="0"/>
                        <a:t>4.4 </a:t>
                      </a:r>
                      <a:r>
                        <a:rPr lang="zh-CN" altLang="en-US" sz="1000" dirty="0"/>
                        <a:t>监控项目工作</a:t>
                      </a:r>
                      <a:endParaRPr lang="en-US" altLang="zh-CN" sz="1000" dirty="0"/>
                    </a:p>
                    <a:p>
                      <a:r>
                        <a:rPr lang="en-US" altLang="zh-CN" sz="1000" dirty="0"/>
                        <a:t>4.5 </a:t>
                      </a:r>
                      <a:r>
                        <a:rPr lang="zh-CN" altLang="en-US" sz="1000" dirty="0"/>
                        <a:t>实施整体变更控制</a:t>
                      </a:r>
                    </a:p>
                  </a:txBody>
                  <a:tcPr/>
                </a:tc>
                <a:tc>
                  <a:txBody>
                    <a:bodyPr/>
                    <a:lstStyle/>
                    <a:p>
                      <a:r>
                        <a:rPr lang="en-US" altLang="zh-CN" sz="1000" dirty="0"/>
                        <a:t>15.0</a:t>
                      </a:r>
                      <a:r>
                        <a:rPr lang="en-US" altLang="zh-CN" sz="1000" baseline="0" dirty="0"/>
                        <a:t> </a:t>
                      </a:r>
                      <a:r>
                        <a:rPr lang="zh-CN" altLang="en-US" sz="1000" baseline="0" dirty="0"/>
                        <a:t>结束项目或阶段</a:t>
                      </a:r>
                      <a:endParaRPr lang="zh-CN" altLang="en-US" sz="1000" dirty="0"/>
                    </a:p>
                  </a:txBody>
                  <a:tcPr/>
                </a:tc>
                <a:extLst>
                  <a:ext uri="{0D108BD9-81ED-4DB2-BD59-A6C34878D82A}">
                    <a16:rowId xmlns:a16="http://schemas.microsoft.com/office/drawing/2014/main" val="3751159375"/>
                  </a:ext>
                </a:extLst>
              </a:tr>
              <a:tr h="694848">
                <a:tc>
                  <a:txBody>
                    <a:bodyPr/>
                    <a:lstStyle/>
                    <a:p>
                      <a:r>
                        <a:rPr lang="en-US" altLang="zh-CN" sz="1200" b="1" dirty="0">
                          <a:solidFill>
                            <a:srgbClr val="FFFF00"/>
                          </a:solidFill>
                        </a:rPr>
                        <a:t>5. </a:t>
                      </a:r>
                      <a:r>
                        <a:rPr lang="zh-CN" altLang="en-US" sz="1200" b="1" dirty="0">
                          <a:solidFill>
                            <a:srgbClr val="FFFF00"/>
                          </a:solidFill>
                        </a:rPr>
                        <a:t>范围</a:t>
                      </a:r>
                    </a:p>
                  </a:txBody>
                  <a:tcPr anchor="ctr">
                    <a:solidFill>
                      <a:schemeClr val="bg1">
                        <a:lumMod val="75000"/>
                      </a:schemeClr>
                    </a:solidFill>
                  </a:tcPr>
                </a:tc>
                <a:tc>
                  <a:txBody>
                    <a:bodyPr/>
                    <a:lstStyle/>
                    <a:p>
                      <a:endParaRPr lang="zh-CN" altLang="en-US" sz="1000"/>
                    </a:p>
                  </a:txBody>
                  <a:tcPr/>
                </a:tc>
                <a:tc>
                  <a:txBody>
                    <a:bodyPr/>
                    <a:lstStyle/>
                    <a:p>
                      <a:r>
                        <a:rPr lang="en-US" altLang="zh-CN" sz="1000" dirty="0"/>
                        <a:t>5.1 </a:t>
                      </a:r>
                      <a:r>
                        <a:rPr lang="zh-CN" altLang="en-US" sz="1000" dirty="0"/>
                        <a:t>规划范围管理</a:t>
                      </a:r>
                      <a:endParaRPr lang="en-US" altLang="zh-CN" sz="1000" dirty="0"/>
                    </a:p>
                    <a:p>
                      <a:r>
                        <a:rPr lang="en-US" altLang="zh-CN" sz="1000" dirty="0"/>
                        <a:t>5.2 </a:t>
                      </a:r>
                      <a:r>
                        <a:rPr lang="zh-CN" altLang="en-US" sz="1000" dirty="0"/>
                        <a:t>收集需求</a:t>
                      </a:r>
                      <a:endParaRPr lang="en-US" altLang="zh-CN" sz="1000" dirty="0"/>
                    </a:p>
                    <a:p>
                      <a:r>
                        <a:rPr lang="en-US" altLang="zh-CN" sz="1000" dirty="0"/>
                        <a:t>5.3 </a:t>
                      </a:r>
                      <a:r>
                        <a:rPr lang="zh-CN" altLang="en-US" sz="1000" dirty="0"/>
                        <a:t>定义范围</a:t>
                      </a:r>
                      <a:endParaRPr lang="en-US" altLang="zh-CN" sz="1000" dirty="0"/>
                    </a:p>
                    <a:p>
                      <a:r>
                        <a:rPr lang="en-US" altLang="zh-CN" sz="1000" dirty="0"/>
                        <a:t>5.4 </a:t>
                      </a:r>
                      <a:r>
                        <a:rPr lang="zh-CN" altLang="en-US" sz="1000" dirty="0"/>
                        <a:t>创建</a:t>
                      </a:r>
                      <a:r>
                        <a:rPr lang="en-US" altLang="zh-CN" sz="1000" dirty="0"/>
                        <a:t>WBS</a:t>
                      </a:r>
                    </a:p>
                  </a:txBody>
                  <a:tcPr/>
                </a:tc>
                <a:tc>
                  <a:txBody>
                    <a:bodyPr/>
                    <a:lstStyle/>
                    <a:p>
                      <a:endParaRPr lang="zh-CN" altLang="en-US" sz="1000" dirty="0"/>
                    </a:p>
                  </a:txBody>
                  <a:tcPr/>
                </a:tc>
                <a:tc>
                  <a:txBody>
                    <a:bodyPr/>
                    <a:lstStyle/>
                    <a:p>
                      <a:r>
                        <a:rPr lang="en-US" altLang="zh-CN" sz="1000" dirty="0"/>
                        <a:t>5.5 </a:t>
                      </a:r>
                      <a:r>
                        <a:rPr lang="zh-CN" altLang="en-US" sz="1000" dirty="0"/>
                        <a:t>确认范围</a:t>
                      </a:r>
                      <a:endParaRPr lang="en-US" altLang="zh-CN" sz="1000" dirty="0"/>
                    </a:p>
                    <a:p>
                      <a:r>
                        <a:rPr lang="en-US" altLang="zh-CN" sz="1000" dirty="0"/>
                        <a:t>5.6 </a:t>
                      </a:r>
                      <a:r>
                        <a:rPr lang="zh-CN" altLang="en-US" sz="1000" dirty="0"/>
                        <a:t>控制范围</a:t>
                      </a:r>
                    </a:p>
                  </a:txBody>
                  <a:tcPr/>
                </a:tc>
                <a:tc>
                  <a:txBody>
                    <a:bodyPr/>
                    <a:lstStyle/>
                    <a:p>
                      <a:endParaRPr lang="zh-CN" altLang="en-US" sz="1000"/>
                    </a:p>
                  </a:txBody>
                  <a:tcPr/>
                </a:tc>
                <a:extLst>
                  <a:ext uri="{0D108BD9-81ED-4DB2-BD59-A6C34878D82A}">
                    <a16:rowId xmlns:a16="http://schemas.microsoft.com/office/drawing/2014/main" val="2392806891"/>
                  </a:ext>
                </a:extLst>
              </a:tr>
              <a:tr h="996956">
                <a:tc>
                  <a:txBody>
                    <a:bodyPr/>
                    <a:lstStyle/>
                    <a:p>
                      <a:r>
                        <a:rPr lang="en-US" altLang="zh-CN" sz="1200" b="1" dirty="0">
                          <a:solidFill>
                            <a:srgbClr val="FFFF00"/>
                          </a:solidFill>
                        </a:rPr>
                        <a:t>6. </a:t>
                      </a:r>
                      <a:r>
                        <a:rPr lang="zh-CN" altLang="en-US" sz="1200" b="1" dirty="0">
                          <a:solidFill>
                            <a:srgbClr val="FFFF00"/>
                          </a:solidFill>
                        </a:rPr>
                        <a:t>时间</a:t>
                      </a:r>
                    </a:p>
                  </a:txBody>
                  <a:tcPr anchor="ctr">
                    <a:solidFill>
                      <a:schemeClr val="bg1">
                        <a:lumMod val="75000"/>
                      </a:schemeClr>
                    </a:solidFill>
                  </a:tcPr>
                </a:tc>
                <a:tc>
                  <a:txBody>
                    <a:bodyPr/>
                    <a:lstStyle/>
                    <a:p>
                      <a:endParaRPr lang="zh-CN" altLang="en-US" sz="1000" dirty="0"/>
                    </a:p>
                  </a:txBody>
                  <a:tcPr/>
                </a:tc>
                <a:tc>
                  <a:txBody>
                    <a:bodyPr/>
                    <a:lstStyle/>
                    <a:p>
                      <a:r>
                        <a:rPr lang="en-US" altLang="zh-CN" sz="1000" dirty="0"/>
                        <a:t>6.1 </a:t>
                      </a:r>
                      <a:r>
                        <a:rPr lang="zh-CN" altLang="en-US" sz="1000" dirty="0"/>
                        <a:t>规划进度管理</a:t>
                      </a:r>
                      <a:endParaRPr lang="en-US" altLang="zh-CN" sz="1000" dirty="0"/>
                    </a:p>
                    <a:p>
                      <a:r>
                        <a:rPr lang="en-US" altLang="zh-CN" sz="1000" dirty="0"/>
                        <a:t>6.2 </a:t>
                      </a:r>
                      <a:r>
                        <a:rPr lang="zh-CN" altLang="en-US" sz="1000" dirty="0"/>
                        <a:t>定义活动</a:t>
                      </a:r>
                      <a:endParaRPr lang="en-US" altLang="zh-CN" sz="1000" dirty="0"/>
                    </a:p>
                    <a:p>
                      <a:r>
                        <a:rPr lang="en-US" altLang="zh-CN" sz="1000" dirty="0"/>
                        <a:t>6.3</a:t>
                      </a:r>
                      <a:r>
                        <a:rPr lang="en-US" altLang="zh-CN" sz="1000" baseline="0" dirty="0"/>
                        <a:t> </a:t>
                      </a:r>
                      <a:r>
                        <a:rPr lang="zh-CN" altLang="en-US" sz="1000" baseline="0" dirty="0"/>
                        <a:t>排列活动顺序</a:t>
                      </a:r>
                      <a:endParaRPr lang="en-US" altLang="zh-CN" sz="1000" baseline="0" dirty="0"/>
                    </a:p>
                    <a:p>
                      <a:r>
                        <a:rPr lang="en-US" altLang="zh-CN" sz="1000" baseline="0" dirty="0"/>
                        <a:t>6.4 </a:t>
                      </a:r>
                      <a:r>
                        <a:rPr lang="zh-CN" altLang="en-US" sz="1000" baseline="0" dirty="0"/>
                        <a:t>估算活动持续时间</a:t>
                      </a:r>
                      <a:endParaRPr lang="en-US" altLang="zh-CN" sz="1000" baseline="0" dirty="0"/>
                    </a:p>
                    <a:p>
                      <a:r>
                        <a:rPr lang="en-US" altLang="zh-CN" sz="1000" baseline="0" dirty="0"/>
                        <a:t>6.5 </a:t>
                      </a:r>
                      <a:r>
                        <a:rPr lang="zh-CN" altLang="en-US" sz="1000" baseline="0" dirty="0"/>
                        <a:t>制定进度计划</a:t>
                      </a:r>
                      <a:endParaRPr lang="zh-CN" altLang="en-US" sz="1000" dirty="0"/>
                    </a:p>
                  </a:txBody>
                  <a:tcPr/>
                </a:tc>
                <a:tc>
                  <a:txBody>
                    <a:bodyPr/>
                    <a:lstStyle/>
                    <a:p>
                      <a:endParaRPr lang="zh-CN" altLang="en-US" sz="1000" dirty="0"/>
                    </a:p>
                  </a:txBody>
                  <a:tcPr/>
                </a:tc>
                <a:tc>
                  <a:txBody>
                    <a:bodyPr/>
                    <a:lstStyle/>
                    <a:p>
                      <a:r>
                        <a:rPr lang="en-US" altLang="zh-CN" sz="1000" dirty="0"/>
                        <a:t>6.6 </a:t>
                      </a:r>
                      <a:r>
                        <a:rPr lang="zh-CN" altLang="en-US" sz="1000" dirty="0"/>
                        <a:t>控制进度</a:t>
                      </a:r>
                    </a:p>
                  </a:txBody>
                  <a:tcPr/>
                </a:tc>
                <a:tc>
                  <a:txBody>
                    <a:bodyPr/>
                    <a:lstStyle/>
                    <a:p>
                      <a:endParaRPr lang="zh-CN" altLang="en-US" sz="1000"/>
                    </a:p>
                  </a:txBody>
                  <a:tcPr/>
                </a:tc>
                <a:extLst>
                  <a:ext uri="{0D108BD9-81ED-4DB2-BD59-A6C34878D82A}">
                    <a16:rowId xmlns:a16="http://schemas.microsoft.com/office/drawing/2014/main" val="3137542670"/>
                  </a:ext>
                </a:extLst>
              </a:tr>
              <a:tr h="543794">
                <a:tc>
                  <a:txBody>
                    <a:bodyPr/>
                    <a:lstStyle/>
                    <a:p>
                      <a:r>
                        <a:rPr lang="en-US" altLang="zh-CN" sz="1200" b="1" dirty="0">
                          <a:solidFill>
                            <a:srgbClr val="FFFF00"/>
                          </a:solidFill>
                        </a:rPr>
                        <a:t>7. </a:t>
                      </a:r>
                      <a:r>
                        <a:rPr lang="zh-CN" altLang="en-US" sz="1200" b="1" dirty="0">
                          <a:solidFill>
                            <a:srgbClr val="FFFF00"/>
                          </a:solidFill>
                        </a:rPr>
                        <a:t>成本</a:t>
                      </a:r>
                    </a:p>
                  </a:txBody>
                  <a:tcPr anchor="ctr">
                    <a:solidFill>
                      <a:schemeClr val="bg1">
                        <a:lumMod val="75000"/>
                      </a:schemeClr>
                    </a:solidFill>
                  </a:tcPr>
                </a:tc>
                <a:tc>
                  <a:txBody>
                    <a:bodyPr/>
                    <a:lstStyle/>
                    <a:p>
                      <a:endParaRPr lang="zh-CN" altLang="en-US" sz="1000" dirty="0"/>
                    </a:p>
                  </a:txBody>
                  <a:tcPr/>
                </a:tc>
                <a:tc>
                  <a:txBody>
                    <a:bodyPr/>
                    <a:lstStyle/>
                    <a:p>
                      <a:r>
                        <a:rPr lang="en-US" altLang="zh-CN" sz="1000" dirty="0"/>
                        <a:t>7.1 </a:t>
                      </a:r>
                      <a:r>
                        <a:rPr lang="zh-CN" altLang="en-US" sz="1000" dirty="0"/>
                        <a:t>规划成本管理</a:t>
                      </a:r>
                      <a:endParaRPr lang="en-US" altLang="zh-CN" sz="1000" dirty="0"/>
                    </a:p>
                    <a:p>
                      <a:r>
                        <a:rPr lang="en-US" altLang="zh-CN" sz="1000" dirty="0"/>
                        <a:t>7.2 </a:t>
                      </a:r>
                      <a:r>
                        <a:rPr lang="zh-CN" altLang="en-US" sz="1000" dirty="0"/>
                        <a:t>估算成本</a:t>
                      </a:r>
                      <a:endParaRPr lang="en-US" altLang="zh-CN" sz="1000" dirty="0"/>
                    </a:p>
                    <a:p>
                      <a:r>
                        <a:rPr lang="en-US" altLang="zh-CN" sz="1000" dirty="0"/>
                        <a:t>7.3 </a:t>
                      </a:r>
                      <a:r>
                        <a:rPr lang="zh-CN" altLang="en-US" sz="1000" dirty="0"/>
                        <a:t>制定预算</a:t>
                      </a:r>
                    </a:p>
                  </a:txBody>
                  <a:tcPr/>
                </a:tc>
                <a:tc>
                  <a:txBody>
                    <a:bodyPr/>
                    <a:lstStyle/>
                    <a:p>
                      <a:endParaRPr lang="zh-CN" altLang="en-US" sz="1000" dirty="0"/>
                    </a:p>
                  </a:txBody>
                  <a:tcPr/>
                </a:tc>
                <a:tc>
                  <a:txBody>
                    <a:bodyPr/>
                    <a:lstStyle/>
                    <a:p>
                      <a:r>
                        <a:rPr lang="en-US" altLang="zh-CN" sz="1000" dirty="0"/>
                        <a:t>7.4 </a:t>
                      </a:r>
                      <a:r>
                        <a:rPr lang="zh-CN" altLang="en-US" sz="1000" dirty="0"/>
                        <a:t>控制成本</a:t>
                      </a:r>
                    </a:p>
                  </a:txBody>
                  <a:tcPr/>
                </a:tc>
                <a:tc>
                  <a:txBody>
                    <a:bodyPr/>
                    <a:lstStyle/>
                    <a:p>
                      <a:endParaRPr lang="zh-CN" altLang="en-US" sz="1000"/>
                    </a:p>
                  </a:txBody>
                  <a:tcPr/>
                </a:tc>
                <a:extLst>
                  <a:ext uri="{0D108BD9-81ED-4DB2-BD59-A6C34878D82A}">
                    <a16:rowId xmlns:a16="http://schemas.microsoft.com/office/drawing/2014/main" val="716816456"/>
                  </a:ext>
                </a:extLst>
              </a:tr>
              <a:tr h="256792">
                <a:tc>
                  <a:txBody>
                    <a:bodyPr/>
                    <a:lstStyle/>
                    <a:p>
                      <a:r>
                        <a:rPr lang="en-US" altLang="zh-CN" sz="1200" b="1" dirty="0">
                          <a:solidFill>
                            <a:srgbClr val="FFFF00"/>
                          </a:solidFill>
                        </a:rPr>
                        <a:t>8. </a:t>
                      </a:r>
                      <a:r>
                        <a:rPr lang="zh-CN" altLang="en-US" sz="1200" b="1" dirty="0">
                          <a:solidFill>
                            <a:srgbClr val="FFFF00"/>
                          </a:solidFill>
                        </a:rPr>
                        <a:t>质量</a:t>
                      </a:r>
                    </a:p>
                  </a:txBody>
                  <a:tcPr anchor="ctr">
                    <a:solidFill>
                      <a:schemeClr val="bg1">
                        <a:lumMod val="75000"/>
                      </a:schemeClr>
                    </a:solidFill>
                  </a:tcPr>
                </a:tc>
                <a:tc>
                  <a:txBody>
                    <a:bodyPr/>
                    <a:lstStyle/>
                    <a:p>
                      <a:endParaRPr lang="zh-CN" altLang="en-US" sz="1000"/>
                    </a:p>
                  </a:txBody>
                  <a:tcPr/>
                </a:tc>
                <a:tc>
                  <a:txBody>
                    <a:bodyPr/>
                    <a:lstStyle/>
                    <a:p>
                      <a:r>
                        <a:rPr lang="en-US" altLang="zh-CN" sz="1000" dirty="0"/>
                        <a:t>8.1 </a:t>
                      </a:r>
                      <a:r>
                        <a:rPr lang="zh-CN" altLang="en-US" sz="1000" dirty="0"/>
                        <a:t>规划质量管理</a:t>
                      </a:r>
                    </a:p>
                  </a:txBody>
                  <a:tcPr/>
                </a:tc>
                <a:tc>
                  <a:txBody>
                    <a:bodyPr/>
                    <a:lstStyle/>
                    <a:p>
                      <a:r>
                        <a:rPr lang="en-US" altLang="zh-CN" sz="1000" dirty="0"/>
                        <a:t>8.2</a:t>
                      </a:r>
                      <a:r>
                        <a:rPr lang="en-US" altLang="zh-CN" sz="1000" baseline="0" dirty="0"/>
                        <a:t> </a:t>
                      </a:r>
                      <a:r>
                        <a:rPr lang="zh-CN" altLang="en-US" sz="1000" baseline="0" dirty="0"/>
                        <a:t>实施质量保证</a:t>
                      </a:r>
                      <a:endParaRPr lang="zh-CN" altLang="en-US" sz="1000" dirty="0"/>
                    </a:p>
                  </a:txBody>
                  <a:tcPr/>
                </a:tc>
                <a:tc>
                  <a:txBody>
                    <a:bodyPr/>
                    <a:lstStyle/>
                    <a:p>
                      <a:r>
                        <a:rPr lang="en-US" altLang="zh-CN" sz="1000" dirty="0"/>
                        <a:t>8.3 </a:t>
                      </a:r>
                      <a:r>
                        <a:rPr lang="zh-CN" altLang="en-US" sz="1000" dirty="0"/>
                        <a:t>控制质量</a:t>
                      </a:r>
                    </a:p>
                  </a:txBody>
                  <a:tcPr/>
                </a:tc>
                <a:tc>
                  <a:txBody>
                    <a:bodyPr/>
                    <a:lstStyle/>
                    <a:p>
                      <a:endParaRPr lang="zh-CN" altLang="en-US" sz="1000"/>
                    </a:p>
                  </a:txBody>
                  <a:tcPr/>
                </a:tc>
                <a:extLst>
                  <a:ext uri="{0D108BD9-81ED-4DB2-BD59-A6C34878D82A}">
                    <a16:rowId xmlns:a16="http://schemas.microsoft.com/office/drawing/2014/main" val="1372679054"/>
                  </a:ext>
                </a:extLst>
              </a:tr>
              <a:tr h="543794">
                <a:tc>
                  <a:txBody>
                    <a:bodyPr/>
                    <a:lstStyle/>
                    <a:p>
                      <a:r>
                        <a:rPr lang="en-US" altLang="zh-CN" sz="1200" b="1" dirty="0">
                          <a:solidFill>
                            <a:srgbClr val="FFFF00"/>
                          </a:solidFill>
                        </a:rPr>
                        <a:t>9. </a:t>
                      </a:r>
                      <a:r>
                        <a:rPr lang="zh-CN" altLang="en-US" sz="1200" b="1" dirty="0">
                          <a:solidFill>
                            <a:srgbClr val="FFFF00"/>
                          </a:solidFill>
                        </a:rPr>
                        <a:t>人力资源</a:t>
                      </a:r>
                    </a:p>
                  </a:txBody>
                  <a:tcPr anchor="ctr">
                    <a:solidFill>
                      <a:schemeClr val="bg1">
                        <a:lumMod val="75000"/>
                      </a:schemeClr>
                    </a:solidFill>
                  </a:tcPr>
                </a:tc>
                <a:tc>
                  <a:txBody>
                    <a:bodyPr/>
                    <a:lstStyle/>
                    <a:p>
                      <a:endParaRPr lang="zh-CN" altLang="en-US" sz="1000"/>
                    </a:p>
                  </a:txBody>
                  <a:tcPr/>
                </a:tc>
                <a:tc>
                  <a:txBody>
                    <a:bodyPr/>
                    <a:lstStyle/>
                    <a:p>
                      <a:r>
                        <a:rPr lang="en-US" altLang="zh-CN" sz="1000" dirty="0"/>
                        <a:t>9.1 </a:t>
                      </a:r>
                      <a:r>
                        <a:rPr lang="zh-CN" altLang="en-US" sz="1000" dirty="0"/>
                        <a:t>规划人力资源管理</a:t>
                      </a:r>
                    </a:p>
                  </a:txBody>
                  <a:tcPr/>
                </a:tc>
                <a:tc>
                  <a:txBody>
                    <a:bodyPr/>
                    <a:lstStyle/>
                    <a:p>
                      <a:r>
                        <a:rPr lang="en-US" altLang="zh-CN" sz="1000" dirty="0"/>
                        <a:t>9.2 </a:t>
                      </a:r>
                      <a:r>
                        <a:rPr lang="zh-CN" altLang="en-US" sz="1000" dirty="0"/>
                        <a:t>组建团队</a:t>
                      </a:r>
                      <a:endParaRPr lang="en-US" altLang="zh-CN" sz="1000" dirty="0"/>
                    </a:p>
                    <a:p>
                      <a:r>
                        <a:rPr lang="en-US" altLang="zh-CN" sz="1000" dirty="0"/>
                        <a:t>9.3 </a:t>
                      </a:r>
                      <a:r>
                        <a:rPr lang="zh-CN" altLang="en-US" sz="1000" dirty="0"/>
                        <a:t>建设团队</a:t>
                      </a:r>
                      <a:endParaRPr lang="en-US" altLang="zh-CN" sz="1000" dirty="0"/>
                    </a:p>
                    <a:p>
                      <a:r>
                        <a:rPr lang="en-US" altLang="zh-CN" sz="1000" dirty="0"/>
                        <a:t>9.4 </a:t>
                      </a:r>
                      <a:r>
                        <a:rPr lang="zh-CN" altLang="en-US" sz="1000" dirty="0"/>
                        <a:t>管理团队</a:t>
                      </a:r>
                    </a:p>
                  </a:txBody>
                  <a:tcPr/>
                </a:tc>
                <a:tc>
                  <a:txBody>
                    <a:bodyPr/>
                    <a:lstStyle/>
                    <a:p>
                      <a:endParaRPr lang="zh-CN" altLang="en-US" sz="1000" dirty="0"/>
                    </a:p>
                  </a:txBody>
                  <a:tcPr/>
                </a:tc>
                <a:tc>
                  <a:txBody>
                    <a:bodyPr/>
                    <a:lstStyle/>
                    <a:p>
                      <a:endParaRPr lang="zh-CN" altLang="en-US" sz="1000"/>
                    </a:p>
                  </a:txBody>
                  <a:tcPr/>
                </a:tc>
                <a:extLst>
                  <a:ext uri="{0D108BD9-81ED-4DB2-BD59-A6C34878D82A}">
                    <a16:rowId xmlns:a16="http://schemas.microsoft.com/office/drawing/2014/main" val="3751637748"/>
                  </a:ext>
                </a:extLst>
              </a:tr>
              <a:tr h="333990">
                <a:tc>
                  <a:txBody>
                    <a:bodyPr/>
                    <a:lstStyle/>
                    <a:p>
                      <a:r>
                        <a:rPr lang="en-US" altLang="zh-CN" sz="1200" b="1" dirty="0">
                          <a:solidFill>
                            <a:srgbClr val="FFFF00"/>
                          </a:solidFill>
                        </a:rPr>
                        <a:t>10. </a:t>
                      </a:r>
                      <a:r>
                        <a:rPr lang="zh-CN" altLang="en-US" sz="1200" b="1" dirty="0">
                          <a:solidFill>
                            <a:srgbClr val="FFFF00"/>
                          </a:solidFill>
                        </a:rPr>
                        <a:t>干系人</a:t>
                      </a:r>
                    </a:p>
                  </a:txBody>
                  <a:tcPr anchor="ctr">
                    <a:solidFill>
                      <a:schemeClr val="bg1">
                        <a:lumMod val="75000"/>
                      </a:schemeClr>
                    </a:solidFill>
                  </a:tcPr>
                </a:tc>
                <a:tc>
                  <a:txBody>
                    <a:bodyPr/>
                    <a:lstStyle/>
                    <a:p>
                      <a:pPr algn="l"/>
                      <a:r>
                        <a:rPr lang="en-US" altLang="zh-CN" sz="1000" dirty="0"/>
                        <a:t>10.1 </a:t>
                      </a:r>
                      <a:r>
                        <a:rPr lang="zh-CN" altLang="en-US" sz="1000" dirty="0"/>
                        <a:t>识别干系人</a:t>
                      </a:r>
                    </a:p>
                  </a:txBody>
                  <a:tcPr anchor="ctr"/>
                </a:tc>
                <a:tc>
                  <a:txBody>
                    <a:bodyPr/>
                    <a:lstStyle/>
                    <a:p>
                      <a:pPr algn="l"/>
                      <a:r>
                        <a:rPr lang="en-US" altLang="zh-CN" sz="1000" dirty="0"/>
                        <a:t>10.2 </a:t>
                      </a:r>
                      <a:r>
                        <a:rPr lang="zh-CN" altLang="en-US" sz="1000" dirty="0"/>
                        <a:t>规划干系人管理</a:t>
                      </a:r>
                    </a:p>
                  </a:txBody>
                  <a:tcPr anchor="ctr"/>
                </a:tc>
                <a:tc>
                  <a:txBody>
                    <a:bodyPr/>
                    <a:lstStyle/>
                    <a:p>
                      <a:pPr algn="l"/>
                      <a:r>
                        <a:rPr lang="en-US" altLang="zh-CN" sz="1000" dirty="0"/>
                        <a:t>10.3</a:t>
                      </a:r>
                      <a:r>
                        <a:rPr lang="en-US" altLang="zh-CN" sz="1000" baseline="0" dirty="0"/>
                        <a:t> </a:t>
                      </a:r>
                      <a:r>
                        <a:rPr lang="zh-CN" altLang="en-US" sz="1000" baseline="0" dirty="0"/>
                        <a:t>管理干系人参与</a:t>
                      </a:r>
                      <a:endParaRPr lang="zh-CN" altLang="en-US" sz="1000" dirty="0"/>
                    </a:p>
                  </a:txBody>
                  <a:tcPr anchor="ctr"/>
                </a:tc>
                <a:tc>
                  <a:txBody>
                    <a:bodyPr/>
                    <a:lstStyle/>
                    <a:p>
                      <a:pPr algn="l"/>
                      <a:r>
                        <a:rPr lang="en-US" altLang="zh-CN" sz="1000" dirty="0"/>
                        <a:t>10.4</a:t>
                      </a:r>
                      <a:r>
                        <a:rPr lang="en-US" altLang="zh-CN" sz="1000" baseline="0" dirty="0"/>
                        <a:t> </a:t>
                      </a:r>
                      <a:r>
                        <a:rPr lang="zh-CN" altLang="en-US" sz="1000" baseline="0" dirty="0"/>
                        <a:t>控制干系人参与</a:t>
                      </a:r>
                      <a:endParaRPr lang="zh-CN" altLang="en-US" sz="1000" dirty="0"/>
                    </a:p>
                  </a:txBody>
                  <a:tcPr anchor="ctr"/>
                </a:tc>
                <a:tc>
                  <a:txBody>
                    <a:bodyPr/>
                    <a:lstStyle/>
                    <a:p>
                      <a:pPr algn="l"/>
                      <a:endParaRPr lang="zh-CN" altLang="en-US" sz="1000" dirty="0"/>
                    </a:p>
                  </a:txBody>
                  <a:tcPr anchor="ctr"/>
                </a:tc>
                <a:extLst>
                  <a:ext uri="{0D108BD9-81ED-4DB2-BD59-A6C34878D82A}">
                    <a16:rowId xmlns:a16="http://schemas.microsoft.com/office/drawing/2014/main" val="1464855307"/>
                  </a:ext>
                </a:extLst>
              </a:tr>
              <a:tr h="256792">
                <a:tc>
                  <a:txBody>
                    <a:bodyPr/>
                    <a:lstStyle/>
                    <a:p>
                      <a:r>
                        <a:rPr lang="en-US" altLang="zh-CN" sz="1200" b="1" dirty="0">
                          <a:solidFill>
                            <a:srgbClr val="FFFF00"/>
                          </a:solidFill>
                        </a:rPr>
                        <a:t>11. </a:t>
                      </a:r>
                      <a:r>
                        <a:rPr lang="zh-CN" altLang="en-US" sz="1200" b="1" dirty="0">
                          <a:solidFill>
                            <a:srgbClr val="FFFF00"/>
                          </a:solidFill>
                        </a:rPr>
                        <a:t>沟通</a:t>
                      </a:r>
                    </a:p>
                  </a:txBody>
                  <a:tcPr anchor="ctr">
                    <a:solidFill>
                      <a:schemeClr val="bg1">
                        <a:lumMod val="75000"/>
                      </a:schemeClr>
                    </a:solidFill>
                  </a:tcPr>
                </a:tc>
                <a:tc>
                  <a:txBody>
                    <a:bodyPr/>
                    <a:lstStyle/>
                    <a:p>
                      <a:endParaRPr lang="zh-CN" altLang="en-US" sz="1000"/>
                    </a:p>
                  </a:txBody>
                  <a:tcPr/>
                </a:tc>
                <a:tc>
                  <a:txBody>
                    <a:bodyPr/>
                    <a:lstStyle/>
                    <a:p>
                      <a:r>
                        <a:rPr lang="en-US" altLang="zh-CN" sz="1000" dirty="0"/>
                        <a:t>11.1 </a:t>
                      </a:r>
                      <a:r>
                        <a:rPr lang="zh-CN" altLang="en-US" sz="1000" dirty="0"/>
                        <a:t>规划沟通管理</a:t>
                      </a:r>
                    </a:p>
                  </a:txBody>
                  <a:tcPr/>
                </a:tc>
                <a:tc>
                  <a:txBody>
                    <a:bodyPr/>
                    <a:lstStyle/>
                    <a:p>
                      <a:r>
                        <a:rPr lang="en-US" altLang="zh-CN" sz="1000" dirty="0"/>
                        <a:t>11.2 </a:t>
                      </a:r>
                      <a:r>
                        <a:rPr lang="zh-CN" altLang="en-US" sz="1000" dirty="0"/>
                        <a:t>管理沟通</a:t>
                      </a:r>
                    </a:p>
                  </a:txBody>
                  <a:tcPr/>
                </a:tc>
                <a:tc>
                  <a:txBody>
                    <a:bodyPr/>
                    <a:lstStyle/>
                    <a:p>
                      <a:r>
                        <a:rPr lang="en-US" altLang="zh-CN" sz="1000" dirty="0"/>
                        <a:t>11.3 </a:t>
                      </a:r>
                      <a:r>
                        <a:rPr lang="zh-CN" altLang="en-US" sz="1000" dirty="0"/>
                        <a:t>控制沟通</a:t>
                      </a:r>
                    </a:p>
                  </a:txBody>
                  <a:tcPr/>
                </a:tc>
                <a:tc>
                  <a:txBody>
                    <a:bodyPr/>
                    <a:lstStyle/>
                    <a:p>
                      <a:endParaRPr lang="zh-CN" altLang="en-US" sz="1000"/>
                    </a:p>
                  </a:txBody>
                  <a:tcPr/>
                </a:tc>
                <a:extLst>
                  <a:ext uri="{0D108BD9-81ED-4DB2-BD59-A6C34878D82A}">
                    <a16:rowId xmlns:a16="http://schemas.microsoft.com/office/drawing/2014/main" val="3413577671"/>
                  </a:ext>
                </a:extLst>
              </a:tr>
              <a:tr h="845902">
                <a:tc>
                  <a:txBody>
                    <a:bodyPr/>
                    <a:lstStyle/>
                    <a:p>
                      <a:r>
                        <a:rPr lang="en-US" altLang="zh-CN" sz="1200" b="1" dirty="0">
                          <a:solidFill>
                            <a:srgbClr val="FFFF00"/>
                          </a:solidFill>
                        </a:rPr>
                        <a:t>12.</a:t>
                      </a:r>
                      <a:r>
                        <a:rPr lang="en-US" altLang="zh-CN" sz="1200" b="1" baseline="0" dirty="0">
                          <a:solidFill>
                            <a:srgbClr val="FFFF00"/>
                          </a:solidFill>
                        </a:rPr>
                        <a:t> </a:t>
                      </a:r>
                      <a:r>
                        <a:rPr lang="zh-CN" altLang="en-US" sz="1200" b="1" baseline="0" dirty="0">
                          <a:solidFill>
                            <a:srgbClr val="FFFF00"/>
                          </a:solidFill>
                        </a:rPr>
                        <a:t>风险</a:t>
                      </a:r>
                      <a:endParaRPr lang="zh-CN" altLang="en-US" sz="1200" b="1" dirty="0">
                        <a:solidFill>
                          <a:srgbClr val="FFFF00"/>
                        </a:solidFill>
                      </a:endParaRPr>
                    </a:p>
                  </a:txBody>
                  <a:tcPr anchor="ctr">
                    <a:solidFill>
                      <a:schemeClr val="bg1">
                        <a:lumMod val="75000"/>
                      </a:schemeClr>
                    </a:solidFill>
                  </a:tcPr>
                </a:tc>
                <a:tc>
                  <a:txBody>
                    <a:bodyPr/>
                    <a:lstStyle/>
                    <a:p>
                      <a:endParaRPr lang="zh-CN" altLang="en-US" sz="1000"/>
                    </a:p>
                  </a:txBody>
                  <a:tcPr/>
                </a:tc>
                <a:tc>
                  <a:txBody>
                    <a:bodyPr/>
                    <a:lstStyle/>
                    <a:p>
                      <a:r>
                        <a:rPr lang="en-US" altLang="zh-CN" sz="1000" dirty="0"/>
                        <a:t>12.1 </a:t>
                      </a:r>
                      <a:r>
                        <a:rPr lang="zh-CN" altLang="en-US" sz="1000" dirty="0"/>
                        <a:t>规划风险管理</a:t>
                      </a:r>
                      <a:endParaRPr lang="en-US" altLang="zh-CN" sz="1000" dirty="0"/>
                    </a:p>
                    <a:p>
                      <a:r>
                        <a:rPr lang="en-US" altLang="zh-CN" sz="1000" dirty="0"/>
                        <a:t>12.2 </a:t>
                      </a:r>
                      <a:r>
                        <a:rPr lang="zh-CN" altLang="en-US" sz="1000" dirty="0"/>
                        <a:t>识别风险</a:t>
                      </a:r>
                      <a:endParaRPr lang="en-US" altLang="zh-CN" sz="1000" dirty="0"/>
                    </a:p>
                    <a:p>
                      <a:r>
                        <a:rPr lang="en-US" altLang="zh-CN" sz="1000" dirty="0"/>
                        <a:t>12.3 </a:t>
                      </a:r>
                      <a:r>
                        <a:rPr lang="zh-CN" altLang="en-US" sz="1000" dirty="0"/>
                        <a:t>实施定性风险分析</a:t>
                      </a:r>
                      <a:endParaRPr lang="en-US" altLang="zh-CN"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a:t>12.4 </a:t>
                      </a:r>
                      <a:r>
                        <a:rPr lang="zh-CN" altLang="en-US" sz="1000" dirty="0"/>
                        <a:t>实施定量风险分析</a:t>
                      </a:r>
                      <a:endParaRPr lang="en-US" altLang="zh-CN" sz="1000" dirty="0"/>
                    </a:p>
                    <a:p>
                      <a:r>
                        <a:rPr lang="en-US" altLang="zh-CN" sz="1000" dirty="0"/>
                        <a:t>12.5 </a:t>
                      </a:r>
                      <a:r>
                        <a:rPr lang="zh-CN" altLang="en-US" sz="1000" dirty="0"/>
                        <a:t>规划风险应对</a:t>
                      </a:r>
                    </a:p>
                  </a:txBody>
                  <a:tcPr/>
                </a:tc>
                <a:tc>
                  <a:txBody>
                    <a:bodyPr/>
                    <a:lstStyle/>
                    <a:p>
                      <a:endParaRPr lang="zh-CN" altLang="en-US" sz="1000" dirty="0"/>
                    </a:p>
                  </a:txBody>
                  <a:tcPr/>
                </a:tc>
                <a:tc>
                  <a:txBody>
                    <a:bodyPr/>
                    <a:lstStyle/>
                    <a:p>
                      <a:r>
                        <a:rPr lang="en-US" altLang="zh-CN" sz="1000" dirty="0"/>
                        <a:t>12.6 </a:t>
                      </a:r>
                      <a:r>
                        <a:rPr lang="zh-CN" altLang="en-US" sz="1000" dirty="0"/>
                        <a:t>控制风险</a:t>
                      </a:r>
                    </a:p>
                  </a:txBody>
                  <a:tcPr/>
                </a:tc>
                <a:tc>
                  <a:txBody>
                    <a:bodyPr/>
                    <a:lstStyle/>
                    <a:p>
                      <a:endParaRPr lang="zh-CN" altLang="en-US" sz="1000" dirty="0"/>
                    </a:p>
                  </a:txBody>
                  <a:tcPr/>
                </a:tc>
                <a:extLst>
                  <a:ext uri="{0D108BD9-81ED-4DB2-BD59-A6C34878D82A}">
                    <a16:rowId xmlns:a16="http://schemas.microsoft.com/office/drawing/2014/main" val="851339938"/>
                  </a:ext>
                </a:extLst>
              </a:tr>
              <a:tr h="256792">
                <a:tc>
                  <a:txBody>
                    <a:bodyPr/>
                    <a:lstStyle/>
                    <a:p>
                      <a:r>
                        <a:rPr lang="en-US" altLang="zh-CN" sz="1200" b="1" dirty="0">
                          <a:solidFill>
                            <a:srgbClr val="FFFF00"/>
                          </a:solidFill>
                        </a:rPr>
                        <a:t>13. </a:t>
                      </a:r>
                      <a:r>
                        <a:rPr lang="zh-CN" altLang="en-US" sz="1200" b="1" dirty="0">
                          <a:solidFill>
                            <a:srgbClr val="FFFF00"/>
                          </a:solidFill>
                        </a:rPr>
                        <a:t>采购</a:t>
                      </a:r>
                    </a:p>
                  </a:txBody>
                  <a:tcPr anchor="ctr">
                    <a:solidFill>
                      <a:schemeClr val="bg1">
                        <a:lumMod val="75000"/>
                      </a:schemeClr>
                    </a:solidFill>
                  </a:tcPr>
                </a:tc>
                <a:tc>
                  <a:txBody>
                    <a:bodyPr/>
                    <a:lstStyle/>
                    <a:p>
                      <a:endParaRPr lang="zh-CN" altLang="en-US" sz="1000"/>
                    </a:p>
                  </a:txBody>
                  <a:tcPr/>
                </a:tc>
                <a:tc>
                  <a:txBody>
                    <a:bodyPr/>
                    <a:lstStyle/>
                    <a:p>
                      <a:r>
                        <a:rPr lang="en-US" altLang="zh-CN" sz="1000" dirty="0"/>
                        <a:t>13.1 </a:t>
                      </a:r>
                      <a:r>
                        <a:rPr lang="zh-CN" altLang="en-US" sz="1000" dirty="0"/>
                        <a:t>规划采购管理</a:t>
                      </a:r>
                    </a:p>
                  </a:txBody>
                  <a:tcPr/>
                </a:tc>
                <a:tc>
                  <a:txBody>
                    <a:bodyPr/>
                    <a:lstStyle/>
                    <a:p>
                      <a:r>
                        <a:rPr lang="en-US" altLang="zh-CN" sz="1000" dirty="0"/>
                        <a:t>13.2 </a:t>
                      </a:r>
                      <a:r>
                        <a:rPr lang="zh-CN" altLang="en-US" sz="1000" dirty="0"/>
                        <a:t>实施采购</a:t>
                      </a:r>
                    </a:p>
                  </a:txBody>
                  <a:tcPr/>
                </a:tc>
                <a:tc>
                  <a:txBody>
                    <a:bodyPr/>
                    <a:lstStyle/>
                    <a:p>
                      <a:r>
                        <a:rPr lang="en-US" altLang="zh-CN" sz="1000" dirty="0"/>
                        <a:t>13.3 </a:t>
                      </a:r>
                      <a:r>
                        <a:rPr lang="zh-CN" altLang="en-US" sz="1000" dirty="0"/>
                        <a:t>控制采购</a:t>
                      </a:r>
                    </a:p>
                  </a:txBody>
                  <a:tcPr/>
                </a:tc>
                <a:tc>
                  <a:txBody>
                    <a:bodyPr/>
                    <a:lstStyle/>
                    <a:p>
                      <a:r>
                        <a:rPr lang="en-US" altLang="zh-CN" sz="1000" dirty="0"/>
                        <a:t>13.4</a:t>
                      </a:r>
                      <a:r>
                        <a:rPr lang="en-US" altLang="zh-CN" sz="1000" baseline="0" dirty="0"/>
                        <a:t> </a:t>
                      </a:r>
                      <a:r>
                        <a:rPr lang="zh-CN" altLang="en-US" sz="1000" baseline="0" dirty="0"/>
                        <a:t>结束采购</a:t>
                      </a:r>
                      <a:endParaRPr lang="zh-CN" altLang="en-US" sz="1000" dirty="0"/>
                    </a:p>
                  </a:txBody>
                  <a:tcPr/>
                </a:tc>
                <a:extLst>
                  <a:ext uri="{0D108BD9-81ED-4DB2-BD59-A6C34878D82A}">
                    <a16:rowId xmlns:a16="http://schemas.microsoft.com/office/drawing/2014/main" val="213182322"/>
                  </a:ext>
                </a:extLst>
              </a:tr>
            </a:tbl>
          </a:graphicData>
        </a:graphic>
      </p:graphicFrame>
    </p:spTree>
    <p:extLst>
      <p:ext uri="{BB962C8B-B14F-4D97-AF65-F5344CB8AC3E}">
        <p14:creationId xmlns:p14="http://schemas.microsoft.com/office/powerpoint/2010/main" val="10996400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latin typeface="方正粗宋简体"/>
                <a:ea typeface="方正粗宋简体"/>
              </a:rPr>
              <a:t> 目 录</a:t>
            </a:r>
          </a:p>
        </p:txBody>
      </p:sp>
      <p:grpSp>
        <p:nvGrpSpPr>
          <p:cNvPr id="59" name="组合 58"/>
          <p:cNvGrpSpPr/>
          <p:nvPr/>
        </p:nvGrpSpPr>
        <p:grpSpPr>
          <a:xfrm>
            <a:off x="2983549" y="2640439"/>
            <a:ext cx="5446736" cy="400110"/>
            <a:chOff x="3084518" y="2106967"/>
            <a:chExt cx="5446736"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3.2</a:t>
              </a:r>
              <a:endParaRPr lang="zh-CN" altLang="en-US" sz="2000" b="1" i="1" dirty="0">
                <a:solidFill>
                  <a:srgbClr val="0255A0"/>
                </a:solidFill>
                <a:latin typeface="华文细黑"/>
                <a:ea typeface="微软雅黑"/>
              </a:endParaRPr>
            </a:p>
          </p:txBody>
        </p:sp>
        <p:sp>
          <p:nvSpPr>
            <p:cNvPr id="32" name="TextBox 26"/>
            <p:cNvSpPr txBox="1"/>
            <p:nvPr/>
          </p:nvSpPr>
          <p:spPr>
            <a:xfrm>
              <a:off x="3608639" y="2132121"/>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项目管理过程组及相互作用</a:t>
              </a:r>
            </a:p>
          </p:txBody>
        </p:sp>
      </p:grpSp>
      <p:grpSp>
        <p:nvGrpSpPr>
          <p:cNvPr id="60" name="组合 59"/>
          <p:cNvGrpSpPr/>
          <p:nvPr/>
        </p:nvGrpSpPr>
        <p:grpSpPr>
          <a:xfrm>
            <a:off x="2983752" y="3128978"/>
            <a:ext cx="5447953" cy="400110"/>
            <a:chOff x="3084518" y="2106967"/>
            <a:chExt cx="5447953"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3.3</a:t>
              </a:r>
              <a:endParaRPr lang="zh-CN" altLang="en-US" sz="2000" b="1" i="1" dirty="0">
                <a:solidFill>
                  <a:srgbClr val="0255A0"/>
                </a:solidFill>
                <a:latin typeface="华文细黑"/>
                <a:ea typeface="微软雅黑"/>
              </a:endParaRPr>
            </a:p>
          </p:txBody>
        </p:sp>
        <p:sp>
          <p:nvSpPr>
            <p:cNvPr id="62" name="TextBox 26"/>
            <p:cNvSpPr txBox="1"/>
            <p:nvPr/>
          </p:nvSpPr>
          <p:spPr>
            <a:xfrm>
              <a:off x="3609856" y="2119544"/>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项目管理过程组简介</a:t>
              </a:r>
            </a:p>
          </p:txBody>
        </p:sp>
      </p:grpSp>
      <p:grpSp>
        <p:nvGrpSpPr>
          <p:cNvPr id="63" name="组合 62"/>
          <p:cNvGrpSpPr/>
          <p:nvPr/>
        </p:nvGrpSpPr>
        <p:grpSpPr>
          <a:xfrm>
            <a:off x="2983549" y="3587454"/>
            <a:ext cx="5797698" cy="400110"/>
            <a:chOff x="3084518" y="2106967"/>
            <a:chExt cx="5797698"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3.4</a:t>
              </a:r>
              <a:endParaRPr lang="zh-CN" altLang="en-US" sz="2000" b="1" i="1" dirty="0">
                <a:solidFill>
                  <a:srgbClr val="0255A0"/>
                </a:solidFill>
                <a:latin typeface="华文细黑"/>
                <a:ea typeface="微软雅黑"/>
              </a:endParaRPr>
            </a:p>
          </p:txBody>
        </p:sp>
        <p:sp>
          <p:nvSpPr>
            <p:cNvPr id="65" name="TextBox 26"/>
            <p:cNvSpPr txBox="1"/>
            <p:nvPr/>
          </p:nvSpPr>
          <p:spPr>
            <a:xfrm>
              <a:off x="3606002" y="2119544"/>
              <a:ext cx="5276214"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项目信息</a:t>
              </a:r>
            </a:p>
          </p:txBody>
        </p:sp>
      </p:grpSp>
      <p:grpSp>
        <p:nvGrpSpPr>
          <p:cNvPr id="66" name="组合 65"/>
          <p:cNvGrpSpPr/>
          <p:nvPr/>
        </p:nvGrpSpPr>
        <p:grpSpPr>
          <a:xfrm>
            <a:off x="3009107" y="2206792"/>
            <a:ext cx="5444099" cy="400110"/>
            <a:chOff x="3084518" y="2106967"/>
            <a:chExt cx="5444099"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3.1</a:t>
              </a:r>
              <a:endParaRPr lang="zh-CN" altLang="en-US" sz="2000" b="1" i="1" dirty="0">
                <a:solidFill>
                  <a:srgbClr val="0255A0"/>
                </a:solidFill>
                <a:latin typeface="华文细黑"/>
                <a:ea typeface="微软雅黑"/>
              </a:endParaRPr>
            </a:p>
          </p:txBody>
        </p:sp>
        <p:sp>
          <p:nvSpPr>
            <p:cNvPr id="68" name="TextBox 26"/>
            <p:cNvSpPr txBox="1"/>
            <p:nvPr/>
          </p:nvSpPr>
          <p:spPr>
            <a:xfrm>
              <a:off x="3606002" y="2115984"/>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项目管理知识体系</a:t>
              </a:r>
            </a:p>
          </p:txBody>
        </p:sp>
      </p:grpSp>
      <p:grpSp>
        <p:nvGrpSpPr>
          <p:cNvPr id="69" name="组合 68"/>
          <p:cNvGrpSpPr/>
          <p:nvPr/>
        </p:nvGrpSpPr>
        <p:grpSpPr>
          <a:xfrm>
            <a:off x="2983549" y="4048742"/>
            <a:ext cx="5444099" cy="400110"/>
            <a:chOff x="3084518" y="2106967"/>
            <a:chExt cx="5444099" cy="400110"/>
          </a:xfrm>
        </p:grpSpPr>
        <p:sp>
          <p:nvSpPr>
            <p:cNvPr id="7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3.5</a:t>
              </a:r>
              <a:endParaRPr lang="zh-CN" altLang="en-US" sz="2000" b="1" i="1" dirty="0">
                <a:solidFill>
                  <a:srgbClr val="0255A0"/>
                </a:solidFill>
                <a:latin typeface="华文细黑"/>
                <a:ea typeface="微软雅黑"/>
              </a:endParaRPr>
            </a:p>
          </p:txBody>
        </p:sp>
        <p:sp>
          <p:nvSpPr>
            <p:cNvPr id="71" name="TextBox 26"/>
            <p:cNvSpPr txBox="1"/>
            <p:nvPr/>
          </p:nvSpPr>
          <p:spPr>
            <a:xfrm>
              <a:off x="3606002" y="2122356"/>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项目管理软件</a:t>
              </a:r>
            </a:p>
          </p:txBody>
        </p:sp>
      </p:grpSp>
    </p:spTree>
    <p:extLst>
      <p:ext uri="{BB962C8B-B14F-4D97-AF65-F5344CB8AC3E}">
        <p14:creationId xmlns:p14="http://schemas.microsoft.com/office/powerpoint/2010/main" val="832766505"/>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3.3.5  </a:t>
            </a:r>
            <a:r>
              <a:rPr lang="zh-CN" altLang="en-US" dirty="0"/>
              <a:t>知识领域与过程组的关系</a:t>
            </a:r>
          </a:p>
        </p:txBody>
      </p:sp>
      <p:sp>
        <p:nvSpPr>
          <p:cNvPr id="9" name="副标题 8"/>
          <p:cNvSpPr txBox="1">
            <a:spLocks/>
          </p:cNvSpPr>
          <p:nvPr/>
        </p:nvSpPr>
        <p:spPr>
          <a:xfrm>
            <a:off x="467544" y="985292"/>
            <a:ext cx="856895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473EA22-59F0-44F6-A567-D4D7064FC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801926"/>
            <a:ext cx="6840760" cy="4521314"/>
          </a:xfrm>
          <a:prstGeom prst="rect">
            <a:avLst/>
          </a:prstGeom>
        </p:spPr>
      </p:pic>
    </p:spTree>
    <p:extLst>
      <p:ext uri="{BB962C8B-B14F-4D97-AF65-F5344CB8AC3E}">
        <p14:creationId xmlns:p14="http://schemas.microsoft.com/office/powerpoint/2010/main" val="114724574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latin typeface="方正粗宋简体"/>
                <a:ea typeface="方正粗宋简体"/>
              </a:rPr>
              <a:t>项目信息</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3.4</a:t>
            </a:r>
            <a:endParaRPr lang="zh-CN" altLang="en-US" sz="4000" b="1" dirty="0">
              <a:solidFill>
                <a:schemeClr val="accent1"/>
              </a:solidFill>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3.4  </a:t>
            </a:r>
            <a:r>
              <a:rPr lang="zh-CN" altLang="en-US" dirty="0"/>
              <a:t>项目信息</a:t>
            </a:r>
          </a:p>
        </p:txBody>
      </p:sp>
      <p:sp>
        <p:nvSpPr>
          <p:cNvPr id="9" name="副标题 8"/>
          <p:cNvSpPr txBox="1">
            <a:spLocks/>
          </p:cNvSpPr>
          <p:nvPr/>
        </p:nvSpPr>
        <p:spPr>
          <a:xfrm>
            <a:off x="467544" y="857706"/>
            <a:ext cx="8424935"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7030A0"/>
                </a:solidFill>
                <a:latin typeface="Times New Roman" panose="02020603050405020304" pitchFamily="18" charset="0"/>
                <a:cs typeface="Times New Roman" panose="02020603050405020304" pitchFamily="18" charset="0"/>
              </a:rPr>
              <a:t>项目信息：</a:t>
            </a:r>
            <a:r>
              <a:rPr lang="zh-CN" altLang="en-US" sz="2000" b="1" dirty="0">
                <a:latin typeface="Times New Roman" panose="02020603050405020304" pitchFamily="18" charset="0"/>
                <a:cs typeface="Times New Roman" panose="02020603050405020304" pitchFamily="18" charset="0"/>
              </a:rPr>
              <a:t>在项目执行环境中，持续</a:t>
            </a:r>
            <a:r>
              <a:rPr lang="zh-CN" altLang="en-US" sz="2000" b="1" dirty="0">
                <a:solidFill>
                  <a:srgbClr val="FFC000"/>
                </a:solidFill>
                <a:latin typeface="Times New Roman" panose="02020603050405020304" pitchFamily="18" charset="0"/>
                <a:cs typeface="Times New Roman" panose="02020603050405020304" pitchFamily="18" charset="0"/>
              </a:rPr>
              <a:t>收集和分析项目数据</a:t>
            </a:r>
            <a:r>
              <a:rPr lang="en-US" altLang="zh-CN" sz="2000" b="1" dirty="0">
                <a:solidFill>
                  <a:srgbClr val="FFC000"/>
                </a:solidFill>
                <a:latin typeface="Times New Roman" panose="02020603050405020304" pitchFamily="18" charset="0"/>
                <a:cs typeface="Times New Roman" panose="02020603050405020304" pitchFamily="18" charset="0"/>
              </a:rPr>
              <a:t>/</a:t>
            </a:r>
            <a:r>
              <a:rPr lang="zh-CN" altLang="en-US" sz="2000" b="1" dirty="0">
                <a:solidFill>
                  <a:srgbClr val="FFC000"/>
                </a:solidFill>
                <a:latin typeface="Times New Roman" panose="02020603050405020304" pitchFamily="18" charset="0"/>
                <a:cs typeface="Times New Roman" panose="02020603050405020304" pitchFamily="18" charset="0"/>
              </a:rPr>
              <a:t>信息</a:t>
            </a:r>
          </a:p>
        </p:txBody>
      </p:sp>
      <p:graphicFrame>
        <p:nvGraphicFramePr>
          <p:cNvPr id="4" name="图示 3">
            <a:extLst>
              <a:ext uri="{FF2B5EF4-FFF2-40B4-BE49-F238E27FC236}">
                <a16:creationId xmlns:a16="http://schemas.microsoft.com/office/drawing/2014/main" id="{328C33E8-BA2F-412A-91C0-6DFE8A6BA289}"/>
              </a:ext>
            </a:extLst>
          </p:cNvPr>
          <p:cNvGraphicFramePr/>
          <p:nvPr>
            <p:extLst>
              <p:ext uri="{D42A27DB-BD31-4B8C-83A1-F6EECF244321}">
                <p14:modId xmlns:p14="http://schemas.microsoft.com/office/powerpoint/2010/main" val="3894555702"/>
              </p:ext>
            </p:extLst>
          </p:nvPr>
        </p:nvGraphicFramePr>
        <p:xfrm>
          <a:off x="-108520" y="1417340"/>
          <a:ext cx="854967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a:extLst>
              <a:ext uri="{FF2B5EF4-FFF2-40B4-BE49-F238E27FC236}">
                <a16:creationId xmlns:a16="http://schemas.microsoft.com/office/drawing/2014/main" id="{33700C5B-76C2-4AD2-9B9D-1B6B40ECF000}"/>
              </a:ext>
            </a:extLst>
          </p:cNvPr>
          <p:cNvSpPr txBox="1"/>
          <p:nvPr/>
        </p:nvSpPr>
        <p:spPr>
          <a:xfrm>
            <a:off x="1835696" y="4751434"/>
            <a:ext cx="2160240" cy="923330"/>
          </a:xfrm>
          <a:prstGeom prst="rect">
            <a:avLst/>
          </a:prstGeom>
          <a:solidFill>
            <a:schemeClr val="bg2"/>
          </a:solidFill>
        </p:spPr>
        <p:txBody>
          <a:bodyPr wrap="square">
            <a:spAutoFit/>
          </a:bodyPr>
          <a:lstStyle/>
          <a:p>
            <a:r>
              <a:rPr lang="zh-CN" altLang="en-US" sz="1800" b="1" dirty="0">
                <a:solidFill>
                  <a:srgbClr val="FF0000"/>
                </a:solidFill>
                <a:latin typeface="Times New Roman" panose="02020603050405020304" pitchFamily="18" charset="0"/>
                <a:cs typeface="Times New Roman" panose="02020603050405020304" pitchFamily="18" charset="0"/>
              </a:rPr>
              <a:t>来自于执行过程组：</a:t>
            </a:r>
            <a:endParaRPr lang="en-US" altLang="zh-CN" sz="1800" b="1" dirty="0">
              <a:solidFill>
                <a:srgbClr val="FF0000"/>
              </a:solidFill>
              <a:latin typeface="Times New Roman" panose="02020603050405020304" pitchFamily="18" charset="0"/>
              <a:cs typeface="Times New Roman" panose="02020603050405020304" pitchFamily="18" charset="0"/>
            </a:endParaRPr>
          </a:p>
          <a:p>
            <a:r>
              <a:rPr lang="zh-CN" altLang="en-US" sz="1800" b="1" dirty="0">
                <a:solidFill>
                  <a:srgbClr val="00B0F0"/>
                </a:solidFill>
                <a:latin typeface="Times New Roman" panose="02020603050405020304" pitchFamily="18" charset="0"/>
                <a:cs typeface="Times New Roman" panose="02020603050405020304" pitchFamily="18" charset="0"/>
              </a:rPr>
              <a:t>原始观察结果和测量值</a:t>
            </a:r>
            <a:endParaRPr lang="zh-CN" altLang="en-US" dirty="0"/>
          </a:p>
        </p:txBody>
      </p:sp>
      <p:sp>
        <p:nvSpPr>
          <p:cNvPr id="10" name="文本框 9">
            <a:extLst>
              <a:ext uri="{FF2B5EF4-FFF2-40B4-BE49-F238E27FC236}">
                <a16:creationId xmlns:a16="http://schemas.microsoft.com/office/drawing/2014/main" id="{223C0DCC-5D0D-417A-B499-1F85CD9B1D4C}"/>
              </a:ext>
            </a:extLst>
          </p:cNvPr>
          <p:cNvSpPr txBox="1"/>
          <p:nvPr/>
        </p:nvSpPr>
        <p:spPr>
          <a:xfrm>
            <a:off x="3500194" y="3612080"/>
            <a:ext cx="1999595" cy="923330"/>
          </a:xfrm>
          <a:prstGeom prst="rect">
            <a:avLst/>
          </a:prstGeom>
          <a:solidFill>
            <a:schemeClr val="bg2"/>
          </a:solidFill>
        </p:spPr>
        <p:txBody>
          <a:bodyPr wrap="square">
            <a:spAutoFit/>
          </a:bodyPr>
          <a:lstStyle/>
          <a:p>
            <a:r>
              <a:rPr lang="zh-CN" altLang="en-US" sz="1800" b="1" dirty="0">
                <a:solidFill>
                  <a:srgbClr val="FF0000"/>
                </a:solidFill>
                <a:latin typeface="Times New Roman" panose="02020603050405020304" pitchFamily="18" charset="0"/>
                <a:cs typeface="Times New Roman" panose="02020603050405020304" pitchFamily="18" charset="0"/>
              </a:rPr>
              <a:t>来自于监控过程：</a:t>
            </a:r>
            <a:endParaRPr lang="en-US" altLang="zh-CN" sz="1800" b="1" dirty="0">
              <a:solidFill>
                <a:srgbClr val="FF0000"/>
              </a:solidFill>
              <a:latin typeface="Times New Roman" panose="02020603050405020304" pitchFamily="18" charset="0"/>
              <a:cs typeface="Times New Roman" panose="02020603050405020304" pitchFamily="18" charset="0"/>
            </a:endParaRPr>
          </a:p>
          <a:p>
            <a:r>
              <a:rPr lang="zh-CN" altLang="en-US" sz="1800" b="1" dirty="0">
                <a:solidFill>
                  <a:srgbClr val="00B0F0"/>
                </a:solidFill>
                <a:latin typeface="Times New Roman" panose="02020603050405020304" pitchFamily="18" charset="0"/>
                <a:cs typeface="Times New Roman" panose="02020603050405020304" pitchFamily="18" charset="0"/>
              </a:rPr>
              <a:t>整合分析绩效数据而得到</a:t>
            </a:r>
            <a:endParaRPr lang="zh-CN" altLang="en-US" dirty="0"/>
          </a:p>
        </p:txBody>
      </p:sp>
      <p:sp>
        <p:nvSpPr>
          <p:cNvPr id="11" name="文本框 10">
            <a:extLst>
              <a:ext uri="{FF2B5EF4-FFF2-40B4-BE49-F238E27FC236}">
                <a16:creationId xmlns:a16="http://schemas.microsoft.com/office/drawing/2014/main" id="{A301B214-157A-4744-9944-9760D0B1FB6A}"/>
              </a:ext>
            </a:extLst>
          </p:cNvPr>
          <p:cNvSpPr txBox="1"/>
          <p:nvPr/>
        </p:nvSpPr>
        <p:spPr>
          <a:xfrm>
            <a:off x="5758230" y="3126174"/>
            <a:ext cx="2918225" cy="923330"/>
          </a:xfrm>
          <a:prstGeom prst="rect">
            <a:avLst/>
          </a:prstGeom>
          <a:solidFill>
            <a:schemeClr val="bg2"/>
          </a:solidFill>
        </p:spPr>
        <p:txBody>
          <a:bodyPr wrap="square">
            <a:spAutoFit/>
          </a:bodyPr>
          <a:lstStyle/>
          <a:p>
            <a:r>
              <a:rPr lang="zh-CN" altLang="en-US" b="1" dirty="0">
                <a:solidFill>
                  <a:srgbClr val="FF0000"/>
                </a:solidFill>
                <a:latin typeface="Times New Roman" panose="02020603050405020304" pitchFamily="18" charset="0"/>
                <a:cs typeface="Times New Roman" panose="02020603050405020304" pitchFamily="18" charset="0"/>
              </a:rPr>
              <a:t>通过</a:t>
            </a:r>
            <a:r>
              <a:rPr lang="zh-CN" altLang="en-US" sz="1800" b="1" dirty="0">
                <a:solidFill>
                  <a:srgbClr val="FF0000"/>
                </a:solidFill>
                <a:latin typeface="Times New Roman" panose="02020603050405020304" pitchFamily="18" charset="0"/>
                <a:cs typeface="Times New Roman" panose="02020603050405020304" pitchFamily="18" charset="0"/>
              </a:rPr>
              <a:t>汇编绩效信息</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r>
              <a:rPr lang="zh-CN" altLang="en-US" sz="1800" b="1" dirty="0">
                <a:solidFill>
                  <a:srgbClr val="00B0F0"/>
                </a:solidFill>
                <a:latin typeface="Times New Roman" panose="02020603050405020304" pitchFamily="18" charset="0"/>
                <a:cs typeface="Times New Roman" panose="02020603050405020304" pitchFamily="18" charset="0"/>
              </a:rPr>
              <a:t>制定决策、提出问题、采取行动或引起关注</a:t>
            </a:r>
            <a:endParaRPr lang="zh-CN" altLang="en-US" dirty="0">
              <a:solidFill>
                <a:srgbClr val="00B0F0"/>
              </a:solidFill>
            </a:endParaRPr>
          </a:p>
        </p:txBody>
      </p:sp>
    </p:spTree>
    <p:extLst>
      <p:ext uri="{BB962C8B-B14F-4D97-AF65-F5344CB8AC3E}">
        <p14:creationId xmlns:p14="http://schemas.microsoft.com/office/powerpoint/2010/main" val="2426561197"/>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3FEA2B3-5B8C-4009-ADF2-5FE1A0ED9E38}"/>
              </a:ext>
            </a:extLst>
          </p:cNvPr>
          <p:cNvPicPr>
            <a:picLocks noChangeAspect="1"/>
          </p:cNvPicPr>
          <p:nvPr/>
        </p:nvPicPr>
        <p:blipFill>
          <a:blip r:embed="rId3"/>
          <a:stretch>
            <a:fillRect/>
          </a:stretch>
        </p:blipFill>
        <p:spPr>
          <a:xfrm>
            <a:off x="1165300" y="-16024"/>
            <a:ext cx="5434080" cy="5731024"/>
          </a:xfrm>
          <a:prstGeom prst="rect">
            <a:avLst/>
          </a:prstGeom>
        </p:spPr>
      </p:pic>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gn="r">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sp>
        <p:nvSpPr>
          <p:cNvPr id="5" name="矩形 4"/>
          <p:cNvSpPr/>
          <p:nvPr/>
        </p:nvSpPr>
        <p:spPr>
          <a:xfrm>
            <a:off x="7380312" y="4358277"/>
            <a:ext cx="1613687" cy="874214"/>
          </a:xfrm>
          <a:prstGeom prst="rect">
            <a:avLst/>
          </a:prstGeom>
          <a:noFill/>
        </p:spPr>
        <p:txBody>
          <a:bodyPr wrap="square">
            <a:spAutoFit/>
          </a:bodyPr>
          <a:lstStyle/>
          <a:p>
            <a:pPr algn="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项目数据、信息和报告流向</a:t>
            </a:r>
          </a:p>
        </p:txBody>
      </p:sp>
      <p:sp>
        <p:nvSpPr>
          <p:cNvPr id="6" name="文本框 5">
            <a:extLst>
              <a:ext uri="{FF2B5EF4-FFF2-40B4-BE49-F238E27FC236}">
                <a16:creationId xmlns:a16="http://schemas.microsoft.com/office/drawing/2014/main" id="{9A561B42-4B8B-49F1-BA33-D1F6BC671488}"/>
              </a:ext>
            </a:extLst>
          </p:cNvPr>
          <p:cNvSpPr txBox="1"/>
          <p:nvPr/>
        </p:nvSpPr>
        <p:spPr>
          <a:xfrm>
            <a:off x="5247659" y="615472"/>
            <a:ext cx="2503849" cy="613566"/>
          </a:xfrm>
          <a:prstGeom prst="rect">
            <a:avLst/>
          </a:prstGeom>
          <a:solidFill>
            <a:schemeClr val="bg2"/>
          </a:solidFill>
        </p:spPr>
        <p:txBody>
          <a:bodyPr wrap="square">
            <a:spAutoFit/>
          </a:bodyPr>
          <a:lstStyle/>
          <a:p>
            <a:pPr marL="0" lvl="1">
              <a:lnSpc>
                <a:spcPct val="150000"/>
              </a:lnSpc>
              <a:spcBef>
                <a:spcPts val="0"/>
              </a:spcBef>
              <a:buNone/>
            </a:pPr>
            <a:r>
              <a:rPr lang="zh-CN" altLang="en-US" sz="1200" b="1" dirty="0">
                <a:solidFill>
                  <a:srgbClr val="00B0F0"/>
                </a:solidFill>
                <a:latin typeface="Times New Roman" panose="02020603050405020304" pitchFamily="18" charset="0"/>
                <a:cs typeface="Times New Roman" panose="02020603050405020304" pitchFamily="18" charset="0"/>
              </a:rPr>
              <a:t>工作完成百分比、进度活动的开始和结束日期、变更请求的数量等</a:t>
            </a:r>
          </a:p>
        </p:txBody>
      </p:sp>
      <p:sp>
        <p:nvSpPr>
          <p:cNvPr id="8" name="文本框 7">
            <a:extLst>
              <a:ext uri="{FF2B5EF4-FFF2-40B4-BE49-F238E27FC236}">
                <a16:creationId xmlns:a16="http://schemas.microsoft.com/office/drawing/2014/main" id="{CEDDD286-15CF-4B1C-BBE6-B8B4675A53DA}"/>
              </a:ext>
            </a:extLst>
          </p:cNvPr>
          <p:cNvSpPr txBox="1"/>
          <p:nvPr/>
        </p:nvSpPr>
        <p:spPr>
          <a:xfrm>
            <a:off x="5281025" y="1735997"/>
            <a:ext cx="2636709" cy="613566"/>
          </a:xfrm>
          <a:prstGeom prst="rect">
            <a:avLst/>
          </a:prstGeom>
          <a:solidFill>
            <a:schemeClr val="bg2"/>
          </a:solidFill>
        </p:spPr>
        <p:txBody>
          <a:bodyPr wrap="square">
            <a:spAutoFit/>
          </a:bodyPr>
          <a:lstStyle/>
          <a:p>
            <a:pPr marL="0" lvl="1">
              <a:lnSpc>
                <a:spcPct val="150000"/>
              </a:lnSpc>
              <a:spcBef>
                <a:spcPts val="0"/>
              </a:spcBef>
              <a:buNone/>
            </a:pPr>
            <a:r>
              <a:rPr lang="zh-CN" altLang="en-US" sz="1200" b="1" dirty="0">
                <a:solidFill>
                  <a:srgbClr val="00B0F0"/>
                </a:solidFill>
                <a:latin typeface="Times New Roman" panose="02020603050405020304" pitchFamily="18" charset="0"/>
                <a:cs typeface="Times New Roman" panose="02020603050405020304" pitchFamily="18" charset="0"/>
              </a:rPr>
              <a:t>可交付成果的状况、变更请求的执行状况、预测的完工估算等</a:t>
            </a:r>
          </a:p>
        </p:txBody>
      </p:sp>
      <p:sp>
        <p:nvSpPr>
          <p:cNvPr id="10" name="文本框 9">
            <a:extLst>
              <a:ext uri="{FF2B5EF4-FFF2-40B4-BE49-F238E27FC236}">
                <a16:creationId xmlns:a16="http://schemas.microsoft.com/office/drawing/2014/main" id="{C3441D45-5E64-47F9-A974-EEA8B04695DE}"/>
              </a:ext>
            </a:extLst>
          </p:cNvPr>
          <p:cNvSpPr txBox="1"/>
          <p:nvPr/>
        </p:nvSpPr>
        <p:spPr>
          <a:xfrm>
            <a:off x="5245477" y="2842146"/>
            <a:ext cx="3025350" cy="461665"/>
          </a:xfrm>
          <a:prstGeom prst="rect">
            <a:avLst/>
          </a:prstGeom>
          <a:solidFill>
            <a:schemeClr val="bg2"/>
          </a:solidFill>
        </p:spPr>
        <p:txBody>
          <a:bodyPr wrap="square">
            <a:spAutoFit/>
          </a:bodyPr>
          <a:lstStyle/>
          <a:p>
            <a:r>
              <a:rPr lang="zh-CN" altLang="en-US" sz="1200" b="1" dirty="0">
                <a:solidFill>
                  <a:srgbClr val="00B0F0"/>
                </a:solidFill>
                <a:latin typeface="Times New Roman" panose="02020603050405020304" pitchFamily="18" charset="0"/>
                <a:cs typeface="Times New Roman" panose="02020603050405020304" pitchFamily="18" charset="0"/>
              </a:rPr>
              <a:t>状况报告、备忘录、论证报告、信息札记、电子报表、推荐意见或情况更新</a:t>
            </a:r>
            <a:endParaRPr lang="zh-CN" altLang="en-US" sz="1200" dirty="0">
              <a:solidFill>
                <a:srgbClr val="00B0F0"/>
              </a:solidFill>
            </a:endParaRPr>
          </a:p>
        </p:txBody>
      </p:sp>
    </p:spTree>
    <p:extLst>
      <p:ext uri="{BB962C8B-B14F-4D97-AF65-F5344CB8AC3E}">
        <p14:creationId xmlns:p14="http://schemas.microsoft.com/office/powerpoint/2010/main" val="23068755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latin typeface="方正粗宋简体"/>
                <a:ea typeface="方正粗宋简体"/>
              </a:rPr>
              <a:t>项目管理软件</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3.5</a:t>
            </a:r>
            <a:endParaRPr lang="zh-CN" altLang="en-US" sz="4000" b="1" dirty="0">
              <a:solidFill>
                <a:schemeClr val="accent1"/>
              </a:solidFill>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3.5  </a:t>
            </a:r>
            <a:r>
              <a:rPr lang="zh-CN" altLang="en-US" dirty="0"/>
              <a:t>项目管理软件</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项目管理软件的功能</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cs typeface="Times New Roman" panose="02020603050405020304" pitchFamily="18" charset="0"/>
              </a:rPr>
              <a:t>预算、成本控制、计算进度计划、分配资源、分发项目信息、项目数据的转入和转出、处理多个项目和子项目、制作报表、创建工作分析结构、计划跟踪等。</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7" name="矩形 6"/>
          <p:cNvSpPr/>
          <p:nvPr/>
        </p:nvSpPr>
        <p:spPr>
          <a:xfrm>
            <a:off x="3440921" y="260752"/>
            <a:ext cx="2262158" cy="369332"/>
          </a:xfrm>
          <a:prstGeom prst="rect">
            <a:avLst/>
          </a:prstGeom>
          <a:solidFill>
            <a:srgbClr val="FFC000"/>
          </a:solidFill>
          <a:ln>
            <a:solidFill>
              <a:srgbClr val="FFC000"/>
            </a:solidFill>
          </a:ln>
        </p:spPr>
        <p:txBody>
          <a:bodyPr wrap="none">
            <a:spAutoFit/>
          </a:bodyPr>
          <a:lstStyle/>
          <a:p>
            <a:r>
              <a:rPr lang="zh-CN" altLang="en-US" b="1" dirty="0">
                <a:solidFill>
                  <a:srgbClr val="FF0000"/>
                </a:solidFill>
                <a:latin typeface="Times New Roman" panose="02020603050405020304" pitchFamily="18" charset="0"/>
                <a:cs typeface="Times New Roman" panose="02020603050405020304" pitchFamily="18" charset="0"/>
              </a:rPr>
              <a:t>项目经理的得力助手</a:t>
            </a:r>
            <a:endParaRPr lang="zh-CN" altLang="en-US" dirty="0"/>
          </a:p>
        </p:txBody>
      </p:sp>
    </p:spTree>
    <p:extLst>
      <p:ext uri="{BB962C8B-B14F-4D97-AF65-F5344CB8AC3E}">
        <p14:creationId xmlns:p14="http://schemas.microsoft.com/office/powerpoint/2010/main" val="164582550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barn(inVertical)">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3.5  </a:t>
            </a:r>
            <a:r>
              <a:rPr lang="zh-CN" altLang="en-US" dirty="0"/>
              <a:t>项目管理软件</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cs typeface="Times New Roman" panose="02020603050405020304" pitchFamily="18" charset="0"/>
              </a:rPr>
              <a:t>常用的项目管理工具软件：</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800" b="1" u="sng" dirty="0">
                <a:solidFill>
                  <a:srgbClr val="FF0000"/>
                </a:solidFill>
                <a:latin typeface="Times New Roman" panose="02020603050405020304" pitchFamily="18" charset="0"/>
                <a:cs typeface="Times New Roman" panose="02020603050405020304" pitchFamily="18" charset="0"/>
              </a:rPr>
              <a:t>Microsoft Project</a:t>
            </a:r>
            <a:r>
              <a:rPr lang="zh-CN" altLang="en-US" sz="1800" b="1" dirty="0">
                <a:latin typeface="Times New Roman" panose="02020603050405020304" pitchFamily="18" charset="0"/>
                <a:cs typeface="Times New Roman" panose="02020603050405020304" pitchFamily="18" charset="0"/>
              </a:rPr>
              <a:t>：（</a:t>
            </a:r>
            <a:r>
              <a:rPr lang="zh-CN" altLang="en-US" sz="1800" b="1" dirty="0">
                <a:solidFill>
                  <a:srgbClr val="7030A0"/>
                </a:solidFill>
                <a:latin typeface="Times New Roman" panose="02020603050405020304" pitchFamily="18" charset="0"/>
                <a:cs typeface="Times New Roman" panose="02020603050405020304" pitchFamily="18" charset="0"/>
              </a:rPr>
              <a:t>建立模型</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进行项目控制和跟踪、详细的时间安排、早期的项目计划、沟通、报告、高级计划、甘特图、关键路径等；</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800" b="1" u="sng" dirty="0">
                <a:solidFill>
                  <a:srgbClr val="FFC000"/>
                </a:solidFill>
                <a:latin typeface="Times New Roman" panose="02020603050405020304" pitchFamily="18" charset="0"/>
                <a:cs typeface="Times New Roman" panose="02020603050405020304" pitchFamily="18" charset="0"/>
              </a:rPr>
              <a:t>Microsoft Excel</a:t>
            </a:r>
            <a:r>
              <a:rPr lang="zh-CN" altLang="en-US" sz="1800" b="1" dirty="0">
                <a:latin typeface="Times New Roman" panose="02020603050405020304" pitchFamily="18" charset="0"/>
                <a:cs typeface="Times New Roman" panose="02020603050405020304" pitchFamily="18" charset="0"/>
              </a:rPr>
              <a:t>：（</a:t>
            </a:r>
            <a:r>
              <a:rPr lang="zh-CN" altLang="en-US" sz="1800" b="1" dirty="0">
                <a:solidFill>
                  <a:srgbClr val="7030A0"/>
                </a:solidFill>
                <a:latin typeface="Times New Roman" panose="02020603050405020304" pitchFamily="18" charset="0"/>
                <a:cs typeface="Times New Roman" panose="02020603050405020304" pitchFamily="18" charset="0"/>
              </a:rPr>
              <a:t>完成计算</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为了进行成本预算、成本分析、方差分析、跟踪和报表。</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5310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barn(inVertical)">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6" end="6"/>
                                            </p:txEl>
                                          </p:spTgt>
                                        </p:tgtEl>
                                        <p:attrNameLst>
                                          <p:attrName>style.visibility</p:attrName>
                                        </p:attrNameLst>
                                      </p:cBhvr>
                                      <p:to>
                                        <p:strVal val="visible"/>
                                      </p:to>
                                    </p:set>
                                    <p:animEffect transition="in" filter="barn(inVertical)">
                                      <p:cBhvr>
                                        <p:cTn id="12"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3.5  </a:t>
            </a:r>
            <a:r>
              <a:rPr lang="zh-CN" altLang="en-US" dirty="0"/>
              <a:t>项目管理软件</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2000" b="1" u="sng" dirty="0">
                <a:solidFill>
                  <a:srgbClr val="FF0000"/>
                </a:solidFill>
                <a:latin typeface="Times New Roman" panose="02020603050405020304" pitchFamily="18" charset="0"/>
                <a:cs typeface="Times New Roman" panose="02020603050405020304" pitchFamily="18" charset="0"/>
              </a:rPr>
              <a:t>Microsoft Project</a:t>
            </a:r>
            <a:endParaRPr lang="en-US" altLang="zh-CN" sz="2000" b="1"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561356"/>
            <a:ext cx="4674689" cy="316835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1561356"/>
            <a:ext cx="4355976" cy="3168352"/>
          </a:xfrm>
          <a:prstGeom prst="rect">
            <a:avLst/>
          </a:prstGeom>
        </p:spPr>
      </p:pic>
    </p:spTree>
    <p:extLst>
      <p:ext uri="{BB962C8B-B14F-4D97-AF65-F5344CB8AC3E}">
        <p14:creationId xmlns:p14="http://schemas.microsoft.com/office/powerpoint/2010/main" val="2394291571"/>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1475656" y="985292"/>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latin typeface="方正粗宋简体"/>
                <a:ea typeface="方正粗宋简体"/>
              </a:rPr>
              <a:t>总结</a:t>
            </a:r>
          </a:p>
        </p:txBody>
      </p:sp>
      <p:grpSp>
        <p:nvGrpSpPr>
          <p:cNvPr id="18" name="组合 17">
            <a:extLst>
              <a:ext uri="{FF2B5EF4-FFF2-40B4-BE49-F238E27FC236}">
                <a16:creationId xmlns:a16="http://schemas.microsoft.com/office/drawing/2014/main" id="{8AFBBDE5-C719-436F-8D9F-9A29B6445B47}"/>
              </a:ext>
            </a:extLst>
          </p:cNvPr>
          <p:cNvGrpSpPr/>
          <p:nvPr/>
        </p:nvGrpSpPr>
        <p:grpSpPr>
          <a:xfrm>
            <a:off x="1666122" y="2670521"/>
            <a:ext cx="5446736" cy="400110"/>
            <a:chOff x="3084518" y="2106967"/>
            <a:chExt cx="5446736" cy="400110"/>
          </a:xfrm>
        </p:grpSpPr>
        <p:sp>
          <p:nvSpPr>
            <p:cNvPr id="19" name="TextBox 24">
              <a:extLst>
                <a:ext uri="{FF2B5EF4-FFF2-40B4-BE49-F238E27FC236}">
                  <a16:creationId xmlns:a16="http://schemas.microsoft.com/office/drawing/2014/main" id="{4DB70DB5-E586-475A-A5FA-E855AABE714E}"/>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3.2</a:t>
              </a:r>
              <a:endParaRPr lang="zh-CN" altLang="en-US" sz="2000" b="1" i="1" dirty="0">
                <a:solidFill>
                  <a:srgbClr val="0255A0"/>
                </a:solidFill>
                <a:latin typeface="华文细黑"/>
                <a:ea typeface="微软雅黑"/>
              </a:endParaRPr>
            </a:p>
          </p:txBody>
        </p:sp>
        <p:sp>
          <p:nvSpPr>
            <p:cNvPr id="20" name="TextBox 26">
              <a:extLst>
                <a:ext uri="{FF2B5EF4-FFF2-40B4-BE49-F238E27FC236}">
                  <a16:creationId xmlns:a16="http://schemas.microsoft.com/office/drawing/2014/main" id="{275BE0BC-4023-4D67-A4CA-4377D1ADFAD1}"/>
                </a:ext>
              </a:extLst>
            </p:cNvPr>
            <p:cNvSpPr txBox="1"/>
            <p:nvPr/>
          </p:nvSpPr>
          <p:spPr>
            <a:xfrm>
              <a:off x="3608639" y="2132121"/>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项目管理过程组及相互作用</a:t>
              </a:r>
            </a:p>
          </p:txBody>
        </p:sp>
      </p:grpSp>
      <p:grpSp>
        <p:nvGrpSpPr>
          <p:cNvPr id="21" name="组合 20">
            <a:extLst>
              <a:ext uri="{FF2B5EF4-FFF2-40B4-BE49-F238E27FC236}">
                <a16:creationId xmlns:a16="http://schemas.microsoft.com/office/drawing/2014/main" id="{1900DEA0-529C-4512-9D8B-CBB138F8D555}"/>
              </a:ext>
            </a:extLst>
          </p:cNvPr>
          <p:cNvGrpSpPr/>
          <p:nvPr/>
        </p:nvGrpSpPr>
        <p:grpSpPr>
          <a:xfrm>
            <a:off x="1666122" y="3150040"/>
            <a:ext cx="5447953" cy="400110"/>
            <a:chOff x="3084518" y="2106967"/>
            <a:chExt cx="5447953" cy="400110"/>
          </a:xfrm>
        </p:grpSpPr>
        <p:sp>
          <p:nvSpPr>
            <p:cNvPr id="30" name="TextBox 24">
              <a:extLst>
                <a:ext uri="{FF2B5EF4-FFF2-40B4-BE49-F238E27FC236}">
                  <a16:creationId xmlns:a16="http://schemas.microsoft.com/office/drawing/2014/main" id="{1AE75EEC-9814-4A75-A71F-62F5184EA759}"/>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3.3</a:t>
              </a:r>
              <a:endParaRPr lang="zh-CN" altLang="en-US" sz="2000" b="1" i="1" dirty="0">
                <a:solidFill>
                  <a:srgbClr val="0255A0"/>
                </a:solidFill>
                <a:latin typeface="华文细黑"/>
                <a:ea typeface="微软雅黑"/>
              </a:endParaRPr>
            </a:p>
          </p:txBody>
        </p:sp>
        <p:sp>
          <p:nvSpPr>
            <p:cNvPr id="32" name="TextBox 26">
              <a:extLst>
                <a:ext uri="{FF2B5EF4-FFF2-40B4-BE49-F238E27FC236}">
                  <a16:creationId xmlns:a16="http://schemas.microsoft.com/office/drawing/2014/main" id="{F4A0E1FF-8244-4121-BD19-41A16AB72B05}"/>
                </a:ext>
              </a:extLst>
            </p:cNvPr>
            <p:cNvSpPr txBox="1"/>
            <p:nvPr/>
          </p:nvSpPr>
          <p:spPr>
            <a:xfrm>
              <a:off x="3609856" y="2119544"/>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项目管理过程组简介</a:t>
              </a:r>
            </a:p>
          </p:txBody>
        </p:sp>
      </p:grpSp>
      <p:grpSp>
        <p:nvGrpSpPr>
          <p:cNvPr id="39" name="组合 38">
            <a:extLst>
              <a:ext uri="{FF2B5EF4-FFF2-40B4-BE49-F238E27FC236}">
                <a16:creationId xmlns:a16="http://schemas.microsoft.com/office/drawing/2014/main" id="{4A864D39-B4F1-4CC4-B345-26449DB16444}"/>
              </a:ext>
            </a:extLst>
          </p:cNvPr>
          <p:cNvGrpSpPr/>
          <p:nvPr/>
        </p:nvGrpSpPr>
        <p:grpSpPr>
          <a:xfrm>
            <a:off x="1673151" y="3599303"/>
            <a:ext cx="5797698" cy="400110"/>
            <a:chOff x="3084518" y="2106967"/>
            <a:chExt cx="5797698" cy="400110"/>
          </a:xfrm>
        </p:grpSpPr>
        <p:sp>
          <p:nvSpPr>
            <p:cNvPr id="40" name="TextBox 24">
              <a:extLst>
                <a:ext uri="{FF2B5EF4-FFF2-40B4-BE49-F238E27FC236}">
                  <a16:creationId xmlns:a16="http://schemas.microsoft.com/office/drawing/2014/main" id="{EC439246-A0E3-40BD-B458-50B1DC0E1090}"/>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3.4</a:t>
              </a:r>
              <a:endParaRPr lang="zh-CN" altLang="en-US" sz="2000" b="1" i="1" dirty="0">
                <a:solidFill>
                  <a:srgbClr val="0255A0"/>
                </a:solidFill>
                <a:latin typeface="华文细黑"/>
                <a:ea typeface="微软雅黑"/>
              </a:endParaRPr>
            </a:p>
          </p:txBody>
        </p:sp>
        <p:sp>
          <p:nvSpPr>
            <p:cNvPr id="41" name="TextBox 26">
              <a:extLst>
                <a:ext uri="{FF2B5EF4-FFF2-40B4-BE49-F238E27FC236}">
                  <a16:creationId xmlns:a16="http://schemas.microsoft.com/office/drawing/2014/main" id="{016FEF6B-FECD-4F6A-AA18-71AAAE30C571}"/>
                </a:ext>
              </a:extLst>
            </p:cNvPr>
            <p:cNvSpPr txBox="1"/>
            <p:nvPr/>
          </p:nvSpPr>
          <p:spPr>
            <a:xfrm>
              <a:off x="3606002" y="2119544"/>
              <a:ext cx="5276214"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项目信息</a:t>
              </a:r>
            </a:p>
          </p:txBody>
        </p:sp>
      </p:grpSp>
      <p:grpSp>
        <p:nvGrpSpPr>
          <p:cNvPr id="42" name="组合 41">
            <a:extLst>
              <a:ext uri="{FF2B5EF4-FFF2-40B4-BE49-F238E27FC236}">
                <a16:creationId xmlns:a16="http://schemas.microsoft.com/office/drawing/2014/main" id="{84A65D2E-D53E-4C7E-B1E0-4663666C3250}"/>
              </a:ext>
            </a:extLst>
          </p:cNvPr>
          <p:cNvGrpSpPr/>
          <p:nvPr/>
        </p:nvGrpSpPr>
        <p:grpSpPr>
          <a:xfrm>
            <a:off x="1691680" y="2209428"/>
            <a:ext cx="5444099" cy="400110"/>
            <a:chOff x="3084518" y="2106967"/>
            <a:chExt cx="5444099" cy="400110"/>
          </a:xfrm>
        </p:grpSpPr>
        <p:sp>
          <p:nvSpPr>
            <p:cNvPr id="43" name="TextBox 24">
              <a:extLst>
                <a:ext uri="{FF2B5EF4-FFF2-40B4-BE49-F238E27FC236}">
                  <a16:creationId xmlns:a16="http://schemas.microsoft.com/office/drawing/2014/main" id="{2A45AD2E-9F58-4591-8E7D-64CD88CED067}"/>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3.1</a:t>
              </a:r>
              <a:endParaRPr lang="zh-CN" altLang="en-US" sz="2000" b="1" i="1" dirty="0">
                <a:solidFill>
                  <a:srgbClr val="0255A0"/>
                </a:solidFill>
                <a:latin typeface="华文细黑"/>
                <a:ea typeface="微软雅黑"/>
              </a:endParaRPr>
            </a:p>
          </p:txBody>
        </p:sp>
        <p:sp>
          <p:nvSpPr>
            <p:cNvPr id="44" name="TextBox 26">
              <a:extLst>
                <a:ext uri="{FF2B5EF4-FFF2-40B4-BE49-F238E27FC236}">
                  <a16:creationId xmlns:a16="http://schemas.microsoft.com/office/drawing/2014/main" id="{8D994765-97E7-4CA4-9FEB-A23C55528D04}"/>
                </a:ext>
              </a:extLst>
            </p:cNvPr>
            <p:cNvSpPr txBox="1"/>
            <p:nvPr/>
          </p:nvSpPr>
          <p:spPr>
            <a:xfrm>
              <a:off x="3606002" y="2115984"/>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项目管理知识体系</a:t>
              </a:r>
            </a:p>
          </p:txBody>
        </p:sp>
      </p:grpSp>
      <p:grpSp>
        <p:nvGrpSpPr>
          <p:cNvPr id="45" name="组合 44">
            <a:extLst>
              <a:ext uri="{FF2B5EF4-FFF2-40B4-BE49-F238E27FC236}">
                <a16:creationId xmlns:a16="http://schemas.microsoft.com/office/drawing/2014/main" id="{38007EA0-EA7C-4BA0-AF3F-B65B56A2138D}"/>
              </a:ext>
            </a:extLst>
          </p:cNvPr>
          <p:cNvGrpSpPr/>
          <p:nvPr/>
        </p:nvGrpSpPr>
        <p:grpSpPr>
          <a:xfrm>
            <a:off x="1666122" y="4051378"/>
            <a:ext cx="5444099" cy="400110"/>
            <a:chOff x="3084518" y="2106967"/>
            <a:chExt cx="5444099" cy="400110"/>
          </a:xfrm>
        </p:grpSpPr>
        <p:sp>
          <p:nvSpPr>
            <p:cNvPr id="46" name="TextBox 24">
              <a:extLst>
                <a:ext uri="{FF2B5EF4-FFF2-40B4-BE49-F238E27FC236}">
                  <a16:creationId xmlns:a16="http://schemas.microsoft.com/office/drawing/2014/main" id="{BCB7E1F9-E754-436D-90B3-18EE0ED22FE2}"/>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3.5</a:t>
              </a:r>
              <a:endParaRPr lang="zh-CN" altLang="en-US" sz="2000" b="1" i="1" dirty="0">
                <a:solidFill>
                  <a:srgbClr val="0255A0"/>
                </a:solidFill>
                <a:latin typeface="华文细黑"/>
                <a:ea typeface="微软雅黑"/>
              </a:endParaRPr>
            </a:p>
          </p:txBody>
        </p:sp>
        <p:sp>
          <p:nvSpPr>
            <p:cNvPr id="47" name="TextBox 26">
              <a:extLst>
                <a:ext uri="{FF2B5EF4-FFF2-40B4-BE49-F238E27FC236}">
                  <a16:creationId xmlns:a16="http://schemas.microsoft.com/office/drawing/2014/main" id="{721F2E5A-CB4E-4704-A09B-CBC4C749B968}"/>
                </a:ext>
              </a:extLst>
            </p:cNvPr>
            <p:cNvSpPr txBox="1"/>
            <p:nvPr/>
          </p:nvSpPr>
          <p:spPr>
            <a:xfrm>
              <a:off x="3606002" y="2122356"/>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项目管理软件</a:t>
              </a:r>
            </a:p>
          </p:txBody>
        </p:sp>
      </p:grpSp>
    </p:spTree>
    <p:extLst>
      <p:ext uri="{BB962C8B-B14F-4D97-AF65-F5344CB8AC3E}">
        <p14:creationId xmlns:p14="http://schemas.microsoft.com/office/powerpoint/2010/main" val="42098789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20131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、了解项目管理</a:t>
            </a:r>
            <a:r>
              <a:rPr lang="zh-CN" altLang="en-US" sz="2400" dirty="0">
                <a:solidFill>
                  <a:srgbClr val="FF0000"/>
                </a:solidFill>
              </a:rPr>
              <a:t>知识体系及十大知识领域</a:t>
            </a:r>
            <a:endParaRPr lang="en-US" altLang="zh-CN" sz="2400" dirty="0">
              <a:solidFill>
                <a:srgbClr val="FF0000"/>
              </a:solidFill>
            </a:endParaRPr>
          </a:p>
          <a:p>
            <a:pPr marL="0" indent="0">
              <a:lnSpc>
                <a:spcPct val="150000"/>
              </a:lnSpc>
              <a:buNone/>
            </a:pPr>
            <a:r>
              <a:rPr lang="en-US" altLang="zh-CN" sz="2400" dirty="0"/>
              <a:t>2</a:t>
            </a:r>
            <a:r>
              <a:rPr lang="zh-CN" altLang="en-US" sz="2400" dirty="0"/>
              <a:t>、了解</a:t>
            </a:r>
            <a:r>
              <a:rPr lang="zh-CN" altLang="en-US" sz="2400" dirty="0">
                <a:solidFill>
                  <a:srgbClr val="7030A0"/>
                </a:solidFill>
              </a:rPr>
              <a:t>“过程”和“过程组”</a:t>
            </a:r>
            <a:r>
              <a:rPr lang="zh-CN" altLang="en-US" sz="2400" dirty="0"/>
              <a:t>的概念</a:t>
            </a:r>
            <a:endParaRPr lang="en-US" altLang="zh-CN" sz="2400" dirty="0"/>
          </a:p>
          <a:p>
            <a:pPr marL="0" indent="0">
              <a:lnSpc>
                <a:spcPct val="150000"/>
              </a:lnSpc>
              <a:buNone/>
            </a:pPr>
            <a:r>
              <a:rPr lang="en-US" altLang="zh-CN" sz="2400" dirty="0"/>
              <a:t>3</a:t>
            </a:r>
            <a:r>
              <a:rPr lang="zh-CN" altLang="en-US" sz="2400" dirty="0"/>
              <a:t>、理解</a:t>
            </a:r>
            <a:r>
              <a:rPr lang="en-US" altLang="zh-CN" sz="2400" dirty="0"/>
              <a:t>5</a:t>
            </a:r>
            <a:r>
              <a:rPr lang="zh-CN" altLang="en-US" sz="2400" dirty="0"/>
              <a:t>大</a:t>
            </a:r>
            <a:r>
              <a:rPr lang="zh-CN" altLang="en-US" sz="2400" dirty="0">
                <a:solidFill>
                  <a:srgbClr val="00B0F0"/>
                </a:solidFill>
              </a:rPr>
              <a:t>过程组的作用</a:t>
            </a:r>
            <a:endParaRPr lang="en-US" altLang="zh-CN" sz="2400" dirty="0">
              <a:solidFill>
                <a:srgbClr val="00B0F0"/>
              </a:solidFill>
            </a:endParaRPr>
          </a:p>
          <a:p>
            <a:pPr marL="0" indent="0">
              <a:lnSpc>
                <a:spcPct val="150000"/>
              </a:lnSpc>
              <a:buNone/>
            </a:pPr>
            <a:r>
              <a:rPr lang="en-US" altLang="zh-CN" sz="2400" dirty="0"/>
              <a:t>4</a:t>
            </a:r>
            <a:r>
              <a:rPr lang="zh-CN" altLang="en-US" sz="2400" dirty="0"/>
              <a:t>、理解</a:t>
            </a:r>
            <a:r>
              <a:rPr lang="zh-CN" altLang="en-US" sz="2400" dirty="0">
                <a:solidFill>
                  <a:srgbClr val="FF0000"/>
                </a:solidFill>
              </a:rPr>
              <a:t>知识领域和过程组</a:t>
            </a:r>
            <a:r>
              <a:rPr lang="zh-CN" altLang="en-US" sz="2400" dirty="0"/>
              <a:t>之间的关系</a:t>
            </a:r>
            <a:endParaRPr lang="en-US" altLang="zh-CN" sz="2400" dirty="0"/>
          </a:p>
          <a:p>
            <a:pPr marL="0" indent="0">
              <a:lnSpc>
                <a:spcPct val="150000"/>
              </a:lnSpc>
              <a:buNone/>
            </a:pPr>
            <a:r>
              <a:rPr lang="en-US" altLang="zh-CN" sz="2400" dirty="0"/>
              <a:t>5</a:t>
            </a:r>
            <a:r>
              <a:rPr lang="zh-CN" altLang="en-US" sz="2400" dirty="0"/>
              <a:t>、理解</a:t>
            </a:r>
            <a:r>
              <a:rPr lang="zh-CN" altLang="en-US" sz="2400" dirty="0">
                <a:solidFill>
                  <a:srgbClr val="7030A0"/>
                </a:solidFill>
              </a:rPr>
              <a:t>项目信息</a:t>
            </a:r>
            <a:r>
              <a:rPr lang="zh-CN" altLang="en-US" sz="2400" dirty="0"/>
              <a:t>的作用</a:t>
            </a:r>
            <a:endParaRPr lang="en-US" altLang="zh-CN" sz="2400" dirty="0"/>
          </a:p>
          <a:p>
            <a:pPr marL="0" indent="0">
              <a:lnSpc>
                <a:spcPct val="150000"/>
              </a:lnSpc>
              <a:buNone/>
            </a:pPr>
            <a:r>
              <a:rPr lang="en-US" altLang="zh-CN" sz="2400" dirty="0"/>
              <a:t>6</a:t>
            </a:r>
            <a:r>
              <a:rPr lang="zh-CN" altLang="en-US" sz="2400" dirty="0"/>
              <a:t>、了解</a:t>
            </a:r>
            <a:r>
              <a:rPr lang="zh-CN" altLang="en-US" sz="2400" dirty="0">
                <a:solidFill>
                  <a:srgbClr val="00B0F0"/>
                </a:solidFill>
              </a:rPr>
              <a:t>项目管理软件</a:t>
            </a:r>
            <a:r>
              <a:rPr lang="zh-CN" altLang="en-US" sz="2400" dirty="0"/>
              <a:t>的作用</a:t>
            </a:r>
            <a:endParaRPr lang="en-US" altLang="zh-CN" sz="2400" dirty="0"/>
          </a:p>
          <a:p>
            <a:pPr marL="0" indent="0">
              <a:lnSpc>
                <a:spcPct val="150000"/>
              </a:lnSpc>
              <a:buNone/>
            </a:pPr>
            <a:endParaRPr lang="en-US" altLang="zh-CN" sz="2400" dirty="0"/>
          </a:p>
        </p:txBody>
      </p:sp>
    </p:spTree>
    <p:extLst>
      <p:ext uri="{BB962C8B-B14F-4D97-AF65-F5344CB8AC3E}">
        <p14:creationId xmlns:p14="http://schemas.microsoft.com/office/powerpoint/2010/main" val="1482578649"/>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36512" y="2329422"/>
            <a:ext cx="9180512" cy="914099"/>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latin typeface="方正粗宋简体"/>
                <a:ea typeface="方正粗宋简体"/>
              </a:rPr>
              <a:t>项目管理知识体系</a:t>
            </a:r>
          </a:p>
        </p:txBody>
      </p:sp>
      <p:sp>
        <p:nvSpPr>
          <p:cNvPr id="5" name="文本框 4"/>
          <p:cNvSpPr txBox="1"/>
          <p:nvPr/>
        </p:nvSpPr>
        <p:spPr>
          <a:xfrm>
            <a:off x="1223121" y="1371313"/>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3.1</a:t>
            </a:r>
            <a:endParaRPr lang="zh-CN" altLang="en-US" sz="4000" b="1" dirty="0">
              <a:solidFill>
                <a:schemeClr val="accent1"/>
              </a:solidFill>
              <a:latin typeface="Adobe Gothic Std B" panose="020B0800000000000000" pitchFamily="34" charset="-128"/>
            </a:endParaRPr>
          </a:p>
        </p:txBody>
      </p:sp>
    </p:spTree>
    <p:extLst>
      <p:ext uri="{BB962C8B-B14F-4D97-AF65-F5344CB8AC3E}">
        <p14:creationId xmlns:p14="http://schemas.microsoft.com/office/powerpoint/2010/main" val="1798075126"/>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3.1  </a:t>
            </a:r>
            <a:r>
              <a:rPr lang="zh-CN" altLang="en-US" dirty="0"/>
              <a:t>项目管理知识体系</a:t>
            </a:r>
          </a:p>
        </p:txBody>
      </p:sp>
      <p:sp>
        <p:nvSpPr>
          <p:cNvPr id="9" name="副标题 8"/>
          <p:cNvSpPr txBox="1">
            <a:spLocks/>
          </p:cNvSpPr>
          <p:nvPr/>
        </p:nvSpPr>
        <p:spPr>
          <a:xfrm>
            <a:off x="467544" y="170537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3.1.1  PMI</a:t>
            </a:r>
            <a:r>
              <a:rPr lang="zh-CN" altLang="en-US" sz="2400" dirty="0"/>
              <a:t>与项目管理知识体系</a:t>
            </a:r>
            <a:r>
              <a:rPr lang="en-US" altLang="zh-CN" sz="2400" dirty="0"/>
              <a:t>(PMBOK)</a:t>
            </a:r>
          </a:p>
          <a:p>
            <a:pPr marL="0" indent="0">
              <a:lnSpc>
                <a:spcPct val="150000"/>
              </a:lnSpc>
              <a:buNone/>
            </a:pPr>
            <a:r>
              <a:rPr lang="en-US" altLang="zh-CN" sz="2400" dirty="0"/>
              <a:t>3.1.2  </a:t>
            </a:r>
            <a:r>
              <a:rPr lang="zh-CN" altLang="en-US" sz="2400" dirty="0"/>
              <a:t>项目管理资格认证</a:t>
            </a:r>
            <a:r>
              <a:rPr lang="en-US" altLang="zh-CN" sz="2400" dirty="0"/>
              <a:t>PMP</a:t>
            </a:r>
            <a:r>
              <a:rPr lang="zh-CN" altLang="en-US" sz="2400" dirty="0"/>
              <a:t>与职业道德规范</a:t>
            </a:r>
            <a:endParaRPr lang="en-US" altLang="zh-CN" sz="2400" dirty="0"/>
          </a:p>
          <a:p>
            <a:pPr marL="0" indent="0">
              <a:lnSpc>
                <a:spcPct val="150000"/>
              </a:lnSpc>
              <a:buNone/>
            </a:pPr>
            <a:r>
              <a:rPr lang="en-US" altLang="zh-CN" sz="2400" dirty="0"/>
              <a:t>3.1.3  </a:t>
            </a:r>
            <a:r>
              <a:rPr lang="zh-CN" altLang="en-US" sz="2400" dirty="0"/>
              <a:t>项目管理专业资质认证</a:t>
            </a:r>
            <a:r>
              <a:rPr lang="en-US" altLang="zh-CN" sz="2400" dirty="0"/>
              <a:t>IPMP</a:t>
            </a:r>
          </a:p>
        </p:txBody>
      </p:sp>
      <p:cxnSp>
        <p:nvCxnSpPr>
          <p:cNvPr id="4" name="直接连接符 3">
            <a:extLst>
              <a:ext uri="{FF2B5EF4-FFF2-40B4-BE49-F238E27FC236}">
                <a16:creationId xmlns:a16="http://schemas.microsoft.com/office/drawing/2014/main" id="{14117C04-DF7D-4BC7-BD54-90AEFC378869}"/>
              </a:ext>
            </a:extLst>
          </p:cNvPr>
          <p:cNvCxnSpPr/>
          <p:nvPr/>
        </p:nvCxnSpPr>
        <p:spPr>
          <a:xfrm>
            <a:off x="294126" y="3001516"/>
            <a:ext cx="852634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357446E-E8C3-47BA-80E6-5619600F27FF}"/>
              </a:ext>
            </a:extLst>
          </p:cNvPr>
          <p:cNvSpPr txBox="1"/>
          <p:nvPr/>
        </p:nvSpPr>
        <p:spPr>
          <a:xfrm>
            <a:off x="7337879" y="2168778"/>
            <a:ext cx="1687770" cy="461665"/>
          </a:xfrm>
          <a:prstGeom prst="rect">
            <a:avLst/>
          </a:prstGeom>
          <a:noFill/>
        </p:spPr>
        <p:txBody>
          <a:bodyPr wrap="square">
            <a:spAutoFit/>
          </a:bodyPr>
          <a:lstStyle/>
          <a:p>
            <a:r>
              <a:rPr lang="en-US" altLang="zh-CN" sz="2400" dirty="0">
                <a:solidFill>
                  <a:srgbClr val="FF0000"/>
                </a:solidFill>
              </a:rPr>
              <a:t>PMI</a:t>
            </a:r>
            <a:r>
              <a:rPr lang="zh-CN" altLang="en-US" sz="2400" dirty="0">
                <a:solidFill>
                  <a:srgbClr val="FF0000"/>
                </a:solidFill>
              </a:rPr>
              <a:t>负责</a:t>
            </a:r>
          </a:p>
        </p:txBody>
      </p:sp>
      <p:sp>
        <p:nvSpPr>
          <p:cNvPr id="8" name="文本框 7">
            <a:extLst>
              <a:ext uri="{FF2B5EF4-FFF2-40B4-BE49-F238E27FC236}">
                <a16:creationId xmlns:a16="http://schemas.microsoft.com/office/drawing/2014/main" id="{FCD0A19A-EE21-45EE-9201-6CB1E91927B2}"/>
              </a:ext>
            </a:extLst>
          </p:cNvPr>
          <p:cNvSpPr txBox="1"/>
          <p:nvPr/>
        </p:nvSpPr>
        <p:spPr>
          <a:xfrm>
            <a:off x="7350050" y="3095591"/>
            <a:ext cx="1499824" cy="461665"/>
          </a:xfrm>
          <a:prstGeom prst="rect">
            <a:avLst/>
          </a:prstGeom>
          <a:noFill/>
        </p:spPr>
        <p:txBody>
          <a:bodyPr wrap="square">
            <a:spAutoFit/>
          </a:bodyPr>
          <a:lstStyle/>
          <a:p>
            <a:r>
              <a:rPr lang="en-US" altLang="zh-CN" sz="2400" dirty="0">
                <a:solidFill>
                  <a:srgbClr val="7030A0"/>
                </a:solidFill>
              </a:rPr>
              <a:t>IPMA</a:t>
            </a:r>
            <a:r>
              <a:rPr lang="zh-CN" altLang="en-US" sz="2400" dirty="0">
                <a:solidFill>
                  <a:srgbClr val="7030A0"/>
                </a:solidFill>
              </a:rPr>
              <a:t>负责</a:t>
            </a:r>
          </a:p>
        </p:txBody>
      </p:sp>
      <p:sp>
        <p:nvSpPr>
          <p:cNvPr id="6" name="右大括号 5">
            <a:extLst>
              <a:ext uri="{FF2B5EF4-FFF2-40B4-BE49-F238E27FC236}">
                <a16:creationId xmlns:a16="http://schemas.microsoft.com/office/drawing/2014/main" id="{DD906E41-5F0D-4015-A486-5CBF3BB69B0A}"/>
              </a:ext>
            </a:extLst>
          </p:cNvPr>
          <p:cNvSpPr/>
          <p:nvPr/>
        </p:nvSpPr>
        <p:spPr>
          <a:xfrm>
            <a:off x="7092280" y="1849388"/>
            <a:ext cx="216024" cy="10327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568796010"/>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3.1.1  PMI</a:t>
            </a:r>
            <a:r>
              <a:rPr lang="zh-CN" altLang="en-US" dirty="0"/>
              <a:t>与</a:t>
            </a:r>
            <a:r>
              <a:rPr lang="en-US" altLang="zh-CN" dirty="0"/>
              <a:t>PMBOK</a:t>
            </a:r>
            <a:endParaRPr lang="zh-CN" altLang="en-US" dirty="0"/>
          </a:p>
        </p:txBody>
      </p:sp>
      <p:sp>
        <p:nvSpPr>
          <p:cNvPr id="9" name="副标题 8"/>
          <p:cNvSpPr txBox="1">
            <a:spLocks/>
          </p:cNvSpPr>
          <p:nvPr/>
        </p:nvSpPr>
        <p:spPr>
          <a:xfrm>
            <a:off x="467544" y="886810"/>
            <a:ext cx="856895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美国项目管理协会</a:t>
            </a:r>
            <a:r>
              <a:rPr lang="zh-CN" altLang="en-US" sz="2000" b="1" dirty="0">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PMI</a:t>
            </a:r>
            <a:r>
              <a:rPr lang="en-US" altLang="zh-CN" sz="2000" b="1" dirty="0">
                <a:latin typeface="Times New Roman" panose="02020603050405020304" pitchFamily="18" charset="0"/>
                <a:cs typeface="Times New Roman" panose="02020603050405020304" pitchFamily="18" charset="0"/>
              </a:rPr>
              <a:t>, Project Management Institute</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1</a:t>
            </a:r>
            <a:r>
              <a:rPr lang="zh-CN" altLang="en-US" sz="1800" b="1" dirty="0">
                <a:latin typeface="Times New Roman" panose="02020603050405020304" pitchFamily="18" charset="0"/>
                <a:cs typeface="Times New Roman" panose="02020603050405020304" pitchFamily="18" charset="0"/>
              </a:rPr>
              <a:t>）成立于</a:t>
            </a:r>
            <a:r>
              <a:rPr lang="en-US" altLang="zh-CN" sz="1800" b="1" dirty="0">
                <a:latin typeface="Times New Roman" panose="02020603050405020304" pitchFamily="18" charset="0"/>
                <a:cs typeface="Times New Roman" panose="02020603050405020304" pitchFamily="18" charset="0"/>
              </a:rPr>
              <a:t>1969</a:t>
            </a:r>
            <a:r>
              <a:rPr lang="zh-CN" altLang="en-US" sz="1800" b="1" dirty="0">
                <a:latin typeface="Times New Roman" panose="02020603050405020304" pitchFamily="18" charset="0"/>
                <a:cs typeface="Times New Roman" panose="02020603050405020304" pitchFamily="18" charset="0"/>
              </a:rPr>
              <a:t>年</a:t>
            </a: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2</a:t>
            </a:r>
            <a:r>
              <a:rPr lang="zh-CN" altLang="en-US" sz="1800" b="1" dirty="0">
                <a:latin typeface="Times New Roman" panose="02020603050405020304" pitchFamily="18" charset="0"/>
                <a:cs typeface="Times New Roman" panose="02020603050405020304" pitchFamily="18" charset="0"/>
              </a:rPr>
              <a:t>）项目管理领域中最大的由研究人员、学者、顾问和经理组成的全球性专业组织</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2000" b="1" dirty="0">
                <a:solidFill>
                  <a:srgbClr val="FF0000"/>
                </a:solidFill>
                <a:latin typeface="Times New Roman" panose="02020603050405020304" pitchFamily="18" charset="0"/>
                <a:cs typeface="Times New Roman" panose="02020603050405020304" pitchFamily="18" charset="0"/>
              </a:rPr>
              <a:t>《PMBOK®</a:t>
            </a:r>
            <a:r>
              <a:rPr lang="zh-CN" altLang="en-US" sz="2000" b="1" dirty="0">
                <a:solidFill>
                  <a:srgbClr val="FF0000"/>
                </a:solidFill>
                <a:latin typeface="Times New Roman" panose="02020603050405020304" pitchFamily="18" charset="0"/>
                <a:cs typeface="Times New Roman" panose="02020603050405020304" pitchFamily="18" charset="0"/>
              </a:rPr>
              <a:t>指南</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现已出版了</a:t>
            </a:r>
            <a:r>
              <a:rPr lang="zh-CN" altLang="en-US" sz="2000" b="1" dirty="0">
                <a:solidFill>
                  <a:srgbClr val="FF0000"/>
                </a:solidFill>
                <a:latin typeface="Times New Roman" panose="02020603050405020304" pitchFamily="18" charset="0"/>
                <a:cs typeface="Times New Roman" panose="02020603050405020304" pitchFamily="18" charset="0"/>
              </a:rPr>
              <a:t>第</a:t>
            </a:r>
            <a:r>
              <a:rPr lang="en-US" altLang="zh-CN" sz="2000" b="1" dirty="0">
                <a:solidFill>
                  <a:srgbClr val="FF0000"/>
                </a:solidFill>
                <a:latin typeface="Times New Roman" panose="02020603050405020304" pitchFamily="18" charset="0"/>
                <a:cs typeface="Times New Roman" panose="02020603050405020304" pitchFamily="18" charset="0"/>
              </a:rPr>
              <a:t>6</a:t>
            </a:r>
            <a:r>
              <a:rPr lang="zh-CN" altLang="en-US" sz="2000" b="1" dirty="0">
                <a:solidFill>
                  <a:srgbClr val="FF0000"/>
                </a:solidFill>
                <a:latin typeface="Times New Roman" panose="02020603050405020304" pitchFamily="18" charset="0"/>
                <a:cs typeface="Times New Roman" panose="02020603050405020304" pitchFamily="18" charset="0"/>
              </a:rPr>
              <a:t>版</a:t>
            </a:r>
            <a:r>
              <a:rPr lang="zh-CN" altLang="en-US" sz="2000" b="1" dirty="0">
                <a:latin typeface="Times New Roman" panose="02020603050405020304" pitchFamily="18" charset="0"/>
                <a:cs typeface="Times New Roman" panose="02020603050405020304" pitchFamily="18" charset="0"/>
              </a:rPr>
              <a:t>和</a:t>
            </a:r>
            <a:r>
              <a:rPr lang="zh-CN" altLang="en-US" sz="2000" b="1" dirty="0">
                <a:solidFill>
                  <a:srgbClr val="FF0000"/>
                </a:solidFill>
                <a:latin typeface="Times New Roman" panose="02020603050405020304" pitchFamily="18" charset="0"/>
                <a:cs typeface="Times New Roman" panose="02020603050405020304" pitchFamily="18" charset="0"/>
              </a:rPr>
              <a:t>第</a:t>
            </a:r>
            <a:r>
              <a:rPr lang="en-US" altLang="zh-CN" sz="2000" b="1" dirty="0">
                <a:solidFill>
                  <a:srgbClr val="FF0000"/>
                </a:solidFill>
                <a:latin typeface="Times New Roman" panose="02020603050405020304" pitchFamily="18" charset="0"/>
                <a:cs typeface="Times New Roman" panose="02020603050405020304" pitchFamily="18" charset="0"/>
              </a:rPr>
              <a:t>7</a:t>
            </a:r>
            <a:r>
              <a:rPr lang="zh-CN" altLang="en-US" sz="2000" b="1" dirty="0">
                <a:solidFill>
                  <a:srgbClr val="FF0000"/>
                </a:solidFill>
                <a:latin typeface="Times New Roman" panose="02020603050405020304" pitchFamily="18" charset="0"/>
                <a:cs typeface="Times New Roman" panose="02020603050405020304" pitchFamily="18" charset="0"/>
              </a:rPr>
              <a:t>版</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16C08B73-9512-4C66-B8B9-A02AA114B4A3}"/>
              </a:ext>
            </a:extLst>
          </p:cNvPr>
          <p:cNvSpPr txBox="1"/>
          <p:nvPr/>
        </p:nvSpPr>
        <p:spPr>
          <a:xfrm>
            <a:off x="825504" y="3577580"/>
            <a:ext cx="7850952" cy="458523"/>
          </a:xfrm>
          <a:prstGeom prst="rect">
            <a:avLst/>
          </a:prstGeom>
          <a:noFill/>
        </p:spPr>
        <p:txBody>
          <a:bodyPr wrap="square">
            <a:spAutoFit/>
          </a:bodyPr>
          <a:lstStyle/>
          <a:p>
            <a:pPr marL="0" indent="0">
              <a:lnSpc>
                <a:spcPct val="150000"/>
              </a:lnSpc>
              <a:spcBef>
                <a:spcPts val="0"/>
              </a:spcBef>
              <a:buNone/>
            </a:pPr>
            <a:r>
              <a:rPr lang="en-US" altLang="zh-CN" b="1" dirty="0">
                <a:latin typeface="Times New Roman" panose="02020603050405020304" pitchFamily="18" charset="0"/>
                <a:cs typeface="Times New Roman" panose="02020603050405020304" pitchFamily="18" charset="0"/>
              </a:rPr>
              <a:t>PMBOK</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Project Management Body of Knowledge</a:t>
            </a:r>
            <a:r>
              <a:rPr lang="zh-CN" altLang="en-US" b="1" dirty="0">
                <a:latin typeface="Times New Roman" panose="02020603050405020304" pitchFamily="18" charset="0"/>
                <a:cs typeface="Times New Roman" panose="02020603050405020304" pitchFamily="18" charset="0"/>
              </a:rPr>
              <a:t>（</a:t>
            </a:r>
            <a:r>
              <a:rPr lang="zh-CN" altLang="en-US" dirty="0"/>
              <a:t>项目管理知识体系</a:t>
            </a:r>
            <a:r>
              <a:rPr lang="zh-CN" altLang="en-US" b="1" dirty="0">
                <a:latin typeface="Times New Roman" panose="02020603050405020304" pitchFamily="18" charset="0"/>
                <a:cs typeface="Times New Roman" panose="02020603050405020304" pitchFamily="18" charset="0"/>
              </a:rPr>
              <a:t>）</a:t>
            </a:r>
          </a:p>
        </p:txBody>
      </p:sp>
      <p:sp>
        <p:nvSpPr>
          <p:cNvPr id="3" name="箭头: 下 2">
            <a:extLst>
              <a:ext uri="{FF2B5EF4-FFF2-40B4-BE49-F238E27FC236}">
                <a16:creationId xmlns:a16="http://schemas.microsoft.com/office/drawing/2014/main" id="{3DDBF8DE-21C6-48C0-A878-5C3CDD33190F}"/>
              </a:ext>
            </a:extLst>
          </p:cNvPr>
          <p:cNvSpPr/>
          <p:nvPr/>
        </p:nvSpPr>
        <p:spPr>
          <a:xfrm>
            <a:off x="3236529" y="2347620"/>
            <a:ext cx="36004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571565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barn(inVertical)">
                                      <p:cBhvr>
                                        <p:cTn id="12" dur="500"/>
                                        <p:tgtEl>
                                          <p:spTgt spid="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arn(inVertical)">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09F7621F-8AF4-4241-885B-21BC450D9D2C}"/>
              </a:ext>
            </a:extLst>
          </p:cNvPr>
          <p:cNvSpPr/>
          <p:nvPr/>
        </p:nvSpPr>
        <p:spPr>
          <a:xfrm>
            <a:off x="6012160" y="898664"/>
            <a:ext cx="3017399" cy="3742947"/>
          </a:xfrm>
          <a:prstGeom prst="rect">
            <a:avLst/>
          </a:prstGeom>
          <a:blipFill>
            <a:blip r:embed="rId2" cstate="prin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lstStyle/>
          <a:p>
            <a:endParaRPr/>
          </a:p>
        </p:txBody>
      </p:sp>
      <p:sp>
        <p:nvSpPr>
          <p:cNvPr id="2" name="标题 1"/>
          <p:cNvSpPr>
            <a:spLocks noGrp="1"/>
          </p:cNvSpPr>
          <p:nvPr>
            <p:ph type="title"/>
          </p:nvPr>
        </p:nvSpPr>
        <p:spPr/>
        <p:txBody>
          <a:bodyPr>
            <a:normAutofit/>
          </a:bodyPr>
          <a:lstStyle/>
          <a:p>
            <a:r>
              <a:rPr lang="en-US" altLang="zh-CN" dirty="0"/>
              <a:t>3.1.1  PMI</a:t>
            </a:r>
            <a:r>
              <a:rPr lang="zh-CN" altLang="en-US" dirty="0"/>
              <a:t>与</a:t>
            </a:r>
            <a:r>
              <a:rPr lang="en-US" altLang="zh-CN" dirty="0"/>
              <a:t>PMBOK</a:t>
            </a:r>
            <a:endParaRPr lang="zh-CN" altLang="en-US" dirty="0"/>
          </a:p>
        </p:txBody>
      </p:sp>
      <p:sp>
        <p:nvSpPr>
          <p:cNvPr id="9" name="副标题 8"/>
          <p:cNvSpPr txBox="1">
            <a:spLocks/>
          </p:cNvSpPr>
          <p:nvPr/>
        </p:nvSpPr>
        <p:spPr>
          <a:xfrm>
            <a:off x="467543" y="985292"/>
            <a:ext cx="8186929"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2000" b="1" dirty="0">
                <a:solidFill>
                  <a:srgbClr val="FF0000"/>
                </a:solidFill>
                <a:latin typeface="Times New Roman" panose="02020603050405020304" pitchFamily="18" charset="0"/>
                <a:cs typeface="Times New Roman" panose="02020603050405020304" pitchFamily="18" charset="0"/>
              </a:rPr>
              <a:t>《PMBOK®</a:t>
            </a:r>
            <a:r>
              <a:rPr lang="zh-CN" altLang="en-US" sz="2000" b="1" dirty="0">
                <a:solidFill>
                  <a:srgbClr val="FF0000"/>
                </a:solidFill>
                <a:latin typeface="Times New Roman" panose="02020603050405020304" pitchFamily="18" charset="0"/>
                <a:cs typeface="Times New Roman" panose="02020603050405020304" pitchFamily="18" charset="0"/>
              </a:rPr>
              <a:t>指南</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en-US" sz="2000" b="1" dirty="0">
                <a:solidFill>
                  <a:srgbClr val="FF0000"/>
                </a:solidFill>
                <a:latin typeface="Times New Roman" panose="02020603050405020304" pitchFamily="18" charset="0"/>
                <a:cs typeface="Times New Roman" panose="02020603050405020304" pitchFamily="18" charset="0"/>
              </a:rPr>
              <a:t>：</a:t>
            </a:r>
            <a:endParaRPr lang="en-US" altLang="zh-CN" sz="20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1</a:t>
            </a:r>
            <a:r>
              <a:rPr lang="zh-CN" altLang="en-US" sz="1800" b="1" dirty="0">
                <a:latin typeface="Times New Roman" panose="02020603050405020304" pitchFamily="18" charset="0"/>
                <a:cs typeface="Times New Roman" panose="02020603050405020304" pitchFamily="18" charset="0"/>
              </a:rPr>
              <a:t>）主要针对单个项目，适用于很多行业</a:t>
            </a: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solidFill>
                  <a:srgbClr val="00B0F0"/>
                </a:solidFill>
                <a:latin typeface="Times New Roman" panose="02020603050405020304" pitchFamily="18" charset="0"/>
                <a:cs typeface="Times New Roman" panose="02020603050405020304" pitchFamily="18" charset="0"/>
              </a:rPr>
              <a:t>（</a:t>
            </a:r>
            <a:r>
              <a:rPr lang="en-US" altLang="zh-CN" sz="1800" b="1" dirty="0">
                <a:solidFill>
                  <a:srgbClr val="00B0F0"/>
                </a:solidFill>
                <a:latin typeface="Times New Roman" panose="02020603050405020304" pitchFamily="18" charset="0"/>
                <a:cs typeface="Times New Roman" panose="02020603050405020304" pitchFamily="18" charset="0"/>
              </a:rPr>
              <a:t>2</a:t>
            </a:r>
            <a:r>
              <a:rPr lang="zh-CN" altLang="en-US" sz="1800" b="1" dirty="0">
                <a:solidFill>
                  <a:srgbClr val="00B0F0"/>
                </a:solidFill>
                <a:latin typeface="Times New Roman" panose="02020603050405020304" pitchFamily="18" charset="0"/>
                <a:cs typeface="Times New Roman" panose="02020603050405020304" pitchFamily="18" charset="0"/>
              </a:rPr>
              <a:t>）描述项目成功所需的项目管理过程、工具和技术</a:t>
            </a:r>
            <a:endParaRPr lang="en-US" altLang="zh-CN" sz="1800" b="1" dirty="0">
              <a:solidFill>
                <a:srgbClr val="00B0F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solidFill>
                  <a:srgbClr val="FFC000"/>
                </a:solidFill>
                <a:latin typeface="Times New Roman" panose="02020603050405020304" pitchFamily="18" charset="0"/>
                <a:cs typeface="Times New Roman" panose="02020603050405020304" pitchFamily="18" charset="0"/>
              </a:rPr>
              <a:t>（</a:t>
            </a:r>
            <a:r>
              <a:rPr lang="en-US" altLang="zh-CN" sz="1800" b="1" dirty="0">
                <a:solidFill>
                  <a:srgbClr val="FFC000"/>
                </a:solidFill>
                <a:latin typeface="Times New Roman" panose="02020603050405020304" pitchFamily="18" charset="0"/>
                <a:cs typeface="Times New Roman" panose="02020603050405020304" pitchFamily="18" charset="0"/>
              </a:rPr>
              <a:t>3</a:t>
            </a:r>
            <a:r>
              <a:rPr lang="zh-CN" altLang="en-US" sz="1800" b="1" dirty="0">
                <a:solidFill>
                  <a:srgbClr val="FFC000"/>
                </a:solidFill>
                <a:latin typeface="Times New Roman" panose="02020603050405020304" pitchFamily="18" charset="0"/>
                <a:cs typeface="Times New Roman" panose="02020603050405020304" pitchFamily="18" charset="0"/>
              </a:rPr>
              <a:t>）公认的全球项目管理的权威职业标准</a:t>
            </a:r>
            <a:endParaRPr lang="en-US" altLang="zh-CN" sz="1800" b="1" dirty="0">
              <a:solidFill>
                <a:srgbClr val="FFC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A8952F63-AB2E-4E4D-BF79-40B9287DAE1C}"/>
              </a:ext>
            </a:extLst>
          </p:cNvPr>
          <p:cNvSpPr txBox="1"/>
          <p:nvPr/>
        </p:nvSpPr>
        <p:spPr>
          <a:xfrm>
            <a:off x="478980" y="3497219"/>
            <a:ext cx="4572000" cy="1289712"/>
          </a:xfrm>
          <a:prstGeom prst="rect">
            <a:avLst/>
          </a:prstGeom>
          <a:noFill/>
        </p:spPr>
        <p:txBody>
          <a:bodyPr wrap="square">
            <a:spAutoFit/>
          </a:bodyPr>
          <a:lstStyle/>
          <a:p>
            <a:pPr>
              <a:lnSpc>
                <a:spcPct val="150000"/>
              </a:lnSpc>
              <a:spcBef>
                <a:spcPts val="0"/>
              </a:spcBef>
              <a:buFont typeface="Wingdings" panose="05000000000000000000" pitchFamily="2" charset="2"/>
              <a:buChar char="n"/>
            </a:pPr>
            <a:r>
              <a:rPr lang="en-US" altLang="zh-CN" sz="1800" b="1" dirty="0">
                <a:solidFill>
                  <a:srgbClr val="FF0000"/>
                </a:solidFill>
                <a:latin typeface="Times New Roman" panose="02020603050405020304" pitchFamily="18" charset="0"/>
                <a:cs typeface="Times New Roman" panose="02020603050405020304" pitchFamily="18" charset="0"/>
              </a:rPr>
              <a:t>《PMBOK®</a:t>
            </a:r>
            <a:r>
              <a:rPr lang="zh-CN" altLang="en-US" sz="1800" b="1" dirty="0">
                <a:solidFill>
                  <a:srgbClr val="FF0000"/>
                </a:solidFill>
                <a:latin typeface="Times New Roman" panose="02020603050405020304" pitchFamily="18" charset="0"/>
                <a:cs typeface="Times New Roman" panose="02020603050405020304" pitchFamily="18" charset="0"/>
              </a:rPr>
              <a:t>指南（第</a:t>
            </a:r>
            <a:r>
              <a:rPr lang="en-US" altLang="zh-CN" sz="1800" b="1" dirty="0">
                <a:solidFill>
                  <a:srgbClr val="FF0000"/>
                </a:solidFill>
                <a:latin typeface="Times New Roman" panose="02020603050405020304" pitchFamily="18" charset="0"/>
                <a:cs typeface="Times New Roman" panose="02020603050405020304" pitchFamily="18" charset="0"/>
              </a:rPr>
              <a:t>5</a:t>
            </a:r>
            <a:r>
              <a:rPr lang="zh-CN" altLang="en-US" sz="1800" b="1" dirty="0">
                <a:solidFill>
                  <a:srgbClr val="FF0000"/>
                </a:solidFill>
                <a:latin typeface="Times New Roman" panose="02020603050405020304" pitchFamily="18" charset="0"/>
                <a:cs typeface="Times New Roman" panose="02020603050405020304" pitchFamily="18" charset="0"/>
              </a:rPr>
              <a:t>版）</a:t>
            </a:r>
            <a:r>
              <a:rPr lang="en-US" altLang="zh-CN" sz="1800" b="1" dirty="0">
                <a:solidFill>
                  <a:srgbClr val="7030A0"/>
                </a:solidFill>
                <a:latin typeface="Times New Roman" panose="02020603050405020304" pitchFamily="18" charset="0"/>
                <a:cs typeface="Times New Roman" panose="02020603050405020304" pitchFamily="18" charset="0"/>
              </a:rPr>
              <a:t>——</a:t>
            </a:r>
            <a:r>
              <a:rPr lang="zh-CN" altLang="en-US" sz="1800" b="1" u="sng" dirty="0">
                <a:solidFill>
                  <a:srgbClr val="7030A0"/>
                </a:solidFill>
                <a:latin typeface="Times New Roman" panose="02020603050405020304" pitchFamily="18" charset="0"/>
                <a:cs typeface="Times New Roman" panose="02020603050405020304" pitchFamily="18" charset="0"/>
              </a:rPr>
              <a:t>软件分册</a:t>
            </a:r>
            <a:r>
              <a:rPr lang="en-US" altLang="zh-CN" sz="1800" b="1" dirty="0">
                <a:solidFill>
                  <a:srgbClr val="FF0000"/>
                </a:solidFill>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800" b="1" dirty="0">
                <a:latin typeface="Times New Roman" panose="02020603050405020304" pitchFamily="18" charset="0"/>
                <a:cs typeface="Times New Roman" panose="02020603050405020304" pitchFamily="18" charset="0"/>
              </a:rPr>
              <a:t>2013</a:t>
            </a:r>
            <a:r>
              <a:rPr lang="zh-CN" altLang="en-US" sz="1800" b="1" dirty="0">
                <a:latin typeface="Times New Roman" panose="02020603050405020304" pitchFamily="18" charset="0"/>
                <a:cs typeface="Times New Roman" panose="02020603050405020304" pitchFamily="18" charset="0"/>
              </a:rPr>
              <a:t>年，美国项目管理协会（</a:t>
            </a:r>
            <a:r>
              <a:rPr lang="en-US" altLang="zh-CN" sz="1800" b="1" dirty="0">
                <a:latin typeface="Times New Roman" panose="02020603050405020304" pitchFamily="18" charset="0"/>
                <a:cs typeface="Times New Roman" panose="02020603050405020304" pitchFamily="18" charset="0"/>
              </a:rPr>
              <a:t>PMI</a:t>
            </a:r>
            <a:r>
              <a:rPr lang="zh-CN" altLang="en-US" sz="1800" b="1" dirty="0">
                <a:latin typeface="Times New Roman" panose="02020603050405020304" pitchFamily="18" charset="0"/>
                <a:cs typeface="Times New Roman" panose="02020603050405020304" pitchFamily="18" charset="0"/>
              </a:rPr>
              <a:t>）和</a:t>
            </a:r>
            <a:r>
              <a:rPr lang="en-US" altLang="zh-CN" sz="1800" b="1" dirty="0">
                <a:solidFill>
                  <a:srgbClr val="00B0F0"/>
                </a:solidFill>
                <a:latin typeface="Times New Roman" panose="02020603050405020304" pitchFamily="18" charset="0"/>
                <a:cs typeface="Times New Roman" panose="02020603050405020304" pitchFamily="18" charset="0"/>
              </a:rPr>
              <a:t>IEEE</a:t>
            </a:r>
            <a:r>
              <a:rPr lang="zh-CN" altLang="en-US" sz="1800" b="1" dirty="0">
                <a:solidFill>
                  <a:srgbClr val="00B0F0"/>
                </a:solidFill>
                <a:latin typeface="Times New Roman" panose="02020603050405020304" pitchFamily="18" charset="0"/>
                <a:cs typeface="Times New Roman" panose="02020603050405020304" pitchFamily="18" charset="0"/>
              </a:rPr>
              <a:t>计算机学会</a:t>
            </a:r>
            <a:r>
              <a:rPr lang="zh-CN" altLang="en-US" sz="1800" b="1" dirty="0">
                <a:latin typeface="Times New Roman" panose="02020603050405020304" pitchFamily="18" charset="0"/>
                <a:cs typeface="Times New Roman" panose="02020603050405020304" pitchFamily="18" charset="0"/>
              </a:rPr>
              <a:t>合作开发</a:t>
            </a:r>
            <a:endParaRPr lang="en-US" altLang="zh-C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4707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3.1.1  PMI</a:t>
            </a:r>
            <a:r>
              <a:rPr lang="zh-CN" altLang="en-US" dirty="0"/>
              <a:t>与</a:t>
            </a:r>
            <a:r>
              <a:rPr lang="en-US" altLang="zh-CN" dirty="0"/>
              <a:t>PMBOK</a:t>
            </a:r>
            <a:endParaRPr lang="zh-CN" altLang="en-US" dirty="0"/>
          </a:p>
        </p:txBody>
      </p:sp>
      <p:sp>
        <p:nvSpPr>
          <p:cNvPr id="9" name="副标题 8"/>
          <p:cNvSpPr txBox="1">
            <a:spLocks/>
          </p:cNvSpPr>
          <p:nvPr/>
        </p:nvSpPr>
        <p:spPr>
          <a:xfrm>
            <a:off x="712787" y="120131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sp>
        <p:nvSpPr>
          <p:cNvPr id="5" name="矩形 4"/>
          <p:cNvSpPr/>
          <p:nvPr/>
        </p:nvSpPr>
        <p:spPr>
          <a:xfrm>
            <a:off x="5724128" y="2876060"/>
            <a:ext cx="3345789" cy="580865"/>
          </a:xfrm>
          <a:prstGeom prst="rect">
            <a:avLst/>
          </a:prstGeom>
        </p:spPr>
        <p:txBody>
          <a:bodyPr wrap="none">
            <a:spAutoFit/>
          </a:bodyPr>
          <a:lstStyle/>
          <a:p>
            <a:pPr algn="ctr">
              <a:lnSpc>
                <a:spcPct val="150000"/>
              </a:lnSpc>
            </a:pPr>
            <a:r>
              <a:rPr lang="en-US" altLang="zh-CN" sz="2400" b="1" dirty="0">
                <a:solidFill>
                  <a:srgbClr val="FF0000"/>
                </a:solidFill>
                <a:latin typeface="Times New Roman" panose="02020603050405020304" pitchFamily="18" charset="0"/>
                <a:cs typeface="Times New Roman" panose="02020603050405020304" pitchFamily="18" charset="0"/>
              </a:rPr>
              <a:t>PMBOK  10</a:t>
            </a:r>
            <a:r>
              <a:rPr lang="zh-CN" altLang="en-US" sz="2400" b="1" dirty="0">
                <a:solidFill>
                  <a:srgbClr val="FF0000"/>
                </a:solidFill>
                <a:latin typeface="Times New Roman" panose="02020603050405020304" pitchFamily="18" charset="0"/>
                <a:cs typeface="Times New Roman" panose="02020603050405020304" pitchFamily="18" charset="0"/>
              </a:rPr>
              <a:t>大知识领域</a:t>
            </a:r>
          </a:p>
        </p:txBody>
      </p:sp>
      <p:pic>
        <p:nvPicPr>
          <p:cNvPr id="11" name="图片 10">
            <a:extLst>
              <a:ext uri="{FF2B5EF4-FFF2-40B4-BE49-F238E27FC236}">
                <a16:creationId xmlns:a16="http://schemas.microsoft.com/office/drawing/2014/main" id="{EBDF26DB-82CD-4127-A03A-A3ADFE1C7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87" y="841276"/>
            <a:ext cx="4301423" cy="4474741"/>
          </a:xfrm>
          <a:prstGeom prst="rect">
            <a:avLst/>
          </a:prstGeom>
        </p:spPr>
      </p:pic>
    </p:spTree>
    <p:extLst>
      <p:ext uri="{BB962C8B-B14F-4D97-AF65-F5344CB8AC3E}">
        <p14:creationId xmlns:p14="http://schemas.microsoft.com/office/powerpoint/2010/main" val="8635496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2798</TotalTime>
  <Words>4662</Words>
  <Application>Microsoft Office PowerPoint</Application>
  <PresentationFormat>全屏显示(16:10)</PresentationFormat>
  <Paragraphs>601</Paragraphs>
  <Slides>49</Slides>
  <Notes>37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Adobe Gothic Std B</vt:lpstr>
      <vt:lpstr>方正粗宋简体</vt:lpstr>
      <vt:lpstr>黑体</vt:lpstr>
      <vt:lpstr>华文细黑</vt:lpstr>
      <vt:lpstr>微软雅黑</vt:lpstr>
      <vt:lpstr>Arial</vt:lpstr>
      <vt:lpstr>Calibri</vt:lpstr>
      <vt:lpstr>Franklin Gothic Medium</vt:lpstr>
      <vt:lpstr>Times New Roman</vt:lpstr>
      <vt:lpstr>Wingdings</vt:lpstr>
      <vt:lpstr>Office 主题​​</vt:lpstr>
      <vt:lpstr>PowerPoint 演示文稿</vt:lpstr>
      <vt:lpstr>3  项目管理知识体系</vt:lpstr>
      <vt:lpstr>学习目标</vt:lpstr>
      <vt:lpstr>PowerPoint 演示文稿</vt:lpstr>
      <vt:lpstr>PowerPoint 演示文稿</vt:lpstr>
      <vt:lpstr>3.1  项目管理知识体系</vt:lpstr>
      <vt:lpstr>3.1.1  PMI与PMBOK</vt:lpstr>
      <vt:lpstr>3.1.1  PMI与PMBOK</vt:lpstr>
      <vt:lpstr>3.1.1  PMI与PMBOK</vt:lpstr>
      <vt:lpstr>3.1.1  PMI与PMBOK</vt:lpstr>
      <vt:lpstr>3.1.1  PMI与PMBOK</vt:lpstr>
      <vt:lpstr>3.1.1  PMI与PMBOK</vt:lpstr>
      <vt:lpstr>3.1.1  PMI与PMBOK</vt:lpstr>
      <vt:lpstr>3.1.1  PMI与PMBOK</vt:lpstr>
      <vt:lpstr>3.1.2  项目管理资格认证PMP与职业道德规范</vt:lpstr>
      <vt:lpstr>3.1.2  项目管理资格认证PMP与职业道德规范</vt:lpstr>
      <vt:lpstr>3.1.2  项目管理资格认证PMP与职业道德规范</vt:lpstr>
      <vt:lpstr>3.1.3  项目管理专业资质认证IPMP</vt:lpstr>
      <vt:lpstr>3.1.3  项目管理专业资质认证IPMP</vt:lpstr>
      <vt:lpstr>PowerPoint 演示文稿</vt:lpstr>
      <vt:lpstr>3.2  项目管理过程组及相互作用</vt:lpstr>
      <vt:lpstr>3.2  项目管理过程组及相互作用</vt:lpstr>
      <vt:lpstr>3.2  项目管理过程组及相互作用</vt:lpstr>
      <vt:lpstr>3.2  项目管理过程组及相互作用</vt:lpstr>
      <vt:lpstr>3.2  项目管理过程组及相互作用</vt:lpstr>
      <vt:lpstr>3.2  项目管理过程组及相互作用</vt:lpstr>
      <vt:lpstr>3.2  项目管理过程组及相互作用</vt:lpstr>
      <vt:lpstr>PowerPoint 演示文稿</vt:lpstr>
      <vt:lpstr>3.3.1  启动过程组</vt:lpstr>
      <vt:lpstr>3.3.1  启动过程组</vt:lpstr>
      <vt:lpstr>3.3.1  启动过程组</vt:lpstr>
      <vt:lpstr>3.3.1  启动过程组</vt:lpstr>
      <vt:lpstr>3.3.2  规划过程组</vt:lpstr>
      <vt:lpstr>3.3.2  规划过程组</vt:lpstr>
      <vt:lpstr>3.3.3  执行过程组</vt:lpstr>
      <vt:lpstr>3.3.4  监控过程组</vt:lpstr>
      <vt:lpstr>3.3.4  监控过程组</vt:lpstr>
      <vt:lpstr>3.3.5  收尾过程组</vt:lpstr>
      <vt:lpstr>3.5  项目管理软件</vt:lpstr>
      <vt:lpstr>3.3.5  知识领域与过程组的关系</vt:lpstr>
      <vt:lpstr>PowerPoint 演示文稿</vt:lpstr>
      <vt:lpstr>3.4  项目信息</vt:lpstr>
      <vt:lpstr>PowerPoint 演示文稿</vt:lpstr>
      <vt:lpstr>PowerPoint 演示文稿</vt:lpstr>
      <vt:lpstr>3.5  项目管理软件</vt:lpstr>
      <vt:lpstr>3.5  项目管理软件</vt:lpstr>
      <vt:lpstr>3.5  项目管理软件</vt:lpstr>
      <vt:lpstr>PowerPoint 演示文稿</vt:lpstr>
      <vt:lpstr>学习目标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DI XF</cp:lastModifiedBy>
  <cp:revision>298</cp:revision>
  <dcterms:created xsi:type="dcterms:W3CDTF">2011-06-03T14:53:06Z</dcterms:created>
  <dcterms:modified xsi:type="dcterms:W3CDTF">2022-09-05T02:17:28Z</dcterms:modified>
</cp:coreProperties>
</file>