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1411" r:id="rId2"/>
    <p:sldId id="1334" r:id="rId3"/>
    <p:sldId id="1335" r:id="rId4"/>
    <p:sldId id="1336" r:id="rId5"/>
    <p:sldId id="1437" r:id="rId6"/>
    <p:sldId id="1338" r:id="rId7"/>
    <p:sldId id="1339" r:id="rId8"/>
    <p:sldId id="1340" r:id="rId9"/>
    <p:sldId id="1341" r:id="rId10"/>
    <p:sldId id="1342" r:id="rId11"/>
    <p:sldId id="1343" r:id="rId12"/>
    <p:sldId id="1438" r:id="rId13"/>
    <p:sldId id="1439" r:id="rId14"/>
    <p:sldId id="1440" r:id="rId15"/>
    <p:sldId id="1441" r:id="rId16"/>
    <p:sldId id="1442" r:id="rId17"/>
    <p:sldId id="1443" r:id="rId18"/>
    <p:sldId id="1346" r:id="rId19"/>
    <p:sldId id="1376" r:id="rId20"/>
    <p:sldId id="1377" r:id="rId21"/>
    <p:sldId id="1378" r:id="rId22"/>
    <p:sldId id="1379" r:id="rId23"/>
    <p:sldId id="1380" r:id="rId24"/>
    <p:sldId id="876" r:id="rId25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C9C"/>
    <a:srgbClr val="4CFF4C"/>
    <a:srgbClr val="FF3C3C"/>
    <a:srgbClr val="3A4998"/>
    <a:srgbClr val="5D6AAB"/>
    <a:srgbClr val="00B0F0"/>
    <a:srgbClr val="36369B"/>
    <a:srgbClr val="152961"/>
    <a:srgbClr val="009999"/>
    <a:srgbClr val="13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56149" autoAdjust="0"/>
  </p:normalViewPr>
  <p:slideViewPr>
    <p:cSldViewPr snapToObjects="1">
      <p:cViewPr varScale="1">
        <p:scale>
          <a:sx n="85" d="100"/>
          <a:sy n="85" d="100"/>
        </p:scale>
        <p:origin x="4116" y="8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202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80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718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943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98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65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71ACD1-62B8-4B33-B191-EA31A9CBFEAF}" type="slidenum">
              <a:rPr lang="en-US" altLang="zh-CN">
                <a:latin typeface="Calibri" panose="020F0502020204030204" pitchFamily="34" charset="0"/>
              </a:rPr>
              <a:pPr/>
              <a:t>21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46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71ACD1-62B8-4B33-B191-EA31A9CBFEAF}" type="slidenum">
              <a:rPr lang="en-US" altLang="zh-CN">
                <a:latin typeface="Calibri" panose="020F0502020204030204" pitchFamily="34" charset="0"/>
              </a:rPr>
              <a:pPr/>
              <a:t>22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7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71ACD1-62B8-4B33-B191-EA31A9CBFEAF}" type="slidenum">
              <a:rPr lang="en-US" altLang="zh-CN">
                <a:latin typeface="Calibri" panose="020F0502020204030204" pitchFamily="34" charset="0"/>
              </a:rPr>
              <a:pPr/>
              <a:t>23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0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32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8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003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626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21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83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08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62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Software Testing and Quality Assurance</a:t>
            </a:r>
            <a:endParaRPr lang="zh-CN" altLang="zh-CN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liuhaiming@bjtu.edu.cn</a:t>
            </a:r>
            <a:endParaRPr lang="en-US" altLang="zh-CN" sz="1800" b="1" dirty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Beijing Jiaotong University</a:t>
            </a:r>
            <a:endParaRPr lang="zh-CN" altLang="zh-CN" sz="2800" b="1" dirty="0" smtClean="0">
              <a:solidFill>
                <a:srgbClr val="133984"/>
              </a:solidFill>
              <a:latin typeface="Arial" panose="020B0604020202020204" pitchFamily="34" charset="0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194792" y="5387513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249473" y="3578584"/>
            <a:ext cx="1915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All-uses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  <a:endParaRPr lang="en-US" altLang="zh-CN" sz="3200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9201" y="3566019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5 ]</a:t>
            </a:r>
          </a:p>
        </p:txBody>
      </p:sp>
      <p:sp>
        <p:nvSpPr>
          <p:cNvPr id="4" name="矩形 3"/>
          <p:cNvSpPr/>
          <p:nvPr/>
        </p:nvSpPr>
        <p:spPr>
          <a:xfrm>
            <a:off x="5029200" y="4110335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6 ]</a:t>
            </a:r>
          </a:p>
        </p:txBody>
      </p:sp>
    </p:spTree>
    <p:extLst>
      <p:ext uri="{BB962C8B-B14F-4D97-AF65-F5344CB8AC3E}">
        <p14:creationId xmlns:p14="http://schemas.microsoft.com/office/powerpoint/2010/main" val="15644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906660" y="5554637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</a:t>
            </a:r>
            <a:r>
              <a:rPr lang="en-US" sz="2000" u="sng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coverage 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 smtClean="0">
                <a:latin typeface="Cambria" panose="02040503050406030204" pitchFamily="18" charset="0"/>
              </a:rPr>
              <a:t>For each set </a:t>
            </a:r>
            <a:r>
              <a:rPr lang="en-US" sz="2000" i="1" dirty="0" smtClean="0">
                <a:latin typeface="Cambria" panose="02040503050406030204" pitchFamily="18" charset="0"/>
              </a:rPr>
              <a:t>S</a:t>
            </a:r>
            <a:r>
              <a:rPr lang="en-US" sz="2000" dirty="0" smtClean="0">
                <a:latin typeface="Cambria" panose="02040503050406030204" pitchFamily="18" charset="0"/>
              </a:rPr>
              <a:t> = </a:t>
            </a:r>
            <a:r>
              <a:rPr lang="en-US" sz="2000" i="1" dirty="0" smtClean="0">
                <a:latin typeface="Cambria" panose="02040503050406030204" pitchFamily="18" charset="0"/>
              </a:rPr>
              <a:t>du</a:t>
            </a:r>
            <a:r>
              <a:rPr lang="en-US" sz="2000" dirty="0" smtClean="0">
                <a:latin typeface="Cambria" panose="02040503050406030204" pitchFamily="18" charset="0"/>
              </a:rPr>
              <a:t> (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, 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lang="en-US" altLang="zh-CN" sz="2000" dirty="0" smtClean="0">
                <a:latin typeface="Cambria" panose="02040503050406030204" pitchFamily="18" charset="0"/>
              </a:rPr>
              <a:t>, </a:t>
            </a:r>
            <a:r>
              <a:rPr lang="en-US" sz="2000" i="1" dirty="0" smtClean="0">
                <a:latin typeface="Cambria" panose="02040503050406030204" pitchFamily="18" charset="0"/>
              </a:rPr>
              <a:t>v</a:t>
            </a:r>
            <a:r>
              <a:rPr lang="en-US" sz="2000" dirty="0" smtClean="0">
                <a:latin typeface="Cambria" panose="02040503050406030204" pitchFamily="18" charset="0"/>
              </a:rPr>
              <a:t>), TR contains </a:t>
            </a:r>
            <a:r>
              <a:rPr lang="en-US" sz="2000" dirty="0">
                <a:latin typeface="Cambria" panose="02040503050406030204" pitchFamily="18" charset="0"/>
              </a:rPr>
              <a:t>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1605293" y="3510629"/>
            <a:ext cx="2502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All-du-paths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  <a:endParaRPr lang="en-US" altLang="zh-CN" sz="3200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91250" y="348652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2, 4, 5 ]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3, 4, 5 ]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2, 4, 6 ]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ambria" panose="02040503050406030204" pitchFamily="18" charset="0"/>
              </a:rPr>
              <a:t>[ 1, 3, 4, 6 ]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0772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&amp;&amp;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76754" y="1188899"/>
            <a:ext cx="4686745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18384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5715000" y="1066800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5925573" y="1419226"/>
            <a:ext cx="0" cy="1607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5925572" y="1924050"/>
            <a:ext cx="0" cy="1607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5925571" y="2428874"/>
            <a:ext cx="1" cy="1690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5715000" y="1571625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2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/>
        </p:nvSpPr>
        <p:spPr bwMode="auto">
          <a:xfrm>
            <a:off x="5715000" y="2084784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3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5715000" y="2597943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4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6580588" y="2634713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5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6584621" y="3139847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6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6589489" y="3645335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7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6949431" y="4609253"/>
            <a:ext cx="571056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10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6179380" y="4120184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8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7006208" y="4120184"/>
            <a:ext cx="416719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9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6507451" y="5084306"/>
            <a:ext cx="571056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11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6512320" y="5650024"/>
            <a:ext cx="571056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12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6525185" y="6226036"/>
            <a:ext cx="571056" cy="3524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1600" dirty="0" smtClean="0">
                <a:latin typeface="Cambria" panose="02040503050406030204" pitchFamily="18" charset="0"/>
              </a:rPr>
              <a:t>13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7" name="Line 33"/>
          <p:cNvSpPr>
            <a:spLocks noChangeShapeType="1"/>
          </p:cNvSpPr>
          <p:nvPr/>
        </p:nvSpPr>
        <p:spPr bwMode="auto">
          <a:xfrm>
            <a:off x="6131717" y="2781300"/>
            <a:ext cx="4488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58" name="Line 33"/>
          <p:cNvSpPr>
            <a:spLocks noChangeShapeType="1"/>
          </p:cNvSpPr>
          <p:nvPr/>
        </p:nvSpPr>
        <p:spPr bwMode="auto">
          <a:xfrm flipH="1">
            <a:off x="6763773" y="2986784"/>
            <a:ext cx="0" cy="15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 flipH="1">
            <a:off x="6763773" y="3491918"/>
            <a:ext cx="1" cy="1534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H="1">
            <a:off x="6458974" y="3997406"/>
            <a:ext cx="354805" cy="1227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1" name="Line 33"/>
          <p:cNvSpPr>
            <a:spLocks noChangeShapeType="1"/>
          </p:cNvSpPr>
          <p:nvPr/>
        </p:nvSpPr>
        <p:spPr bwMode="auto">
          <a:xfrm flipH="1">
            <a:off x="6810863" y="4961678"/>
            <a:ext cx="410108" cy="1047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>
            <a:off x="6813777" y="3997406"/>
            <a:ext cx="407197" cy="1187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3" name="Line 33"/>
          <p:cNvSpPr>
            <a:spLocks noChangeShapeType="1"/>
          </p:cNvSpPr>
          <p:nvPr/>
        </p:nvSpPr>
        <p:spPr bwMode="auto">
          <a:xfrm flipH="1">
            <a:off x="7220973" y="4468195"/>
            <a:ext cx="1" cy="153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4" name="Line 33"/>
          <p:cNvSpPr>
            <a:spLocks noChangeShapeType="1"/>
          </p:cNvSpPr>
          <p:nvPr/>
        </p:nvSpPr>
        <p:spPr bwMode="auto">
          <a:xfrm>
            <a:off x="6382668" y="4468193"/>
            <a:ext cx="428196" cy="6120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>
            <a:off x="6813777" y="5436728"/>
            <a:ext cx="6610" cy="2132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>
            <a:off x="6813777" y="6002449"/>
            <a:ext cx="6610" cy="223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 sz="1600">
              <a:latin typeface="Cambria" panose="02040503050406030204" pitchFamily="18" charset="0"/>
            </a:endParaRPr>
          </a:p>
        </p:txBody>
      </p:sp>
      <p:cxnSp>
        <p:nvCxnSpPr>
          <p:cNvPr id="4" name="肘形连接符 3"/>
          <p:cNvCxnSpPr>
            <a:stCxn id="45" idx="4"/>
            <a:endCxn id="55" idx="2"/>
          </p:cNvCxnSpPr>
          <p:nvPr/>
        </p:nvCxnSpPr>
        <p:spPr bwMode="auto">
          <a:xfrm rot="16200000" flipH="1">
            <a:off x="4779906" y="4093822"/>
            <a:ext cx="2875869" cy="588960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5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4" grpId="0" animBg="1"/>
      <p:bldP spid="15" grpId="0" animBg="1"/>
      <p:bldP spid="2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-31641" y="1188899"/>
            <a:ext cx="3942846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18384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10000" y="1143000"/>
            <a:ext cx="1805487" cy="5511661"/>
            <a:chOff x="5715000" y="1066800"/>
            <a:chExt cx="1805487" cy="5511661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5715000" y="106680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925573" y="1419226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5925572" y="1924050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5925571" y="2428874"/>
              <a:ext cx="1" cy="1690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5715000" y="157162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5715000" y="20847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5715000" y="25979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6580588" y="263471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6584621" y="313984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6589489" y="364533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6949431" y="4609253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179380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7006208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6507451" y="508430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6512320" y="5650024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6525185" y="622603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6131717" y="2781300"/>
              <a:ext cx="448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 flipH="1">
              <a:off x="6763773" y="2986784"/>
              <a:ext cx="0" cy="153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 flipH="1">
              <a:off x="6763773" y="3491918"/>
              <a:ext cx="1" cy="153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6458974" y="3997406"/>
              <a:ext cx="354805" cy="122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H="1">
              <a:off x="6810863" y="4961678"/>
              <a:ext cx="410108" cy="104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6813777" y="3997406"/>
              <a:ext cx="407197" cy="1187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H="1">
              <a:off x="7220973" y="4468195"/>
              <a:ext cx="1" cy="153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6382668" y="4468193"/>
              <a:ext cx="428196" cy="612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6813777" y="5436728"/>
              <a:ext cx="6610" cy="213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6813777" y="6002449"/>
              <a:ext cx="6610" cy="223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cxnSp>
          <p:nvCxnSpPr>
            <p:cNvPr id="4" name="肘形连接符 3"/>
            <p:cNvCxnSpPr>
              <a:stCxn id="45" idx="4"/>
              <a:endCxn id="55" idx="2"/>
            </p:cNvCxnSpPr>
            <p:nvPr/>
          </p:nvCxnSpPr>
          <p:spPr bwMode="auto">
            <a:xfrm rot="16200000" flipH="1">
              <a:off x="4779906" y="4093822"/>
              <a:ext cx="2875869" cy="588960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6035061" y="909133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2033469"/>
            <a:ext cx="1143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0" y="3239859"/>
            <a:ext cx="21336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0" y="3588545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0" y="3895625"/>
            <a:ext cx="2667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163" y="5061409"/>
            <a:ext cx="28194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05679" y="162121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44431" y="319490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077880" y="3665353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02244" y="3901110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092308" y="5725544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use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3507346" y="1914659"/>
            <a:ext cx="1147426" cy="4254321"/>
          </a:xfrm>
          <a:custGeom>
            <a:avLst/>
            <a:gdLst>
              <a:gd name="connsiteX0" fmla="*/ 227527 w 1147426"/>
              <a:gd name="connsiteY0" fmla="*/ 0 h 4254321"/>
              <a:gd name="connsiteX1" fmla="*/ 210355 w 1147426"/>
              <a:gd name="connsiteY1" fmla="*/ 47223 h 4254321"/>
              <a:gd name="connsiteX2" fmla="*/ 184598 w 1147426"/>
              <a:gd name="connsiteY2" fmla="*/ 81566 h 4254321"/>
              <a:gd name="connsiteX3" fmla="*/ 180305 w 1147426"/>
              <a:gd name="connsiteY3" fmla="*/ 94445 h 4254321"/>
              <a:gd name="connsiteX4" fmla="*/ 150254 w 1147426"/>
              <a:gd name="connsiteY4" fmla="*/ 154547 h 4254321"/>
              <a:gd name="connsiteX5" fmla="*/ 133082 w 1147426"/>
              <a:gd name="connsiteY5" fmla="*/ 214648 h 4254321"/>
              <a:gd name="connsiteX6" fmla="*/ 128789 w 1147426"/>
              <a:gd name="connsiteY6" fmla="*/ 236113 h 4254321"/>
              <a:gd name="connsiteX7" fmla="*/ 115910 w 1147426"/>
              <a:gd name="connsiteY7" fmla="*/ 283335 h 4254321"/>
              <a:gd name="connsiteX8" fmla="*/ 77274 w 1147426"/>
              <a:gd name="connsiteY8" fmla="*/ 493690 h 4254321"/>
              <a:gd name="connsiteX9" fmla="*/ 47223 w 1147426"/>
              <a:gd name="connsiteY9" fmla="*/ 665409 h 4254321"/>
              <a:gd name="connsiteX10" fmla="*/ 21465 w 1147426"/>
              <a:gd name="connsiteY10" fmla="*/ 1047482 h 4254321"/>
              <a:gd name="connsiteX11" fmla="*/ 12879 w 1147426"/>
              <a:gd name="connsiteY11" fmla="*/ 1133341 h 4254321"/>
              <a:gd name="connsiteX12" fmla="*/ 8586 w 1147426"/>
              <a:gd name="connsiteY12" fmla="*/ 1223493 h 4254321"/>
              <a:gd name="connsiteX13" fmla="*/ 0 w 1147426"/>
              <a:gd name="connsiteY13" fmla="*/ 1309352 h 4254321"/>
              <a:gd name="connsiteX14" fmla="*/ 8586 w 1147426"/>
              <a:gd name="connsiteY14" fmla="*/ 1425262 h 4254321"/>
              <a:gd name="connsiteX15" fmla="*/ 17172 w 1147426"/>
              <a:gd name="connsiteY15" fmla="*/ 1605566 h 4254321"/>
              <a:gd name="connsiteX16" fmla="*/ 34344 w 1147426"/>
              <a:gd name="connsiteY16" fmla="*/ 1772992 h 4254321"/>
              <a:gd name="connsiteX17" fmla="*/ 60102 w 1147426"/>
              <a:gd name="connsiteY17" fmla="*/ 1961882 h 4254321"/>
              <a:gd name="connsiteX18" fmla="*/ 64395 w 1147426"/>
              <a:gd name="connsiteY18" fmla="*/ 2000518 h 4254321"/>
              <a:gd name="connsiteX19" fmla="*/ 103031 w 1147426"/>
              <a:gd name="connsiteY19" fmla="*/ 2172237 h 4254321"/>
              <a:gd name="connsiteX20" fmla="*/ 128789 w 1147426"/>
              <a:gd name="connsiteY20" fmla="*/ 2296733 h 4254321"/>
              <a:gd name="connsiteX21" fmla="*/ 150254 w 1147426"/>
              <a:gd name="connsiteY21" fmla="*/ 2588654 h 4254321"/>
              <a:gd name="connsiteX22" fmla="*/ 154547 w 1147426"/>
              <a:gd name="connsiteY22" fmla="*/ 3133859 h 4254321"/>
              <a:gd name="connsiteX23" fmla="*/ 154547 w 1147426"/>
              <a:gd name="connsiteY23" fmla="*/ 3511640 h 4254321"/>
              <a:gd name="connsiteX24" fmla="*/ 176012 w 1147426"/>
              <a:gd name="connsiteY24" fmla="*/ 3580327 h 4254321"/>
              <a:gd name="connsiteX25" fmla="*/ 201769 w 1147426"/>
              <a:gd name="connsiteY25" fmla="*/ 3653307 h 4254321"/>
              <a:gd name="connsiteX26" fmla="*/ 210355 w 1147426"/>
              <a:gd name="connsiteY26" fmla="*/ 3674772 h 4254321"/>
              <a:gd name="connsiteX27" fmla="*/ 231820 w 1147426"/>
              <a:gd name="connsiteY27" fmla="*/ 3739166 h 4254321"/>
              <a:gd name="connsiteX28" fmla="*/ 244699 w 1147426"/>
              <a:gd name="connsiteY28" fmla="*/ 3769217 h 4254321"/>
              <a:gd name="connsiteX29" fmla="*/ 257578 w 1147426"/>
              <a:gd name="connsiteY29" fmla="*/ 3816440 h 4254321"/>
              <a:gd name="connsiteX30" fmla="*/ 274750 w 1147426"/>
              <a:gd name="connsiteY30" fmla="*/ 3867955 h 4254321"/>
              <a:gd name="connsiteX31" fmla="*/ 287629 w 1147426"/>
              <a:gd name="connsiteY31" fmla="*/ 3906592 h 4254321"/>
              <a:gd name="connsiteX32" fmla="*/ 304800 w 1147426"/>
              <a:gd name="connsiteY32" fmla="*/ 3966693 h 4254321"/>
              <a:gd name="connsiteX33" fmla="*/ 326265 w 1147426"/>
              <a:gd name="connsiteY33" fmla="*/ 4013916 h 4254321"/>
              <a:gd name="connsiteX34" fmla="*/ 356316 w 1147426"/>
              <a:gd name="connsiteY34" fmla="*/ 4074017 h 4254321"/>
              <a:gd name="connsiteX35" fmla="*/ 386367 w 1147426"/>
              <a:gd name="connsiteY35" fmla="*/ 4125533 h 4254321"/>
              <a:gd name="connsiteX36" fmla="*/ 407831 w 1147426"/>
              <a:gd name="connsiteY36" fmla="*/ 4151290 h 4254321"/>
              <a:gd name="connsiteX37" fmla="*/ 437882 w 1147426"/>
              <a:gd name="connsiteY37" fmla="*/ 4194220 h 4254321"/>
              <a:gd name="connsiteX38" fmla="*/ 515155 w 1147426"/>
              <a:gd name="connsiteY38" fmla="*/ 4232856 h 4254321"/>
              <a:gd name="connsiteX39" fmla="*/ 528034 w 1147426"/>
              <a:gd name="connsiteY39" fmla="*/ 4241442 h 4254321"/>
              <a:gd name="connsiteX40" fmla="*/ 562378 w 1147426"/>
              <a:gd name="connsiteY40" fmla="*/ 4245735 h 4254321"/>
              <a:gd name="connsiteX41" fmla="*/ 618186 w 1147426"/>
              <a:gd name="connsiteY41" fmla="*/ 4254321 h 4254321"/>
              <a:gd name="connsiteX42" fmla="*/ 755561 w 1147426"/>
              <a:gd name="connsiteY42" fmla="*/ 4245735 h 4254321"/>
              <a:gd name="connsiteX43" fmla="*/ 794198 w 1147426"/>
              <a:gd name="connsiteY43" fmla="*/ 4237149 h 4254321"/>
              <a:gd name="connsiteX44" fmla="*/ 841420 w 1147426"/>
              <a:gd name="connsiteY44" fmla="*/ 4232856 h 4254321"/>
              <a:gd name="connsiteX45" fmla="*/ 858592 w 1147426"/>
              <a:gd name="connsiteY45" fmla="*/ 4228564 h 4254321"/>
              <a:gd name="connsiteX46" fmla="*/ 871471 w 1147426"/>
              <a:gd name="connsiteY46" fmla="*/ 4215685 h 4254321"/>
              <a:gd name="connsiteX47" fmla="*/ 901522 w 1147426"/>
              <a:gd name="connsiteY47" fmla="*/ 4211392 h 4254321"/>
              <a:gd name="connsiteX48" fmla="*/ 927279 w 1147426"/>
              <a:gd name="connsiteY48" fmla="*/ 4207099 h 4254321"/>
              <a:gd name="connsiteX49" fmla="*/ 991674 w 1147426"/>
              <a:gd name="connsiteY49" fmla="*/ 4189927 h 4254321"/>
              <a:gd name="connsiteX50" fmla="*/ 1077533 w 1147426"/>
              <a:gd name="connsiteY50" fmla="*/ 4181341 h 4254321"/>
              <a:gd name="connsiteX51" fmla="*/ 1107584 w 1147426"/>
              <a:gd name="connsiteY51" fmla="*/ 4177048 h 4254321"/>
              <a:gd name="connsiteX52" fmla="*/ 1146220 w 1147426"/>
              <a:gd name="connsiteY52" fmla="*/ 4172755 h 4254321"/>
              <a:gd name="connsiteX53" fmla="*/ 1146220 w 1147426"/>
              <a:gd name="connsiteY53" fmla="*/ 4164169 h 42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47426" h="4254321">
                <a:moveTo>
                  <a:pt x="227527" y="0"/>
                </a:moveTo>
                <a:cubicBezTo>
                  <a:pt x="221803" y="15741"/>
                  <a:pt x="218156" y="32401"/>
                  <a:pt x="210355" y="47223"/>
                </a:cubicBezTo>
                <a:cubicBezTo>
                  <a:pt x="203690" y="59886"/>
                  <a:pt x="192280" y="69494"/>
                  <a:pt x="184598" y="81566"/>
                </a:cubicBezTo>
                <a:cubicBezTo>
                  <a:pt x="182169" y="85384"/>
                  <a:pt x="182329" y="90398"/>
                  <a:pt x="180305" y="94445"/>
                </a:cubicBezTo>
                <a:cubicBezTo>
                  <a:pt x="140792" y="173472"/>
                  <a:pt x="183674" y="76567"/>
                  <a:pt x="150254" y="154547"/>
                </a:cubicBezTo>
                <a:cubicBezTo>
                  <a:pt x="140577" y="202928"/>
                  <a:pt x="153331" y="143776"/>
                  <a:pt x="133082" y="214648"/>
                </a:cubicBezTo>
                <a:cubicBezTo>
                  <a:pt x="131077" y="221664"/>
                  <a:pt x="130559" y="229034"/>
                  <a:pt x="128789" y="236113"/>
                </a:cubicBezTo>
                <a:cubicBezTo>
                  <a:pt x="126701" y="244464"/>
                  <a:pt x="118132" y="271559"/>
                  <a:pt x="115910" y="283335"/>
                </a:cubicBezTo>
                <a:cubicBezTo>
                  <a:pt x="102692" y="353390"/>
                  <a:pt x="88994" y="423369"/>
                  <a:pt x="77274" y="493690"/>
                </a:cubicBezTo>
                <a:cubicBezTo>
                  <a:pt x="45820" y="682415"/>
                  <a:pt x="83549" y="511023"/>
                  <a:pt x="47223" y="665409"/>
                </a:cubicBezTo>
                <a:cubicBezTo>
                  <a:pt x="40299" y="783114"/>
                  <a:pt x="30065" y="961487"/>
                  <a:pt x="21465" y="1047482"/>
                </a:cubicBezTo>
                <a:lnTo>
                  <a:pt x="12879" y="1133341"/>
                </a:lnTo>
                <a:cubicBezTo>
                  <a:pt x="11448" y="1163392"/>
                  <a:pt x="10781" y="1193488"/>
                  <a:pt x="8586" y="1223493"/>
                </a:cubicBezTo>
                <a:cubicBezTo>
                  <a:pt x="6487" y="1252179"/>
                  <a:pt x="0" y="1280590"/>
                  <a:pt x="0" y="1309352"/>
                </a:cubicBezTo>
                <a:cubicBezTo>
                  <a:pt x="0" y="1348095"/>
                  <a:pt x="6344" y="1386584"/>
                  <a:pt x="8586" y="1425262"/>
                </a:cubicBezTo>
                <a:cubicBezTo>
                  <a:pt x="12068" y="1485331"/>
                  <a:pt x="13834" y="1545489"/>
                  <a:pt x="17172" y="1605566"/>
                </a:cubicBezTo>
                <a:cubicBezTo>
                  <a:pt x="24533" y="1738055"/>
                  <a:pt x="17069" y="1695256"/>
                  <a:pt x="34344" y="1772992"/>
                </a:cubicBezTo>
                <a:cubicBezTo>
                  <a:pt x="49116" y="1935477"/>
                  <a:pt x="33946" y="1799719"/>
                  <a:pt x="60102" y="1961882"/>
                </a:cubicBezTo>
                <a:cubicBezTo>
                  <a:pt x="62165" y="1974675"/>
                  <a:pt x="61804" y="1987822"/>
                  <a:pt x="64395" y="2000518"/>
                </a:cubicBezTo>
                <a:cubicBezTo>
                  <a:pt x="76127" y="2058004"/>
                  <a:pt x="90199" y="2114987"/>
                  <a:pt x="103031" y="2172237"/>
                </a:cubicBezTo>
                <a:cubicBezTo>
                  <a:pt x="107613" y="2192680"/>
                  <a:pt x="125221" y="2267478"/>
                  <a:pt x="128789" y="2296733"/>
                </a:cubicBezTo>
                <a:cubicBezTo>
                  <a:pt x="144037" y="2421764"/>
                  <a:pt x="143249" y="2455565"/>
                  <a:pt x="150254" y="2588654"/>
                </a:cubicBezTo>
                <a:cubicBezTo>
                  <a:pt x="151685" y="2770389"/>
                  <a:pt x="154547" y="2952118"/>
                  <a:pt x="154547" y="3133859"/>
                </a:cubicBezTo>
                <a:cubicBezTo>
                  <a:pt x="154547" y="3341037"/>
                  <a:pt x="142827" y="3300679"/>
                  <a:pt x="154547" y="3511640"/>
                </a:cubicBezTo>
                <a:cubicBezTo>
                  <a:pt x="156332" y="3543768"/>
                  <a:pt x="165507" y="3552314"/>
                  <a:pt x="176012" y="3580327"/>
                </a:cubicBezTo>
                <a:cubicBezTo>
                  <a:pt x="185070" y="3604482"/>
                  <a:pt x="192953" y="3629063"/>
                  <a:pt x="201769" y="3653307"/>
                </a:cubicBezTo>
                <a:cubicBezTo>
                  <a:pt x="204402" y="3660549"/>
                  <a:pt x="207809" y="3667498"/>
                  <a:pt x="210355" y="3674772"/>
                </a:cubicBezTo>
                <a:cubicBezTo>
                  <a:pt x="217830" y="3696128"/>
                  <a:pt x="224088" y="3717902"/>
                  <a:pt x="231820" y="3739166"/>
                </a:cubicBezTo>
                <a:cubicBezTo>
                  <a:pt x="235544" y="3749408"/>
                  <a:pt x="241253" y="3758878"/>
                  <a:pt x="244699" y="3769217"/>
                </a:cubicBezTo>
                <a:cubicBezTo>
                  <a:pt x="249859" y="3784696"/>
                  <a:pt x="252827" y="3800831"/>
                  <a:pt x="257578" y="3816440"/>
                </a:cubicBezTo>
                <a:cubicBezTo>
                  <a:pt x="262848" y="3833756"/>
                  <a:pt x="271774" y="3850101"/>
                  <a:pt x="274750" y="3867955"/>
                </a:cubicBezTo>
                <a:cubicBezTo>
                  <a:pt x="279891" y="3898802"/>
                  <a:pt x="274215" y="3886470"/>
                  <a:pt x="287629" y="3906592"/>
                </a:cubicBezTo>
                <a:cubicBezTo>
                  <a:pt x="293956" y="3938226"/>
                  <a:pt x="290784" y="3926979"/>
                  <a:pt x="304800" y="3966693"/>
                </a:cubicBezTo>
                <a:cubicBezTo>
                  <a:pt x="317653" y="4003112"/>
                  <a:pt x="311672" y="3992027"/>
                  <a:pt x="326265" y="4013916"/>
                </a:cubicBezTo>
                <a:cubicBezTo>
                  <a:pt x="340461" y="4063599"/>
                  <a:pt x="326163" y="4026275"/>
                  <a:pt x="356316" y="4074017"/>
                </a:cubicBezTo>
                <a:cubicBezTo>
                  <a:pt x="366932" y="4090825"/>
                  <a:pt x="375340" y="4108992"/>
                  <a:pt x="386367" y="4125533"/>
                </a:cubicBezTo>
                <a:cubicBezTo>
                  <a:pt x="392566" y="4134832"/>
                  <a:pt x="401258" y="4142252"/>
                  <a:pt x="407831" y="4151290"/>
                </a:cubicBezTo>
                <a:cubicBezTo>
                  <a:pt x="418072" y="4165371"/>
                  <a:pt x="423572" y="4182976"/>
                  <a:pt x="437882" y="4194220"/>
                </a:cubicBezTo>
                <a:cubicBezTo>
                  <a:pt x="477727" y="4225527"/>
                  <a:pt x="475127" y="4214662"/>
                  <a:pt x="515155" y="4232856"/>
                </a:cubicBezTo>
                <a:cubicBezTo>
                  <a:pt x="519852" y="4234991"/>
                  <a:pt x="523056" y="4240084"/>
                  <a:pt x="528034" y="4241442"/>
                </a:cubicBezTo>
                <a:cubicBezTo>
                  <a:pt x="539165" y="4244478"/>
                  <a:pt x="550957" y="4244103"/>
                  <a:pt x="562378" y="4245735"/>
                </a:cubicBezTo>
                <a:cubicBezTo>
                  <a:pt x="581010" y="4248397"/>
                  <a:pt x="599583" y="4251459"/>
                  <a:pt x="618186" y="4254321"/>
                </a:cubicBezTo>
                <a:cubicBezTo>
                  <a:pt x="663978" y="4251459"/>
                  <a:pt x="709897" y="4250190"/>
                  <a:pt x="755561" y="4245735"/>
                </a:cubicBezTo>
                <a:cubicBezTo>
                  <a:pt x="768692" y="4244454"/>
                  <a:pt x="781151" y="4239106"/>
                  <a:pt x="794198" y="4237149"/>
                </a:cubicBezTo>
                <a:cubicBezTo>
                  <a:pt x="809829" y="4234804"/>
                  <a:pt x="825679" y="4234287"/>
                  <a:pt x="841420" y="4232856"/>
                </a:cubicBezTo>
                <a:cubicBezTo>
                  <a:pt x="847144" y="4231425"/>
                  <a:pt x="853469" y="4231491"/>
                  <a:pt x="858592" y="4228564"/>
                </a:cubicBezTo>
                <a:cubicBezTo>
                  <a:pt x="863863" y="4225552"/>
                  <a:pt x="865834" y="4217940"/>
                  <a:pt x="871471" y="4215685"/>
                </a:cubicBezTo>
                <a:cubicBezTo>
                  <a:pt x="880866" y="4211927"/>
                  <a:pt x="891521" y="4212931"/>
                  <a:pt x="901522" y="4211392"/>
                </a:cubicBezTo>
                <a:cubicBezTo>
                  <a:pt x="910125" y="4210068"/>
                  <a:pt x="918812" y="4209115"/>
                  <a:pt x="927279" y="4207099"/>
                </a:cubicBezTo>
                <a:cubicBezTo>
                  <a:pt x="948890" y="4201953"/>
                  <a:pt x="969966" y="4194646"/>
                  <a:pt x="991674" y="4189927"/>
                </a:cubicBezTo>
                <a:cubicBezTo>
                  <a:pt x="1008981" y="4186165"/>
                  <a:pt x="1065504" y="4182607"/>
                  <a:pt x="1077533" y="4181341"/>
                </a:cubicBezTo>
                <a:cubicBezTo>
                  <a:pt x="1087596" y="4180282"/>
                  <a:pt x="1097543" y="4178303"/>
                  <a:pt x="1107584" y="4177048"/>
                </a:cubicBezTo>
                <a:cubicBezTo>
                  <a:pt x="1120442" y="4175441"/>
                  <a:pt x="1133927" y="4176853"/>
                  <a:pt x="1146220" y="4172755"/>
                </a:cubicBezTo>
                <a:cubicBezTo>
                  <a:pt x="1148935" y="4171850"/>
                  <a:pt x="1146220" y="4167031"/>
                  <a:pt x="1146220" y="416416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639667" y="3572533"/>
            <a:ext cx="141938" cy="378649"/>
          </a:xfrm>
          <a:custGeom>
            <a:avLst/>
            <a:gdLst>
              <a:gd name="connsiteX0" fmla="*/ 416537 w 416537"/>
              <a:gd name="connsiteY0" fmla="*/ 0 h 450760"/>
              <a:gd name="connsiteX1" fmla="*/ 386486 w 416537"/>
              <a:gd name="connsiteY1" fmla="*/ 12879 h 450760"/>
              <a:gd name="connsiteX2" fmla="*/ 352142 w 416537"/>
              <a:gd name="connsiteY2" fmla="*/ 25758 h 450760"/>
              <a:gd name="connsiteX3" fmla="*/ 322091 w 416537"/>
              <a:gd name="connsiteY3" fmla="*/ 42929 h 450760"/>
              <a:gd name="connsiteX4" fmla="*/ 304920 w 416537"/>
              <a:gd name="connsiteY4" fmla="*/ 47222 h 450760"/>
              <a:gd name="connsiteX5" fmla="*/ 274869 w 416537"/>
              <a:gd name="connsiteY5" fmla="*/ 60101 h 450760"/>
              <a:gd name="connsiteX6" fmla="*/ 180424 w 416537"/>
              <a:gd name="connsiteY6" fmla="*/ 98738 h 450760"/>
              <a:gd name="connsiteX7" fmla="*/ 150373 w 416537"/>
              <a:gd name="connsiteY7" fmla="*/ 124496 h 450760"/>
              <a:gd name="connsiteX8" fmla="*/ 128908 w 416537"/>
              <a:gd name="connsiteY8" fmla="*/ 154546 h 450760"/>
              <a:gd name="connsiteX9" fmla="*/ 120322 w 416537"/>
              <a:gd name="connsiteY9" fmla="*/ 253284 h 450760"/>
              <a:gd name="connsiteX10" fmla="*/ 116029 w 416537"/>
              <a:gd name="connsiteY10" fmla="*/ 266163 h 450760"/>
              <a:gd name="connsiteX11" fmla="*/ 107444 w 416537"/>
              <a:gd name="connsiteY11" fmla="*/ 304800 h 450760"/>
              <a:gd name="connsiteX12" fmla="*/ 94565 w 416537"/>
              <a:gd name="connsiteY12" fmla="*/ 313386 h 450760"/>
              <a:gd name="connsiteX13" fmla="*/ 85979 w 416537"/>
              <a:gd name="connsiteY13" fmla="*/ 326265 h 450760"/>
              <a:gd name="connsiteX14" fmla="*/ 81686 w 416537"/>
              <a:gd name="connsiteY14" fmla="*/ 339144 h 450760"/>
              <a:gd name="connsiteX15" fmla="*/ 68807 w 416537"/>
              <a:gd name="connsiteY15" fmla="*/ 343436 h 450760"/>
              <a:gd name="connsiteX16" fmla="*/ 51635 w 416537"/>
              <a:gd name="connsiteY16" fmla="*/ 360608 h 450760"/>
              <a:gd name="connsiteX17" fmla="*/ 47342 w 416537"/>
              <a:gd name="connsiteY17" fmla="*/ 373487 h 450760"/>
              <a:gd name="connsiteX18" fmla="*/ 8706 w 416537"/>
              <a:gd name="connsiteY18" fmla="*/ 407831 h 450760"/>
              <a:gd name="connsiteX19" fmla="*/ 120 w 416537"/>
              <a:gd name="connsiteY19" fmla="*/ 450760 h 45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537" h="450760">
                <a:moveTo>
                  <a:pt x="416537" y="0"/>
                </a:moveTo>
                <a:cubicBezTo>
                  <a:pt x="406520" y="4293"/>
                  <a:pt x="396605" y="8832"/>
                  <a:pt x="386486" y="12879"/>
                </a:cubicBezTo>
                <a:cubicBezTo>
                  <a:pt x="375134" y="17420"/>
                  <a:pt x="363221" y="20588"/>
                  <a:pt x="352142" y="25758"/>
                </a:cubicBezTo>
                <a:cubicBezTo>
                  <a:pt x="341687" y="30637"/>
                  <a:pt x="332594" y="38155"/>
                  <a:pt x="322091" y="42929"/>
                </a:cubicBezTo>
                <a:cubicBezTo>
                  <a:pt x="316720" y="45370"/>
                  <a:pt x="310465" y="45206"/>
                  <a:pt x="304920" y="47222"/>
                </a:cubicBezTo>
                <a:cubicBezTo>
                  <a:pt x="294678" y="50946"/>
                  <a:pt x="284701" y="55399"/>
                  <a:pt x="274869" y="60101"/>
                </a:cubicBezTo>
                <a:cubicBezTo>
                  <a:pt x="193061" y="99227"/>
                  <a:pt x="233246" y="89934"/>
                  <a:pt x="180424" y="98738"/>
                </a:cubicBezTo>
                <a:cubicBezTo>
                  <a:pt x="171404" y="105503"/>
                  <a:pt x="157273" y="114837"/>
                  <a:pt x="150373" y="124496"/>
                </a:cubicBezTo>
                <a:cubicBezTo>
                  <a:pt x="122120" y="164049"/>
                  <a:pt x="162395" y="121059"/>
                  <a:pt x="128908" y="154546"/>
                </a:cubicBezTo>
                <a:cubicBezTo>
                  <a:pt x="116872" y="202692"/>
                  <a:pt x="130186" y="144783"/>
                  <a:pt x="120322" y="253284"/>
                </a:cubicBezTo>
                <a:cubicBezTo>
                  <a:pt x="119912" y="257791"/>
                  <a:pt x="117126" y="261773"/>
                  <a:pt x="116029" y="266163"/>
                </a:cubicBezTo>
                <a:cubicBezTo>
                  <a:pt x="115896" y="266696"/>
                  <a:pt x="109208" y="302153"/>
                  <a:pt x="107444" y="304800"/>
                </a:cubicBezTo>
                <a:cubicBezTo>
                  <a:pt x="104582" y="309093"/>
                  <a:pt x="98858" y="310524"/>
                  <a:pt x="94565" y="313386"/>
                </a:cubicBezTo>
                <a:cubicBezTo>
                  <a:pt x="91703" y="317679"/>
                  <a:pt x="88286" y="321650"/>
                  <a:pt x="85979" y="326265"/>
                </a:cubicBezTo>
                <a:cubicBezTo>
                  <a:pt x="83955" y="330312"/>
                  <a:pt x="84886" y="335944"/>
                  <a:pt x="81686" y="339144"/>
                </a:cubicBezTo>
                <a:cubicBezTo>
                  <a:pt x="78486" y="342344"/>
                  <a:pt x="73100" y="342005"/>
                  <a:pt x="68807" y="343436"/>
                </a:cubicBezTo>
                <a:cubicBezTo>
                  <a:pt x="57359" y="377780"/>
                  <a:pt x="74531" y="337712"/>
                  <a:pt x="51635" y="360608"/>
                </a:cubicBezTo>
                <a:cubicBezTo>
                  <a:pt x="48435" y="363808"/>
                  <a:pt x="50120" y="369915"/>
                  <a:pt x="47342" y="373487"/>
                </a:cubicBezTo>
                <a:cubicBezTo>
                  <a:pt x="31509" y="393844"/>
                  <a:pt x="25920" y="396354"/>
                  <a:pt x="8706" y="407831"/>
                </a:cubicBezTo>
                <a:cubicBezTo>
                  <a:pt x="-1690" y="439019"/>
                  <a:pt x="120" y="424539"/>
                  <a:pt x="120" y="45076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72200" y="1310759"/>
            <a:ext cx="118173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2,3,4,12]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[6,7]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9800" y="2213000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172199" y="2607429"/>
            <a:ext cx="8290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2,12]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[6,7]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6,7,8]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4520485" y="3485882"/>
            <a:ext cx="489397" cy="862884"/>
          </a:xfrm>
          <a:custGeom>
            <a:avLst/>
            <a:gdLst>
              <a:gd name="connsiteX0" fmla="*/ 489397 w 489397"/>
              <a:gd name="connsiteY0" fmla="*/ 0 h 862884"/>
              <a:gd name="connsiteX1" fmla="*/ 472225 w 489397"/>
              <a:gd name="connsiteY1" fmla="*/ 47222 h 862884"/>
              <a:gd name="connsiteX2" fmla="*/ 433588 w 489397"/>
              <a:gd name="connsiteY2" fmla="*/ 339143 h 862884"/>
              <a:gd name="connsiteX3" fmla="*/ 425002 w 489397"/>
              <a:gd name="connsiteY3" fmla="*/ 390659 h 862884"/>
              <a:gd name="connsiteX4" fmla="*/ 403538 w 489397"/>
              <a:gd name="connsiteY4" fmla="*/ 493690 h 862884"/>
              <a:gd name="connsiteX5" fmla="*/ 390659 w 489397"/>
              <a:gd name="connsiteY5" fmla="*/ 523741 h 862884"/>
              <a:gd name="connsiteX6" fmla="*/ 343436 w 489397"/>
              <a:gd name="connsiteY6" fmla="*/ 648236 h 862884"/>
              <a:gd name="connsiteX7" fmla="*/ 330557 w 489397"/>
              <a:gd name="connsiteY7" fmla="*/ 686873 h 862884"/>
              <a:gd name="connsiteX8" fmla="*/ 270456 w 489397"/>
              <a:gd name="connsiteY8" fmla="*/ 734095 h 862884"/>
              <a:gd name="connsiteX9" fmla="*/ 253284 w 489397"/>
              <a:gd name="connsiteY9" fmla="*/ 742681 h 862884"/>
              <a:gd name="connsiteX10" fmla="*/ 227526 w 489397"/>
              <a:gd name="connsiteY10" fmla="*/ 751267 h 862884"/>
              <a:gd name="connsiteX11" fmla="*/ 206061 w 489397"/>
              <a:gd name="connsiteY11" fmla="*/ 764146 h 862884"/>
              <a:gd name="connsiteX12" fmla="*/ 128788 w 489397"/>
              <a:gd name="connsiteY12" fmla="*/ 798490 h 862884"/>
              <a:gd name="connsiteX13" fmla="*/ 77273 w 489397"/>
              <a:gd name="connsiteY13" fmla="*/ 824248 h 862884"/>
              <a:gd name="connsiteX14" fmla="*/ 60101 w 489397"/>
              <a:gd name="connsiteY14" fmla="*/ 832833 h 862884"/>
              <a:gd name="connsiteX15" fmla="*/ 47222 w 489397"/>
              <a:gd name="connsiteY15" fmla="*/ 841419 h 862884"/>
              <a:gd name="connsiteX16" fmla="*/ 25757 w 489397"/>
              <a:gd name="connsiteY16" fmla="*/ 845712 h 862884"/>
              <a:gd name="connsiteX17" fmla="*/ 0 w 489397"/>
              <a:gd name="connsiteY17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9397" h="862884">
                <a:moveTo>
                  <a:pt x="489397" y="0"/>
                </a:moveTo>
                <a:cubicBezTo>
                  <a:pt x="483673" y="15741"/>
                  <a:pt x="475197" y="30739"/>
                  <a:pt x="472225" y="47222"/>
                </a:cubicBezTo>
                <a:cubicBezTo>
                  <a:pt x="430640" y="277825"/>
                  <a:pt x="453001" y="193548"/>
                  <a:pt x="433588" y="339143"/>
                </a:cubicBezTo>
                <a:cubicBezTo>
                  <a:pt x="431287" y="356399"/>
                  <a:pt x="428062" y="373521"/>
                  <a:pt x="425002" y="390659"/>
                </a:cubicBezTo>
                <a:cubicBezTo>
                  <a:pt x="422304" y="405766"/>
                  <a:pt x="411513" y="469764"/>
                  <a:pt x="403538" y="493690"/>
                </a:cubicBezTo>
                <a:cubicBezTo>
                  <a:pt x="400092" y="504029"/>
                  <a:pt x="394105" y="513402"/>
                  <a:pt x="390659" y="523741"/>
                </a:cubicBezTo>
                <a:cubicBezTo>
                  <a:pt x="353024" y="636644"/>
                  <a:pt x="388675" y="557760"/>
                  <a:pt x="343436" y="648236"/>
                </a:cubicBezTo>
                <a:cubicBezTo>
                  <a:pt x="341400" y="656381"/>
                  <a:pt x="335946" y="681484"/>
                  <a:pt x="330557" y="686873"/>
                </a:cubicBezTo>
                <a:cubicBezTo>
                  <a:pt x="312542" y="704888"/>
                  <a:pt x="293244" y="722701"/>
                  <a:pt x="270456" y="734095"/>
                </a:cubicBezTo>
                <a:cubicBezTo>
                  <a:pt x="264732" y="736957"/>
                  <a:pt x="259226" y="740304"/>
                  <a:pt x="253284" y="742681"/>
                </a:cubicBezTo>
                <a:cubicBezTo>
                  <a:pt x="244881" y="746042"/>
                  <a:pt x="235765" y="747522"/>
                  <a:pt x="227526" y="751267"/>
                </a:cubicBezTo>
                <a:cubicBezTo>
                  <a:pt x="219930" y="754720"/>
                  <a:pt x="213588" y="760546"/>
                  <a:pt x="206061" y="764146"/>
                </a:cubicBezTo>
                <a:cubicBezTo>
                  <a:pt x="180632" y="776308"/>
                  <a:pt x="153261" y="784505"/>
                  <a:pt x="128788" y="798490"/>
                </a:cubicBezTo>
                <a:cubicBezTo>
                  <a:pt x="75203" y="829111"/>
                  <a:pt x="120701" y="804948"/>
                  <a:pt x="77273" y="824248"/>
                </a:cubicBezTo>
                <a:cubicBezTo>
                  <a:pt x="71425" y="826847"/>
                  <a:pt x="65657" y="829658"/>
                  <a:pt x="60101" y="832833"/>
                </a:cubicBezTo>
                <a:cubicBezTo>
                  <a:pt x="55621" y="835393"/>
                  <a:pt x="52053" y="839607"/>
                  <a:pt x="47222" y="841419"/>
                </a:cubicBezTo>
                <a:cubicBezTo>
                  <a:pt x="40390" y="843981"/>
                  <a:pt x="32912" y="844281"/>
                  <a:pt x="25757" y="845712"/>
                </a:cubicBezTo>
                <a:lnTo>
                  <a:pt x="0" y="862884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39920" y="4057079"/>
            <a:ext cx="192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X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172198" y="4490064"/>
            <a:ext cx="173957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[2,3,4,12]</a:t>
            </a:r>
            <a:endParaRPr lang="en-US" altLang="zh-CN" sz="1800" dirty="0" smtClean="0"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[6,7]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</a:t>
            </a:r>
            <a:r>
              <a:rPr lang="en-US" altLang="zh-CN" sz="1800" dirty="0" smtClean="0">
                <a:latin typeface="Cambria" panose="02040503050406030204" pitchFamily="18" charset="0"/>
              </a:rPr>
              <a:t>6,7,8]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6,7,8,11,12]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6,7,9,10,11,12]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445473" y="3477296"/>
            <a:ext cx="697490" cy="2348248"/>
          </a:xfrm>
          <a:custGeom>
            <a:avLst/>
            <a:gdLst>
              <a:gd name="connsiteX0" fmla="*/ 697490 w 697490"/>
              <a:gd name="connsiteY0" fmla="*/ 0 h 2348248"/>
              <a:gd name="connsiteX1" fmla="*/ 688904 w 697490"/>
              <a:gd name="connsiteY1" fmla="*/ 201769 h 2348248"/>
              <a:gd name="connsiteX2" fmla="*/ 680319 w 697490"/>
              <a:gd name="connsiteY2" fmla="*/ 236112 h 2348248"/>
              <a:gd name="connsiteX3" fmla="*/ 676026 w 697490"/>
              <a:gd name="connsiteY3" fmla="*/ 257577 h 2348248"/>
              <a:gd name="connsiteX4" fmla="*/ 663147 w 697490"/>
              <a:gd name="connsiteY4" fmla="*/ 283335 h 2348248"/>
              <a:gd name="connsiteX5" fmla="*/ 650268 w 697490"/>
              <a:gd name="connsiteY5" fmla="*/ 313386 h 2348248"/>
              <a:gd name="connsiteX6" fmla="*/ 637389 w 697490"/>
              <a:gd name="connsiteY6" fmla="*/ 356315 h 2348248"/>
              <a:gd name="connsiteX7" fmla="*/ 633096 w 697490"/>
              <a:gd name="connsiteY7" fmla="*/ 369194 h 2348248"/>
              <a:gd name="connsiteX8" fmla="*/ 628803 w 697490"/>
              <a:gd name="connsiteY8" fmla="*/ 394952 h 2348248"/>
              <a:gd name="connsiteX9" fmla="*/ 615924 w 697490"/>
              <a:gd name="connsiteY9" fmla="*/ 425003 h 2348248"/>
              <a:gd name="connsiteX10" fmla="*/ 607338 w 697490"/>
              <a:gd name="connsiteY10" fmla="*/ 459346 h 2348248"/>
              <a:gd name="connsiteX11" fmla="*/ 585873 w 697490"/>
              <a:gd name="connsiteY11" fmla="*/ 510862 h 2348248"/>
              <a:gd name="connsiteX12" fmla="*/ 577288 w 697490"/>
              <a:gd name="connsiteY12" fmla="*/ 528034 h 2348248"/>
              <a:gd name="connsiteX13" fmla="*/ 572995 w 697490"/>
              <a:gd name="connsiteY13" fmla="*/ 540912 h 2348248"/>
              <a:gd name="connsiteX14" fmla="*/ 560116 w 697490"/>
              <a:gd name="connsiteY14" fmla="*/ 570963 h 2348248"/>
              <a:gd name="connsiteX15" fmla="*/ 555823 w 697490"/>
              <a:gd name="connsiteY15" fmla="*/ 583842 h 2348248"/>
              <a:gd name="connsiteX16" fmla="*/ 551530 w 697490"/>
              <a:gd name="connsiteY16" fmla="*/ 601014 h 2348248"/>
              <a:gd name="connsiteX17" fmla="*/ 542944 w 697490"/>
              <a:gd name="connsiteY17" fmla="*/ 613893 h 2348248"/>
              <a:gd name="connsiteX18" fmla="*/ 534358 w 697490"/>
              <a:gd name="connsiteY18" fmla="*/ 639650 h 2348248"/>
              <a:gd name="connsiteX19" fmla="*/ 530065 w 697490"/>
              <a:gd name="connsiteY19" fmla="*/ 652529 h 2348248"/>
              <a:gd name="connsiteX20" fmla="*/ 521479 w 697490"/>
              <a:gd name="connsiteY20" fmla="*/ 665408 h 2348248"/>
              <a:gd name="connsiteX21" fmla="*/ 517186 w 697490"/>
              <a:gd name="connsiteY21" fmla="*/ 682580 h 2348248"/>
              <a:gd name="connsiteX22" fmla="*/ 508600 w 697490"/>
              <a:gd name="connsiteY22" fmla="*/ 699752 h 2348248"/>
              <a:gd name="connsiteX23" fmla="*/ 500014 w 697490"/>
              <a:gd name="connsiteY23" fmla="*/ 721217 h 2348248"/>
              <a:gd name="connsiteX24" fmla="*/ 491428 w 697490"/>
              <a:gd name="connsiteY24" fmla="*/ 746974 h 2348248"/>
              <a:gd name="connsiteX25" fmla="*/ 487135 w 697490"/>
              <a:gd name="connsiteY25" fmla="*/ 759853 h 2348248"/>
              <a:gd name="connsiteX26" fmla="*/ 474257 w 697490"/>
              <a:gd name="connsiteY26" fmla="*/ 772732 h 2348248"/>
              <a:gd name="connsiteX27" fmla="*/ 461378 w 697490"/>
              <a:gd name="connsiteY27" fmla="*/ 802783 h 2348248"/>
              <a:gd name="connsiteX28" fmla="*/ 448499 w 697490"/>
              <a:gd name="connsiteY28" fmla="*/ 832834 h 2348248"/>
              <a:gd name="connsiteX29" fmla="*/ 435620 w 697490"/>
              <a:gd name="connsiteY29" fmla="*/ 841419 h 2348248"/>
              <a:gd name="connsiteX30" fmla="*/ 396983 w 697490"/>
              <a:gd name="connsiteY30" fmla="*/ 901521 h 2348248"/>
              <a:gd name="connsiteX31" fmla="*/ 388397 w 697490"/>
              <a:gd name="connsiteY31" fmla="*/ 914400 h 2348248"/>
              <a:gd name="connsiteX32" fmla="*/ 354054 w 697490"/>
              <a:gd name="connsiteY32" fmla="*/ 948743 h 2348248"/>
              <a:gd name="connsiteX33" fmla="*/ 319710 w 697490"/>
              <a:gd name="connsiteY33" fmla="*/ 995966 h 2348248"/>
              <a:gd name="connsiteX34" fmla="*/ 268195 w 697490"/>
              <a:gd name="connsiteY34" fmla="*/ 1064653 h 2348248"/>
              <a:gd name="connsiteX35" fmla="*/ 238144 w 697490"/>
              <a:gd name="connsiteY35" fmla="*/ 1094704 h 2348248"/>
              <a:gd name="connsiteX36" fmla="*/ 169457 w 697490"/>
              <a:gd name="connsiteY36" fmla="*/ 1180563 h 2348248"/>
              <a:gd name="connsiteX37" fmla="*/ 152285 w 697490"/>
              <a:gd name="connsiteY37" fmla="*/ 1202028 h 2348248"/>
              <a:gd name="connsiteX38" fmla="*/ 130820 w 697490"/>
              <a:gd name="connsiteY38" fmla="*/ 1236372 h 2348248"/>
              <a:gd name="connsiteX39" fmla="*/ 122234 w 697490"/>
              <a:gd name="connsiteY39" fmla="*/ 1262129 h 2348248"/>
              <a:gd name="connsiteX40" fmla="*/ 92183 w 697490"/>
              <a:gd name="connsiteY40" fmla="*/ 1300766 h 2348248"/>
              <a:gd name="connsiteX41" fmla="*/ 53547 w 697490"/>
              <a:gd name="connsiteY41" fmla="*/ 1365160 h 2348248"/>
              <a:gd name="connsiteX42" fmla="*/ 27789 w 697490"/>
              <a:gd name="connsiteY42" fmla="*/ 1438141 h 2348248"/>
              <a:gd name="connsiteX43" fmla="*/ 6324 w 697490"/>
              <a:gd name="connsiteY43" fmla="*/ 1476777 h 2348248"/>
              <a:gd name="connsiteX44" fmla="*/ 6324 w 697490"/>
              <a:gd name="connsiteY44" fmla="*/ 1596980 h 2348248"/>
              <a:gd name="connsiteX45" fmla="*/ 19203 w 697490"/>
              <a:gd name="connsiteY45" fmla="*/ 1618445 h 2348248"/>
              <a:gd name="connsiteX46" fmla="*/ 49254 w 697490"/>
              <a:gd name="connsiteY46" fmla="*/ 1678546 h 2348248"/>
              <a:gd name="connsiteX47" fmla="*/ 105062 w 697490"/>
              <a:gd name="connsiteY47" fmla="*/ 1751527 h 2348248"/>
              <a:gd name="connsiteX48" fmla="*/ 178042 w 697490"/>
              <a:gd name="connsiteY48" fmla="*/ 1833093 h 2348248"/>
              <a:gd name="connsiteX49" fmla="*/ 199507 w 697490"/>
              <a:gd name="connsiteY49" fmla="*/ 1893194 h 2348248"/>
              <a:gd name="connsiteX50" fmla="*/ 212386 w 697490"/>
              <a:gd name="connsiteY50" fmla="*/ 1918952 h 2348248"/>
              <a:gd name="connsiteX51" fmla="*/ 220972 w 697490"/>
              <a:gd name="connsiteY51" fmla="*/ 1970467 h 2348248"/>
              <a:gd name="connsiteX52" fmla="*/ 229558 w 697490"/>
              <a:gd name="connsiteY52" fmla="*/ 1996225 h 2348248"/>
              <a:gd name="connsiteX53" fmla="*/ 238144 w 697490"/>
              <a:gd name="connsiteY53" fmla="*/ 2064912 h 2348248"/>
              <a:gd name="connsiteX54" fmla="*/ 242437 w 697490"/>
              <a:gd name="connsiteY54" fmla="*/ 2082084 h 2348248"/>
              <a:gd name="connsiteX55" fmla="*/ 246730 w 697490"/>
              <a:gd name="connsiteY55" fmla="*/ 2116428 h 2348248"/>
              <a:gd name="connsiteX56" fmla="*/ 255316 w 697490"/>
              <a:gd name="connsiteY56" fmla="*/ 2159358 h 2348248"/>
              <a:gd name="connsiteX57" fmla="*/ 263902 w 697490"/>
              <a:gd name="connsiteY57" fmla="*/ 2206580 h 2348248"/>
              <a:gd name="connsiteX58" fmla="*/ 268195 w 697490"/>
              <a:gd name="connsiteY58" fmla="*/ 2305318 h 2348248"/>
              <a:gd name="connsiteX59" fmla="*/ 272488 w 697490"/>
              <a:gd name="connsiteY59" fmla="*/ 2348248 h 234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97490" h="2348248">
                <a:moveTo>
                  <a:pt x="697490" y="0"/>
                </a:moveTo>
                <a:cubicBezTo>
                  <a:pt x="697353" y="4943"/>
                  <a:pt x="696454" y="153952"/>
                  <a:pt x="688904" y="201769"/>
                </a:cubicBezTo>
                <a:cubicBezTo>
                  <a:pt x="687064" y="213425"/>
                  <a:pt x="682972" y="224614"/>
                  <a:pt x="680319" y="236112"/>
                </a:cubicBezTo>
                <a:cubicBezTo>
                  <a:pt x="678678" y="243222"/>
                  <a:pt x="678520" y="250720"/>
                  <a:pt x="676026" y="257577"/>
                </a:cubicBezTo>
                <a:cubicBezTo>
                  <a:pt x="672745" y="266598"/>
                  <a:pt x="666712" y="274422"/>
                  <a:pt x="663147" y="283335"/>
                </a:cubicBezTo>
                <a:cubicBezTo>
                  <a:pt x="649286" y="317987"/>
                  <a:pt x="669399" y="284689"/>
                  <a:pt x="650268" y="313386"/>
                </a:cubicBezTo>
                <a:cubicBezTo>
                  <a:pt x="643780" y="339339"/>
                  <a:pt x="647841" y="324959"/>
                  <a:pt x="637389" y="356315"/>
                </a:cubicBezTo>
                <a:cubicBezTo>
                  <a:pt x="635958" y="360608"/>
                  <a:pt x="633840" y="364730"/>
                  <a:pt x="633096" y="369194"/>
                </a:cubicBezTo>
                <a:cubicBezTo>
                  <a:pt x="631665" y="377780"/>
                  <a:pt x="630691" y="386455"/>
                  <a:pt x="628803" y="394952"/>
                </a:cubicBezTo>
                <a:cubicBezTo>
                  <a:pt x="623802" y="417458"/>
                  <a:pt x="624673" y="398755"/>
                  <a:pt x="615924" y="425003"/>
                </a:cubicBezTo>
                <a:cubicBezTo>
                  <a:pt x="612192" y="436197"/>
                  <a:pt x="611876" y="448454"/>
                  <a:pt x="607338" y="459346"/>
                </a:cubicBezTo>
                <a:cubicBezTo>
                  <a:pt x="600183" y="476518"/>
                  <a:pt x="593329" y="493819"/>
                  <a:pt x="585873" y="510862"/>
                </a:cubicBezTo>
                <a:cubicBezTo>
                  <a:pt x="583308" y="516725"/>
                  <a:pt x="579809" y="522152"/>
                  <a:pt x="577288" y="528034"/>
                </a:cubicBezTo>
                <a:cubicBezTo>
                  <a:pt x="575506" y="532193"/>
                  <a:pt x="574676" y="536711"/>
                  <a:pt x="572995" y="540912"/>
                </a:cubicBezTo>
                <a:cubicBezTo>
                  <a:pt x="568947" y="551031"/>
                  <a:pt x="564163" y="560844"/>
                  <a:pt x="560116" y="570963"/>
                </a:cubicBezTo>
                <a:cubicBezTo>
                  <a:pt x="558435" y="575165"/>
                  <a:pt x="557066" y="579491"/>
                  <a:pt x="555823" y="583842"/>
                </a:cubicBezTo>
                <a:cubicBezTo>
                  <a:pt x="554202" y="589515"/>
                  <a:pt x="553854" y="595591"/>
                  <a:pt x="551530" y="601014"/>
                </a:cubicBezTo>
                <a:cubicBezTo>
                  <a:pt x="549498" y="605756"/>
                  <a:pt x="545040" y="609178"/>
                  <a:pt x="542944" y="613893"/>
                </a:cubicBezTo>
                <a:cubicBezTo>
                  <a:pt x="539268" y="622163"/>
                  <a:pt x="537220" y="631064"/>
                  <a:pt x="534358" y="639650"/>
                </a:cubicBezTo>
                <a:cubicBezTo>
                  <a:pt x="532927" y="643943"/>
                  <a:pt x="532575" y="648764"/>
                  <a:pt x="530065" y="652529"/>
                </a:cubicBezTo>
                <a:lnTo>
                  <a:pt x="521479" y="665408"/>
                </a:lnTo>
                <a:cubicBezTo>
                  <a:pt x="520048" y="671132"/>
                  <a:pt x="519258" y="677056"/>
                  <a:pt x="517186" y="682580"/>
                </a:cubicBezTo>
                <a:cubicBezTo>
                  <a:pt x="514939" y="688572"/>
                  <a:pt x="511199" y="693904"/>
                  <a:pt x="508600" y="699752"/>
                </a:cubicBezTo>
                <a:cubicBezTo>
                  <a:pt x="505470" y="706794"/>
                  <a:pt x="502648" y="713975"/>
                  <a:pt x="500014" y="721217"/>
                </a:cubicBezTo>
                <a:cubicBezTo>
                  <a:pt x="496921" y="729722"/>
                  <a:pt x="494290" y="738388"/>
                  <a:pt x="491428" y="746974"/>
                </a:cubicBezTo>
                <a:cubicBezTo>
                  <a:pt x="489997" y="751267"/>
                  <a:pt x="490335" y="756653"/>
                  <a:pt x="487135" y="759853"/>
                </a:cubicBezTo>
                <a:lnTo>
                  <a:pt x="474257" y="772732"/>
                </a:lnTo>
                <a:cubicBezTo>
                  <a:pt x="465322" y="808471"/>
                  <a:pt x="476202" y="773136"/>
                  <a:pt x="461378" y="802783"/>
                </a:cubicBezTo>
                <a:cubicBezTo>
                  <a:pt x="454668" y="816203"/>
                  <a:pt x="459665" y="819435"/>
                  <a:pt x="448499" y="832834"/>
                </a:cubicBezTo>
                <a:cubicBezTo>
                  <a:pt x="445196" y="836797"/>
                  <a:pt x="439913" y="838557"/>
                  <a:pt x="435620" y="841419"/>
                </a:cubicBezTo>
                <a:cubicBezTo>
                  <a:pt x="409294" y="894071"/>
                  <a:pt x="439007" y="838486"/>
                  <a:pt x="396983" y="901521"/>
                </a:cubicBezTo>
                <a:cubicBezTo>
                  <a:pt x="394121" y="905814"/>
                  <a:pt x="391868" y="910582"/>
                  <a:pt x="388397" y="914400"/>
                </a:cubicBezTo>
                <a:cubicBezTo>
                  <a:pt x="377507" y="926379"/>
                  <a:pt x="363034" y="935273"/>
                  <a:pt x="354054" y="948743"/>
                </a:cubicBezTo>
                <a:cubicBezTo>
                  <a:pt x="318500" y="1002074"/>
                  <a:pt x="355137" y="948729"/>
                  <a:pt x="319710" y="995966"/>
                </a:cubicBezTo>
                <a:cubicBezTo>
                  <a:pt x="296419" y="1027020"/>
                  <a:pt x="321939" y="1010909"/>
                  <a:pt x="268195" y="1064653"/>
                </a:cubicBezTo>
                <a:cubicBezTo>
                  <a:pt x="258178" y="1074670"/>
                  <a:pt x="247783" y="1084323"/>
                  <a:pt x="238144" y="1094704"/>
                </a:cubicBezTo>
                <a:cubicBezTo>
                  <a:pt x="212787" y="1122011"/>
                  <a:pt x="192545" y="1150879"/>
                  <a:pt x="169457" y="1180563"/>
                </a:cubicBezTo>
                <a:cubicBezTo>
                  <a:pt x="163832" y="1187796"/>
                  <a:pt x="152285" y="1202028"/>
                  <a:pt x="152285" y="1202028"/>
                </a:cubicBezTo>
                <a:cubicBezTo>
                  <a:pt x="140157" y="1238413"/>
                  <a:pt x="160817" y="1181378"/>
                  <a:pt x="130820" y="1236372"/>
                </a:cubicBezTo>
                <a:cubicBezTo>
                  <a:pt x="126486" y="1244317"/>
                  <a:pt x="127790" y="1254985"/>
                  <a:pt x="122234" y="1262129"/>
                </a:cubicBezTo>
                <a:cubicBezTo>
                  <a:pt x="112217" y="1275008"/>
                  <a:pt x="101539" y="1287399"/>
                  <a:pt x="92183" y="1300766"/>
                </a:cubicBezTo>
                <a:cubicBezTo>
                  <a:pt x="67073" y="1336639"/>
                  <a:pt x="67605" y="1337046"/>
                  <a:pt x="53547" y="1365160"/>
                </a:cubicBezTo>
                <a:cubicBezTo>
                  <a:pt x="45971" y="1395463"/>
                  <a:pt x="46131" y="1397789"/>
                  <a:pt x="27789" y="1438141"/>
                </a:cubicBezTo>
                <a:cubicBezTo>
                  <a:pt x="21692" y="1451553"/>
                  <a:pt x="13479" y="1463898"/>
                  <a:pt x="6324" y="1476777"/>
                </a:cubicBezTo>
                <a:cubicBezTo>
                  <a:pt x="-499" y="1524537"/>
                  <a:pt x="-3578" y="1532616"/>
                  <a:pt x="6324" y="1596980"/>
                </a:cubicBezTo>
                <a:cubicBezTo>
                  <a:pt x="7593" y="1605227"/>
                  <a:pt x="15317" y="1611061"/>
                  <a:pt x="19203" y="1618445"/>
                </a:cubicBezTo>
                <a:cubicBezTo>
                  <a:pt x="29635" y="1638266"/>
                  <a:pt x="36830" y="1659909"/>
                  <a:pt x="49254" y="1678546"/>
                </a:cubicBezTo>
                <a:cubicBezTo>
                  <a:pt x="70516" y="1710439"/>
                  <a:pt x="74066" y="1717579"/>
                  <a:pt x="105062" y="1751527"/>
                </a:cubicBezTo>
                <a:cubicBezTo>
                  <a:pt x="138918" y="1788607"/>
                  <a:pt x="155827" y="1795010"/>
                  <a:pt x="178042" y="1833093"/>
                </a:cubicBezTo>
                <a:cubicBezTo>
                  <a:pt x="183574" y="1842577"/>
                  <a:pt x="198452" y="1890557"/>
                  <a:pt x="199507" y="1893194"/>
                </a:cubicBezTo>
                <a:cubicBezTo>
                  <a:pt x="203072" y="1902107"/>
                  <a:pt x="208093" y="1910366"/>
                  <a:pt x="212386" y="1918952"/>
                </a:cubicBezTo>
                <a:cubicBezTo>
                  <a:pt x="215248" y="1936124"/>
                  <a:pt x="215467" y="1953952"/>
                  <a:pt x="220972" y="1970467"/>
                </a:cubicBezTo>
                <a:cubicBezTo>
                  <a:pt x="223834" y="1979053"/>
                  <a:pt x="227363" y="1987445"/>
                  <a:pt x="229558" y="1996225"/>
                </a:cubicBezTo>
                <a:cubicBezTo>
                  <a:pt x="234900" y="2017591"/>
                  <a:pt x="235158" y="2044014"/>
                  <a:pt x="238144" y="2064912"/>
                </a:cubicBezTo>
                <a:cubicBezTo>
                  <a:pt x="238978" y="2070753"/>
                  <a:pt x="241467" y="2076264"/>
                  <a:pt x="242437" y="2082084"/>
                </a:cubicBezTo>
                <a:cubicBezTo>
                  <a:pt x="244334" y="2093464"/>
                  <a:pt x="244833" y="2105048"/>
                  <a:pt x="246730" y="2116428"/>
                </a:cubicBezTo>
                <a:cubicBezTo>
                  <a:pt x="249129" y="2130823"/>
                  <a:pt x="252627" y="2145015"/>
                  <a:pt x="255316" y="2159358"/>
                </a:cubicBezTo>
                <a:cubicBezTo>
                  <a:pt x="271794" y="2247239"/>
                  <a:pt x="248693" y="2130535"/>
                  <a:pt x="263902" y="2206580"/>
                </a:cubicBezTo>
                <a:cubicBezTo>
                  <a:pt x="265333" y="2239493"/>
                  <a:pt x="266140" y="2272438"/>
                  <a:pt x="268195" y="2305318"/>
                </a:cubicBezTo>
                <a:cubicBezTo>
                  <a:pt x="272646" y="2376534"/>
                  <a:pt x="272488" y="2327556"/>
                  <a:pt x="272488" y="234824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984123" y="3447245"/>
            <a:ext cx="613453" cy="2464158"/>
          </a:xfrm>
          <a:custGeom>
            <a:avLst/>
            <a:gdLst>
              <a:gd name="connsiteX0" fmla="*/ 330559 w 613453"/>
              <a:gd name="connsiteY0" fmla="*/ 0 h 2464158"/>
              <a:gd name="connsiteX1" fmla="*/ 326266 w 613453"/>
              <a:gd name="connsiteY1" fmla="*/ 21465 h 2464158"/>
              <a:gd name="connsiteX2" fmla="*/ 321973 w 613453"/>
              <a:gd name="connsiteY2" fmla="*/ 38637 h 2464158"/>
              <a:gd name="connsiteX3" fmla="*/ 304801 w 613453"/>
              <a:gd name="connsiteY3" fmla="*/ 98738 h 2464158"/>
              <a:gd name="connsiteX4" fmla="*/ 296215 w 613453"/>
              <a:gd name="connsiteY4" fmla="*/ 133082 h 2464158"/>
              <a:gd name="connsiteX5" fmla="*/ 283336 w 613453"/>
              <a:gd name="connsiteY5" fmla="*/ 145961 h 2464158"/>
              <a:gd name="connsiteX6" fmla="*/ 270457 w 613453"/>
              <a:gd name="connsiteY6" fmla="*/ 206062 h 2464158"/>
              <a:gd name="connsiteX7" fmla="*/ 253285 w 613453"/>
              <a:gd name="connsiteY7" fmla="*/ 231820 h 2464158"/>
              <a:gd name="connsiteX8" fmla="*/ 248992 w 613453"/>
              <a:gd name="connsiteY8" fmla="*/ 253285 h 2464158"/>
              <a:gd name="connsiteX9" fmla="*/ 244700 w 613453"/>
              <a:gd name="connsiteY9" fmla="*/ 266163 h 2464158"/>
              <a:gd name="connsiteX10" fmla="*/ 240407 w 613453"/>
              <a:gd name="connsiteY10" fmla="*/ 283335 h 2464158"/>
              <a:gd name="connsiteX11" fmla="*/ 227528 w 613453"/>
              <a:gd name="connsiteY11" fmla="*/ 317679 h 2464158"/>
              <a:gd name="connsiteX12" fmla="*/ 223235 w 613453"/>
              <a:gd name="connsiteY12" fmla="*/ 334851 h 2464158"/>
              <a:gd name="connsiteX13" fmla="*/ 223235 w 613453"/>
              <a:gd name="connsiteY13" fmla="*/ 549499 h 2464158"/>
              <a:gd name="connsiteX14" fmla="*/ 227528 w 613453"/>
              <a:gd name="connsiteY14" fmla="*/ 570963 h 2464158"/>
              <a:gd name="connsiteX15" fmla="*/ 248992 w 613453"/>
              <a:gd name="connsiteY15" fmla="*/ 601014 h 2464158"/>
              <a:gd name="connsiteX16" fmla="*/ 257578 w 613453"/>
              <a:gd name="connsiteY16" fmla="*/ 622479 h 2464158"/>
              <a:gd name="connsiteX17" fmla="*/ 279043 w 613453"/>
              <a:gd name="connsiteY17" fmla="*/ 639651 h 2464158"/>
              <a:gd name="connsiteX18" fmla="*/ 291922 w 613453"/>
              <a:gd name="connsiteY18" fmla="*/ 652530 h 2464158"/>
              <a:gd name="connsiteX19" fmla="*/ 296215 w 613453"/>
              <a:gd name="connsiteY19" fmla="*/ 665409 h 2464158"/>
              <a:gd name="connsiteX20" fmla="*/ 339145 w 613453"/>
              <a:gd name="connsiteY20" fmla="*/ 708338 h 2464158"/>
              <a:gd name="connsiteX21" fmla="*/ 352023 w 613453"/>
              <a:gd name="connsiteY21" fmla="*/ 716924 h 2464158"/>
              <a:gd name="connsiteX22" fmla="*/ 377781 w 613453"/>
              <a:gd name="connsiteY22" fmla="*/ 734096 h 2464158"/>
              <a:gd name="connsiteX23" fmla="*/ 433590 w 613453"/>
              <a:gd name="connsiteY23" fmla="*/ 772732 h 2464158"/>
              <a:gd name="connsiteX24" fmla="*/ 442176 w 613453"/>
              <a:gd name="connsiteY24" fmla="*/ 785611 h 2464158"/>
              <a:gd name="connsiteX25" fmla="*/ 455054 w 613453"/>
              <a:gd name="connsiteY25" fmla="*/ 789904 h 2464158"/>
              <a:gd name="connsiteX26" fmla="*/ 472226 w 613453"/>
              <a:gd name="connsiteY26" fmla="*/ 798490 h 2464158"/>
              <a:gd name="connsiteX27" fmla="*/ 497984 w 613453"/>
              <a:gd name="connsiteY27" fmla="*/ 815662 h 2464158"/>
              <a:gd name="connsiteX28" fmla="*/ 528035 w 613453"/>
              <a:gd name="connsiteY28" fmla="*/ 841420 h 2464158"/>
              <a:gd name="connsiteX29" fmla="*/ 540914 w 613453"/>
              <a:gd name="connsiteY29" fmla="*/ 850006 h 2464158"/>
              <a:gd name="connsiteX30" fmla="*/ 558085 w 613453"/>
              <a:gd name="connsiteY30" fmla="*/ 871470 h 2464158"/>
              <a:gd name="connsiteX31" fmla="*/ 583843 w 613453"/>
              <a:gd name="connsiteY31" fmla="*/ 897228 h 2464158"/>
              <a:gd name="connsiteX32" fmla="*/ 605308 w 613453"/>
              <a:gd name="connsiteY32" fmla="*/ 927279 h 2464158"/>
              <a:gd name="connsiteX33" fmla="*/ 605308 w 613453"/>
              <a:gd name="connsiteY33" fmla="*/ 1081825 h 2464158"/>
              <a:gd name="connsiteX34" fmla="*/ 583843 w 613453"/>
              <a:gd name="connsiteY34" fmla="*/ 1159099 h 2464158"/>
              <a:gd name="connsiteX35" fmla="*/ 579550 w 613453"/>
              <a:gd name="connsiteY35" fmla="*/ 1197735 h 2464158"/>
              <a:gd name="connsiteX36" fmla="*/ 570964 w 613453"/>
              <a:gd name="connsiteY36" fmla="*/ 1214907 h 2464158"/>
              <a:gd name="connsiteX37" fmla="*/ 558085 w 613453"/>
              <a:gd name="connsiteY37" fmla="*/ 1270716 h 2464158"/>
              <a:gd name="connsiteX38" fmla="*/ 545207 w 613453"/>
              <a:gd name="connsiteY38" fmla="*/ 1322231 h 2464158"/>
              <a:gd name="connsiteX39" fmla="*/ 536621 w 613453"/>
              <a:gd name="connsiteY39" fmla="*/ 1356575 h 2464158"/>
              <a:gd name="connsiteX40" fmla="*/ 515156 w 613453"/>
              <a:gd name="connsiteY40" fmla="*/ 1390918 h 2464158"/>
              <a:gd name="connsiteX41" fmla="*/ 502277 w 613453"/>
              <a:gd name="connsiteY41" fmla="*/ 1403797 h 2464158"/>
              <a:gd name="connsiteX42" fmla="*/ 497984 w 613453"/>
              <a:gd name="connsiteY42" fmla="*/ 1416676 h 2464158"/>
              <a:gd name="connsiteX43" fmla="*/ 463640 w 613453"/>
              <a:gd name="connsiteY43" fmla="*/ 1442434 h 2464158"/>
              <a:gd name="connsiteX44" fmla="*/ 459347 w 613453"/>
              <a:gd name="connsiteY44" fmla="*/ 1455313 h 2464158"/>
              <a:gd name="connsiteX45" fmla="*/ 433590 w 613453"/>
              <a:gd name="connsiteY45" fmla="*/ 1468192 h 2464158"/>
              <a:gd name="connsiteX46" fmla="*/ 412125 w 613453"/>
              <a:gd name="connsiteY46" fmla="*/ 1485363 h 2464158"/>
              <a:gd name="connsiteX47" fmla="*/ 399246 w 613453"/>
              <a:gd name="connsiteY47" fmla="*/ 1489656 h 2464158"/>
              <a:gd name="connsiteX48" fmla="*/ 364902 w 613453"/>
              <a:gd name="connsiteY48" fmla="*/ 1506828 h 2464158"/>
              <a:gd name="connsiteX49" fmla="*/ 334852 w 613453"/>
              <a:gd name="connsiteY49" fmla="*/ 1519707 h 2464158"/>
              <a:gd name="connsiteX50" fmla="*/ 313387 w 613453"/>
              <a:gd name="connsiteY50" fmla="*/ 1532586 h 2464158"/>
              <a:gd name="connsiteX51" fmla="*/ 300508 w 613453"/>
              <a:gd name="connsiteY51" fmla="*/ 1536879 h 2464158"/>
              <a:gd name="connsiteX52" fmla="*/ 283336 w 613453"/>
              <a:gd name="connsiteY52" fmla="*/ 1545465 h 2464158"/>
              <a:gd name="connsiteX53" fmla="*/ 257578 w 613453"/>
              <a:gd name="connsiteY53" fmla="*/ 1554051 h 2464158"/>
              <a:gd name="connsiteX54" fmla="*/ 236114 w 613453"/>
              <a:gd name="connsiteY54" fmla="*/ 1566930 h 2464158"/>
              <a:gd name="connsiteX55" fmla="*/ 223235 w 613453"/>
              <a:gd name="connsiteY55" fmla="*/ 1575516 h 2464158"/>
              <a:gd name="connsiteX56" fmla="*/ 197477 w 613453"/>
              <a:gd name="connsiteY56" fmla="*/ 1584101 h 2464158"/>
              <a:gd name="connsiteX57" fmla="*/ 158840 w 613453"/>
              <a:gd name="connsiteY57" fmla="*/ 1609859 h 2464158"/>
              <a:gd name="connsiteX58" fmla="*/ 124497 w 613453"/>
              <a:gd name="connsiteY58" fmla="*/ 1644203 h 2464158"/>
              <a:gd name="connsiteX59" fmla="*/ 115911 w 613453"/>
              <a:gd name="connsiteY59" fmla="*/ 1657082 h 2464158"/>
              <a:gd name="connsiteX60" fmla="*/ 90153 w 613453"/>
              <a:gd name="connsiteY60" fmla="*/ 1682840 h 2464158"/>
              <a:gd name="connsiteX61" fmla="*/ 64395 w 613453"/>
              <a:gd name="connsiteY61" fmla="*/ 1712890 h 2464158"/>
              <a:gd name="connsiteX62" fmla="*/ 42931 w 613453"/>
              <a:gd name="connsiteY62" fmla="*/ 1751527 h 2464158"/>
              <a:gd name="connsiteX63" fmla="*/ 34345 w 613453"/>
              <a:gd name="connsiteY63" fmla="*/ 1777285 h 2464158"/>
              <a:gd name="connsiteX64" fmla="*/ 25759 w 613453"/>
              <a:gd name="connsiteY64" fmla="*/ 1794456 h 2464158"/>
              <a:gd name="connsiteX65" fmla="*/ 12880 w 613453"/>
              <a:gd name="connsiteY65" fmla="*/ 1841679 h 2464158"/>
              <a:gd name="connsiteX66" fmla="*/ 4294 w 613453"/>
              <a:gd name="connsiteY66" fmla="*/ 1876023 h 2464158"/>
              <a:gd name="connsiteX67" fmla="*/ 8587 w 613453"/>
              <a:gd name="connsiteY67" fmla="*/ 2047741 h 2464158"/>
              <a:gd name="connsiteX68" fmla="*/ 12880 w 613453"/>
              <a:gd name="connsiteY68" fmla="*/ 2069206 h 2464158"/>
              <a:gd name="connsiteX69" fmla="*/ 21466 w 613453"/>
              <a:gd name="connsiteY69" fmla="*/ 2120721 h 2464158"/>
              <a:gd name="connsiteX70" fmla="*/ 17173 w 613453"/>
              <a:gd name="connsiteY70" fmla="*/ 2228045 h 2464158"/>
              <a:gd name="connsiteX71" fmla="*/ 4294 w 613453"/>
              <a:gd name="connsiteY71" fmla="*/ 2352541 h 2464158"/>
              <a:gd name="connsiteX72" fmla="*/ 1 w 613453"/>
              <a:gd name="connsiteY72" fmla="*/ 2464158 h 246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3453" h="2464158">
                <a:moveTo>
                  <a:pt x="330559" y="0"/>
                </a:moveTo>
                <a:cubicBezTo>
                  <a:pt x="329128" y="7155"/>
                  <a:pt x="327849" y="14342"/>
                  <a:pt x="326266" y="21465"/>
                </a:cubicBezTo>
                <a:cubicBezTo>
                  <a:pt x="324986" y="27225"/>
                  <a:pt x="323209" y="32868"/>
                  <a:pt x="321973" y="38637"/>
                </a:cubicBezTo>
                <a:cubicBezTo>
                  <a:pt x="310902" y="90301"/>
                  <a:pt x="320453" y="67435"/>
                  <a:pt x="304801" y="98738"/>
                </a:cubicBezTo>
                <a:cubicBezTo>
                  <a:pt x="304182" y="101834"/>
                  <a:pt x="299987" y="127424"/>
                  <a:pt x="296215" y="133082"/>
                </a:cubicBezTo>
                <a:cubicBezTo>
                  <a:pt x="292847" y="138134"/>
                  <a:pt x="287629" y="141668"/>
                  <a:pt x="283336" y="145961"/>
                </a:cubicBezTo>
                <a:cubicBezTo>
                  <a:pt x="281487" y="157056"/>
                  <a:pt x="275211" y="198931"/>
                  <a:pt x="270457" y="206062"/>
                </a:cubicBezTo>
                <a:lnTo>
                  <a:pt x="253285" y="231820"/>
                </a:lnTo>
                <a:cubicBezTo>
                  <a:pt x="251854" y="238975"/>
                  <a:pt x="250762" y="246206"/>
                  <a:pt x="248992" y="253285"/>
                </a:cubicBezTo>
                <a:cubicBezTo>
                  <a:pt x="247895" y="257675"/>
                  <a:pt x="245943" y="261812"/>
                  <a:pt x="244700" y="266163"/>
                </a:cubicBezTo>
                <a:cubicBezTo>
                  <a:pt x="243079" y="271836"/>
                  <a:pt x="241687" y="277575"/>
                  <a:pt x="240407" y="283335"/>
                </a:cubicBezTo>
                <a:cubicBezTo>
                  <a:pt x="234218" y="311186"/>
                  <a:pt x="240787" y="297791"/>
                  <a:pt x="227528" y="317679"/>
                </a:cubicBezTo>
                <a:cubicBezTo>
                  <a:pt x="226097" y="323403"/>
                  <a:pt x="224132" y="329019"/>
                  <a:pt x="223235" y="334851"/>
                </a:cubicBezTo>
                <a:cubicBezTo>
                  <a:pt x="212169" y="406781"/>
                  <a:pt x="219949" y="473922"/>
                  <a:pt x="223235" y="549499"/>
                </a:cubicBezTo>
                <a:cubicBezTo>
                  <a:pt x="223552" y="556788"/>
                  <a:pt x="224966" y="564131"/>
                  <a:pt x="227528" y="570963"/>
                </a:cubicBezTo>
                <a:cubicBezTo>
                  <a:pt x="229384" y="575911"/>
                  <a:pt x="247855" y="598968"/>
                  <a:pt x="248992" y="601014"/>
                </a:cubicBezTo>
                <a:cubicBezTo>
                  <a:pt x="252734" y="607750"/>
                  <a:pt x="252847" y="616396"/>
                  <a:pt x="257578" y="622479"/>
                </a:cubicBezTo>
                <a:cubicBezTo>
                  <a:pt x="263203" y="629712"/>
                  <a:pt x="272147" y="633617"/>
                  <a:pt x="279043" y="639651"/>
                </a:cubicBezTo>
                <a:cubicBezTo>
                  <a:pt x="283612" y="643649"/>
                  <a:pt x="287629" y="648237"/>
                  <a:pt x="291922" y="652530"/>
                </a:cubicBezTo>
                <a:cubicBezTo>
                  <a:pt x="293353" y="656823"/>
                  <a:pt x="293292" y="661955"/>
                  <a:pt x="296215" y="665409"/>
                </a:cubicBezTo>
                <a:cubicBezTo>
                  <a:pt x="309287" y="680858"/>
                  <a:pt x="322307" y="697112"/>
                  <a:pt x="339145" y="708338"/>
                </a:cubicBezTo>
                <a:cubicBezTo>
                  <a:pt x="343438" y="711200"/>
                  <a:pt x="348060" y="713621"/>
                  <a:pt x="352023" y="716924"/>
                </a:cubicBezTo>
                <a:cubicBezTo>
                  <a:pt x="373460" y="734789"/>
                  <a:pt x="355149" y="726552"/>
                  <a:pt x="377781" y="734096"/>
                </a:cubicBezTo>
                <a:cubicBezTo>
                  <a:pt x="424245" y="771267"/>
                  <a:pt x="403325" y="762646"/>
                  <a:pt x="433590" y="772732"/>
                </a:cubicBezTo>
                <a:cubicBezTo>
                  <a:pt x="436452" y="777025"/>
                  <a:pt x="438147" y="782388"/>
                  <a:pt x="442176" y="785611"/>
                </a:cubicBezTo>
                <a:cubicBezTo>
                  <a:pt x="445709" y="788438"/>
                  <a:pt x="450895" y="788122"/>
                  <a:pt x="455054" y="789904"/>
                </a:cubicBezTo>
                <a:cubicBezTo>
                  <a:pt x="460936" y="792425"/>
                  <a:pt x="467018" y="794770"/>
                  <a:pt x="472226" y="798490"/>
                </a:cubicBezTo>
                <a:cubicBezTo>
                  <a:pt x="500364" y="818589"/>
                  <a:pt x="470357" y="806453"/>
                  <a:pt x="497984" y="815662"/>
                </a:cubicBezTo>
                <a:cubicBezTo>
                  <a:pt x="562294" y="863895"/>
                  <a:pt x="474220" y="796574"/>
                  <a:pt x="528035" y="841420"/>
                </a:cubicBezTo>
                <a:cubicBezTo>
                  <a:pt x="531999" y="844723"/>
                  <a:pt x="537266" y="846358"/>
                  <a:pt x="540914" y="850006"/>
                </a:cubicBezTo>
                <a:cubicBezTo>
                  <a:pt x="547393" y="856485"/>
                  <a:pt x="551922" y="864690"/>
                  <a:pt x="558085" y="871470"/>
                </a:cubicBezTo>
                <a:cubicBezTo>
                  <a:pt x="566253" y="880455"/>
                  <a:pt x="578413" y="886367"/>
                  <a:pt x="583843" y="897228"/>
                </a:cubicBezTo>
                <a:cubicBezTo>
                  <a:pt x="595144" y="919830"/>
                  <a:pt x="587904" y="909875"/>
                  <a:pt x="605308" y="927279"/>
                </a:cubicBezTo>
                <a:cubicBezTo>
                  <a:pt x="615203" y="986649"/>
                  <a:pt x="617093" y="987548"/>
                  <a:pt x="605308" y="1081825"/>
                </a:cubicBezTo>
                <a:cubicBezTo>
                  <a:pt x="601992" y="1108352"/>
                  <a:pt x="583843" y="1159099"/>
                  <a:pt x="583843" y="1159099"/>
                </a:cubicBezTo>
                <a:cubicBezTo>
                  <a:pt x="582412" y="1171978"/>
                  <a:pt x="582464" y="1185109"/>
                  <a:pt x="579550" y="1197735"/>
                </a:cubicBezTo>
                <a:cubicBezTo>
                  <a:pt x="578111" y="1203971"/>
                  <a:pt x="572403" y="1208671"/>
                  <a:pt x="570964" y="1214907"/>
                </a:cubicBezTo>
                <a:cubicBezTo>
                  <a:pt x="555965" y="1279903"/>
                  <a:pt x="577404" y="1232077"/>
                  <a:pt x="558085" y="1270716"/>
                </a:cubicBezTo>
                <a:cubicBezTo>
                  <a:pt x="548039" y="1320942"/>
                  <a:pt x="561093" y="1258683"/>
                  <a:pt x="545207" y="1322231"/>
                </a:cubicBezTo>
                <a:cubicBezTo>
                  <a:pt x="542758" y="1332027"/>
                  <a:pt x="541527" y="1346762"/>
                  <a:pt x="536621" y="1356575"/>
                </a:cubicBezTo>
                <a:cubicBezTo>
                  <a:pt x="535572" y="1358674"/>
                  <a:pt x="519415" y="1385807"/>
                  <a:pt x="515156" y="1390918"/>
                </a:cubicBezTo>
                <a:cubicBezTo>
                  <a:pt x="511269" y="1395582"/>
                  <a:pt x="506570" y="1399504"/>
                  <a:pt x="502277" y="1403797"/>
                </a:cubicBezTo>
                <a:cubicBezTo>
                  <a:pt x="500846" y="1408090"/>
                  <a:pt x="500929" y="1413240"/>
                  <a:pt x="497984" y="1416676"/>
                </a:cubicBezTo>
                <a:cubicBezTo>
                  <a:pt x="491186" y="1424607"/>
                  <a:pt x="473616" y="1435784"/>
                  <a:pt x="463640" y="1442434"/>
                </a:cubicBezTo>
                <a:cubicBezTo>
                  <a:pt x="462209" y="1446727"/>
                  <a:pt x="462174" y="1451779"/>
                  <a:pt x="459347" y="1455313"/>
                </a:cubicBezTo>
                <a:cubicBezTo>
                  <a:pt x="453294" y="1462879"/>
                  <a:pt x="442074" y="1465364"/>
                  <a:pt x="433590" y="1468192"/>
                </a:cubicBezTo>
                <a:cubicBezTo>
                  <a:pt x="426435" y="1473916"/>
                  <a:pt x="419895" y="1480507"/>
                  <a:pt x="412125" y="1485363"/>
                </a:cubicBezTo>
                <a:cubicBezTo>
                  <a:pt x="408288" y="1487761"/>
                  <a:pt x="403175" y="1487411"/>
                  <a:pt x="399246" y="1489656"/>
                </a:cubicBezTo>
                <a:cubicBezTo>
                  <a:pt x="365192" y="1509116"/>
                  <a:pt x="399045" y="1498292"/>
                  <a:pt x="364902" y="1506828"/>
                </a:cubicBezTo>
                <a:cubicBezTo>
                  <a:pt x="330144" y="1530000"/>
                  <a:pt x="376434" y="1501226"/>
                  <a:pt x="334852" y="1519707"/>
                </a:cubicBezTo>
                <a:cubicBezTo>
                  <a:pt x="327227" y="1523096"/>
                  <a:pt x="320850" y="1528854"/>
                  <a:pt x="313387" y="1532586"/>
                </a:cubicBezTo>
                <a:cubicBezTo>
                  <a:pt x="309340" y="1534610"/>
                  <a:pt x="304667" y="1535096"/>
                  <a:pt x="300508" y="1536879"/>
                </a:cubicBezTo>
                <a:cubicBezTo>
                  <a:pt x="294626" y="1539400"/>
                  <a:pt x="289278" y="1543088"/>
                  <a:pt x="283336" y="1545465"/>
                </a:cubicBezTo>
                <a:cubicBezTo>
                  <a:pt x="274933" y="1548826"/>
                  <a:pt x="265339" y="1549394"/>
                  <a:pt x="257578" y="1554051"/>
                </a:cubicBezTo>
                <a:cubicBezTo>
                  <a:pt x="250423" y="1558344"/>
                  <a:pt x="243189" y="1562508"/>
                  <a:pt x="236114" y="1566930"/>
                </a:cubicBezTo>
                <a:cubicBezTo>
                  <a:pt x="231739" y="1569665"/>
                  <a:pt x="227950" y="1573421"/>
                  <a:pt x="223235" y="1575516"/>
                </a:cubicBezTo>
                <a:cubicBezTo>
                  <a:pt x="214965" y="1579192"/>
                  <a:pt x="197477" y="1584101"/>
                  <a:pt x="197477" y="1584101"/>
                </a:cubicBezTo>
                <a:cubicBezTo>
                  <a:pt x="184598" y="1592687"/>
                  <a:pt x="169785" y="1598914"/>
                  <a:pt x="158840" y="1609859"/>
                </a:cubicBezTo>
                <a:lnTo>
                  <a:pt x="124497" y="1644203"/>
                </a:lnTo>
                <a:cubicBezTo>
                  <a:pt x="120849" y="1647851"/>
                  <a:pt x="119339" y="1653226"/>
                  <a:pt x="115911" y="1657082"/>
                </a:cubicBezTo>
                <a:cubicBezTo>
                  <a:pt x="107844" y="1666157"/>
                  <a:pt x="97439" y="1673126"/>
                  <a:pt x="90153" y="1682840"/>
                </a:cubicBezTo>
                <a:cubicBezTo>
                  <a:pt x="73631" y="1704868"/>
                  <a:pt x="82333" y="1694952"/>
                  <a:pt x="64395" y="1712890"/>
                </a:cubicBezTo>
                <a:cubicBezTo>
                  <a:pt x="52523" y="1748505"/>
                  <a:pt x="72453" y="1692480"/>
                  <a:pt x="42931" y="1751527"/>
                </a:cubicBezTo>
                <a:cubicBezTo>
                  <a:pt x="38884" y="1759622"/>
                  <a:pt x="38393" y="1769190"/>
                  <a:pt x="34345" y="1777285"/>
                </a:cubicBezTo>
                <a:cubicBezTo>
                  <a:pt x="31483" y="1783009"/>
                  <a:pt x="28280" y="1788574"/>
                  <a:pt x="25759" y="1794456"/>
                </a:cubicBezTo>
                <a:cubicBezTo>
                  <a:pt x="20819" y="1805983"/>
                  <a:pt x="14521" y="1835662"/>
                  <a:pt x="12880" y="1841679"/>
                </a:cubicBezTo>
                <a:cubicBezTo>
                  <a:pt x="2979" y="1877981"/>
                  <a:pt x="14796" y="1823514"/>
                  <a:pt x="4294" y="1876023"/>
                </a:cubicBezTo>
                <a:cubicBezTo>
                  <a:pt x="5725" y="1933262"/>
                  <a:pt x="6045" y="1990540"/>
                  <a:pt x="8587" y="2047741"/>
                </a:cubicBezTo>
                <a:cubicBezTo>
                  <a:pt x="8911" y="2055031"/>
                  <a:pt x="11612" y="2062020"/>
                  <a:pt x="12880" y="2069206"/>
                </a:cubicBezTo>
                <a:cubicBezTo>
                  <a:pt x="15905" y="2086350"/>
                  <a:pt x="21466" y="2120721"/>
                  <a:pt x="21466" y="2120721"/>
                </a:cubicBezTo>
                <a:cubicBezTo>
                  <a:pt x="20035" y="2156496"/>
                  <a:pt x="19818" y="2192340"/>
                  <a:pt x="17173" y="2228045"/>
                </a:cubicBezTo>
                <a:cubicBezTo>
                  <a:pt x="14091" y="2269651"/>
                  <a:pt x="4294" y="2352541"/>
                  <a:pt x="4294" y="2352541"/>
                </a:cubicBezTo>
                <a:cubicBezTo>
                  <a:pt x="-185" y="2455568"/>
                  <a:pt x="1" y="2418335"/>
                  <a:pt x="1" y="246415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6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 animBg="1"/>
      <p:bldP spid="36" grpId="0" animBg="1"/>
      <p:bldP spid="37" grpId="0" animBg="1"/>
      <p:bldP spid="38" grpId="0" animBg="1"/>
      <p:bldP spid="39" grpId="0" animBg="1"/>
      <p:bldP spid="42" grpId="0"/>
      <p:bldP spid="66" grpId="0"/>
      <p:bldP spid="68" grpId="0"/>
      <p:bldP spid="69" grpId="0"/>
      <p:bldP spid="70" grpId="0"/>
      <p:bldP spid="5" grpId="0" animBg="1"/>
      <p:bldP spid="6" grpId="0" animBg="1"/>
      <p:bldP spid="71" grpId="0"/>
      <p:bldP spid="72" grpId="0"/>
      <p:bldP spid="73" grpId="0"/>
      <p:bldP spid="7" grpId="0" animBg="1"/>
      <p:bldP spid="74" grpId="0"/>
      <p:bldP spid="75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-31641" y="1188899"/>
            <a:ext cx="3942846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18384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10000" y="1143000"/>
            <a:ext cx="1805487" cy="5511661"/>
            <a:chOff x="5715000" y="1066800"/>
            <a:chExt cx="1805487" cy="5511661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5715000" y="106680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925573" y="1419226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5925572" y="1924050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5925571" y="2428874"/>
              <a:ext cx="1" cy="1690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5715000" y="157162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5715000" y="20847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5715000" y="25979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6580588" y="263471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6584621" y="313984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6589489" y="364533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6949431" y="4609253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179380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7006208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6507451" y="508430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6512320" y="5650024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6525185" y="622603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6131717" y="2781300"/>
              <a:ext cx="448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 flipH="1">
              <a:off x="6763773" y="2986784"/>
              <a:ext cx="0" cy="153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 flipH="1">
              <a:off x="6763773" y="3491918"/>
              <a:ext cx="1" cy="153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6458974" y="3997406"/>
              <a:ext cx="354805" cy="122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H="1">
              <a:off x="6810863" y="4961678"/>
              <a:ext cx="410108" cy="104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6813777" y="3997406"/>
              <a:ext cx="407197" cy="1187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H="1">
              <a:off x="7220973" y="4468195"/>
              <a:ext cx="1" cy="153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6382668" y="4468193"/>
              <a:ext cx="428196" cy="612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6813777" y="5436728"/>
              <a:ext cx="6610" cy="213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6813777" y="6002449"/>
              <a:ext cx="6610" cy="223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cxnSp>
          <p:nvCxnSpPr>
            <p:cNvPr id="4" name="肘形连接符 3"/>
            <p:cNvCxnSpPr>
              <a:stCxn id="45" idx="4"/>
              <a:endCxn id="55" idx="2"/>
            </p:cNvCxnSpPr>
            <p:nvPr/>
          </p:nvCxnSpPr>
          <p:spPr bwMode="auto">
            <a:xfrm rot="16200000" flipH="1">
              <a:off x="4779906" y="4093822"/>
              <a:ext cx="2875869" cy="588960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6035061" y="909133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1009" y="2895600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563139" y="4076692"/>
            <a:ext cx="1922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0" y="2361009"/>
            <a:ext cx="1143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0" y="3887524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52" y="4468526"/>
            <a:ext cx="2742547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-4811" y="5070249"/>
            <a:ext cx="690612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-4813" y="5375049"/>
            <a:ext cx="1605011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217984" y="211940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91241" y="5679849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97259" y="6317527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05092" y="438899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53551" y="480271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27041" y="1255410"/>
            <a:ext cx="126188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3,4</a:t>
            </a:r>
            <a:r>
              <a:rPr lang="en-US" altLang="zh-CN" sz="1800" dirty="0">
                <a:latin typeface="Cambria" panose="02040503050406030204" pitchFamily="18" charset="0"/>
              </a:rPr>
              <a:t>,</a:t>
            </a:r>
            <a:r>
              <a:rPr lang="en-US" altLang="zh-CN" sz="1800" dirty="0" smtClean="0">
                <a:latin typeface="Cambria" panose="02040503050406030204" pitchFamily="18" charset="0"/>
              </a:rPr>
              <a:t>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8,11,12</a:t>
            </a:r>
            <a:r>
              <a:rPr lang="en-US" altLang="zh-CN" sz="1800" dirty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10,11,12]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[12,13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4226719" y="2204962"/>
            <a:ext cx="824248" cy="3743459"/>
          </a:xfrm>
          <a:custGeom>
            <a:avLst/>
            <a:gdLst>
              <a:gd name="connsiteX0" fmla="*/ 55809 w 824248"/>
              <a:gd name="connsiteY0" fmla="*/ 0 h 3743459"/>
              <a:gd name="connsiteX1" fmla="*/ 42930 w 824248"/>
              <a:gd name="connsiteY1" fmla="*/ 72980 h 3743459"/>
              <a:gd name="connsiteX2" fmla="*/ 30051 w 824248"/>
              <a:gd name="connsiteY2" fmla="*/ 317679 h 3743459"/>
              <a:gd name="connsiteX3" fmla="*/ 21465 w 824248"/>
              <a:gd name="connsiteY3" fmla="*/ 339144 h 3743459"/>
              <a:gd name="connsiteX4" fmla="*/ 30051 w 824248"/>
              <a:gd name="connsiteY4" fmla="*/ 618186 h 3743459"/>
              <a:gd name="connsiteX5" fmla="*/ 103031 w 824248"/>
              <a:gd name="connsiteY5" fmla="*/ 742682 h 3743459"/>
              <a:gd name="connsiteX6" fmla="*/ 72981 w 824248"/>
              <a:gd name="connsiteY6" fmla="*/ 794197 h 3743459"/>
              <a:gd name="connsiteX7" fmla="*/ 85860 w 824248"/>
              <a:gd name="connsiteY7" fmla="*/ 802783 h 3743459"/>
              <a:gd name="connsiteX8" fmla="*/ 72981 w 824248"/>
              <a:gd name="connsiteY8" fmla="*/ 837127 h 3743459"/>
              <a:gd name="connsiteX9" fmla="*/ 68688 w 824248"/>
              <a:gd name="connsiteY9" fmla="*/ 871470 h 3743459"/>
              <a:gd name="connsiteX10" fmla="*/ 64395 w 824248"/>
              <a:gd name="connsiteY10" fmla="*/ 892935 h 3743459"/>
              <a:gd name="connsiteX11" fmla="*/ 51516 w 824248"/>
              <a:gd name="connsiteY11" fmla="*/ 1017431 h 3743459"/>
              <a:gd name="connsiteX12" fmla="*/ 38637 w 824248"/>
              <a:gd name="connsiteY12" fmla="*/ 1120462 h 3743459"/>
              <a:gd name="connsiteX13" fmla="*/ 30051 w 824248"/>
              <a:gd name="connsiteY13" fmla="*/ 1270715 h 3743459"/>
              <a:gd name="connsiteX14" fmla="*/ 25758 w 824248"/>
              <a:gd name="connsiteY14" fmla="*/ 1360868 h 3743459"/>
              <a:gd name="connsiteX15" fmla="*/ 8586 w 824248"/>
              <a:gd name="connsiteY15" fmla="*/ 1459606 h 3743459"/>
              <a:gd name="connsiteX16" fmla="*/ 0 w 824248"/>
              <a:gd name="connsiteY16" fmla="*/ 1515414 h 3743459"/>
              <a:gd name="connsiteX17" fmla="*/ 25758 w 824248"/>
              <a:gd name="connsiteY17" fmla="*/ 1747234 h 3743459"/>
              <a:gd name="connsiteX18" fmla="*/ 38637 w 824248"/>
              <a:gd name="connsiteY18" fmla="*/ 1781577 h 3743459"/>
              <a:gd name="connsiteX19" fmla="*/ 51516 w 824248"/>
              <a:gd name="connsiteY19" fmla="*/ 1824507 h 3743459"/>
              <a:gd name="connsiteX20" fmla="*/ 72981 w 824248"/>
              <a:gd name="connsiteY20" fmla="*/ 1884608 h 3743459"/>
              <a:gd name="connsiteX21" fmla="*/ 77274 w 824248"/>
              <a:gd name="connsiteY21" fmla="*/ 1906073 h 3743459"/>
              <a:gd name="connsiteX22" fmla="*/ 81567 w 824248"/>
              <a:gd name="connsiteY22" fmla="*/ 1918952 h 3743459"/>
              <a:gd name="connsiteX23" fmla="*/ 90153 w 824248"/>
              <a:gd name="connsiteY23" fmla="*/ 1949003 h 3743459"/>
              <a:gd name="connsiteX24" fmla="*/ 103031 w 824248"/>
              <a:gd name="connsiteY24" fmla="*/ 2056327 h 3743459"/>
              <a:gd name="connsiteX25" fmla="*/ 111617 w 824248"/>
              <a:gd name="connsiteY25" fmla="*/ 2112135 h 3743459"/>
              <a:gd name="connsiteX26" fmla="*/ 120203 w 824248"/>
              <a:gd name="connsiteY26" fmla="*/ 2215166 h 3743459"/>
              <a:gd name="connsiteX27" fmla="*/ 124496 w 824248"/>
              <a:gd name="connsiteY27" fmla="*/ 2301025 h 3743459"/>
              <a:gd name="connsiteX28" fmla="*/ 141668 w 824248"/>
              <a:gd name="connsiteY28" fmla="*/ 2412642 h 3743459"/>
              <a:gd name="connsiteX29" fmla="*/ 154547 w 824248"/>
              <a:gd name="connsiteY29" fmla="*/ 2575775 h 3743459"/>
              <a:gd name="connsiteX30" fmla="*/ 158840 w 824248"/>
              <a:gd name="connsiteY30" fmla="*/ 2653048 h 3743459"/>
              <a:gd name="connsiteX31" fmla="*/ 154547 w 824248"/>
              <a:gd name="connsiteY31" fmla="*/ 2747493 h 3743459"/>
              <a:gd name="connsiteX32" fmla="*/ 133082 w 824248"/>
              <a:gd name="connsiteY32" fmla="*/ 2777544 h 3743459"/>
              <a:gd name="connsiteX33" fmla="*/ 111617 w 824248"/>
              <a:gd name="connsiteY33" fmla="*/ 2816180 h 3743459"/>
              <a:gd name="connsiteX34" fmla="*/ 115910 w 824248"/>
              <a:gd name="connsiteY34" fmla="*/ 2829059 h 3743459"/>
              <a:gd name="connsiteX35" fmla="*/ 180305 w 824248"/>
              <a:gd name="connsiteY35" fmla="*/ 2829059 h 3743459"/>
              <a:gd name="connsiteX36" fmla="*/ 176012 w 824248"/>
              <a:gd name="connsiteY36" fmla="*/ 2841938 h 3743459"/>
              <a:gd name="connsiteX37" fmla="*/ 163133 w 824248"/>
              <a:gd name="connsiteY37" fmla="*/ 2859110 h 3743459"/>
              <a:gd name="connsiteX38" fmla="*/ 154547 w 824248"/>
              <a:gd name="connsiteY38" fmla="*/ 2871989 h 3743459"/>
              <a:gd name="connsiteX39" fmla="*/ 145961 w 824248"/>
              <a:gd name="connsiteY39" fmla="*/ 3030828 h 3743459"/>
              <a:gd name="connsiteX40" fmla="*/ 137375 w 824248"/>
              <a:gd name="connsiteY40" fmla="*/ 3060879 h 3743459"/>
              <a:gd name="connsiteX41" fmla="*/ 133082 w 824248"/>
              <a:gd name="connsiteY41" fmla="*/ 3108101 h 3743459"/>
              <a:gd name="connsiteX42" fmla="*/ 154547 w 824248"/>
              <a:gd name="connsiteY42" fmla="*/ 3537397 h 3743459"/>
              <a:gd name="connsiteX43" fmla="*/ 158840 w 824248"/>
              <a:gd name="connsiteY43" fmla="*/ 3567448 h 3743459"/>
              <a:gd name="connsiteX44" fmla="*/ 167426 w 824248"/>
              <a:gd name="connsiteY44" fmla="*/ 3593206 h 3743459"/>
              <a:gd name="connsiteX45" fmla="*/ 171719 w 824248"/>
              <a:gd name="connsiteY45" fmla="*/ 3614670 h 3743459"/>
              <a:gd name="connsiteX46" fmla="*/ 184598 w 824248"/>
              <a:gd name="connsiteY46" fmla="*/ 3631842 h 3743459"/>
              <a:gd name="connsiteX47" fmla="*/ 274750 w 824248"/>
              <a:gd name="connsiteY47" fmla="*/ 3700530 h 3743459"/>
              <a:gd name="connsiteX48" fmla="*/ 317679 w 824248"/>
              <a:gd name="connsiteY48" fmla="*/ 3709115 h 3743459"/>
              <a:gd name="connsiteX49" fmla="*/ 433589 w 824248"/>
              <a:gd name="connsiteY49" fmla="*/ 3739166 h 3743459"/>
              <a:gd name="connsiteX50" fmla="*/ 506569 w 824248"/>
              <a:gd name="connsiteY50" fmla="*/ 3743459 h 3743459"/>
              <a:gd name="connsiteX51" fmla="*/ 729803 w 824248"/>
              <a:gd name="connsiteY51" fmla="*/ 3739166 h 3743459"/>
              <a:gd name="connsiteX52" fmla="*/ 755561 w 824248"/>
              <a:gd name="connsiteY52" fmla="*/ 3734873 h 3743459"/>
              <a:gd name="connsiteX53" fmla="*/ 772733 w 824248"/>
              <a:gd name="connsiteY53" fmla="*/ 3717701 h 3743459"/>
              <a:gd name="connsiteX54" fmla="*/ 798491 w 824248"/>
              <a:gd name="connsiteY54" fmla="*/ 3704823 h 3743459"/>
              <a:gd name="connsiteX55" fmla="*/ 824248 w 824248"/>
              <a:gd name="connsiteY55" fmla="*/ 3696237 h 374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24248" h="3743459">
                <a:moveTo>
                  <a:pt x="55809" y="0"/>
                </a:moveTo>
                <a:cubicBezTo>
                  <a:pt x="53490" y="11594"/>
                  <a:pt x="43566" y="57090"/>
                  <a:pt x="42930" y="72980"/>
                </a:cubicBezTo>
                <a:cubicBezTo>
                  <a:pt x="39775" y="151849"/>
                  <a:pt x="46812" y="238062"/>
                  <a:pt x="30051" y="317679"/>
                </a:cubicBezTo>
                <a:cubicBezTo>
                  <a:pt x="28463" y="325220"/>
                  <a:pt x="24327" y="331989"/>
                  <a:pt x="21465" y="339144"/>
                </a:cubicBezTo>
                <a:cubicBezTo>
                  <a:pt x="18949" y="412114"/>
                  <a:pt x="9294" y="550725"/>
                  <a:pt x="30051" y="618186"/>
                </a:cubicBezTo>
                <a:cubicBezTo>
                  <a:pt x="44197" y="664162"/>
                  <a:pt x="103031" y="742682"/>
                  <a:pt x="103031" y="742682"/>
                </a:cubicBezTo>
                <a:cubicBezTo>
                  <a:pt x="83944" y="790402"/>
                  <a:pt x="98683" y="777062"/>
                  <a:pt x="72981" y="794197"/>
                </a:cubicBezTo>
                <a:cubicBezTo>
                  <a:pt x="77274" y="797059"/>
                  <a:pt x="85860" y="797623"/>
                  <a:pt x="85860" y="802783"/>
                </a:cubicBezTo>
                <a:cubicBezTo>
                  <a:pt x="85860" y="815009"/>
                  <a:pt x="75946" y="825266"/>
                  <a:pt x="72981" y="837127"/>
                </a:cubicBezTo>
                <a:cubicBezTo>
                  <a:pt x="70183" y="848319"/>
                  <a:pt x="70442" y="860067"/>
                  <a:pt x="68688" y="871470"/>
                </a:cubicBezTo>
                <a:cubicBezTo>
                  <a:pt x="67578" y="878682"/>
                  <a:pt x="65826" y="885780"/>
                  <a:pt x="64395" y="892935"/>
                </a:cubicBezTo>
                <a:cubicBezTo>
                  <a:pt x="54752" y="1066515"/>
                  <a:pt x="67485" y="895006"/>
                  <a:pt x="51516" y="1017431"/>
                </a:cubicBezTo>
                <a:cubicBezTo>
                  <a:pt x="30856" y="1175820"/>
                  <a:pt x="65131" y="961501"/>
                  <a:pt x="38637" y="1120462"/>
                </a:cubicBezTo>
                <a:cubicBezTo>
                  <a:pt x="35775" y="1170546"/>
                  <a:pt x="32735" y="1220621"/>
                  <a:pt x="30051" y="1270715"/>
                </a:cubicBezTo>
                <a:cubicBezTo>
                  <a:pt x="28442" y="1300757"/>
                  <a:pt x="29155" y="1330975"/>
                  <a:pt x="25758" y="1360868"/>
                </a:cubicBezTo>
                <a:cubicBezTo>
                  <a:pt x="21986" y="1394061"/>
                  <a:pt x="14078" y="1426654"/>
                  <a:pt x="8586" y="1459606"/>
                </a:cubicBezTo>
                <a:cubicBezTo>
                  <a:pt x="5492" y="1478171"/>
                  <a:pt x="2862" y="1496811"/>
                  <a:pt x="0" y="1515414"/>
                </a:cubicBezTo>
                <a:cubicBezTo>
                  <a:pt x="2532" y="1539893"/>
                  <a:pt x="20046" y="1715819"/>
                  <a:pt x="25758" y="1747234"/>
                </a:cubicBezTo>
                <a:cubicBezTo>
                  <a:pt x="27945" y="1759263"/>
                  <a:pt x="35041" y="1769892"/>
                  <a:pt x="38637" y="1781577"/>
                </a:cubicBezTo>
                <a:cubicBezTo>
                  <a:pt x="57986" y="1844461"/>
                  <a:pt x="25915" y="1760505"/>
                  <a:pt x="51516" y="1824507"/>
                </a:cubicBezTo>
                <a:cubicBezTo>
                  <a:pt x="60191" y="1885232"/>
                  <a:pt x="47653" y="1823821"/>
                  <a:pt x="72981" y="1884608"/>
                </a:cubicBezTo>
                <a:cubicBezTo>
                  <a:pt x="75787" y="1891343"/>
                  <a:pt x="75504" y="1898994"/>
                  <a:pt x="77274" y="1906073"/>
                </a:cubicBezTo>
                <a:cubicBezTo>
                  <a:pt x="78372" y="1910463"/>
                  <a:pt x="80267" y="1914618"/>
                  <a:pt x="81567" y="1918952"/>
                </a:cubicBezTo>
                <a:cubicBezTo>
                  <a:pt x="84561" y="1928930"/>
                  <a:pt x="87291" y="1938986"/>
                  <a:pt x="90153" y="1949003"/>
                </a:cubicBezTo>
                <a:cubicBezTo>
                  <a:pt x="94446" y="1984778"/>
                  <a:pt x="98331" y="2020604"/>
                  <a:pt x="103031" y="2056327"/>
                </a:cubicBezTo>
                <a:cubicBezTo>
                  <a:pt x="105486" y="2074988"/>
                  <a:pt x="109594" y="2093422"/>
                  <a:pt x="111617" y="2112135"/>
                </a:cubicBezTo>
                <a:cubicBezTo>
                  <a:pt x="115321" y="2146398"/>
                  <a:pt x="117859" y="2180783"/>
                  <a:pt x="120203" y="2215166"/>
                </a:cubicBezTo>
                <a:cubicBezTo>
                  <a:pt x="122152" y="2243755"/>
                  <a:pt x="122180" y="2272463"/>
                  <a:pt x="124496" y="2301025"/>
                </a:cubicBezTo>
                <a:cubicBezTo>
                  <a:pt x="129668" y="2364808"/>
                  <a:pt x="130437" y="2362106"/>
                  <a:pt x="141668" y="2412642"/>
                </a:cubicBezTo>
                <a:cubicBezTo>
                  <a:pt x="153231" y="2609215"/>
                  <a:pt x="136841" y="2345595"/>
                  <a:pt x="154547" y="2575775"/>
                </a:cubicBezTo>
                <a:cubicBezTo>
                  <a:pt x="156526" y="2601496"/>
                  <a:pt x="157409" y="2627290"/>
                  <a:pt x="158840" y="2653048"/>
                </a:cubicBezTo>
                <a:cubicBezTo>
                  <a:pt x="157409" y="2684530"/>
                  <a:pt x="160932" y="2716632"/>
                  <a:pt x="154547" y="2747493"/>
                </a:cubicBezTo>
                <a:cubicBezTo>
                  <a:pt x="152053" y="2759548"/>
                  <a:pt x="139606" y="2767105"/>
                  <a:pt x="133082" y="2777544"/>
                </a:cubicBezTo>
                <a:cubicBezTo>
                  <a:pt x="125274" y="2790037"/>
                  <a:pt x="118772" y="2803301"/>
                  <a:pt x="111617" y="2816180"/>
                </a:cubicBezTo>
                <a:cubicBezTo>
                  <a:pt x="113048" y="2820473"/>
                  <a:pt x="111708" y="2827378"/>
                  <a:pt x="115910" y="2829059"/>
                </a:cubicBezTo>
                <a:cubicBezTo>
                  <a:pt x="139090" y="2838331"/>
                  <a:pt x="157959" y="2832783"/>
                  <a:pt x="180305" y="2829059"/>
                </a:cubicBezTo>
                <a:cubicBezTo>
                  <a:pt x="178874" y="2833352"/>
                  <a:pt x="178257" y="2838009"/>
                  <a:pt x="176012" y="2841938"/>
                </a:cubicBezTo>
                <a:cubicBezTo>
                  <a:pt x="172462" y="2848150"/>
                  <a:pt x="167292" y="2853288"/>
                  <a:pt x="163133" y="2859110"/>
                </a:cubicBezTo>
                <a:cubicBezTo>
                  <a:pt x="160134" y="2863308"/>
                  <a:pt x="157409" y="2867696"/>
                  <a:pt x="154547" y="2871989"/>
                </a:cubicBezTo>
                <a:cubicBezTo>
                  <a:pt x="137619" y="2939701"/>
                  <a:pt x="159855" y="2845573"/>
                  <a:pt x="145961" y="3030828"/>
                </a:cubicBezTo>
                <a:cubicBezTo>
                  <a:pt x="145182" y="3041217"/>
                  <a:pt x="140237" y="3050862"/>
                  <a:pt x="137375" y="3060879"/>
                </a:cubicBezTo>
                <a:cubicBezTo>
                  <a:pt x="135944" y="3076620"/>
                  <a:pt x="132787" y="3092298"/>
                  <a:pt x="133082" y="3108101"/>
                </a:cubicBezTo>
                <a:cubicBezTo>
                  <a:pt x="140701" y="3515701"/>
                  <a:pt x="84749" y="3397802"/>
                  <a:pt x="154547" y="3537397"/>
                </a:cubicBezTo>
                <a:cubicBezTo>
                  <a:pt x="155978" y="3547414"/>
                  <a:pt x="156565" y="3557588"/>
                  <a:pt x="158840" y="3567448"/>
                </a:cubicBezTo>
                <a:cubicBezTo>
                  <a:pt x="160875" y="3576267"/>
                  <a:pt x="165651" y="3584331"/>
                  <a:pt x="167426" y="3593206"/>
                </a:cubicBezTo>
                <a:cubicBezTo>
                  <a:pt x="168857" y="3600361"/>
                  <a:pt x="168756" y="3608003"/>
                  <a:pt x="171719" y="3614670"/>
                </a:cubicBezTo>
                <a:cubicBezTo>
                  <a:pt x="174625" y="3621208"/>
                  <a:pt x="180018" y="3626345"/>
                  <a:pt x="184598" y="3631842"/>
                </a:cubicBezTo>
                <a:cubicBezTo>
                  <a:pt x="216994" y="3670718"/>
                  <a:pt x="220930" y="3678105"/>
                  <a:pt x="274750" y="3700530"/>
                </a:cubicBezTo>
                <a:cubicBezTo>
                  <a:pt x="288220" y="3706143"/>
                  <a:pt x="303679" y="3704997"/>
                  <a:pt x="317679" y="3709115"/>
                </a:cubicBezTo>
                <a:cubicBezTo>
                  <a:pt x="347440" y="3717868"/>
                  <a:pt x="398725" y="3735292"/>
                  <a:pt x="433589" y="3739166"/>
                </a:cubicBezTo>
                <a:cubicBezTo>
                  <a:pt x="457809" y="3741857"/>
                  <a:pt x="482242" y="3742028"/>
                  <a:pt x="506569" y="3743459"/>
                </a:cubicBezTo>
                <a:lnTo>
                  <a:pt x="729803" y="3739166"/>
                </a:lnTo>
                <a:cubicBezTo>
                  <a:pt x="738502" y="3738866"/>
                  <a:pt x="747776" y="3738766"/>
                  <a:pt x="755561" y="3734873"/>
                </a:cubicBezTo>
                <a:cubicBezTo>
                  <a:pt x="762801" y="3731253"/>
                  <a:pt x="766587" y="3722969"/>
                  <a:pt x="772733" y="3717701"/>
                </a:cubicBezTo>
                <a:cubicBezTo>
                  <a:pt x="784556" y="3707567"/>
                  <a:pt x="784946" y="3709902"/>
                  <a:pt x="798491" y="3704823"/>
                </a:cubicBezTo>
                <a:cubicBezTo>
                  <a:pt x="822805" y="3695706"/>
                  <a:pt x="811967" y="3696237"/>
                  <a:pt x="824248" y="369623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115807" y="588564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Y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33829" y="5072661"/>
            <a:ext cx="690612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45042" y="3225700"/>
            <a:ext cx="10567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3</a:t>
            </a:r>
            <a:r>
              <a:rPr lang="en-US" altLang="zh-CN" sz="1800" dirty="0">
                <a:latin typeface="Cambria" panose="02040503050406030204" pitchFamily="18" charset="0"/>
              </a:rPr>
              <a:t>, 4,12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[12,13]</a:t>
            </a:r>
          </a:p>
        </p:txBody>
      </p:sp>
      <p:sp>
        <p:nvSpPr>
          <p:cNvPr id="6" name="任意多边形 5"/>
          <p:cNvSpPr/>
          <p:nvPr/>
        </p:nvSpPr>
        <p:spPr bwMode="auto">
          <a:xfrm>
            <a:off x="4600879" y="6004141"/>
            <a:ext cx="34343" cy="626771"/>
          </a:xfrm>
          <a:custGeom>
            <a:avLst/>
            <a:gdLst>
              <a:gd name="connsiteX0" fmla="*/ 8586 w 34343"/>
              <a:gd name="connsiteY0" fmla="*/ 0 h 626771"/>
              <a:gd name="connsiteX1" fmla="*/ 17172 w 34343"/>
              <a:gd name="connsiteY1" fmla="*/ 30050 h 626771"/>
              <a:gd name="connsiteX2" fmla="*/ 0 w 34343"/>
              <a:gd name="connsiteY2" fmla="*/ 180304 h 626771"/>
              <a:gd name="connsiteX3" fmla="*/ 8586 w 34343"/>
              <a:gd name="connsiteY3" fmla="*/ 253284 h 626771"/>
              <a:gd name="connsiteX4" fmla="*/ 12879 w 34343"/>
              <a:gd name="connsiteY4" fmla="*/ 266163 h 626771"/>
              <a:gd name="connsiteX5" fmla="*/ 25757 w 34343"/>
              <a:gd name="connsiteY5" fmla="*/ 309093 h 626771"/>
              <a:gd name="connsiteX6" fmla="*/ 30050 w 34343"/>
              <a:gd name="connsiteY6" fmla="*/ 343436 h 626771"/>
              <a:gd name="connsiteX7" fmla="*/ 34343 w 34343"/>
              <a:gd name="connsiteY7" fmla="*/ 356315 h 626771"/>
              <a:gd name="connsiteX8" fmla="*/ 30050 w 34343"/>
              <a:gd name="connsiteY8" fmla="*/ 553791 h 626771"/>
              <a:gd name="connsiteX9" fmla="*/ 30050 w 34343"/>
              <a:gd name="connsiteY9" fmla="*/ 626771 h 6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43" h="626771">
                <a:moveTo>
                  <a:pt x="8586" y="0"/>
                </a:moveTo>
                <a:cubicBezTo>
                  <a:pt x="11448" y="10017"/>
                  <a:pt x="17172" y="19632"/>
                  <a:pt x="17172" y="30050"/>
                </a:cubicBezTo>
                <a:cubicBezTo>
                  <a:pt x="17172" y="76354"/>
                  <a:pt x="7266" y="133076"/>
                  <a:pt x="0" y="180304"/>
                </a:cubicBezTo>
                <a:cubicBezTo>
                  <a:pt x="2862" y="204631"/>
                  <a:pt x="4952" y="229061"/>
                  <a:pt x="8586" y="253284"/>
                </a:cubicBezTo>
                <a:cubicBezTo>
                  <a:pt x="9257" y="257759"/>
                  <a:pt x="11992" y="261726"/>
                  <a:pt x="12879" y="266163"/>
                </a:cubicBezTo>
                <a:cubicBezTo>
                  <a:pt x="20772" y="305627"/>
                  <a:pt x="10096" y="285599"/>
                  <a:pt x="25757" y="309093"/>
                </a:cubicBezTo>
                <a:cubicBezTo>
                  <a:pt x="27188" y="320541"/>
                  <a:pt x="27986" y="332085"/>
                  <a:pt x="30050" y="343436"/>
                </a:cubicBezTo>
                <a:cubicBezTo>
                  <a:pt x="30860" y="347888"/>
                  <a:pt x="34343" y="351790"/>
                  <a:pt x="34343" y="356315"/>
                </a:cubicBezTo>
                <a:cubicBezTo>
                  <a:pt x="34343" y="422156"/>
                  <a:pt x="31095" y="487958"/>
                  <a:pt x="30050" y="553791"/>
                </a:cubicBezTo>
                <a:cubicBezTo>
                  <a:pt x="29664" y="578115"/>
                  <a:pt x="30050" y="602444"/>
                  <a:pt x="30050" y="62677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4451797" y="4271493"/>
            <a:ext cx="352023" cy="1584101"/>
          </a:xfrm>
          <a:custGeom>
            <a:avLst/>
            <a:gdLst>
              <a:gd name="connsiteX0" fmla="*/ 0 w 352023"/>
              <a:gd name="connsiteY0" fmla="*/ 0 h 1584101"/>
              <a:gd name="connsiteX1" fmla="*/ 4293 w 352023"/>
              <a:gd name="connsiteY1" fmla="*/ 21465 h 1584101"/>
              <a:gd name="connsiteX2" fmla="*/ 12879 w 352023"/>
              <a:gd name="connsiteY2" fmla="*/ 47222 h 1584101"/>
              <a:gd name="connsiteX3" fmla="*/ 21465 w 352023"/>
              <a:gd name="connsiteY3" fmla="*/ 77273 h 1584101"/>
              <a:gd name="connsiteX4" fmla="*/ 25758 w 352023"/>
              <a:gd name="connsiteY4" fmla="*/ 296214 h 1584101"/>
              <a:gd name="connsiteX5" fmla="*/ 38637 w 352023"/>
              <a:gd name="connsiteY5" fmla="*/ 334851 h 1584101"/>
              <a:gd name="connsiteX6" fmla="*/ 51516 w 352023"/>
              <a:gd name="connsiteY6" fmla="*/ 382073 h 1584101"/>
              <a:gd name="connsiteX7" fmla="*/ 55809 w 352023"/>
              <a:gd name="connsiteY7" fmla="*/ 399245 h 1584101"/>
              <a:gd name="connsiteX8" fmla="*/ 60102 w 352023"/>
              <a:gd name="connsiteY8" fmla="*/ 425003 h 1584101"/>
              <a:gd name="connsiteX9" fmla="*/ 68688 w 352023"/>
              <a:gd name="connsiteY9" fmla="*/ 437882 h 1584101"/>
              <a:gd name="connsiteX10" fmla="*/ 77273 w 352023"/>
              <a:gd name="connsiteY10" fmla="*/ 463639 h 1584101"/>
              <a:gd name="connsiteX11" fmla="*/ 81566 w 352023"/>
              <a:gd name="connsiteY11" fmla="*/ 485104 h 1584101"/>
              <a:gd name="connsiteX12" fmla="*/ 103031 w 352023"/>
              <a:gd name="connsiteY12" fmla="*/ 532327 h 1584101"/>
              <a:gd name="connsiteX13" fmla="*/ 120203 w 352023"/>
              <a:gd name="connsiteY13" fmla="*/ 601014 h 1584101"/>
              <a:gd name="connsiteX14" fmla="*/ 133082 w 352023"/>
              <a:gd name="connsiteY14" fmla="*/ 622479 h 1584101"/>
              <a:gd name="connsiteX15" fmla="*/ 145961 w 352023"/>
              <a:gd name="connsiteY15" fmla="*/ 652530 h 1584101"/>
              <a:gd name="connsiteX16" fmla="*/ 158840 w 352023"/>
              <a:gd name="connsiteY16" fmla="*/ 665408 h 1584101"/>
              <a:gd name="connsiteX17" fmla="*/ 188890 w 352023"/>
              <a:gd name="connsiteY17" fmla="*/ 699752 h 1584101"/>
              <a:gd name="connsiteX18" fmla="*/ 214648 w 352023"/>
              <a:gd name="connsiteY18" fmla="*/ 725510 h 1584101"/>
              <a:gd name="connsiteX19" fmla="*/ 223234 w 352023"/>
              <a:gd name="connsiteY19" fmla="*/ 742682 h 1584101"/>
              <a:gd name="connsiteX20" fmla="*/ 261871 w 352023"/>
              <a:gd name="connsiteY20" fmla="*/ 781318 h 1584101"/>
              <a:gd name="connsiteX21" fmla="*/ 283335 w 352023"/>
              <a:gd name="connsiteY21" fmla="*/ 811369 h 1584101"/>
              <a:gd name="connsiteX22" fmla="*/ 291921 w 352023"/>
              <a:gd name="connsiteY22" fmla="*/ 837127 h 1584101"/>
              <a:gd name="connsiteX23" fmla="*/ 304800 w 352023"/>
              <a:gd name="connsiteY23" fmla="*/ 862884 h 1584101"/>
              <a:gd name="connsiteX24" fmla="*/ 313386 w 352023"/>
              <a:gd name="connsiteY24" fmla="*/ 910107 h 1584101"/>
              <a:gd name="connsiteX25" fmla="*/ 317679 w 352023"/>
              <a:gd name="connsiteY25" fmla="*/ 1008845 h 1584101"/>
              <a:gd name="connsiteX26" fmla="*/ 309093 w 352023"/>
              <a:gd name="connsiteY26" fmla="*/ 1283594 h 1584101"/>
              <a:gd name="connsiteX27" fmla="*/ 313386 w 352023"/>
              <a:gd name="connsiteY27" fmla="*/ 1468192 h 1584101"/>
              <a:gd name="connsiteX28" fmla="*/ 317679 w 352023"/>
              <a:gd name="connsiteY28" fmla="*/ 1506828 h 1584101"/>
              <a:gd name="connsiteX29" fmla="*/ 321972 w 352023"/>
              <a:gd name="connsiteY29" fmla="*/ 1584101 h 1584101"/>
              <a:gd name="connsiteX30" fmla="*/ 352023 w 352023"/>
              <a:gd name="connsiteY30" fmla="*/ 1554051 h 158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2023" h="1584101">
                <a:moveTo>
                  <a:pt x="0" y="0"/>
                </a:moveTo>
                <a:cubicBezTo>
                  <a:pt x="1431" y="7155"/>
                  <a:pt x="2373" y="14425"/>
                  <a:pt x="4293" y="21465"/>
                </a:cubicBezTo>
                <a:cubicBezTo>
                  <a:pt x="6674" y="30196"/>
                  <a:pt x="10684" y="38442"/>
                  <a:pt x="12879" y="47222"/>
                </a:cubicBezTo>
                <a:cubicBezTo>
                  <a:pt x="18270" y="68784"/>
                  <a:pt x="15306" y="58797"/>
                  <a:pt x="21465" y="77273"/>
                </a:cubicBezTo>
                <a:cubicBezTo>
                  <a:pt x="22896" y="150253"/>
                  <a:pt x="20902" y="223381"/>
                  <a:pt x="25758" y="296214"/>
                </a:cubicBezTo>
                <a:cubicBezTo>
                  <a:pt x="26661" y="309760"/>
                  <a:pt x="35974" y="321539"/>
                  <a:pt x="38637" y="334851"/>
                </a:cubicBezTo>
                <a:cubicBezTo>
                  <a:pt x="53489" y="409108"/>
                  <a:pt x="29727" y="294916"/>
                  <a:pt x="51516" y="382073"/>
                </a:cubicBezTo>
                <a:cubicBezTo>
                  <a:pt x="52947" y="387797"/>
                  <a:pt x="54652" y="393459"/>
                  <a:pt x="55809" y="399245"/>
                </a:cubicBezTo>
                <a:cubicBezTo>
                  <a:pt x="57516" y="407780"/>
                  <a:pt x="57349" y="416745"/>
                  <a:pt x="60102" y="425003"/>
                </a:cubicBezTo>
                <a:cubicBezTo>
                  <a:pt x="61734" y="429898"/>
                  <a:pt x="65826" y="433589"/>
                  <a:pt x="68688" y="437882"/>
                </a:cubicBezTo>
                <a:cubicBezTo>
                  <a:pt x="71550" y="446468"/>
                  <a:pt x="75498" y="454765"/>
                  <a:pt x="77273" y="463639"/>
                </a:cubicBezTo>
                <a:cubicBezTo>
                  <a:pt x="78704" y="470794"/>
                  <a:pt x="79469" y="478115"/>
                  <a:pt x="81566" y="485104"/>
                </a:cubicBezTo>
                <a:cubicBezTo>
                  <a:pt x="90631" y="515321"/>
                  <a:pt x="90550" y="499877"/>
                  <a:pt x="103031" y="532327"/>
                </a:cubicBezTo>
                <a:cubicBezTo>
                  <a:pt x="133089" y="610476"/>
                  <a:pt x="86755" y="507359"/>
                  <a:pt x="120203" y="601014"/>
                </a:cubicBezTo>
                <a:cubicBezTo>
                  <a:pt x="123009" y="608872"/>
                  <a:pt x="129350" y="615016"/>
                  <a:pt x="133082" y="622479"/>
                </a:cubicBezTo>
                <a:cubicBezTo>
                  <a:pt x="142424" y="641162"/>
                  <a:pt x="131073" y="631688"/>
                  <a:pt x="145961" y="652530"/>
                </a:cubicBezTo>
                <a:cubicBezTo>
                  <a:pt x="149490" y="657470"/>
                  <a:pt x="154889" y="660799"/>
                  <a:pt x="158840" y="665408"/>
                </a:cubicBezTo>
                <a:cubicBezTo>
                  <a:pt x="194319" y="706801"/>
                  <a:pt x="146583" y="657445"/>
                  <a:pt x="188890" y="699752"/>
                </a:cubicBezTo>
                <a:cubicBezTo>
                  <a:pt x="198571" y="728794"/>
                  <a:pt x="184234" y="695096"/>
                  <a:pt x="214648" y="725510"/>
                </a:cubicBezTo>
                <a:cubicBezTo>
                  <a:pt x="219173" y="730035"/>
                  <a:pt x="219020" y="737866"/>
                  <a:pt x="223234" y="742682"/>
                </a:cubicBezTo>
                <a:cubicBezTo>
                  <a:pt x="252376" y="775986"/>
                  <a:pt x="238453" y="742289"/>
                  <a:pt x="261871" y="781318"/>
                </a:cubicBezTo>
                <a:cubicBezTo>
                  <a:pt x="281125" y="813409"/>
                  <a:pt x="258186" y="794601"/>
                  <a:pt x="283335" y="811369"/>
                </a:cubicBezTo>
                <a:cubicBezTo>
                  <a:pt x="286197" y="819955"/>
                  <a:pt x="288440" y="828773"/>
                  <a:pt x="291921" y="837127"/>
                </a:cubicBezTo>
                <a:cubicBezTo>
                  <a:pt x="295613" y="845988"/>
                  <a:pt x="302091" y="853675"/>
                  <a:pt x="304800" y="862884"/>
                </a:cubicBezTo>
                <a:cubicBezTo>
                  <a:pt x="309314" y="878233"/>
                  <a:pt x="310524" y="894366"/>
                  <a:pt x="313386" y="910107"/>
                </a:cubicBezTo>
                <a:cubicBezTo>
                  <a:pt x="314817" y="943020"/>
                  <a:pt x="317679" y="975901"/>
                  <a:pt x="317679" y="1008845"/>
                </a:cubicBezTo>
                <a:cubicBezTo>
                  <a:pt x="317679" y="1127502"/>
                  <a:pt x="314282" y="1179824"/>
                  <a:pt x="309093" y="1283594"/>
                </a:cubicBezTo>
                <a:cubicBezTo>
                  <a:pt x="310524" y="1345127"/>
                  <a:pt x="311020" y="1406688"/>
                  <a:pt x="313386" y="1468192"/>
                </a:cubicBezTo>
                <a:cubicBezTo>
                  <a:pt x="313884" y="1481140"/>
                  <a:pt x="316722" y="1493905"/>
                  <a:pt x="317679" y="1506828"/>
                </a:cubicBezTo>
                <a:cubicBezTo>
                  <a:pt x="319585" y="1532555"/>
                  <a:pt x="320541" y="1558343"/>
                  <a:pt x="321972" y="1584101"/>
                </a:cubicBezTo>
                <a:lnTo>
                  <a:pt x="352023" y="1554051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919730" y="4799527"/>
            <a:ext cx="751267" cy="1086118"/>
          </a:xfrm>
          <a:custGeom>
            <a:avLst/>
            <a:gdLst>
              <a:gd name="connsiteX0" fmla="*/ 751267 w 751267"/>
              <a:gd name="connsiteY0" fmla="*/ 0 h 1086118"/>
              <a:gd name="connsiteX1" fmla="*/ 742681 w 751267"/>
              <a:gd name="connsiteY1" fmla="*/ 42929 h 1086118"/>
              <a:gd name="connsiteX2" fmla="*/ 729802 w 751267"/>
              <a:gd name="connsiteY2" fmla="*/ 60101 h 1086118"/>
              <a:gd name="connsiteX3" fmla="*/ 721216 w 751267"/>
              <a:gd name="connsiteY3" fmla="*/ 77273 h 1086118"/>
              <a:gd name="connsiteX4" fmla="*/ 716924 w 751267"/>
              <a:gd name="connsiteY4" fmla="*/ 90152 h 1086118"/>
              <a:gd name="connsiteX5" fmla="*/ 699752 w 751267"/>
              <a:gd name="connsiteY5" fmla="*/ 111617 h 1086118"/>
              <a:gd name="connsiteX6" fmla="*/ 691166 w 751267"/>
              <a:gd name="connsiteY6" fmla="*/ 128788 h 1086118"/>
              <a:gd name="connsiteX7" fmla="*/ 686873 w 751267"/>
              <a:gd name="connsiteY7" fmla="*/ 141667 h 1086118"/>
              <a:gd name="connsiteX8" fmla="*/ 673994 w 751267"/>
              <a:gd name="connsiteY8" fmla="*/ 154546 h 1086118"/>
              <a:gd name="connsiteX9" fmla="*/ 656822 w 751267"/>
              <a:gd name="connsiteY9" fmla="*/ 188890 h 1086118"/>
              <a:gd name="connsiteX10" fmla="*/ 648236 w 751267"/>
              <a:gd name="connsiteY10" fmla="*/ 201769 h 1086118"/>
              <a:gd name="connsiteX11" fmla="*/ 643943 w 751267"/>
              <a:gd name="connsiteY11" fmla="*/ 214648 h 1086118"/>
              <a:gd name="connsiteX12" fmla="*/ 635357 w 751267"/>
              <a:gd name="connsiteY12" fmla="*/ 227527 h 1086118"/>
              <a:gd name="connsiteX13" fmla="*/ 622478 w 751267"/>
              <a:gd name="connsiteY13" fmla="*/ 253284 h 1086118"/>
              <a:gd name="connsiteX14" fmla="*/ 609600 w 751267"/>
              <a:gd name="connsiteY14" fmla="*/ 261870 h 1086118"/>
              <a:gd name="connsiteX15" fmla="*/ 596721 w 751267"/>
              <a:gd name="connsiteY15" fmla="*/ 274749 h 1086118"/>
              <a:gd name="connsiteX16" fmla="*/ 570963 w 751267"/>
              <a:gd name="connsiteY16" fmla="*/ 287628 h 1086118"/>
              <a:gd name="connsiteX17" fmla="*/ 558084 w 751267"/>
              <a:gd name="connsiteY17" fmla="*/ 304800 h 1086118"/>
              <a:gd name="connsiteX18" fmla="*/ 545205 w 751267"/>
              <a:gd name="connsiteY18" fmla="*/ 309093 h 1086118"/>
              <a:gd name="connsiteX19" fmla="*/ 532326 w 751267"/>
              <a:gd name="connsiteY19" fmla="*/ 317679 h 1086118"/>
              <a:gd name="connsiteX20" fmla="*/ 502276 w 751267"/>
              <a:gd name="connsiteY20" fmla="*/ 326265 h 1086118"/>
              <a:gd name="connsiteX21" fmla="*/ 480811 w 751267"/>
              <a:gd name="connsiteY21" fmla="*/ 339143 h 1086118"/>
              <a:gd name="connsiteX22" fmla="*/ 467932 w 751267"/>
              <a:gd name="connsiteY22" fmla="*/ 343436 h 1086118"/>
              <a:gd name="connsiteX23" fmla="*/ 455053 w 751267"/>
              <a:gd name="connsiteY23" fmla="*/ 352022 h 1086118"/>
              <a:gd name="connsiteX24" fmla="*/ 442174 w 751267"/>
              <a:gd name="connsiteY24" fmla="*/ 356315 h 1086118"/>
              <a:gd name="connsiteX25" fmla="*/ 429295 w 751267"/>
              <a:gd name="connsiteY25" fmla="*/ 364901 h 1086118"/>
              <a:gd name="connsiteX26" fmla="*/ 399245 w 751267"/>
              <a:gd name="connsiteY26" fmla="*/ 373487 h 1086118"/>
              <a:gd name="connsiteX27" fmla="*/ 386366 w 751267"/>
              <a:gd name="connsiteY27" fmla="*/ 382073 h 1086118"/>
              <a:gd name="connsiteX28" fmla="*/ 339143 w 751267"/>
              <a:gd name="connsiteY28" fmla="*/ 394952 h 1086118"/>
              <a:gd name="connsiteX29" fmla="*/ 287628 w 751267"/>
              <a:gd name="connsiteY29" fmla="*/ 412124 h 1086118"/>
              <a:gd name="connsiteX30" fmla="*/ 274749 w 751267"/>
              <a:gd name="connsiteY30" fmla="*/ 429296 h 1086118"/>
              <a:gd name="connsiteX31" fmla="*/ 261870 w 751267"/>
              <a:gd name="connsiteY31" fmla="*/ 437881 h 1086118"/>
              <a:gd name="connsiteX32" fmla="*/ 244698 w 751267"/>
              <a:gd name="connsiteY32" fmla="*/ 450760 h 1086118"/>
              <a:gd name="connsiteX33" fmla="*/ 206062 w 751267"/>
              <a:gd name="connsiteY33" fmla="*/ 489397 h 1086118"/>
              <a:gd name="connsiteX34" fmla="*/ 188890 w 751267"/>
              <a:gd name="connsiteY34" fmla="*/ 506569 h 1086118"/>
              <a:gd name="connsiteX35" fmla="*/ 180304 w 751267"/>
              <a:gd name="connsiteY35" fmla="*/ 523741 h 1086118"/>
              <a:gd name="connsiteX36" fmla="*/ 176011 w 751267"/>
              <a:gd name="connsiteY36" fmla="*/ 540912 h 1086118"/>
              <a:gd name="connsiteX37" fmla="*/ 167425 w 751267"/>
              <a:gd name="connsiteY37" fmla="*/ 553791 h 1086118"/>
              <a:gd name="connsiteX38" fmla="*/ 150253 w 751267"/>
              <a:gd name="connsiteY38" fmla="*/ 592428 h 1086118"/>
              <a:gd name="connsiteX39" fmla="*/ 145960 w 751267"/>
              <a:gd name="connsiteY39" fmla="*/ 631065 h 1086118"/>
              <a:gd name="connsiteX40" fmla="*/ 133081 w 751267"/>
              <a:gd name="connsiteY40" fmla="*/ 669701 h 1086118"/>
              <a:gd name="connsiteX41" fmla="*/ 120202 w 751267"/>
              <a:gd name="connsiteY41" fmla="*/ 708338 h 1086118"/>
              <a:gd name="connsiteX42" fmla="*/ 115909 w 751267"/>
              <a:gd name="connsiteY42" fmla="*/ 721217 h 1086118"/>
              <a:gd name="connsiteX43" fmla="*/ 103031 w 751267"/>
              <a:gd name="connsiteY43" fmla="*/ 768439 h 1086118"/>
              <a:gd name="connsiteX44" fmla="*/ 98738 w 751267"/>
              <a:gd name="connsiteY44" fmla="*/ 798490 h 1086118"/>
              <a:gd name="connsiteX45" fmla="*/ 77273 w 751267"/>
              <a:gd name="connsiteY45" fmla="*/ 841419 h 1086118"/>
              <a:gd name="connsiteX46" fmla="*/ 60101 w 751267"/>
              <a:gd name="connsiteY46" fmla="*/ 905814 h 1086118"/>
              <a:gd name="connsiteX47" fmla="*/ 51515 w 751267"/>
              <a:gd name="connsiteY47" fmla="*/ 935865 h 1086118"/>
              <a:gd name="connsiteX48" fmla="*/ 47222 w 751267"/>
              <a:gd name="connsiteY48" fmla="*/ 953036 h 1086118"/>
              <a:gd name="connsiteX49" fmla="*/ 34343 w 751267"/>
              <a:gd name="connsiteY49" fmla="*/ 974501 h 1086118"/>
              <a:gd name="connsiteX50" fmla="*/ 21464 w 751267"/>
              <a:gd name="connsiteY50" fmla="*/ 1008845 h 1086118"/>
              <a:gd name="connsiteX51" fmla="*/ 4293 w 751267"/>
              <a:gd name="connsiteY51" fmla="*/ 1064653 h 1086118"/>
              <a:gd name="connsiteX52" fmla="*/ 0 w 751267"/>
              <a:gd name="connsiteY52" fmla="*/ 1086118 h 10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51267" h="1086118">
                <a:moveTo>
                  <a:pt x="751267" y="0"/>
                </a:moveTo>
                <a:cubicBezTo>
                  <a:pt x="750323" y="6607"/>
                  <a:pt x="748390" y="32939"/>
                  <a:pt x="742681" y="42929"/>
                </a:cubicBezTo>
                <a:cubicBezTo>
                  <a:pt x="739131" y="49141"/>
                  <a:pt x="733594" y="54034"/>
                  <a:pt x="729802" y="60101"/>
                </a:cubicBezTo>
                <a:cubicBezTo>
                  <a:pt x="726410" y="65528"/>
                  <a:pt x="723737" y="71391"/>
                  <a:pt x="721216" y="77273"/>
                </a:cubicBezTo>
                <a:cubicBezTo>
                  <a:pt x="719434" y="81432"/>
                  <a:pt x="719322" y="86315"/>
                  <a:pt x="716924" y="90152"/>
                </a:cubicBezTo>
                <a:cubicBezTo>
                  <a:pt x="712068" y="97922"/>
                  <a:pt x="704835" y="103993"/>
                  <a:pt x="699752" y="111617"/>
                </a:cubicBezTo>
                <a:cubicBezTo>
                  <a:pt x="696202" y="116942"/>
                  <a:pt x="693687" y="122906"/>
                  <a:pt x="691166" y="128788"/>
                </a:cubicBezTo>
                <a:cubicBezTo>
                  <a:pt x="689383" y="132947"/>
                  <a:pt x="689383" y="137902"/>
                  <a:pt x="686873" y="141667"/>
                </a:cubicBezTo>
                <a:cubicBezTo>
                  <a:pt x="683505" y="146719"/>
                  <a:pt x="677253" y="149424"/>
                  <a:pt x="673994" y="154546"/>
                </a:cubicBezTo>
                <a:cubicBezTo>
                  <a:pt x="667122" y="165344"/>
                  <a:pt x="663922" y="178240"/>
                  <a:pt x="656822" y="188890"/>
                </a:cubicBezTo>
                <a:cubicBezTo>
                  <a:pt x="653960" y="193183"/>
                  <a:pt x="650543" y="197154"/>
                  <a:pt x="648236" y="201769"/>
                </a:cubicBezTo>
                <a:cubicBezTo>
                  <a:pt x="646212" y="205816"/>
                  <a:pt x="645967" y="210601"/>
                  <a:pt x="643943" y="214648"/>
                </a:cubicBezTo>
                <a:cubicBezTo>
                  <a:pt x="641636" y="219263"/>
                  <a:pt x="637664" y="222912"/>
                  <a:pt x="635357" y="227527"/>
                </a:cubicBezTo>
                <a:cubicBezTo>
                  <a:pt x="628373" y="241493"/>
                  <a:pt x="634781" y="240980"/>
                  <a:pt x="622478" y="253284"/>
                </a:cubicBezTo>
                <a:cubicBezTo>
                  <a:pt x="618830" y="256932"/>
                  <a:pt x="613563" y="258567"/>
                  <a:pt x="609600" y="261870"/>
                </a:cubicBezTo>
                <a:cubicBezTo>
                  <a:pt x="604936" y="265757"/>
                  <a:pt x="601385" y="270862"/>
                  <a:pt x="596721" y="274749"/>
                </a:cubicBezTo>
                <a:cubicBezTo>
                  <a:pt x="585625" y="283996"/>
                  <a:pt x="583871" y="283325"/>
                  <a:pt x="570963" y="287628"/>
                </a:cubicBezTo>
                <a:cubicBezTo>
                  <a:pt x="566670" y="293352"/>
                  <a:pt x="563581" y="300219"/>
                  <a:pt x="558084" y="304800"/>
                </a:cubicBezTo>
                <a:cubicBezTo>
                  <a:pt x="554608" y="307697"/>
                  <a:pt x="549252" y="307069"/>
                  <a:pt x="545205" y="309093"/>
                </a:cubicBezTo>
                <a:cubicBezTo>
                  <a:pt x="540590" y="311400"/>
                  <a:pt x="537068" y="315646"/>
                  <a:pt x="532326" y="317679"/>
                </a:cubicBezTo>
                <a:cubicBezTo>
                  <a:pt x="513060" y="325936"/>
                  <a:pt x="518991" y="317908"/>
                  <a:pt x="502276" y="326265"/>
                </a:cubicBezTo>
                <a:cubicBezTo>
                  <a:pt x="494813" y="329996"/>
                  <a:pt x="488274" y="335412"/>
                  <a:pt x="480811" y="339143"/>
                </a:cubicBezTo>
                <a:cubicBezTo>
                  <a:pt x="476763" y="341167"/>
                  <a:pt x="471979" y="341412"/>
                  <a:pt x="467932" y="343436"/>
                </a:cubicBezTo>
                <a:cubicBezTo>
                  <a:pt x="463317" y="345743"/>
                  <a:pt x="459668" y="349715"/>
                  <a:pt x="455053" y="352022"/>
                </a:cubicBezTo>
                <a:cubicBezTo>
                  <a:pt x="451006" y="354046"/>
                  <a:pt x="446221" y="354291"/>
                  <a:pt x="442174" y="356315"/>
                </a:cubicBezTo>
                <a:cubicBezTo>
                  <a:pt x="437559" y="358622"/>
                  <a:pt x="434037" y="362868"/>
                  <a:pt x="429295" y="364901"/>
                </a:cubicBezTo>
                <a:cubicBezTo>
                  <a:pt x="410038" y="373154"/>
                  <a:pt x="415954" y="365133"/>
                  <a:pt x="399245" y="373487"/>
                </a:cubicBezTo>
                <a:cubicBezTo>
                  <a:pt x="394630" y="375794"/>
                  <a:pt x="391225" y="380338"/>
                  <a:pt x="386366" y="382073"/>
                </a:cubicBezTo>
                <a:cubicBezTo>
                  <a:pt x="371001" y="387561"/>
                  <a:pt x="354702" y="390039"/>
                  <a:pt x="339143" y="394952"/>
                </a:cubicBezTo>
                <a:cubicBezTo>
                  <a:pt x="263393" y="418873"/>
                  <a:pt x="333978" y="400537"/>
                  <a:pt x="287628" y="412124"/>
                </a:cubicBezTo>
                <a:cubicBezTo>
                  <a:pt x="283335" y="417848"/>
                  <a:pt x="279808" y="424237"/>
                  <a:pt x="274749" y="429296"/>
                </a:cubicBezTo>
                <a:cubicBezTo>
                  <a:pt x="271101" y="432944"/>
                  <a:pt x="266068" y="434882"/>
                  <a:pt x="261870" y="437881"/>
                </a:cubicBezTo>
                <a:cubicBezTo>
                  <a:pt x="256048" y="442040"/>
                  <a:pt x="250016" y="445974"/>
                  <a:pt x="244698" y="450760"/>
                </a:cubicBezTo>
                <a:cubicBezTo>
                  <a:pt x="244669" y="450786"/>
                  <a:pt x="212515" y="482943"/>
                  <a:pt x="206062" y="489397"/>
                </a:cubicBezTo>
                <a:cubicBezTo>
                  <a:pt x="200338" y="495121"/>
                  <a:pt x="192510" y="499329"/>
                  <a:pt x="188890" y="506569"/>
                </a:cubicBezTo>
                <a:cubicBezTo>
                  <a:pt x="186028" y="512293"/>
                  <a:pt x="182551" y="517749"/>
                  <a:pt x="180304" y="523741"/>
                </a:cubicBezTo>
                <a:cubicBezTo>
                  <a:pt x="178232" y="529265"/>
                  <a:pt x="178335" y="535489"/>
                  <a:pt x="176011" y="540912"/>
                </a:cubicBezTo>
                <a:cubicBezTo>
                  <a:pt x="173978" y="545654"/>
                  <a:pt x="169520" y="549076"/>
                  <a:pt x="167425" y="553791"/>
                </a:cubicBezTo>
                <a:cubicBezTo>
                  <a:pt x="146990" y="599770"/>
                  <a:pt x="169684" y="563281"/>
                  <a:pt x="150253" y="592428"/>
                </a:cubicBezTo>
                <a:cubicBezTo>
                  <a:pt x="148822" y="605307"/>
                  <a:pt x="148771" y="618415"/>
                  <a:pt x="145960" y="631065"/>
                </a:cubicBezTo>
                <a:cubicBezTo>
                  <a:pt x="143015" y="644317"/>
                  <a:pt x="137374" y="656822"/>
                  <a:pt x="133081" y="669701"/>
                </a:cubicBezTo>
                <a:lnTo>
                  <a:pt x="120202" y="708338"/>
                </a:lnTo>
                <a:cubicBezTo>
                  <a:pt x="118771" y="712631"/>
                  <a:pt x="116653" y="716753"/>
                  <a:pt x="115909" y="721217"/>
                </a:cubicBezTo>
                <a:cubicBezTo>
                  <a:pt x="110349" y="754575"/>
                  <a:pt x="114848" y="738892"/>
                  <a:pt x="103031" y="768439"/>
                </a:cubicBezTo>
                <a:cubicBezTo>
                  <a:pt x="101600" y="778456"/>
                  <a:pt x="101518" y="788761"/>
                  <a:pt x="98738" y="798490"/>
                </a:cubicBezTo>
                <a:cubicBezTo>
                  <a:pt x="92524" y="820237"/>
                  <a:pt x="87787" y="825649"/>
                  <a:pt x="77273" y="841419"/>
                </a:cubicBezTo>
                <a:cubicBezTo>
                  <a:pt x="69973" y="899820"/>
                  <a:pt x="79088" y="852649"/>
                  <a:pt x="60101" y="905814"/>
                </a:cubicBezTo>
                <a:cubicBezTo>
                  <a:pt x="56597" y="915625"/>
                  <a:pt x="54256" y="925814"/>
                  <a:pt x="51515" y="935865"/>
                </a:cubicBezTo>
                <a:cubicBezTo>
                  <a:pt x="49963" y="941557"/>
                  <a:pt x="49618" y="947645"/>
                  <a:pt x="47222" y="953036"/>
                </a:cubicBezTo>
                <a:cubicBezTo>
                  <a:pt x="43833" y="960661"/>
                  <a:pt x="37840" y="966925"/>
                  <a:pt x="34343" y="974501"/>
                </a:cubicBezTo>
                <a:cubicBezTo>
                  <a:pt x="29219" y="985602"/>
                  <a:pt x="25533" y="997316"/>
                  <a:pt x="21464" y="1008845"/>
                </a:cubicBezTo>
                <a:cubicBezTo>
                  <a:pt x="13422" y="1031632"/>
                  <a:pt x="8964" y="1043632"/>
                  <a:pt x="4293" y="1064653"/>
                </a:cubicBezTo>
                <a:cubicBezTo>
                  <a:pt x="2710" y="1071776"/>
                  <a:pt x="0" y="1086118"/>
                  <a:pt x="0" y="108611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534650" y="4468526"/>
            <a:ext cx="126188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3</a:t>
            </a:r>
            <a:r>
              <a:rPr lang="en-US" altLang="zh-CN" sz="1800" dirty="0">
                <a:latin typeface="Cambria" panose="02040503050406030204" pitchFamily="18" charset="0"/>
              </a:rPr>
              <a:t>, 4,12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8,11,12</a:t>
            </a:r>
            <a:r>
              <a:rPr lang="en-US" altLang="zh-CN" sz="1800" dirty="0">
                <a:latin typeface="Cambria" panose="02040503050406030204" pitchFamily="18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10,11,12]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[12,13</a:t>
            </a:r>
            <a:r>
              <a:rPr lang="en-US" altLang="zh-CN" sz="1800" dirty="0" smtClean="0">
                <a:latin typeface="Cambria" panose="02040503050406030204" pitchFamily="18" charset="0"/>
              </a:rPr>
              <a:t>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5" grpId="0" animBg="1"/>
      <p:bldP spid="82" grpId="0"/>
      <p:bldP spid="83" grpId="0" animBg="1"/>
      <p:bldP spid="84" grpId="0"/>
      <p:bldP spid="6" grpId="0" animBg="1"/>
      <p:bldP spid="7" grpId="0" animBg="1"/>
      <p:bldP spid="8" grpId="0" animBg="1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-31641" y="1188899"/>
            <a:ext cx="3942846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1:	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read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2:	x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3:	y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4:	if (z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5: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6:		x = </a:t>
            </a:r>
            <a:r>
              <a:rPr lang="en-US" altLang="zh-CN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sqrt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(z)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7:		if (0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x 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8:			y = f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9:	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10:			y = h (z)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11: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12:	y = g (x, 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13:	print (y)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1219200" y="183842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1 (If condition):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10000" y="1143000"/>
            <a:ext cx="1805487" cy="5511661"/>
            <a:chOff x="5715000" y="1066800"/>
            <a:chExt cx="1805487" cy="5511661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5715000" y="1066800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925573" y="1419226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5925572" y="1924050"/>
              <a:ext cx="0" cy="160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5925571" y="2428874"/>
              <a:ext cx="1" cy="1690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5715000" y="157162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5715000" y="20847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5715000" y="259794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4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6580588" y="2634713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5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6584621" y="3139847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6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6589489" y="3645335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7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6949431" y="4609253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10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179380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8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7006208" y="4120184"/>
              <a:ext cx="416719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9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6507451" y="508430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11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6512320" y="5650024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12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6525185" y="6226036"/>
              <a:ext cx="571056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altLang="zh-CN" sz="1600" dirty="0" smtClean="0">
                  <a:latin typeface="Cambria" panose="02040503050406030204" pitchFamily="18" charset="0"/>
                </a:rPr>
                <a:t>13</a:t>
              </a:r>
              <a:endParaRPr lang="en-US" sz="1600" dirty="0">
                <a:latin typeface="Cambria" panose="02040503050406030204" pitchFamily="18" charset="0"/>
              </a:endParaRPr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6131717" y="2781300"/>
              <a:ext cx="448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 flipH="1">
              <a:off x="6763773" y="2986784"/>
              <a:ext cx="0" cy="153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 flipH="1">
              <a:off x="6763773" y="3491918"/>
              <a:ext cx="1" cy="153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6458974" y="3997406"/>
              <a:ext cx="354805" cy="1227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H="1">
              <a:off x="6810863" y="4961678"/>
              <a:ext cx="410108" cy="1047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6813777" y="3997406"/>
              <a:ext cx="407197" cy="1187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H="1">
              <a:off x="7220973" y="4468195"/>
              <a:ext cx="1" cy="153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>
              <a:off x="6382668" y="4468193"/>
              <a:ext cx="428196" cy="6120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6813777" y="5436728"/>
              <a:ext cx="6610" cy="213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>
              <a:off x="6813777" y="6002449"/>
              <a:ext cx="6610" cy="223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sz="1600">
                <a:latin typeface="Cambria" panose="02040503050406030204" pitchFamily="18" charset="0"/>
              </a:endParaRPr>
            </a:p>
          </p:txBody>
        </p:sp>
        <p:cxnSp>
          <p:nvCxnSpPr>
            <p:cNvPr id="4" name="肘形连接符 3"/>
            <p:cNvCxnSpPr>
              <a:stCxn id="45" idx="4"/>
              <a:endCxn id="55" idx="2"/>
            </p:cNvCxnSpPr>
            <p:nvPr/>
          </p:nvCxnSpPr>
          <p:spPr bwMode="auto">
            <a:xfrm rot="16200000" flipH="1">
              <a:off x="4779906" y="4093822"/>
              <a:ext cx="2875869" cy="588960"/>
            </a:xfrm>
            <a:prstGeom prst="bentConnector2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矩形 67"/>
          <p:cNvSpPr/>
          <p:nvPr/>
        </p:nvSpPr>
        <p:spPr>
          <a:xfrm>
            <a:off x="6035061" y="909133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defs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04540" y="1821978"/>
            <a:ext cx="148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All-uses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566345" y="4076692"/>
            <a:ext cx="1916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All-du-paths </a:t>
            </a:r>
            <a:r>
              <a:rPr lang="en-US" altLang="zh-CN" sz="1800" dirty="0">
                <a:latin typeface="Cambria" panose="02040503050406030204" pitchFamily="18" charset="0"/>
              </a:rPr>
              <a:t>for </a:t>
            </a:r>
            <a:r>
              <a:rPr lang="en-US" altLang="zh-CN" sz="1800" i="1" dirty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0" y="1758523"/>
            <a:ext cx="13716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-17343" y="3267329"/>
            <a:ext cx="2150943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52" y="4468526"/>
            <a:ext cx="2742547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217984" y="114048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1800" dirty="0" smtClean="0">
                <a:latin typeface="Cambria" panose="02040503050406030204" pitchFamily="18" charset="0"/>
              </a:rPr>
              <a:t>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01757" y="2654675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27041" y="125541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1,2,3,4]</a:t>
            </a:r>
          </a:p>
        </p:txBody>
      </p:sp>
      <p:sp>
        <p:nvSpPr>
          <p:cNvPr id="84" name="矩形 83"/>
          <p:cNvSpPr/>
          <p:nvPr/>
        </p:nvSpPr>
        <p:spPr>
          <a:xfrm>
            <a:off x="6004540" y="2239177"/>
            <a:ext cx="2012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[ 1,2,3,4]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1,2,3,4,5,6]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[1,2,3,4,5,6,7,9,10]</a:t>
            </a:r>
            <a:endParaRPr lang="en-US" altLang="zh-CN" sz="1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653" y="2654675"/>
            <a:ext cx="1370948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044431" y="3196448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60334" y="4650911"/>
            <a:ext cx="70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use 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Z</a:t>
            </a:r>
            <a:endParaRPr lang="en-US" altLang="zh-CN" i="1" dirty="0">
              <a:latin typeface="Cambria" panose="020405030504060302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549259" y="4464607"/>
            <a:ext cx="20120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[ 1,2,3,4]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Cambria" panose="02040503050406030204" pitchFamily="18" charset="0"/>
              </a:rPr>
              <a:t>[ </a:t>
            </a:r>
            <a:r>
              <a:rPr lang="en-US" altLang="zh-CN" sz="1800" dirty="0" smtClean="0">
                <a:latin typeface="Cambria" panose="02040503050406030204" pitchFamily="18" charset="0"/>
              </a:rPr>
              <a:t>1,2,3,4,5,6]</a:t>
            </a:r>
          </a:p>
          <a:p>
            <a:pPr>
              <a:spcBef>
                <a:spcPct val="50000"/>
              </a:spcBef>
            </a:pPr>
            <a:r>
              <a:rPr lang="en-US" altLang="zh-CN" sz="1800" dirty="0" smtClean="0">
                <a:latin typeface="Cambria" panose="02040503050406030204" pitchFamily="18" charset="0"/>
              </a:rPr>
              <a:t>[1,2,3,4,5,6,7,9,10]</a:t>
            </a:r>
            <a:endParaRPr lang="en-US" altLang="zh-CN" sz="1800" dirty="0">
              <a:latin typeface="Cambria" panose="02040503050406030204" pitchFamily="18" charset="0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3889420" y="1360868"/>
            <a:ext cx="81566" cy="1549757"/>
          </a:xfrm>
          <a:custGeom>
            <a:avLst/>
            <a:gdLst>
              <a:gd name="connsiteX0" fmla="*/ 81566 w 81566"/>
              <a:gd name="connsiteY0" fmla="*/ 0 h 1549757"/>
              <a:gd name="connsiteX1" fmla="*/ 30050 w 81566"/>
              <a:gd name="connsiteY1" fmla="*/ 764146 h 1549757"/>
              <a:gd name="connsiteX2" fmla="*/ 0 w 81566"/>
              <a:gd name="connsiteY2" fmla="*/ 1154805 h 1549757"/>
              <a:gd name="connsiteX3" fmla="*/ 8586 w 81566"/>
              <a:gd name="connsiteY3" fmla="*/ 1425262 h 1549757"/>
              <a:gd name="connsiteX4" fmla="*/ 12879 w 81566"/>
              <a:gd name="connsiteY4" fmla="*/ 1438140 h 1549757"/>
              <a:gd name="connsiteX5" fmla="*/ 17172 w 81566"/>
              <a:gd name="connsiteY5" fmla="*/ 1549757 h 154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66" h="1549757">
                <a:moveTo>
                  <a:pt x="81566" y="0"/>
                </a:moveTo>
                <a:cubicBezTo>
                  <a:pt x="64394" y="254715"/>
                  <a:pt x="43829" y="509225"/>
                  <a:pt x="30050" y="764146"/>
                </a:cubicBezTo>
                <a:cubicBezTo>
                  <a:pt x="11546" y="1106492"/>
                  <a:pt x="31309" y="977391"/>
                  <a:pt x="0" y="1154805"/>
                </a:cubicBezTo>
                <a:cubicBezTo>
                  <a:pt x="2862" y="1244957"/>
                  <a:pt x="4490" y="1335157"/>
                  <a:pt x="8586" y="1425262"/>
                </a:cubicBezTo>
                <a:cubicBezTo>
                  <a:pt x="8791" y="1429782"/>
                  <a:pt x="12545" y="1433627"/>
                  <a:pt x="12879" y="1438140"/>
                </a:cubicBezTo>
                <a:cubicBezTo>
                  <a:pt x="17291" y="1497703"/>
                  <a:pt x="17172" y="1510655"/>
                  <a:pt x="17172" y="154975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031053" y="1489656"/>
            <a:ext cx="1159133" cy="1841679"/>
          </a:xfrm>
          <a:custGeom>
            <a:avLst/>
            <a:gdLst>
              <a:gd name="connsiteX0" fmla="*/ 158874 w 1159133"/>
              <a:gd name="connsiteY0" fmla="*/ 0 h 1841679"/>
              <a:gd name="connsiteX1" fmla="*/ 68722 w 1159133"/>
              <a:gd name="connsiteY1" fmla="*/ 257578 h 1841679"/>
              <a:gd name="connsiteX2" fmla="*/ 42964 w 1159133"/>
              <a:gd name="connsiteY2" fmla="*/ 321972 h 1841679"/>
              <a:gd name="connsiteX3" fmla="*/ 4327 w 1159133"/>
              <a:gd name="connsiteY3" fmla="*/ 442175 h 1841679"/>
              <a:gd name="connsiteX4" fmla="*/ 4327 w 1159133"/>
              <a:gd name="connsiteY4" fmla="*/ 635358 h 1841679"/>
              <a:gd name="connsiteX5" fmla="*/ 21499 w 1159133"/>
              <a:gd name="connsiteY5" fmla="*/ 673995 h 1841679"/>
              <a:gd name="connsiteX6" fmla="*/ 30085 w 1159133"/>
              <a:gd name="connsiteY6" fmla="*/ 712631 h 1841679"/>
              <a:gd name="connsiteX7" fmla="*/ 34378 w 1159133"/>
              <a:gd name="connsiteY7" fmla="*/ 725510 h 1841679"/>
              <a:gd name="connsiteX8" fmla="*/ 38671 w 1159133"/>
              <a:gd name="connsiteY8" fmla="*/ 742682 h 1841679"/>
              <a:gd name="connsiteX9" fmla="*/ 73015 w 1159133"/>
              <a:gd name="connsiteY9" fmla="*/ 828541 h 1841679"/>
              <a:gd name="connsiteX10" fmla="*/ 85893 w 1159133"/>
              <a:gd name="connsiteY10" fmla="*/ 867178 h 1841679"/>
              <a:gd name="connsiteX11" fmla="*/ 90186 w 1159133"/>
              <a:gd name="connsiteY11" fmla="*/ 884350 h 1841679"/>
              <a:gd name="connsiteX12" fmla="*/ 98772 w 1159133"/>
              <a:gd name="connsiteY12" fmla="*/ 922986 h 1841679"/>
              <a:gd name="connsiteX13" fmla="*/ 111651 w 1159133"/>
              <a:gd name="connsiteY13" fmla="*/ 970209 h 1841679"/>
              <a:gd name="connsiteX14" fmla="*/ 115944 w 1159133"/>
              <a:gd name="connsiteY14" fmla="*/ 1013138 h 1841679"/>
              <a:gd name="connsiteX15" fmla="*/ 120237 w 1159133"/>
              <a:gd name="connsiteY15" fmla="*/ 1026017 h 1841679"/>
              <a:gd name="connsiteX16" fmla="*/ 133116 w 1159133"/>
              <a:gd name="connsiteY16" fmla="*/ 1150513 h 1841679"/>
              <a:gd name="connsiteX17" fmla="*/ 137409 w 1159133"/>
              <a:gd name="connsiteY17" fmla="*/ 1244958 h 1841679"/>
              <a:gd name="connsiteX18" fmla="*/ 145995 w 1159133"/>
              <a:gd name="connsiteY18" fmla="*/ 1262130 h 1841679"/>
              <a:gd name="connsiteX19" fmla="*/ 150288 w 1159133"/>
              <a:gd name="connsiteY19" fmla="*/ 1275009 h 1841679"/>
              <a:gd name="connsiteX20" fmla="*/ 180339 w 1159133"/>
              <a:gd name="connsiteY20" fmla="*/ 1309352 h 1841679"/>
              <a:gd name="connsiteX21" fmla="*/ 201803 w 1159133"/>
              <a:gd name="connsiteY21" fmla="*/ 1335110 h 1841679"/>
              <a:gd name="connsiteX22" fmla="*/ 214682 w 1159133"/>
              <a:gd name="connsiteY22" fmla="*/ 1339403 h 1841679"/>
              <a:gd name="connsiteX23" fmla="*/ 261905 w 1159133"/>
              <a:gd name="connsiteY23" fmla="*/ 1335110 h 1841679"/>
              <a:gd name="connsiteX24" fmla="*/ 300541 w 1159133"/>
              <a:gd name="connsiteY24" fmla="*/ 1322231 h 1841679"/>
              <a:gd name="connsiteX25" fmla="*/ 360643 w 1159133"/>
              <a:gd name="connsiteY25" fmla="*/ 1305059 h 1841679"/>
              <a:gd name="connsiteX26" fmla="*/ 377815 w 1159133"/>
              <a:gd name="connsiteY26" fmla="*/ 1300767 h 1841679"/>
              <a:gd name="connsiteX27" fmla="*/ 412158 w 1159133"/>
              <a:gd name="connsiteY27" fmla="*/ 1287888 h 1841679"/>
              <a:gd name="connsiteX28" fmla="*/ 450795 w 1159133"/>
              <a:gd name="connsiteY28" fmla="*/ 1275009 h 1841679"/>
              <a:gd name="connsiteX29" fmla="*/ 463674 w 1159133"/>
              <a:gd name="connsiteY29" fmla="*/ 1270716 h 1841679"/>
              <a:gd name="connsiteX30" fmla="*/ 485139 w 1159133"/>
              <a:gd name="connsiteY30" fmla="*/ 1266423 h 1841679"/>
              <a:gd name="connsiteX31" fmla="*/ 674029 w 1159133"/>
              <a:gd name="connsiteY31" fmla="*/ 1270716 h 1841679"/>
              <a:gd name="connsiteX32" fmla="*/ 721251 w 1159133"/>
              <a:gd name="connsiteY32" fmla="*/ 1279302 h 1841679"/>
              <a:gd name="connsiteX33" fmla="*/ 965950 w 1159133"/>
              <a:gd name="connsiteY33" fmla="*/ 1283595 h 1841679"/>
              <a:gd name="connsiteX34" fmla="*/ 1038930 w 1159133"/>
              <a:gd name="connsiteY34" fmla="*/ 1292181 h 1841679"/>
              <a:gd name="connsiteX35" fmla="*/ 1086153 w 1159133"/>
              <a:gd name="connsiteY35" fmla="*/ 1305059 h 1841679"/>
              <a:gd name="connsiteX36" fmla="*/ 1111910 w 1159133"/>
              <a:gd name="connsiteY36" fmla="*/ 1352282 h 1841679"/>
              <a:gd name="connsiteX37" fmla="*/ 1124789 w 1159133"/>
              <a:gd name="connsiteY37" fmla="*/ 1369454 h 1841679"/>
              <a:gd name="connsiteX38" fmla="*/ 1137668 w 1159133"/>
              <a:gd name="connsiteY38" fmla="*/ 1420969 h 1841679"/>
              <a:gd name="connsiteX39" fmla="*/ 1146254 w 1159133"/>
              <a:gd name="connsiteY39" fmla="*/ 1451020 h 1841679"/>
              <a:gd name="connsiteX40" fmla="*/ 1159133 w 1159133"/>
              <a:gd name="connsiteY40" fmla="*/ 1485364 h 1841679"/>
              <a:gd name="connsiteX41" fmla="*/ 1146254 w 1159133"/>
              <a:gd name="connsiteY41" fmla="*/ 1721476 h 1841679"/>
              <a:gd name="connsiteX42" fmla="*/ 1141961 w 1159133"/>
              <a:gd name="connsiteY42" fmla="*/ 1751527 h 1841679"/>
              <a:gd name="connsiteX43" fmla="*/ 1137668 w 1159133"/>
              <a:gd name="connsiteY43" fmla="*/ 1798750 h 1841679"/>
              <a:gd name="connsiteX44" fmla="*/ 1129082 w 1159133"/>
              <a:gd name="connsiteY44" fmla="*/ 1824507 h 1841679"/>
              <a:gd name="connsiteX45" fmla="*/ 1120496 w 1159133"/>
              <a:gd name="connsiteY45" fmla="*/ 1841679 h 184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59133" h="1841679">
                <a:moveTo>
                  <a:pt x="158874" y="0"/>
                </a:moveTo>
                <a:cubicBezTo>
                  <a:pt x="130155" y="124450"/>
                  <a:pt x="151488" y="43767"/>
                  <a:pt x="68722" y="257578"/>
                </a:cubicBezTo>
                <a:cubicBezTo>
                  <a:pt x="60376" y="279137"/>
                  <a:pt x="50038" y="299963"/>
                  <a:pt x="42964" y="321972"/>
                </a:cubicBezTo>
                <a:lnTo>
                  <a:pt x="4327" y="442175"/>
                </a:lnTo>
                <a:cubicBezTo>
                  <a:pt x="2831" y="482559"/>
                  <a:pt x="-4614" y="587076"/>
                  <a:pt x="4327" y="635358"/>
                </a:cubicBezTo>
                <a:cubicBezTo>
                  <a:pt x="6893" y="649216"/>
                  <a:pt x="17042" y="660625"/>
                  <a:pt x="21499" y="673995"/>
                </a:cubicBezTo>
                <a:cubicBezTo>
                  <a:pt x="25671" y="686511"/>
                  <a:pt x="26885" y="699832"/>
                  <a:pt x="30085" y="712631"/>
                </a:cubicBezTo>
                <a:cubicBezTo>
                  <a:pt x="31183" y="717021"/>
                  <a:pt x="33135" y="721159"/>
                  <a:pt x="34378" y="725510"/>
                </a:cubicBezTo>
                <a:cubicBezTo>
                  <a:pt x="35999" y="731183"/>
                  <a:pt x="36805" y="737085"/>
                  <a:pt x="38671" y="742682"/>
                </a:cubicBezTo>
                <a:cubicBezTo>
                  <a:pt x="69211" y="834302"/>
                  <a:pt x="41845" y="748387"/>
                  <a:pt x="73015" y="828541"/>
                </a:cubicBezTo>
                <a:cubicBezTo>
                  <a:pt x="77935" y="841194"/>
                  <a:pt x="81901" y="854203"/>
                  <a:pt x="85893" y="867178"/>
                </a:cubicBezTo>
                <a:cubicBezTo>
                  <a:pt x="87628" y="872817"/>
                  <a:pt x="88859" y="878601"/>
                  <a:pt x="90186" y="884350"/>
                </a:cubicBezTo>
                <a:cubicBezTo>
                  <a:pt x="93153" y="897205"/>
                  <a:pt x="95805" y="910131"/>
                  <a:pt x="98772" y="922986"/>
                </a:cubicBezTo>
                <a:cubicBezTo>
                  <a:pt x="102864" y="940719"/>
                  <a:pt x="106260" y="951341"/>
                  <a:pt x="111651" y="970209"/>
                </a:cubicBezTo>
                <a:cubicBezTo>
                  <a:pt x="113082" y="984519"/>
                  <a:pt x="113757" y="998924"/>
                  <a:pt x="115944" y="1013138"/>
                </a:cubicBezTo>
                <a:cubicBezTo>
                  <a:pt x="116632" y="1017611"/>
                  <a:pt x="119493" y="1021553"/>
                  <a:pt x="120237" y="1026017"/>
                </a:cubicBezTo>
                <a:cubicBezTo>
                  <a:pt x="127975" y="1072445"/>
                  <a:pt x="130529" y="1103941"/>
                  <a:pt x="133116" y="1150513"/>
                </a:cubicBezTo>
                <a:cubicBezTo>
                  <a:pt x="134864" y="1181979"/>
                  <a:pt x="133797" y="1213652"/>
                  <a:pt x="137409" y="1244958"/>
                </a:cubicBezTo>
                <a:cubicBezTo>
                  <a:pt x="138143" y="1251315"/>
                  <a:pt x="143474" y="1256248"/>
                  <a:pt x="145995" y="1262130"/>
                </a:cubicBezTo>
                <a:cubicBezTo>
                  <a:pt x="147778" y="1266289"/>
                  <a:pt x="148264" y="1270962"/>
                  <a:pt x="150288" y="1275009"/>
                </a:cubicBezTo>
                <a:cubicBezTo>
                  <a:pt x="158339" y="1291111"/>
                  <a:pt x="167282" y="1294429"/>
                  <a:pt x="180339" y="1309352"/>
                </a:cubicBezTo>
                <a:cubicBezTo>
                  <a:pt x="191429" y="1322026"/>
                  <a:pt x="186291" y="1324769"/>
                  <a:pt x="201803" y="1335110"/>
                </a:cubicBezTo>
                <a:cubicBezTo>
                  <a:pt x="205568" y="1337620"/>
                  <a:pt x="210389" y="1337972"/>
                  <a:pt x="214682" y="1339403"/>
                </a:cubicBezTo>
                <a:cubicBezTo>
                  <a:pt x="230423" y="1337972"/>
                  <a:pt x="246406" y="1338210"/>
                  <a:pt x="261905" y="1335110"/>
                </a:cubicBezTo>
                <a:cubicBezTo>
                  <a:pt x="275217" y="1332448"/>
                  <a:pt x="287488" y="1325960"/>
                  <a:pt x="300541" y="1322231"/>
                </a:cubicBezTo>
                <a:lnTo>
                  <a:pt x="360643" y="1305059"/>
                </a:lnTo>
                <a:cubicBezTo>
                  <a:pt x="366328" y="1303480"/>
                  <a:pt x="372218" y="1302633"/>
                  <a:pt x="377815" y="1300767"/>
                </a:cubicBezTo>
                <a:cubicBezTo>
                  <a:pt x="389414" y="1296901"/>
                  <a:pt x="400629" y="1291957"/>
                  <a:pt x="412158" y="1287888"/>
                </a:cubicBezTo>
                <a:cubicBezTo>
                  <a:pt x="424960" y="1283370"/>
                  <a:pt x="437916" y="1279302"/>
                  <a:pt x="450795" y="1275009"/>
                </a:cubicBezTo>
                <a:cubicBezTo>
                  <a:pt x="455088" y="1273578"/>
                  <a:pt x="459237" y="1271603"/>
                  <a:pt x="463674" y="1270716"/>
                </a:cubicBezTo>
                <a:lnTo>
                  <a:pt x="485139" y="1266423"/>
                </a:lnTo>
                <a:cubicBezTo>
                  <a:pt x="548102" y="1267854"/>
                  <a:pt x="611143" y="1267286"/>
                  <a:pt x="674029" y="1270716"/>
                </a:cubicBezTo>
                <a:cubicBezTo>
                  <a:pt x="690004" y="1271587"/>
                  <a:pt x="705268" y="1278597"/>
                  <a:pt x="721251" y="1279302"/>
                </a:cubicBezTo>
                <a:cubicBezTo>
                  <a:pt x="802751" y="1282898"/>
                  <a:pt x="884384" y="1282164"/>
                  <a:pt x="965950" y="1283595"/>
                </a:cubicBezTo>
                <a:cubicBezTo>
                  <a:pt x="990277" y="1286457"/>
                  <a:pt x="1014743" y="1288311"/>
                  <a:pt x="1038930" y="1292181"/>
                </a:cubicBezTo>
                <a:cubicBezTo>
                  <a:pt x="1057543" y="1295159"/>
                  <a:pt x="1069795" y="1299608"/>
                  <a:pt x="1086153" y="1305059"/>
                </a:cubicBezTo>
                <a:cubicBezTo>
                  <a:pt x="1115877" y="1344691"/>
                  <a:pt x="1080516" y="1294724"/>
                  <a:pt x="1111910" y="1352282"/>
                </a:cubicBezTo>
                <a:cubicBezTo>
                  <a:pt x="1115336" y="1358563"/>
                  <a:pt x="1120496" y="1363730"/>
                  <a:pt x="1124789" y="1369454"/>
                </a:cubicBezTo>
                <a:cubicBezTo>
                  <a:pt x="1143641" y="1426010"/>
                  <a:pt x="1124661" y="1364607"/>
                  <a:pt x="1137668" y="1420969"/>
                </a:cubicBezTo>
                <a:cubicBezTo>
                  <a:pt x="1140011" y="1431120"/>
                  <a:pt x="1143727" y="1440913"/>
                  <a:pt x="1146254" y="1451020"/>
                </a:cubicBezTo>
                <a:cubicBezTo>
                  <a:pt x="1153681" y="1480727"/>
                  <a:pt x="1144999" y="1464163"/>
                  <a:pt x="1159133" y="1485364"/>
                </a:cubicBezTo>
                <a:cubicBezTo>
                  <a:pt x="1146646" y="1791297"/>
                  <a:pt x="1162524" y="1615721"/>
                  <a:pt x="1146254" y="1721476"/>
                </a:cubicBezTo>
                <a:cubicBezTo>
                  <a:pt x="1144715" y="1731477"/>
                  <a:pt x="1143078" y="1741470"/>
                  <a:pt x="1141961" y="1751527"/>
                </a:cubicBezTo>
                <a:cubicBezTo>
                  <a:pt x="1140216" y="1767236"/>
                  <a:pt x="1140415" y="1783185"/>
                  <a:pt x="1137668" y="1798750"/>
                </a:cubicBezTo>
                <a:cubicBezTo>
                  <a:pt x="1136095" y="1807662"/>
                  <a:pt x="1133129" y="1816412"/>
                  <a:pt x="1129082" y="1824507"/>
                </a:cubicBezTo>
                <a:lnTo>
                  <a:pt x="1120496" y="1841679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4250028" y="1382332"/>
            <a:ext cx="1386626" cy="3558862"/>
          </a:xfrm>
          <a:custGeom>
            <a:avLst/>
            <a:gdLst>
              <a:gd name="connsiteX0" fmla="*/ 17172 w 1386626"/>
              <a:gd name="connsiteY0" fmla="*/ 0 h 3558862"/>
              <a:gd name="connsiteX1" fmla="*/ 12879 w 1386626"/>
              <a:gd name="connsiteY1" fmla="*/ 145961 h 3558862"/>
              <a:gd name="connsiteX2" fmla="*/ 4293 w 1386626"/>
              <a:gd name="connsiteY2" fmla="*/ 236113 h 3558862"/>
              <a:gd name="connsiteX3" fmla="*/ 12879 w 1386626"/>
              <a:gd name="connsiteY3" fmla="*/ 416417 h 3558862"/>
              <a:gd name="connsiteX4" fmla="*/ 4293 w 1386626"/>
              <a:gd name="connsiteY4" fmla="*/ 523741 h 3558862"/>
              <a:gd name="connsiteX5" fmla="*/ 0 w 1386626"/>
              <a:gd name="connsiteY5" fmla="*/ 558085 h 3558862"/>
              <a:gd name="connsiteX6" fmla="*/ 4293 w 1386626"/>
              <a:gd name="connsiteY6" fmla="*/ 824248 h 3558862"/>
              <a:gd name="connsiteX7" fmla="*/ 8586 w 1386626"/>
              <a:gd name="connsiteY7" fmla="*/ 850006 h 3558862"/>
              <a:gd name="connsiteX8" fmla="*/ 17172 w 1386626"/>
              <a:gd name="connsiteY8" fmla="*/ 880057 h 3558862"/>
              <a:gd name="connsiteX9" fmla="*/ 30051 w 1386626"/>
              <a:gd name="connsiteY9" fmla="*/ 944451 h 3558862"/>
              <a:gd name="connsiteX10" fmla="*/ 64395 w 1386626"/>
              <a:gd name="connsiteY10" fmla="*/ 1034603 h 3558862"/>
              <a:gd name="connsiteX11" fmla="*/ 68687 w 1386626"/>
              <a:gd name="connsiteY11" fmla="*/ 1047482 h 3558862"/>
              <a:gd name="connsiteX12" fmla="*/ 81566 w 1386626"/>
              <a:gd name="connsiteY12" fmla="*/ 1051775 h 3558862"/>
              <a:gd name="connsiteX13" fmla="*/ 90152 w 1386626"/>
              <a:gd name="connsiteY13" fmla="*/ 1068947 h 3558862"/>
              <a:gd name="connsiteX14" fmla="*/ 115910 w 1386626"/>
              <a:gd name="connsiteY14" fmla="*/ 1086119 h 3558862"/>
              <a:gd name="connsiteX15" fmla="*/ 167426 w 1386626"/>
              <a:gd name="connsiteY15" fmla="*/ 1124755 h 3558862"/>
              <a:gd name="connsiteX16" fmla="*/ 176011 w 1386626"/>
              <a:gd name="connsiteY16" fmla="*/ 1137634 h 3558862"/>
              <a:gd name="connsiteX17" fmla="*/ 223234 w 1386626"/>
              <a:gd name="connsiteY17" fmla="*/ 1167685 h 3558862"/>
              <a:gd name="connsiteX18" fmla="*/ 248992 w 1386626"/>
              <a:gd name="connsiteY18" fmla="*/ 1184857 h 3558862"/>
              <a:gd name="connsiteX19" fmla="*/ 266164 w 1386626"/>
              <a:gd name="connsiteY19" fmla="*/ 1189150 h 3558862"/>
              <a:gd name="connsiteX20" fmla="*/ 279042 w 1386626"/>
              <a:gd name="connsiteY20" fmla="*/ 1193443 h 3558862"/>
              <a:gd name="connsiteX21" fmla="*/ 317679 w 1386626"/>
              <a:gd name="connsiteY21" fmla="*/ 1202029 h 3558862"/>
              <a:gd name="connsiteX22" fmla="*/ 360609 w 1386626"/>
              <a:gd name="connsiteY22" fmla="*/ 1206322 h 3558862"/>
              <a:gd name="connsiteX23" fmla="*/ 437882 w 1386626"/>
              <a:gd name="connsiteY23" fmla="*/ 1219200 h 3558862"/>
              <a:gd name="connsiteX24" fmla="*/ 725510 w 1386626"/>
              <a:gd name="connsiteY24" fmla="*/ 1244958 h 3558862"/>
              <a:gd name="connsiteX25" fmla="*/ 1077533 w 1386626"/>
              <a:gd name="connsiteY25" fmla="*/ 1257837 h 3558862"/>
              <a:gd name="connsiteX26" fmla="*/ 1107583 w 1386626"/>
              <a:gd name="connsiteY26" fmla="*/ 1275009 h 3558862"/>
              <a:gd name="connsiteX27" fmla="*/ 1124755 w 1386626"/>
              <a:gd name="connsiteY27" fmla="*/ 1279302 h 3558862"/>
              <a:gd name="connsiteX28" fmla="*/ 1146220 w 1386626"/>
              <a:gd name="connsiteY28" fmla="*/ 1292181 h 3558862"/>
              <a:gd name="connsiteX29" fmla="*/ 1159099 w 1386626"/>
              <a:gd name="connsiteY29" fmla="*/ 1305060 h 3558862"/>
              <a:gd name="connsiteX30" fmla="*/ 1171978 w 1386626"/>
              <a:gd name="connsiteY30" fmla="*/ 1313645 h 3558862"/>
              <a:gd name="connsiteX31" fmla="*/ 1193442 w 1386626"/>
              <a:gd name="connsiteY31" fmla="*/ 1360868 h 3558862"/>
              <a:gd name="connsiteX32" fmla="*/ 1219200 w 1386626"/>
              <a:gd name="connsiteY32" fmla="*/ 1420969 h 3558862"/>
              <a:gd name="connsiteX33" fmla="*/ 1232079 w 1386626"/>
              <a:gd name="connsiteY33" fmla="*/ 1438141 h 3558862"/>
              <a:gd name="connsiteX34" fmla="*/ 1236372 w 1386626"/>
              <a:gd name="connsiteY34" fmla="*/ 1459606 h 3558862"/>
              <a:gd name="connsiteX35" fmla="*/ 1257837 w 1386626"/>
              <a:gd name="connsiteY35" fmla="*/ 1502536 h 3558862"/>
              <a:gd name="connsiteX36" fmla="*/ 1270716 w 1386626"/>
              <a:gd name="connsiteY36" fmla="*/ 1566930 h 3558862"/>
              <a:gd name="connsiteX37" fmla="*/ 1275009 w 1386626"/>
              <a:gd name="connsiteY37" fmla="*/ 1742941 h 3558862"/>
              <a:gd name="connsiteX38" fmla="*/ 1279302 w 1386626"/>
              <a:gd name="connsiteY38" fmla="*/ 1803043 h 3558862"/>
              <a:gd name="connsiteX39" fmla="*/ 1287887 w 1386626"/>
              <a:gd name="connsiteY39" fmla="*/ 1824507 h 3558862"/>
              <a:gd name="connsiteX40" fmla="*/ 1292180 w 1386626"/>
              <a:gd name="connsiteY40" fmla="*/ 1837386 h 3558862"/>
              <a:gd name="connsiteX41" fmla="*/ 1305059 w 1386626"/>
              <a:gd name="connsiteY41" fmla="*/ 1949003 h 3558862"/>
              <a:gd name="connsiteX42" fmla="*/ 1313645 w 1386626"/>
              <a:gd name="connsiteY42" fmla="*/ 2030569 h 3558862"/>
              <a:gd name="connsiteX43" fmla="*/ 1322231 w 1386626"/>
              <a:gd name="connsiteY43" fmla="*/ 2056327 h 3558862"/>
              <a:gd name="connsiteX44" fmla="*/ 1330817 w 1386626"/>
              <a:gd name="connsiteY44" fmla="*/ 2112136 h 3558862"/>
              <a:gd name="connsiteX45" fmla="*/ 1339403 w 1386626"/>
              <a:gd name="connsiteY45" fmla="*/ 2146479 h 3558862"/>
              <a:gd name="connsiteX46" fmla="*/ 1352282 w 1386626"/>
              <a:gd name="connsiteY46" fmla="*/ 2292440 h 3558862"/>
              <a:gd name="connsiteX47" fmla="*/ 1356575 w 1386626"/>
              <a:gd name="connsiteY47" fmla="*/ 2348248 h 3558862"/>
              <a:gd name="connsiteX48" fmla="*/ 1369454 w 1386626"/>
              <a:gd name="connsiteY48" fmla="*/ 2455572 h 3558862"/>
              <a:gd name="connsiteX49" fmla="*/ 1378040 w 1386626"/>
              <a:gd name="connsiteY49" fmla="*/ 2575775 h 3558862"/>
              <a:gd name="connsiteX50" fmla="*/ 1386626 w 1386626"/>
              <a:gd name="connsiteY50" fmla="*/ 2683099 h 3558862"/>
              <a:gd name="connsiteX51" fmla="*/ 1378040 w 1386626"/>
              <a:gd name="connsiteY51" fmla="*/ 3017950 h 3558862"/>
              <a:gd name="connsiteX52" fmla="*/ 1373747 w 1386626"/>
              <a:gd name="connsiteY52" fmla="*/ 3082344 h 3558862"/>
              <a:gd name="connsiteX53" fmla="*/ 1365161 w 1386626"/>
              <a:gd name="connsiteY53" fmla="*/ 3129567 h 3558862"/>
              <a:gd name="connsiteX54" fmla="*/ 1360868 w 1386626"/>
              <a:gd name="connsiteY54" fmla="*/ 3172496 h 3558862"/>
              <a:gd name="connsiteX55" fmla="*/ 1352282 w 1386626"/>
              <a:gd name="connsiteY55" fmla="*/ 3228305 h 3558862"/>
              <a:gd name="connsiteX56" fmla="*/ 1352282 w 1386626"/>
              <a:gd name="connsiteY56" fmla="*/ 3558862 h 355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386626" h="3558862">
                <a:moveTo>
                  <a:pt x="17172" y="0"/>
                </a:moveTo>
                <a:cubicBezTo>
                  <a:pt x="15741" y="48654"/>
                  <a:pt x="15530" y="97359"/>
                  <a:pt x="12879" y="145961"/>
                </a:cubicBezTo>
                <a:cubicBezTo>
                  <a:pt x="11235" y="176103"/>
                  <a:pt x="4293" y="205926"/>
                  <a:pt x="4293" y="236113"/>
                </a:cubicBezTo>
                <a:cubicBezTo>
                  <a:pt x="4293" y="296282"/>
                  <a:pt x="10017" y="356316"/>
                  <a:pt x="12879" y="416417"/>
                </a:cubicBezTo>
                <a:cubicBezTo>
                  <a:pt x="10017" y="452192"/>
                  <a:pt x="7542" y="487999"/>
                  <a:pt x="4293" y="523741"/>
                </a:cubicBezTo>
                <a:cubicBezTo>
                  <a:pt x="3248" y="535231"/>
                  <a:pt x="0" y="546548"/>
                  <a:pt x="0" y="558085"/>
                </a:cubicBezTo>
                <a:cubicBezTo>
                  <a:pt x="0" y="646818"/>
                  <a:pt x="1684" y="735554"/>
                  <a:pt x="4293" y="824248"/>
                </a:cubicBezTo>
                <a:cubicBezTo>
                  <a:pt x="4549" y="832949"/>
                  <a:pt x="6629" y="841524"/>
                  <a:pt x="8586" y="850006"/>
                </a:cubicBezTo>
                <a:cubicBezTo>
                  <a:pt x="10929" y="860157"/>
                  <a:pt x="14829" y="869906"/>
                  <a:pt x="17172" y="880057"/>
                </a:cubicBezTo>
                <a:cubicBezTo>
                  <a:pt x="27353" y="924175"/>
                  <a:pt x="13939" y="889211"/>
                  <a:pt x="30051" y="944451"/>
                </a:cubicBezTo>
                <a:cubicBezTo>
                  <a:pt x="57146" y="1037349"/>
                  <a:pt x="40297" y="980378"/>
                  <a:pt x="64395" y="1034603"/>
                </a:cubicBezTo>
                <a:cubicBezTo>
                  <a:pt x="66233" y="1038738"/>
                  <a:pt x="65487" y="1044282"/>
                  <a:pt x="68687" y="1047482"/>
                </a:cubicBezTo>
                <a:cubicBezTo>
                  <a:pt x="71887" y="1050682"/>
                  <a:pt x="77273" y="1050344"/>
                  <a:pt x="81566" y="1051775"/>
                </a:cubicBezTo>
                <a:cubicBezTo>
                  <a:pt x="84428" y="1057499"/>
                  <a:pt x="85627" y="1064422"/>
                  <a:pt x="90152" y="1068947"/>
                </a:cubicBezTo>
                <a:cubicBezTo>
                  <a:pt x="97449" y="1076244"/>
                  <a:pt x="107852" y="1079673"/>
                  <a:pt x="115910" y="1086119"/>
                </a:cubicBezTo>
                <a:cubicBezTo>
                  <a:pt x="146987" y="1110981"/>
                  <a:pt x="129919" y="1097965"/>
                  <a:pt x="167426" y="1124755"/>
                </a:cubicBezTo>
                <a:cubicBezTo>
                  <a:pt x="170288" y="1129048"/>
                  <a:pt x="172155" y="1134206"/>
                  <a:pt x="176011" y="1137634"/>
                </a:cubicBezTo>
                <a:cubicBezTo>
                  <a:pt x="208722" y="1166711"/>
                  <a:pt x="196376" y="1151570"/>
                  <a:pt x="223234" y="1167685"/>
                </a:cubicBezTo>
                <a:cubicBezTo>
                  <a:pt x="232083" y="1172994"/>
                  <a:pt x="238981" y="1182354"/>
                  <a:pt x="248992" y="1184857"/>
                </a:cubicBezTo>
                <a:cubicBezTo>
                  <a:pt x="254716" y="1186288"/>
                  <a:pt x="260491" y="1187529"/>
                  <a:pt x="266164" y="1189150"/>
                </a:cubicBezTo>
                <a:cubicBezTo>
                  <a:pt x="270515" y="1190393"/>
                  <a:pt x="274652" y="1192346"/>
                  <a:pt x="279042" y="1193443"/>
                </a:cubicBezTo>
                <a:cubicBezTo>
                  <a:pt x="291841" y="1196643"/>
                  <a:pt x="304647" y="1199971"/>
                  <a:pt x="317679" y="1202029"/>
                </a:cubicBezTo>
                <a:cubicBezTo>
                  <a:pt x="331884" y="1204272"/>
                  <a:pt x="346299" y="1204891"/>
                  <a:pt x="360609" y="1206322"/>
                </a:cubicBezTo>
                <a:cubicBezTo>
                  <a:pt x="417122" y="1225158"/>
                  <a:pt x="349913" y="1205011"/>
                  <a:pt x="437882" y="1219200"/>
                </a:cubicBezTo>
                <a:cubicBezTo>
                  <a:pt x="657831" y="1254676"/>
                  <a:pt x="315741" y="1224969"/>
                  <a:pt x="725510" y="1244958"/>
                </a:cubicBezTo>
                <a:cubicBezTo>
                  <a:pt x="1017152" y="1259185"/>
                  <a:pt x="714065" y="1250265"/>
                  <a:pt x="1077533" y="1257837"/>
                </a:cubicBezTo>
                <a:cubicBezTo>
                  <a:pt x="1116925" y="1270969"/>
                  <a:pt x="1055598" y="1249017"/>
                  <a:pt x="1107583" y="1275009"/>
                </a:cubicBezTo>
                <a:cubicBezTo>
                  <a:pt x="1112860" y="1277648"/>
                  <a:pt x="1119031" y="1277871"/>
                  <a:pt x="1124755" y="1279302"/>
                </a:cubicBezTo>
                <a:cubicBezTo>
                  <a:pt x="1131910" y="1283595"/>
                  <a:pt x="1139545" y="1287175"/>
                  <a:pt x="1146220" y="1292181"/>
                </a:cubicBezTo>
                <a:cubicBezTo>
                  <a:pt x="1151077" y="1295824"/>
                  <a:pt x="1154435" y="1301173"/>
                  <a:pt x="1159099" y="1305060"/>
                </a:cubicBezTo>
                <a:cubicBezTo>
                  <a:pt x="1163063" y="1308363"/>
                  <a:pt x="1167685" y="1310783"/>
                  <a:pt x="1171978" y="1313645"/>
                </a:cubicBezTo>
                <a:cubicBezTo>
                  <a:pt x="1181676" y="1342738"/>
                  <a:pt x="1170409" y="1310961"/>
                  <a:pt x="1193442" y="1360868"/>
                </a:cubicBezTo>
                <a:cubicBezTo>
                  <a:pt x="1208053" y="1392526"/>
                  <a:pt x="1197452" y="1380581"/>
                  <a:pt x="1219200" y="1420969"/>
                </a:cubicBezTo>
                <a:cubicBezTo>
                  <a:pt x="1222592" y="1427269"/>
                  <a:pt x="1227786" y="1432417"/>
                  <a:pt x="1232079" y="1438141"/>
                </a:cubicBezTo>
                <a:cubicBezTo>
                  <a:pt x="1233510" y="1445296"/>
                  <a:pt x="1233409" y="1452938"/>
                  <a:pt x="1236372" y="1459606"/>
                </a:cubicBezTo>
                <a:cubicBezTo>
                  <a:pt x="1258011" y="1508293"/>
                  <a:pt x="1242777" y="1439285"/>
                  <a:pt x="1257837" y="1502536"/>
                </a:cubicBezTo>
                <a:cubicBezTo>
                  <a:pt x="1262907" y="1523830"/>
                  <a:pt x="1270716" y="1566930"/>
                  <a:pt x="1270716" y="1566930"/>
                </a:cubicBezTo>
                <a:cubicBezTo>
                  <a:pt x="1272147" y="1625600"/>
                  <a:pt x="1272876" y="1684292"/>
                  <a:pt x="1275009" y="1742941"/>
                </a:cubicBezTo>
                <a:cubicBezTo>
                  <a:pt x="1275739" y="1763013"/>
                  <a:pt x="1276170" y="1783204"/>
                  <a:pt x="1279302" y="1803043"/>
                </a:cubicBezTo>
                <a:cubicBezTo>
                  <a:pt x="1280504" y="1810654"/>
                  <a:pt x="1285181" y="1817292"/>
                  <a:pt x="1287887" y="1824507"/>
                </a:cubicBezTo>
                <a:cubicBezTo>
                  <a:pt x="1289476" y="1828744"/>
                  <a:pt x="1290749" y="1833093"/>
                  <a:pt x="1292180" y="1837386"/>
                </a:cubicBezTo>
                <a:cubicBezTo>
                  <a:pt x="1296473" y="1874592"/>
                  <a:pt x="1300923" y="1911780"/>
                  <a:pt x="1305059" y="1949003"/>
                </a:cubicBezTo>
                <a:cubicBezTo>
                  <a:pt x="1308078" y="1976175"/>
                  <a:pt x="1305000" y="2004633"/>
                  <a:pt x="1313645" y="2030569"/>
                </a:cubicBezTo>
                <a:cubicBezTo>
                  <a:pt x="1316507" y="2039155"/>
                  <a:pt x="1320036" y="2047547"/>
                  <a:pt x="1322231" y="2056327"/>
                </a:cubicBezTo>
                <a:cubicBezTo>
                  <a:pt x="1325779" y="2070517"/>
                  <a:pt x="1328093" y="2098518"/>
                  <a:pt x="1330817" y="2112136"/>
                </a:cubicBezTo>
                <a:cubicBezTo>
                  <a:pt x="1333131" y="2123707"/>
                  <a:pt x="1336541" y="2135031"/>
                  <a:pt x="1339403" y="2146479"/>
                </a:cubicBezTo>
                <a:cubicBezTo>
                  <a:pt x="1347739" y="2304869"/>
                  <a:pt x="1337787" y="2157154"/>
                  <a:pt x="1352282" y="2292440"/>
                </a:cubicBezTo>
                <a:cubicBezTo>
                  <a:pt x="1354270" y="2310991"/>
                  <a:pt x="1354655" y="2329689"/>
                  <a:pt x="1356575" y="2348248"/>
                </a:cubicBezTo>
                <a:cubicBezTo>
                  <a:pt x="1357910" y="2361157"/>
                  <a:pt x="1367587" y="2432548"/>
                  <a:pt x="1369454" y="2455572"/>
                </a:cubicBezTo>
                <a:cubicBezTo>
                  <a:pt x="1372700" y="2495610"/>
                  <a:pt x="1375017" y="2535719"/>
                  <a:pt x="1378040" y="2575775"/>
                </a:cubicBezTo>
                <a:cubicBezTo>
                  <a:pt x="1380741" y="2611562"/>
                  <a:pt x="1383764" y="2647324"/>
                  <a:pt x="1386626" y="2683099"/>
                </a:cubicBezTo>
                <a:cubicBezTo>
                  <a:pt x="1383764" y="2794716"/>
                  <a:pt x="1381640" y="2906354"/>
                  <a:pt x="1378040" y="3017950"/>
                </a:cubicBezTo>
                <a:cubicBezTo>
                  <a:pt x="1377346" y="3039451"/>
                  <a:pt x="1376213" y="3060973"/>
                  <a:pt x="1373747" y="3082344"/>
                </a:cubicBezTo>
                <a:cubicBezTo>
                  <a:pt x="1371913" y="3098238"/>
                  <a:pt x="1367424" y="3113729"/>
                  <a:pt x="1365161" y="3129567"/>
                </a:cubicBezTo>
                <a:cubicBezTo>
                  <a:pt x="1363127" y="3143804"/>
                  <a:pt x="1362728" y="3158236"/>
                  <a:pt x="1360868" y="3172496"/>
                </a:cubicBezTo>
                <a:cubicBezTo>
                  <a:pt x="1358434" y="3191160"/>
                  <a:pt x="1352700" y="3209488"/>
                  <a:pt x="1352282" y="3228305"/>
                </a:cubicBezTo>
                <a:cubicBezTo>
                  <a:pt x="1349834" y="3338463"/>
                  <a:pt x="1352282" y="3448676"/>
                  <a:pt x="1352282" y="355886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6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76" grpId="0"/>
      <p:bldP spid="77" grpId="0"/>
      <p:bldP spid="81" grpId="0"/>
      <p:bldP spid="84" grpId="0"/>
      <p:bldP spid="66" grpId="0" animBg="1"/>
      <p:bldP spid="86" grpId="0"/>
      <p:bldP spid="87" grpId="0"/>
      <p:bldP spid="88" grpId="0"/>
      <p:bldP spid="3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685800" y="10414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mtClean="0">
                <a:latin typeface="Cambria" panose="02040503050406030204" pitchFamily="18" charset="0"/>
              </a:rPr>
              <a:t>Example 2 </a:t>
            </a:r>
            <a:r>
              <a:rPr lang="en-US" altLang="zh-CN" dirty="0" smtClean="0">
                <a:latin typeface="Cambria" panose="02040503050406030204" pitchFamily="18" charset="0"/>
              </a:rPr>
              <a:t>(If +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228600" y="1752601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4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04517"/>
              </p:ext>
            </p:extLst>
          </p:nvPr>
        </p:nvGraphicFramePr>
        <p:xfrm>
          <a:off x="254000" y="2090585"/>
          <a:ext cx="6400800" cy="431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5" imgW="5473001" imgH="3694601" progId="Word.Document.8">
                  <p:embed/>
                </p:oleObj>
              </mc:Choice>
              <mc:Fallback>
                <p:oleObj name="Document" r:id="rId5" imgW="5473001" imgH="3694601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2090585"/>
                        <a:ext cx="6400800" cy="4310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5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0" y="1455581"/>
            <a:ext cx="57150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04800" y="1459736"/>
            <a:ext cx="5246716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public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1828800" y="1778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3 (If + For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</p:spTree>
    <p:extLst>
      <p:ext uri="{BB962C8B-B14F-4D97-AF65-F5344CB8AC3E}">
        <p14:creationId xmlns:p14="http://schemas.microsoft.com/office/powerpoint/2010/main" val="662201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0" y="1455581"/>
            <a:ext cx="57150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04800" y="1459736"/>
            <a:ext cx="5246716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public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1828800" y="1778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3 (If + For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0" y="2362200"/>
            <a:ext cx="2743200" cy="15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0" y="3340864"/>
            <a:ext cx="2743200" cy="1524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895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068" y="2486134"/>
            <a:ext cx="6858000" cy="1332526"/>
          </a:xfrm>
        </p:spPr>
        <p:txBody>
          <a:bodyPr anchor="ctr"/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Data Flow Testing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0" y="1455581"/>
            <a:ext cx="57150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11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12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14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15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16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17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18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19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20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04800" y="1459736"/>
            <a:ext cx="74676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public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0; </a:t>
            </a:r>
            <a:r>
              <a:rPr lang="en-US" altLang="en-US" sz="1300" b="0" dirty="0" err="1">
                <a:solidFill>
                  <a:schemeClr val="bg2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bg2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bg2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 smtClean="0">
                <a:solidFill>
                  <a:schemeClr val="bg2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US" altLang="zh-CN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#</a:t>
            </a:r>
            <a:r>
              <a:rPr lang="en-US" altLang="en-US" sz="1300" b="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>
                <a:solidFill>
                  <a:srgbClr val="FF0000"/>
                </a:solidFill>
                <a:latin typeface="Cambria" panose="02040503050406030204" pitchFamily="18" charset="0"/>
              </a:rPr>
              <a:t>&lt; length;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{         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];    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 </a:t>
            </a:r>
            <a:endParaRPr lang="en-US" altLang="en-US" sz="1300" b="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US" altLang="zh-CN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#</a:t>
            </a:r>
            <a:r>
              <a:rPr lang="en-US" altLang="en-US" sz="1300" b="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++</a:t>
            </a:r>
            <a:endParaRPr lang="en-US" altLang="en-US" sz="1300" b="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bg2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bg2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bg2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 smtClean="0">
                <a:solidFill>
                  <a:schemeClr val="bg2"/>
                </a:solidFill>
                <a:latin typeface="Cambria" panose="02040503050406030204" pitchFamily="18" charset="0"/>
              </a:rPr>
              <a:t>++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US" altLang="zh-CN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#</a:t>
            </a:r>
            <a:r>
              <a:rPr lang="en-US" altLang="en-US" sz="1300" b="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rgbClr val="FF0000"/>
                </a:solidFill>
                <a:latin typeface="Cambria" panose="02040503050406030204" pitchFamily="18" charset="0"/>
              </a:rPr>
              <a:t> &lt; length;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{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));     }</a:t>
            </a:r>
          </a:p>
          <a:p>
            <a:pPr>
              <a:lnSpc>
                <a:spcPct val="85000"/>
              </a:lnSpc>
            </a:pPr>
            <a:r>
              <a:rPr lang="en-US" altLang="zh-CN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en-US" altLang="zh-CN" sz="1300" b="0" dirty="0" smtClean="0">
                <a:solidFill>
                  <a:srgbClr val="FF0000"/>
                </a:solidFill>
                <a:latin typeface="Cambria" panose="02040503050406030204" pitchFamily="18" charset="0"/>
              </a:rPr>
              <a:t>#</a:t>
            </a:r>
            <a:r>
              <a:rPr lang="en-US" altLang="en-US" sz="1300" b="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rgbClr val="FF0000"/>
                </a:solidFill>
                <a:latin typeface="Cambria" panose="02040503050406030204" pitchFamily="18" charset="0"/>
              </a:rPr>
              <a:t>++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1828800" y="177800"/>
            <a:ext cx="7772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Example 3 (If + For Loop):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76200" y="1066800"/>
            <a:ext cx="8077200" cy="33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What are the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, </a:t>
            </a:r>
            <a:r>
              <a:rPr lang="en-US" altLang="zh-CN" sz="1800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All-uses, </a:t>
            </a:r>
            <a:r>
              <a:rPr lang="en-US" altLang="zh-CN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All-du-Paths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for the program below?</a:t>
            </a:r>
          </a:p>
        </p:txBody>
      </p:sp>
    </p:spTree>
    <p:extLst>
      <p:ext uri="{BB962C8B-B14F-4D97-AF65-F5344CB8AC3E}">
        <p14:creationId xmlns:p14="http://schemas.microsoft.com/office/powerpoint/2010/main" val="2412927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772" y="207011"/>
            <a:ext cx="5107027" cy="54411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</a:rPr>
              <a:t>I</a:t>
            </a:r>
            <a:r>
              <a:rPr lang="en-US" altLang="zh-CN" sz="3200" dirty="0" smtClean="0">
                <a:latin typeface="Cambria" panose="02040503050406030204" pitchFamily="18" charset="0"/>
              </a:rPr>
              <a:t>f we use less states ?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447800" y="1981200"/>
            <a:ext cx="5334000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public 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4851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772" y="207011"/>
            <a:ext cx="5107027" cy="54411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</a:rPr>
              <a:t>I</a:t>
            </a:r>
            <a:r>
              <a:rPr lang="en-US" altLang="zh-CN" sz="3200" dirty="0" smtClean="0">
                <a:latin typeface="Cambria" panose="02040503050406030204" pitchFamily="18" charset="0"/>
              </a:rPr>
              <a:t>f we use less states ?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228600" y="795622"/>
            <a:ext cx="5457593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public 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6891337" y="5308914"/>
            <a:ext cx="416798" cy="396484"/>
            <a:chOff x="4738" y="2684"/>
            <a:chExt cx="350" cy="333"/>
          </a:xfrm>
        </p:grpSpPr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5"/>
            <p:cNvSpPr txBox="1">
              <a:spLocks noChangeArrowheads="1"/>
            </p:cNvSpPr>
            <p:nvPr/>
          </p:nvSpPr>
          <p:spPr bwMode="auto">
            <a:xfrm>
              <a:off x="4742" y="2707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64" name="Group 6"/>
          <p:cNvGrpSpPr>
            <a:grpSpLocks/>
          </p:cNvGrpSpPr>
          <p:nvPr/>
        </p:nvGrpSpPr>
        <p:grpSpPr bwMode="auto">
          <a:xfrm>
            <a:off x="5777889" y="1716742"/>
            <a:ext cx="416798" cy="396484"/>
            <a:chOff x="3838" y="2684"/>
            <a:chExt cx="350" cy="333"/>
          </a:xfrm>
        </p:grpSpPr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8"/>
            <p:cNvSpPr txBox="1">
              <a:spLocks noChangeArrowheads="1"/>
            </p:cNvSpPr>
            <p:nvPr/>
          </p:nvSpPr>
          <p:spPr bwMode="auto">
            <a:xfrm>
              <a:off x="3842" y="2707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5986289" y="1485757"/>
            <a:ext cx="0" cy="2214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mbria" panose="02040503050406030204" pitchFamily="18" charset="0"/>
            </a:endParaRPr>
          </a:p>
        </p:txBody>
      </p:sp>
      <p:grpSp>
        <p:nvGrpSpPr>
          <p:cNvPr id="66" name="Group 10"/>
          <p:cNvGrpSpPr>
            <a:grpSpLocks/>
          </p:cNvGrpSpPr>
          <p:nvPr/>
        </p:nvGrpSpPr>
        <p:grpSpPr bwMode="auto">
          <a:xfrm>
            <a:off x="5777889" y="2434700"/>
            <a:ext cx="416798" cy="396484"/>
            <a:chOff x="4288" y="1746"/>
            <a:chExt cx="350" cy="333"/>
          </a:xfrm>
        </p:grpSpPr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7" name="Group 13"/>
          <p:cNvGrpSpPr>
            <a:grpSpLocks/>
          </p:cNvGrpSpPr>
          <p:nvPr/>
        </p:nvGrpSpPr>
        <p:grpSpPr bwMode="auto">
          <a:xfrm>
            <a:off x="5150310" y="3870616"/>
            <a:ext cx="416798" cy="396484"/>
            <a:chOff x="4288" y="1746"/>
            <a:chExt cx="350" cy="333"/>
          </a:xfrm>
        </p:grpSpPr>
        <p:sp>
          <p:nvSpPr>
            <p:cNvPr id="89" name="Oval 14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15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8" name="Group 16"/>
          <p:cNvGrpSpPr>
            <a:grpSpLocks/>
          </p:cNvGrpSpPr>
          <p:nvPr/>
        </p:nvGrpSpPr>
        <p:grpSpPr bwMode="auto">
          <a:xfrm>
            <a:off x="5777889" y="3153849"/>
            <a:ext cx="416798" cy="396484"/>
            <a:chOff x="4288" y="1746"/>
            <a:chExt cx="350" cy="333"/>
          </a:xfrm>
        </p:grpSpPr>
        <p:sp>
          <p:nvSpPr>
            <p:cNvPr id="87" name="Oval 17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6388797" y="3870616"/>
            <a:ext cx="416798" cy="396484"/>
            <a:chOff x="4288" y="1746"/>
            <a:chExt cx="350" cy="333"/>
          </a:xfrm>
        </p:grpSpPr>
        <p:sp>
          <p:nvSpPr>
            <p:cNvPr id="85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6388797" y="4590956"/>
            <a:ext cx="416798" cy="396484"/>
            <a:chOff x="4288" y="1746"/>
            <a:chExt cx="350" cy="333"/>
          </a:xfrm>
        </p:grpSpPr>
        <p:sp>
          <p:nvSpPr>
            <p:cNvPr id="83" name="Oval 23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1" name="Group 25"/>
          <p:cNvGrpSpPr>
            <a:grpSpLocks/>
          </p:cNvGrpSpPr>
          <p:nvPr/>
        </p:nvGrpSpPr>
        <p:grpSpPr bwMode="auto">
          <a:xfrm>
            <a:off x="5779080" y="5310105"/>
            <a:ext cx="416798" cy="396484"/>
            <a:chOff x="4288" y="1746"/>
            <a:chExt cx="350" cy="333"/>
          </a:xfrm>
        </p:grpSpPr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72" name="AutoShape 28"/>
          <p:cNvCxnSpPr>
            <a:cxnSpLocks noChangeShapeType="1"/>
            <a:stCxn id="93" idx="4"/>
            <a:endCxn id="91" idx="0"/>
          </p:cNvCxnSpPr>
          <p:nvPr/>
        </p:nvCxnSpPr>
        <p:spPr bwMode="auto">
          <a:xfrm>
            <a:off x="5986289" y="2076316"/>
            <a:ext cx="0" cy="35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9"/>
          <p:cNvCxnSpPr>
            <a:cxnSpLocks noChangeShapeType="1"/>
            <a:stCxn id="91" idx="4"/>
            <a:endCxn id="87" idx="0"/>
          </p:cNvCxnSpPr>
          <p:nvPr/>
        </p:nvCxnSpPr>
        <p:spPr bwMode="auto">
          <a:xfrm>
            <a:off x="5986289" y="2794274"/>
            <a:ext cx="0" cy="35243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0"/>
          <p:cNvCxnSpPr>
            <a:cxnSpLocks noChangeShapeType="1"/>
            <a:stCxn id="87" idx="3"/>
            <a:endCxn id="89" idx="7"/>
          </p:cNvCxnSpPr>
          <p:nvPr/>
        </p:nvCxnSpPr>
        <p:spPr bwMode="auto">
          <a:xfrm flipH="1">
            <a:off x="5506375" y="3462226"/>
            <a:ext cx="332248" cy="4524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1"/>
          <p:cNvCxnSpPr>
            <a:cxnSpLocks noChangeShapeType="1"/>
            <a:stCxn id="87" idx="6"/>
            <a:endCxn id="85" idx="0"/>
          </p:cNvCxnSpPr>
          <p:nvPr/>
        </p:nvCxnSpPr>
        <p:spPr bwMode="auto">
          <a:xfrm>
            <a:off x="6201833" y="3330064"/>
            <a:ext cx="395363" cy="53340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2"/>
          <p:cNvCxnSpPr>
            <a:cxnSpLocks noChangeShapeType="1"/>
            <a:stCxn id="89" idx="3"/>
            <a:endCxn id="87" idx="2"/>
          </p:cNvCxnSpPr>
          <p:nvPr/>
        </p:nvCxnSpPr>
        <p:spPr bwMode="auto">
          <a:xfrm rot="5400000" flipH="1" flipV="1">
            <a:off x="5065834" y="3475274"/>
            <a:ext cx="848929" cy="559701"/>
          </a:xfrm>
          <a:prstGeom prst="curvedConnector4">
            <a:avLst>
              <a:gd name="adj1" fmla="val -25384"/>
              <a:gd name="adj2" fmla="val -5063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33"/>
          <p:cNvCxnSpPr>
            <a:cxnSpLocks noChangeShapeType="1"/>
            <a:stCxn id="85" idx="4"/>
            <a:endCxn id="83" idx="0"/>
          </p:cNvCxnSpPr>
          <p:nvPr/>
        </p:nvCxnSpPr>
        <p:spPr bwMode="auto">
          <a:xfrm>
            <a:off x="6597196" y="4230191"/>
            <a:ext cx="0" cy="3536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34"/>
          <p:cNvCxnSpPr>
            <a:cxnSpLocks noChangeShapeType="1"/>
            <a:stCxn id="83" idx="6"/>
            <a:endCxn id="95" idx="0"/>
          </p:cNvCxnSpPr>
          <p:nvPr/>
        </p:nvCxnSpPr>
        <p:spPr bwMode="auto">
          <a:xfrm>
            <a:off x="6812740" y="4767171"/>
            <a:ext cx="286995" cy="52745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35"/>
          <p:cNvCxnSpPr>
            <a:cxnSpLocks noChangeShapeType="1"/>
            <a:stCxn id="83" idx="3"/>
            <a:endCxn id="81" idx="7"/>
          </p:cNvCxnSpPr>
          <p:nvPr/>
        </p:nvCxnSpPr>
        <p:spPr bwMode="auto">
          <a:xfrm flipH="1">
            <a:off x="6135145" y="4899333"/>
            <a:ext cx="314385" cy="4548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36"/>
          <p:cNvCxnSpPr>
            <a:cxnSpLocks noChangeShapeType="1"/>
            <a:stCxn id="81" idx="3"/>
            <a:endCxn id="83" idx="2"/>
          </p:cNvCxnSpPr>
          <p:nvPr/>
        </p:nvCxnSpPr>
        <p:spPr bwMode="auto">
          <a:xfrm rot="5400000" flipH="1" flipV="1">
            <a:off x="5685078" y="4921907"/>
            <a:ext cx="851310" cy="541838"/>
          </a:xfrm>
          <a:prstGeom prst="curvedConnector4">
            <a:avLst>
              <a:gd name="adj1" fmla="val -25315"/>
              <a:gd name="adj2" fmla="val -4593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Oval 7"/>
          <p:cNvSpPr>
            <a:spLocks noChangeArrowheads="1"/>
          </p:cNvSpPr>
          <p:nvPr/>
        </p:nvSpPr>
        <p:spPr bwMode="auto">
          <a:xfrm>
            <a:off x="28669" y="1295400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24444" y="164871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25425" y="1840252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7"/>
          <p:cNvSpPr>
            <a:spLocks noChangeArrowheads="1"/>
          </p:cNvSpPr>
          <p:nvPr/>
        </p:nvSpPr>
        <p:spPr bwMode="auto">
          <a:xfrm>
            <a:off x="228600" y="1980347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0" y="248691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7"/>
          <p:cNvSpPr>
            <a:spLocks noChangeArrowheads="1"/>
          </p:cNvSpPr>
          <p:nvPr/>
        </p:nvSpPr>
        <p:spPr bwMode="auto">
          <a:xfrm>
            <a:off x="0" y="2844339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228600" y="306762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7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7"/>
          <p:cNvSpPr>
            <a:spLocks noChangeArrowheads="1"/>
          </p:cNvSpPr>
          <p:nvPr/>
        </p:nvSpPr>
        <p:spPr bwMode="auto">
          <a:xfrm>
            <a:off x="0" y="3657600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8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24338" y="811155"/>
            <a:ext cx="2699861" cy="864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57200" y="1707217"/>
            <a:ext cx="914400" cy="1504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280988" y="1650092"/>
            <a:ext cx="1810100" cy="262065"/>
          </a:xfrm>
          <a:custGeom>
            <a:avLst/>
            <a:gdLst>
              <a:gd name="connsiteX0" fmla="*/ 1171575 w 1810100"/>
              <a:gd name="connsiteY0" fmla="*/ 197758 h 262065"/>
              <a:gd name="connsiteX1" fmla="*/ 1240631 w 1810100"/>
              <a:gd name="connsiteY1" fmla="*/ 202521 h 262065"/>
              <a:gd name="connsiteX2" fmla="*/ 1483518 w 1810100"/>
              <a:gd name="connsiteY2" fmla="*/ 204902 h 262065"/>
              <a:gd name="connsiteX3" fmla="*/ 1640681 w 1810100"/>
              <a:gd name="connsiteY3" fmla="*/ 197758 h 262065"/>
              <a:gd name="connsiteX4" fmla="*/ 1697831 w 1810100"/>
              <a:gd name="connsiteY4" fmla="*/ 188233 h 262065"/>
              <a:gd name="connsiteX5" fmla="*/ 1724025 w 1810100"/>
              <a:gd name="connsiteY5" fmla="*/ 183471 h 262065"/>
              <a:gd name="connsiteX6" fmla="*/ 1747837 w 1810100"/>
              <a:gd name="connsiteY6" fmla="*/ 181089 h 262065"/>
              <a:gd name="connsiteX7" fmla="*/ 1766887 w 1810100"/>
              <a:gd name="connsiteY7" fmla="*/ 178708 h 262065"/>
              <a:gd name="connsiteX8" fmla="*/ 1778793 w 1810100"/>
              <a:gd name="connsiteY8" fmla="*/ 173946 h 262065"/>
              <a:gd name="connsiteX9" fmla="*/ 1790700 w 1810100"/>
              <a:gd name="connsiteY9" fmla="*/ 171564 h 262065"/>
              <a:gd name="connsiteX10" fmla="*/ 1800225 w 1810100"/>
              <a:gd name="connsiteY10" fmla="*/ 169183 h 262065"/>
              <a:gd name="connsiteX11" fmla="*/ 1804987 w 1810100"/>
              <a:gd name="connsiteY11" fmla="*/ 162039 h 262065"/>
              <a:gd name="connsiteX12" fmla="*/ 1804987 w 1810100"/>
              <a:gd name="connsiteY12" fmla="*/ 69171 h 262065"/>
              <a:gd name="connsiteX13" fmla="*/ 1795462 w 1810100"/>
              <a:gd name="connsiteY13" fmla="*/ 50121 h 262065"/>
              <a:gd name="connsiteX14" fmla="*/ 1778793 w 1810100"/>
              <a:gd name="connsiteY14" fmla="*/ 38214 h 262065"/>
              <a:gd name="connsiteX15" fmla="*/ 1766887 w 1810100"/>
              <a:gd name="connsiteY15" fmla="*/ 23927 h 262065"/>
              <a:gd name="connsiteX16" fmla="*/ 1759743 w 1810100"/>
              <a:gd name="connsiteY16" fmla="*/ 21546 h 262065"/>
              <a:gd name="connsiteX17" fmla="*/ 1735931 w 1810100"/>
              <a:gd name="connsiteY17" fmla="*/ 9639 h 262065"/>
              <a:gd name="connsiteX18" fmla="*/ 1728787 w 1810100"/>
              <a:gd name="connsiteY18" fmla="*/ 7258 h 262065"/>
              <a:gd name="connsiteX19" fmla="*/ 1609725 w 1810100"/>
              <a:gd name="connsiteY19" fmla="*/ 114 h 262065"/>
              <a:gd name="connsiteX20" fmla="*/ 1445418 w 1810100"/>
              <a:gd name="connsiteY20" fmla="*/ 2496 h 262065"/>
              <a:gd name="connsiteX21" fmla="*/ 1395412 w 1810100"/>
              <a:gd name="connsiteY21" fmla="*/ 4877 h 262065"/>
              <a:gd name="connsiteX22" fmla="*/ 1362075 w 1810100"/>
              <a:gd name="connsiteY22" fmla="*/ 9639 h 262065"/>
              <a:gd name="connsiteX23" fmla="*/ 1333500 w 1810100"/>
              <a:gd name="connsiteY23" fmla="*/ 12021 h 262065"/>
              <a:gd name="connsiteX24" fmla="*/ 1288256 w 1810100"/>
              <a:gd name="connsiteY24" fmla="*/ 19164 h 262065"/>
              <a:gd name="connsiteX25" fmla="*/ 1269206 w 1810100"/>
              <a:gd name="connsiteY25" fmla="*/ 21546 h 262065"/>
              <a:gd name="connsiteX26" fmla="*/ 1257300 w 1810100"/>
              <a:gd name="connsiteY26" fmla="*/ 23927 h 262065"/>
              <a:gd name="connsiteX27" fmla="*/ 1235868 w 1810100"/>
              <a:gd name="connsiteY27" fmla="*/ 26308 h 262065"/>
              <a:gd name="connsiteX28" fmla="*/ 1221581 w 1810100"/>
              <a:gd name="connsiteY28" fmla="*/ 31071 h 262065"/>
              <a:gd name="connsiteX29" fmla="*/ 1197768 w 1810100"/>
              <a:gd name="connsiteY29" fmla="*/ 33452 h 262065"/>
              <a:gd name="connsiteX30" fmla="*/ 1185862 w 1810100"/>
              <a:gd name="connsiteY30" fmla="*/ 35833 h 262065"/>
              <a:gd name="connsiteX31" fmla="*/ 1176337 w 1810100"/>
              <a:gd name="connsiteY31" fmla="*/ 40596 h 262065"/>
              <a:gd name="connsiteX32" fmla="*/ 1154906 w 1810100"/>
              <a:gd name="connsiteY32" fmla="*/ 45358 h 262065"/>
              <a:gd name="connsiteX33" fmla="*/ 1131093 w 1810100"/>
              <a:gd name="connsiteY33" fmla="*/ 52502 h 262065"/>
              <a:gd name="connsiteX34" fmla="*/ 1126331 w 1810100"/>
              <a:gd name="connsiteY34" fmla="*/ 59646 h 262065"/>
              <a:gd name="connsiteX35" fmla="*/ 1123950 w 1810100"/>
              <a:gd name="connsiteY35" fmla="*/ 66789 h 262065"/>
              <a:gd name="connsiteX36" fmla="*/ 1119187 w 1810100"/>
              <a:gd name="connsiteY36" fmla="*/ 83458 h 262065"/>
              <a:gd name="connsiteX37" fmla="*/ 1123950 w 1810100"/>
              <a:gd name="connsiteY37" fmla="*/ 114414 h 262065"/>
              <a:gd name="connsiteX38" fmla="*/ 1126331 w 1810100"/>
              <a:gd name="connsiteY38" fmla="*/ 121558 h 262065"/>
              <a:gd name="connsiteX39" fmla="*/ 1131093 w 1810100"/>
              <a:gd name="connsiteY39" fmla="*/ 128702 h 262065"/>
              <a:gd name="connsiteX40" fmla="*/ 1138237 w 1810100"/>
              <a:gd name="connsiteY40" fmla="*/ 138227 h 262065"/>
              <a:gd name="connsiteX41" fmla="*/ 1145381 w 1810100"/>
              <a:gd name="connsiteY41" fmla="*/ 140608 h 262065"/>
              <a:gd name="connsiteX42" fmla="*/ 1154906 w 1810100"/>
              <a:gd name="connsiteY42" fmla="*/ 154896 h 262065"/>
              <a:gd name="connsiteX43" fmla="*/ 1157287 w 1810100"/>
              <a:gd name="connsiteY43" fmla="*/ 162039 h 262065"/>
              <a:gd name="connsiteX44" fmla="*/ 1164431 w 1810100"/>
              <a:gd name="connsiteY44" fmla="*/ 166802 h 262065"/>
              <a:gd name="connsiteX45" fmla="*/ 1171575 w 1810100"/>
              <a:gd name="connsiteY45" fmla="*/ 181089 h 262065"/>
              <a:gd name="connsiteX46" fmla="*/ 1169193 w 1810100"/>
              <a:gd name="connsiteY46" fmla="*/ 192996 h 262065"/>
              <a:gd name="connsiteX47" fmla="*/ 1133475 w 1810100"/>
              <a:gd name="connsiteY47" fmla="*/ 214427 h 262065"/>
              <a:gd name="connsiteX48" fmla="*/ 1126331 w 1810100"/>
              <a:gd name="connsiteY48" fmla="*/ 216808 h 262065"/>
              <a:gd name="connsiteX49" fmla="*/ 1116806 w 1810100"/>
              <a:gd name="connsiteY49" fmla="*/ 219189 h 262065"/>
              <a:gd name="connsiteX50" fmla="*/ 1095375 w 1810100"/>
              <a:gd name="connsiteY50" fmla="*/ 226333 h 262065"/>
              <a:gd name="connsiteX51" fmla="*/ 1054893 w 1810100"/>
              <a:gd name="connsiteY51" fmla="*/ 231096 h 262065"/>
              <a:gd name="connsiteX52" fmla="*/ 1038225 w 1810100"/>
              <a:gd name="connsiteY52" fmla="*/ 233477 h 262065"/>
              <a:gd name="connsiteX53" fmla="*/ 997743 w 1810100"/>
              <a:gd name="connsiteY53" fmla="*/ 238239 h 262065"/>
              <a:gd name="connsiteX54" fmla="*/ 947737 w 1810100"/>
              <a:gd name="connsiteY54" fmla="*/ 243002 h 262065"/>
              <a:gd name="connsiteX55" fmla="*/ 885825 w 1810100"/>
              <a:gd name="connsiteY55" fmla="*/ 245383 h 262065"/>
              <a:gd name="connsiteX56" fmla="*/ 804862 w 1810100"/>
              <a:gd name="connsiteY56" fmla="*/ 250146 h 262065"/>
              <a:gd name="connsiteX57" fmla="*/ 747712 w 1810100"/>
              <a:gd name="connsiteY57" fmla="*/ 252527 h 262065"/>
              <a:gd name="connsiteX58" fmla="*/ 676275 w 1810100"/>
              <a:gd name="connsiteY58" fmla="*/ 262052 h 262065"/>
              <a:gd name="connsiteX59" fmla="*/ 373856 w 1810100"/>
              <a:gd name="connsiteY59" fmla="*/ 257289 h 262065"/>
              <a:gd name="connsiteX60" fmla="*/ 295275 w 1810100"/>
              <a:gd name="connsiteY60" fmla="*/ 254908 h 262065"/>
              <a:gd name="connsiteX61" fmla="*/ 61912 w 1810100"/>
              <a:gd name="connsiteY61" fmla="*/ 252527 h 262065"/>
              <a:gd name="connsiteX62" fmla="*/ 45243 w 1810100"/>
              <a:gd name="connsiteY62" fmla="*/ 257289 h 262065"/>
              <a:gd name="connsiteX63" fmla="*/ 23812 w 1810100"/>
              <a:gd name="connsiteY63" fmla="*/ 259671 h 262065"/>
              <a:gd name="connsiteX64" fmla="*/ 0 w 1810100"/>
              <a:gd name="connsiteY64" fmla="*/ 262052 h 2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810100" h="262065">
                <a:moveTo>
                  <a:pt x="1171575" y="197758"/>
                </a:moveTo>
                <a:cubicBezTo>
                  <a:pt x="1194594" y="199346"/>
                  <a:pt x="1217564" y="201993"/>
                  <a:pt x="1240631" y="202521"/>
                </a:cubicBezTo>
                <a:cubicBezTo>
                  <a:pt x="1321576" y="204375"/>
                  <a:pt x="1402554" y="205438"/>
                  <a:pt x="1483518" y="204902"/>
                </a:cubicBezTo>
                <a:cubicBezTo>
                  <a:pt x="1528410" y="204605"/>
                  <a:pt x="1590959" y="200683"/>
                  <a:pt x="1640681" y="197758"/>
                </a:cubicBezTo>
                <a:cubicBezTo>
                  <a:pt x="1681689" y="188646"/>
                  <a:pt x="1641972" y="196827"/>
                  <a:pt x="1697831" y="188233"/>
                </a:cubicBezTo>
                <a:cubicBezTo>
                  <a:pt x="1706602" y="186884"/>
                  <a:pt x="1715240" y="184726"/>
                  <a:pt x="1724025" y="183471"/>
                </a:cubicBezTo>
                <a:cubicBezTo>
                  <a:pt x="1731922" y="182343"/>
                  <a:pt x="1739909" y="181970"/>
                  <a:pt x="1747837" y="181089"/>
                </a:cubicBezTo>
                <a:cubicBezTo>
                  <a:pt x="1754197" y="180382"/>
                  <a:pt x="1760537" y="179502"/>
                  <a:pt x="1766887" y="178708"/>
                </a:cubicBezTo>
                <a:cubicBezTo>
                  <a:pt x="1770856" y="177121"/>
                  <a:pt x="1774699" y="175174"/>
                  <a:pt x="1778793" y="173946"/>
                </a:cubicBezTo>
                <a:cubicBezTo>
                  <a:pt x="1782670" y="172783"/>
                  <a:pt x="1786749" y="172442"/>
                  <a:pt x="1790700" y="171564"/>
                </a:cubicBezTo>
                <a:cubicBezTo>
                  <a:pt x="1793895" y="170854"/>
                  <a:pt x="1797050" y="169977"/>
                  <a:pt x="1800225" y="169183"/>
                </a:cubicBezTo>
                <a:cubicBezTo>
                  <a:pt x="1801812" y="166802"/>
                  <a:pt x="1804293" y="164815"/>
                  <a:pt x="1804987" y="162039"/>
                </a:cubicBezTo>
                <a:cubicBezTo>
                  <a:pt x="1812814" y="130730"/>
                  <a:pt x="1810716" y="101634"/>
                  <a:pt x="1804987" y="69171"/>
                </a:cubicBezTo>
                <a:cubicBezTo>
                  <a:pt x="1803753" y="62180"/>
                  <a:pt x="1801369" y="54059"/>
                  <a:pt x="1795462" y="50121"/>
                </a:cubicBezTo>
                <a:cubicBezTo>
                  <a:pt x="1791406" y="47417"/>
                  <a:pt x="1781746" y="41167"/>
                  <a:pt x="1778793" y="38214"/>
                </a:cubicBezTo>
                <a:cubicBezTo>
                  <a:pt x="1770008" y="29429"/>
                  <a:pt x="1778590" y="31729"/>
                  <a:pt x="1766887" y="23927"/>
                </a:cubicBezTo>
                <a:cubicBezTo>
                  <a:pt x="1764798" y="22535"/>
                  <a:pt x="1762124" y="22340"/>
                  <a:pt x="1759743" y="21546"/>
                </a:cubicBezTo>
                <a:cubicBezTo>
                  <a:pt x="1750670" y="7934"/>
                  <a:pt x="1759315" y="17432"/>
                  <a:pt x="1735931" y="9639"/>
                </a:cubicBezTo>
                <a:cubicBezTo>
                  <a:pt x="1733550" y="8845"/>
                  <a:pt x="1731222" y="7867"/>
                  <a:pt x="1728787" y="7258"/>
                </a:cubicBezTo>
                <a:cubicBezTo>
                  <a:pt x="1682129" y="-4405"/>
                  <a:pt x="1685530" y="1963"/>
                  <a:pt x="1609725" y="114"/>
                </a:cubicBezTo>
                <a:lnTo>
                  <a:pt x="1445418" y="2496"/>
                </a:lnTo>
                <a:cubicBezTo>
                  <a:pt x="1428735" y="2867"/>
                  <a:pt x="1412039" y="3452"/>
                  <a:pt x="1395412" y="4877"/>
                </a:cubicBezTo>
                <a:cubicBezTo>
                  <a:pt x="1384228" y="5836"/>
                  <a:pt x="1373226" y="8352"/>
                  <a:pt x="1362075" y="9639"/>
                </a:cubicBezTo>
                <a:cubicBezTo>
                  <a:pt x="1352580" y="10735"/>
                  <a:pt x="1342979" y="10798"/>
                  <a:pt x="1333500" y="12021"/>
                </a:cubicBezTo>
                <a:cubicBezTo>
                  <a:pt x="1318357" y="13975"/>
                  <a:pt x="1303406" y="17270"/>
                  <a:pt x="1288256" y="19164"/>
                </a:cubicBezTo>
                <a:cubicBezTo>
                  <a:pt x="1281906" y="19958"/>
                  <a:pt x="1275531" y="20573"/>
                  <a:pt x="1269206" y="21546"/>
                </a:cubicBezTo>
                <a:cubicBezTo>
                  <a:pt x="1265206" y="22161"/>
                  <a:pt x="1261307" y="23355"/>
                  <a:pt x="1257300" y="23927"/>
                </a:cubicBezTo>
                <a:cubicBezTo>
                  <a:pt x="1250184" y="24943"/>
                  <a:pt x="1243012" y="25514"/>
                  <a:pt x="1235868" y="26308"/>
                </a:cubicBezTo>
                <a:cubicBezTo>
                  <a:pt x="1231106" y="27896"/>
                  <a:pt x="1226515" y="30146"/>
                  <a:pt x="1221581" y="31071"/>
                </a:cubicBezTo>
                <a:cubicBezTo>
                  <a:pt x="1213740" y="32541"/>
                  <a:pt x="1205675" y="32398"/>
                  <a:pt x="1197768" y="33452"/>
                </a:cubicBezTo>
                <a:cubicBezTo>
                  <a:pt x="1193756" y="33987"/>
                  <a:pt x="1189831" y="35039"/>
                  <a:pt x="1185862" y="35833"/>
                </a:cubicBezTo>
                <a:cubicBezTo>
                  <a:pt x="1182687" y="37421"/>
                  <a:pt x="1179661" y="39350"/>
                  <a:pt x="1176337" y="40596"/>
                </a:cubicBezTo>
                <a:cubicBezTo>
                  <a:pt x="1171449" y="42429"/>
                  <a:pt x="1159430" y="44227"/>
                  <a:pt x="1154906" y="45358"/>
                </a:cubicBezTo>
                <a:cubicBezTo>
                  <a:pt x="1144011" y="48082"/>
                  <a:pt x="1140163" y="49479"/>
                  <a:pt x="1131093" y="52502"/>
                </a:cubicBezTo>
                <a:cubicBezTo>
                  <a:pt x="1129506" y="54883"/>
                  <a:pt x="1127611" y="57086"/>
                  <a:pt x="1126331" y="59646"/>
                </a:cubicBezTo>
                <a:cubicBezTo>
                  <a:pt x="1125209" y="61891"/>
                  <a:pt x="1124671" y="64385"/>
                  <a:pt x="1123950" y="66789"/>
                </a:cubicBezTo>
                <a:cubicBezTo>
                  <a:pt x="1122289" y="72324"/>
                  <a:pt x="1120775" y="77902"/>
                  <a:pt x="1119187" y="83458"/>
                </a:cubicBezTo>
                <a:cubicBezTo>
                  <a:pt x="1120775" y="93777"/>
                  <a:pt x="1122026" y="104153"/>
                  <a:pt x="1123950" y="114414"/>
                </a:cubicBezTo>
                <a:cubicBezTo>
                  <a:pt x="1124413" y="116881"/>
                  <a:pt x="1125209" y="119313"/>
                  <a:pt x="1126331" y="121558"/>
                </a:cubicBezTo>
                <a:cubicBezTo>
                  <a:pt x="1127611" y="124118"/>
                  <a:pt x="1129430" y="126373"/>
                  <a:pt x="1131093" y="128702"/>
                </a:cubicBezTo>
                <a:cubicBezTo>
                  <a:pt x="1133400" y="131932"/>
                  <a:pt x="1135188" y="135686"/>
                  <a:pt x="1138237" y="138227"/>
                </a:cubicBezTo>
                <a:cubicBezTo>
                  <a:pt x="1140165" y="139834"/>
                  <a:pt x="1143000" y="139814"/>
                  <a:pt x="1145381" y="140608"/>
                </a:cubicBezTo>
                <a:cubicBezTo>
                  <a:pt x="1148556" y="145371"/>
                  <a:pt x="1153096" y="149466"/>
                  <a:pt x="1154906" y="154896"/>
                </a:cubicBezTo>
                <a:cubicBezTo>
                  <a:pt x="1155700" y="157277"/>
                  <a:pt x="1155719" y="160079"/>
                  <a:pt x="1157287" y="162039"/>
                </a:cubicBezTo>
                <a:cubicBezTo>
                  <a:pt x="1159075" y="164274"/>
                  <a:pt x="1162050" y="165214"/>
                  <a:pt x="1164431" y="166802"/>
                </a:cubicBezTo>
                <a:cubicBezTo>
                  <a:pt x="1166837" y="170411"/>
                  <a:pt x="1171575" y="176163"/>
                  <a:pt x="1171575" y="181089"/>
                </a:cubicBezTo>
                <a:cubicBezTo>
                  <a:pt x="1171575" y="185137"/>
                  <a:pt x="1171784" y="189887"/>
                  <a:pt x="1169193" y="192996"/>
                </a:cubicBezTo>
                <a:cubicBezTo>
                  <a:pt x="1156173" y="208620"/>
                  <a:pt x="1149484" y="209090"/>
                  <a:pt x="1133475" y="214427"/>
                </a:cubicBezTo>
                <a:cubicBezTo>
                  <a:pt x="1131094" y="215221"/>
                  <a:pt x="1128766" y="216199"/>
                  <a:pt x="1126331" y="216808"/>
                </a:cubicBezTo>
                <a:cubicBezTo>
                  <a:pt x="1123156" y="217602"/>
                  <a:pt x="1119911" y="218154"/>
                  <a:pt x="1116806" y="219189"/>
                </a:cubicBezTo>
                <a:cubicBezTo>
                  <a:pt x="1106669" y="222568"/>
                  <a:pt x="1105366" y="224906"/>
                  <a:pt x="1095375" y="226333"/>
                </a:cubicBezTo>
                <a:cubicBezTo>
                  <a:pt x="1081924" y="228255"/>
                  <a:pt x="1068375" y="229411"/>
                  <a:pt x="1054893" y="231096"/>
                </a:cubicBezTo>
                <a:cubicBezTo>
                  <a:pt x="1049324" y="231792"/>
                  <a:pt x="1043794" y="232781"/>
                  <a:pt x="1038225" y="233477"/>
                </a:cubicBezTo>
                <a:lnTo>
                  <a:pt x="997743" y="238239"/>
                </a:lnTo>
                <a:cubicBezTo>
                  <a:pt x="981091" y="239992"/>
                  <a:pt x="964447" y="241935"/>
                  <a:pt x="947737" y="243002"/>
                </a:cubicBezTo>
                <a:cubicBezTo>
                  <a:pt x="927126" y="244318"/>
                  <a:pt x="906452" y="244352"/>
                  <a:pt x="885825" y="245383"/>
                </a:cubicBezTo>
                <a:lnTo>
                  <a:pt x="804862" y="250146"/>
                </a:lnTo>
                <a:cubicBezTo>
                  <a:pt x="785821" y="251131"/>
                  <a:pt x="766762" y="251733"/>
                  <a:pt x="747712" y="252527"/>
                </a:cubicBezTo>
                <a:cubicBezTo>
                  <a:pt x="728455" y="255736"/>
                  <a:pt x="693754" y="262052"/>
                  <a:pt x="676275" y="262052"/>
                </a:cubicBezTo>
                <a:cubicBezTo>
                  <a:pt x="575456" y="262052"/>
                  <a:pt x="474657" y="259179"/>
                  <a:pt x="373856" y="257289"/>
                </a:cubicBezTo>
                <a:cubicBezTo>
                  <a:pt x="347655" y="256798"/>
                  <a:pt x="321469" y="255702"/>
                  <a:pt x="295275" y="254908"/>
                </a:cubicBezTo>
                <a:cubicBezTo>
                  <a:pt x="189757" y="247632"/>
                  <a:pt x="206123" y="246835"/>
                  <a:pt x="61912" y="252527"/>
                </a:cubicBezTo>
                <a:cubicBezTo>
                  <a:pt x="56138" y="252755"/>
                  <a:pt x="50923" y="256224"/>
                  <a:pt x="45243" y="257289"/>
                </a:cubicBezTo>
                <a:cubicBezTo>
                  <a:pt x="38178" y="258614"/>
                  <a:pt x="30944" y="258779"/>
                  <a:pt x="23812" y="259671"/>
                </a:cubicBezTo>
                <a:cubicBezTo>
                  <a:pt x="2073" y="262389"/>
                  <a:pt x="13907" y="262052"/>
                  <a:pt x="0" y="2620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3388" y="1690688"/>
            <a:ext cx="2052637" cy="702468"/>
          </a:xfrm>
          <a:custGeom>
            <a:avLst/>
            <a:gdLst>
              <a:gd name="connsiteX0" fmla="*/ 1740693 w 2052637"/>
              <a:gd name="connsiteY0" fmla="*/ 209550 h 702468"/>
              <a:gd name="connsiteX1" fmla="*/ 1728787 w 2052637"/>
              <a:gd name="connsiteY1" fmla="*/ 202406 h 702468"/>
              <a:gd name="connsiteX2" fmla="*/ 1724025 w 2052637"/>
              <a:gd name="connsiteY2" fmla="*/ 190500 h 702468"/>
              <a:gd name="connsiteX3" fmla="*/ 1716881 w 2052637"/>
              <a:gd name="connsiteY3" fmla="*/ 176212 h 702468"/>
              <a:gd name="connsiteX4" fmla="*/ 1709737 w 2052637"/>
              <a:gd name="connsiteY4" fmla="*/ 152400 h 702468"/>
              <a:gd name="connsiteX5" fmla="*/ 1707356 w 2052637"/>
              <a:gd name="connsiteY5" fmla="*/ 145256 h 702468"/>
              <a:gd name="connsiteX6" fmla="*/ 1704975 w 2052637"/>
              <a:gd name="connsiteY6" fmla="*/ 138112 h 702468"/>
              <a:gd name="connsiteX7" fmla="*/ 1695450 w 2052637"/>
              <a:gd name="connsiteY7" fmla="*/ 123825 h 702468"/>
              <a:gd name="connsiteX8" fmla="*/ 1690687 w 2052637"/>
              <a:gd name="connsiteY8" fmla="*/ 116681 h 702468"/>
              <a:gd name="connsiteX9" fmla="*/ 1690687 w 2052637"/>
              <a:gd name="connsiteY9" fmla="*/ 57150 h 702468"/>
              <a:gd name="connsiteX10" fmla="*/ 1693068 w 2052637"/>
              <a:gd name="connsiteY10" fmla="*/ 50006 h 702468"/>
              <a:gd name="connsiteX11" fmla="*/ 1702593 w 2052637"/>
              <a:gd name="connsiteY11" fmla="*/ 42862 h 702468"/>
              <a:gd name="connsiteX12" fmla="*/ 1707356 w 2052637"/>
              <a:gd name="connsiteY12" fmla="*/ 35718 h 702468"/>
              <a:gd name="connsiteX13" fmla="*/ 1728787 w 2052637"/>
              <a:gd name="connsiteY13" fmla="*/ 28575 h 702468"/>
              <a:gd name="connsiteX14" fmla="*/ 1743075 w 2052637"/>
              <a:gd name="connsiteY14" fmla="*/ 23812 h 702468"/>
              <a:gd name="connsiteX15" fmla="*/ 1807368 w 2052637"/>
              <a:gd name="connsiteY15" fmla="*/ 19050 h 702468"/>
              <a:gd name="connsiteX16" fmla="*/ 1850231 w 2052637"/>
              <a:gd name="connsiteY16" fmla="*/ 9525 h 702468"/>
              <a:gd name="connsiteX17" fmla="*/ 1874043 w 2052637"/>
              <a:gd name="connsiteY17" fmla="*/ 4762 h 702468"/>
              <a:gd name="connsiteX18" fmla="*/ 1890712 w 2052637"/>
              <a:gd name="connsiteY18" fmla="*/ 2381 h 702468"/>
              <a:gd name="connsiteX19" fmla="*/ 1905000 w 2052637"/>
              <a:gd name="connsiteY19" fmla="*/ 0 h 702468"/>
              <a:gd name="connsiteX20" fmla="*/ 1928812 w 2052637"/>
              <a:gd name="connsiteY20" fmla="*/ 2381 h 702468"/>
              <a:gd name="connsiteX21" fmla="*/ 1950243 w 2052637"/>
              <a:gd name="connsiteY21" fmla="*/ 16668 h 702468"/>
              <a:gd name="connsiteX22" fmla="*/ 1969293 w 2052637"/>
              <a:gd name="connsiteY22" fmla="*/ 26193 h 702468"/>
              <a:gd name="connsiteX23" fmla="*/ 1983581 w 2052637"/>
              <a:gd name="connsiteY23" fmla="*/ 33337 h 702468"/>
              <a:gd name="connsiteX24" fmla="*/ 1988343 w 2052637"/>
              <a:gd name="connsiteY24" fmla="*/ 40481 h 702468"/>
              <a:gd name="connsiteX25" fmla="*/ 1997868 w 2052637"/>
              <a:gd name="connsiteY25" fmla="*/ 42862 h 702468"/>
              <a:gd name="connsiteX26" fmla="*/ 2012156 w 2052637"/>
              <a:gd name="connsiteY26" fmla="*/ 52387 h 702468"/>
              <a:gd name="connsiteX27" fmla="*/ 2012156 w 2052637"/>
              <a:gd name="connsiteY27" fmla="*/ 52387 h 702468"/>
              <a:gd name="connsiteX28" fmla="*/ 2028825 w 2052637"/>
              <a:gd name="connsiteY28" fmla="*/ 71437 h 702468"/>
              <a:gd name="connsiteX29" fmla="*/ 2035968 w 2052637"/>
              <a:gd name="connsiteY29" fmla="*/ 92868 h 702468"/>
              <a:gd name="connsiteX30" fmla="*/ 2047875 w 2052637"/>
              <a:gd name="connsiteY30" fmla="*/ 121443 h 702468"/>
              <a:gd name="connsiteX31" fmla="*/ 2050256 w 2052637"/>
              <a:gd name="connsiteY31" fmla="*/ 130968 h 702468"/>
              <a:gd name="connsiteX32" fmla="*/ 2052637 w 2052637"/>
              <a:gd name="connsiteY32" fmla="*/ 138112 h 702468"/>
              <a:gd name="connsiteX33" fmla="*/ 2045493 w 2052637"/>
              <a:gd name="connsiteY33" fmla="*/ 164306 h 702468"/>
              <a:gd name="connsiteX34" fmla="*/ 2038350 w 2052637"/>
              <a:gd name="connsiteY34" fmla="*/ 173831 h 702468"/>
              <a:gd name="connsiteX35" fmla="*/ 1995487 w 2052637"/>
              <a:gd name="connsiteY35" fmla="*/ 219075 h 702468"/>
              <a:gd name="connsiteX36" fmla="*/ 1978818 w 2052637"/>
              <a:gd name="connsiteY36" fmla="*/ 235743 h 702468"/>
              <a:gd name="connsiteX37" fmla="*/ 1971675 w 2052637"/>
              <a:gd name="connsiteY37" fmla="*/ 242887 h 702468"/>
              <a:gd name="connsiteX38" fmla="*/ 1947862 w 2052637"/>
              <a:gd name="connsiteY38" fmla="*/ 259556 h 702468"/>
              <a:gd name="connsiteX39" fmla="*/ 1933575 w 2052637"/>
              <a:gd name="connsiteY39" fmla="*/ 271462 h 702468"/>
              <a:gd name="connsiteX40" fmla="*/ 1928812 w 2052637"/>
              <a:gd name="connsiteY40" fmla="*/ 280987 h 702468"/>
              <a:gd name="connsiteX41" fmla="*/ 1919287 w 2052637"/>
              <a:gd name="connsiteY41" fmla="*/ 285750 h 702468"/>
              <a:gd name="connsiteX42" fmla="*/ 1912143 w 2052637"/>
              <a:gd name="connsiteY42" fmla="*/ 292893 h 702468"/>
              <a:gd name="connsiteX43" fmla="*/ 1895475 w 2052637"/>
              <a:gd name="connsiteY43" fmla="*/ 311943 h 702468"/>
              <a:gd name="connsiteX44" fmla="*/ 1885950 w 2052637"/>
              <a:gd name="connsiteY44" fmla="*/ 319087 h 702468"/>
              <a:gd name="connsiteX45" fmla="*/ 1871662 w 2052637"/>
              <a:gd name="connsiteY45" fmla="*/ 333375 h 702468"/>
              <a:gd name="connsiteX46" fmla="*/ 1864518 w 2052637"/>
              <a:gd name="connsiteY46" fmla="*/ 345281 h 702468"/>
              <a:gd name="connsiteX47" fmla="*/ 1857375 w 2052637"/>
              <a:gd name="connsiteY47" fmla="*/ 350043 h 702468"/>
              <a:gd name="connsiteX48" fmla="*/ 1850231 w 2052637"/>
              <a:gd name="connsiteY48" fmla="*/ 361950 h 702468"/>
              <a:gd name="connsiteX49" fmla="*/ 1845468 w 2052637"/>
              <a:gd name="connsiteY49" fmla="*/ 369093 h 702468"/>
              <a:gd name="connsiteX50" fmla="*/ 1838325 w 2052637"/>
              <a:gd name="connsiteY50" fmla="*/ 378618 h 702468"/>
              <a:gd name="connsiteX51" fmla="*/ 1833562 w 2052637"/>
              <a:gd name="connsiteY51" fmla="*/ 390525 h 702468"/>
              <a:gd name="connsiteX52" fmla="*/ 1826418 w 2052637"/>
              <a:gd name="connsiteY52" fmla="*/ 402431 h 702468"/>
              <a:gd name="connsiteX53" fmla="*/ 1816893 w 2052637"/>
              <a:gd name="connsiteY53" fmla="*/ 419100 h 702468"/>
              <a:gd name="connsiteX54" fmla="*/ 1814512 w 2052637"/>
              <a:gd name="connsiteY54" fmla="*/ 426243 h 702468"/>
              <a:gd name="connsiteX55" fmla="*/ 1807368 w 2052637"/>
              <a:gd name="connsiteY55" fmla="*/ 433387 h 702468"/>
              <a:gd name="connsiteX56" fmla="*/ 1790700 w 2052637"/>
              <a:gd name="connsiteY56" fmla="*/ 454818 h 702468"/>
              <a:gd name="connsiteX57" fmla="*/ 1778793 w 2052637"/>
              <a:gd name="connsiteY57" fmla="*/ 469106 h 702468"/>
              <a:gd name="connsiteX58" fmla="*/ 1774031 w 2052637"/>
              <a:gd name="connsiteY58" fmla="*/ 476250 h 702468"/>
              <a:gd name="connsiteX59" fmla="*/ 1766887 w 2052637"/>
              <a:gd name="connsiteY59" fmla="*/ 481012 h 702468"/>
              <a:gd name="connsiteX60" fmla="*/ 1747837 w 2052637"/>
              <a:gd name="connsiteY60" fmla="*/ 495300 h 702468"/>
              <a:gd name="connsiteX61" fmla="*/ 1733550 w 2052637"/>
              <a:gd name="connsiteY61" fmla="*/ 497681 h 702468"/>
              <a:gd name="connsiteX62" fmla="*/ 1721643 w 2052637"/>
              <a:gd name="connsiteY62" fmla="*/ 504825 h 702468"/>
              <a:gd name="connsiteX63" fmla="*/ 1688306 w 2052637"/>
              <a:gd name="connsiteY63" fmla="*/ 514350 h 702468"/>
              <a:gd name="connsiteX64" fmla="*/ 1659731 w 2052637"/>
              <a:gd name="connsiteY64" fmla="*/ 521493 h 702468"/>
              <a:gd name="connsiteX65" fmla="*/ 1626393 w 2052637"/>
              <a:gd name="connsiteY65" fmla="*/ 535781 h 702468"/>
              <a:gd name="connsiteX66" fmla="*/ 1612106 w 2052637"/>
              <a:gd name="connsiteY66" fmla="*/ 540543 h 702468"/>
              <a:gd name="connsiteX67" fmla="*/ 1581150 w 2052637"/>
              <a:gd name="connsiteY67" fmla="*/ 552450 h 702468"/>
              <a:gd name="connsiteX68" fmla="*/ 1564481 w 2052637"/>
              <a:gd name="connsiteY68" fmla="*/ 557212 h 702468"/>
              <a:gd name="connsiteX69" fmla="*/ 1554956 w 2052637"/>
              <a:gd name="connsiteY69" fmla="*/ 559593 h 702468"/>
              <a:gd name="connsiteX70" fmla="*/ 1538287 w 2052637"/>
              <a:gd name="connsiteY70" fmla="*/ 564356 h 702468"/>
              <a:gd name="connsiteX71" fmla="*/ 1526381 w 2052637"/>
              <a:gd name="connsiteY71" fmla="*/ 571500 h 702468"/>
              <a:gd name="connsiteX72" fmla="*/ 1516856 w 2052637"/>
              <a:gd name="connsiteY72" fmla="*/ 573881 h 702468"/>
              <a:gd name="connsiteX73" fmla="*/ 1490662 w 2052637"/>
              <a:gd name="connsiteY73" fmla="*/ 578643 h 702468"/>
              <a:gd name="connsiteX74" fmla="*/ 1483518 w 2052637"/>
              <a:gd name="connsiteY74" fmla="*/ 581025 h 702468"/>
              <a:gd name="connsiteX75" fmla="*/ 1423987 w 2052637"/>
              <a:gd name="connsiteY75" fmla="*/ 585787 h 702468"/>
              <a:gd name="connsiteX76" fmla="*/ 1350168 w 2052637"/>
              <a:gd name="connsiteY76" fmla="*/ 588168 h 702468"/>
              <a:gd name="connsiteX77" fmla="*/ 1276350 w 2052637"/>
              <a:gd name="connsiteY77" fmla="*/ 592931 h 702468"/>
              <a:gd name="connsiteX78" fmla="*/ 1247775 w 2052637"/>
              <a:gd name="connsiteY78" fmla="*/ 597693 h 702468"/>
              <a:gd name="connsiteX79" fmla="*/ 1216818 w 2052637"/>
              <a:gd name="connsiteY79" fmla="*/ 600075 h 702468"/>
              <a:gd name="connsiteX80" fmla="*/ 1197768 w 2052637"/>
              <a:gd name="connsiteY80" fmla="*/ 604837 h 702468"/>
              <a:gd name="connsiteX81" fmla="*/ 1128712 w 2052637"/>
              <a:gd name="connsiteY81" fmla="*/ 611981 h 702468"/>
              <a:gd name="connsiteX82" fmla="*/ 1066800 w 2052637"/>
              <a:gd name="connsiteY82" fmla="*/ 619125 h 702468"/>
              <a:gd name="connsiteX83" fmla="*/ 938212 w 2052637"/>
              <a:gd name="connsiteY83" fmla="*/ 626268 h 702468"/>
              <a:gd name="connsiteX84" fmla="*/ 904875 w 2052637"/>
              <a:gd name="connsiteY84" fmla="*/ 631031 h 702468"/>
              <a:gd name="connsiteX85" fmla="*/ 859631 w 2052637"/>
              <a:gd name="connsiteY85" fmla="*/ 633412 h 702468"/>
              <a:gd name="connsiteX86" fmla="*/ 835818 w 2052637"/>
              <a:gd name="connsiteY86" fmla="*/ 638175 h 702468"/>
              <a:gd name="connsiteX87" fmla="*/ 814387 w 2052637"/>
              <a:gd name="connsiteY87" fmla="*/ 640556 h 702468"/>
              <a:gd name="connsiteX88" fmla="*/ 776287 w 2052637"/>
              <a:gd name="connsiteY88" fmla="*/ 647700 h 702468"/>
              <a:gd name="connsiteX89" fmla="*/ 723900 w 2052637"/>
              <a:gd name="connsiteY89" fmla="*/ 652462 h 702468"/>
              <a:gd name="connsiteX90" fmla="*/ 628650 w 2052637"/>
              <a:gd name="connsiteY90" fmla="*/ 661987 h 702468"/>
              <a:gd name="connsiteX91" fmla="*/ 607218 w 2052637"/>
              <a:gd name="connsiteY91" fmla="*/ 666750 h 702468"/>
              <a:gd name="connsiteX92" fmla="*/ 523875 w 2052637"/>
              <a:gd name="connsiteY92" fmla="*/ 671512 h 702468"/>
              <a:gd name="connsiteX93" fmla="*/ 478631 w 2052637"/>
              <a:gd name="connsiteY93" fmla="*/ 676275 h 702468"/>
              <a:gd name="connsiteX94" fmla="*/ 464343 w 2052637"/>
              <a:gd name="connsiteY94" fmla="*/ 681037 h 702468"/>
              <a:gd name="connsiteX95" fmla="*/ 428625 w 2052637"/>
              <a:gd name="connsiteY95" fmla="*/ 683418 h 702468"/>
              <a:gd name="connsiteX96" fmla="*/ 290512 w 2052637"/>
              <a:gd name="connsiteY96" fmla="*/ 690562 h 702468"/>
              <a:gd name="connsiteX97" fmla="*/ 190500 w 2052637"/>
              <a:gd name="connsiteY97" fmla="*/ 697706 h 702468"/>
              <a:gd name="connsiteX98" fmla="*/ 150018 w 2052637"/>
              <a:gd name="connsiteY98" fmla="*/ 702468 h 702468"/>
              <a:gd name="connsiteX99" fmla="*/ 59531 w 2052637"/>
              <a:gd name="connsiteY99" fmla="*/ 695325 h 702468"/>
              <a:gd name="connsiteX100" fmla="*/ 45243 w 2052637"/>
              <a:gd name="connsiteY100" fmla="*/ 688181 h 702468"/>
              <a:gd name="connsiteX101" fmla="*/ 35718 w 2052637"/>
              <a:gd name="connsiteY101" fmla="*/ 685800 h 702468"/>
              <a:gd name="connsiteX102" fmla="*/ 16668 w 2052637"/>
              <a:gd name="connsiteY102" fmla="*/ 673893 h 702468"/>
              <a:gd name="connsiteX103" fmla="*/ 9525 w 2052637"/>
              <a:gd name="connsiteY103" fmla="*/ 664368 h 702468"/>
              <a:gd name="connsiteX104" fmla="*/ 7143 w 2052637"/>
              <a:gd name="connsiteY104" fmla="*/ 654843 h 702468"/>
              <a:gd name="connsiteX105" fmla="*/ 2381 w 2052637"/>
              <a:gd name="connsiteY105" fmla="*/ 642937 h 702468"/>
              <a:gd name="connsiteX106" fmla="*/ 0 w 2052637"/>
              <a:gd name="connsiteY106" fmla="*/ 626268 h 702468"/>
              <a:gd name="connsiteX107" fmla="*/ 4762 w 2052637"/>
              <a:gd name="connsiteY107" fmla="*/ 592931 h 702468"/>
              <a:gd name="connsiteX108" fmla="*/ 28575 w 2052637"/>
              <a:gd name="connsiteY108" fmla="*/ 554831 h 702468"/>
              <a:gd name="connsiteX109" fmla="*/ 40481 w 2052637"/>
              <a:gd name="connsiteY109" fmla="*/ 535781 h 702468"/>
              <a:gd name="connsiteX110" fmla="*/ 54768 w 2052637"/>
              <a:gd name="connsiteY110" fmla="*/ 516731 h 702468"/>
              <a:gd name="connsiteX111" fmla="*/ 59531 w 2052637"/>
              <a:gd name="connsiteY111" fmla="*/ 500062 h 702468"/>
              <a:gd name="connsiteX112" fmla="*/ 61912 w 2052637"/>
              <a:gd name="connsiteY112" fmla="*/ 454818 h 702468"/>
              <a:gd name="connsiteX113" fmla="*/ 73818 w 2052637"/>
              <a:gd name="connsiteY113" fmla="*/ 388143 h 702468"/>
              <a:gd name="connsiteX114" fmla="*/ 78581 w 2052637"/>
              <a:gd name="connsiteY114" fmla="*/ 366712 h 702468"/>
              <a:gd name="connsiteX115" fmla="*/ 80962 w 2052637"/>
              <a:gd name="connsiteY115" fmla="*/ 342900 h 702468"/>
              <a:gd name="connsiteX116" fmla="*/ 85725 w 2052637"/>
              <a:gd name="connsiteY116" fmla="*/ 328612 h 702468"/>
              <a:gd name="connsiteX117" fmla="*/ 114300 w 2052637"/>
              <a:gd name="connsiteY117" fmla="*/ 311943 h 702468"/>
              <a:gd name="connsiteX118" fmla="*/ 150018 w 2052637"/>
              <a:gd name="connsiteY118" fmla="*/ 300037 h 702468"/>
              <a:gd name="connsiteX119" fmla="*/ 209550 w 2052637"/>
              <a:gd name="connsiteY119" fmla="*/ 288131 h 702468"/>
              <a:gd name="connsiteX120" fmla="*/ 288131 w 2052637"/>
              <a:gd name="connsiteY120" fmla="*/ 280987 h 702468"/>
              <a:gd name="connsiteX121" fmla="*/ 342900 w 2052637"/>
              <a:gd name="connsiteY121" fmla="*/ 285750 h 702468"/>
              <a:gd name="connsiteX122" fmla="*/ 359568 w 2052637"/>
              <a:gd name="connsiteY122" fmla="*/ 290512 h 702468"/>
              <a:gd name="connsiteX123" fmla="*/ 388143 w 2052637"/>
              <a:gd name="connsiteY123" fmla="*/ 295275 h 702468"/>
              <a:gd name="connsiteX124" fmla="*/ 435768 w 2052637"/>
              <a:gd name="connsiteY124" fmla="*/ 300037 h 702468"/>
              <a:gd name="connsiteX125" fmla="*/ 450056 w 2052637"/>
              <a:gd name="connsiteY125" fmla="*/ 302418 h 702468"/>
              <a:gd name="connsiteX126" fmla="*/ 485775 w 2052637"/>
              <a:gd name="connsiteY126" fmla="*/ 307181 h 702468"/>
              <a:gd name="connsiteX127" fmla="*/ 526256 w 2052637"/>
              <a:gd name="connsiteY127" fmla="*/ 309562 h 702468"/>
              <a:gd name="connsiteX128" fmla="*/ 590550 w 2052637"/>
              <a:gd name="connsiteY128" fmla="*/ 316706 h 702468"/>
              <a:gd name="connsiteX129" fmla="*/ 697706 w 2052637"/>
              <a:gd name="connsiteY129" fmla="*/ 314325 h 702468"/>
              <a:gd name="connsiteX130" fmla="*/ 754856 w 2052637"/>
              <a:gd name="connsiteY130" fmla="*/ 304800 h 702468"/>
              <a:gd name="connsiteX131" fmla="*/ 826293 w 2052637"/>
              <a:gd name="connsiteY131" fmla="*/ 285750 h 702468"/>
              <a:gd name="connsiteX132" fmla="*/ 857250 w 2052637"/>
              <a:gd name="connsiteY132" fmla="*/ 278606 h 702468"/>
              <a:gd name="connsiteX133" fmla="*/ 871537 w 2052637"/>
              <a:gd name="connsiteY133" fmla="*/ 276225 h 702468"/>
              <a:gd name="connsiteX134" fmla="*/ 888206 w 2052637"/>
              <a:gd name="connsiteY134" fmla="*/ 271462 h 702468"/>
              <a:gd name="connsiteX135" fmla="*/ 1026318 w 2052637"/>
              <a:gd name="connsiteY135" fmla="*/ 250031 h 702468"/>
              <a:gd name="connsiteX136" fmla="*/ 1104900 w 2052637"/>
              <a:gd name="connsiteY136" fmla="*/ 228600 h 702468"/>
              <a:gd name="connsiteX137" fmla="*/ 1114425 w 2052637"/>
              <a:gd name="connsiteY137" fmla="*/ 226218 h 702468"/>
              <a:gd name="connsiteX138" fmla="*/ 1143000 w 2052637"/>
              <a:gd name="connsiteY138" fmla="*/ 216693 h 702468"/>
              <a:gd name="connsiteX139" fmla="*/ 1226343 w 2052637"/>
              <a:gd name="connsiteY139" fmla="*/ 207168 h 702468"/>
              <a:gd name="connsiteX140" fmla="*/ 1335881 w 2052637"/>
              <a:gd name="connsiteY140" fmla="*/ 195262 h 702468"/>
              <a:gd name="connsiteX141" fmla="*/ 1364456 w 2052637"/>
              <a:gd name="connsiteY141" fmla="*/ 190500 h 702468"/>
              <a:gd name="connsiteX142" fmla="*/ 1533525 w 2052637"/>
              <a:gd name="connsiteY142" fmla="*/ 200025 h 702468"/>
              <a:gd name="connsiteX143" fmla="*/ 1588293 w 2052637"/>
              <a:gd name="connsiteY143" fmla="*/ 209550 h 702468"/>
              <a:gd name="connsiteX144" fmla="*/ 1693068 w 2052637"/>
              <a:gd name="connsiteY144" fmla="*/ 211931 h 702468"/>
              <a:gd name="connsiteX145" fmla="*/ 1721643 w 2052637"/>
              <a:gd name="connsiteY145" fmla="*/ 207168 h 702468"/>
              <a:gd name="connsiteX146" fmla="*/ 1731168 w 2052637"/>
              <a:gd name="connsiteY146" fmla="*/ 202406 h 702468"/>
              <a:gd name="connsiteX147" fmla="*/ 1740693 w 2052637"/>
              <a:gd name="connsiteY147" fmla="*/ 209550 h 70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2052637" h="702468">
                <a:moveTo>
                  <a:pt x="1740693" y="209550"/>
                </a:moveTo>
                <a:cubicBezTo>
                  <a:pt x="1740296" y="209550"/>
                  <a:pt x="1731835" y="205889"/>
                  <a:pt x="1728787" y="202406"/>
                </a:cubicBezTo>
                <a:cubicBezTo>
                  <a:pt x="1725972" y="199189"/>
                  <a:pt x="1725526" y="194502"/>
                  <a:pt x="1724025" y="190500"/>
                </a:cubicBezTo>
                <a:cubicBezTo>
                  <a:pt x="1719800" y="179235"/>
                  <a:pt x="1724104" y="187048"/>
                  <a:pt x="1716881" y="176212"/>
                </a:cubicBezTo>
                <a:cubicBezTo>
                  <a:pt x="1713282" y="161813"/>
                  <a:pt x="1715537" y="169798"/>
                  <a:pt x="1709737" y="152400"/>
                </a:cubicBezTo>
                <a:lnTo>
                  <a:pt x="1707356" y="145256"/>
                </a:lnTo>
                <a:cubicBezTo>
                  <a:pt x="1706562" y="142875"/>
                  <a:pt x="1706367" y="140201"/>
                  <a:pt x="1704975" y="138112"/>
                </a:cubicBezTo>
                <a:lnTo>
                  <a:pt x="1695450" y="123825"/>
                </a:lnTo>
                <a:lnTo>
                  <a:pt x="1690687" y="116681"/>
                </a:lnTo>
                <a:cubicBezTo>
                  <a:pt x="1686220" y="89875"/>
                  <a:pt x="1686812" y="99775"/>
                  <a:pt x="1690687" y="57150"/>
                </a:cubicBezTo>
                <a:cubicBezTo>
                  <a:pt x="1690914" y="54650"/>
                  <a:pt x="1691461" y="51934"/>
                  <a:pt x="1693068" y="50006"/>
                </a:cubicBezTo>
                <a:cubicBezTo>
                  <a:pt x="1695609" y="46957"/>
                  <a:pt x="1699787" y="45668"/>
                  <a:pt x="1702593" y="42862"/>
                </a:cubicBezTo>
                <a:cubicBezTo>
                  <a:pt x="1704617" y="40838"/>
                  <a:pt x="1704843" y="37088"/>
                  <a:pt x="1707356" y="35718"/>
                </a:cubicBezTo>
                <a:cubicBezTo>
                  <a:pt x="1713967" y="32112"/>
                  <a:pt x="1721643" y="30956"/>
                  <a:pt x="1728787" y="28575"/>
                </a:cubicBezTo>
                <a:cubicBezTo>
                  <a:pt x="1733550" y="26987"/>
                  <a:pt x="1738080" y="24311"/>
                  <a:pt x="1743075" y="23812"/>
                </a:cubicBezTo>
                <a:cubicBezTo>
                  <a:pt x="1780337" y="20086"/>
                  <a:pt x="1758924" y="21899"/>
                  <a:pt x="1807368" y="19050"/>
                </a:cubicBezTo>
                <a:cubicBezTo>
                  <a:pt x="1829154" y="8156"/>
                  <a:pt x="1806355" y="18301"/>
                  <a:pt x="1850231" y="9525"/>
                </a:cubicBezTo>
                <a:cubicBezTo>
                  <a:pt x="1858168" y="7937"/>
                  <a:pt x="1866072" y="6169"/>
                  <a:pt x="1874043" y="4762"/>
                </a:cubicBezTo>
                <a:cubicBezTo>
                  <a:pt x="1879570" y="3787"/>
                  <a:pt x="1885165" y="3234"/>
                  <a:pt x="1890712" y="2381"/>
                </a:cubicBezTo>
                <a:cubicBezTo>
                  <a:pt x="1895484" y="1647"/>
                  <a:pt x="1900237" y="794"/>
                  <a:pt x="1905000" y="0"/>
                </a:cubicBezTo>
                <a:cubicBezTo>
                  <a:pt x="1912937" y="794"/>
                  <a:pt x="1921104" y="326"/>
                  <a:pt x="1928812" y="2381"/>
                </a:cubicBezTo>
                <a:cubicBezTo>
                  <a:pt x="1933948" y="3751"/>
                  <a:pt x="1945738" y="13450"/>
                  <a:pt x="1950243" y="16668"/>
                </a:cubicBezTo>
                <a:cubicBezTo>
                  <a:pt x="1963122" y="25867"/>
                  <a:pt x="1951476" y="17285"/>
                  <a:pt x="1969293" y="26193"/>
                </a:cubicBezTo>
                <a:cubicBezTo>
                  <a:pt x="1987758" y="35425"/>
                  <a:pt x="1965625" y="27352"/>
                  <a:pt x="1983581" y="33337"/>
                </a:cubicBezTo>
                <a:cubicBezTo>
                  <a:pt x="1985168" y="35718"/>
                  <a:pt x="1985962" y="38893"/>
                  <a:pt x="1988343" y="40481"/>
                </a:cubicBezTo>
                <a:cubicBezTo>
                  <a:pt x="1991066" y="42296"/>
                  <a:pt x="1994941" y="41398"/>
                  <a:pt x="1997868" y="42862"/>
                </a:cubicBezTo>
                <a:cubicBezTo>
                  <a:pt x="2002988" y="45422"/>
                  <a:pt x="2007393" y="49212"/>
                  <a:pt x="2012156" y="52387"/>
                </a:cubicBezTo>
                <a:lnTo>
                  <a:pt x="2012156" y="52387"/>
                </a:lnTo>
                <a:cubicBezTo>
                  <a:pt x="2022894" y="63125"/>
                  <a:pt x="2017196" y="56901"/>
                  <a:pt x="2028825" y="71437"/>
                </a:cubicBezTo>
                <a:lnTo>
                  <a:pt x="2035968" y="92868"/>
                </a:lnTo>
                <a:cubicBezTo>
                  <a:pt x="2044016" y="117014"/>
                  <a:pt x="2038935" y="108035"/>
                  <a:pt x="2047875" y="121443"/>
                </a:cubicBezTo>
                <a:cubicBezTo>
                  <a:pt x="2048669" y="124618"/>
                  <a:pt x="2049357" y="127821"/>
                  <a:pt x="2050256" y="130968"/>
                </a:cubicBezTo>
                <a:cubicBezTo>
                  <a:pt x="2050946" y="133382"/>
                  <a:pt x="2052637" y="135602"/>
                  <a:pt x="2052637" y="138112"/>
                </a:cubicBezTo>
                <a:cubicBezTo>
                  <a:pt x="2052637" y="145884"/>
                  <a:pt x="2049320" y="157418"/>
                  <a:pt x="2045493" y="164306"/>
                </a:cubicBezTo>
                <a:cubicBezTo>
                  <a:pt x="2043566" y="167775"/>
                  <a:pt x="2040657" y="170602"/>
                  <a:pt x="2038350" y="173831"/>
                </a:cubicBezTo>
                <a:cubicBezTo>
                  <a:pt x="2019949" y="199593"/>
                  <a:pt x="2058672" y="155891"/>
                  <a:pt x="1995487" y="219075"/>
                </a:cubicBezTo>
                <a:lnTo>
                  <a:pt x="1978818" y="235743"/>
                </a:lnTo>
                <a:cubicBezTo>
                  <a:pt x="1976437" y="238124"/>
                  <a:pt x="1974477" y="241019"/>
                  <a:pt x="1971675" y="242887"/>
                </a:cubicBezTo>
                <a:cubicBezTo>
                  <a:pt x="1965523" y="246988"/>
                  <a:pt x="1954035" y="254265"/>
                  <a:pt x="1947862" y="259556"/>
                </a:cubicBezTo>
                <a:cubicBezTo>
                  <a:pt x="1931820" y="273306"/>
                  <a:pt x="1949361" y="260938"/>
                  <a:pt x="1933575" y="271462"/>
                </a:cubicBezTo>
                <a:cubicBezTo>
                  <a:pt x="1931987" y="274637"/>
                  <a:pt x="1931322" y="278477"/>
                  <a:pt x="1928812" y="280987"/>
                </a:cubicBezTo>
                <a:cubicBezTo>
                  <a:pt x="1926302" y="283497"/>
                  <a:pt x="1922176" y="283687"/>
                  <a:pt x="1919287" y="285750"/>
                </a:cubicBezTo>
                <a:cubicBezTo>
                  <a:pt x="1916547" y="287707"/>
                  <a:pt x="1914361" y="290359"/>
                  <a:pt x="1912143" y="292893"/>
                </a:cubicBezTo>
                <a:cubicBezTo>
                  <a:pt x="1904253" y="301910"/>
                  <a:pt x="1903735" y="304863"/>
                  <a:pt x="1895475" y="311943"/>
                </a:cubicBezTo>
                <a:cubicBezTo>
                  <a:pt x="1892462" y="314526"/>
                  <a:pt x="1888756" y="316281"/>
                  <a:pt x="1885950" y="319087"/>
                </a:cubicBezTo>
                <a:cubicBezTo>
                  <a:pt x="1868227" y="336810"/>
                  <a:pt x="1888498" y="322150"/>
                  <a:pt x="1871662" y="333375"/>
                </a:cubicBezTo>
                <a:cubicBezTo>
                  <a:pt x="1869281" y="337344"/>
                  <a:pt x="1867530" y="341767"/>
                  <a:pt x="1864518" y="345281"/>
                </a:cubicBezTo>
                <a:cubicBezTo>
                  <a:pt x="1862656" y="347454"/>
                  <a:pt x="1859237" y="347870"/>
                  <a:pt x="1857375" y="350043"/>
                </a:cubicBezTo>
                <a:cubicBezTo>
                  <a:pt x="1854363" y="353557"/>
                  <a:pt x="1852684" y="358025"/>
                  <a:pt x="1850231" y="361950"/>
                </a:cubicBezTo>
                <a:cubicBezTo>
                  <a:pt x="1848714" y="364377"/>
                  <a:pt x="1847131" y="366764"/>
                  <a:pt x="1845468" y="369093"/>
                </a:cubicBezTo>
                <a:cubicBezTo>
                  <a:pt x="1843161" y="372322"/>
                  <a:pt x="1840252" y="375149"/>
                  <a:pt x="1838325" y="378618"/>
                </a:cubicBezTo>
                <a:cubicBezTo>
                  <a:pt x="1836249" y="382355"/>
                  <a:pt x="1835474" y="386702"/>
                  <a:pt x="1833562" y="390525"/>
                </a:cubicBezTo>
                <a:cubicBezTo>
                  <a:pt x="1831492" y="394665"/>
                  <a:pt x="1828799" y="398462"/>
                  <a:pt x="1826418" y="402431"/>
                </a:cubicBezTo>
                <a:cubicBezTo>
                  <a:pt x="1821383" y="422575"/>
                  <a:pt x="1828242" y="402077"/>
                  <a:pt x="1816893" y="419100"/>
                </a:cubicBezTo>
                <a:cubicBezTo>
                  <a:pt x="1815501" y="421188"/>
                  <a:pt x="1815904" y="424155"/>
                  <a:pt x="1814512" y="426243"/>
                </a:cubicBezTo>
                <a:cubicBezTo>
                  <a:pt x="1812644" y="429045"/>
                  <a:pt x="1809436" y="430729"/>
                  <a:pt x="1807368" y="433387"/>
                </a:cubicBezTo>
                <a:cubicBezTo>
                  <a:pt x="1787430" y="459022"/>
                  <a:pt x="1806917" y="438601"/>
                  <a:pt x="1790700" y="454818"/>
                </a:cubicBezTo>
                <a:cubicBezTo>
                  <a:pt x="1786248" y="472622"/>
                  <a:pt x="1792557" y="457635"/>
                  <a:pt x="1778793" y="469106"/>
                </a:cubicBezTo>
                <a:cubicBezTo>
                  <a:pt x="1776595" y="470938"/>
                  <a:pt x="1776055" y="474226"/>
                  <a:pt x="1774031" y="476250"/>
                </a:cubicBezTo>
                <a:cubicBezTo>
                  <a:pt x="1772007" y="478274"/>
                  <a:pt x="1769086" y="479180"/>
                  <a:pt x="1766887" y="481012"/>
                </a:cubicBezTo>
                <a:cubicBezTo>
                  <a:pt x="1758191" y="488258"/>
                  <a:pt x="1760266" y="490780"/>
                  <a:pt x="1747837" y="495300"/>
                </a:cubicBezTo>
                <a:cubicBezTo>
                  <a:pt x="1743300" y="496950"/>
                  <a:pt x="1738312" y="496887"/>
                  <a:pt x="1733550" y="497681"/>
                </a:cubicBezTo>
                <a:cubicBezTo>
                  <a:pt x="1729581" y="500062"/>
                  <a:pt x="1725897" y="503002"/>
                  <a:pt x="1721643" y="504825"/>
                </a:cubicBezTo>
                <a:cubicBezTo>
                  <a:pt x="1687191" y="519589"/>
                  <a:pt x="1712530" y="507082"/>
                  <a:pt x="1688306" y="514350"/>
                </a:cubicBezTo>
                <a:cubicBezTo>
                  <a:pt x="1660304" y="522751"/>
                  <a:pt x="1694925" y="516466"/>
                  <a:pt x="1659731" y="521493"/>
                </a:cubicBezTo>
                <a:cubicBezTo>
                  <a:pt x="1648618" y="526256"/>
                  <a:pt x="1637863" y="531958"/>
                  <a:pt x="1626393" y="535781"/>
                </a:cubicBezTo>
                <a:cubicBezTo>
                  <a:pt x="1621631" y="537368"/>
                  <a:pt x="1616791" y="538741"/>
                  <a:pt x="1612106" y="540543"/>
                </a:cubicBezTo>
                <a:cubicBezTo>
                  <a:pt x="1601787" y="544512"/>
                  <a:pt x="1591876" y="549769"/>
                  <a:pt x="1581150" y="552450"/>
                </a:cubicBezTo>
                <a:cubicBezTo>
                  <a:pt x="1551374" y="559893"/>
                  <a:pt x="1588394" y="550380"/>
                  <a:pt x="1564481" y="557212"/>
                </a:cubicBezTo>
                <a:cubicBezTo>
                  <a:pt x="1561334" y="558111"/>
                  <a:pt x="1558103" y="558694"/>
                  <a:pt x="1554956" y="559593"/>
                </a:cubicBezTo>
                <a:cubicBezTo>
                  <a:pt x="1531043" y="566426"/>
                  <a:pt x="1568062" y="556913"/>
                  <a:pt x="1538287" y="564356"/>
                </a:cubicBezTo>
                <a:cubicBezTo>
                  <a:pt x="1534318" y="566737"/>
                  <a:pt x="1530610" y="569620"/>
                  <a:pt x="1526381" y="571500"/>
                </a:cubicBezTo>
                <a:cubicBezTo>
                  <a:pt x="1523390" y="572829"/>
                  <a:pt x="1520065" y="573239"/>
                  <a:pt x="1516856" y="573881"/>
                </a:cubicBezTo>
                <a:cubicBezTo>
                  <a:pt x="1508154" y="575621"/>
                  <a:pt x="1499339" y="576784"/>
                  <a:pt x="1490662" y="578643"/>
                </a:cubicBezTo>
                <a:cubicBezTo>
                  <a:pt x="1488208" y="579169"/>
                  <a:pt x="1486014" y="580758"/>
                  <a:pt x="1483518" y="581025"/>
                </a:cubicBezTo>
                <a:cubicBezTo>
                  <a:pt x="1463724" y="583146"/>
                  <a:pt x="1443866" y="584722"/>
                  <a:pt x="1423987" y="585787"/>
                </a:cubicBezTo>
                <a:cubicBezTo>
                  <a:pt x="1399403" y="587104"/>
                  <a:pt x="1374766" y="587143"/>
                  <a:pt x="1350168" y="588168"/>
                </a:cubicBezTo>
                <a:cubicBezTo>
                  <a:pt x="1328349" y="589077"/>
                  <a:pt x="1298622" y="591340"/>
                  <a:pt x="1276350" y="592931"/>
                </a:cubicBezTo>
                <a:cubicBezTo>
                  <a:pt x="1266825" y="594518"/>
                  <a:pt x="1257363" y="596542"/>
                  <a:pt x="1247775" y="597693"/>
                </a:cubicBezTo>
                <a:cubicBezTo>
                  <a:pt x="1237499" y="598926"/>
                  <a:pt x="1227063" y="598611"/>
                  <a:pt x="1216818" y="600075"/>
                </a:cubicBezTo>
                <a:cubicBezTo>
                  <a:pt x="1210338" y="601001"/>
                  <a:pt x="1204217" y="603715"/>
                  <a:pt x="1197768" y="604837"/>
                </a:cubicBezTo>
                <a:cubicBezTo>
                  <a:pt x="1157778" y="611792"/>
                  <a:pt x="1167751" y="608077"/>
                  <a:pt x="1128712" y="611981"/>
                </a:cubicBezTo>
                <a:cubicBezTo>
                  <a:pt x="1108041" y="614048"/>
                  <a:pt x="1087542" y="617973"/>
                  <a:pt x="1066800" y="619125"/>
                </a:cubicBezTo>
                <a:lnTo>
                  <a:pt x="938212" y="626268"/>
                </a:lnTo>
                <a:cubicBezTo>
                  <a:pt x="927100" y="627856"/>
                  <a:pt x="916054" y="630015"/>
                  <a:pt x="904875" y="631031"/>
                </a:cubicBezTo>
                <a:cubicBezTo>
                  <a:pt x="889835" y="632398"/>
                  <a:pt x="874653" y="631858"/>
                  <a:pt x="859631" y="633412"/>
                </a:cubicBezTo>
                <a:cubicBezTo>
                  <a:pt x="851579" y="634245"/>
                  <a:pt x="843814" y="636912"/>
                  <a:pt x="835818" y="638175"/>
                </a:cubicBezTo>
                <a:cubicBezTo>
                  <a:pt x="828718" y="639296"/>
                  <a:pt x="821512" y="639606"/>
                  <a:pt x="814387" y="640556"/>
                </a:cubicBezTo>
                <a:cubicBezTo>
                  <a:pt x="793144" y="643388"/>
                  <a:pt x="803110" y="643465"/>
                  <a:pt x="776287" y="647700"/>
                </a:cubicBezTo>
                <a:cubicBezTo>
                  <a:pt x="762899" y="649814"/>
                  <a:pt x="735632" y="651560"/>
                  <a:pt x="723900" y="652462"/>
                </a:cubicBezTo>
                <a:cubicBezTo>
                  <a:pt x="666749" y="663893"/>
                  <a:pt x="737459" y="650827"/>
                  <a:pt x="628650" y="661987"/>
                </a:cubicBezTo>
                <a:cubicBezTo>
                  <a:pt x="621370" y="662734"/>
                  <a:pt x="614475" y="665803"/>
                  <a:pt x="607218" y="666750"/>
                </a:cubicBezTo>
                <a:cubicBezTo>
                  <a:pt x="592851" y="668624"/>
                  <a:pt x="531662" y="671141"/>
                  <a:pt x="523875" y="671512"/>
                </a:cubicBezTo>
                <a:cubicBezTo>
                  <a:pt x="508794" y="673100"/>
                  <a:pt x="493605" y="673879"/>
                  <a:pt x="478631" y="676275"/>
                </a:cubicBezTo>
                <a:cubicBezTo>
                  <a:pt x="473674" y="677068"/>
                  <a:pt x="469313" y="680327"/>
                  <a:pt x="464343" y="681037"/>
                </a:cubicBezTo>
                <a:cubicBezTo>
                  <a:pt x="452530" y="682724"/>
                  <a:pt x="440505" y="682304"/>
                  <a:pt x="428625" y="683418"/>
                </a:cubicBezTo>
                <a:cubicBezTo>
                  <a:pt x="330721" y="692597"/>
                  <a:pt x="461843" y="686384"/>
                  <a:pt x="290512" y="690562"/>
                </a:cubicBezTo>
                <a:cubicBezTo>
                  <a:pt x="250216" y="706683"/>
                  <a:pt x="290528" y="692149"/>
                  <a:pt x="190500" y="697706"/>
                </a:cubicBezTo>
                <a:cubicBezTo>
                  <a:pt x="176934" y="698460"/>
                  <a:pt x="163512" y="700881"/>
                  <a:pt x="150018" y="702468"/>
                </a:cubicBezTo>
                <a:cubicBezTo>
                  <a:pt x="146744" y="702257"/>
                  <a:pt x="83276" y="700074"/>
                  <a:pt x="59531" y="695325"/>
                </a:cubicBezTo>
                <a:cubicBezTo>
                  <a:pt x="46991" y="692817"/>
                  <a:pt x="57532" y="693447"/>
                  <a:pt x="45243" y="688181"/>
                </a:cubicBezTo>
                <a:cubicBezTo>
                  <a:pt x="42235" y="686892"/>
                  <a:pt x="38893" y="686594"/>
                  <a:pt x="35718" y="685800"/>
                </a:cubicBezTo>
                <a:cubicBezTo>
                  <a:pt x="28174" y="682027"/>
                  <a:pt x="22850" y="680075"/>
                  <a:pt x="16668" y="673893"/>
                </a:cubicBezTo>
                <a:cubicBezTo>
                  <a:pt x="13862" y="671087"/>
                  <a:pt x="11906" y="667543"/>
                  <a:pt x="9525" y="664368"/>
                </a:cubicBezTo>
                <a:cubicBezTo>
                  <a:pt x="8731" y="661193"/>
                  <a:pt x="8178" y="657948"/>
                  <a:pt x="7143" y="654843"/>
                </a:cubicBezTo>
                <a:cubicBezTo>
                  <a:pt x="5791" y="650788"/>
                  <a:pt x="3418" y="647084"/>
                  <a:pt x="2381" y="642937"/>
                </a:cubicBezTo>
                <a:cubicBezTo>
                  <a:pt x="1020" y="637492"/>
                  <a:pt x="794" y="631824"/>
                  <a:pt x="0" y="626268"/>
                </a:cubicBezTo>
                <a:cubicBezTo>
                  <a:pt x="1587" y="615156"/>
                  <a:pt x="1619" y="603707"/>
                  <a:pt x="4762" y="592931"/>
                </a:cubicBezTo>
                <a:cubicBezTo>
                  <a:pt x="10032" y="574862"/>
                  <a:pt x="17559" y="568049"/>
                  <a:pt x="28575" y="554831"/>
                </a:cubicBezTo>
                <a:cubicBezTo>
                  <a:pt x="33185" y="540998"/>
                  <a:pt x="28128" y="553428"/>
                  <a:pt x="40481" y="535781"/>
                </a:cubicBezTo>
                <a:cubicBezTo>
                  <a:pt x="54290" y="516054"/>
                  <a:pt x="40764" y="530737"/>
                  <a:pt x="54768" y="516731"/>
                </a:cubicBezTo>
                <a:cubicBezTo>
                  <a:pt x="56162" y="512550"/>
                  <a:pt x="59179" y="504112"/>
                  <a:pt x="59531" y="500062"/>
                </a:cubicBezTo>
                <a:cubicBezTo>
                  <a:pt x="60839" y="485017"/>
                  <a:pt x="60658" y="469868"/>
                  <a:pt x="61912" y="454818"/>
                </a:cubicBezTo>
                <a:cubicBezTo>
                  <a:pt x="66314" y="402001"/>
                  <a:pt x="64046" y="429675"/>
                  <a:pt x="73818" y="388143"/>
                </a:cubicBezTo>
                <a:cubicBezTo>
                  <a:pt x="80522" y="359650"/>
                  <a:pt x="72641" y="384535"/>
                  <a:pt x="78581" y="366712"/>
                </a:cubicBezTo>
                <a:cubicBezTo>
                  <a:pt x="79375" y="358775"/>
                  <a:pt x="79492" y="350740"/>
                  <a:pt x="80962" y="342900"/>
                </a:cubicBezTo>
                <a:cubicBezTo>
                  <a:pt x="81887" y="337966"/>
                  <a:pt x="81389" y="331142"/>
                  <a:pt x="85725" y="328612"/>
                </a:cubicBezTo>
                <a:cubicBezTo>
                  <a:pt x="95250" y="323056"/>
                  <a:pt x="103839" y="315430"/>
                  <a:pt x="114300" y="311943"/>
                </a:cubicBezTo>
                <a:cubicBezTo>
                  <a:pt x="126206" y="307974"/>
                  <a:pt x="137712" y="302498"/>
                  <a:pt x="150018" y="300037"/>
                </a:cubicBezTo>
                <a:cubicBezTo>
                  <a:pt x="169862" y="296068"/>
                  <a:pt x="189588" y="291458"/>
                  <a:pt x="209550" y="288131"/>
                </a:cubicBezTo>
                <a:cubicBezTo>
                  <a:pt x="237679" y="283443"/>
                  <a:pt x="259875" y="282753"/>
                  <a:pt x="288131" y="280987"/>
                </a:cubicBezTo>
                <a:cubicBezTo>
                  <a:pt x="306387" y="282575"/>
                  <a:pt x="324736" y="283328"/>
                  <a:pt x="342900" y="285750"/>
                </a:cubicBezTo>
                <a:cubicBezTo>
                  <a:pt x="348628" y="286514"/>
                  <a:pt x="353914" y="289322"/>
                  <a:pt x="359568" y="290512"/>
                </a:cubicBezTo>
                <a:cubicBezTo>
                  <a:pt x="369017" y="292501"/>
                  <a:pt x="378561" y="294077"/>
                  <a:pt x="388143" y="295275"/>
                </a:cubicBezTo>
                <a:cubicBezTo>
                  <a:pt x="403974" y="297254"/>
                  <a:pt x="419919" y="298208"/>
                  <a:pt x="435768" y="300037"/>
                </a:cubicBezTo>
                <a:cubicBezTo>
                  <a:pt x="440565" y="300590"/>
                  <a:pt x="445276" y="301735"/>
                  <a:pt x="450056" y="302418"/>
                </a:cubicBezTo>
                <a:cubicBezTo>
                  <a:pt x="461947" y="304117"/>
                  <a:pt x="473816" y="306060"/>
                  <a:pt x="485775" y="307181"/>
                </a:cubicBezTo>
                <a:cubicBezTo>
                  <a:pt x="499233" y="308443"/>
                  <a:pt x="512762" y="308768"/>
                  <a:pt x="526256" y="309562"/>
                </a:cubicBezTo>
                <a:cubicBezTo>
                  <a:pt x="539609" y="311343"/>
                  <a:pt x="575340" y="316706"/>
                  <a:pt x="590550" y="316706"/>
                </a:cubicBezTo>
                <a:cubicBezTo>
                  <a:pt x="626277" y="316706"/>
                  <a:pt x="661987" y="315119"/>
                  <a:pt x="697706" y="314325"/>
                </a:cubicBezTo>
                <a:cubicBezTo>
                  <a:pt x="716756" y="311150"/>
                  <a:pt x="736286" y="310106"/>
                  <a:pt x="754856" y="304800"/>
                </a:cubicBezTo>
                <a:cubicBezTo>
                  <a:pt x="778551" y="298029"/>
                  <a:pt x="802316" y="291459"/>
                  <a:pt x="826293" y="285750"/>
                </a:cubicBezTo>
                <a:cubicBezTo>
                  <a:pt x="836595" y="283297"/>
                  <a:pt x="846804" y="280347"/>
                  <a:pt x="857250" y="278606"/>
                </a:cubicBezTo>
                <a:cubicBezTo>
                  <a:pt x="862012" y="277812"/>
                  <a:pt x="866833" y="277311"/>
                  <a:pt x="871537" y="276225"/>
                </a:cubicBezTo>
                <a:cubicBezTo>
                  <a:pt x="877168" y="274926"/>
                  <a:pt x="882540" y="272595"/>
                  <a:pt x="888206" y="271462"/>
                </a:cubicBezTo>
                <a:cubicBezTo>
                  <a:pt x="949490" y="259205"/>
                  <a:pt x="963404" y="258420"/>
                  <a:pt x="1026318" y="250031"/>
                </a:cubicBezTo>
                <a:lnTo>
                  <a:pt x="1104900" y="228600"/>
                </a:lnTo>
                <a:cubicBezTo>
                  <a:pt x="1108059" y="227746"/>
                  <a:pt x="1111320" y="227253"/>
                  <a:pt x="1114425" y="226218"/>
                </a:cubicBezTo>
                <a:cubicBezTo>
                  <a:pt x="1123950" y="223043"/>
                  <a:pt x="1133314" y="219335"/>
                  <a:pt x="1143000" y="216693"/>
                </a:cubicBezTo>
                <a:cubicBezTo>
                  <a:pt x="1172892" y="208541"/>
                  <a:pt x="1191797" y="211314"/>
                  <a:pt x="1226343" y="207168"/>
                </a:cubicBezTo>
                <a:cubicBezTo>
                  <a:pt x="1344348" y="193007"/>
                  <a:pt x="1230930" y="200259"/>
                  <a:pt x="1335881" y="195262"/>
                </a:cubicBezTo>
                <a:cubicBezTo>
                  <a:pt x="1345406" y="193675"/>
                  <a:pt x="1354800" y="190500"/>
                  <a:pt x="1364456" y="190500"/>
                </a:cubicBezTo>
                <a:cubicBezTo>
                  <a:pt x="1422130" y="190500"/>
                  <a:pt x="1477298" y="191374"/>
                  <a:pt x="1533525" y="200025"/>
                </a:cubicBezTo>
                <a:cubicBezTo>
                  <a:pt x="1551840" y="202843"/>
                  <a:pt x="1569814" y="208171"/>
                  <a:pt x="1588293" y="209550"/>
                </a:cubicBezTo>
                <a:cubicBezTo>
                  <a:pt x="1623130" y="212150"/>
                  <a:pt x="1658143" y="211137"/>
                  <a:pt x="1693068" y="211931"/>
                </a:cubicBezTo>
                <a:cubicBezTo>
                  <a:pt x="1699993" y="211065"/>
                  <a:pt x="1713771" y="210120"/>
                  <a:pt x="1721643" y="207168"/>
                </a:cubicBezTo>
                <a:cubicBezTo>
                  <a:pt x="1724967" y="205922"/>
                  <a:pt x="1727844" y="203652"/>
                  <a:pt x="1731168" y="202406"/>
                </a:cubicBezTo>
                <a:cubicBezTo>
                  <a:pt x="1734232" y="201257"/>
                  <a:pt x="1741090" y="209550"/>
                  <a:pt x="1740693" y="2095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397669" y="2331244"/>
            <a:ext cx="1562100" cy="564356"/>
          </a:xfrm>
          <a:custGeom>
            <a:avLst/>
            <a:gdLst>
              <a:gd name="connsiteX0" fmla="*/ 61912 w 1562100"/>
              <a:gd name="connsiteY0" fmla="*/ 171450 h 564356"/>
              <a:gd name="connsiteX1" fmla="*/ 71437 w 1562100"/>
              <a:gd name="connsiteY1" fmla="*/ 145256 h 564356"/>
              <a:gd name="connsiteX2" fmla="*/ 97631 w 1562100"/>
              <a:gd name="connsiteY2" fmla="*/ 119062 h 564356"/>
              <a:gd name="connsiteX3" fmla="*/ 130969 w 1562100"/>
              <a:gd name="connsiteY3" fmla="*/ 100012 h 564356"/>
              <a:gd name="connsiteX4" fmla="*/ 138112 w 1562100"/>
              <a:gd name="connsiteY4" fmla="*/ 97631 h 564356"/>
              <a:gd name="connsiteX5" fmla="*/ 157162 w 1562100"/>
              <a:gd name="connsiteY5" fmla="*/ 92869 h 564356"/>
              <a:gd name="connsiteX6" fmla="*/ 169069 w 1562100"/>
              <a:gd name="connsiteY6" fmla="*/ 90487 h 564356"/>
              <a:gd name="connsiteX7" fmla="*/ 216694 w 1562100"/>
              <a:gd name="connsiteY7" fmla="*/ 76200 h 564356"/>
              <a:gd name="connsiteX8" fmla="*/ 302419 w 1562100"/>
              <a:gd name="connsiteY8" fmla="*/ 61912 h 564356"/>
              <a:gd name="connsiteX9" fmla="*/ 342900 w 1562100"/>
              <a:gd name="connsiteY9" fmla="*/ 50006 h 564356"/>
              <a:gd name="connsiteX10" fmla="*/ 357187 w 1562100"/>
              <a:gd name="connsiteY10" fmla="*/ 47625 h 564356"/>
              <a:gd name="connsiteX11" fmla="*/ 378619 w 1562100"/>
              <a:gd name="connsiteY11" fmla="*/ 42862 h 564356"/>
              <a:gd name="connsiteX12" fmla="*/ 397669 w 1562100"/>
              <a:gd name="connsiteY12" fmla="*/ 38100 h 564356"/>
              <a:gd name="connsiteX13" fmla="*/ 435769 w 1562100"/>
              <a:gd name="connsiteY13" fmla="*/ 35719 h 564356"/>
              <a:gd name="connsiteX14" fmla="*/ 466725 w 1562100"/>
              <a:gd name="connsiteY14" fmla="*/ 33337 h 564356"/>
              <a:gd name="connsiteX15" fmla="*/ 500062 w 1562100"/>
              <a:gd name="connsiteY15" fmla="*/ 26194 h 564356"/>
              <a:gd name="connsiteX16" fmla="*/ 511969 w 1562100"/>
              <a:gd name="connsiteY16" fmla="*/ 21431 h 564356"/>
              <a:gd name="connsiteX17" fmla="*/ 545306 w 1562100"/>
              <a:gd name="connsiteY17" fmla="*/ 14287 h 564356"/>
              <a:gd name="connsiteX18" fmla="*/ 561975 w 1562100"/>
              <a:gd name="connsiteY18" fmla="*/ 7144 h 564356"/>
              <a:gd name="connsiteX19" fmla="*/ 611981 w 1562100"/>
              <a:gd name="connsiteY19" fmla="*/ 4762 h 564356"/>
              <a:gd name="connsiteX20" fmla="*/ 740569 w 1562100"/>
              <a:gd name="connsiteY20" fmla="*/ 0 h 564356"/>
              <a:gd name="connsiteX21" fmla="*/ 1002506 w 1562100"/>
              <a:gd name="connsiteY21" fmla="*/ 4762 h 564356"/>
              <a:gd name="connsiteX22" fmla="*/ 1035844 w 1562100"/>
              <a:gd name="connsiteY22" fmla="*/ 14287 h 564356"/>
              <a:gd name="connsiteX23" fmla="*/ 1109662 w 1562100"/>
              <a:gd name="connsiteY23" fmla="*/ 26194 h 564356"/>
              <a:gd name="connsiteX24" fmla="*/ 1166812 w 1562100"/>
              <a:gd name="connsiteY24" fmla="*/ 28575 h 564356"/>
              <a:gd name="connsiteX25" fmla="*/ 1409700 w 1562100"/>
              <a:gd name="connsiteY25" fmla="*/ 30956 h 564356"/>
              <a:gd name="connsiteX26" fmla="*/ 1495425 w 1562100"/>
              <a:gd name="connsiteY26" fmla="*/ 35719 h 564356"/>
              <a:gd name="connsiteX27" fmla="*/ 1519237 w 1562100"/>
              <a:gd name="connsiteY27" fmla="*/ 38100 h 564356"/>
              <a:gd name="connsiteX28" fmla="*/ 1545431 w 1562100"/>
              <a:gd name="connsiteY28" fmla="*/ 59531 h 564356"/>
              <a:gd name="connsiteX29" fmla="*/ 1552575 w 1562100"/>
              <a:gd name="connsiteY29" fmla="*/ 66675 h 564356"/>
              <a:gd name="connsiteX30" fmla="*/ 1562100 w 1562100"/>
              <a:gd name="connsiteY30" fmla="*/ 80962 h 564356"/>
              <a:gd name="connsiteX31" fmla="*/ 1550194 w 1562100"/>
              <a:gd name="connsiteY31" fmla="*/ 121444 h 564356"/>
              <a:gd name="connsiteX32" fmla="*/ 1533525 w 1562100"/>
              <a:gd name="connsiteY32" fmla="*/ 135731 h 564356"/>
              <a:gd name="connsiteX33" fmla="*/ 1512094 w 1562100"/>
              <a:gd name="connsiteY33" fmla="*/ 145256 h 564356"/>
              <a:gd name="connsiteX34" fmla="*/ 1481137 w 1562100"/>
              <a:gd name="connsiteY34" fmla="*/ 157162 h 564356"/>
              <a:gd name="connsiteX35" fmla="*/ 1373981 w 1562100"/>
              <a:gd name="connsiteY35" fmla="*/ 176212 h 564356"/>
              <a:gd name="connsiteX36" fmla="*/ 1354931 w 1562100"/>
              <a:gd name="connsiteY36" fmla="*/ 180975 h 564356"/>
              <a:gd name="connsiteX37" fmla="*/ 1307306 w 1562100"/>
              <a:gd name="connsiteY37" fmla="*/ 195262 h 564356"/>
              <a:gd name="connsiteX38" fmla="*/ 1204912 w 1562100"/>
              <a:gd name="connsiteY38" fmla="*/ 219075 h 564356"/>
              <a:gd name="connsiteX39" fmla="*/ 1197769 w 1562100"/>
              <a:gd name="connsiteY39" fmla="*/ 223837 h 564356"/>
              <a:gd name="connsiteX40" fmla="*/ 1176337 w 1562100"/>
              <a:gd name="connsiteY40" fmla="*/ 230981 h 564356"/>
              <a:gd name="connsiteX41" fmla="*/ 1154906 w 1562100"/>
              <a:gd name="connsiteY41" fmla="*/ 242887 h 564356"/>
              <a:gd name="connsiteX42" fmla="*/ 1147762 w 1562100"/>
              <a:gd name="connsiteY42" fmla="*/ 247650 h 564356"/>
              <a:gd name="connsiteX43" fmla="*/ 1133475 w 1562100"/>
              <a:gd name="connsiteY43" fmla="*/ 261937 h 564356"/>
              <a:gd name="connsiteX44" fmla="*/ 1121569 w 1562100"/>
              <a:gd name="connsiteY44" fmla="*/ 278606 h 564356"/>
              <a:gd name="connsiteX45" fmla="*/ 1114425 w 1562100"/>
              <a:gd name="connsiteY45" fmla="*/ 285750 h 564356"/>
              <a:gd name="connsiteX46" fmla="*/ 1100137 w 1562100"/>
              <a:gd name="connsiteY46" fmla="*/ 295275 h 564356"/>
              <a:gd name="connsiteX47" fmla="*/ 1092994 w 1562100"/>
              <a:gd name="connsiteY47" fmla="*/ 300037 h 564356"/>
              <a:gd name="connsiteX48" fmla="*/ 1078706 w 1562100"/>
              <a:gd name="connsiteY48" fmla="*/ 309562 h 564356"/>
              <a:gd name="connsiteX49" fmla="*/ 1064419 w 1562100"/>
              <a:gd name="connsiteY49" fmla="*/ 319087 h 564356"/>
              <a:gd name="connsiteX50" fmla="*/ 1054894 w 1562100"/>
              <a:gd name="connsiteY50" fmla="*/ 328612 h 564356"/>
              <a:gd name="connsiteX51" fmla="*/ 1047750 w 1562100"/>
              <a:gd name="connsiteY51" fmla="*/ 333375 h 564356"/>
              <a:gd name="connsiteX52" fmla="*/ 1042987 w 1562100"/>
              <a:gd name="connsiteY52" fmla="*/ 340519 h 564356"/>
              <a:gd name="connsiteX53" fmla="*/ 1033462 w 1562100"/>
              <a:gd name="connsiteY53" fmla="*/ 357187 h 564356"/>
              <a:gd name="connsiteX54" fmla="*/ 1023937 w 1562100"/>
              <a:gd name="connsiteY54" fmla="*/ 366712 h 564356"/>
              <a:gd name="connsiteX55" fmla="*/ 1014412 w 1562100"/>
              <a:gd name="connsiteY55" fmla="*/ 385762 h 564356"/>
              <a:gd name="connsiteX56" fmla="*/ 1004887 w 1562100"/>
              <a:gd name="connsiteY56" fmla="*/ 411956 h 564356"/>
              <a:gd name="connsiteX57" fmla="*/ 983456 w 1562100"/>
              <a:gd name="connsiteY57" fmla="*/ 447675 h 564356"/>
              <a:gd name="connsiteX58" fmla="*/ 981075 w 1562100"/>
              <a:gd name="connsiteY58" fmla="*/ 454819 h 564356"/>
              <a:gd name="connsiteX59" fmla="*/ 978694 w 1562100"/>
              <a:gd name="connsiteY59" fmla="*/ 469106 h 564356"/>
              <a:gd name="connsiteX60" fmla="*/ 973931 w 1562100"/>
              <a:gd name="connsiteY60" fmla="*/ 478631 h 564356"/>
              <a:gd name="connsiteX61" fmla="*/ 969169 w 1562100"/>
              <a:gd name="connsiteY61" fmla="*/ 500062 h 564356"/>
              <a:gd name="connsiteX62" fmla="*/ 959644 w 1562100"/>
              <a:gd name="connsiteY62" fmla="*/ 516731 h 564356"/>
              <a:gd name="connsiteX63" fmla="*/ 952500 w 1562100"/>
              <a:gd name="connsiteY63" fmla="*/ 519112 h 564356"/>
              <a:gd name="connsiteX64" fmla="*/ 923925 w 1562100"/>
              <a:gd name="connsiteY64" fmla="*/ 535781 h 564356"/>
              <a:gd name="connsiteX65" fmla="*/ 869156 w 1562100"/>
              <a:gd name="connsiteY65" fmla="*/ 552450 h 564356"/>
              <a:gd name="connsiteX66" fmla="*/ 759619 w 1562100"/>
              <a:gd name="connsiteY66" fmla="*/ 564356 h 564356"/>
              <a:gd name="connsiteX67" fmla="*/ 657225 w 1562100"/>
              <a:gd name="connsiteY67" fmla="*/ 559594 h 564356"/>
              <a:gd name="connsiteX68" fmla="*/ 511969 w 1562100"/>
              <a:gd name="connsiteY68" fmla="*/ 554831 h 564356"/>
              <a:gd name="connsiteX69" fmla="*/ 459581 w 1562100"/>
              <a:gd name="connsiteY69" fmla="*/ 547687 h 564356"/>
              <a:gd name="connsiteX70" fmla="*/ 173831 w 1562100"/>
              <a:gd name="connsiteY70" fmla="*/ 540544 h 564356"/>
              <a:gd name="connsiteX71" fmla="*/ 145256 w 1562100"/>
              <a:gd name="connsiteY71" fmla="*/ 533400 h 564356"/>
              <a:gd name="connsiteX72" fmla="*/ 128587 w 1562100"/>
              <a:gd name="connsiteY72" fmla="*/ 531019 h 564356"/>
              <a:gd name="connsiteX73" fmla="*/ 116681 w 1562100"/>
              <a:gd name="connsiteY73" fmla="*/ 523875 h 564356"/>
              <a:gd name="connsiteX74" fmla="*/ 100012 w 1562100"/>
              <a:gd name="connsiteY74" fmla="*/ 516731 h 564356"/>
              <a:gd name="connsiteX75" fmla="*/ 80962 w 1562100"/>
              <a:gd name="connsiteY75" fmla="*/ 502444 h 564356"/>
              <a:gd name="connsiteX76" fmla="*/ 64294 w 1562100"/>
              <a:gd name="connsiteY76" fmla="*/ 485775 h 564356"/>
              <a:gd name="connsiteX77" fmla="*/ 52387 w 1562100"/>
              <a:gd name="connsiteY77" fmla="*/ 459581 h 564356"/>
              <a:gd name="connsiteX78" fmla="*/ 38100 w 1562100"/>
              <a:gd name="connsiteY78" fmla="*/ 442912 h 564356"/>
              <a:gd name="connsiteX79" fmla="*/ 14287 w 1562100"/>
              <a:gd name="connsiteY79" fmla="*/ 407194 h 564356"/>
              <a:gd name="connsiteX80" fmla="*/ 7144 w 1562100"/>
              <a:gd name="connsiteY80" fmla="*/ 376237 h 564356"/>
              <a:gd name="connsiteX81" fmla="*/ 4762 w 1562100"/>
              <a:gd name="connsiteY81" fmla="*/ 364331 h 564356"/>
              <a:gd name="connsiteX82" fmla="*/ 0 w 1562100"/>
              <a:gd name="connsiteY82" fmla="*/ 345281 h 564356"/>
              <a:gd name="connsiteX83" fmla="*/ 4762 w 1562100"/>
              <a:gd name="connsiteY83" fmla="*/ 292894 h 564356"/>
              <a:gd name="connsiteX84" fmla="*/ 7144 w 1562100"/>
              <a:gd name="connsiteY84" fmla="*/ 273844 h 564356"/>
              <a:gd name="connsiteX85" fmla="*/ 9525 w 1562100"/>
              <a:gd name="connsiteY85" fmla="*/ 266700 h 564356"/>
              <a:gd name="connsiteX86" fmla="*/ 19050 w 1562100"/>
              <a:gd name="connsiteY86" fmla="*/ 252412 h 564356"/>
              <a:gd name="connsiteX87" fmla="*/ 23812 w 1562100"/>
              <a:gd name="connsiteY87" fmla="*/ 235744 h 564356"/>
              <a:gd name="connsiteX88" fmla="*/ 38100 w 1562100"/>
              <a:gd name="connsiteY88" fmla="*/ 211931 h 564356"/>
              <a:gd name="connsiteX89" fmla="*/ 42862 w 1562100"/>
              <a:gd name="connsiteY89" fmla="*/ 204787 h 564356"/>
              <a:gd name="connsiteX90" fmla="*/ 50006 w 1562100"/>
              <a:gd name="connsiteY90" fmla="*/ 200025 h 564356"/>
              <a:gd name="connsiteX91" fmla="*/ 59531 w 1562100"/>
              <a:gd name="connsiteY91" fmla="*/ 190500 h 564356"/>
              <a:gd name="connsiteX92" fmla="*/ 64294 w 1562100"/>
              <a:gd name="connsiteY92" fmla="*/ 180975 h 564356"/>
              <a:gd name="connsiteX93" fmla="*/ 61912 w 1562100"/>
              <a:gd name="connsiteY93" fmla="*/ 171450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562100" h="564356">
                <a:moveTo>
                  <a:pt x="61912" y="171450"/>
                </a:moveTo>
                <a:cubicBezTo>
                  <a:pt x="63103" y="165497"/>
                  <a:pt x="66741" y="150674"/>
                  <a:pt x="71437" y="145256"/>
                </a:cubicBezTo>
                <a:cubicBezTo>
                  <a:pt x="79524" y="135925"/>
                  <a:pt x="88372" y="127232"/>
                  <a:pt x="97631" y="119062"/>
                </a:cubicBezTo>
                <a:cubicBezTo>
                  <a:pt x="105573" y="112054"/>
                  <a:pt x="121997" y="104090"/>
                  <a:pt x="130969" y="100012"/>
                </a:cubicBezTo>
                <a:cubicBezTo>
                  <a:pt x="133254" y="98973"/>
                  <a:pt x="135691" y="98291"/>
                  <a:pt x="138112" y="97631"/>
                </a:cubicBezTo>
                <a:cubicBezTo>
                  <a:pt x="144427" y="95909"/>
                  <a:pt x="150784" y="94341"/>
                  <a:pt x="157162" y="92869"/>
                </a:cubicBezTo>
                <a:cubicBezTo>
                  <a:pt x="161106" y="91959"/>
                  <a:pt x="165164" y="91552"/>
                  <a:pt x="169069" y="90487"/>
                </a:cubicBezTo>
                <a:cubicBezTo>
                  <a:pt x="195818" y="83192"/>
                  <a:pt x="175081" y="84523"/>
                  <a:pt x="216694" y="76200"/>
                </a:cubicBezTo>
                <a:cubicBezTo>
                  <a:pt x="317228" y="56093"/>
                  <a:pt x="183590" y="90816"/>
                  <a:pt x="302419" y="61912"/>
                </a:cubicBezTo>
                <a:cubicBezTo>
                  <a:pt x="316086" y="58588"/>
                  <a:pt x="329290" y="53556"/>
                  <a:pt x="342900" y="50006"/>
                </a:cubicBezTo>
                <a:cubicBezTo>
                  <a:pt x="347572" y="48787"/>
                  <a:pt x="352453" y="48572"/>
                  <a:pt x="357187" y="47625"/>
                </a:cubicBezTo>
                <a:cubicBezTo>
                  <a:pt x="364363" y="46190"/>
                  <a:pt x="371495" y="44538"/>
                  <a:pt x="378619" y="42862"/>
                </a:cubicBezTo>
                <a:cubicBezTo>
                  <a:pt x="384990" y="41363"/>
                  <a:pt x="391174" y="38912"/>
                  <a:pt x="397669" y="38100"/>
                </a:cubicBezTo>
                <a:cubicBezTo>
                  <a:pt x="410296" y="36522"/>
                  <a:pt x="423074" y="36595"/>
                  <a:pt x="435769" y="35719"/>
                </a:cubicBezTo>
                <a:lnTo>
                  <a:pt x="466725" y="33337"/>
                </a:lnTo>
                <a:cubicBezTo>
                  <a:pt x="483076" y="22438"/>
                  <a:pt x="465162" y="32738"/>
                  <a:pt x="500062" y="26194"/>
                </a:cubicBezTo>
                <a:cubicBezTo>
                  <a:pt x="504264" y="25406"/>
                  <a:pt x="507835" y="22519"/>
                  <a:pt x="511969" y="21431"/>
                </a:cubicBezTo>
                <a:cubicBezTo>
                  <a:pt x="522959" y="18539"/>
                  <a:pt x="534379" y="17409"/>
                  <a:pt x="545306" y="14287"/>
                </a:cubicBezTo>
                <a:cubicBezTo>
                  <a:pt x="551118" y="12626"/>
                  <a:pt x="555991" y="7999"/>
                  <a:pt x="561975" y="7144"/>
                </a:cubicBezTo>
                <a:cubicBezTo>
                  <a:pt x="578495" y="4784"/>
                  <a:pt x="595307" y="5429"/>
                  <a:pt x="611981" y="4762"/>
                </a:cubicBezTo>
                <a:lnTo>
                  <a:pt x="740569" y="0"/>
                </a:lnTo>
                <a:lnTo>
                  <a:pt x="1002506" y="4762"/>
                </a:lnTo>
                <a:cubicBezTo>
                  <a:pt x="1012203" y="5015"/>
                  <a:pt x="1028421" y="12574"/>
                  <a:pt x="1035844" y="14287"/>
                </a:cubicBezTo>
                <a:cubicBezTo>
                  <a:pt x="1044845" y="16364"/>
                  <a:pt x="1097606" y="25242"/>
                  <a:pt x="1109662" y="26194"/>
                </a:cubicBezTo>
                <a:cubicBezTo>
                  <a:pt x="1128669" y="27695"/>
                  <a:pt x="1147748" y="28272"/>
                  <a:pt x="1166812" y="28575"/>
                </a:cubicBezTo>
                <a:lnTo>
                  <a:pt x="1409700" y="30956"/>
                </a:lnTo>
                <a:lnTo>
                  <a:pt x="1495425" y="35719"/>
                </a:lnTo>
                <a:cubicBezTo>
                  <a:pt x="1503385" y="36238"/>
                  <a:pt x="1511529" y="36045"/>
                  <a:pt x="1519237" y="38100"/>
                </a:cubicBezTo>
                <a:cubicBezTo>
                  <a:pt x="1528882" y="40672"/>
                  <a:pt x="1539566" y="53666"/>
                  <a:pt x="1545431" y="59531"/>
                </a:cubicBezTo>
                <a:cubicBezTo>
                  <a:pt x="1547812" y="61912"/>
                  <a:pt x="1550707" y="63873"/>
                  <a:pt x="1552575" y="66675"/>
                </a:cubicBezTo>
                <a:lnTo>
                  <a:pt x="1562100" y="80962"/>
                </a:lnTo>
                <a:cubicBezTo>
                  <a:pt x="1558131" y="94456"/>
                  <a:pt x="1556700" y="108974"/>
                  <a:pt x="1550194" y="121444"/>
                </a:cubicBezTo>
                <a:cubicBezTo>
                  <a:pt x="1546809" y="127932"/>
                  <a:pt x="1539542" y="131566"/>
                  <a:pt x="1533525" y="135731"/>
                </a:cubicBezTo>
                <a:cubicBezTo>
                  <a:pt x="1523615" y="142592"/>
                  <a:pt x="1521167" y="141854"/>
                  <a:pt x="1512094" y="145256"/>
                </a:cubicBezTo>
                <a:cubicBezTo>
                  <a:pt x="1501742" y="149138"/>
                  <a:pt x="1491849" y="154427"/>
                  <a:pt x="1481137" y="157162"/>
                </a:cubicBezTo>
                <a:cubicBezTo>
                  <a:pt x="1418510" y="173152"/>
                  <a:pt x="1419049" y="172115"/>
                  <a:pt x="1373981" y="176212"/>
                </a:cubicBezTo>
                <a:cubicBezTo>
                  <a:pt x="1367631" y="177800"/>
                  <a:pt x="1361225" y="179177"/>
                  <a:pt x="1354931" y="180975"/>
                </a:cubicBezTo>
                <a:cubicBezTo>
                  <a:pt x="1338995" y="185528"/>
                  <a:pt x="1323422" y="191394"/>
                  <a:pt x="1307306" y="195262"/>
                </a:cubicBezTo>
                <a:cubicBezTo>
                  <a:pt x="1176817" y="226580"/>
                  <a:pt x="1280627" y="195779"/>
                  <a:pt x="1204912" y="219075"/>
                </a:cubicBezTo>
                <a:cubicBezTo>
                  <a:pt x="1202531" y="220662"/>
                  <a:pt x="1200410" y="222736"/>
                  <a:pt x="1197769" y="223837"/>
                </a:cubicBezTo>
                <a:cubicBezTo>
                  <a:pt x="1190818" y="226733"/>
                  <a:pt x="1183072" y="227613"/>
                  <a:pt x="1176337" y="230981"/>
                </a:cubicBezTo>
                <a:cubicBezTo>
                  <a:pt x="1164971" y="236665"/>
                  <a:pt x="1166860" y="235416"/>
                  <a:pt x="1154906" y="242887"/>
                </a:cubicBezTo>
                <a:cubicBezTo>
                  <a:pt x="1152479" y="244404"/>
                  <a:pt x="1149901" y="245749"/>
                  <a:pt x="1147762" y="247650"/>
                </a:cubicBezTo>
                <a:cubicBezTo>
                  <a:pt x="1142728" y="252124"/>
                  <a:pt x="1137211" y="256333"/>
                  <a:pt x="1133475" y="261937"/>
                </a:cubicBezTo>
                <a:cubicBezTo>
                  <a:pt x="1129709" y="267586"/>
                  <a:pt x="1125995" y="273442"/>
                  <a:pt x="1121569" y="278606"/>
                </a:cubicBezTo>
                <a:cubicBezTo>
                  <a:pt x="1119377" y="281163"/>
                  <a:pt x="1117083" y="283682"/>
                  <a:pt x="1114425" y="285750"/>
                </a:cubicBezTo>
                <a:cubicBezTo>
                  <a:pt x="1109907" y="289264"/>
                  <a:pt x="1104900" y="292100"/>
                  <a:pt x="1100137" y="295275"/>
                </a:cubicBezTo>
                <a:cubicBezTo>
                  <a:pt x="1097756" y="296862"/>
                  <a:pt x="1095017" y="298014"/>
                  <a:pt x="1092994" y="300037"/>
                </a:cubicBezTo>
                <a:cubicBezTo>
                  <a:pt x="1084075" y="308956"/>
                  <a:pt x="1089045" y="306116"/>
                  <a:pt x="1078706" y="309562"/>
                </a:cubicBezTo>
                <a:cubicBezTo>
                  <a:pt x="1067520" y="326344"/>
                  <a:pt x="1081991" y="308105"/>
                  <a:pt x="1064419" y="319087"/>
                </a:cubicBezTo>
                <a:cubicBezTo>
                  <a:pt x="1060611" y="321467"/>
                  <a:pt x="1058303" y="325690"/>
                  <a:pt x="1054894" y="328612"/>
                </a:cubicBezTo>
                <a:cubicBezTo>
                  <a:pt x="1052721" y="330475"/>
                  <a:pt x="1050131" y="331787"/>
                  <a:pt x="1047750" y="333375"/>
                </a:cubicBezTo>
                <a:cubicBezTo>
                  <a:pt x="1046162" y="335756"/>
                  <a:pt x="1044407" y="338034"/>
                  <a:pt x="1042987" y="340519"/>
                </a:cubicBezTo>
                <a:cubicBezTo>
                  <a:pt x="1039122" y="347283"/>
                  <a:pt x="1038439" y="351381"/>
                  <a:pt x="1033462" y="357187"/>
                </a:cubicBezTo>
                <a:cubicBezTo>
                  <a:pt x="1030540" y="360596"/>
                  <a:pt x="1026428" y="362976"/>
                  <a:pt x="1023937" y="366712"/>
                </a:cubicBezTo>
                <a:cubicBezTo>
                  <a:pt x="1019999" y="372619"/>
                  <a:pt x="1017209" y="379236"/>
                  <a:pt x="1014412" y="385762"/>
                </a:cubicBezTo>
                <a:cubicBezTo>
                  <a:pt x="1011908" y="391604"/>
                  <a:pt x="1008441" y="406033"/>
                  <a:pt x="1004887" y="411956"/>
                </a:cubicBezTo>
                <a:cubicBezTo>
                  <a:pt x="991201" y="434764"/>
                  <a:pt x="995219" y="412380"/>
                  <a:pt x="983456" y="447675"/>
                </a:cubicBezTo>
                <a:cubicBezTo>
                  <a:pt x="982662" y="450056"/>
                  <a:pt x="981619" y="452369"/>
                  <a:pt x="981075" y="454819"/>
                </a:cubicBezTo>
                <a:cubicBezTo>
                  <a:pt x="980028" y="459532"/>
                  <a:pt x="980081" y="464482"/>
                  <a:pt x="978694" y="469106"/>
                </a:cubicBezTo>
                <a:cubicBezTo>
                  <a:pt x="977674" y="472506"/>
                  <a:pt x="975519" y="475456"/>
                  <a:pt x="973931" y="478631"/>
                </a:cubicBezTo>
                <a:cubicBezTo>
                  <a:pt x="972296" y="486808"/>
                  <a:pt x="971410" y="492221"/>
                  <a:pt x="969169" y="500062"/>
                </a:cubicBezTo>
                <a:cubicBezTo>
                  <a:pt x="967241" y="506811"/>
                  <a:pt x="965591" y="511775"/>
                  <a:pt x="959644" y="516731"/>
                </a:cubicBezTo>
                <a:cubicBezTo>
                  <a:pt x="957716" y="518338"/>
                  <a:pt x="954715" y="517931"/>
                  <a:pt x="952500" y="519112"/>
                </a:cubicBezTo>
                <a:cubicBezTo>
                  <a:pt x="942770" y="524301"/>
                  <a:pt x="934386" y="532294"/>
                  <a:pt x="923925" y="535781"/>
                </a:cubicBezTo>
                <a:cubicBezTo>
                  <a:pt x="908949" y="540773"/>
                  <a:pt x="886325" y="549328"/>
                  <a:pt x="869156" y="552450"/>
                </a:cubicBezTo>
                <a:cubicBezTo>
                  <a:pt x="805507" y="564023"/>
                  <a:pt x="819435" y="561508"/>
                  <a:pt x="759619" y="564356"/>
                </a:cubicBezTo>
                <a:lnTo>
                  <a:pt x="657225" y="559594"/>
                </a:lnTo>
                <a:cubicBezTo>
                  <a:pt x="608816" y="557732"/>
                  <a:pt x="560345" y="557411"/>
                  <a:pt x="511969" y="554831"/>
                </a:cubicBezTo>
                <a:cubicBezTo>
                  <a:pt x="494370" y="553892"/>
                  <a:pt x="477197" y="548237"/>
                  <a:pt x="459581" y="547687"/>
                </a:cubicBezTo>
                <a:lnTo>
                  <a:pt x="173831" y="540544"/>
                </a:lnTo>
                <a:cubicBezTo>
                  <a:pt x="164306" y="538163"/>
                  <a:pt x="154864" y="535423"/>
                  <a:pt x="145256" y="533400"/>
                </a:cubicBezTo>
                <a:cubicBezTo>
                  <a:pt x="139764" y="532244"/>
                  <a:pt x="133912" y="532794"/>
                  <a:pt x="128587" y="531019"/>
                </a:cubicBezTo>
                <a:cubicBezTo>
                  <a:pt x="124196" y="529555"/>
                  <a:pt x="120821" y="525945"/>
                  <a:pt x="116681" y="523875"/>
                </a:cubicBezTo>
                <a:cubicBezTo>
                  <a:pt x="111274" y="521171"/>
                  <a:pt x="105419" y="519434"/>
                  <a:pt x="100012" y="516731"/>
                </a:cubicBezTo>
                <a:cubicBezTo>
                  <a:pt x="94631" y="514040"/>
                  <a:pt x="84463" y="505070"/>
                  <a:pt x="80962" y="502444"/>
                </a:cubicBezTo>
                <a:cubicBezTo>
                  <a:pt x="71941" y="495678"/>
                  <a:pt x="71433" y="498466"/>
                  <a:pt x="64294" y="485775"/>
                </a:cubicBezTo>
                <a:cubicBezTo>
                  <a:pt x="59592" y="477416"/>
                  <a:pt x="57388" y="467765"/>
                  <a:pt x="52387" y="459581"/>
                </a:cubicBezTo>
                <a:cubicBezTo>
                  <a:pt x="48571" y="453337"/>
                  <a:pt x="42404" y="448830"/>
                  <a:pt x="38100" y="442912"/>
                </a:cubicBezTo>
                <a:cubicBezTo>
                  <a:pt x="29684" y="431339"/>
                  <a:pt x="14287" y="407194"/>
                  <a:pt x="14287" y="407194"/>
                </a:cubicBezTo>
                <a:cubicBezTo>
                  <a:pt x="10741" y="393008"/>
                  <a:pt x="11253" y="395411"/>
                  <a:pt x="7144" y="376237"/>
                </a:cubicBezTo>
                <a:cubicBezTo>
                  <a:pt x="6296" y="372280"/>
                  <a:pt x="5672" y="368275"/>
                  <a:pt x="4762" y="364331"/>
                </a:cubicBezTo>
                <a:cubicBezTo>
                  <a:pt x="3290" y="357953"/>
                  <a:pt x="1587" y="351631"/>
                  <a:pt x="0" y="345281"/>
                </a:cubicBezTo>
                <a:cubicBezTo>
                  <a:pt x="1587" y="327819"/>
                  <a:pt x="3017" y="310341"/>
                  <a:pt x="4762" y="292894"/>
                </a:cubicBezTo>
                <a:cubicBezTo>
                  <a:pt x="5399" y="286526"/>
                  <a:pt x="5999" y="280140"/>
                  <a:pt x="7144" y="273844"/>
                </a:cubicBezTo>
                <a:cubicBezTo>
                  <a:pt x="7593" y="271374"/>
                  <a:pt x="8306" y="268894"/>
                  <a:pt x="9525" y="266700"/>
                </a:cubicBezTo>
                <a:cubicBezTo>
                  <a:pt x="12305" y="261696"/>
                  <a:pt x="19050" y="252412"/>
                  <a:pt x="19050" y="252412"/>
                </a:cubicBezTo>
                <a:cubicBezTo>
                  <a:pt x="20258" y="247579"/>
                  <a:pt x="21762" y="240526"/>
                  <a:pt x="23812" y="235744"/>
                </a:cubicBezTo>
                <a:cubicBezTo>
                  <a:pt x="28205" y="225494"/>
                  <a:pt x="31330" y="222086"/>
                  <a:pt x="38100" y="211931"/>
                </a:cubicBezTo>
                <a:cubicBezTo>
                  <a:pt x="39687" y="209550"/>
                  <a:pt x="40481" y="206374"/>
                  <a:pt x="42862" y="204787"/>
                </a:cubicBezTo>
                <a:lnTo>
                  <a:pt x="50006" y="200025"/>
                </a:lnTo>
                <a:cubicBezTo>
                  <a:pt x="56355" y="180976"/>
                  <a:pt x="46832" y="203198"/>
                  <a:pt x="59531" y="190500"/>
                </a:cubicBezTo>
                <a:cubicBezTo>
                  <a:pt x="62041" y="187990"/>
                  <a:pt x="62706" y="184150"/>
                  <a:pt x="64294" y="180975"/>
                </a:cubicBezTo>
                <a:cubicBezTo>
                  <a:pt x="66831" y="168291"/>
                  <a:pt x="60721" y="177403"/>
                  <a:pt x="61912" y="1714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285750" y="2643188"/>
            <a:ext cx="1833110" cy="333375"/>
          </a:xfrm>
          <a:custGeom>
            <a:avLst/>
            <a:gdLst>
              <a:gd name="connsiteX0" fmla="*/ 1202531 w 1833110"/>
              <a:gd name="connsiteY0" fmla="*/ 278606 h 333375"/>
              <a:gd name="connsiteX1" fmla="*/ 1183481 w 1833110"/>
              <a:gd name="connsiteY1" fmla="*/ 264318 h 333375"/>
              <a:gd name="connsiteX2" fmla="*/ 1166813 w 1833110"/>
              <a:gd name="connsiteY2" fmla="*/ 250031 h 333375"/>
              <a:gd name="connsiteX3" fmla="*/ 1162050 w 1833110"/>
              <a:gd name="connsiteY3" fmla="*/ 242887 h 333375"/>
              <a:gd name="connsiteX4" fmla="*/ 1152525 w 1833110"/>
              <a:gd name="connsiteY4" fmla="*/ 226218 h 333375"/>
              <a:gd name="connsiteX5" fmla="*/ 1145381 w 1833110"/>
              <a:gd name="connsiteY5" fmla="*/ 219075 h 333375"/>
              <a:gd name="connsiteX6" fmla="*/ 1140619 w 1833110"/>
              <a:gd name="connsiteY6" fmla="*/ 200025 h 333375"/>
              <a:gd name="connsiteX7" fmla="*/ 1135856 w 1833110"/>
              <a:gd name="connsiteY7" fmla="*/ 185737 h 333375"/>
              <a:gd name="connsiteX8" fmla="*/ 1135856 w 1833110"/>
              <a:gd name="connsiteY8" fmla="*/ 116681 h 333375"/>
              <a:gd name="connsiteX9" fmla="*/ 1152525 w 1833110"/>
              <a:gd name="connsiteY9" fmla="*/ 92868 h 333375"/>
              <a:gd name="connsiteX10" fmla="*/ 1185863 w 1833110"/>
              <a:gd name="connsiteY10" fmla="*/ 69056 h 333375"/>
              <a:gd name="connsiteX11" fmla="*/ 1245394 w 1833110"/>
              <a:gd name="connsiteY11" fmla="*/ 38100 h 333375"/>
              <a:gd name="connsiteX12" fmla="*/ 1281113 w 1833110"/>
              <a:gd name="connsiteY12" fmla="*/ 23812 h 333375"/>
              <a:gd name="connsiteX13" fmla="*/ 1307306 w 1833110"/>
              <a:gd name="connsiteY13" fmla="*/ 14287 h 333375"/>
              <a:gd name="connsiteX14" fmla="*/ 1338263 w 1833110"/>
              <a:gd name="connsiteY14" fmla="*/ 7143 h 333375"/>
              <a:gd name="connsiteX15" fmla="*/ 1352550 w 1833110"/>
              <a:gd name="connsiteY15" fmla="*/ 2381 h 333375"/>
              <a:gd name="connsiteX16" fmla="*/ 1385888 w 1833110"/>
              <a:gd name="connsiteY16" fmla="*/ 0 h 333375"/>
              <a:gd name="connsiteX17" fmla="*/ 1612106 w 1833110"/>
              <a:gd name="connsiteY17" fmla="*/ 2381 h 333375"/>
              <a:gd name="connsiteX18" fmla="*/ 1635919 w 1833110"/>
              <a:gd name="connsiteY18" fmla="*/ 9525 h 333375"/>
              <a:gd name="connsiteX19" fmla="*/ 1659731 w 1833110"/>
              <a:gd name="connsiteY19" fmla="*/ 11906 h 333375"/>
              <a:gd name="connsiteX20" fmla="*/ 1669256 w 1833110"/>
              <a:gd name="connsiteY20" fmla="*/ 14287 h 333375"/>
              <a:gd name="connsiteX21" fmla="*/ 1683544 w 1833110"/>
              <a:gd name="connsiteY21" fmla="*/ 16668 h 333375"/>
              <a:gd name="connsiteX22" fmla="*/ 1690688 w 1833110"/>
              <a:gd name="connsiteY22" fmla="*/ 21431 h 333375"/>
              <a:gd name="connsiteX23" fmla="*/ 1709738 w 1833110"/>
              <a:gd name="connsiteY23" fmla="*/ 26193 h 333375"/>
              <a:gd name="connsiteX24" fmla="*/ 1735931 w 1833110"/>
              <a:gd name="connsiteY24" fmla="*/ 35718 h 333375"/>
              <a:gd name="connsiteX25" fmla="*/ 1740694 w 1833110"/>
              <a:gd name="connsiteY25" fmla="*/ 42862 h 333375"/>
              <a:gd name="connsiteX26" fmla="*/ 1750219 w 1833110"/>
              <a:gd name="connsiteY26" fmla="*/ 45243 h 333375"/>
              <a:gd name="connsiteX27" fmla="*/ 1757363 w 1833110"/>
              <a:gd name="connsiteY27" fmla="*/ 47625 h 333375"/>
              <a:gd name="connsiteX28" fmla="*/ 1769269 w 1833110"/>
              <a:gd name="connsiteY28" fmla="*/ 59531 h 333375"/>
              <a:gd name="connsiteX29" fmla="*/ 1793081 w 1833110"/>
              <a:gd name="connsiteY29" fmla="*/ 78581 h 333375"/>
              <a:gd name="connsiteX30" fmla="*/ 1807369 w 1833110"/>
              <a:gd name="connsiteY30" fmla="*/ 95250 h 333375"/>
              <a:gd name="connsiteX31" fmla="*/ 1819275 w 1833110"/>
              <a:gd name="connsiteY31" fmla="*/ 116681 h 333375"/>
              <a:gd name="connsiteX32" fmla="*/ 1828800 w 1833110"/>
              <a:gd name="connsiteY32" fmla="*/ 130968 h 333375"/>
              <a:gd name="connsiteX33" fmla="*/ 1828800 w 1833110"/>
              <a:gd name="connsiteY33" fmla="*/ 188118 h 333375"/>
              <a:gd name="connsiteX34" fmla="*/ 1821656 w 1833110"/>
              <a:gd name="connsiteY34" fmla="*/ 200025 h 333375"/>
              <a:gd name="connsiteX35" fmla="*/ 1809750 w 1833110"/>
              <a:gd name="connsiteY35" fmla="*/ 216693 h 333375"/>
              <a:gd name="connsiteX36" fmla="*/ 1795463 w 1833110"/>
              <a:gd name="connsiteY36" fmla="*/ 228600 h 333375"/>
              <a:gd name="connsiteX37" fmla="*/ 1783556 w 1833110"/>
              <a:gd name="connsiteY37" fmla="*/ 238125 h 333375"/>
              <a:gd name="connsiteX38" fmla="*/ 1774031 w 1833110"/>
              <a:gd name="connsiteY38" fmla="*/ 242887 h 333375"/>
              <a:gd name="connsiteX39" fmla="*/ 1752600 w 1833110"/>
              <a:gd name="connsiteY39" fmla="*/ 254793 h 333375"/>
              <a:gd name="connsiteX40" fmla="*/ 1721644 w 1833110"/>
              <a:gd name="connsiteY40" fmla="*/ 276225 h 333375"/>
              <a:gd name="connsiteX41" fmla="*/ 1697831 w 1833110"/>
              <a:gd name="connsiteY41" fmla="*/ 290512 h 333375"/>
              <a:gd name="connsiteX42" fmla="*/ 1676400 w 1833110"/>
              <a:gd name="connsiteY42" fmla="*/ 297656 h 333375"/>
              <a:gd name="connsiteX43" fmla="*/ 1666875 w 1833110"/>
              <a:gd name="connsiteY43" fmla="*/ 302418 h 333375"/>
              <a:gd name="connsiteX44" fmla="*/ 1652588 w 1833110"/>
              <a:gd name="connsiteY44" fmla="*/ 304800 h 333375"/>
              <a:gd name="connsiteX45" fmla="*/ 1590675 w 1833110"/>
              <a:gd name="connsiteY45" fmla="*/ 311943 h 333375"/>
              <a:gd name="connsiteX46" fmla="*/ 1452563 w 1833110"/>
              <a:gd name="connsiteY46" fmla="*/ 307181 h 333375"/>
              <a:gd name="connsiteX47" fmla="*/ 1409700 w 1833110"/>
              <a:gd name="connsiteY47" fmla="*/ 302418 h 333375"/>
              <a:gd name="connsiteX48" fmla="*/ 1373981 w 1833110"/>
              <a:gd name="connsiteY48" fmla="*/ 295275 h 333375"/>
              <a:gd name="connsiteX49" fmla="*/ 1357313 w 1833110"/>
              <a:gd name="connsiteY49" fmla="*/ 290512 h 333375"/>
              <a:gd name="connsiteX50" fmla="*/ 1335881 w 1833110"/>
              <a:gd name="connsiteY50" fmla="*/ 288131 h 333375"/>
              <a:gd name="connsiteX51" fmla="*/ 1319213 w 1833110"/>
              <a:gd name="connsiteY51" fmla="*/ 283368 h 333375"/>
              <a:gd name="connsiteX52" fmla="*/ 1307306 w 1833110"/>
              <a:gd name="connsiteY52" fmla="*/ 280987 h 333375"/>
              <a:gd name="connsiteX53" fmla="*/ 1297781 w 1833110"/>
              <a:gd name="connsiteY53" fmla="*/ 276225 h 333375"/>
              <a:gd name="connsiteX54" fmla="*/ 1145381 w 1833110"/>
              <a:gd name="connsiteY54" fmla="*/ 280987 h 333375"/>
              <a:gd name="connsiteX55" fmla="*/ 1104900 w 1833110"/>
              <a:gd name="connsiteY55" fmla="*/ 288131 h 333375"/>
              <a:gd name="connsiteX56" fmla="*/ 1047750 w 1833110"/>
              <a:gd name="connsiteY56" fmla="*/ 295275 h 333375"/>
              <a:gd name="connsiteX57" fmla="*/ 1014413 w 1833110"/>
              <a:gd name="connsiteY57" fmla="*/ 302418 h 333375"/>
              <a:gd name="connsiteX58" fmla="*/ 954881 w 1833110"/>
              <a:gd name="connsiteY58" fmla="*/ 314325 h 333375"/>
              <a:gd name="connsiteX59" fmla="*/ 907256 w 1833110"/>
              <a:gd name="connsiteY59" fmla="*/ 321468 h 333375"/>
              <a:gd name="connsiteX60" fmla="*/ 890588 w 1833110"/>
              <a:gd name="connsiteY60" fmla="*/ 326231 h 333375"/>
              <a:gd name="connsiteX61" fmla="*/ 869156 w 1833110"/>
              <a:gd name="connsiteY61" fmla="*/ 328612 h 333375"/>
              <a:gd name="connsiteX62" fmla="*/ 835819 w 1833110"/>
              <a:gd name="connsiteY62" fmla="*/ 333375 h 333375"/>
              <a:gd name="connsiteX63" fmla="*/ 54769 w 1833110"/>
              <a:gd name="connsiteY63" fmla="*/ 330993 h 333375"/>
              <a:gd name="connsiteX64" fmla="*/ 42863 w 1833110"/>
              <a:gd name="connsiteY64" fmla="*/ 328612 h 333375"/>
              <a:gd name="connsiteX65" fmla="*/ 21431 w 1833110"/>
              <a:gd name="connsiteY65" fmla="*/ 323850 h 333375"/>
              <a:gd name="connsiteX66" fmla="*/ 11906 w 1833110"/>
              <a:gd name="connsiteY66" fmla="*/ 321468 h 333375"/>
              <a:gd name="connsiteX67" fmla="*/ 0 w 1833110"/>
              <a:gd name="connsiteY67" fmla="*/ 31908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833110" h="333375">
                <a:moveTo>
                  <a:pt x="1202531" y="278606"/>
                </a:moveTo>
                <a:cubicBezTo>
                  <a:pt x="1196181" y="273843"/>
                  <a:pt x="1189579" y="269400"/>
                  <a:pt x="1183481" y="264318"/>
                </a:cubicBezTo>
                <a:cubicBezTo>
                  <a:pt x="1160387" y="245072"/>
                  <a:pt x="1185050" y="262189"/>
                  <a:pt x="1166813" y="250031"/>
                </a:cubicBezTo>
                <a:cubicBezTo>
                  <a:pt x="1165225" y="247650"/>
                  <a:pt x="1163470" y="245372"/>
                  <a:pt x="1162050" y="242887"/>
                </a:cubicBezTo>
                <a:cubicBezTo>
                  <a:pt x="1157814" y="235474"/>
                  <a:pt x="1157801" y="232549"/>
                  <a:pt x="1152525" y="226218"/>
                </a:cubicBezTo>
                <a:cubicBezTo>
                  <a:pt x="1150369" y="223631"/>
                  <a:pt x="1147762" y="221456"/>
                  <a:pt x="1145381" y="219075"/>
                </a:cubicBezTo>
                <a:cubicBezTo>
                  <a:pt x="1138152" y="197386"/>
                  <a:pt x="1149245" y="231654"/>
                  <a:pt x="1140619" y="200025"/>
                </a:cubicBezTo>
                <a:cubicBezTo>
                  <a:pt x="1139298" y="195182"/>
                  <a:pt x="1135856" y="185737"/>
                  <a:pt x="1135856" y="185737"/>
                </a:cubicBezTo>
                <a:cubicBezTo>
                  <a:pt x="1131469" y="159412"/>
                  <a:pt x="1129489" y="153612"/>
                  <a:pt x="1135856" y="116681"/>
                </a:cubicBezTo>
                <a:cubicBezTo>
                  <a:pt x="1136132" y="115083"/>
                  <a:pt x="1149886" y="95884"/>
                  <a:pt x="1152525" y="92868"/>
                </a:cubicBezTo>
                <a:cubicBezTo>
                  <a:pt x="1166251" y="77182"/>
                  <a:pt x="1163034" y="84861"/>
                  <a:pt x="1185863" y="69056"/>
                </a:cubicBezTo>
                <a:cubicBezTo>
                  <a:pt x="1225074" y="41910"/>
                  <a:pt x="1204913" y="51594"/>
                  <a:pt x="1245394" y="38100"/>
                </a:cubicBezTo>
                <a:cubicBezTo>
                  <a:pt x="1263545" y="24486"/>
                  <a:pt x="1247930" y="34371"/>
                  <a:pt x="1281113" y="23812"/>
                </a:cubicBezTo>
                <a:cubicBezTo>
                  <a:pt x="1289966" y="20995"/>
                  <a:pt x="1298407" y="16956"/>
                  <a:pt x="1307306" y="14287"/>
                </a:cubicBezTo>
                <a:cubicBezTo>
                  <a:pt x="1317450" y="11244"/>
                  <a:pt x="1328119" y="10186"/>
                  <a:pt x="1338263" y="7143"/>
                </a:cubicBezTo>
                <a:cubicBezTo>
                  <a:pt x="1343071" y="5700"/>
                  <a:pt x="1347586" y="3126"/>
                  <a:pt x="1352550" y="2381"/>
                </a:cubicBezTo>
                <a:cubicBezTo>
                  <a:pt x="1363568" y="729"/>
                  <a:pt x="1374775" y="794"/>
                  <a:pt x="1385888" y="0"/>
                </a:cubicBezTo>
                <a:lnTo>
                  <a:pt x="1612106" y="2381"/>
                </a:lnTo>
                <a:cubicBezTo>
                  <a:pt x="1616615" y="2472"/>
                  <a:pt x="1633692" y="9107"/>
                  <a:pt x="1635919" y="9525"/>
                </a:cubicBezTo>
                <a:cubicBezTo>
                  <a:pt x="1643759" y="10995"/>
                  <a:pt x="1651794" y="11112"/>
                  <a:pt x="1659731" y="11906"/>
                </a:cubicBezTo>
                <a:cubicBezTo>
                  <a:pt x="1662906" y="12700"/>
                  <a:pt x="1666047" y="13645"/>
                  <a:pt x="1669256" y="14287"/>
                </a:cubicBezTo>
                <a:cubicBezTo>
                  <a:pt x="1673991" y="15234"/>
                  <a:pt x="1678963" y="15141"/>
                  <a:pt x="1683544" y="16668"/>
                </a:cubicBezTo>
                <a:cubicBezTo>
                  <a:pt x="1686259" y="17573"/>
                  <a:pt x="1687998" y="20453"/>
                  <a:pt x="1690688" y="21431"/>
                </a:cubicBezTo>
                <a:cubicBezTo>
                  <a:pt x="1696839" y="23668"/>
                  <a:pt x="1703661" y="23762"/>
                  <a:pt x="1709738" y="26193"/>
                </a:cubicBezTo>
                <a:cubicBezTo>
                  <a:pt x="1726305" y="32821"/>
                  <a:pt x="1717589" y="29604"/>
                  <a:pt x="1735931" y="35718"/>
                </a:cubicBezTo>
                <a:cubicBezTo>
                  <a:pt x="1737519" y="38099"/>
                  <a:pt x="1738313" y="41274"/>
                  <a:pt x="1740694" y="42862"/>
                </a:cubicBezTo>
                <a:cubicBezTo>
                  <a:pt x="1743417" y="44677"/>
                  <a:pt x="1747072" y="44344"/>
                  <a:pt x="1750219" y="45243"/>
                </a:cubicBezTo>
                <a:cubicBezTo>
                  <a:pt x="1752633" y="45933"/>
                  <a:pt x="1754982" y="46831"/>
                  <a:pt x="1757363" y="47625"/>
                </a:cubicBezTo>
                <a:cubicBezTo>
                  <a:pt x="1761647" y="60476"/>
                  <a:pt x="1756396" y="50336"/>
                  <a:pt x="1769269" y="59531"/>
                </a:cubicBezTo>
                <a:cubicBezTo>
                  <a:pt x="1777540" y="65439"/>
                  <a:pt x="1786982" y="70449"/>
                  <a:pt x="1793081" y="78581"/>
                </a:cubicBezTo>
                <a:cubicBezTo>
                  <a:pt x="1802246" y="90800"/>
                  <a:pt x="1797419" y="85300"/>
                  <a:pt x="1807369" y="95250"/>
                </a:cubicBezTo>
                <a:cubicBezTo>
                  <a:pt x="1819413" y="125364"/>
                  <a:pt x="1804173" y="90252"/>
                  <a:pt x="1819275" y="116681"/>
                </a:cubicBezTo>
                <a:cubicBezTo>
                  <a:pt x="1828464" y="132762"/>
                  <a:pt x="1812176" y="114346"/>
                  <a:pt x="1828800" y="130968"/>
                </a:cubicBezTo>
                <a:cubicBezTo>
                  <a:pt x="1834333" y="153102"/>
                  <a:pt x="1834758" y="150880"/>
                  <a:pt x="1828800" y="188118"/>
                </a:cubicBezTo>
                <a:cubicBezTo>
                  <a:pt x="1828069" y="192688"/>
                  <a:pt x="1824223" y="196174"/>
                  <a:pt x="1821656" y="200025"/>
                </a:cubicBezTo>
                <a:cubicBezTo>
                  <a:pt x="1817869" y="205706"/>
                  <a:pt x="1814015" y="211361"/>
                  <a:pt x="1809750" y="216693"/>
                </a:cubicBezTo>
                <a:cubicBezTo>
                  <a:pt x="1803218" y="224858"/>
                  <a:pt x="1803168" y="222821"/>
                  <a:pt x="1795463" y="228600"/>
                </a:cubicBezTo>
                <a:cubicBezTo>
                  <a:pt x="1791397" y="231650"/>
                  <a:pt x="1787785" y="235306"/>
                  <a:pt x="1783556" y="238125"/>
                </a:cubicBezTo>
                <a:cubicBezTo>
                  <a:pt x="1780602" y="240094"/>
                  <a:pt x="1777156" y="241204"/>
                  <a:pt x="1774031" y="242887"/>
                </a:cubicBezTo>
                <a:cubicBezTo>
                  <a:pt x="1766836" y="246761"/>
                  <a:pt x="1759494" y="250406"/>
                  <a:pt x="1752600" y="254793"/>
                </a:cubicBezTo>
                <a:cubicBezTo>
                  <a:pt x="1742012" y="261531"/>
                  <a:pt x="1731926" y="269028"/>
                  <a:pt x="1721644" y="276225"/>
                </a:cubicBezTo>
                <a:cubicBezTo>
                  <a:pt x="1702205" y="289832"/>
                  <a:pt x="1711720" y="285883"/>
                  <a:pt x="1697831" y="290512"/>
                </a:cubicBezTo>
                <a:cubicBezTo>
                  <a:pt x="1682985" y="300411"/>
                  <a:pt x="1699729" y="290658"/>
                  <a:pt x="1676400" y="297656"/>
                </a:cubicBezTo>
                <a:cubicBezTo>
                  <a:pt x="1673000" y="298676"/>
                  <a:pt x="1670275" y="301398"/>
                  <a:pt x="1666875" y="302418"/>
                </a:cubicBezTo>
                <a:cubicBezTo>
                  <a:pt x="1662251" y="303805"/>
                  <a:pt x="1657322" y="303853"/>
                  <a:pt x="1652588" y="304800"/>
                </a:cubicBezTo>
                <a:cubicBezTo>
                  <a:pt x="1612520" y="312814"/>
                  <a:pt x="1648512" y="308541"/>
                  <a:pt x="1590675" y="311943"/>
                </a:cubicBezTo>
                <a:lnTo>
                  <a:pt x="1452563" y="307181"/>
                </a:lnTo>
                <a:cubicBezTo>
                  <a:pt x="1425257" y="306027"/>
                  <a:pt x="1428749" y="306229"/>
                  <a:pt x="1409700" y="302418"/>
                </a:cubicBezTo>
                <a:cubicBezTo>
                  <a:pt x="1389596" y="292367"/>
                  <a:pt x="1410470" y="301357"/>
                  <a:pt x="1373981" y="295275"/>
                </a:cubicBezTo>
                <a:cubicBezTo>
                  <a:pt x="1368281" y="294325"/>
                  <a:pt x="1362992" y="291577"/>
                  <a:pt x="1357313" y="290512"/>
                </a:cubicBezTo>
                <a:cubicBezTo>
                  <a:pt x="1350248" y="289187"/>
                  <a:pt x="1343025" y="288925"/>
                  <a:pt x="1335881" y="288131"/>
                </a:cubicBezTo>
                <a:cubicBezTo>
                  <a:pt x="1330325" y="286543"/>
                  <a:pt x="1324819" y="284770"/>
                  <a:pt x="1319213" y="283368"/>
                </a:cubicBezTo>
                <a:cubicBezTo>
                  <a:pt x="1315286" y="282386"/>
                  <a:pt x="1311146" y="282267"/>
                  <a:pt x="1307306" y="280987"/>
                </a:cubicBezTo>
                <a:cubicBezTo>
                  <a:pt x="1303938" y="279865"/>
                  <a:pt x="1300956" y="277812"/>
                  <a:pt x="1297781" y="276225"/>
                </a:cubicBezTo>
                <a:lnTo>
                  <a:pt x="1145381" y="280987"/>
                </a:lnTo>
                <a:cubicBezTo>
                  <a:pt x="1119146" y="282065"/>
                  <a:pt x="1129374" y="283469"/>
                  <a:pt x="1104900" y="288131"/>
                </a:cubicBezTo>
                <a:cubicBezTo>
                  <a:pt x="1079865" y="292900"/>
                  <a:pt x="1072092" y="293061"/>
                  <a:pt x="1047750" y="295275"/>
                </a:cubicBezTo>
                <a:cubicBezTo>
                  <a:pt x="1005002" y="309523"/>
                  <a:pt x="1066987" y="289901"/>
                  <a:pt x="1014413" y="302418"/>
                </a:cubicBezTo>
                <a:cubicBezTo>
                  <a:pt x="956287" y="316257"/>
                  <a:pt x="1010181" y="309715"/>
                  <a:pt x="954881" y="314325"/>
                </a:cubicBezTo>
                <a:cubicBezTo>
                  <a:pt x="886754" y="329463"/>
                  <a:pt x="986429" y="308272"/>
                  <a:pt x="907256" y="321468"/>
                </a:cubicBezTo>
                <a:cubicBezTo>
                  <a:pt x="901556" y="322418"/>
                  <a:pt x="896267" y="325166"/>
                  <a:pt x="890588" y="326231"/>
                </a:cubicBezTo>
                <a:cubicBezTo>
                  <a:pt x="883523" y="327556"/>
                  <a:pt x="876284" y="327682"/>
                  <a:pt x="869156" y="328612"/>
                </a:cubicBezTo>
                <a:cubicBezTo>
                  <a:pt x="858025" y="330064"/>
                  <a:pt x="846931" y="331787"/>
                  <a:pt x="835819" y="333375"/>
                </a:cubicBezTo>
                <a:cubicBezTo>
                  <a:pt x="381210" y="323491"/>
                  <a:pt x="813534" y="330993"/>
                  <a:pt x="54769" y="330993"/>
                </a:cubicBezTo>
                <a:cubicBezTo>
                  <a:pt x="50722" y="330993"/>
                  <a:pt x="46820" y="329460"/>
                  <a:pt x="42863" y="328612"/>
                </a:cubicBezTo>
                <a:lnTo>
                  <a:pt x="21431" y="323850"/>
                </a:lnTo>
                <a:cubicBezTo>
                  <a:pt x="18242" y="323114"/>
                  <a:pt x="15101" y="322178"/>
                  <a:pt x="11906" y="321468"/>
                </a:cubicBezTo>
                <a:cubicBezTo>
                  <a:pt x="7955" y="320590"/>
                  <a:pt x="0" y="319087"/>
                  <a:pt x="0" y="31908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33388" y="3352800"/>
            <a:ext cx="3605212" cy="685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494659" y="2647950"/>
            <a:ext cx="4930781" cy="670560"/>
          </a:xfrm>
          <a:custGeom>
            <a:avLst/>
            <a:gdLst>
              <a:gd name="connsiteX0" fmla="*/ 1669421 w 4930781"/>
              <a:gd name="connsiteY0" fmla="*/ 243840 h 670560"/>
              <a:gd name="connsiteX1" fmla="*/ 1661801 w 4930781"/>
              <a:gd name="connsiteY1" fmla="*/ 205740 h 670560"/>
              <a:gd name="connsiteX2" fmla="*/ 1677041 w 4930781"/>
              <a:gd name="connsiteY2" fmla="*/ 110490 h 670560"/>
              <a:gd name="connsiteX3" fmla="*/ 1684661 w 4930781"/>
              <a:gd name="connsiteY3" fmla="*/ 95250 h 670560"/>
              <a:gd name="connsiteX4" fmla="*/ 1734191 w 4930781"/>
              <a:gd name="connsiteY4" fmla="*/ 22860 h 670560"/>
              <a:gd name="connsiteX5" fmla="*/ 1745621 w 4930781"/>
              <a:gd name="connsiteY5" fmla="*/ 11430 h 670560"/>
              <a:gd name="connsiteX6" fmla="*/ 1760861 w 4930781"/>
              <a:gd name="connsiteY6" fmla="*/ 7620 h 670560"/>
              <a:gd name="connsiteX7" fmla="*/ 1958981 w 4930781"/>
              <a:gd name="connsiteY7" fmla="*/ 0 h 670560"/>
              <a:gd name="connsiteX8" fmla="*/ 2240921 w 4930781"/>
              <a:gd name="connsiteY8" fmla="*/ 11430 h 670560"/>
              <a:gd name="connsiteX9" fmla="*/ 2252351 w 4930781"/>
              <a:gd name="connsiteY9" fmla="*/ 22860 h 670560"/>
              <a:gd name="connsiteX10" fmla="*/ 2263781 w 4930781"/>
              <a:gd name="connsiteY10" fmla="*/ 26670 h 670560"/>
              <a:gd name="connsiteX11" fmla="*/ 2294261 w 4930781"/>
              <a:gd name="connsiteY11" fmla="*/ 60960 h 670560"/>
              <a:gd name="connsiteX12" fmla="*/ 2309501 w 4930781"/>
              <a:gd name="connsiteY12" fmla="*/ 95250 h 670560"/>
              <a:gd name="connsiteX13" fmla="*/ 2336171 w 4930781"/>
              <a:gd name="connsiteY13" fmla="*/ 129540 h 670560"/>
              <a:gd name="connsiteX14" fmla="*/ 2427611 w 4930781"/>
              <a:gd name="connsiteY14" fmla="*/ 156210 h 670560"/>
              <a:gd name="connsiteX15" fmla="*/ 2663831 w 4930781"/>
              <a:gd name="connsiteY15" fmla="*/ 190500 h 670560"/>
              <a:gd name="connsiteX16" fmla="*/ 2961011 w 4930781"/>
              <a:gd name="connsiteY16" fmla="*/ 213360 h 670560"/>
              <a:gd name="connsiteX17" fmla="*/ 3197231 w 4930781"/>
              <a:gd name="connsiteY17" fmla="*/ 220980 h 670560"/>
              <a:gd name="connsiteX18" fmla="*/ 3498221 w 4930781"/>
              <a:gd name="connsiteY18" fmla="*/ 232410 h 670560"/>
              <a:gd name="connsiteX19" fmla="*/ 3757301 w 4930781"/>
              <a:gd name="connsiteY19" fmla="*/ 262890 h 670560"/>
              <a:gd name="connsiteX20" fmla="*/ 3841121 w 4930781"/>
              <a:gd name="connsiteY20" fmla="*/ 278130 h 670560"/>
              <a:gd name="connsiteX21" fmla="*/ 3928751 w 4930781"/>
              <a:gd name="connsiteY21" fmla="*/ 293370 h 670560"/>
              <a:gd name="connsiteX22" fmla="*/ 4553591 w 4930781"/>
              <a:gd name="connsiteY22" fmla="*/ 316230 h 670560"/>
              <a:gd name="connsiteX23" fmla="*/ 4584071 w 4930781"/>
              <a:gd name="connsiteY23" fmla="*/ 320040 h 670560"/>
              <a:gd name="connsiteX24" fmla="*/ 4595501 w 4930781"/>
              <a:gd name="connsiteY24" fmla="*/ 323850 h 670560"/>
              <a:gd name="connsiteX25" fmla="*/ 4645031 w 4930781"/>
              <a:gd name="connsiteY25" fmla="*/ 331470 h 670560"/>
              <a:gd name="connsiteX26" fmla="*/ 4709801 w 4930781"/>
              <a:gd name="connsiteY26" fmla="*/ 346710 h 670560"/>
              <a:gd name="connsiteX27" fmla="*/ 4812671 w 4930781"/>
              <a:gd name="connsiteY27" fmla="*/ 358140 h 670560"/>
              <a:gd name="connsiteX28" fmla="*/ 4877441 w 4930781"/>
              <a:gd name="connsiteY28" fmla="*/ 369570 h 670560"/>
              <a:gd name="connsiteX29" fmla="*/ 4896491 w 4930781"/>
              <a:gd name="connsiteY29" fmla="*/ 381000 h 670560"/>
              <a:gd name="connsiteX30" fmla="*/ 4930781 w 4930781"/>
              <a:gd name="connsiteY30" fmla="*/ 426720 h 670560"/>
              <a:gd name="connsiteX31" fmla="*/ 4888871 w 4930781"/>
              <a:gd name="connsiteY31" fmla="*/ 518160 h 670560"/>
              <a:gd name="connsiteX32" fmla="*/ 4732661 w 4930781"/>
              <a:gd name="connsiteY32" fmla="*/ 590550 h 670560"/>
              <a:gd name="connsiteX33" fmla="*/ 4519301 w 4930781"/>
              <a:gd name="connsiteY33" fmla="*/ 632460 h 670560"/>
              <a:gd name="connsiteX34" fmla="*/ 4058291 w 4930781"/>
              <a:gd name="connsiteY34" fmla="*/ 624840 h 670560"/>
              <a:gd name="connsiteX35" fmla="*/ 3902081 w 4930781"/>
              <a:gd name="connsiteY35" fmla="*/ 621030 h 670560"/>
              <a:gd name="connsiteX36" fmla="*/ 3608711 w 4930781"/>
              <a:gd name="connsiteY36" fmla="*/ 624840 h 670560"/>
              <a:gd name="connsiteX37" fmla="*/ 3162941 w 4930781"/>
              <a:gd name="connsiteY37" fmla="*/ 643890 h 670560"/>
              <a:gd name="connsiteX38" fmla="*/ 2900051 w 4930781"/>
              <a:gd name="connsiteY38" fmla="*/ 651510 h 670560"/>
              <a:gd name="connsiteX39" fmla="*/ 2404751 w 4930781"/>
              <a:gd name="connsiteY39" fmla="*/ 655320 h 670560"/>
              <a:gd name="connsiteX40" fmla="*/ 1802771 w 4930781"/>
              <a:gd name="connsiteY40" fmla="*/ 662940 h 670560"/>
              <a:gd name="connsiteX41" fmla="*/ 1665611 w 4930781"/>
              <a:gd name="connsiteY41" fmla="*/ 670560 h 670560"/>
              <a:gd name="connsiteX42" fmla="*/ 812171 w 4930781"/>
              <a:gd name="connsiteY42" fmla="*/ 659130 h 670560"/>
              <a:gd name="connsiteX43" fmla="*/ 762641 w 4930781"/>
              <a:gd name="connsiteY43" fmla="*/ 651510 h 670560"/>
              <a:gd name="connsiteX44" fmla="*/ 732161 w 4930781"/>
              <a:gd name="connsiteY44" fmla="*/ 647700 h 670560"/>
              <a:gd name="connsiteX45" fmla="*/ 709301 w 4930781"/>
              <a:gd name="connsiteY45" fmla="*/ 640080 h 670560"/>
              <a:gd name="connsiteX46" fmla="*/ 671201 w 4930781"/>
              <a:gd name="connsiteY46" fmla="*/ 636270 h 670560"/>
              <a:gd name="connsiteX47" fmla="*/ 652151 w 4930781"/>
              <a:gd name="connsiteY47" fmla="*/ 632460 h 670560"/>
              <a:gd name="connsiteX48" fmla="*/ 431171 w 4930781"/>
              <a:gd name="connsiteY48" fmla="*/ 621030 h 670560"/>
              <a:gd name="connsiteX49" fmla="*/ 236861 w 4930781"/>
              <a:gd name="connsiteY49" fmla="*/ 609600 h 670560"/>
              <a:gd name="connsiteX50" fmla="*/ 156851 w 4930781"/>
              <a:gd name="connsiteY50" fmla="*/ 601980 h 670560"/>
              <a:gd name="connsiteX51" fmla="*/ 92081 w 4930781"/>
              <a:gd name="connsiteY51" fmla="*/ 598170 h 670560"/>
              <a:gd name="connsiteX52" fmla="*/ 23501 w 4930781"/>
              <a:gd name="connsiteY52" fmla="*/ 571500 h 670560"/>
              <a:gd name="connsiteX53" fmla="*/ 8261 w 4930781"/>
              <a:gd name="connsiteY53" fmla="*/ 560070 h 670560"/>
              <a:gd name="connsiteX54" fmla="*/ 4451 w 4930781"/>
              <a:gd name="connsiteY54" fmla="*/ 510540 h 670560"/>
              <a:gd name="connsiteX55" fmla="*/ 19691 w 4930781"/>
              <a:gd name="connsiteY55" fmla="*/ 506730 h 670560"/>
              <a:gd name="connsiteX56" fmla="*/ 57791 w 4930781"/>
              <a:gd name="connsiteY56" fmla="*/ 487680 h 670560"/>
              <a:gd name="connsiteX57" fmla="*/ 263531 w 4930781"/>
              <a:gd name="connsiteY57" fmla="*/ 441960 h 670560"/>
              <a:gd name="connsiteX58" fmla="*/ 278771 w 4930781"/>
              <a:gd name="connsiteY58" fmla="*/ 438150 h 670560"/>
              <a:gd name="connsiteX59" fmla="*/ 1036961 w 4930781"/>
              <a:gd name="connsiteY59" fmla="*/ 434340 h 670560"/>
              <a:gd name="connsiteX60" fmla="*/ 1280801 w 4930781"/>
              <a:gd name="connsiteY60" fmla="*/ 415290 h 670560"/>
              <a:gd name="connsiteX61" fmla="*/ 1398911 w 4930781"/>
              <a:gd name="connsiteY61" fmla="*/ 388620 h 670560"/>
              <a:gd name="connsiteX62" fmla="*/ 1448441 w 4930781"/>
              <a:gd name="connsiteY62" fmla="*/ 377190 h 670560"/>
              <a:gd name="connsiteX63" fmla="*/ 1463681 w 4930781"/>
              <a:gd name="connsiteY63" fmla="*/ 369570 h 670560"/>
              <a:gd name="connsiteX64" fmla="*/ 1478921 w 4930781"/>
              <a:gd name="connsiteY64" fmla="*/ 358140 h 670560"/>
              <a:gd name="connsiteX65" fmla="*/ 1520831 w 4930781"/>
              <a:gd name="connsiteY65" fmla="*/ 342900 h 670560"/>
              <a:gd name="connsiteX66" fmla="*/ 1597031 w 4930781"/>
              <a:gd name="connsiteY66" fmla="*/ 312420 h 670560"/>
              <a:gd name="connsiteX67" fmla="*/ 1631321 w 4930781"/>
              <a:gd name="connsiteY67" fmla="*/ 278130 h 670560"/>
              <a:gd name="connsiteX68" fmla="*/ 1654181 w 4930781"/>
              <a:gd name="connsiteY68" fmla="*/ 262890 h 670560"/>
              <a:gd name="connsiteX69" fmla="*/ 1661801 w 4930781"/>
              <a:gd name="connsiteY69" fmla="*/ 247650 h 670560"/>
              <a:gd name="connsiteX70" fmla="*/ 1673231 w 4930781"/>
              <a:gd name="connsiteY70" fmla="*/ 236220 h 670560"/>
              <a:gd name="connsiteX71" fmla="*/ 1669421 w 4930781"/>
              <a:gd name="connsiteY71" fmla="*/ 24384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930781" h="670560">
                <a:moveTo>
                  <a:pt x="1669421" y="243840"/>
                </a:moveTo>
                <a:cubicBezTo>
                  <a:pt x="1667516" y="238760"/>
                  <a:pt x="1662280" y="218683"/>
                  <a:pt x="1661801" y="205740"/>
                </a:cubicBezTo>
                <a:cubicBezTo>
                  <a:pt x="1659936" y="155397"/>
                  <a:pt x="1661184" y="148547"/>
                  <a:pt x="1677041" y="110490"/>
                </a:cubicBezTo>
                <a:cubicBezTo>
                  <a:pt x="1679225" y="105247"/>
                  <a:pt x="1681558" y="100007"/>
                  <a:pt x="1684661" y="95250"/>
                </a:cubicBezTo>
                <a:cubicBezTo>
                  <a:pt x="1700633" y="70760"/>
                  <a:pt x="1716994" y="46505"/>
                  <a:pt x="1734191" y="22860"/>
                </a:cubicBezTo>
                <a:cubicBezTo>
                  <a:pt x="1737360" y="18502"/>
                  <a:pt x="1740943" y="14103"/>
                  <a:pt x="1745621" y="11430"/>
                </a:cubicBezTo>
                <a:cubicBezTo>
                  <a:pt x="1750167" y="8832"/>
                  <a:pt x="1755632" y="7900"/>
                  <a:pt x="1760861" y="7620"/>
                </a:cubicBezTo>
                <a:cubicBezTo>
                  <a:pt x="1826855" y="4085"/>
                  <a:pt x="1892941" y="2540"/>
                  <a:pt x="1958981" y="0"/>
                </a:cubicBezTo>
                <a:cubicBezTo>
                  <a:pt x="2052961" y="3810"/>
                  <a:pt x="2147148" y="4123"/>
                  <a:pt x="2240921" y="11430"/>
                </a:cubicBezTo>
                <a:cubicBezTo>
                  <a:pt x="2246293" y="11849"/>
                  <a:pt x="2247868" y="19871"/>
                  <a:pt x="2252351" y="22860"/>
                </a:cubicBezTo>
                <a:cubicBezTo>
                  <a:pt x="2255693" y="25088"/>
                  <a:pt x="2259971" y="25400"/>
                  <a:pt x="2263781" y="26670"/>
                </a:cubicBezTo>
                <a:cubicBezTo>
                  <a:pt x="2273941" y="38100"/>
                  <a:pt x="2285778" y="48236"/>
                  <a:pt x="2294261" y="60960"/>
                </a:cubicBezTo>
                <a:cubicBezTo>
                  <a:pt x="2301199" y="71367"/>
                  <a:pt x="2304574" y="83753"/>
                  <a:pt x="2309501" y="95250"/>
                </a:cubicBezTo>
                <a:cubicBezTo>
                  <a:pt x="2316632" y="111890"/>
                  <a:pt x="2315953" y="121871"/>
                  <a:pt x="2336171" y="129540"/>
                </a:cubicBezTo>
                <a:cubicBezTo>
                  <a:pt x="2365857" y="140800"/>
                  <a:pt x="2396705" y="148938"/>
                  <a:pt x="2427611" y="156210"/>
                </a:cubicBezTo>
                <a:cubicBezTo>
                  <a:pt x="2501336" y="173557"/>
                  <a:pt x="2589661" y="183936"/>
                  <a:pt x="2663831" y="190500"/>
                </a:cubicBezTo>
                <a:cubicBezTo>
                  <a:pt x="2762797" y="199258"/>
                  <a:pt x="2861820" y="207692"/>
                  <a:pt x="2961011" y="213360"/>
                </a:cubicBezTo>
                <a:cubicBezTo>
                  <a:pt x="3039664" y="217854"/>
                  <a:pt x="3118500" y="218188"/>
                  <a:pt x="3197231" y="220980"/>
                </a:cubicBezTo>
                <a:lnTo>
                  <a:pt x="3498221" y="232410"/>
                </a:lnTo>
                <a:lnTo>
                  <a:pt x="3757301" y="262890"/>
                </a:lnTo>
                <a:cubicBezTo>
                  <a:pt x="3785450" y="266643"/>
                  <a:pt x="3813274" y="272561"/>
                  <a:pt x="3841121" y="278130"/>
                </a:cubicBezTo>
                <a:cubicBezTo>
                  <a:pt x="3887726" y="287451"/>
                  <a:pt x="3885362" y="291624"/>
                  <a:pt x="3928751" y="293370"/>
                </a:cubicBezTo>
                <a:lnTo>
                  <a:pt x="4553591" y="316230"/>
                </a:lnTo>
                <a:cubicBezTo>
                  <a:pt x="4563751" y="317500"/>
                  <a:pt x="4573997" y="318208"/>
                  <a:pt x="4584071" y="320040"/>
                </a:cubicBezTo>
                <a:cubicBezTo>
                  <a:pt x="4588022" y="320758"/>
                  <a:pt x="4591554" y="323110"/>
                  <a:pt x="4595501" y="323850"/>
                </a:cubicBezTo>
                <a:cubicBezTo>
                  <a:pt x="4611919" y="326928"/>
                  <a:pt x="4628651" y="328194"/>
                  <a:pt x="4645031" y="331470"/>
                </a:cubicBezTo>
                <a:cubicBezTo>
                  <a:pt x="4666780" y="335820"/>
                  <a:pt x="4687897" y="343225"/>
                  <a:pt x="4709801" y="346710"/>
                </a:cubicBezTo>
                <a:cubicBezTo>
                  <a:pt x="4743874" y="352131"/>
                  <a:pt x="4778486" y="353478"/>
                  <a:pt x="4812671" y="358140"/>
                </a:cubicBezTo>
                <a:cubicBezTo>
                  <a:pt x="4834394" y="361102"/>
                  <a:pt x="4855851" y="365760"/>
                  <a:pt x="4877441" y="369570"/>
                </a:cubicBezTo>
                <a:cubicBezTo>
                  <a:pt x="4883791" y="373380"/>
                  <a:pt x="4890567" y="376557"/>
                  <a:pt x="4896491" y="381000"/>
                </a:cubicBezTo>
                <a:cubicBezTo>
                  <a:pt x="4910587" y="391572"/>
                  <a:pt x="4922901" y="414900"/>
                  <a:pt x="4930781" y="426720"/>
                </a:cubicBezTo>
                <a:cubicBezTo>
                  <a:pt x="4916811" y="457200"/>
                  <a:pt x="4912270" y="494146"/>
                  <a:pt x="4888871" y="518160"/>
                </a:cubicBezTo>
                <a:cubicBezTo>
                  <a:pt x="4841907" y="566360"/>
                  <a:pt x="4789744" y="572986"/>
                  <a:pt x="4732661" y="590550"/>
                </a:cubicBezTo>
                <a:cubicBezTo>
                  <a:pt x="4591982" y="633836"/>
                  <a:pt x="4679795" y="616928"/>
                  <a:pt x="4519301" y="632460"/>
                </a:cubicBezTo>
                <a:lnTo>
                  <a:pt x="4058291" y="624840"/>
                </a:lnTo>
                <a:cubicBezTo>
                  <a:pt x="4006214" y="623876"/>
                  <a:pt x="3954166" y="621030"/>
                  <a:pt x="3902081" y="621030"/>
                </a:cubicBezTo>
                <a:cubicBezTo>
                  <a:pt x="3804283" y="621030"/>
                  <a:pt x="3706501" y="623570"/>
                  <a:pt x="3608711" y="624840"/>
                </a:cubicBezTo>
                <a:cubicBezTo>
                  <a:pt x="3421527" y="634958"/>
                  <a:pt x="3395270" y="637156"/>
                  <a:pt x="3162941" y="643890"/>
                </a:cubicBezTo>
                <a:lnTo>
                  <a:pt x="2900051" y="651510"/>
                </a:lnTo>
                <a:lnTo>
                  <a:pt x="2404751" y="655320"/>
                </a:lnTo>
                <a:lnTo>
                  <a:pt x="1802771" y="662940"/>
                </a:lnTo>
                <a:cubicBezTo>
                  <a:pt x="1757051" y="665480"/>
                  <a:pt x="1711402" y="670560"/>
                  <a:pt x="1665611" y="670560"/>
                </a:cubicBezTo>
                <a:cubicBezTo>
                  <a:pt x="1578339" y="670560"/>
                  <a:pt x="1010676" y="662049"/>
                  <a:pt x="812171" y="659130"/>
                </a:cubicBezTo>
                <a:lnTo>
                  <a:pt x="762641" y="651510"/>
                </a:lnTo>
                <a:cubicBezTo>
                  <a:pt x="752505" y="650062"/>
                  <a:pt x="742173" y="649845"/>
                  <a:pt x="732161" y="647700"/>
                </a:cubicBezTo>
                <a:cubicBezTo>
                  <a:pt x="724307" y="646017"/>
                  <a:pt x="717196" y="641560"/>
                  <a:pt x="709301" y="640080"/>
                </a:cubicBezTo>
                <a:cubicBezTo>
                  <a:pt x="696756" y="637728"/>
                  <a:pt x="683852" y="637957"/>
                  <a:pt x="671201" y="636270"/>
                </a:cubicBezTo>
                <a:cubicBezTo>
                  <a:pt x="664782" y="635414"/>
                  <a:pt x="658592" y="633126"/>
                  <a:pt x="652151" y="632460"/>
                </a:cubicBezTo>
                <a:cubicBezTo>
                  <a:pt x="554201" y="622327"/>
                  <a:pt x="539676" y="624221"/>
                  <a:pt x="431171" y="621030"/>
                </a:cubicBezTo>
                <a:cubicBezTo>
                  <a:pt x="308449" y="604667"/>
                  <a:pt x="441390" y="620365"/>
                  <a:pt x="236861" y="609600"/>
                </a:cubicBezTo>
                <a:cubicBezTo>
                  <a:pt x="210107" y="608192"/>
                  <a:pt x="183559" y="604088"/>
                  <a:pt x="156851" y="601980"/>
                </a:cubicBezTo>
                <a:cubicBezTo>
                  <a:pt x="135291" y="600278"/>
                  <a:pt x="113671" y="599440"/>
                  <a:pt x="92081" y="598170"/>
                </a:cubicBezTo>
                <a:cubicBezTo>
                  <a:pt x="60304" y="589091"/>
                  <a:pt x="57815" y="589801"/>
                  <a:pt x="23501" y="571500"/>
                </a:cubicBezTo>
                <a:cubicBezTo>
                  <a:pt x="17898" y="568512"/>
                  <a:pt x="13341" y="563880"/>
                  <a:pt x="8261" y="560070"/>
                </a:cubicBezTo>
                <a:cubicBezTo>
                  <a:pt x="4507" y="546932"/>
                  <a:pt x="-5883" y="525007"/>
                  <a:pt x="4451" y="510540"/>
                </a:cubicBezTo>
                <a:cubicBezTo>
                  <a:pt x="7495" y="506279"/>
                  <a:pt x="14878" y="508793"/>
                  <a:pt x="19691" y="506730"/>
                </a:cubicBezTo>
                <a:cubicBezTo>
                  <a:pt x="32742" y="501137"/>
                  <a:pt x="44191" y="491760"/>
                  <a:pt x="57791" y="487680"/>
                </a:cubicBezTo>
                <a:cubicBezTo>
                  <a:pt x="182282" y="450333"/>
                  <a:pt x="97471" y="472550"/>
                  <a:pt x="263531" y="441960"/>
                </a:cubicBezTo>
                <a:cubicBezTo>
                  <a:pt x="268681" y="441011"/>
                  <a:pt x="273535" y="438202"/>
                  <a:pt x="278771" y="438150"/>
                </a:cubicBezTo>
                <a:lnTo>
                  <a:pt x="1036961" y="434340"/>
                </a:lnTo>
                <a:cubicBezTo>
                  <a:pt x="1112529" y="429760"/>
                  <a:pt x="1205349" y="425646"/>
                  <a:pt x="1280801" y="415290"/>
                </a:cubicBezTo>
                <a:cubicBezTo>
                  <a:pt x="1345015" y="406476"/>
                  <a:pt x="1346648" y="401686"/>
                  <a:pt x="1398911" y="388620"/>
                </a:cubicBezTo>
                <a:cubicBezTo>
                  <a:pt x="1415349" y="384510"/>
                  <a:pt x="1431931" y="381000"/>
                  <a:pt x="1448441" y="377190"/>
                </a:cubicBezTo>
                <a:cubicBezTo>
                  <a:pt x="1453521" y="374650"/>
                  <a:pt x="1458865" y="372580"/>
                  <a:pt x="1463681" y="369570"/>
                </a:cubicBezTo>
                <a:cubicBezTo>
                  <a:pt x="1469066" y="366205"/>
                  <a:pt x="1473167" y="360825"/>
                  <a:pt x="1478921" y="358140"/>
                </a:cubicBezTo>
                <a:cubicBezTo>
                  <a:pt x="1492391" y="351854"/>
                  <a:pt x="1507535" y="349548"/>
                  <a:pt x="1520831" y="342900"/>
                </a:cubicBezTo>
                <a:cubicBezTo>
                  <a:pt x="1590541" y="308045"/>
                  <a:pt x="1533714" y="319455"/>
                  <a:pt x="1597031" y="312420"/>
                </a:cubicBezTo>
                <a:cubicBezTo>
                  <a:pt x="1617780" y="281297"/>
                  <a:pt x="1603285" y="295971"/>
                  <a:pt x="1631321" y="278130"/>
                </a:cubicBezTo>
                <a:cubicBezTo>
                  <a:pt x="1639047" y="273213"/>
                  <a:pt x="1654181" y="262890"/>
                  <a:pt x="1654181" y="262890"/>
                </a:cubicBezTo>
                <a:cubicBezTo>
                  <a:pt x="1656721" y="257810"/>
                  <a:pt x="1658500" y="252272"/>
                  <a:pt x="1661801" y="247650"/>
                </a:cubicBezTo>
                <a:cubicBezTo>
                  <a:pt x="1664933" y="243265"/>
                  <a:pt x="1670821" y="241039"/>
                  <a:pt x="1673231" y="236220"/>
                </a:cubicBezTo>
                <a:cubicBezTo>
                  <a:pt x="1677290" y="228102"/>
                  <a:pt x="1671326" y="248920"/>
                  <a:pt x="1669421" y="24384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886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rgbClr val="898989"/>
              </a:solidFill>
              <a:latin typeface="Cambria" panose="020405030504060302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772" y="207011"/>
            <a:ext cx="5107027" cy="54411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</a:rPr>
              <a:t>I</a:t>
            </a:r>
            <a:r>
              <a:rPr lang="en-US" altLang="zh-CN" sz="3200" dirty="0" smtClean="0">
                <a:latin typeface="Cambria" panose="02040503050406030204" pitchFamily="18" charset="0"/>
              </a:rPr>
              <a:t>f we use less states ?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228600" y="795622"/>
            <a:ext cx="5457593" cy="349326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public static void 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Sta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[ ] numbers)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length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numbers.length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double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, mean, sum,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sum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sum += numbers [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];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 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mean = sum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/ 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length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0.0;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for (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int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0;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&lt; length;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{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+ ((numbers [</a:t>
            </a:r>
            <a:r>
              <a:rPr lang="en-US" altLang="zh-CN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 * (numbers [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] - mean));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varsum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/ ( length - 1.0 </a:t>
            </a:r>
            <a:r>
              <a:rPr lang="en-US" altLang="en-US" sz="13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  <a:endParaRPr lang="en-US" altLang="en-US" sz="13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("length:                   " + length);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("mean:                    " + mean);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   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System.out.println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 ("variance:                " + </a:t>
            </a:r>
            <a:r>
              <a:rPr lang="en-US" altLang="en-US" sz="13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en-US" sz="13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6149657" y="1834610"/>
            <a:ext cx="2451495" cy="38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(1) = { numbers, sum, length </a:t>
            </a: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zh-CN" sz="1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6178233" y="2539460"/>
            <a:ext cx="14314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>
                <a:latin typeface="Cambria" panose="02040503050406030204" pitchFamily="18" charset="0"/>
                <a:cs typeface="Times New Roman" panose="02020603050405020304" pitchFamily="18" charset="0"/>
              </a:rPr>
              <a:t>def (2) = { i }</a:t>
            </a: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6726800" y="3891198"/>
            <a:ext cx="2711732" cy="19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(5) = {mean, </a:t>
            </a:r>
            <a:r>
              <a:rPr lang="en-US" altLang="zh-CN" sz="1200" b="1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varsum</a:t>
            </a: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}</a:t>
            </a:r>
            <a:endParaRPr lang="en-US" altLang="zh-CN" sz="1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6891338" y="5694795"/>
            <a:ext cx="31670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(8) = { </a:t>
            </a: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altLang="zh-CN" sz="1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Box 51"/>
          <p:cNvSpPr txBox="1">
            <a:spLocks noChangeArrowheads="1"/>
          </p:cNvSpPr>
          <p:nvPr/>
        </p:nvSpPr>
        <p:spPr bwMode="auto">
          <a:xfrm>
            <a:off x="7216459" y="4987380"/>
            <a:ext cx="1706165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use (6, 8) = { </a:t>
            </a: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length }</a:t>
            </a:r>
          </a:p>
        </p:txBody>
      </p:sp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4961415" y="5026671"/>
            <a:ext cx="1706165" cy="18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use (6, 7) = { </a:t>
            </a: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length }</a:t>
            </a: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6891337" y="5308914"/>
            <a:ext cx="416798" cy="396484"/>
            <a:chOff x="4738" y="2684"/>
            <a:chExt cx="350" cy="333"/>
          </a:xfrm>
        </p:grpSpPr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 Box 5"/>
            <p:cNvSpPr txBox="1">
              <a:spLocks noChangeArrowheads="1"/>
            </p:cNvSpPr>
            <p:nvPr/>
          </p:nvSpPr>
          <p:spPr bwMode="auto">
            <a:xfrm>
              <a:off x="4742" y="2707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64" name="Group 6"/>
          <p:cNvGrpSpPr>
            <a:grpSpLocks/>
          </p:cNvGrpSpPr>
          <p:nvPr/>
        </p:nvGrpSpPr>
        <p:grpSpPr bwMode="auto">
          <a:xfrm>
            <a:off x="5777889" y="1716742"/>
            <a:ext cx="416798" cy="396484"/>
            <a:chOff x="3838" y="2684"/>
            <a:chExt cx="350" cy="333"/>
          </a:xfrm>
        </p:grpSpPr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8"/>
            <p:cNvSpPr txBox="1">
              <a:spLocks noChangeArrowheads="1"/>
            </p:cNvSpPr>
            <p:nvPr/>
          </p:nvSpPr>
          <p:spPr bwMode="auto">
            <a:xfrm>
              <a:off x="3842" y="2707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5986289" y="1485757"/>
            <a:ext cx="0" cy="2214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Cambria" panose="02040503050406030204" pitchFamily="18" charset="0"/>
            </a:endParaRPr>
          </a:p>
        </p:txBody>
      </p:sp>
      <p:grpSp>
        <p:nvGrpSpPr>
          <p:cNvPr id="66" name="Group 10"/>
          <p:cNvGrpSpPr>
            <a:grpSpLocks/>
          </p:cNvGrpSpPr>
          <p:nvPr/>
        </p:nvGrpSpPr>
        <p:grpSpPr bwMode="auto">
          <a:xfrm>
            <a:off x="5777889" y="2434700"/>
            <a:ext cx="416798" cy="396484"/>
            <a:chOff x="4288" y="1746"/>
            <a:chExt cx="350" cy="333"/>
          </a:xfrm>
        </p:grpSpPr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67" name="Group 13"/>
          <p:cNvGrpSpPr>
            <a:grpSpLocks/>
          </p:cNvGrpSpPr>
          <p:nvPr/>
        </p:nvGrpSpPr>
        <p:grpSpPr bwMode="auto">
          <a:xfrm>
            <a:off x="5150310" y="3870616"/>
            <a:ext cx="416798" cy="396484"/>
            <a:chOff x="4288" y="1746"/>
            <a:chExt cx="350" cy="333"/>
          </a:xfrm>
        </p:grpSpPr>
        <p:sp>
          <p:nvSpPr>
            <p:cNvPr id="89" name="Oval 14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15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8" name="Group 16"/>
          <p:cNvGrpSpPr>
            <a:grpSpLocks/>
          </p:cNvGrpSpPr>
          <p:nvPr/>
        </p:nvGrpSpPr>
        <p:grpSpPr bwMode="auto">
          <a:xfrm>
            <a:off x="5777889" y="3153849"/>
            <a:ext cx="416798" cy="396484"/>
            <a:chOff x="4288" y="1746"/>
            <a:chExt cx="350" cy="333"/>
          </a:xfrm>
        </p:grpSpPr>
        <p:sp>
          <p:nvSpPr>
            <p:cNvPr id="87" name="Oval 17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6388797" y="3870616"/>
            <a:ext cx="416798" cy="396484"/>
            <a:chOff x="4288" y="1746"/>
            <a:chExt cx="350" cy="333"/>
          </a:xfrm>
        </p:grpSpPr>
        <p:sp>
          <p:nvSpPr>
            <p:cNvPr id="85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6388797" y="4590956"/>
            <a:ext cx="416798" cy="396484"/>
            <a:chOff x="4288" y="1746"/>
            <a:chExt cx="350" cy="333"/>
          </a:xfrm>
        </p:grpSpPr>
        <p:sp>
          <p:nvSpPr>
            <p:cNvPr id="83" name="Oval 23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1" name="Group 25"/>
          <p:cNvGrpSpPr>
            <a:grpSpLocks/>
          </p:cNvGrpSpPr>
          <p:nvPr/>
        </p:nvGrpSpPr>
        <p:grpSpPr bwMode="auto">
          <a:xfrm>
            <a:off x="5779080" y="5310105"/>
            <a:ext cx="416798" cy="396484"/>
            <a:chOff x="4288" y="1746"/>
            <a:chExt cx="350" cy="333"/>
          </a:xfrm>
        </p:grpSpPr>
        <p:sp>
          <p:nvSpPr>
            <p:cNvPr id="81" name="Oval 26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 b="1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292" y="1769"/>
              <a:ext cx="26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latin typeface="Cambria" panose="020405030504060302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72" name="AutoShape 28"/>
          <p:cNvCxnSpPr>
            <a:cxnSpLocks noChangeShapeType="1"/>
            <a:stCxn id="93" idx="4"/>
            <a:endCxn id="91" idx="0"/>
          </p:cNvCxnSpPr>
          <p:nvPr/>
        </p:nvCxnSpPr>
        <p:spPr bwMode="auto">
          <a:xfrm>
            <a:off x="5986289" y="2076316"/>
            <a:ext cx="0" cy="3512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9"/>
          <p:cNvCxnSpPr>
            <a:cxnSpLocks noChangeShapeType="1"/>
            <a:stCxn id="91" idx="4"/>
            <a:endCxn id="87" idx="0"/>
          </p:cNvCxnSpPr>
          <p:nvPr/>
        </p:nvCxnSpPr>
        <p:spPr bwMode="auto">
          <a:xfrm>
            <a:off x="5986289" y="2794274"/>
            <a:ext cx="0" cy="35243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0"/>
          <p:cNvCxnSpPr>
            <a:cxnSpLocks noChangeShapeType="1"/>
            <a:stCxn id="87" idx="3"/>
            <a:endCxn id="89" idx="7"/>
          </p:cNvCxnSpPr>
          <p:nvPr/>
        </p:nvCxnSpPr>
        <p:spPr bwMode="auto">
          <a:xfrm flipH="1">
            <a:off x="5506375" y="3462226"/>
            <a:ext cx="332248" cy="4524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1"/>
          <p:cNvCxnSpPr>
            <a:cxnSpLocks noChangeShapeType="1"/>
            <a:stCxn id="87" idx="6"/>
            <a:endCxn id="85" idx="0"/>
          </p:cNvCxnSpPr>
          <p:nvPr/>
        </p:nvCxnSpPr>
        <p:spPr bwMode="auto">
          <a:xfrm>
            <a:off x="6201833" y="3330064"/>
            <a:ext cx="395363" cy="53340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2"/>
          <p:cNvCxnSpPr>
            <a:cxnSpLocks noChangeShapeType="1"/>
            <a:stCxn id="89" idx="3"/>
            <a:endCxn id="87" idx="2"/>
          </p:cNvCxnSpPr>
          <p:nvPr/>
        </p:nvCxnSpPr>
        <p:spPr bwMode="auto">
          <a:xfrm rot="5400000" flipH="1" flipV="1">
            <a:off x="5065834" y="3475274"/>
            <a:ext cx="848929" cy="559701"/>
          </a:xfrm>
          <a:prstGeom prst="curvedConnector4">
            <a:avLst>
              <a:gd name="adj1" fmla="val -25384"/>
              <a:gd name="adj2" fmla="val -50639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33"/>
          <p:cNvCxnSpPr>
            <a:cxnSpLocks noChangeShapeType="1"/>
            <a:stCxn id="85" idx="4"/>
            <a:endCxn id="83" idx="0"/>
          </p:cNvCxnSpPr>
          <p:nvPr/>
        </p:nvCxnSpPr>
        <p:spPr bwMode="auto">
          <a:xfrm>
            <a:off x="6597196" y="4230191"/>
            <a:ext cx="0" cy="3536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34"/>
          <p:cNvCxnSpPr>
            <a:cxnSpLocks noChangeShapeType="1"/>
            <a:stCxn id="83" idx="6"/>
            <a:endCxn id="95" idx="0"/>
          </p:cNvCxnSpPr>
          <p:nvPr/>
        </p:nvCxnSpPr>
        <p:spPr bwMode="auto">
          <a:xfrm>
            <a:off x="6812740" y="4767171"/>
            <a:ext cx="286995" cy="52745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35"/>
          <p:cNvCxnSpPr>
            <a:cxnSpLocks noChangeShapeType="1"/>
            <a:stCxn id="83" idx="3"/>
            <a:endCxn id="81" idx="7"/>
          </p:cNvCxnSpPr>
          <p:nvPr/>
        </p:nvCxnSpPr>
        <p:spPr bwMode="auto">
          <a:xfrm flipH="1">
            <a:off x="6135145" y="4899333"/>
            <a:ext cx="314385" cy="4548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36"/>
          <p:cNvCxnSpPr>
            <a:cxnSpLocks noChangeShapeType="1"/>
            <a:stCxn id="81" idx="3"/>
            <a:endCxn id="83" idx="2"/>
          </p:cNvCxnSpPr>
          <p:nvPr/>
        </p:nvCxnSpPr>
        <p:spPr bwMode="auto">
          <a:xfrm rot="5400000" flipH="1" flipV="1">
            <a:off x="5685078" y="4921907"/>
            <a:ext cx="851310" cy="541838"/>
          </a:xfrm>
          <a:prstGeom prst="curvedConnector4">
            <a:avLst>
              <a:gd name="adj1" fmla="val -25315"/>
              <a:gd name="adj2" fmla="val -4593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48"/>
          <p:cNvSpPr txBox="1">
            <a:spLocks noChangeArrowheads="1"/>
          </p:cNvSpPr>
          <p:nvPr/>
        </p:nvSpPr>
        <p:spPr bwMode="auto">
          <a:xfrm>
            <a:off x="3908631" y="5817494"/>
            <a:ext cx="3163333" cy="19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err="1">
                <a:latin typeface="Cambria" panose="02040503050406030204" pitchFamily="18" charset="0"/>
              </a:rPr>
              <a:t>def</a:t>
            </a:r>
            <a:r>
              <a:rPr lang="en-US" altLang="zh-CN" sz="1200" b="1" dirty="0">
                <a:latin typeface="Cambria" panose="02040503050406030204" pitchFamily="18" charset="0"/>
              </a:rPr>
              <a:t> (7) = { </a:t>
            </a:r>
            <a:r>
              <a:rPr lang="en-US" altLang="zh-CN" sz="1200" b="1" dirty="0" err="1">
                <a:latin typeface="Cambria" panose="02040503050406030204" pitchFamily="18" charset="0"/>
              </a:rPr>
              <a:t>varsum</a:t>
            </a:r>
            <a:r>
              <a:rPr lang="en-US" altLang="zh-CN" sz="1200" b="1" dirty="0">
                <a:latin typeface="Cambria" panose="02040503050406030204" pitchFamily="18" charset="0"/>
              </a:rPr>
              <a:t>, </a:t>
            </a:r>
            <a:r>
              <a:rPr lang="en-US" altLang="zh-CN" sz="1200" b="1" dirty="0" err="1">
                <a:latin typeface="Cambria" panose="02040503050406030204" pitchFamily="18" charset="0"/>
              </a:rPr>
              <a:t>i</a:t>
            </a:r>
            <a:r>
              <a:rPr lang="en-US" altLang="zh-CN" sz="1200" b="1" dirty="0">
                <a:latin typeface="Cambria" panose="02040503050406030204" pitchFamily="18" charset="0"/>
              </a:rPr>
              <a:t> </a:t>
            </a:r>
            <a:r>
              <a:rPr lang="en-US" altLang="zh-CN" sz="1200" b="1" dirty="0" smtClean="0">
                <a:latin typeface="Cambria" panose="02040503050406030204" pitchFamily="18" charset="0"/>
              </a:rPr>
              <a:t>}</a:t>
            </a:r>
            <a:endParaRPr lang="en-US" altLang="zh-CN" sz="1200" b="1" dirty="0">
              <a:latin typeface="Cambria" panose="02040503050406030204" pitchFamily="18" charset="0"/>
            </a:endParaRPr>
          </a:p>
        </p:txBody>
      </p:sp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4037257" y="4366158"/>
            <a:ext cx="2065734" cy="19659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(4) = { sum, </a:t>
            </a: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altLang="zh-CN" sz="1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41"/>
          <p:cNvSpPr txBox="1">
            <a:spLocks noChangeArrowheads="1"/>
          </p:cNvSpPr>
          <p:nvPr/>
        </p:nvSpPr>
        <p:spPr bwMode="auto">
          <a:xfrm>
            <a:off x="6202641" y="3440229"/>
            <a:ext cx="1706165" cy="1845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use (3, 5) = { </a:t>
            </a: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length }</a:t>
            </a: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4663163" y="3580723"/>
            <a:ext cx="1706165" cy="1845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use (3, 4) = { </a:t>
            </a: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length }</a:t>
            </a:r>
          </a:p>
        </p:txBody>
      </p:sp>
      <p:sp>
        <p:nvSpPr>
          <p:cNvPr id="99" name="Oval 7"/>
          <p:cNvSpPr>
            <a:spLocks noChangeArrowheads="1"/>
          </p:cNvSpPr>
          <p:nvPr/>
        </p:nvSpPr>
        <p:spPr bwMode="auto">
          <a:xfrm>
            <a:off x="28669" y="1295400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24444" y="164871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25425" y="1840252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7"/>
          <p:cNvSpPr>
            <a:spLocks noChangeArrowheads="1"/>
          </p:cNvSpPr>
          <p:nvPr/>
        </p:nvSpPr>
        <p:spPr bwMode="auto">
          <a:xfrm>
            <a:off x="228600" y="1980347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7"/>
          <p:cNvSpPr>
            <a:spLocks noChangeArrowheads="1"/>
          </p:cNvSpPr>
          <p:nvPr/>
        </p:nvSpPr>
        <p:spPr bwMode="auto">
          <a:xfrm>
            <a:off x="0" y="248691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7"/>
          <p:cNvSpPr>
            <a:spLocks noChangeArrowheads="1"/>
          </p:cNvSpPr>
          <p:nvPr/>
        </p:nvSpPr>
        <p:spPr bwMode="auto">
          <a:xfrm>
            <a:off x="0" y="2844339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228600" y="3067621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7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7"/>
          <p:cNvSpPr>
            <a:spLocks noChangeArrowheads="1"/>
          </p:cNvSpPr>
          <p:nvPr/>
        </p:nvSpPr>
        <p:spPr bwMode="auto">
          <a:xfrm>
            <a:off x="0" y="3657600"/>
            <a:ext cx="254025" cy="20897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Cambria" panose="02040503050406030204" pitchFamily="18" charset="0"/>
                <a:cs typeface="Times New Roman" panose="02020603050405020304" pitchFamily="18" charset="0"/>
              </a:rPr>
              <a:t>8</a:t>
            </a:r>
            <a:endParaRPr lang="zh-CN" altLang="zh-CN" sz="1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7200" y="841131"/>
            <a:ext cx="2667000" cy="8280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57200" y="1707217"/>
            <a:ext cx="914400" cy="1504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280988" y="1650092"/>
            <a:ext cx="1810100" cy="262065"/>
          </a:xfrm>
          <a:custGeom>
            <a:avLst/>
            <a:gdLst>
              <a:gd name="connsiteX0" fmla="*/ 1171575 w 1810100"/>
              <a:gd name="connsiteY0" fmla="*/ 197758 h 262065"/>
              <a:gd name="connsiteX1" fmla="*/ 1240631 w 1810100"/>
              <a:gd name="connsiteY1" fmla="*/ 202521 h 262065"/>
              <a:gd name="connsiteX2" fmla="*/ 1483518 w 1810100"/>
              <a:gd name="connsiteY2" fmla="*/ 204902 h 262065"/>
              <a:gd name="connsiteX3" fmla="*/ 1640681 w 1810100"/>
              <a:gd name="connsiteY3" fmla="*/ 197758 h 262065"/>
              <a:gd name="connsiteX4" fmla="*/ 1697831 w 1810100"/>
              <a:gd name="connsiteY4" fmla="*/ 188233 h 262065"/>
              <a:gd name="connsiteX5" fmla="*/ 1724025 w 1810100"/>
              <a:gd name="connsiteY5" fmla="*/ 183471 h 262065"/>
              <a:gd name="connsiteX6" fmla="*/ 1747837 w 1810100"/>
              <a:gd name="connsiteY6" fmla="*/ 181089 h 262065"/>
              <a:gd name="connsiteX7" fmla="*/ 1766887 w 1810100"/>
              <a:gd name="connsiteY7" fmla="*/ 178708 h 262065"/>
              <a:gd name="connsiteX8" fmla="*/ 1778793 w 1810100"/>
              <a:gd name="connsiteY8" fmla="*/ 173946 h 262065"/>
              <a:gd name="connsiteX9" fmla="*/ 1790700 w 1810100"/>
              <a:gd name="connsiteY9" fmla="*/ 171564 h 262065"/>
              <a:gd name="connsiteX10" fmla="*/ 1800225 w 1810100"/>
              <a:gd name="connsiteY10" fmla="*/ 169183 h 262065"/>
              <a:gd name="connsiteX11" fmla="*/ 1804987 w 1810100"/>
              <a:gd name="connsiteY11" fmla="*/ 162039 h 262065"/>
              <a:gd name="connsiteX12" fmla="*/ 1804987 w 1810100"/>
              <a:gd name="connsiteY12" fmla="*/ 69171 h 262065"/>
              <a:gd name="connsiteX13" fmla="*/ 1795462 w 1810100"/>
              <a:gd name="connsiteY13" fmla="*/ 50121 h 262065"/>
              <a:gd name="connsiteX14" fmla="*/ 1778793 w 1810100"/>
              <a:gd name="connsiteY14" fmla="*/ 38214 h 262065"/>
              <a:gd name="connsiteX15" fmla="*/ 1766887 w 1810100"/>
              <a:gd name="connsiteY15" fmla="*/ 23927 h 262065"/>
              <a:gd name="connsiteX16" fmla="*/ 1759743 w 1810100"/>
              <a:gd name="connsiteY16" fmla="*/ 21546 h 262065"/>
              <a:gd name="connsiteX17" fmla="*/ 1735931 w 1810100"/>
              <a:gd name="connsiteY17" fmla="*/ 9639 h 262065"/>
              <a:gd name="connsiteX18" fmla="*/ 1728787 w 1810100"/>
              <a:gd name="connsiteY18" fmla="*/ 7258 h 262065"/>
              <a:gd name="connsiteX19" fmla="*/ 1609725 w 1810100"/>
              <a:gd name="connsiteY19" fmla="*/ 114 h 262065"/>
              <a:gd name="connsiteX20" fmla="*/ 1445418 w 1810100"/>
              <a:gd name="connsiteY20" fmla="*/ 2496 h 262065"/>
              <a:gd name="connsiteX21" fmla="*/ 1395412 w 1810100"/>
              <a:gd name="connsiteY21" fmla="*/ 4877 h 262065"/>
              <a:gd name="connsiteX22" fmla="*/ 1362075 w 1810100"/>
              <a:gd name="connsiteY22" fmla="*/ 9639 h 262065"/>
              <a:gd name="connsiteX23" fmla="*/ 1333500 w 1810100"/>
              <a:gd name="connsiteY23" fmla="*/ 12021 h 262065"/>
              <a:gd name="connsiteX24" fmla="*/ 1288256 w 1810100"/>
              <a:gd name="connsiteY24" fmla="*/ 19164 h 262065"/>
              <a:gd name="connsiteX25" fmla="*/ 1269206 w 1810100"/>
              <a:gd name="connsiteY25" fmla="*/ 21546 h 262065"/>
              <a:gd name="connsiteX26" fmla="*/ 1257300 w 1810100"/>
              <a:gd name="connsiteY26" fmla="*/ 23927 h 262065"/>
              <a:gd name="connsiteX27" fmla="*/ 1235868 w 1810100"/>
              <a:gd name="connsiteY27" fmla="*/ 26308 h 262065"/>
              <a:gd name="connsiteX28" fmla="*/ 1221581 w 1810100"/>
              <a:gd name="connsiteY28" fmla="*/ 31071 h 262065"/>
              <a:gd name="connsiteX29" fmla="*/ 1197768 w 1810100"/>
              <a:gd name="connsiteY29" fmla="*/ 33452 h 262065"/>
              <a:gd name="connsiteX30" fmla="*/ 1185862 w 1810100"/>
              <a:gd name="connsiteY30" fmla="*/ 35833 h 262065"/>
              <a:gd name="connsiteX31" fmla="*/ 1176337 w 1810100"/>
              <a:gd name="connsiteY31" fmla="*/ 40596 h 262065"/>
              <a:gd name="connsiteX32" fmla="*/ 1154906 w 1810100"/>
              <a:gd name="connsiteY32" fmla="*/ 45358 h 262065"/>
              <a:gd name="connsiteX33" fmla="*/ 1131093 w 1810100"/>
              <a:gd name="connsiteY33" fmla="*/ 52502 h 262065"/>
              <a:gd name="connsiteX34" fmla="*/ 1126331 w 1810100"/>
              <a:gd name="connsiteY34" fmla="*/ 59646 h 262065"/>
              <a:gd name="connsiteX35" fmla="*/ 1123950 w 1810100"/>
              <a:gd name="connsiteY35" fmla="*/ 66789 h 262065"/>
              <a:gd name="connsiteX36" fmla="*/ 1119187 w 1810100"/>
              <a:gd name="connsiteY36" fmla="*/ 83458 h 262065"/>
              <a:gd name="connsiteX37" fmla="*/ 1123950 w 1810100"/>
              <a:gd name="connsiteY37" fmla="*/ 114414 h 262065"/>
              <a:gd name="connsiteX38" fmla="*/ 1126331 w 1810100"/>
              <a:gd name="connsiteY38" fmla="*/ 121558 h 262065"/>
              <a:gd name="connsiteX39" fmla="*/ 1131093 w 1810100"/>
              <a:gd name="connsiteY39" fmla="*/ 128702 h 262065"/>
              <a:gd name="connsiteX40" fmla="*/ 1138237 w 1810100"/>
              <a:gd name="connsiteY40" fmla="*/ 138227 h 262065"/>
              <a:gd name="connsiteX41" fmla="*/ 1145381 w 1810100"/>
              <a:gd name="connsiteY41" fmla="*/ 140608 h 262065"/>
              <a:gd name="connsiteX42" fmla="*/ 1154906 w 1810100"/>
              <a:gd name="connsiteY42" fmla="*/ 154896 h 262065"/>
              <a:gd name="connsiteX43" fmla="*/ 1157287 w 1810100"/>
              <a:gd name="connsiteY43" fmla="*/ 162039 h 262065"/>
              <a:gd name="connsiteX44" fmla="*/ 1164431 w 1810100"/>
              <a:gd name="connsiteY44" fmla="*/ 166802 h 262065"/>
              <a:gd name="connsiteX45" fmla="*/ 1171575 w 1810100"/>
              <a:gd name="connsiteY45" fmla="*/ 181089 h 262065"/>
              <a:gd name="connsiteX46" fmla="*/ 1169193 w 1810100"/>
              <a:gd name="connsiteY46" fmla="*/ 192996 h 262065"/>
              <a:gd name="connsiteX47" fmla="*/ 1133475 w 1810100"/>
              <a:gd name="connsiteY47" fmla="*/ 214427 h 262065"/>
              <a:gd name="connsiteX48" fmla="*/ 1126331 w 1810100"/>
              <a:gd name="connsiteY48" fmla="*/ 216808 h 262065"/>
              <a:gd name="connsiteX49" fmla="*/ 1116806 w 1810100"/>
              <a:gd name="connsiteY49" fmla="*/ 219189 h 262065"/>
              <a:gd name="connsiteX50" fmla="*/ 1095375 w 1810100"/>
              <a:gd name="connsiteY50" fmla="*/ 226333 h 262065"/>
              <a:gd name="connsiteX51" fmla="*/ 1054893 w 1810100"/>
              <a:gd name="connsiteY51" fmla="*/ 231096 h 262065"/>
              <a:gd name="connsiteX52" fmla="*/ 1038225 w 1810100"/>
              <a:gd name="connsiteY52" fmla="*/ 233477 h 262065"/>
              <a:gd name="connsiteX53" fmla="*/ 997743 w 1810100"/>
              <a:gd name="connsiteY53" fmla="*/ 238239 h 262065"/>
              <a:gd name="connsiteX54" fmla="*/ 947737 w 1810100"/>
              <a:gd name="connsiteY54" fmla="*/ 243002 h 262065"/>
              <a:gd name="connsiteX55" fmla="*/ 885825 w 1810100"/>
              <a:gd name="connsiteY55" fmla="*/ 245383 h 262065"/>
              <a:gd name="connsiteX56" fmla="*/ 804862 w 1810100"/>
              <a:gd name="connsiteY56" fmla="*/ 250146 h 262065"/>
              <a:gd name="connsiteX57" fmla="*/ 747712 w 1810100"/>
              <a:gd name="connsiteY57" fmla="*/ 252527 h 262065"/>
              <a:gd name="connsiteX58" fmla="*/ 676275 w 1810100"/>
              <a:gd name="connsiteY58" fmla="*/ 262052 h 262065"/>
              <a:gd name="connsiteX59" fmla="*/ 373856 w 1810100"/>
              <a:gd name="connsiteY59" fmla="*/ 257289 h 262065"/>
              <a:gd name="connsiteX60" fmla="*/ 295275 w 1810100"/>
              <a:gd name="connsiteY60" fmla="*/ 254908 h 262065"/>
              <a:gd name="connsiteX61" fmla="*/ 61912 w 1810100"/>
              <a:gd name="connsiteY61" fmla="*/ 252527 h 262065"/>
              <a:gd name="connsiteX62" fmla="*/ 45243 w 1810100"/>
              <a:gd name="connsiteY62" fmla="*/ 257289 h 262065"/>
              <a:gd name="connsiteX63" fmla="*/ 23812 w 1810100"/>
              <a:gd name="connsiteY63" fmla="*/ 259671 h 262065"/>
              <a:gd name="connsiteX64" fmla="*/ 0 w 1810100"/>
              <a:gd name="connsiteY64" fmla="*/ 262052 h 2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810100" h="262065">
                <a:moveTo>
                  <a:pt x="1171575" y="197758"/>
                </a:moveTo>
                <a:cubicBezTo>
                  <a:pt x="1194594" y="199346"/>
                  <a:pt x="1217564" y="201993"/>
                  <a:pt x="1240631" y="202521"/>
                </a:cubicBezTo>
                <a:cubicBezTo>
                  <a:pt x="1321576" y="204375"/>
                  <a:pt x="1402554" y="205438"/>
                  <a:pt x="1483518" y="204902"/>
                </a:cubicBezTo>
                <a:cubicBezTo>
                  <a:pt x="1528410" y="204605"/>
                  <a:pt x="1590959" y="200683"/>
                  <a:pt x="1640681" y="197758"/>
                </a:cubicBezTo>
                <a:cubicBezTo>
                  <a:pt x="1681689" y="188646"/>
                  <a:pt x="1641972" y="196827"/>
                  <a:pt x="1697831" y="188233"/>
                </a:cubicBezTo>
                <a:cubicBezTo>
                  <a:pt x="1706602" y="186884"/>
                  <a:pt x="1715240" y="184726"/>
                  <a:pt x="1724025" y="183471"/>
                </a:cubicBezTo>
                <a:cubicBezTo>
                  <a:pt x="1731922" y="182343"/>
                  <a:pt x="1739909" y="181970"/>
                  <a:pt x="1747837" y="181089"/>
                </a:cubicBezTo>
                <a:cubicBezTo>
                  <a:pt x="1754197" y="180382"/>
                  <a:pt x="1760537" y="179502"/>
                  <a:pt x="1766887" y="178708"/>
                </a:cubicBezTo>
                <a:cubicBezTo>
                  <a:pt x="1770856" y="177121"/>
                  <a:pt x="1774699" y="175174"/>
                  <a:pt x="1778793" y="173946"/>
                </a:cubicBezTo>
                <a:cubicBezTo>
                  <a:pt x="1782670" y="172783"/>
                  <a:pt x="1786749" y="172442"/>
                  <a:pt x="1790700" y="171564"/>
                </a:cubicBezTo>
                <a:cubicBezTo>
                  <a:pt x="1793895" y="170854"/>
                  <a:pt x="1797050" y="169977"/>
                  <a:pt x="1800225" y="169183"/>
                </a:cubicBezTo>
                <a:cubicBezTo>
                  <a:pt x="1801812" y="166802"/>
                  <a:pt x="1804293" y="164815"/>
                  <a:pt x="1804987" y="162039"/>
                </a:cubicBezTo>
                <a:cubicBezTo>
                  <a:pt x="1812814" y="130730"/>
                  <a:pt x="1810716" y="101634"/>
                  <a:pt x="1804987" y="69171"/>
                </a:cubicBezTo>
                <a:cubicBezTo>
                  <a:pt x="1803753" y="62180"/>
                  <a:pt x="1801369" y="54059"/>
                  <a:pt x="1795462" y="50121"/>
                </a:cubicBezTo>
                <a:cubicBezTo>
                  <a:pt x="1791406" y="47417"/>
                  <a:pt x="1781746" y="41167"/>
                  <a:pt x="1778793" y="38214"/>
                </a:cubicBezTo>
                <a:cubicBezTo>
                  <a:pt x="1770008" y="29429"/>
                  <a:pt x="1778590" y="31729"/>
                  <a:pt x="1766887" y="23927"/>
                </a:cubicBezTo>
                <a:cubicBezTo>
                  <a:pt x="1764798" y="22535"/>
                  <a:pt x="1762124" y="22340"/>
                  <a:pt x="1759743" y="21546"/>
                </a:cubicBezTo>
                <a:cubicBezTo>
                  <a:pt x="1750670" y="7934"/>
                  <a:pt x="1759315" y="17432"/>
                  <a:pt x="1735931" y="9639"/>
                </a:cubicBezTo>
                <a:cubicBezTo>
                  <a:pt x="1733550" y="8845"/>
                  <a:pt x="1731222" y="7867"/>
                  <a:pt x="1728787" y="7258"/>
                </a:cubicBezTo>
                <a:cubicBezTo>
                  <a:pt x="1682129" y="-4405"/>
                  <a:pt x="1685530" y="1963"/>
                  <a:pt x="1609725" y="114"/>
                </a:cubicBezTo>
                <a:lnTo>
                  <a:pt x="1445418" y="2496"/>
                </a:lnTo>
                <a:cubicBezTo>
                  <a:pt x="1428735" y="2867"/>
                  <a:pt x="1412039" y="3452"/>
                  <a:pt x="1395412" y="4877"/>
                </a:cubicBezTo>
                <a:cubicBezTo>
                  <a:pt x="1384228" y="5836"/>
                  <a:pt x="1373226" y="8352"/>
                  <a:pt x="1362075" y="9639"/>
                </a:cubicBezTo>
                <a:cubicBezTo>
                  <a:pt x="1352580" y="10735"/>
                  <a:pt x="1342979" y="10798"/>
                  <a:pt x="1333500" y="12021"/>
                </a:cubicBezTo>
                <a:cubicBezTo>
                  <a:pt x="1318357" y="13975"/>
                  <a:pt x="1303406" y="17270"/>
                  <a:pt x="1288256" y="19164"/>
                </a:cubicBezTo>
                <a:cubicBezTo>
                  <a:pt x="1281906" y="19958"/>
                  <a:pt x="1275531" y="20573"/>
                  <a:pt x="1269206" y="21546"/>
                </a:cubicBezTo>
                <a:cubicBezTo>
                  <a:pt x="1265206" y="22161"/>
                  <a:pt x="1261307" y="23355"/>
                  <a:pt x="1257300" y="23927"/>
                </a:cubicBezTo>
                <a:cubicBezTo>
                  <a:pt x="1250184" y="24943"/>
                  <a:pt x="1243012" y="25514"/>
                  <a:pt x="1235868" y="26308"/>
                </a:cubicBezTo>
                <a:cubicBezTo>
                  <a:pt x="1231106" y="27896"/>
                  <a:pt x="1226515" y="30146"/>
                  <a:pt x="1221581" y="31071"/>
                </a:cubicBezTo>
                <a:cubicBezTo>
                  <a:pt x="1213740" y="32541"/>
                  <a:pt x="1205675" y="32398"/>
                  <a:pt x="1197768" y="33452"/>
                </a:cubicBezTo>
                <a:cubicBezTo>
                  <a:pt x="1193756" y="33987"/>
                  <a:pt x="1189831" y="35039"/>
                  <a:pt x="1185862" y="35833"/>
                </a:cubicBezTo>
                <a:cubicBezTo>
                  <a:pt x="1182687" y="37421"/>
                  <a:pt x="1179661" y="39350"/>
                  <a:pt x="1176337" y="40596"/>
                </a:cubicBezTo>
                <a:cubicBezTo>
                  <a:pt x="1171449" y="42429"/>
                  <a:pt x="1159430" y="44227"/>
                  <a:pt x="1154906" y="45358"/>
                </a:cubicBezTo>
                <a:cubicBezTo>
                  <a:pt x="1144011" y="48082"/>
                  <a:pt x="1140163" y="49479"/>
                  <a:pt x="1131093" y="52502"/>
                </a:cubicBezTo>
                <a:cubicBezTo>
                  <a:pt x="1129506" y="54883"/>
                  <a:pt x="1127611" y="57086"/>
                  <a:pt x="1126331" y="59646"/>
                </a:cubicBezTo>
                <a:cubicBezTo>
                  <a:pt x="1125209" y="61891"/>
                  <a:pt x="1124671" y="64385"/>
                  <a:pt x="1123950" y="66789"/>
                </a:cubicBezTo>
                <a:cubicBezTo>
                  <a:pt x="1122289" y="72324"/>
                  <a:pt x="1120775" y="77902"/>
                  <a:pt x="1119187" y="83458"/>
                </a:cubicBezTo>
                <a:cubicBezTo>
                  <a:pt x="1120775" y="93777"/>
                  <a:pt x="1122026" y="104153"/>
                  <a:pt x="1123950" y="114414"/>
                </a:cubicBezTo>
                <a:cubicBezTo>
                  <a:pt x="1124413" y="116881"/>
                  <a:pt x="1125209" y="119313"/>
                  <a:pt x="1126331" y="121558"/>
                </a:cubicBezTo>
                <a:cubicBezTo>
                  <a:pt x="1127611" y="124118"/>
                  <a:pt x="1129430" y="126373"/>
                  <a:pt x="1131093" y="128702"/>
                </a:cubicBezTo>
                <a:cubicBezTo>
                  <a:pt x="1133400" y="131932"/>
                  <a:pt x="1135188" y="135686"/>
                  <a:pt x="1138237" y="138227"/>
                </a:cubicBezTo>
                <a:cubicBezTo>
                  <a:pt x="1140165" y="139834"/>
                  <a:pt x="1143000" y="139814"/>
                  <a:pt x="1145381" y="140608"/>
                </a:cubicBezTo>
                <a:cubicBezTo>
                  <a:pt x="1148556" y="145371"/>
                  <a:pt x="1153096" y="149466"/>
                  <a:pt x="1154906" y="154896"/>
                </a:cubicBezTo>
                <a:cubicBezTo>
                  <a:pt x="1155700" y="157277"/>
                  <a:pt x="1155719" y="160079"/>
                  <a:pt x="1157287" y="162039"/>
                </a:cubicBezTo>
                <a:cubicBezTo>
                  <a:pt x="1159075" y="164274"/>
                  <a:pt x="1162050" y="165214"/>
                  <a:pt x="1164431" y="166802"/>
                </a:cubicBezTo>
                <a:cubicBezTo>
                  <a:pt x="1166837" y="170411"/>
                  <a:pt x="1171575" y="176163"/>
                  <a:pt x="1171575" y="181089"/>
                </a:cubicBezTo>
                <a:cubicBezTo>
                  <a:pt x="1171575" y="185137"/>
                  <a:pt x="1171784" y="189887"/>
                  <a:pt x="1169193" y="192996"/>
                </a:cubicBezTo>
                <a:cubicBezTo>
                  <a:pt x="1156173" y="208620"/>
                  <a:pt x="1149484" y="209090"/>
                  <a:pt x="1133475" y="214427"/>
                </a:cubicBezTo>
                <a:cubicBezTo>
                  <a:pt x="1131094" y="215221"/>
                  <a:pt x="1128766" y="216199"/>
                  <a:pt x="1126331" y="216808"/>
                </a:cubicBezTo>
                <a:cubicBezTo>
                  <a:pt x="1123156" y="217602"/>
                  <a:pt x="1119911" y="218154"/>
                  <a:pt x="1116806" y="219189"/>
                </a:cubicBezTo>
                <a:cubicBezTo>
                  <a:pt x="1106669" y="222568"/>
                  <a:pt x="1105366" y="224906"/>
                  <a:pt x="1095375" y="226333"/>
                </a:cubicBezTo>
                <a:cubicBezTo>
                  <a:pt x="1081924" y="228255"/>
                  <a:pt x="1068375" y="229411"/>
                  <a:pt x="1054893" y="231096"/>
                </a:cubicBezTo>
                <a:cubicBezTo>
                  <a:pt x="1049324" y="231792"/>
                  <a:pt x="1043794" y="232781"/>
                  <a:pt x="1038225" y="233477"/>
                </a:cubicBezTo>
                <a:lnTo>
                  <a:pt x="997743" y="238239"/>
                </a:lnTo>
                <a:cubicBezTo>
                  <a:pt x="981091" y="239992"/>
                  <a:pt x="964447" y="241935"/>
                  <a:pt x="947737" y="243002"/>
                </a:cubicBezTo>
                <a:cubicBezTo>
                  <a:pt x="927126" y="244318"/>
                  <a:pt x="906452" y="244352"/>
                  <a:pt x="885825" y="245383"/>
                </a:cubicBezTo>
                <a:lnTo>
                  <a:pt x="804862" y="250146"/>
                </a:lnTo>
                <a:cubicBezTo>
                  <a:pt x="785821" y="251131"/>
                  <a:pt x="766762" y="251733"/>
                  <a:pt x="747712" y="252527"/>
                </a:cubicBezTo>
                <a:cubicBezTo>
                  <a:pt x="728455" y="255736"/>
                  <a:pt x="693754" y="262052"/>
                  <a:pt x="676275" y="262052"/>
                </a:cubicBezTo>
                <a:cubicBezTo>
                  <a:pt x="575456" y="262052"/>
                  <a:pt x="474657" y="259179"/>
                  <a:pt x="373856" y="257289"/>
                </a:cubicBezTo>
                <a:cubicBezTo>
                  <a:pt x="347655" y="256798"/>
                  <a:pt x="321469" y="255702"/>
                  <a:pt x="295275" y="254908"/>
                </a:cubicBezTo>
                <a:cubicBezTo>
                  <a:pt x="189757" y="247632"/>
                  <a:pt x="206123" y="246835"/>
                  <a:pt x="61912" y="252527"/>
                </a:cubicBezTo>
                <a:cubicBezTo>
                  <a:pt x="56138" y="252755"/>
                  <a:pt x="50923" y="256224"/>
                  <a:pt x="45243" y="257289"/>
                </a:cubicBezTo>
                <a:cubicBezTo>
                  <a:pt x="38178" y="258614"/>
                  <a:pt x="30944" y="258779"/>
                  <a:pt x="23812" y="259671"/>
                </a:cubicBezTo>
                <a:cubicBezTo>
                  <a:pt x="2073" y="262389"/>
                  <a:pt x="13907" y="262052"/>
                  <a:pt x="0" y="2620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3388" y="1690688"/>
            <a:ext cx="2052637" cy="702468"/>
          </a:xfrm>
          <a:custGeom>
            <a:avLst/>
            <a:gdLst>
              <a:gd name="connsiteX0" fmla="*/ 1740693 w 2052637"/>
              <a:gd name="connsiteY0" fmla="*/ 209550 h 702468"/>
              <a:gd name="connsiteX1" fmla="*/ 1728787 w 2052637"/>
              <a:gd name="connsiteY1" fmla="*/ 202406 h 702468"/>
              <a:gd name="connsiteX2" fmla="*/ 1724025 w 2052637"/>
              <a:gd name="connsiteY2" fmla="*/ 190500 h 702468"/>
              <a:gd name="connsiteX3" fmla="*/ 1716881 w 2052637"/>
              <a:gd name="connsiteY3" fmla="*/ 176212 h 702468"/>
              <a:gd name="connsiteX4" fmla="*/ 1709737 w 2052637"/>
              <a:gd name="connsiteY4" fmla="*/ 152400 h 702468"/>
              <a:gd name="connsiteX5" fmla="*/ 1707356 w 2052637"/>
              <a:gd name="connsiteY5" fmla="*/ 145256 h 702468"/>
              <a:gd name="connsiteX6" fmla="*/ 1704975 w 2052637"/>
              <a:gd name="connsiteY6" fmla="*/ 138112 h 702468"/>
              <a:gd name="connsiteX7" fmla="*/ 1695450 w 2052637"/>
              <a:gd name="connsiteY7" fmla="*/ 123825 h 702468"/>
              <a:gd name="connsiteX8" fmla="*/ 1690687 w 2052637"/>
              <a:gd name="connsiteY8" fmla="*/ 116681 h 702468"/>
              <a:gd name="connsiteX9" fmla="*/ 1690687 w 2052637"/>
              <a:gd name="connsiteY9" fmla="*/ 57150 h 702468"/>
              <a:gd name="connsiteX10" fmla="*/ 1693068 w 2052637"/>
              <a:gd name="connsiteY10" fmla="*/ 50006 h 702468"/>
              <a:gd name="connsiteX11" fmla="*/ 1702593 w 2052637"/>
              <a:gd name="connsiteY11" fmla="*/ 42862 h 702468"/>
              <a:gd name="connsiteX12" fmla="*/ 1707356 w 2052637"/>
              <a:gd name="connsiteY12" fmla="*/ 35718 h 702468"/>
              <a:gd name="connsiteX13" fmla="*/ 1728787 w 2052637"/>
              <a:gd name="connsiteY13" fmla="*/ 28575 h 702468"/>
              <a:gd name="connsiteX14" fmla="*/ 1743075 w 2052637"/>
              <a:gd name="connsiteY14" fmla="*/ 23812 h 702468"/>
              <a:gd name="connsiteX15" fmla="*/ 1807368 w 2052637"/>
              <a:gd name="connsiteY15" fmla="*/ 19050 h 702468"/>
              <a:gd name="connsiteX16" fmla="*/ 1850231 w 2052637"/>
              <a:gd name="connsiteY16" fmla="*/ 9525 h 702468"/>
              <a:gd name="connsiteX17" fmla="*/ 1874043 w 2052637"/>
              <a:gd name="connsiteY17" fmla="*/ 4762 h 702468"/>
              <a:gd name="connsiteX18" fmla="*/ 1890712 w 2052637"/>
              <a:gd name="connsiteY18" fmla="*/ 2381 h 702468"/>
              <a:gd name="connsiteX19" fmla="*/ 1905000 w 2052637"/>
              <a:gd name="connsiteY19" fmla="*/ 0 h 702468"/>
              <a:gd name="connsiteX20" fmla="*/ 1928812 w 2052637"/>
              <a:gd name="connsiteY20" fmla="*/ 2381 h 702468"/>
              <a:gd name="connsiteX21" fmla="*/ 1950243 w 2052637"/>
              <a:gd name="connsiteY21" fmla="*/ 16668 h 702468"/>
              <a:gd name="connsiteX22" fmla="*/ 1969293 w 2052637"/>
              <a:gd name="connsiteY22" fmla="*/ 26193 h 702468"/>
              <a:gd name="connsiteX23" fmla="*/ 1983581 w 2052637"/>
              <a:gd name="connsiteY23" fmla="*/ 33337 h 702468"/>
              <a:gd name="connsiteX24" fmla="*/ 1988343 w 2052637"/>
              <a:gd name="connsiteY24" fmla="*/ 40481 h 702468"/>
              <a:gd name="connsiteX25" fmla="*/ 1997868 w 2052637"/>
              <a:gd name="connsiteY25" fmla="*/ 42862 h 702468"/>
              <a:gd name="connsiteX26" fmla="*/ 2012156 w 2052637"/>
              <a:gd name="connsiteY26" fmla="*/ 52387 h 702468"/>
              <a:gd name="connsiteX27" fmla="*/ 2012156 w 2052637"/>
              <a:gd name="connsiteY27" fmla="*/ 52387 h 702468"/>
              <a:gd name="connsiteX28" fmla="*/ 2028825 w 2052637"/>
              <a:gd name="connsiteY28" fmla="*/ 71437 h 702468"/>
              <a:gd name="connsiteX29" fmla="*/ 2035968 w 2052637"/>
              <a:gd name="connsiteY29" fmla="*/ 92868 h 702468"/>
              <a:gd name="connsiteX30" fmla="*/ 2047875 w 2052637"/>
              <a:gd name="connsiteY30" fmla="*/ 121443 h 702468"/>
              <a:gd name="connsiteX31" fmla="*/ 2050256 w 2052637"/>
              <a:gd name="connsiteY31" fmla="*/ 130968 h 702468"/>
              <a:gd name="connsiteX32" fmla="*/ 2052637 w 2052637"/>
              <a:gd name="connsiteY32" fmla="*/ 138112 h 702468"/>
              <a:gd name="connsiteX33" fmla="*/ 2045493 w 2052637"/>
              <a:gd name="connsiteY33" fmla="*/ 164306 h 702468"/>
              <a:gd name="connsiteX34" fmla="*/ 2038350 w 2052637"/>
              <a:gd name="connsiteY34" fmla="*/ 173831 h 702468"/>
              <a:gd name="connsiteX35" fmla="*/ 1995487 w 2052637"/>
              <a:gd name="connsiteY35" fmla="*/ 219075 h 702468"/>
              <a:gd name="connsiteX36" fmla="*/ 1978818 w 2052637"/>
              <a:gd name="connsiteY36" fmla="*/ 235743 h 702468"/>
              <a:gd name="connsiteX37" fmla="*/ 1971675 w 2052637"/>
              <a:gd name="connsiteY37" fmla="*/ 242887 h 702468"/>
              <a:gd name="connsiteX38" fmla="*/ 1947862 w 2052637"/>
              <a:gd name="connsiteY38" fmla="*/ 259556 h 702468"/>
              <a:gd name="connsiteX39" fmla="*/ 1933575 w 2052637"/>
              <a:gd name="connsiteY39" fmla="*/ 271462 h 702468"/>
              <a:gd name="connsiteX40" fmla="*/ 1928812 w 2052637"/>
              <a:gd name="connsiteY40" fmla="*/ 280987 h 702468"/>
              <a:gd name="connsiteX41" fmla="*/ 1919287 w 2052637"/>
              <a:gd name="connsiteY41" fmla="*/ 285750 h 702468"/>
              <a:gd name="connsiteX42" fmla="*/ 1912143 w 2052637"/>
              <a:gd name="connsiteY42" fmla="*/ 292893 h 702468"/>
              <a:gd name="connsiteX43" fmla="*/ 1895475 w 2052637"/>
              <a:gd name="connsiteY43" fmla="*/ 311943 h 702468"/>
              <a:gd name="connsiteX44" fmla="*/ 1885950 w 2052637"/>
              <a:gd name="connsiteY44" fmla="*/ 319087 h 702468"/>
              <a:gd name="connsiteX45" fmla="*/ 1871662 w 2052637"/>
              <a:gd name="connsiteY45" fmla="*/ 333375 h 702468"/>
              <a:gd name="connsiteX46" fmla="*/ 1864518 w 2052637"/>
              <a:gd name="connsiteY46" fmla="*/ 345281 h 702468"/>
              <a:gd name="connsiteX47" fmla="*/ 1857375 w 2052637"/>
              <a:gd name="connsiteY47" fmla="*/ 350043 h 702468"/>
              <a:gd name="connsiteX48" fmla="*/ 1850231 w 2052637"/>
              <a:gd name="connsiteY48" fmla="*/ 361950 h 702468"/>
              <a:gd name="connsiteX49" fmla="*/ 1845468 w 2052637"/>
              <a:gd name="connsiteY49" fmla="*/ 369093 h 702468"/>
              <a:gd name="connsiteX50" fmla="*/ 1838325 w 2052637"/>
              <a:gd name="connsiteY50" fmla="*/ 378618 h 702468"/>
              <a:gd name="connsiteX51" fmla="*/ 1833562 w 2052637"/>
              <a:gd name="connsiteY51" fmla="*/ 390525 h 702468"/>
              <a:gd name="connsiteX52" fmla="*/ 1826418 w 2052637"/>
              <a:gd name="connsiteY52" fmla="*/ 402431 h 702468"/>
              <a:gd name="connsiteX53" fmla="*/ 1816893 w 2052637"/>
              <a:gd name="connsiteY53" fmla="*/ 419100 h 702468"/>
              <a:gd name="connsiteX54" fmla="*/ 1814512 w 2052637"/>
              <a:gd name="connsiteY54" fmla="*/ 426243 h 702468"/>
              <a:gd name="connsiteX55" fmla="*/ 1807368 w 2052637"/>
              <a:gd name="connsiteY55" fmla="*/ 433387 h 702468"/>
              <a:gd name="connsiteX56" fmla="*/ 1790700 w 2052637"/>
              <a:gd name="connsiteY56" fmla="*/ 454818 h 702468"/>
              <a:gd name="connsiteX57" fmla="*/ 1778793 w 2052637"/>
              <a:gd name="connsiteY57" fmla="*/ 469106 h 702468"/>
              <a:gd name="connsiteX58" fmla="*/ 1774031 w 2052637"/>
              <a:gd name="connsiteY58" fmla="*/ 476250 h 702468"/>
              <a:gd name="connsiteX59" fmla="*/ 1766887 w 2052637"/>
              <a:gd name="connsiteY59" fmla="*/ 481012 h 702468"/>
              <a:gd name="connsiteX60" fmla="*/ 1747837 w 2052637"/>
              <a:gd name="connsiteY60" fmla="*/ 495300 h 702468"/>
              <a:gd name="connsiteX61" fmla="*/ 1733550 w 2052637"/>
              <a:gd name="connsiteY61" fmla="*/ 497681 h 702468"/>
              <a:gd name="connsiteX62" fmla="*/ 1721643 w 2052637"/>
              <a:gd name="connsiteY62" fmla="*/ 504825 h 702468"/>
              <a:gd name="connsiteX63" fmla="*/ 1688306 w 2052637"/>
              <a:gd name="connsiteY63" fmla="*/ 514350 h 702468"/>
              <a:gd name="connsiteX64" fmla="*/ 1659731 w 2052637"/>
              <a:gd name="connsiteY64" fmla="*/ 521493 h 702468"/>
              <a:gd name="connsiteX65" fmla="*/ 1626393 w 2052637"/>
              <a:gd name="connsiteY65" fmla="*/ 535781 h 702468"/>
              <a:gd name="connsiteX66" fmla="*/ 1612106 w 2052637"/>
              <a:gd name="connsiteY66" fmla="*/ 540543 h 702468"/>
              <a:gd name="connsiteX67" fmla="*/ 1581150 w 2052637"/>
              <a:gd name="connsiteY67" fmla="*/ 552450 h 702468"/>
              <a:gd name="connsiteX68" fmla="*/ 1564481 w 2052637"/>
              <a:gd name="connsiteY68" fmla="*/ 557212 h 702468"/>
              <a:gd name="connsiteX69" fmla="*/ 1554956 w 2052637"/>
              <a:gd name="connsiteY69" fmla="*/ 559593 h 702468"/>
              <a:gd name="connsiteX70" fmla="*/ 1538287 w 2052637"/>
              <a:gd name="connsiteY70" fmla="*/ 564356 h 702468"/>
              <a:gd name="connsiteX71" fmla="*/ 1526381 w 2052637"/>
              <a:gd name="connsiteY71" fmla="*/ 571500 h 702468"/>
              <a:gd name="connsiteX72" fmla="*/ 1516856 w 2052637"/>
              <a:gd name="connsiteY72" fmla="*/ 573881 h 702468"/>
              <a:gd name="connsiteX73" fmla="*/ 1490662 w 2052637"/>
              <a:gd name="connsiteY73" fmla="*/ 578643 h 702468"/>
              <a:gd name="connsiteX74" fmla="*/ 1483518 w 2052637"/>
              <a:gd name="connsiteY74" fmla="*/ 581025 h 702468"/>
              <a:gd name="connsiteX75" fmla="*/ 1423987 w 2052637"/>
              <a:gd name="connsiteY75" fmla="*/ 585787 h 702468"/>
              <a:gd name="connsiteX76" fmla="*/ 1350168 w 2052637"/>
              <a:gd name="connsiteY76" fmla="*/ 588168 h 702468"/>
              <a:gd name="connsiteX77" fmla="*/ 1276350 w 2052637"/>
              <a:gd name="connsiteY77" fmla="*/ 592931 h 702468"/>
              <a:gd name="connsiteX78" fmla="*/ 1247775 w 2052637"/>
              <a:gd name="connsiteY78" fmla="*/ 597693 h 702468"/>
              <a:gd name="connsiteX79" fmla="*/ 1216818 w 2052637"/>
              <a:gd name="connsiteY79" fmla="*/ 600075 h 702468"/>
              <a:gd name="connsiteX80" fmla="*/ 1197768 w 2052637"/>
              <a:gd name="connsiteY80" fmla="*/ 604837 h 702468"/>
              <a:gd name="connsiteX81" fmla="*/ 1128712 w 2052637"/>
              <a:gd name="connsiteY81" fmla="*/ 611981 h 702468"/>
              <a:gd name="connsiteX82" fmla="*/ 1066800 w 2052637"/>
              <a:gd name="connsiteY82" fmla="*/ 619125 h 702468"/>
              <a:gd name="connsiteX83" fmla="*/ 938212 w 2052637"/>
              <a:gd name="connsiteY83" fmla="*/ 626268 h 702468"/>
              <a:gd name="connsiteX84" fmla="*/ 904875 w 2052637"/>
              <a:gd name="connsiteY84" fmla="*/ 631031 h 702468"/>
              <a:gd name="connsiteX85" fmla="*/ 859631 w 2052637"/>
              <a:gd name="connsiteY85" fmla="*/ 633412 h 702468"/>
              <a:gd name="connsiteX86" fmla="*/ 835818 w 2052637"/>
              <a:gd name="connsiteY86" fmla="*/ 638175 h 702468"/>
              <a:gd name="connsiteX87" fmla="*/ 814387 w 2052637"/>
              <a:gd name="connsiteY87" fmla="*/ 640556 h 702468"/>
              <a:gd name="connsiteX88" fmla="*/ 776287 w 2052637"/>
              <a:gd name="connsiteY88" fmla="*/ 647700 h 702468"/>
              <a:gd name="connsiteX89" fmla="*/ 723900 w 2052637"/>
              <a:gd name="connsiteY89" fmla="*/ 652462 h 702468"/>
              <a:gd name="connsiteX90" fmla="*/ 628650 w 2052637"/>
              <a:gd name="connsiteY90" fmla="*/ 661987 h 702468"/>
              <a:gd name="connsiteX91" fmla="*/ 607218 w 2052637"/>
              <a:gd name="connsiteY91" fmla="*/ 666750 h 702468"/>
              <a:gd name="connsiteX92" fmla="*/ 523875 w 2052637"/>
              <a:gd name="connsiteY92" fmla="*/ 671512 h 702468"/>
              <a:gd name="connsiteX93" fmla="*/ 478631 w 2052637"/>
              <a:gd name="connsiteY93" fmla="*/ 676275 h 702468"/>
              <a:gd name="connsiteX94" fmla="*/ 464343 w 2052637"/>
              <a:gd name="connsiteY94" fmla="*/ 681037 h 702468"/>
              <a:gd name="connsiteX95" fmla="*/ 428625 w 2052637"/>
              <a:gd name="connsiteY95" fmla="*/ 683418 h 702468"/>
              <a:gd name="connsiteX96" fmla="*/ 290512 w 2052637"/>
              <a:gd name="connsiteY96" fmla="*/ 690562 h 702468"/>
              <a:gd name="connsiteX97" fmla="*/ 190500 w 2052637"/>
              <a:gd name="connsiteY97" fmla="*/ 697706 h 702468"/>
              <a:gd name="connsiteX98" fmla="*/ 150018 w 2052637"/>
              <a:gd name="connsiteY98" fmla="*/ 702468 h 702468"/>
              <a:gd name="connsiteX99" fmla="*/ 59531 w 2052637"/>
              <a:gd name="connsiteY99" fmla="*/ 695325 h 702468"/>
              <a:gd name="connsiteX100" fmla="*/ 45243 w 2052637"/>
              <a:gd name="connsiteY100" fmla="*/ 688181 h 702468"/>
              <a:gd name="connsiteX101" fmla="*/ 35718 w 2052637"/>
              <a:gd name="connsiteY101" fmla="*/ 685800 h 702468"/>
              <a:gd name="connsiteX102" fmla="*/ 16668 w 2052637"/>
              <a:gd name="connsiteY102" fmla="*/ 673893 h 702468"/>
              <a:gd name="connsiteX103" fmla="*/ 9525 w 2052637"/>
              <a:gd name="connsiteY103" fmla="*/ 664368 h 702468"/>
              <a:gd name="connsiteX104" fmla="*/ 7143 w 2052637"/>
              <a:gd name="connsiteY104" fmla="*/ 654843 h 702468"/>
              <a:gd name="connsiteX105" fmla="*/ 2381 w 2052637"/>
              <a:gd name="connsiteY105" fmla="*/ 642937 h 702468"/>
              <a:gd name="connsiteX106" fmla="*/ 0 w 2052637"/>
              <a:gd name="connsiteY106" fmla="*/ 626268 h 702468"/>
              <a:gd name="connsiteX107" fmla="*/ 4762 w 2052637"/>
              <a:gd name="connsiteY107" fmla="*/ 592931 h 702468"/>
              <a:gd name="connsiteX108" fmla="*/ 28575 w 2052637"/>
              <a:gd name="connsiteY108" fmla="*/ 554831 h 702468"/>
              <a:gd name="connsiteX109" fmla="*/ 40481 w 2052637"/>
              <a:gd name="connsiteY109" fmla="*/ 535781 h 702468"/>
              <a:gd name="connsiteX110" fmla="*/ 54768 w 2052637"/>
              <a:gd name="connsiteY110" fmla="*/ 516731 h 702468"/>
              <a:gd name="connsiteX111" fmla="*/ 59531 w 2052637"/>
              <a:gd name="connsiteY111" fmla="*/ 500062 h 702468"/>
              <a:gd name="connsiteX112" fmla="*/ 61912 w 2052637"/>
              <a:gd name="connsiteY112" fmla="*/ 454818 h 702468"/>
              <a:gd name="connsiteX113" fmla="*/ 73818 w 2052637"/>
              <a:gd name="connsiteY113" fmla="*/ 388143 h 702468"/>
              <a:gd name="connsiteX114" fmla="*/ 78581 w 2052637"/>
              <a:gd name="connsiteY114" fmla="*/ 366712 h 702468"/>
              <a:gd name="connsiteX115" fmla="*/ 80962 w 2052637"/>
              <a:gd name="connsiteY115" fmla="*/ 342900 h 702468"/>
              <a:gd name="connsiteX116" fmla="*/ 85725 w 2052637"/>
              <a:gd name="connsiteY116" fmla="*/ 328612 h 702468"/>
              <a:gd name="connsiteX117" fmla="*/ 114300 w 2052637"/>
              <a:gd name="connsiteY117" fmla="*/ 311943 h 702468"/>
              <a:gd name="connsiteX118" fmla="*/ 150018 w 2052637"/>
              <a:gd name="connsiteY118" fmla="*/ 300037 h 702468"/>
              <a:gd name="connsiteX119" fmla="*/ 209550 w 2052637"/>
              <a:gd name="connsiteY119" fmla="*/ 288131 h 702468"/>
              <a:gd name="connsiteX120" fmla="*/ 288131 w 2052637"/>
              <a:gd name="connsiteY120" fmla="*/ 280987 h 702468"/>
              <a:gd name="connsiteX121" fmla="*/ 342900 w 2052637"/>
              <a:gd name="connsiteY121" fmla="*/ 285750 h 702468"/>
              <a:gd name="connsiteX122" fmla="*/ 359568 w 2052637"/>
              <a:gd name="connsiteY122" fmla="*/ 290512 h 702468"/>
              <a:gd name="connsiteX123" fmla="*/ 388143 w 2052637"/>
              <a:gd name="connsiteY123" fmla="*/ 295275 h 702468"/>
              <a:gd name="connsiteX124" fmla="*/ 435768 w 2052637"/>
              <a:gd name="connsiteY124" fmla="*/ 300037 h 702468"/>
              <a:gd name="connsiteX125" fmla="*/ 450056 w 2052637"/>
              <a:gd name="connsiteY125" fmla="*/ 302418 h 702468"/>
              <a:gd name="connsiteX126" fmla="*/ 485775 w 2052637"/>
              <a:gd name="connsiteY126" fmla="*/ 307181 h 702468"/>
              <a:gd name="connsiteX127" fmla="*/ 526256 w 2052637"/>
              <a:gd name="connsiteY127" fmla="*/ 309562 h 702468"/>
              <a:gd name="connsiteX128" fmla="*/ 590550 w 2052637"/>
              <a:gd name="connsiteY128" fmla="*/ 316706 h 702468"/>
              <a:gd name="connsiteX129" fmla="*/ 697706 w 2052637"/>
              <a:gd name="connsiteY129" fmla="*/ 314325 h 702468"/>
              <a:gd name="connsiteX130" fmla="*/ 754856 w 2052637"/>
              <a:gd name="connsiteY130" fmla="*/ 304800 h 702468"/>
              <a:gd name="connsiteX131" fmla="*/ 826293 w 2052637"/>
              <a:gd name="connsiteY131" fmla="*/ 285750 h 702468"/>
              <a:gd name="connsiteX132" fmla="*/ 857250 w 2052637"/>
              <a:gd name="connsiteY132" fmla="*/ 278606 h 702468"/>
              <a:gd name="connsiteX133" fmla="*/ 871537 w 2052637"/>
              <a:gd name="connsiteY133" fmla="*/ 276225 h 702468"/>
              <a:gd name="connsiteX134" fmla="*/ 888206 w 2052637"/>
              <a:gd name="connsiteY134" fmla="*/ 271462 h 702468"/>
              <a:gd name="connsiteX135" fmla="*/ 1026318 w 2052637"/>
              <a:gd name="connsiteY135" fmla="*/ 250031 h 702468"/>
              <a:gd name="connsiteX136" fmla="*/ 1104900 w 2052637"/>
              <a:gd name="connsiteY136" fmla="*/ 228600 h 702468"/>
              <a:gd name="connsiteX137" fmla="*/ 1114425 w 2052637"/>
              <a:gd name="connsiteY137" fmla="*/ 226218 h 702468"/>
              <a:gd name="connsiteX138" fmla="*/ 1143000 w 2052637"/>
              <a:gd name="connsiteY138" fmla="*/ 216693 h 702468"/>
              <a:gd name="connsiteX139" fmla="*/ 1226343 w 2052637"/>
              <a:gd name="connsiteY139" fmla="*/ 207168 h 702468"/>
              <a:gd name="connsiteX140" fmla="*/ 1335881 w 2052637"/>
              <a:gd name="connsiteY140" fmla="*/ 195262 h 702468"/>
              <a:gd name="connsiteX141" fmla="*/ 1364456 w 2052637"/>
              <a:gd name="connsiteY141" fmla="*/ 190500 h 702468"/>
              <a:gd name="connsiteX142" fmla="*/ 1533525 w 2052637"/>
              <a:gd name="connsiteY142" fmla="*/ 200025 h 702468"/>
              <a:gd name="connsiteX143" fmla="*/ 1588293 w 2052637"/>
              <a:gd name="connsiteY143" fmla="*/ 209550 h 702468"/>
              <a:gd name="connsiteX144" fmla="*/ 1693068 w 2052637"/>
              <a:gd name="connsiteY144" fmla="*/ 211931 h 702468"/>
              <a:gd name="connsiteX145" fmla="*/ 1721643 w 2052637"/>
              <a:gd name="connsiteY145" fmla="*/ 207168 h 702468"/>
              <a:gd name="connsiteX146" fmla="*/ 1731168 w 2052637"/>
              <a:gd name="connsiteY146" fmla="*/ 202406 h 702468"/>
              <a:gd name="connsiteX147" fmla="*/ 1740693 w 2052637"/>
              <a:gd name="connsiteY147" fmla="*/ 209550 h 70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2052637" h="702468">
                <a:moveTo>
                  <a:pt x="1740693" y="209550"/>
                </a:moveTo>
                <a:cubicBezTo>
                  <a:pt x="1740296" y="209550"/>
                  <a:pt x="1731835" y="205889"/>
                  <a:pt x="1728787" y="202406"/>
                </a:cubicBezTo>
                <a:cubicBezTo>
                  <a:pt x="1725972" y="199189"/>
                  <a:pt x="1725526" y="194502"/>
                  <a:pt x="1724025" y="190500"/>
                </a:cubicBezTo>
                <a:cubicBezTo>
                  <a:pt x="1719800" y="179235"/>
                  <a:pt x="1724104" y="187048"/>
                  <a:pt x="1716881" y="176212"/>
                </a:cubicBezTo>
                <a:cubicBezTo>
                  <a:pt x="1713282" y="161813"/>
                  <a:pt x="1715537" y="169798"/>
                  <a:pt x="1709737" y="152400"/>
                </a:cubicBezTo>
                <a:lnTo>
                  <a:pt x="1707356" y="145256"/>
                </a:lnTo>
                <a:cubicBezTo>
                  <a:pt x="1706562" y="142875"/>
                  <a:pt x="1706367" y="140201"/>
                  <a:pt x="1704975" y="138112"/>
                </a:cubicBezTo>
                <a:lnTo>
                  <a:pt x="1695450" y="123825"/>
                </a:lnTo>
                <a:lnTo>
                  <a:pt x="1690687" y="116681"/>
                </a:lnTo>
                <a:cubicBezTo>
                  <a:pt x="1686220" y="89875"/>
                  <a:pt x="1686812" y="99775"/>
                  <a:pt x="1690687" y="57150"/>
                </a:cubicBezTo>
                <a:cubicBezTo>
                  <a:pt x="1690914" y="54650"/>
                  <a:pt x="1691461" y="51934"/>
                  <a:pt x="1693068" y="50006"/>
                </a:cubicBezTo>
                <a:cubicBezTo>
                  <a:pt x="1695609" y="46957"/>
                  <a:pt x="1699787" y="45668"/>
                  <a:pt x="1702593" y="42862"/>
                </a:cubicBezTo>
                <a:cubicBezTo>
                  <a:pt x="1704617" y="40838"/>
                  <a:pt x="1704843" y="37088"/>
                  <a:pt x="1707356" y="35718"/>
                </a:cubicBezTo>
                <a:cubicBezTo>
                  <a:pt x="1713967" y="32112"/>
                  <a:pt x="1721643" y="30956"/>
                  <a:pt x="1728787" y="28575"/>
                </a:cubicBezTo>
                <a:cubicBezTo>
                  <a:pt x="1733550" y="26987"/>
                  <a:pt x="1738080" y="24311"/>
                  <a:pt x="1743075" y="23812"/>
                </a:cubicBezTo>
                <a:cubicBezTo>
                  <a:pt x="1780337" y="20086"/>
                  <a:pt x="1758924" y="21899"/>
                  <a:pt x="1807368" y="19050"/>
                </a:cubicBezTo>
                <a:cubicBezTo>
                  <a:pt x="1829154" y="8156"/>
                  <a:pt x="1806355" y="18301"/>
                  <a:pt x="1850231" y="9525"/>
                </a:cubicBezTo>
                <a:cubicBezTo>
                  <a:pt x="1858168" y="7937"/>
                  <a:pt x="1866072" y="6169"/>
                  <a:pt x="1874043" y="4762"/>
                </a:cubicBezTo>
                <a:cubicBezTo>
                  <a:pt x="1879570" y="3787"/>
                  <a:pt x="1885165" y="3234"/>
                  <a:pt x="1890712" y="2381"/>
                </a:cubicBezTo>
                <a:cubicBezTo>
                  <a:pt x="1895484" y="1647"/>
                  <a:pt x="1900237" y="794"/>
                  <a:pt x="1905000" y="0"/>
                </a:cubicBezTo>
                <a:cubicBezTo>
                  <a:pt x="1912937" y="794"/>
                  <a:pt x="1921104" y="326"/>
                  <a:pt x="1928812" y="2381"/>
                </a:cubicBezTo>
                <a:cubicBezTo>
                  <a:pt x="1933948" y="3751"/>
                  <a:pt x="1945738" y="13450"/>
                  <a:pt x="1950243" y="16668"/>
                </a:cubicBezTo>
                <a:cubicBezTo>
                  <a:pt x="1963122" y="25867"/>
                  <a:pt x="1951476" y="17285"/>
                  <a:pt x="1969293" y="26193"/>
                </a:cubicBezTo>
                <a:cubicBezTo>
                  <a:pt x="1987758" y="35425"/>
                  <a:pt x="1965625" y="27352"/>
                  <a:pt x="1983581" y="33337"/>
                </a:cubicBezTo>
                <a:cubicBezTo>
                  <a:pt x="1985168" y="35718"/>
                  <a:pt x="1985962" y="38893"/>
                  <a:pt x="1988343" y="40481"/>
                </a:cubicBezTo>
                <a:cubicBezTo>
                  <a:pt x="1991066" y="42296"/>
                  <a:pt x="1994941" y="41398"/>
                  <a:pt x="1997868" y="42862"/>
                </a:cubicBezTo>
                <a:cubicBezTo>
                  <a:pt x="2002988" y="45422"/>
                  <a:pt x="2007393" y="49212"/>
                  <a:pt x="2012156" y="52387"/>
                </a:cubicBezTo>
                <a:lnTo>
                  <a:pt x="2012156" y="52387"/>
                </a:lnTo>
                <a:cubicBezTo>
                  <a:pt x="2022894" y="63125"/>
                  <a:pt x="2017196" y="56901"/>
                  <a:pt x="2028825" y="71437"/>
                </a:cubicBezTo>
                <a:lnTo>
                  <a:pt x="2035968" y="92868"/>
                </a:lnTo>
                <a:cubicBezTo>
                  <a:pt x="2044016" y="117014"/>
                  <a:pt x="2038935" y="108035"/>
                  <a:pt x="2047875" y="121443"/>
                </a:cubicBezTo>
                <a:cubicBezTo>
                  <a:pt x="2048669" y="124618"/>
                  <a:pt x="2049357" y="127821"/>
                  <a:pt x="2050256" y="130968"/>
                </a:cubicBezTo>
                <a:cubicBezTo>
                  <a:pt x="2050946" y="133382"/>
                  <a:pt x="2052637" y="135602"/>
                  <a:pt x="2052637" y="138112"/>
                </a:cubicBezTo>
                <a:cubicBezTo>
                  <a:pt x="2052637" y="145884"/>
                  <a:pt x="2049320" y="157418"/>
                  <a:pt x="2045493" y="164306"/>
                </a:cubicBezTo>
                <a:cubicBezTo>
                  <a:pt x="2043566" y="167775"/>
                  <a:pt x="2040657" y="170602"/>
                  <a:pt x="2038350" y="173831"/>
                </a:cubicBezTo>
                <a:cubicBezTo>
                  <a:pt x="2019949" y="199593"/>
                  <a:pt x="2058672" y="155891"/>
                  <a:pt x="1995487" y="219075"/>
                </a:cubicBezTo>
                <a:lnTo>
                  <a:pt x="1978818" y="235743"/>
                </a:lnTo>
                <a:cubicBezTo>
                  <a:pt x="1976437" y="238124"/>
                  <a:pt x="1974477" y="241019"/>
                  <a:pt x="1971675" y="242887"/>
                </a:cubicBezTo>
                <a:cubicBezTo>
                  <a:pt x="1965523" y="246988"/>
                  <a:pt x="1954035" y="254265"/>
                  <a:pt x="1947862" y="259556"/>
                </a:cubicBezTo>
                <a:cubicBezTo>
                  <a:pt x="1931820" y="273306"/>
                  <a:pt x="1949361" y="260938"/>
                  <a:pt x="1933575" y="271462"/>
                </a:cubicBezTo>
                <a:cubicBezTo>
                  <a:pt x="1931987" y="274637"/>
                  <a:pt x="1931322" y="278477"/>
                  <a:pt x="1928812" y="280987"/>
                </a:cubicBezTo>
                <a:cubicBezTo>
                  <a:pt x="1926302" y="283497"/>
                  <a:pt x="1922176" y="283687"/>
                  <a:pt x="1919287" y="285750"/>
                </a:cubicBezTo>
                <a:cubicBezTo>
                  <a:pt x="1916547" y="287707"/>
                  <a:pt x="1914361" y="290359"/>
                  <a:pt x="1912143" y="292893"/>
                </a:cubicBezTo>
                <a:cubicBezTo>
                  <a:pt x="1904253" y="301910"/>
                  <a:pt x="1903735" y="304863"/>
                  <a:pt x="1895475" y="311943"/>
                </a:cubicBezTo>
                <a:cubicBezTo>
                  <a:pt x="1892462" y="314526"/>
                  <a:pt x="1888756" y="316281"/>
                  <a:pt x="1885950" y="319087"/>
                </a:cubicBezTo>
                <a:cubicBezTo>
                  <a:pt x="1868227" y="336810"/>
                  <a:pt x="1888498" y="322150"/>
                  <a:pt x="1871662" y="333375"/>
                </a:cubicBezTo>
                <a:cubicBezTo>
                  <a:pt x="1869281" y="337344"/>
                  <a:pt x="1867530" y="341767"/>
                  <a:pt x="1864518" y="345281"/>
                </a:cubicBezTo>
                <a:cubicBezTo>
                  <a:pt x="1862656" y="347454"/>
                  <a:pt x="1859237" y="347870"/>
                  <a:pt x="1857375" y="350043"/>
                </a:cubicBezTo>
                <a:cubicBezTo>
                  <a:pt x="1854363" y="353557"/>
                  <a:pt x="1852684" y="358025"/>
                  <a:pt x="1850231" y="361950"/>
                </a:cubicBezTo>
                <a:cubicBezTo>
                  <a:pt x="1848714" y="364377"/>
                  <a:pt x="1847131" y="366764"/>
                  <a:pt x="1845468" y="369093"/>
                </a:cubicBezTo>
                <a:cubicBezTo>
                  <a:pt x="1843161" y="372322"/>
                  <a:pt x="1840252" y="375149"/>
                  <a:pt x="1838325" y="378618"/>
                </a:cubicBezTo>
                <a:cubicBezTo>
                  <a:pt x="1836249" y="382355"/>
                  <a:pt x="1835474" y="386702"/>
                  <a:pt x="1833562" y="390525"/>
                </a:cubicBezTo>
                <a:cubicBezTo>
                  <a:pt x="1831492" y="394665"/>
                  <a:pt x="1828799" y="398462"/>
                  <a:pt x="1826418" y="402431"/>
                </a:cubicBezTo>
                <a:cubicBezTo>
                  <a:pt x="1821383" y="422575"/>
                  <a:pt x="1828242" y="402077"/>
                  <a:pt x="1816893" y="419100"/>
                </a:cubicBezTo>
                <a:cubicBezTo>
                  <a:pt x="1815501" y="421188"/>
                  <a:pt x="1815904" y="424155"/>
                  <a:pt x="1814512" y="426243"/>
                </a:cubicBezTo>
                <a:cubicBezTo>
                  <a:pt x="1812644" y="429045"/>
                  <a:pt x="1809436" y="430729"/>
                  <a:pt x="1807368" y="433387"/>
                </a:cubicBezTo>
                <a:cubicBezTo>
                  <a:pt x="1787430" y="459022"/>
                  <a:pt x="1806917" y="438601"/>
                  <a:pt x="1790700" y="454818"/>
                </a:cubicBezTo>
                <a:cubicBezTo>
                  <a:pt x="1786248" y="472622"/>
                  <a:pt x="1792557" y="457635"/>
                  <a:pt x="1778793" y="469106"/>
                </a:cubicBezTo>
                <a:cubicBezTo>
                  <a:pt x="1776595" y="470938"/>
                  <a:pt x="1776055" y="474226"/>
                  <a:pt x="1774031" y="476250"/>
                </a:cubicBezTo>
                <a:cubicBezTo>
                  <a:pt x="1772007" y="478274"/>
                  <a:pt x="1769086" y="479180"/>
                  <a:pt x="1766887" y="481012"/>
                </a:cubicBezTo>
                <a:cubicBezTo>
                  <a:pt x="1758191" y="488258"/>
                  <a:pt x="1760266" y="490780"/>
                  <a:pt x="1747837" y="495300"/>
                </a:cubicBezTo>
                <a:cubicBezTo>
                  <a:pt x="1743300" y="496950"/>
                  <a:pt x="1738312" y="496887"/>
                  <a:pt x="1733550" y="497681"/>
                </a:cubicBezTo>
                <a:cubicBezTo>
                  <a:pt x="1729581" y="500062"/>
                  <a:pt x="1725897" y="503002"/>
                  <a:pt x="1721643" y="504825"/>
                </a:cubicBezTo>
                <a:cubicBezTo>
                  <a:pt x="1687191" y="519589"/>
                  <a:pt x="1712530" y="507082"/>
                  <a:pt x="1688306" y="514350"/>
                </a:cubicBezTo>
                <a:cubicBezTo>
                  <a:pt x="1660304" y="522751"/>
                  <a:pt x="1694925" y="516466"/>
                  <a:pt x="1659731" y="521493"/>
                </a:cubicBezTo>
                <a:cubicBezTo>
                  <a:pt x="1648618" y="526256"/>
                  <a:pt x="1637863" y="531958"/>
                  <a:pt x="1626393" y="535781"/>
                </a:cubicBezTo>
                <a:cubicBezTo>
                  <a:pt x="1621631" y="537368"/>
                  <a:pt x="1616791" y="538741"/>
                  <a:pt x="1612106" y="540543"/>
                </a:cubicBezTo>
                <a:cubicBezTo>
                  <a:pt x="1601787" y="544512"/>
                  <a:pt x="1591876" y="549769"/>
                  <a:pt x="1581150" y="552450"/>
                </a:cubicBezTo>
                <a:cubicBezTo>
                  <a:pt x="1551374" y="559893"/>
                  <a:pt x="1588394" y="550380"/>
                  <a:pt x="1564481" y="557212"/>
                </a:cubicBezTo>
                <a:cubicBezTo>
                  <a:pt x="1561334" y="558111"/>
                  <a:pt x="1558103" y="558694"/>
                  <a:pt x="1554956" y="559593"/>
                </a:cubicBezTo>
                <a:cubicBezTo>
                  <a:pt x="1531043" y="566426"/>
                  <a:pt x="1568062" y="556913"/>
                  <a:pt x="1538287" y="564356"/>
                </a:cubicBezTo>
                <a:cubicBezTo>
                  <a:pt x="1534318" y="566737"/>
                  <a:pt x="1530610" y="569620"/>
                  <a:pt x="1526381" y="571500"/>
                </a:cubicBezTo>
                <a:cubicBezTo>
                  <a:pt x="1523390" y="572829"/>
                  <a:pt x="1520065" y="573239"/>
                  <a:pt x="1516856" y="573881"/>
                </a:cubicBezTo>
                <a:cubicBezTo>
                  <a:pt x="1508154" y="575621"/>
                  <a:pt x="1499339" y="576784"/>
                  <a:pt x="1490662" y="578643"/>
                </a:cubicBezTo>
                <a:cubicBezTo>
                  <a:pt x="1488208" y="579169"/>
                  <a:pt x="1486014" y="580758"/>
                  <a:pt x="1483518" y="581025"/>
                </a:cubicBezTo>
                <a:cubicBezTo>
                  <a:pt x="1463724" y="583146"/>
                  <a:pt x="1443866" y="584722"/>
                  <a:pt x="1423987" y="585787"/>
                </a:cubicBezTo>
                <a:cubicBezTo>
                  <a:pt x="1399403" y="587104"/>
                  <a:pt x="1374766" y="587143"/>
                  <a:pt x="1350168" y="588168"/>
                </a:cubicBezTo>
                <a:cubicBezTo>
                  <a:pt x="1328349" y="589077"/>
                  <a:pt x="1298622" y="591340"/>
                  <a:pt x="1276350" y="592931"/>
                </a:cubicBezTo>
                <a:cubicBezTo>
                  <a:pt x="1266825" y="594518"/>
                  <a:pt x="1257363" y="596542"/>
                  <a:pt x="1247775" y="597693"/>
                </a:cubicBezTo>
                <a:cubicBezTo>
                  <a:pt x="1237499" y="598926"/>
                  <a:pt x="1227063" y="598611"/>
                  <a:pt x="1216818" y="600075"/>
                </a:cubicBezTo>
                <a:cubicBezTo>
                  <a:pt x="1210338" y="601001"/>
                  <a:pt x="1204217" y="603715"/>
                  <a:pt x="1197768" y="604837"/>
                </a:cubicBezTo>
                <a:cubicBezTo>
                  <a:pt x="1157778" y="611792"/>
                  <a:pt x="1167751" y="608077"/>
                  <a:pt x="1128712" y="611981"/>
                </a:cubicBezTo>
                <a:cubicBezTo>
                  <a:pt x="1108041" y="614048"/>
                  <a:pt x="1087542" y="617973"/>
                  <a:pt x="1066800" y="619125"/>
                </a:cubicBezTo>
                <a:lnTo>
                  <a:pt x="938212" y="626268"/>
                </a:lnTo>
                <a:cubicBezTo>
                  <a:pt x="927100" y="627856"/>
                  <a:pt x="916054" y="630015"/>
                  <a:pt x="904875" y="631031"/>
                </a:cubicBezTo>
                <a:cubicBezTo>
                  <a:pt x="889835" y="632398"/>
                  <a:pt x="874653" y="631858"/>
                  <a:pt x="859631" y="633412"/>
                </a:cubicBezTo>
                <a:cubicBezTo>
                  <a:pt x="851579" y="634245"/>
                  <a:pt x="843814" y="636912"/>
                  <a:pt x="835818" y="638175"/>
                </a:cubicBezTo>
                <a:cubicBezTo>
                  <a:pt x="828718" y="639296"/>
                  <a:pt x="821512" y="639606"/>
                  <a:pt x="814387" y="640556"/>
                </a:cubicBezTo>
                <a:cubicBezTo>
                  <a:pt x="793144" y="643388"/>
                  <a:pt x="803110" y="643465"/>
                  <a:pt x="776287" y="647700"/>
                </a:cubicBezTo>
                <a:cubicBezTo>
                  <a:pt x="762899" y="649814"/>
                  <a:pt x="735632" y="651560"/>
                  <a:pt x="723900" y="652462"/>
                </a:cubicBezTo>
                <a:cubicBezTo>
                  <a:pt x="666749" y="663893"/>
                  <a:pt x="737459" y="650827"/>
                  <a:pt x="628650" y="661987"/>
                </a:cubicBezTo>
                <a:cubicBezTo>
                  <a:pt x="621370" y="662734"/>
                  <a:pt x="614475" y="665803"/>
                  <a:pt x="607218" y="666750"/>
                </a:cubicBezTo>
                <a:cubicBezTo>
                  <a:pt x="592851" y="668624"/>
                  <a:pt x="531662" y="671141"/>
                  <a:pt x="523875" y="671512"/>
                </a:cubicBezTo>
                <a:cubicBezTo>
                  <a:pt x="508794" y="673100"/>
                  <a:pt x="493605" y="673879"/>
                  <a:pt x="478631" y="676275"/>
                </a:cubicBezTo>
                <a:cubicBezTo>
                  <a:pt x="473674" y="677068"/>
                  <a:pt x="469313" y="680327"/>
                  <a:pt x="464343" y="681037"/>
                </a:cubicBezTo>
                <a:cubicBezTo>
                  <a:pt x="452530" y="682724"/>
                  <a:pt x="440505" y="682304"/>
                  <a:pt x="428625" y="683418"/>
                </a:cubicBezTo>
                <a:cubicBezTo>
                  <a:pt x="330721" y="692597"/>
                  <a:pt x="461843" y="686384"/>
                  <a:pt x="290512" y="690562"/>
                </a:cubicBezTo>
                <a:cubicBezTo>
                  <a:pt x="250216" y="706683"/>
                  <a:pt x="290528" y="692149"/>
                  <a:pt x="190500" y="697706"/>
                </a:cubicBezTo>
                <a:cubicBezTo>
                  <a:pt x="176934" y="698460"/>
                  <a:pt x="163512" y="700881"/>
                  <a:pt x="150018" y="702468"/>
                </a:cubicBezTo>
                <a:cubicBezTo>
                  <a:pt x="146744" y="702257"/>
                  <a:pt x="83276" y="700074"/>
                  <a:pt x="59531" y="695325"/>
                </a:cubicBezTo>
                <a:cubicBezTo>
                  <a:pt x="46991" y="692817"/>
                  <a:pt x="57532" y="693447"/>
                  <a:pt x="45243" y="688181"/>
                </a:cubicBezTo>
                <a:cubicBezTo>
                  <a:pt x="42235" y="686892"/>
                  <a:pt x="38893" y="686594"/>
                  <a:pt x="35718" y="685800"/>
                </a:cubicBezTo>
                <a:cubicBezTo>
                  <a:pt x="28174" y="682027"/>
                  <a:pt x="22850" y="680075"/>
                  <a:pt x="16668" y="673893"/>
                </a:cubicBezTo>
                <a:cubicBezTo>
                  <a:pt x="13862" y="671087"/>
                  <a:pt x="11906" y="667543"/>
                  <a:pt x="9525" y="664368"/>
                </a:cubicBezTo>
                <a:cubicBezTo>
                  <a:pt x="8731" y="661193"/>
                  <a:pt x="8178" y="657948"/>
                  <a:pt x="7143" y="654843"/>
                </a:cubicBezTo>
                <a:cubicBezTo>
                  <a:pt x="5791" y="650788"/>
                  <a:pt x="3418" y="647084"/>
                  <a:pt x="2381" y="642937"/>
                </a:cubicBezTo>
                <a:cubicBezTo>
                  <a:pt x="1020" y="637492"/>
                  <a:pt x="794" y="631824"/>
                  <a:pt x="0" y="626268"/>
                </a:cubicBezTo>
                <a:cubicBezTo>
                  <a:pt x="1587" y="615156"/>
                  <a:pt x="1619" y="603707"/>
                  <a:pt x="4762" y="592931"/>
                </a:cubicBezTo>
                <a:cubicBezTo>
                  <a:pt x="10032" y="574862"/>
                  <a:pt x="17559" y="568049"/>
                  <a:pt x="28575" y="554831"/>
                </a:cubicBezTo>
                <a:cubicBezTo>
                  <a:pt x="33185" y="540998"/>
                  <a:pt x="28128" y="553428"/>
                  <a:pt x="40481" y="535781"/>
                </a:cubicBezTo>
                <a:cubicBezTo>
                  <a:pt x="54290" y="516054"/>
                  <a:pt x="40764" y="530737"/>
                  <a:pt x="54768" y="516731"/>
                </a:cubicBezTo>
                <a:cubicBezTo>
                  <a:pt x="56162" y="512550"/>
                  <a:pt x="59179" y="504112"/>
                  <a:pt x="59531" y="500062"/>
                </a:cubicBezTo>
                <a:cubicBezTo>
                  <a:pt x="60839" y="485017"/>
                  <a:pt x="60658" y="469868"/>
                  <a:pt x="61912" y="454818"/>
                </a:cubicBezTo>
                <a:cubicBezTo>
                  <a:pt x="66314" y="402001"/>
                  <a:pt x="64046" y="429675"/>
                  <a:pt x="73818" y="388143"/>
                </a:cubicBezTo>
                <a:cubicBezTo>
                  <a:pt x="80522" y="359650"/>
                  <a:pt x="72641" y="384535"/>
                  <a:pt x="78581" y="366712"/>
                </a:cubicBezTo>
                <a:cubicBezTo>
                  <a:pt x="79375" y="358775"/>
                  <a:pt x="79492" y="350740"/>
                  <a:pt x="80962" y="342900"/>
                </a:cubicBezTo>
                <a:cubicBezTo>
                  <a:pt x="81887" y="337966"/>
                  <a:pt x="81389" y="331142"/>
                  <a:pt x="85725" y="328612"/>
                </a:cubicBezTo>
                <a:cubicBezTo>
                  <a:pt x="95250" y="323056"/>
                  <a:pt x="103839" y="315430"/>
                  <a:pt x="114300" y="311943"/>
                </a:cubicBezTo>
                <a:cubicBezTo>
                  <a:pt x="126206" y="307974"/>
                  <a:pt x="137712" y="302498"/>
                  <a:pt x="150018" y="300037"/>
                </a:cubicBezTo>
                <a:cubicBezTo>
                  <a:pt x="169862" y="296068"/>
                  <a:pt x="189588" y="291458"/>
                  <a:pt x="209550" y="288131"/>
                </a:cubicBezTo>
                <a:cubicBezTo>
                  <a:pt x="237679" y="283443"/>
                  <a:pt x="259875" y="282753"/>
                  <a:pt x="288131" y="280987"/>
                </a:cubicBezTo>
                <a:cubicBezTo>
                  <a:pt x="306387" y="282575"/>
                  <a:pt x="324736" y="283328"/>
                  <a:pt x="342900" y="285750"/>
                </a:cubicBezTo>
                <a:cubicBezTo>
                  <a:pt x="348628" y="286514"/>
                  <a:pt x="353914" y="289322"/>
                  <a:pt x="359568" y="290512"/>
                </a:cubicBezTo>
                <a:cubicBezTo>
                  <a:pt x="369017" y="292501"/>
                  <a:pt x="378561" y="294077"/>
                  <a:pt x="388143" y="295275"/>
                </a:cubicBezTo>
                <a:cubicBezTo>
                  <a:pt x="403974" y="297254"/>
                  <a:pt x="419919" y="298208"/>
                  <a:pt x="435768" y="300037"/>
                </a:cubicBezTo>
                <a:cubicBezTo>
                  <a:pt x="440565" y="300590"/>
                  <a:pt x="445276" y="301735"/>
                  <a:pt x="450056" y="302418"/>
                </a:cubicBezTo>
                <a:cubicBezTo>
                  <a:pt x="461947" y="304117"/>
                  <a:pt x="473816" y="306060"/>
                  <a:pt x="485775" y="307181"/>
                </a:cubicBezTo>
                <a:cubicBezTo>
                  <a:pt x="499233" y="308443"/>
                  <a:pt x="512762" y="308768"/>
                  <a:pt x="526256" y="309562"/>
                </a:cubicBezTo>
                <a:cubicBezTo>
                  <a:pt x="539609" y="311343"/>
                  <a:pt x="575340" y="316706"/>
                  <a:pt x="590550" y="316706"/>
                </a:cubicBezTo>
                <a:cubicBezTo>
                  <a:pt x="626277" y="316706"/>
                  <a:pt x="661987" y="315119"/>
                  <a:pt x="697706" y="314325"/>
                </a:cubicBezTo>
                <a:cubicBezTo>
                  <a:pt x="716756" y="311150"/>
                  <a:pt x="736286" y="310106"/>
                  <a:pt x="754856" y="304800"/>
                </a:cubicBezTo>
                <a:cubicBezTo>
                  <a:pt x="778551" y="298029"/>
                  <a:pt x="802316" y="291459"/>
                  <a:pt x="826293" y="285750"/>
                </a:cubicBezTo>
                <a:cubicBezTo>
                  <a:pt x="836595" y="283297"/>
                  <a:pt x="846804" y="280347"/>
                  <a:pt x="857250" y="278606"/>
                </a:cubicBezTo>
                <a:cubicBezTo>
                  <a:pt x="862012" y="277812"/>
                  <a:pt x="866833" y="277311"/>
                  <a:pt x="871537" y="276225"/>
                </a:cubicBezTo>
                <a:cubicBezTo>
                  <a:pt x="877168" y="274926"/>
                  <a:pt x="882540" y="272595"/>
                  <a:pt x="888206" y="271462"/>
                </a:cubicBezTo>
                <a:cubicBezTo>
                  <a:pt x="949490" y="259205"/>
                  <a:pt x="963404" y="258420"/>
                  <a:pt x="1026318" y="250031"/>
                </a:cubicBezTo>
                <a:lnTo>
                  <a:pt x="1104900" y="228600"/>
                </a:lnTo>
                <a:cubicBezTo>
                  <a:pt x="1108059" y="227746"/>
                  <a:pt x="1111320" y="227253"/>
                  <a:pt x="1114425" y="226218"/>
                </a:cubicBezTo>
                <a:cubicBezTo>
                  <a:pt x="1123950" y="223043"/>
                  <a:pt x="1133314" y="219335"/>
                  <a:pt x="1143000" y="216693"/>
                </a:cubicBezTo>
                <a:cubicBezTo>
                  <a:pt x="1172892" y="208541"/>
                  <a:pt x="1191797" y="211314"/>
                  <a:pt x="1226343" y="207168"/>
                </a:cubicBezTo>
                <a:cubicBezTo>
                  <a:pt x="1344348" y="193007"/>
                  <a:pt x="1230930" y="200259"/>
                  <a:pt x="1335881" y="195262"/>
                </a:cubicBezTo>
                <a:cubicBezTo>
                  <a:pt x="1345406" y="193675"/>
                  <a:pt x="1354800" y="190500"/>
                  <a:pt x="1364456" y="190500"/>
                </a:cubicBezTo>
                <a:cubicBezTo>
                  <a:pt x="1422130" y="190500"/>
                  <a:pt x="1477298" y="191374"/>
                  <a:pt x="1533525" y="200025"/>
                </a:cubicBezTo>
                <a:cubicBezTo>
                  <a:pt x="1551840" y="202843"/>
                  <a:pt x="1569814" y="208171"/>
                  <a:pt x="1588293" y="209550"/>
                </a:cubicBezTo>
                <a:cubicBezTo>
                  <a:pt x="1623130" y="212150"/>
                  <a:pt x="1658143" y="211137"/>
                  <a:pt x="1693068" y="211931"/>
                </a:cubicBezTo>
                <a:cubicBezTo>
                  <a:pt x="1699993" y="211065"/>
                  <a:pt x="1713771" y="210120"/>
                  <a:pt x="1721643" y="207168"/>
                </a:cubicBezTo>
                <a:cubicBezTo>
                  <a:pt x="1724967" y="205922"/>
                  <a:pt x="1727844" y="203652"/>
                  <a:pt x="1731168" y="202406"/>
                </a:cubicBezTo>
                <a:cubicBezTo>
                  <a:pt x="1734232" y="201257"/>
                  <a:pt x="1741090" y="209550"/>
                  <a:pt x="1740693" y="2095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397669" y="2331244"/>
            <a:ext cx="1562100" cy="564356"/>
          </a:xfrm>
          <a:custGeom>
            <a:avLst/>
            <a:gdLst>
              <a:gd name="connsiteX0" fmla="*/ 61912 w 1562100"/>
              <a:gd name="connsiteY0" fmla="*/ 171450 h 564356"/>
              <a:gd name="connsiteX1" fmla="*/ 71437 w 1562100"/>
              <a:gd name="connsiteY1" fmla="*/ 145256 h 564356"/>
              <a:gd name="connsiteX2" fmla="*/ 97631 w 1562100"/>
              <a:gd name="connsiteY2" fmla="*/ 119062 h 564356"/>
              <a:gd name="connsiteX3" fmla="*/ 130969 w 1562100"/>
              <a:gd name="connsiteY3" fmla="*/ 100012 h 564356"/>
              <a:gd name="connsiteX4" fmla="*/ 138112 w 1562100"/>
              <a:gd name="connsiteY4" fmla="*/ 97631 h 564356"/>
              <a:gd name="connsiteX5" fmla="*/ 157162 w 1562100"/>
              <a:gd name="connsiteY5" fmla="*/ 92869 h 564356"/>
              <a:gd name="connsiteX6" fmla="*/ 169069 w 1562100"/>
              <a:gd name="connsiteY6" fmla="*/ 90487 h 564356"/>
              <a:gd name="connsiteX7" fmla="*/ 216694 w 1562100"/>
              <a:gd name="connsiteY7" fmla="*/ 76200 h 564356"/>
              <a:gd name="connsiteX8" fmla="*/ 302419 w 1562100"/>
              <a:gd name="connsiteY8" fmla="*/ 61912 h 564356"/>
              <a:gd name="connsiteX9" fmla="*/ 342900 w 1562100"/>
              <a:gd name="connsiteY9" fmla="*/ 50006 h 564356"/>
              <a:gd name="connsiteX10" fmla="*/ 357187 w 1562100"/>
              <a:gd name="connsiteY10" fmla="*/ 47625 h 564356"/>
              <a:gd name="connsiteX11" fmla="*/ 378619 w 1562100"/>
              <a:gd name="connsiteY11" fmla="*/ 42862 h 564356"/>
              <a:gd name="connsiteX12" fmla="*/ 397669 w 1562100"/>
              <a:gd name="connsiteY12" fmla="*/ 38100 h 564356"/>
              <a:gd name="connsiteX13" fmla="*/ 435769 w 1562100"/>
              <a:gd name="connsiteY13" fmla="*/ 35719 h 564356"/>
              <a:gd name="connsiteX14" fmla="*/ 466725 w 1562100"/>
              <a:gd name="connsiteY14" fmla="*/ 33337 h 564356"/>
              <a:gd name="connsiteX15" fmla="*/ 500062 w 1562100"/>
              <a:gd name="connsiteY15" fmla="*/ 26194 h 564356"/>
              <a:gd name="connsiteX16" fmla="*/ 511969 w 1562100"/>
              <a:gd name="connsiteY16" fmla="*/ 21431 h 564356"/>
              <a:gd name="connsiteX17" fmla="*/ 545306 w 1562100"/>
              <a:gd name="connsiteY17" fmla="*/ 14287 h 564356"/>
              <a:gd name="connsiteX18" fmla="*/ 561975 w 1562100"/>
              <a:gd name="connsiteY18" fmla="*/ 7144 h 564356"/>
              <a:gd name="connsiteX19" fmla="*/ 611981 w 1562100"/>
              <a:gd name="connsiteY19" fmla="*/ 4762 h 564356"/>
              <a:gd name="connsiteX20" fmla="*/ 740569 w 1562100"/>
              <a:gd name="connsiteY20" fmla="*/ 0 h 564356"/>
              <a:gd name="connsiteX21" fmla="*/ 1002506 w 1562100"/>
              <a:gd name="connsiteY21" fmla="*/ 4762 h 564356"/>
              <a:gd name="connsiteX22" fmla="*/ 1035844 w 1562100"/>
              <a:gd name="connsiteY22" fmla="*/ 14287 h 564356"/>
              <a:gd name="connsiteX23" fmla="*/ 1109662 w 1562100"/>
              <a:gd name="connsiteY23" fmla="*/ 26194 h 564356"/>
              <a:gd name="connsiteX24" fmla="*/ 1166812 w 1562100"/>
              <a:gd name="connsiteY24" fmla="*/ 28575 h 564356"/>
              <a:gd name="connsiteX25" fmla="*/ 1409700 w 1562100"/>
              <a:gd name="connsiteY25" fmla="*/ 30956 h 564356"/>
              <a:gd name="connsiteX26" fmla="*/ 1495425 w 1562100"/>
              <a:gd name="connsiteY26" fmla="*/ 35719 h 564356"/>
              <a:gd name="connsiteX27" fmla="*/ 1519237 w 1562100"/>
              <a:gd name="connsiteY27" fmla="*/ 38100 h 564356"/>
              <a:gd name="connsiteX28" fmla="*/ 1545431 w 1562100"/>
              <a:gd name="connsiteY28" fmla="*/ 59531 h 564356"/>
              <a:gd name="connsiteX29" fmla="*/ 1552575 w 1562100"/>
              <a:gd name="connsiteY29" fmla="*/ 66675 h 564356"/>
              <a:gd name="connsiteX30" fmla="*/ 1562100 w 1562100"/>
              <a:gd name="connsiteY30" fmla="*/ 80962 h 564356"/>
              <a:gd name="connsiteX31" fmla="*/ 1550194 w 1562100"/>
              <a:gd name="connsiteY31" fmla="*/ 121444 h 564356"/>
              <a:gd name="connsiteX32" fmla="*/ 1533525 w 1562100"/>
              <a:gd name="connsiteY32" fmla="*/ 135731 h 564356"/>
              <a:gd name="connsiteX33" fmla="*/ 1512094 w 1562100"/>
              <a:gd name="connsiteY33" fmla="*/ 145256 h 564356"/>
              <a:gd name="connsiteX34" fmla="*/ 1481137 w 1562100"/>
              <a:gd name="connsiteY34" fmla="*/ 157162 h 564356"/>
              <a:gd name="connsiteX35" fmla="*/ 1373981 w 1562100"/>
              <a:gd name="connsiteY35" fmla="*/ 176212 h 564356"/>
              <a:gd name="connsiteX36" fmla="*/ 1354931 w 1562100"/>
              <a:gd name="connsiteY36" fmla="*/ 180975 h 564356"/>
              <a:gd name="connsiteX37" fmla="*/ 1307306 w 1562100"/>
              <a:gd name="connsiteY37" fmla="*/ 195262 h 564356"/>
              <a:gd name="connsiteX38" fmla="*/ 1204912 w 1562100"/>
              <a:gd name="connsiteY38" fmla="*/ 219075 h 564356"/>
              <a:gd name="connsiteX39" fmla="*/ 1197769 w 1562100"/>
              <a:gd name="connsiteY39" fmla="*/ 223837 h 564356"/>
              <a:gd name="connsiteX40" fmla="*/ 1176337 w 1562100"/>
              <a:gd name="connsiteY40" fmla="*/ 230981 h 564356"/>
              <a:gd name="connsiteX41" fmla="*/ 1154906 w 1562100"/>
              <a:gd name="connsiteY41" fmla="*/ 242887 h 564356"/>
              <a:gd name="connsiteX42" fmla="*/ 1147762 w 1562100"/>
              <a:gd name="connsiteY42" fmla="*/ 247650 h 564356"/>
              <a:gd name="connsiteX43" fmla="*/ 1133475 w 1562100"/>
              <a:gd name="connsiteY43" fmla="*/ 261937 h 564356"/>
              <a:gd name="connsiteX44" fmla="*/ 1121569 w 1562100"/>
              <a:gd name="connsiteY44" fmla="*/ 278606 h 564356"/>
              <a:gd name="connsiteX45" fmla="*/ 1114425 w 1562100"/>
              <a:gd name="connsiteY45" fmla="*/ 285750 h 564356"/>
              <a:gd name="connsiteX46" fmla="*/ 1100137 w 1562100"/>
              <a:gd name="connsiteY46" fmla="*/ 295275 h 564356"/>
              <a:gd name="connsiteX47" fmla="*/ 1092994 w 1562100"/>
              <a:gd name="connsiteY47" fmla="*/ 300037 h 564356"/>
              <a:gd name="connsiteX48" fmla="*/ 1078706 w 1562100"/>
              <a:gd name="connsiteY48" fmla="*/ 309562 h 564356"/>
              <a:gd name="connsiteX49" fmla="*/ 1064419 w 1562100"/>
              <a:gd name="connsiteY49" fmla="*/ 319087 h 564356"/>
              <a:gd name="connsiteX50" fmla="*/ 1054894 w 1562100"/>
              <a:gd name="connsiteY50" fmla="*/ 328612 h 564356"/>
              <a:gd name="connsiteX51" fmla="*/ 1047750 w 1562100"/>
              <a:gd name="connsiteY51" fmla="*/ 333375 h 564356"/>
              <a:gd name="connsiteX52" fmla="*/ 1042987 w 1562100"/>
              <a:gd name="connsiteY52" fmla="*/ 340519 h 564356"/>
              <a:gd name="connsiteX53" fmla="*/ 1033462 w 1562100"/>
              <a:gd name="connsiteY53" fmla="*/ 357187 h 564356"/>
              <a:gd name="connsiteX54" fmla="*/ 1023937 w 1562100"/>
              <a:gd name="connsiteY54" fmla="*/ 366712 h 564356"/>
              <a:gd name="connsiteX55" fmla="*/ 1014412 w 1562100"/>
              <a:gd name="connsiteY55" fmla="*/ 385762 h 564356"/>
              <a:gd name="connsiteX56" fmla="*/ 1004887 w 1562100"/>
              <a:gd name="connsiteY56" fmla="*/ 411956 h 564356"/>
              <a:gd name="connsiteX57" fmla="*/ 983456 w 1562100"/>
              <a:gd name="connsiteY57" fmla="*/ 447675 h 564356"/>
              <a:gd name="connsiteX58" fmla="*/ 981075 w 1562100"/>
              <a:gd name="connsiteY58" fmla="*/ 454819 h 564356"/>
              <a:gd name="connsiteX59" fmla="*/ 978694 w 1562100"/>
              <a:gd name="connsiteY59" fmla="*/ 469106 h 564356"/>
              <a:gd name="connsiteX60" fmla="*/ 973931 w 1562100"/>
              <a:gd name="connsiteY60" fmla="*/ 478631 h 564356"/>
              <a:gd name="connsiteX61" fmla="*/ 969169 w 1562100"/>
              <a:gd name="connsiteY61" fmla="*/ 500062 h 564356"/>
              <a:gd name="connsiteX62" fmla="*/ 959644 w 1562100"/>
              <a:gd name="connsiteY62" fmla="*/ 516731 h 564356"/>
              <a:gd name="connsiteX63" fmla="*/ 952500 w 1562100"/>
              <a:gd name="connsiteY63" fmla="*/ 519112 h 564356"/>
              <a:gd name="connsiteX64" fmla="*/ 923925 w 1562100"/>
              <a:gd name="connsiteY64" fmla="*/ 535781 h 564356"/>
              <a:gd name="connsiteX65" fmla="*/ 869156 w 1562100"/>
              <a:gd name="connsiteY65" fmla="*/ 552450 h 564356"/>
              <a:gd name="connsiteX66" fmla="*/ 759619 w 1562100"/>
              <a:gd name="connsiteY66" fmla="*/ 564356 h 564356"/>
              <a:gd name="connsiteX67" fmla="*/ 657225 w 1562100"/>
              <a:gd name="connsiteY67" fmla="*/ 559594 h 564356"/>
              <a:gd name="connsiteX68" fmla="*/ 511969 w 1562100"/>
              <a:gd name="connsiteY68" fmla="*/ 554831 h 564356"/>
              <a:gd name="connsiteX69" fmla="*/ 459581 w 1562100"/>
              <a:gd name="connsiteY69" fmla="*/ 547687 h 564356"/>
              <a:gd name="connsiteX70" fmla="*/ 173831 w 1562100"/>
              <a:gd name="connsiteY70" fmla="*/ 540544 h 564356"/>
              <a:gd name="connsiteX71" fmla="*/ 145256 w 1562100"/>
              <a:gd name="connsiteY71" fmla="*/ 533400 h 564356"/>
              <a:gd name="connsiteX72" fmla="*/ 128587 w 1562100"/>
              <a:gd name="connsiteY72" fmla="*/ 531019 h 564356"/>
              <a:gd name="connsiteX73" fmla="*/ 116681 w 1562100"/>
              <a:gd name="connsiteY73" fmla="*/ 523875 h 564356"/>
              <a:gd name="connsiteX74" fmla="*/ 100012 w 1562100"/>
              <a:gd name="connsiteY74" fmla="*/ 516731 h 564356"/>
              <a:gd name="connsiteX75" fmla="*/ 80962 w 1562100"/>
              <a:gd name="connsiteY75" fmla="*/ 502444 h 564356"/>
              <a:gd name="connsiteX76" fmla="*/ 64294 w 1562100"/>
              <a:gd name="connsiteY76" fmla="*/ 485775 h 564356"/>
              <a:gd name="connsiteX77" fmla="*/ 52387 w 1562100"/>
              <a:gd name="connsiteY77" fmla="*/ 459581 h 564356"/>
              <a:gd name="connsiteX78" fmla="*/ 38100 w 1562100"/>
              <a:gd name="connsiteY78" fmla="*/ 442912 h 564356"/>
              <a:gd name="connsiteX79" fmla="*/ 14287 w 1562100"/>
              <a:gd name="connsiteY79" fmla="*/ 407194 h 564356"/>
              <a:gd name="connsiteX80" fmla="*/ 7144 w 1562100"/>
              <a:gd name="connsiteY80" fmla="*/ 376237 h 564356"/>
              <a:gd name="connsiteX81" fmla="*/ 4762 w 1562100"/>
              <a:gd name="connsiteY81" fmla="*/ 364331 h 564356"/>
              <a:gd name="connsiteX82" fmla="*/ 0 w 1562100"/>
              <a:gd name="connsiteY82" fmla="*/ 345281 h 564356"/>
              <a:gd name="connsiteX83" fmla="*/ 4762 w 1562100"/>
              <a:gd name="connsiteY83" fmla="*/ 292894 h 564356"/>
              <a:gd name="connsiteX84" fmla="*/ 7144 w 1562100"/>
              <a:gd name="connsiteY84" fmla="*/ 273844 h 564356"/>
              <a:gd name="connsiteX85" fmla="*/ 9525 w 1562100"/>
              <a:gd name="connsiteY85" fmla="*/ 266700 h 564356"/>
              <a:gd name="connsiteX86" fmla="*/ 19050 w 1562100"/>
              <a:gd name="connsiteY86" fmla="*/ 252412 h 564356"/>
              <a:gd name="connsiteX87" fmla="*/ 23812 w 1562100"/>
              <a:gd name="connsiteY87" fmla="*/ 235744 h 564356"/>
              <a:gd name="connsiteX88" fmla="*/ 38100 w 1562100"/>
              <a:gd name="connsiteY88" fmla="*/ 211931 h 564356"/>
              <a:gd name="connsiteX89" fmla="*/ 42862 w 1562100"/>
              <a:gd name="connsiteY89" fmla="*/ 204787 h 564356"/>
              <a:gd name="connsiteX90" fmla="*/ 50006 w 1562100"/>
              <a:gd name="connsiteY90" fmla="*/ 200025 h 564356"/>
              <a:gd name="connsiteX91" fmla="*/ 59531 w 1562100"/>
              <a:gd name="connsiteY91" fmla="*/ 190500 h 564356"/>
              <a:gd name="connsiteX92" fmla="*/ 64294 w 1562100"/>
              <a:gd name="connsiteY92" fmla="*/ 180975 h 564356"/>
              <a:gd name="connsiteX93" fmla="*/ 61912 w 1562100"/>
              <a:gd name="connsiteY93" fmla="*/ 171450 h 56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562100" h="564356">
                <a:moveTo>
                  <a:pt x="61912" y="171450"/>
                </a:moveTo>
                <a:cubicBezTo>
                  <a:pt x="63103" y="165497"/>
                  <a:pt x="66741" y="150674"/>
                  <a:pt x="71437" y="145256"/>
                </a:cubicBezTo>
                <a:cubicBezTo>
                  <a:pt x="79524" y="135925"/>
                  <a:pt x="88372" y="127232"/>
                  <a:pt x="97631" y="119062"/>
                </a:cubicBezTo>
                <a:cubicBezTo>
                  <a:pt x="105573" y="112054"/>
                  <a:pt x="121997" y="104090"/>
                  <a:pt x="130969" y="100012"/>
                </a:cubicBezTo>
                <a:cubicBezTo>
                  <a:pt x="133254" y="98973"/>
                  <a:pt x="135691" y="98291"/>
                  <a:pt x="138112" y="97631"/>
                </a:cubicBezTo>
                <a:cubicBezTo>
                  <a:pt x="144427" y="95909"/>
                  <a:pt x="150784" y="94341"/>
                  <a:pt x="157162" y="92869"/>
                </a:cubicBezTo>
                <a:cubicBezTo>
                  <a:pt x="161106" y="91959"/>
                  <a:pt x="165164" y="91552"/>
                  <a:pt x="169069" y="90487"/>
                </a:cubicBezTo>
                <a:cubicBezTo>
                  <a:pt x="195818" y="83192"/>
                  <a:pt x="175081" y="84523"/>
                  <a:pt x="216694" y="76200"/>
                </a:cubicBezTo>
                <a:cubicBezTo>
                  <a:pt x="317228" y="56093"/>
                  <a:pt x="183590" y="90816"/>
                  <a:pt x="302419" y="61912"/>
                </a:cubicBezTo>
                <a:cubicBezTo>
                  <a:pt x="316086" y="58588"/>
                  <a:pt x="329290" y="53556"/>
                  <a:pt x="342900" y="50006"/>
                </a:cubicBezTo>
                <a:cubicBezTo>
                  <a:pt x="347572" y="48787"/>
                  <a:pt x="352453" y="48572"/>
                  <a:pt x="357187" y="47625"/>
                </a:cubicBezTo>
                <a:cubicBezTo>
                  <a:pt x="364363" y="46190"/>
                  <a:pt x="371495" y="44538"/>
                  <a:pt x="378619" y="42862"/>
                </a:cubicBezTo>
                <a:cubicBezTo>
                  <a:pt x="384990" y="41363"/>
                  <a:pt x="391174" y="38912"/>
                  <a:pt x="397669" y="38100"/>
                </a:cubicBezTo>
                <a:cubicBezTo>
                  <a:pt x="410296" y="36522"/>
                  <a:pt x="423074" y="36595"/>
                  <a:pt x="435769" y="35719"/>
                </a:cubicBezTo>
                <a:lnTo>
                  <a:pt x="466725" y="33337"/>
                </a:lnTo>
                <a:cubicBezTo>
                  <a:pt x="483076" y="22438"/>
                  <a:pt x="465162" y="32738"/>
                  <a:pt x="500062" y="26194"/>
                </a:cubicBezTo>
                <a:cubicBezTo>
                  <a:pt x="504264" y="25406"/>
                  <a:pt x="507835" y="22519"/>
                  <a:pt x="511969" y="21431"/>
                </a:cubicBezTo>
                <a:cubicBezTo>
                  <a:pt x="522959" y="18539"/>
                  <a:pt x="534379" y="17409"/>
                  <a:pt x="545306" y="14287"/>
                </a:cubicBezTo>
                <a:cubicBezTo>
                  <a:pt x="551118" y="12626"/>
                  <a:pt x="555991" y="7999"/>
                  <a:pt x="561975" y="7144"/>
                </a:cubicBezTo>
                <a:cubicBezTo>
                  <a:pt x="578495" y="4784"/>
                  <a:pt x="595307" y="5429"/>
                  <a:pt x="611981" y="4762"/>
                </a:cubicBezTo>
                <a:lnTo>
                  <a:pt x="740569" y="0"/>
                </a:lnTo>
                <a:lnTo>
                  <a:pt x="1002506" y="4762"/>
                </a:lnTo>
                <a:cubicBezTo>
                  <a:pt x="1012203" y="5015"/>
                  <a:pt x="1028421" y="12574"/>
                  <a:pt x="1035844" y="14287"/>
                </a:cubicBezTo>
                <a:cubicBezTo>
                  <a:pt x="1044845" y="16364"/>
                  <a:pt x="1097606" y="25242"/>
                  <a:pt x="1109662" y="26194"/>
                </a:cubicBezTo>
                <a:cubicBezTo>
                  <a:pt x="1128669" y="27695"/>
                  <a:pt x="1147748" y="28272"/>
                  <a:pt x="1166812" y="28575"/>
                </a:cubicBezTo>
                <a:lnTo>
                  <a:pt x="1409700" y="30956"/>
                </a:lnTo>
                <a:lnTo>
                  <a:pt x="1495425" y="35719"/>
                </a:lnTo>
                <a:cubicBezTo>
                  <a:pt x="1503385" y="36238"/>
                  <a:pt x="1511529" y="36045"/>
                  <a:pt x="1519237" y="38100"/>
                </a:cubicBezTo>
                <a:cubicBezTo>
                  <a:pt x="1528882" y="40672"/>
                  <a:pt x="1539566" y="53666"/>
                  <a:pt x="1545431" y="59531"/>
                </a:cubicBezTo>
                <a:cubicBezTo>
                  <a:pt x="1547812" y="61912"/>
                  <a:pt x="1550707" y="63873"/>
                  <a:pt x="1552575" y="66675"/>
                </a:cubicBezTo>
                <a:lnTo>
                  <a:pt x="1562100" y="80962"/>
                </a:lnTo>
                <a:cubicBezTo>
                  <a:pt x="1558131" y="94456"/>
                  <a:pt x="1556700" y="108974"/>
                  <a:pt x="1550194" y="121444"/>
                </a:cubicBezTo>
                <a:cubicBezTo>
                  <a:pt x="1546809" y="127932"/>
                  <a:pt x="1539542" y="131566"/>
                  <a:pt x="1533525" y="135731"/>
                </a:cubicBezTo>
                <a:cubicBezTo>
                  <a:pt x="1523615" y="142592"/>
                  <a:pt x="1521167" y="141854"/>
                  <a:pt x="1512094" y="145256"/>
                </a:cubicBezTo>
                <a:cubicBezTo>
                  <a:pt x="1501742" y="149138"/>
                  <a:pt x="1491849" y="154427"/>
                  <a:pt x="1481137" y="157162"/>
                </a:cubicBezTo>
                <a:cubicBezTo>
                  <a:pt x="1418510" y="173152"/>
                  <a:pt x="1419049" y="172115"/>
                  <a:pt x="1373981" y="176212"/>
                </a:cubicBezTo>
                <a:cubicBezTo>
                  <a:pt x="1367631" y="177800"/>
                  <a:pt x="1361225" y="179177"/>
                  <a:pt x="1354931" y="180975"/>
                </a:cubicBezTo>
                <a:cubicBezTo>
                  <a:pt x="1338995" y="185528"/>
                  <a:pt x="1323422" y="191394"/>
                  <a:pt x="1307306" y="195262"/>
                </a:cubicBezTo>
                <a:cubicBezTo>
                  <a:pt x="1176817" y="226580"/>
                  <a:pt x="1280627" y="195779"/>
                  <a:pt x="1204912" y="219075"/>
                </a:cubicBezTo>
                <a:cubicBezTo>
                  <a:pt x="1202531" y="220662"/>
                  <a:pt x="1200410" y="222736"/>
                  <a:pt x="1197769" y="223837"/>
                </a:cubicBezTo>
                <a:cubicBezTo>
                  <a:pt x="1190818" y="226733"/>
                  <a:pt x="1183072" y="227613"/>
                  <a:pt x="1176337" y="230981"/>
                </a:cubicBezTo>
                <a:cubicBezTo>
                  <a:pt x="1164971" y="236665"/>
                  <a:pt x="1166860" y="235416"/>
                  <a:pt x="1154906" y="242887"/>
                </a:cubicBezTo>
                <a:cubicBezTo>
                  <a:pt x="1152479" y="244404"/>
                  <a:pt x="1149901" y="245749"/>
                  <a:pt x="1147762" y="247650"/>
                </a:cubicBezTo>
                <a:cubicBezTo>
                  <a:pt x="1142728" y="252124"/>
                  <a:pt x="1137211" y="256333"/>
                  <a:pt x="1133475" y="261937"/>
                </a:cubicBezTo>
                <a:cubicBezTo>
                  <a:pt x="1129709" y="267586"/>
                  <a:pt x="1125995" y="273442"/>
                  <a:pt x="1121569" y="278606"/>
                </a:cubicBezTo>
                <a:cubicBezTo>
                  <a:pt x="1119377" y="281163"/>
                  <a:pt x="1117083" y="283682"/>
                  <a:pt x="1114425" y="285750"/>
                </a:cubicBezTo>
                <a:cubicBezTo>
                  <a:pt x="1109907" y="289264"/>
                  <a:pt x="1104900" y="292100"/>
                  <a:pt x="1100137" y="295275"/>
                </a:cubicBezTo>
                <a:cubicBezTo>
                  <a:pt x="1097756" y="296862"/>
                  <a:pt x="1095017" y="298014"/>
                  <a:pt x="1092994" y="300037"/>
                </a:cubicBezTo>
                <a:cubicBezTo>
                  <a:pt x="1084075" y="308956"/>
                  <a:pt x="1089045" y="306116"/>
                  <a:pt x="1078706" y="309562"/>
                </a:cubicBezTo>
                <a:cubicBezTo>
                  <a:pt x="1067520" y="326344"/>
                  <a:pt x="1081991" y="308105"/>
                  <a:pt x="1064419" y="319087"/>
                </a:cubicBezTo>
                <a:cubicBezTo>
                  <a:pt x="1060611" y="321467"/>
                  <a:pt x="1058303" y="325690"/>
                  <a:pt x="1054894" y="328612"/>
                </a:cubicBezTo>
                <a:cubicBezTo>
                  <a:pt x="1052721" y="330475"/>
                  <a:pt x="1050131" y="331787"/>
                  <a:pt x="1047750" y="333375"/>
                </a:cubicBezTo>
                <a:cubicBezTo>
                  <a:pt x="1046162" y="335756"/>
                  <a:pt x="1044407" y="338034"/>
                  <a:pt x="1042987" y="340519"/>
                </a:cubicBezTo>
                <a:cubicBezTo>
                  <a:pt x="1039122" y="347283"/>
                  <a:pt x="1038439" y="351381"/>
                  <a:pt x="1033462" y="357187"/>
                </a:cubicBezTo>
                <a:cubicBezTo>
                  <a:pt x="1030540" y="360596"/>
                  <a:pt x="1026428" y="362976"/>
                  <a:pt x="1023937" y="366712"/>
                </a:cubicBezTo>
                <a:cubicBezTo>
                  <a:pt x="1019999" y="372619"/>
                  <a:pt x="1017209" y="379236"/>
                  <a:pt x="1014412" y="385762"/>
                </a:cubicBezTo>
                <a:cubicBezTo>
                  <a:pt x="1011908" y="391604"/>
                  <a:pt x="1008441" y="406033"/>
                  <a:pt x="1004887" y="411956"/>
                </a:cubicBezTo>
                <a:cubicBezTo>
                  <a:pt x="991201" y="434764"/>
                  <a:pt x="995219" y="412380"/>
                  <a:pt x="983456" y="447675"/>
                </a:cubicBezTo>
                <a:cubicBezTo>
                  <a:pt x="982662" y="450056"/>
                  <a:pt x="981619" y="452369"/>
                  <a:pt x="981075" y="454819"/>
                </a:cubicBezTo>
                <a:cubicBezTo>
                  <a:pt x="980028" y="459532"/>
                  <a:pt x="980081" y="464482"/>
                  <a:pt x="978694" y="469106"/>
                </a:cubicBezTo>
                <a:cubicBezTo>
                  <a:pt x="977674" y="472506"/>
                  <a:pt x="975519" y="475456"/>
                  <a:pt x="973931" y="478631"/>
                </a:cubicBezTo>
                <a:cubicBezTo>
                  <a:pt x="972296" y="486808"/>
                  <a:pt x="971410" y="492221"/>
                  <a:pt x="969169" y="500062"/>
                </a:cubicBezTo>
                <a:cubicBezTo>
                  <a:pt x="967241" y="506811"/>
                  <a:pt x="965591" y="511775"/>
                  <a:pt x="959644" y="516731"/>
                </a:cubicBezTo>
                <a:cubicBezTo>
                  <a:pt x="957716" y="518338"/>
                  <a:pt x="954715" y="517931"/>
                  <a:pt x="952500" y="519112"/>
                </a:cubicBezTo>
                <a:cubicBezTo>
                  <a:pt x="942770" y="524301"/>
                  <a:pt x="934386" y="532294"/>
                  <a:pt x="923925" y="535781"/>
                </a:cubicBezTo>
                <a:cubicBezTo>
                  <a:pt x="908949" y="540773"/>
                  <a:pt x="886325" y="549328"/>
                  <a:pt x="869156" y="552450"/>
                </a:cubicBezTo>
                <a:cubicBezTo>
                  <a:pt x="805507" y="564023"/>
                  <a:pt x="819435" y="561508"/>
                  <a:pt x="759619" y="564356"/>
                </a:cubicBezTo>
                <a:lnTo>
                  <a:pt x="657225" y="559594"/>
                </a:lnTo>
                <a:cubicBezTo>
                  <a:pt x="608816" y="557732"/>
                  <a:pt x="560345" y="557411"/>
                  <a:pt x="511969" y="554831"/>
                </a:cubicBezTo>
                <a:cubicBezTo>
                  <a:pt x="494370" y="553892"/>
                  <a:pt x="477197" y="548237"/>
                  <a:pt x="459581" y="547687"/>
                </a:cubicBezTo>
                <a:lnTo>
                  <a:pt x="173831" y="540544"/>
                </a:lnTo>
                <a:cubicBezTo>
                  <a:pt x="164306" y="538163"/>
                  <a:pt x="154864" y="535423"/>
                  <a:pt x="145256" y="533400"/>
                </a:cubicBezTo>
                <a:cubicBezTo>
                  <a:pt x="139764" y="532244"/>
                  <a:pt x="133912" y="532794"/>
                  <a:pt x="128587" y="531019"/>
                </a:cubicBezTo>
                <a:cubicBezTo>
                  <a:pt x="124196" y="529555"/>
                  <a:pt x="120821" y="525945"/>
                  <a:pt x="116681" y="523875"/>
                </a:cubicBezTo>
                <a:cubicBezTo>
                  <a:pt x="111274" y="521171"/>
                  <a:pt x="105419" y="519434"/>
                  <a:pt x="100012" y="516731"/>
                </a:cubicBezTo>
                <a:cubicBezTo>
                  <a:pt x="94631" y="514040"/>
                  <a:pt x="84463" y="505070"/>
                  <a:pt x="80962" y="502444"/>
                </a:cubicBezTo>
                <a:cubicBezTo>
                  <a:pt x="71941" y="495678"/>
                  <a:pt x="71433" y="498466"/>
                  <a:pt x="64294" y="485775"/>
                </a:cubicBezTo>
                <a:cubicBezTo>
                  <a:pt x="59592" y="477416"/>
                  <a:pt x="57388" y="467765"/>
                  <a:pt x="52387" y="459581"/>
                </a:cubicBezTo>
                <a:cubicBezTo>
                  <a:pt x="48571" y="453337"/>
                  <a:pt x="42404" y="448830"/>
                  <a:pt x="38100" y="442912"/>
                </a:cubicBezTo>
                <a:cubicBezTo>
                  <a:pt x="29684" y="431339"/>
                  <a:pt x="14287" y="407194"/>
                  <a:pt x="14287" y="407194"/>
                </a:cubicBezTo>
                <a:cubicBezTo>
                  <a:pt x="10741" y="393008"/>
                  <a:pt x="11253" y="395411"/>
                  <a:pt x="7144" y="376237"/>
                </a:cubicBezTo>
                <a:cubicBezTo>
                  <a:pt x="6296" y="372280"/>
                  <a:pt x="5672" y="368275"/>
                  <a:pt x="4762" y="364331"/>
                </a:cubicBezTo>
                <a:cubicBezTo>
                  <a:pt x="3290" y="357953"/>
                  <a:pt x="1587" y="351631"/>
                  <a:pt x="0" y="345281"/>
                </a:cubicBezTo>
                <a:cubicBezTo>
                  <a:pt x="1587" y="327819"/>
                  <a:pt x="3017" y="310341"/>
                  <a:pt x="4762" y="292894"/>
                </a:cubicBezTo>
                <a:cubicBezTo>
                  <a:pt x="5399" y="286526"/>
                  <a:pt x="5999" y="280140"/>
                  <a:pt x="7144" y="273844"/>
                </a:cubicBezTo>
                <a:cubicBezTo>
                  <a:pt x="7593" y="271374"/>
                  <a:pt x="8306" y="268894"/>
                  <a:pt x="9525" y="266700"/>
                </a:cubicBezTo>
                <a:cubicBezTo>
                  <a:pt x="12305" y="261696"/>
                  <a:pt x="19050" y="252412"/>
                  <a:pt x="19050" y="252412"/>
                </a:cubicBezTo>
                <a:cubicBezTo>
                  <a:pt x="20258" y="247579"/>
                  <a:pt x="21762" y="240526"/>
                  <a:pt x="23812" y="235744"/>
                </a:cubicBezTo>
                <a:cubicBezTo>
                  <a:pt x="28205" y="225494"/>
                  <a:pt x="31330" y="222086"/>
                  <a:pt x="38100" y="211931"/>
                </a:cubicBezTo>
                <a:cubicBezTo>
                  <a:pt x="39687" y="209550"/>
                  <a:pt x="40481" y="206374"/>
                  <a:pt x="42862" y="204787"/>
                </a:cubicBezTo>
                <a:lnTo>
                  <a:pt x="50006" y="200025"/>
                </a:lnTo>
                <a:cubicBezTo>
                  <a:pt x="56355" y="180976"/>
                  <a:pt x="46832" y="203198"/>
                  <a:pt x="59531" y="190500"/>
                </a:cubicBezTo>
                <a:cubicBezTo>
                  <a:pt x="62041" y="187990"/>
                  <a:pt x="62706" y="184150"/>
                  <a:pt x="64294" y="180975"/>
                </a:cubicBezTo>
                <a:cubicBezTo>
                  <a:pt x="66831" y="168291"/>
                  <a:pt x="60721" y="177403"/>
                  <a:pt x="61912" y="1714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285750" y="2643188"/>
            <a:ext cx="1833110" cy="333375"/>
          </a:xfrm>
          <a:custGeom>
            <a:avLst/>
            <a:gdLst>
              <a:gd name="connsiteX0" fmla="*/ 1202531 w 1833110"/>
              <a:gd name="connsiteY0" fmla="*/ 278606 h 333375"/>
              <a:gd name="connsiteX1" fmla="*/ 1183481 w 1833110"/>
              <a:gd name="connsiteY1" fmla="*/ 264318 h 333375"/>
              <a:gd name="connsiteX2" fmla="*/ 1166813 w 1833110"/>
              <a:gd name="connsiteY2" fmla="*/ 250031 h 333375"/>
              <a:gd name="connsiteX3" fmla="*/ 1162050 w 1833110"/>
              <a:gd name="connsiteY3" fmla="*/ 242887 h 333375"/>
              <a:gd name="connsiteX4" fmla="*/ 1152525 w 1833110"/>
              <a:gd name="connsiteY4" fmla="*/ 226218 h 333375"/>
              <a:gd name="connsiteX5" fmla="*/ 1145381 w 1833110"/>
              <a:gd name="connsiteY5" fmla="*/ 219075 h 333375"/>
              <a:gd name="connsiteX6" fmla="*/ 1140619 w 1833110"/>
              <a:gd name="connsiteY6" fmla="*/ 200025 h 333375"/>
              <a:gd name="connsiteX7" fmla="*/ 1135856 w 1833110"/>
              <a:gd name="connsiteY7" fmla="*/ 185737 h 333375"/>
              <a:gd name="connsiteX8" fmla="*/ 1135856 w 1833110"/>
              <a:gd name="connsiteY8" fmla="*/ 116681 h 333375"/>
              <a:gd name="connsiteX9" fmla="*/ 1152525 w 1833110"/>
              <a:gd name="connsiteY9" fmla="*/ 92868 h 333375"/>
              <a:gd name="connsiteX10" fmla="*/ 1185863 w 1833110"/>
              <a:gd name="connsiteY10" fmla="*/ 69056 h 333375"/>
              <a:gd name="connsiteX11" fmla="*/ 1245394 w 1833110"/>
              <a:gd name="connsiteY11" fmla="*/ 38100 h 333375"/>
              <a:gd name="connsiteX12" fmla="*/ 1281113 w 1833110"/>
              <a:gd name="connsiteY12" fmla="*/ 23812 h 333375"/>
              <a:gd name="connsiteX13" fmla="*/ 1307306 w 1833110"/>
              <a:gd name="connsiteY13" fmla="*/ 14287 h 333375"/>
              <a:gd name="connsiteX14" fmla="*/ 1338263 w 1833110"/>
              <a:gd name="connsiteY14" fmla="*/ 7143 h 333375"/>
              <a:gd name="connsiteX15" fmla="*/ 1352550 w 1833110"/>
              <a:gd name="connsiteY15" fmla="*/ 2381 h 333375"/>
              <a:gd name="connsiteX16" fmla="*/ 1385888 w 1833110"/>
              <a:gd name="connsiteY16" fmla="*/ 0 h 333375"/>
              <a:gd name="connsiteX17" fmla="*/ 1612106 w 1833110"/>
              <a:gd name="connsiteY17" fmla="*/ 2381 h 333375"/>
              <a:gd name="connsiteX18" fmla="*/ 1635919 w 1833110"/>
              <a:gd name="connsiteY18" fmla="*/ 9525 h 333375"/>
              <a:gd name="connsiteX19" fmla="*/ 1659731 w 1833110"/>
              <a:gd name="connsiteY19" fmla="*/ 11906 h 333375"/>
              <a:gd name="connsiteX20" fmla="*/ 1669256 w 1833110"/>
              <a:gd name="connsiteY20" fmla="*/ 14287 h 333375"/>
              <a:gd name="connsiteX21" fmla="*/ 1683544 w 1833110"/>
              <a:gd name="connsiteY21" fmla="*/ 16668 h 333375"/>
              <a:gd name="connsiteX22" fmla="*/ 1690688 w 1833110"/>
              <a:gd name="connsiteY22" fmla="*/ 21431 h 333375"/>
              <a:gd name="connsiteX23" fmla="*/ 1709738 w 1833110"/>
              <a:gd name="connsiteY23" fmla="*/ 26193 h 333375"/>
              <a:gd name="connsiteX24" fmla="*/ 1735931 w 1833110"/>
              <a:gd name="connsiteY24" fmla="*/ 35718 h 333375"/>
              <a:gd name="connsiteX25" fmla="*/ 1740694 w 1833110"/>
              <a:gd name="connsiteY25" fmla="*/ 42862 h 333375"/>
              <a:gd name="connsiteX26" fmla="*/ 1750219 w 1833110"/>
              <a:gd name="connsiteY26" fmla="*/ 45243 h 333375"/>
              <a:gd name="connsiteX27" fmla="*/ 1757363 w 1833110"/>
              <a:gd name="connsiteY27" fmla="*/ 47625 h 333375"/>
              <a:gd name="connsiteX28" fmla="*/ 1769269 w 1833110"/>
              <a:gd name="connsiteY28" fmla="*/ 59531 h 333375"/>
              <a:gd name="connsiteX29" fmla="*/ 1793081 w 1833110"/>
              <a:gd name="connsiteY29" fmla="*/ 78581 h 333375"/>
              <a:gd name="connsiteX30" fmla="*/ 1807369 w 1833110"/>
              <a:gd name="connsiteY30" fmla="*/ 95250 h 333375"/>
              <a:gd name="connsiteX31" fmla="*/ 1819275 w 1833110"/>
              <a:gd name="connsiteY31" fmla="*/ 116681 h 333375"/>
              <a:gd name="connsiteX32" fmla="*/ 1828800 w 1833110"/>
              <a:gd name="connsiteY32" fmla="*/ 130968 h 333375"/>
              <a:gd name="connsiteX33" fmla="*/ 1828800 w 1833110"/>
              <a:gd name="connsiteY33" fmla="*/ 188118 h 333375"/>
              <a:gd name="connsiteX34" fmla="*/ 1821656 w 1833110"/>
              <a:gd name="connsiteY34" fmla="*/ 200025 h 333375"/>
              <a:gd name="connsiteX35" fmla="*/ 1809750 w 1833110"/>
              <a:gd name="connsiteY35" fmla="*/ 216693 h 333375"/>
              <a:gd name="connsiteX36" fmla="*/ 1795463 w 1833110"/>
              <a:gd name="connsiteY36" fmla="*/ 228600 h 333375"/>
              <a:gd name="connsiteX37" fmla="*/ 1783556 w 1833110"/>
              <a:gd name="connsiteY37" fmla="*/ 238125 h 333375"/>
              <a:gd name="connsiteX38" fmla="*/ 1774031 w 1833110"/>
              <a:gd name="connsiteY38" fmla="*/ 242887 h 333375"/>
              <a:gd name="connsiteX39" fmla="*/ 1752600 w 1833110"/>
              <a:gd name="connsiteY39" fmla="*/ 254793 h 333375"/>
              <a:gd name="connsiteX40" fmla="*/ 1721644 w 1833110"/>
              <a:gd name="connsiteY40" fmla="*/ 276225 h 333375"/>
              <a:gd name="connsiteX41" fmla="*/ 1697831 w 1833110"/>
              <a:gd name="connsiteY41" fmla="*/ 290512 h 333375"/>
              <a:gd name="connsiteX42" fmla="*/ 1676400 w 1833110"/>
              <a:gd name="connsiteY42" fmla="*/ 297656 h 333375"/>
              <a:gd name="connsiteX43" fmla="*/ 1666875 w 1833110"/>
              <a:gd name="connsiteY43" fmla="*/ 302418 h 333375"/>
              <a:gd name="connsiteX44" fmla="*/ 1652588 w 1833110"/>
              <a:gd name="connsiteY44" fmla="*/ 304800 h 333375"/>
              <a:gd name="connsiteX45" fmla="*/ 1590675 w 1833110"/>
              <a:gd name="connsiteY45" fmla="*/ 311943 h 333375"/>
              <a:gd name="connsiteX46" fmla="*/ 1452563 w 1833110"/>
              <a:gd name="connsiteY46" fmla="*/ 307181 h 333375"/>
              <a:gd name="connsiteX47" fmla="*/ 1409700 w 1833110"/>
              <a:gd name="connsiteY47" fmla="*/ 302418 h 333375"/>
              <a:gd name="connsiteX48" fmla="*/ 1373981 w 1833110"/>
              <a:gd name="connsiteY48" fmla="*/ 295275 h 333375"/>
              <a:gd name="connsiteX49" fmla="*/ 1357313 w 1833110"/>
              <a:gd name="connsiteY49" fmla="*/ 290512 h 333375"/>
              <a:gd name="connsiteX50" fmla="*/ 1335881 w 1833110"/>
              <a:gd name="connsiteY50" fmla="*/ 288131 h 333375"/>
              <a:gd name="connsiteX51" fmla="*/ 1319213 w 1833110"/>
              <a:gd name="connsiteY51" fmla="*/ 283368 h 333375"/>
              <a:gd name="connsiteX52" fmla="*/ 1307306 w 1833110"/>
              <a:gd name="connsiteY52" fmla="*/ 280987 h 333375"/>
              <a:gd name="connsiteX53" fmla="*/ 1297781 w 1833110"/>
              <a:gd name="connsiteY53" fmla="*/ 276225 h 333375"/>
              <a:gd name="connsiteX54" fmla="*/ 1145381 w 1833110"/>
              <a:gd name="connsiteY54" fmla="*/ 280987 h 333375"/>
              <a:gd name="connsiteX55" fmla="*/ 1104900 w 1833110"/>
              <a:gd name="connsiteY55" fmla="*/ 288131 h 333375"/>
              <a:gd name="connsiteX56" fmla="*/ 1047750 w 1833110"/>
              <a:gd name="connsiteY56" fmla="*/ 295275 h 333375"/>
              <a:gd name="connsiteX57" fmla="*/ 1014413 w 1833110"/>
              <a:gd name="connsiteY57" fmla="*/ 302418 h 333375"/>
              <a:gd name="connsiteX58" fmla="*/ 954881 w 1833110"/>
              <a:gd name="connsiteY58" fmla="*/ 314325 h 333375"/>
              <a:gd name="connsiteX59" fmla="*/ 907256 w 1833110"/>
              <a:gd name="connsiteY59" fmla="*/ 321468 h 333375"/>
              <a:gd name="connsiteX60" fmla="*/ 890588 w 1833110"/>
              <a:gd name="connsiteY60" fmla="*/ 326231 h 333375"/>
              <a:gd name="connsiteX61" fmla="*/ 869156 w 1833110"/>
              <a:gd name="connsiteY61" fmla="*/ 328612 h 333375"/>
              <a:gd name="connsiteX62" fmla="*/ 835819 w 1833110"/>
              <a:gd name="connsiteY62" fmla="*/ 333375 h 333375"/>
              <a:gd name="connsiteX63" fmla="*/ 54769 w 1833110"/>
              <a:gd name="connsiteY63" fmla="*/ 330993 h 333375"/>
              <a:gd name="connsiteX64" fmla="*/ 42863 w 1833110"/>
              <a:gd name="connsiteY64" fmla="*/ 328612 h 333375"/>
              <a:gd name="connsiteX65" fmla="*/ 21431 w 1833110"/>
              <a:gd name="connsiteY65" fmla="*/ 323850 h 333375"/>
              <a:gd name="connsiteX66" fmla="*/ 11906 w 1833110"/>
              <a:gd name="connsiteY66" fmla="*/ 321468 h 333375"/>
              <a:gd name="connsiteX67" fmla="*/ 0 w 1833110"/>
              <a:gd name="connsiteY67" fmla="*/ 319087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833110" h="333375">
                <a:moveTo>
                  <a:pt x="1202531" y="278606"/>
                </a:moveTo>
                <a:cubicBezTo>
                  <a:pt x="1196181" y="273843"/>
                  <a:pt x="1189579" y="269400"/>
                  <a:pt x="1183481" y="264318"/>
                </a:cubicBezTo>
                <a:cubicBezTo>
                  <a:pt x="1160387" y="245072"/>
                  <a:pt x="1185050" y="262189"/>
                  <a:pt x="1166813" y="250031"/>
                </a:cubicBezTo>
                <a:cubicBezTo>
                  <a:pt x="1165225" y="247650"/>
                  <a:pt x="1163470" y="245372"/>
                  <a:pt x="1162050" y="242887"/>
                </a:cubicBezTo>
                <a:cubicBezTo>
                  <a:pt x="1157814" y="235474"/>
                  <a:pt x="1157801" y="232549"/>
                  <a:pt x="1152525" y="226218"/>
                </a:cubicBezTo>
                <a:cubicBezTo>
                  <a:pt x="1150369" y="223631"/>
                  <a:pt x="1147762" y="221456"/>
                  <a:pt x="1145381" y="219075"/>
                </a:cubicBezTo>
                <a:cubicBezTo>
                  <a:pt x="1138152" y="197386"/>
                  <a:pt x="1149245" y="231654"/>
                  <a:pt x="1140619" y="200025"/>
                </a:cubicBezTo>
                <a:cubicBezTo>
                  <a:pt x="1139298" y="195182"/>
                  <a:pt x="1135856" y="185737"/>
                  <a:pt x="1135856" y="185737"/>
                </a:cubicBezTo>
                <a:cubicBezTo>
                  <a:pt x="1131469" y="159412"/>
                  <a:pt x="1129489" y="153612"/>
                  <a:pt x="1135856" y="116681"/>
                </a:cubicBezTo>
                <a:cubicBezTo>
                  <a:pt x="1136132" y="115083"/>
                  <a:pt x="1149886" y="95884"/>
                  <a:pt x="1152525" y="92868"/>
                </a:cubicBezTo>
                <a:cubicBezTo>
                  <a:pt x="1166251" y="77182"/>
                  <a:pt x="1163034" y="84861"/>
                  <a:pt x="1185863" y="69056"/>
                </a:cubicBezTo>
                <a:cubicBezTo>
                  <a:pt x="1225074" y="41910"/>
                  <a:pt x="1204913" y="51594"/>
                  <a:pt x="1245394" y="38100"/>
                </a:cubicBezTo>
                <a:cubicBezTo>
                  <a:pt x="1263545" y="24486"/>
                  <a:pt x="1247930" y="34371"/>
                  <a:pt x="1281113" y="23812"/>
                </a:cubicBezTo>
                <a:cubicBezTo>
                  <a:pt x="1289966" y="20995"/>
                  <a:pt x="1298407" y="16956"/>
                  <a:pt x="1307306" y="14287"/>
                </a:cubicBezTo>
                <a:cubicBezTo>
                  <a:pt x="1317450" y="11244"/>
                  <a:pt x="1328119" y="10186"/>
                  <a:pt x="1338263" y="7143"/>
                </a:cubicBezTo>
                <a:cubicBezTo>
                  <a:pt x="1343071" y="5700"/>
                  <a:pt x="1347586" y="3126"/>
                  <a:pt x="1352550" y="2381"/>
                </a:cubicBezTo>
                <a:cubicBezTo>
                  <a:pt x="1363568" y="729"/>
                  <a:pt x="1374775" y="794"/>
                  <a:pt x="1385888" y="0"/>
                </a:cubicBezTo>
                <a:lnTo>
                  <a:pt x="1612106" y="2381"/>
                </a:lnTo>
                <a:cubicBezTo>
                  <a:pt x="1616615" y="2472"/>
                  <a:pt x="1633692" y="9107"/>
                  <a:pt x="1635919" y="9525"/>
                </a:cubicBezTo>
                <a:cubicBezTo>
                  <a:pt x="1643759" y="10995"/>
                  <a:pt x="1651794" y="11112"/>
                  <a:pt x="1659731" y="11906"/>
                </a:cubicBezTo>
                <a:cubicBezTo>
                  <a:pt x="1662906" y="12700"/>
                  <a:pt x="1666047" y="13645"/>
                  <a:pt x="1669256" y="14287"/>
                </a:cubicBezTo>
                <a:cubicBezTo>
                  <a:pt x="1673991" y="15234"/>
                  <a:pt x="1678963" y="15141"/>
                  <a:pt x="1683544" y="16668"/>
                </a:cubicBezTo>
                <a:cubicBezTo>
                  <a:pt x="1686259" y="17573"/>
                  <a:pt x="1687998" y="20453"/>
                  <a:pt x="1690688" y="21431"/>
                </a:cubicBezTo>
                <a:cubicBezTo>
                  <a:pt x="1696839" y="23668"/>
                  <a:pt x="1703661" y="23762"/>
                  <a:pt x="1709738" y="26193"/>
                </a:cubicBezTo>
                <a:cubicBezTo>
                  <a:pt x="1726305" y="32821"/>
                  <a:pt x="1717589" y="29604"/>
                  <a:pt x="1735931" y="35718"/>
                </a:cubicBezTo>
                <a:cubicBezTo>
                  <a:pt x="1737519" y="38099"/>
                  <a:pt x="1738313" y="41274"/>
                  <a:pt x="1740694" y="42862"/>
                </a:cubicBezTo>
                <a:cubicBezTo>
                  <a:pt x="1743417" y="44677"/>
                  <a:pt x="1747072" y="44344"/>
                  <a:pt x="1750219" y="45243"/>
                </a:cubicBezTo>
                <a:cubicBezTo>
                  <a:pt x="1752633" y="45933"/>
                  <a:pt x="1754982" y="46831"/>
                  <a:pt x="1757363" y="47625"/>
                </a:cubicBezTo>
                <a:cubicBezTo>
                  <a:pt x="1761647" y="60476"/>
                  <a:pt x="1756396" y="50336"/>
                  <a:pt x="1769269" y="59531"/>
                </a:cubicBezTo>
                <a:cubicBezTo>
                  <a:pt x="1777540" y="65439"/>
                  <a:pt x="1786982" y="70449"/>
                  <a:pt x="1793081" y="78581"/>
                </a:cubicBezTo>
                <a:cubicBezTo>
                  <a:pt x="1802246" y="90800"/>
                  <a:pt x="1797419" y="85300"/>
                  <a:pt x="1807369" y="95250"/>
                </a:cubicBezTo>
                <a:cubicBezTo>
                  <a:pt x="1819413" y="125364"/>
                  <a:pt x="1804173" y="90252"/>
                  <a:pt x="1819275" y="116681"/>
                </a:cubicBezTo>
                <a:cubicBezTo>
                  <a:pt x="1828464" y="132762"/>
                  <a:pt x="1812176" y="114346"/>
                  <a:pt x="1828800" y="130968"/>
                </a:cubicBezTo>
                <a:cubicBezTo>
                  <a:pt x="1834333" y="153102"/>
                  <a:pt x="1834758" y="150880"/>
                  <a:pt x="1828800" y="188118"/>
                </a:cubicBezTo>
                <a:cubicBezTo>
                  <a:pt x="1828069" y="192688"/>
                  <a:pt x="1824223" y="196174"/>
                  <a:pt x="1821656" y="200025"/>
                </a:cubicBezTo>
                <a:cubicBezTo>
                  <a:pt x="1817869" y="205706"/>
                  <a:pt x="1814015" y="211361"/>
                  <a:pt x="1809750" y="216693"/>
                </a:cubicBezTo>
                <a:cubicBezTo>
                  <a:pt x="1803218" y="224858"/>
                  <a:pt x="1803168" y="222821"/>
                  <a:pt x="1795463" y="228600"/>
                </a:cubicBezTo>
                <a:cubicBezTo>
                  <a:pt x="1791397" y="231650"/>
                  <a:pt x="1787785" y="235306"/>
                  <a:pt x="1783556" y="238125"/>
                </a:cubicBezTo>
                <a:cubicBezTo>
                  <a:pt x="1780602" y="240094"/>
                  <a:pt x="1777156" y="241204"/>
                  <a:pt x="1774031" y="242887"/>
                </a:cubicBezTo>
                <a:cubicBezTo>
                  <a:pt x="1766836" y="246761"/>
                  <a:pt x="1759494" y="250406"/>
                  <a:pt x="1752600" y="254793"/>
                </a:cubicBezTo>
                <a:cubicBezTo>
                  <a:pt x="1742012" y="261531"/>
                  <a:pt x="1731926" y="269028"/>
                  <a:pt x="1721644" y="276225"/>
                </a:cubicBezTo>
                <a:cubicBezTo>
                  <a:pt x="1702205" y="289832"/>
                  <a:pt x="1711720" y="285883"/>
                  <a:pt x="1697831" y="290512"/>
                </a:cubicBezTo>
                <a:cubicBezTo>
                  <a:pt x="1682985" y="300411"/>
                  <a:pt x="1699729" y="290658"/>
                  <a:pt x="1676400" y="297656"/>
                </a:cubicBezTo>
                <a:cubicBezTo>
                  <a:pt x="1673000" y="298676"/>
                  <a:pt x="1670275" y="301398"/>
                  <a:pt x="1666875" y="302418"/>
                </a:cubicBezTo>
                <a:cubicBezTo>
                  <a:pt x="1662251" y="303805"/>
                  <a:pt x="1657322" y="303853"/>
                  <a:pt x="1652588" y="304800"/>
                </a:cubicBezTo>
                <a:cubicBezTo>
                  <a:pt x="1612520" y="312814"/>
                  <a:pt x="1648512" y="308541"/>
                  <a:pt x="1590675" y="311943"/>
                </a:cubicBezTo>
                <a:lnTo>
                  <a:pt x="1452563" y="307181"/>
                </a:lnTo>
                <a:cubicBezTo>
                  <a:pt x="1425257" y="306027"/>
                  <a:pt x="1428749" y="306229"/>
                  <a:pt x="1409700" y="302418"/>
                </a:cubicBezTo>
                <a:cubicBezTo>
                  <a:pt x="1389596" y="292367"/>
                  <a:pt x="1410470" y="301357"/>
                  <a:pt x="1373981" y="295275"/>
                </a:cubicBezTo>
                <a:cubicBezTo>
                  <a:pt x="1368281" y="294325"/>
                  <a:pt x="1362992" y="291577"/>
                  <a:pt x="1357313" y="290512"/>
                </a:cubicBezTo>
                <a:cubicBezTo>
                  <a:pt x="1350248" y="289187"/>
                  <a:pt x="1343025" y="288925"/>
                  <a:pt x="1335881" y="288131"/>
                </a:cubicBezTo>
                <a:cubicBezTo>
                  <a:pt x="1330325" y="286543"/>
                  <a:pt x="1324819" y="284770"/>
                  <a:pt x="1319213" y="283368"/>
                </a:cubicBezTo>
                <a:cubicBezTo>
                  <a:pt x="1315286" y="282386"/>
                  <a:pt x="1311146" y="282267"/>
                  <a:pt x="1307306" y="280987"/>
                </a:cubicBezTo>
                <a:cubicBezTo>
                  <a:pt x="1303938" y="279865"/>
                  <a:pt x="1300956" y="277812"/>
                  <a:pt x="1297781" y="276225"/>
                </a:cubicBezTo>
                <a:lnTo>
                  <a:pt x="1145381" y="280987"/>
                </a:lnTo>
                <a:cubicBezTo>
                  <a:pt x="1119146" y="282065"/>
                  <a:pt x="1129374" y="283469"/>
                  <a:pt x="1104900" y="288131"/>
                </a:cubicBezTo>
                <a:cubicBezTo>
                  <a:pt x="1079865" y="292900"/>
                  <a:pt x="1072092" y="293061"/>
                  <a:pt x="1047750" y="295275"/>
                </a:cubicBezTo>
                <a:cubicBezTo>
                  <a:pt x="1005002" y="309523"/>
                  <a:pt x="1066987" y="289901"/>
                  <a:pt x="1014413" y="302418"/>
                </a:cubicBezTo>
                <a:cubicBezTo>
                  <a:pt x="956287" y="316257"/>
                  <a:pt x="1010181" y="309715"/>
                  <a:pt x="954881" y="314325"/>
                </a:cubicBezTo>
                <a:cubicBezTo>
                  <a:pt x="886754" y="329463"/>
                  <a:pt x="986429" y="308272"/>
                  <a:pt x="907256" y="321468"/>
                </a:cubicBezTo>
                <a:cubicBezTo>
                  <a:pt x="901556" y="322418"/>
                  <a:pt x="896267" y="325166"/>
                  <a:pt x="890588" y="326231"/>
                </a:cubicBezTo>
                <a:cubicBezTo>
                  <a:pt x="883523" y="327556"/>
                  <a:pt x="876284" y="327682"/>
                  <a:pt x="869156" y="328612"/>
                </a:cubicBezTo>
                <a:cubicBezTo>
                  <a:pt x="858025" y="330064"/>
                  <a:pt x="846931" y="331787"/>
                  <a:pt x="835819" y="333375"/>
                </a:cubicBezTo>
                <a:cubicBezTo>
                  <a:pt x="381210" y="323491"/>
                  <a:pt x="813534" y="330993"/>
                  <a:pt x="54769" y="330993"/>
                </a:cubicBezTo>
                <a:cubicBezTo>
                  <a:pt x="50722" y="330993"/>
                  <a:pt x="46820" y="329460"/>
                  <a:pt x="42863" y="328612"/>
                </a:cubicBezTo>
                <a:lnTo>
                  <a:pt x="21431" y="323850"/>
                </a:lnTo>
                <a:cubicBezTo>
                  <a:pt x="18242" y="323114"/>
                  <a:pt x="15101" y="322178"/>
                  <a:pt x="11906" y="321468"/>
                </a:cubicBezTo>
                <a:cubicBezTo>
                  <a:pt x="7955" y="320590"/>
                  <a:pt x="0" y="319087"/>
                  <a:pt x="0" y="31908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33388" y="3352800"/>
            <a:ext cx="3605212" cy="685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494659" y="2647950"/>
            <a:ext cx="4930781" cy="670560"/>
          </a:xfrm>
          <a:custGeom>
            <a:avLst/>
            <a:gdLst>
              <a:gd name="connsiteX0" fmla="*/ 1669421 w 4930781"/>
              <a:gd name="connsiteY0" fmla="*/ 243840 h 670560"/>
              <a:gd name="connsiteX1" fmla="*/ 1661801 w 4930781"/>
              <a:gd name="connsiteY1" fmla="*/ 205740 h 670560"/>
              <a:gd name="connsiteX2" fmla="*/ 1677041 w 4930781"/>
              <a:gd name="connsiteY2" fmla="*/ 110490 h 670560"/>
              <a:gd name="connsiteX3" fmla="*/ 1684661 w 4930781"/>
              <a:gd name="connsiteY3" fmla="*/ 95250 h 670560"/>
              <a:gd name="connsiteX4" fmla="*/ 1734191 w 4930781"/>
              <a:gd name="connsiteY4" fmla="*/ 22860 h 670560"/>
              <a:gd name="connsiteX5" fmla="*/ 1745621 w 4930781"/>
              <a:gd name="connsiteY5" fmla="*/ 11430 h 670560"/>
              <a:gd name="connsiteX6" fmla="*/ 1760861 w 4930781"/>
              <a:gd name="connsiteY6" fmla="*/ 7620 h 670560"/>
              <a:gd name="connsiteX7" fmla="*/ 1958981 w 4930781"/>
              <a:gd name="connsiteY7" fmla="*/ 0 h 670560"/>
              <a:gd name="connsiteX8" fmla="*/ 2240921 w 4930781"/>
              <a:gd name="connsiteY8" fmla="*/ 11430 h 670560"/>
              <a:gd name="connsiteX9" fmla="*/ 2252351 w 4930781"/>
              <a:gd name="connsiteY9" fmla="*/ 22860 h 670560"/>
              <a:gd name="connsiteX10" fmla="*/ 2263781 w 4930781"/>
              <a:gd name="connsiteY10" fmla="*/ 26670 h 670560"/>
              <a:gd name="connsiteX11" fmla="*/ 2294261 w 4930781"/>
              <a:gd name="connsiteY11" fmla="*/ 60960 h 670560"/>
              <a:gd name="connsiteX12" fmla="*/ 2309501 w 4930781"/>
              <a:gd name="connsiteY12" fmla="*/ 95250 h 670560"/>
              <a:gd name="connsiteX13" fmla="*/ 2336171 w 4930781"/>
              <a:gd name="connsiteY13" fmla="*/ 129540 h 670560"/>
              <a:gd name="connsiteX14" fmla="*/ 2427611 w 4930781"/>
              <a:gd name="connsiteY14" fmla="*/ 156210 h 670560"/>
              <a:gd name="connsiteX15" fmla="*/ 2663831 w 4930781"/>
              <a:gd name="connsiteY15" fmla="*/ 190500 h 670560"/>
              <a:gd name="connsiteX16" fmla="*/ 2961011 w 4930781"/>
              <a:gd name="connsiteY16" fmla="*/ 213360 h 670560"/>
              <a:gd name="connsiteX17" fmla="*/ 3197231 w 4930781"/>
              <a:gd name="connsiteY17" fmla="*/ 220980 h 670560"/>
              <a:gd name="connsiteX18" fmla="*/ 3498221 w 4930781"/>
              <a:gd name="connsiteY18" fmla="*/ 232410 h 670560"/>
              <a:gd name="connsiteX19" fmla="*/ 3757301 w 4930781"/>
              <a:gd name="connsiteY19" fmla="*/ 262890 h 670560"/>
              <a:gd name="connsiteX20" fmla="*/ 3841121 w 4930781"/>
              <a:gd name="connsiteY20" fmla="*/ 278130 h 670560"/>
              <a:gd name="connsiteX21" fmla="*/ 3928751 w 4930781"/>
              <a:gd name="connsiteY21" fmla="*/ 293370 h 670560"/>
              <a:gd name="connsiteX22" fmla="*/ 4553591 w 4930781"/>
              <a:gd name="connsiteY22" fmla="*/ 316230 h 670560"/>
              <a:gd name="connsiteX23" fmla="*/ 4584071 w 4930781"/>
              <a:gd name="connsiteY23" fmla="*/ 320040 h 670560"/>
              <a:gd name="connsiteX24" fmla="*/ 4595501 w 4930781"/>
              <a:gd name="connsiteY24" fmla="*/ 323850 h 670560"/>
              <a:gd name="connsiteX25" fmla="*/ 4645031 w 4930781"/>
              <a:gd name="connsiteY25" fmla="*/ 331470 h 670560"/>
              <a:gd name="connsiteX26" fmla="*/ 4709801 w 4930781"/>
              <a:gd name="connsiteY26" fmla="*/ 346710 h 670560"/>
              <a:gd name="connsiteX27" fmla="*/ 4812671 w 4930781"/>
              <a:gd name="connsiteY27" fmla="*/ 358140 h 670560"/>
              <a:gd name="connsiteX28" fmla="*/ 4877441 w 4930781"/>
              <a:gd name="connsiteY28" fmla="*/ 369570 h 670560"/>
              <a:gd name="connsiteX29" fmla="*/ 4896491 w 4930781"/>
              <a:gd name="connsiteY29" fmla="*/ 381000 h 670560"/>
              <a:gd name="connsiteX30" fmla="*/ 4930781 w 4930781"/>
              <a:gd name="connsiteY30" fmla="*/ 426720 h 670560"/>
              <a:gd name="connsiteX31" fmla="*/ 4888871 w 4930781"/>
              <a:gd name="connsiteY31" fmla="*/ 518160 h 670560"/>
              <a:gd name="connsiteX32" fmla="*/ 4732661 w 4930781"/>
              <a:gd name="connsiteY32" fmla="*/ 590550 h 670560"/>
              <a:gd name="connsiteX33" fmla="*/ 4519301 w 4930781"/>
              <a:gd name="connsiteY33" fmla="*/ 632460 h 670560"/>
              <a:gd name="connsiteX34" fmla="*/ 4058291 w 4930781"/>
              <a:gd name="connsiteY34" fmla="*/ 624840 h 670560"/>
              <a:gd name="connsiteX35" fmla="*/ 3902081 w 4930781"/>
              <a:gd name="connsiteY35" fmla="*/ 621030 h 670560"/>
              <a:gd name="connsiteX36" fmla="*/ 3608711 w 4930781"/>
              <a:gd name="connsiteY36" fmla="*/ 624840 h 670560"/>
              <a:gd name="connsiteX37" fmla="*/ 3162941 w 4930781"/>
              <a:gd name="connsiteY37" fmla="*/ 643890 h 670560"/>
              <a:gd name="connsiteX38" fmla="*/ 2900051 w 4930781"/>
              <a:gd name="connsiteY38" fmla="*/ 651510 h 670560"/>
              <a:gd name="connsiteX39" fmla="*/ 2404751 w 4930781"/>
              <a:gd name="connsiteY39" fmla="*/ 655320 h 670560"/>
              <a:gd name="connsiteX40" fmla="*/ 1802771 w 4930781"/>
              <a:gd name="connsiteY40" fmla="*/ 662940 h 670560"/>
              <a:gd name="connsiteX41" fmla="*/ 1665611 w 4930781"/>
              <a:gd name="connsiteY41" fmla="*/ 670560 h 670560"/>
              <a:gd name="connsiteX42" fmla="*/ 812171 w 4930781"/>
              <a:gd name="connsiteY42" fmla="*/ 659130 h 670560"/>
              <a:gd name="connsiteX43" fmla="*/ 762641 w 4930781"/>
              <a:gd name="connsiteY43" fmla="*/ 651510 h 670560"/>
              <a:gd name="connsiteX44" fmla="*/ 732161 w 4930781"/>
              <a:gd name="connsiteY44" fmla="*/ 647700 h 670560"/>
              <a:gd name="connsiteX45" fmla="*/ 709301 w 4930781"/>
              <a:gd name="connsiteY45" fmla="*/ 640080 h 670560"/>
              <a:gd name="connsiteX46" fmla="*/ 671201 w 4930781"/>
              <a:gd name="connsiteY46" fmla="*/ 636270 h 670560"/>
              <a:gd name="connsiteX47" fmla="*/ 652151 w 4930781"/>
              <a:gd name="connsiteY47" fmla="*/ 632460 h 670560"/>
              <a:gd name="connsiteX48" fmla="*/ 431171 w 4930781"/>
              <a:gd name="connsiteY48" fmla="*/ 621030 h 670560"/>
              <a:gd name="connsiteX49" fmla="*/ 236861 w 4930781"/>
              <a:gd name="connsiteY49" fmla="*/ 609600 h 670560"/>
              <a:gd name="connsiteX50" fmla="*/ 156851 w 4930781"/>
              <a:gd name="connsiteY50" fmla="*/ 601980 h 670560"/>
              <a:gd name="connsiteX51" fmla="*/ 92081 w 4930781"/>
              <a:gd name="connsiteY51" fmla="*/ 598170 h 670560"/>
              <a:gd name="connsiteX52" fmla="*/ 23501 w 4930781"/>
              <a:gd name="connsiteY52" fmla="*/ 571500 h 670560"/>
              <a:gd name="connsiteX53" fmla="*/ 8261 w 4930781"/>
              <a:gd name="connsiteY53" fmla="*/ 560070 h 670560"/>
              <a:gd name="connsiteX54" fmla="*/ 4451 w 4930781"/>
              <a:gd name="connsiteY54" fmla="*/ 510540 h 670560"/>
              <a:gd name="connsiteX55" fmla="*/ 19691 w 4930781"/>
              <a:gd name="connsiteY55" fmla="*/ 506730 h 670560"/>
              <a:gd name="connsiteX56" fmla="*/ 57791 w 4930781"/>
              <a:gd name="connsiteY56" fmla="*/ 487680 h 670560"/>
              <a:gd name="connsiteX57" fmla="*/ 263531 w 4930781"/>
              <a:gd name="connsiteY57" fmla="*/ 441960 h 670560"/>
              <a:gd name="connsiteX58" fmla="*/ 278771 w 4930781"/>
              <a:gd name="connsiteY58" fmla="*/ 438150 h 670560"/>
              <a:gd name="connsiteX59" fmla="*/ 1036961 w 4930781"/>
              <a:gd name="connsiteY59" fmla="*/ 434340 h 670560"/>
              <a:gd name="connsiteX60" fmla="*/ 1280801 w 4930781"/>
              <a:gd name="connsiteY60" fmla="*/ 415290 h 670560"/>
              <a:gd name="connsiteX61" fmla="*/ 1398911 w 4930781"/>
              <a:gd name="connsiteY61" fmla="*/ 388620 h 670560"/>
              <a:gd name="connsiteX62" fmla="*/ 1448441 w 4930781"/>
              <a:gd name="connsiteY62" fmla="*/ 377190 h 670560"/>
              <a:gd name="connsiteX63" fmla="*/ 1463681 w 4930781"/>
              <a:gd name="connsiteY63" fmla="*/ 369570 h 670560"/>
              <a:gd name="connsiteX64" fmla="*/ 1478921 w 4930781"/>
              <a:gd name="connsiteY64" fmla="*/ 358140 h 670560"/>
              <a:gd name="connsiteX65" fmla="*/ 1520831 w 4930781"/>
              <a:gd name="connsiteY65" fmla="*/ 342900 h 670560"/>
              <a:gd name="connsiteX66" fmla="*/ 1597031 w 4930781"/>
              <a:gd name="connsiteY66" fmla="*/ 312420 h 670560"/>
              <a:gd name="connsiteX67" fmla="*/ 1631321 w 4930781"/>
              <a:gd name="connsiteY67" fmla="*/ 278130 h 670560"/>
              <a:gd name="connsiteX68" fmla="*/ 1654181 w 4930781"/>
              <a:gd name="connsiteY68" fmla="*/ 262890 h 670560"/>
              <a:gd name="connsiteX69" fmla="*/ 1661801 w 4930781"/>
              <a:gd name="connsiteY69" fmla="*/ 247650 h 670560"/>
              <a:gd name="connsiteX70" fmla="*/ 1673231 w 4930781"/>
              <a:gd name="connsiteY70" fmla="*/ 236220 h 670560"/>
              <a:gd name="connsiteX71" fmla="*/ 1669421 w 4930781"/>
              <a:gd name="connsiteY71" fmla="*/ 24384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930781" h="670560">
                <a:moveTo>
                  <a:pt x="1669421" y="243840"/>
                </a:moveTo>
                <a:cubicBezTo>
                  <a:pt x="1667516" y="238760"/>
                  <a:pt x="1662280" y="218683"/>
                  <a:pt x="1661801" y="205740"/>
                </a:cubicBezTo>
                <a:cubicBezTo>
                  <a:pt x="1659936" y="155397"/>
                  <a:pt x="1661184" y="148547"/>
                  <a:pt x="1677041" y="110490"/>
                </a:cubicBezTo>
                <a:cubicBezTo>
                  <a:pt x="1679225" y="105247"/>
                  <a:pt x="1681558" y="100007"/>
                  <a:pt x="1684661" y="95250"/>
                </a:cubicBezTo>
                <a:cubicBezTo>
                  <a:pt x="1700633" y="70760"/>
                  <a:pt x="1716994" y="46505"/>
                  <a:pt x="1734191" y="22860"/>
                </a:cubicBezTo>
                <a:cubicBezTo>
                  <a:pt x="1737360" y="18502"/>
                  <a:pt x="1740943" y="14103"/>
                  <a:pt x="1745621" y="11430"/>
                </a:cubicBezTo>
                <a:cubicBezTo>
                  <a:pt x="1750167" y="8832"/>
                  <a:pt x="1755632" y="7900"/>
                  <a:pt x="1760861" y="7620"/>
                </a:cubicBezTo>
                <a:cubicBezTo>
                  <a:pt x="1826855" y="4085"/>
                  <a:pt x="1892941" y="2540"/>
                  <a:pt x="1958981" y="0"/>
                </a:cubicBezTo>
                <a:cubicBezTo>
                  <a:pt x="2052961" y="3810"/>
                  <a:pt x="2147148" y="4123"/>
                  <a:pt x="2240921" y="11430"/>
                </a:cubicBezTo>
                <a:cubicBezTo>
                  <a:pt x="2246293" y="11849"/>
                  <a:pt x="2247868" y="19871"/>
                  <a:pt x="2252351" y="22860"/>
                </a:cubicBezTo>
                <a:cubicBezTo>
                  <a:pt x="2255693" y="25088"/>
                  <a:pt x="2259971" y="25400"/>
                  <a:pt x="2263781" y="26670"/>
                </a:cubicBezTo>
                <a:cubicBezTo>
                  <a:pt x="2273941" y="38100"/>
                  <a:pt x="2285778" y="48236"/>
                  <a:pt x="2294261" y="60960"/>
                </a:cubicBezTo>
                <a:cubicBezTo>
                  <a:pt x="2301199" y="71367"/>
                  <a:pt x="2304574" y="83753"/>
                  <a:pt x="2309501" y="95250"/>
                </a:cubicBezTo>
                <a:cubicBezTo>
                  <a:pt x="2316632" y="111890"/>
                  <a:pt x="2315953" y="121871"/>
                  <a:pt x="2336171" y="129540"/>
                </a:cubicBezTo>
                <a:cubicBezTo>
                  <a:pt x="2365857" y="140800"/>
                  <a:pt x="2396705" y="148938"/>
                  <a:pt x="2427611" y="156210"/>
                </a:cubicBezTo>
                <a:cubicBezTo>
                  <a:pt x="2501336" y="173557"/>
                  <a:pt x="2589661" y="183936"/>
                  <a:pt x="2663831" y="190500"/>
                </a:cubicBezTo>
                <a:cubicBezTo>
                  <a:pt x="2762797" y="199258"/>
                  <a:pt x="2861820" y="207692"/>
                  <a:pt x="2961011" y="213360"/>
                </a:cubicBezTo>
                <a:cubicBezTo>
                  <a:pt x="3039664" y="217854"/>
                  <a:pt x="3118500" y="218188"/>
                  <a:pt x="3197231" y="220980"/>
                </a:cubicBezTo>
                <a:lnTo>
                  <a:pt x="3498221" y="232410"/>
                </a:lnTo>
                <a:lnTo>
                  <a:pt x="3757301" y="262890"/>
                </a:lnTo>
                <a:cubicBezTo>
                  <a:pt x="3785450" y="266643"/>
                  <a:pt x="3813274" y="272561"/>
                  <a:pt x="3841121" y="278130"/>
                </a:cubicBezTo>
                <a:cubicBezTo>
                  <a:pt x="3887726" y="287451"/>
                  <a:pt x="3885362" y="291624"/>
                  <a:pt x="3928751" y="293370"/>
                </a:cubicBezTo>
                <a:lnTo>
                  <a:pt x="4553591" y="316230"/>
                </a:lnTo>
                <a:cubicBezTo>
                  <a:pt x="4563751" y="317500"/>
                  <a:pt x="4573997" y="318208"/>
                  <a:pt x="4584071" y="320040"/>
                </a:cubicBezTo>
                <a:cubicBezTo>
                  <a:pt x="4588022" y="320758"/>
                  <a:pt x="4591554" y="323110"/>
                  <a:pt x="4595501" y="323850"/>
                </a:cubicBezTo>
                <a:cubicBezTo>
                  <a:pt x="4611919" y="326928"/>
                  <a:pt x="4628651" y="328194"/>
                  <a:pt x="4645031" y="331470"/>
                </a:cubicBezTo>
                <a:cubicBezTo>
                  <a:pt x="4666780" y="335820"/>
                  <a:pt x="4687897" y="343225"/>
                  <a:pt x="4709801" y="346710"/>
                </a:cubicBezTo>
                <a:cubicBezTo>
                  <a:pt x="4743874" y="352131"/>
                  <a:pt x="4778486" y="353478"/>
                  <a:pt x="4812671" y="358140"/>
                </a:cubicBezTo>
                <a:cubicBezTo>
                  <a:pt x="4834394" y="361102"/>
                  <a:pt x="4855851" y="365760"/>
                  <a:pt x="4877441" y="369570"/>
                </a:cubicBezTo>
                <a:cubicBezTo>
                  <a:pt x="4883791" y="373380"/>
                  <a:pt x="4890567" y="376557"/>
                  <a:pt x="4896491" y="381000"/>
                </a:cubicBezTo>
                <a:cubicBezTo>
                  <a:pt x="4910587" y="391572"/>
                  <a:pt x="4922901" y="414900"/>
                  <a:pt x="4930781" y="426720"/>
                </a:cubicBezTo>
                <a:cubicBezTo>
                  <a:pt x="4916811" y="457200"/>
                  <a:pt x="4912270" y="494146"/>
                  <a:pt x="4888871" y="518160"/>
                </a:cubicBezTo>
                <a:cubicBezTo>
                  <a:pt x="4841907" y="566360"/>
                  <a:pt x="4789744" y="572986"/>
                  <a:pt x="4732661" y="590550"/>
                </a:cubicBezTo>
                <a:cubicBezTo>
                  <a:pt x="4591982" y="633836"/>
                  <a:pt x="4679795" y="616928"/>
                  <a:pt x="4519301" y="632460"/>
                </a:cubicBezTo>
                <a:lnTo>
                  <a:pt x="4058291" y="624840"/>
                </a:lnTo>
                <a:cubicBezTo>
                  <a:pt x="4006214" y="623876"/>
                  <a:pt x="3954166" y="621030"/>
                  <a:pt x="3902081" y="621030"/>
                </a:cubicBezTo>
                <a:cubicBezTo>
                  <a:pt x="3804283" y="621030"/>
                  <a:pt x="3706501" y="623570"/>
                  <a:pt x="3608711" y="624840"/>
                </a:cubicBezTo>
                <a:cubicBezTo>
                  <a:pt x="3421527" y="634958"/>
                  <a:pt x="3395270" y="637156"/>
                  <a:pt x="3162941" y="643890"/>
                </a:cubicBezTo>
                <a:lnTo>
                  <a:pt x="2900051" y="651510"/>
                </a:lnTo>
                <a:lnTo>
                  <a:pt x="2404751" y="655320"/>
                </a:lnTo>
                <a:lnTo>
                  <a:pt x="1802771" y="662940"/>
                </a:lnTo>
                <a:cubicBezTo>
                  <a:pt x="1757051" y="665480"/>
                  <a:pt x="1711402" y="670560"/>
                  <a:pt x="1665611" y="670560"/>
                </a:cubicBezTo>
                <a:cubicBezTo>
                  <a:pt x="1578339" y="670560"/>
                  <a:pt x="1010676" y="662049"/>
                  <a:pt x="812171" y="659130"/>
                </a:cubicBezTo>
                <a:lnTo>
                  <a:pt x="762641" y="651510"/>
                </a:lnTo>
                <a:cubicBezTo>
                  <a:pt x="752505" y="650062"/>
                  <a:pt x="742173" y="649845"/>
                  <a:pt x="732161" y="647700"/>
                </a:cubicBezTo>
                <a:cubicBezTo>
                  <a:pt x="724307" y="646017"/>
                  <a:pt x="717196" y="641560"/>
                  <a:pt x="709301" y="640080"/>
                </a:cubicBezTo>
                <a:cubicBezTo>
                  <a:pt x="696756" y="637728"/>
                  <a:pt x="683852" y="637957"/>
                  <a:pt x="671201" y="636270"/>
                </a:cubicBezTo>
                <a:cubicBezTo>
                  <a:pt x="664782" y="635414"/>
                  <a:pt x="658592" y="633126"/>
                  <a:pt x="652151" y="632460"/>
                </a:cubicBezTo>
                <a:cubicBezTo>
                  <a:pt x="554201" y="622327"/>
                  <a:pt x="539676" y="624221"/>
                  <a:pt x="431171" y="621030"/>
                </a:cubicBezTo>
                <a:cubicBezTo>
                  <a:pt x="308449" y="604667"/>
                  <a:pt x="441390" y="620365"/>
                  <a:pt x="236861" y="609600"/>
                </a:cubicBezTo>
                <a:cubicBezTo>
                  <a:pt x="210107" y="608192"/>
                  <a:pt x="183559" y="604088"/>
                  <a:pt x="156851" y="601980"/>
                </a:cubicBezTo>
                <a:cubicBezTo>
                  <a:pt x="135291" y="600278"/>
                  <a:pt x="113671" y="599440"/>
                  <a:pt x="92081" y="598170"/>
                </a:cubicBezTo>
                <a:cubicBezTo>
                  <a:pt x="60304" y="589091"/>
                  <a:pt x="57815" y="589801"/>
                  <a:pt x="23501" y="571500"/>
                </a:cubicBezTo>
                <a:cubicBezTo>
                  <a:pt x="17898" y="568512"/>
                  <a:pt x="13341" y="563880"/>
                  <a:pt x="8261" y="560070"/>
                </a:cubicBezTo>
                <a:cubicBezTo>
                  <a:pt x="4507" y="546932"/>
                  <a:pt x="-5883" y="525007"/>
                  <a:pt x="4451" y="510540"/>
                </a:cubicBezTo>
                <a:cubicBezTo>
                  <a:pt x="7495" y="506279"/>
                  <a:pt x="14878" y="508793"/>
                  <a:pt x="19691" y="506730"/>
                </a:cubicBezTo>
                <a:cubicBezTo>
                  <a:pt x="32742" y="501137"/>
                  <a:pt x="44191" y="491760"/>
                  <a:pt x="57791" y="487680"/>
                </a:cubicBezTo>
                <a:cubicBezTo>
                  <a:pt x="182282" y="450333"/>
                  <a:pt x="97471" y="472550"/>
                  <a:pt x="263531" y="441960"/>
                </a:cubicBezTo>
                <a:cubicBezTo>
                  <a:pt x="268681" y="441011"/>
                  <a:pt x="273535" y="438202"/>
                  <a:pt x="278771" y="438150"/>
                </a:cubicBezTo>
                <a:lnTo>
                  <a:pt x="1036961" y="434340"/>
                </a:lnTo>
                <a:cubicBezTo>
                  <a:pt x="1112529" y="429760"/>
                  <a:pt x="1205349" y="425646"/>
                  <a:pt x="1280801" y="415290"/>
                </a:cubicBezTo>
                <a:cubicBezTo>
                  <a:pt x="1345015" y="406476"/>
                  <a:pt x="1346648" y="401686"/>
                  <a:pt x="1398911" y="388620"/>
                </a:cubicBezTo>
                <a:cubicBezTo>
                  <a:pt x="1415349" y="384510"/>
                  <a:pt x="1431931" y="381000"/>
                  <a:pt x="1448441" y="377190"/>
                </a:cubicBezTo>
                <a:cubicBezTo>
                  <a:pt x="1453521" y="374650"/>
                  <a:pt x="1458865" y="372580"/>
                  <a:pt x="1463681" y="369570"/>
                </a:cubicBezTo>
                <a:cubicBezTo>
                  <a:pt x="1469066" y="366205"/>
                  <a:pt x="1473167" y="360825"/>
                  <a:pt x="1478921" y="358140"/>
                </a:cubicBezTo>
                <a:cubicBezTo>
                  <a:pt x="1492391" y="351854"/>
                  <a:pt x="1507535" y="349548"/>
                  <a:pt x="1520831" y="342900"/>
                </a:cubicBezTo>
                <a:cubicBezTo>
                  <a:pt x="1590541" y="308045"/>
                  <a:pt x="1533714" y="319455"/>
                  <a:pt x="1597031" y="312420"/>
                </a:cubicBezTo>
                <a:cubicBezTo>
                  <a:pt x="1617780" y="281297"/>
                  <a:pt x="1603285" y="295971"/>
                  <a:pt x="1631321" y="278130"/>
                </a:cubicBezTo>
                <a:cubicBezTo>
                  <a:pt x="1639047" y="273213"/>
                  <a:pt x="1654181" y="262890"/>
                  <a:pt x="1654181" y="262890"/>
                </a:cubicBezTo>
                <a:cubicBezTo>
                  <a:pt x="1656721" y="257810"/>
                  <a:pt x="1658500" y="252272"/>
                  <a:pt x="1661801" y="247650"/>
                </a:cubicBezTo>
                <a:cubicBezTo>
                  <a:pt x="1664933" y="243265"/>
                  <a:pt x="1670821" y="241039"/>
                  <a:pt x="1673231" y="236220"/>
                </a:cubicBezTo>
                <a:cubicBezTo>
                  <a:pt x="1677290" y="228102"/>
                  <a:pt x="1671326" y="248920"/>
                  <a:pt x="1669421" y="24384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7" name="Text Box 43"/>
          <p:cNvSpPr txBox="1">
            <a:spLocks noChangeArrowheads="1"/>
          </p:cNvSpPr>
          <p:nvPr/>
        </p:nvSpPr>
        <p:spPr bwMode="auto">
          <a:xfrm>
            <a:off x="4037379" y="4556118"/>
            <a:ext cx="2065734" cy="19659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(4) = { sum, </a:t>
            </a: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numbers, </a:t>
            </a:r>
            <a:r>
              <a:rPr lang="en-US" altLang="zh-CN" sz="1200" b="1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8" name="Text Box 44"/>
          <p:cNvSpPr txBox="1">
            <a:spLocks noChangeArrowheads="1"/>
          </p:cNvSpPr>
          <p:nvPr/>
        </p:nvSpPr>
        <p:spPr bwMode="auto">
          <a:xfrm>
            <a:off x="6737596" y="4070508"/>
            <a:ext cx="27117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(5) = </a:t>
            </a: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length, sum }</a:t>
            </a:r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3893745" y="6022146"/>
            <a:ext cx="3163333" cy="19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latin typeface="Cambria" panose="02040503050406030204" pitchFamily="18" charset="0"/>
              </a:rPr>
              <a:t>use </a:t>
            </a:r>
            <a:r>
              <a:rPr lang="en-US" altLang="zh-CN" sz="1200" b="1" dirty="0">
                <a:latin typeface="Cambria" panose="02040503050406030204" pitchFamily="18" charset="0"/>
              </a:rPr>
              <a:t>(7) = { </a:t>
            </a:r>
            <a:r>
              <a:rPr lang="en-US" altLang="zh-CN" sz="1200" b="1" dirty="0" err="1">
                <a:latin typeface="Cambria" panose="02040503050406030204" pitchFamily="18" charset="0"/>
              </a:rPr>
              <a:t>varsum</a:t>
            </a:r>
            <a:r>
              <a:rPr lang="en-US" altLang="zh-CN" sz="1200" b="1" dirty="0">
                <a:latin typeface="Cambria" panose="02040503050406030204" pitchFamily="18" charset="0"/>
              </a:rPr>
              <a:t>, numbers, </a:t>
            </a:r>
            <a:r>
              <a:rPr lang="en-US" altLang="zh-CN" sz="1200" b="1" dirty="0" err="1">
                <a:latin typeface="Cambria" panose="02040503050406030204" pitchFamily="18" charset="0"/>
              </a:rPr>
              <a:t>i</a:t>
            </a:r>
            <a:r>
              <a:rPr lang="en-US" altLang="zh-CN" sz="1200" b="1" dirty="0">
                <a:latin typeface="Cambria" panose="02040503050406030204" pitchFamily="18" charset="0"/>
              </a:rPr>
              <a:t>, mean }</a:t>
            </a:r>
          </a:p>
        </p:txBody>
      </p:sp>
      <p:sp>
        <p:nvSpPr>
          <p:cNvPr id="110" name="Text Box 49"/>
          <p:cNvSpPr txBox="1">
            <a:spLocks noChangeArrowheads="1"/>
          </p:cNvSpPr>
          <p:nvPr/>
        </p:nvSpPr>
        <p:spPr bwMode="auto">
          <a:xfrm>
            <a:off x="6873559" y="5915790"/>
            <a:ext cx="2346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(8) = {</a:t>
            </a:r>
            <a:r>
              <a:rPr lang="en-US" altLang="zh-CN" sz="1200" b="1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varsum</a:t>
            </a: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200" b="1" dirty="0" err="1" smtClean="0">
                <a:latin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, mean, </a:t>
            </a:r>
            <a:r>
              <a:rPr lang="en-US" altLang="zh-CN" sz="12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" name="Text Box 44"/>
          <p:cNvSpPr txBox="1">
            <a:spLocks noChangeArrowheads="1"/>
          </p:cNvSpPr>
          <p:nvPr/>
        </p:nvSpPr>
        <p:spPr bwMode="auto">
          <a:xfrm>
            <a:off x="6137047" y="2025968"/>
            <a:ext cx="27117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use (1) </a:t>
            </a:r>
            <a:r>
              <a:rPr lang="en-US" altLang="zh-CN" sz="1200" b="1" dirty="0">
                <a:latin typeface="Cambria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2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{ numbers }</a:t>
            </a:r>
            <a:endParaRPr lang="en-US" altLang="zh-CN" sz="1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06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97" grpId="0"/>
      <p:bldP spid="98" grpId="0"/>
      <p:bldP spid="62" grpId="0"/>
      <p:bldP spid="59" grpId="0" animBg="1"/>
      <p:bldP spid="60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3" grpId="0" animBg="1"/>
      <p:bldP spid="13" grpId="1" animBg="1"/>
      <p:bldP spid="107" grpId="0" animBg="1"/>
      <p:bldP spid="108" grpId="0"/>
      <p:bldP spid="109" grpId="0"/>
      <p:bldP spid="110" grpId="0"/>
      <p:bldP spid="1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96" y="199452"/>
            <a:ext cx="4505704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  <a:r>
              <a:rPr lang="en-US" altLang="zh-CN" sz="3600" dirty="0">
                <a:latin typeface="Cambria" panose="02040503050406030204" pitchFamily="18" charset="0"/>
              </a:rPr>
              <a:t> Testing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17747" y="1516011"/>
            <a:ext cx="6093759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smtClean="0">
                <a:latin typeface="Cambria" panose="02040503050406030204" pitchFamily="18" charset="0"/>
              </a:rPr>
              <a:t>Goal</a:t>
            </a:r>
            <a:r>
              <a:rPr lang="en-US" dirty="0">
                <a:latin typeface="Cambria" panose="02040503050406030204" pitchFamily="18" charset="0"/>
              </a:rPr>
              <a:t>: Try to ensure that values are computed and used correctly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151985" y="1281767"/>
            <a:ext cx="2331050" cy="4327473"/>
            <a:chOff x="404813" y="757238"/>
            <a:chExt cx="2657475" cy="5689600"/>
          </a:xfrm>
        </p:grpSpPr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309688" y="757238"/>
              <a:ext cx="574675" cy="825500"/>
              <a:chOff x="4466" y="495"/>
              <a:chExt cx="362" cy="520"/>
            </a:xfrm>
          </p:grpSpPr>
          <p:grpSp>
            <p:nvGrpSpPr>
              <p:cNvPr id="85" name="Group 9"/>
              <p:cNvGrpSpPr>
                <a:grpSpLocks/>
              </p:cNvGrpSpPr>
              <p:nvPr/>
            </p:nvGrpSpPr>
            <p:grpSpPr bwMode="auto">
              <a:xfrm>
                <a:off x="4466" y="689"/>
                <a:ext cx="362" cy="326"/>
                <a:chOff x="3826" y="2684"/>
                <a:chExt cx="362" cy="326"/>
              </a:xfrm>
            </p:grpSpPr>
            <p:sp>
              <p:nvSpPr>
                <p:cNvPr id="87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>
                <a:off x="4653" y="495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" name="Group 29"/>
            <p:cNvGrpSpPr>
              <a:grpSpLocks/>
            </p:cNvGrpSpPr>
            <p:nvPr/>
          </p:nvGrpSpPr>
          <p:grpSpPr bwMode="auto">
            <a:xfrm>
              <a:off x="1309688" y="1535113"/>
              <a:ext cx="574675" cy="1004887"/>
              <a:chOff x="4466" y="985"/>
              <a:chExt cx="362" cy="633"/>
            </a:xfrm>
          </p:grpSpPr>
          <p:grpSp>
            <p:nvGrpSpPr>
              <p:cNvPr id="81" name="Group 21"/>
              <p:cNvGrpSpPr>
                <a:grpSpLocks/>
              </p:cNvGrpSpPr>
              <p:nvPr/>
            </p:nvGrpSpPr>
            <p:grpSpPr bwMode="auto">
              <a:xfrm>
                <a:off x="4466" y="1292"/>
                <a:ext cx="362" cy="326"/>
                <a:chOff x="4276" y="1746"/>
                <a:chExt cx="362" cy="326"/>
              </a:xfrm>
            </p:grpSpPr>
            <p:sp>
              <p:nvSpPr>
                <p:cNvPr id="83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82" name="AutoShape 48"/>
              <p:cNvCxnSpPr>
                <a:cxnSpLocks noChangeShapeType="1"/>
                <a:stCxn id="87" idx="4"/>
                <a:endCxn id="83" idx="0"/>
              </p:cNvCxnSpPr>
              <p:nvPr/>
            </p:nvCxnSpPr>
            <p:spPr bwMode="auto">
              <a:xfrm rot="5400000">
                <a:off x="4502" y="1136"/>
                <a:ext cx="307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1309688" y="2493963"/>
              <a:ext cx="574675" cy="1004887"/>
              <a:chOff x="4466" y="1589"/>
              <a:chExt cx="362" cy="633"/>
            </a:xfrm>
          </p:grpSpPr>
          <p:grpSp>
            <p:nvGrpSpPr>
              <p:cNvPr id="77" name="Group 27"/>
              <p:cNvGrpSpPr>
                <a:grpSpLocks/>
              </p:cNvGrpSpPr>
              <p:nvPr/>
            </p:nvGrpSpPr>
            <p:grpSpPr bwMode="auto">
              <a:xfrm>
                <a:off x="4466" y="1896"/>
                <a:ext cx="362" cy="326"/>
                <a:chOff x="4276" y="1746"/>
                <a:chExt cx="362" cy="326"/>
              </a:xfrm>
            </p:grpSpPr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78" name="AutoShape 49"/>
              <p:cNvCxnSpPr>
                <a:cxnSpLocks noChangeShapeType="1"/>
                <a:stCxn id="83" idx="4"/>
                <a:endCxn id="79" idx="0"/>
              </p:cNvCxnSpPr>
              <p:nvPr/>
            </p:nvCxnSpPr>
            <p:spPr bwMode="auto">
              <a:xfrm rot="5400000">
                <a:off x="4501" y="1740"/>
                <a:ext cx="308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" name="Group 37"/>
            <p:cNvGrpSpPr>
              <a:grpSpLocks/>
            </p:cNvGrpSpPr>
            <p:nvPr/>
          </p:nvGrpSpPr>
          <p:grpSpPr bwMode="auto">
            <a:xfrm>
              <a:off x="1914525" y="3937000"/>
              <a:ext cx="574675" cy="517525"/>
              <a:chOff x="4276" y="1746"/>
              <a:chExt cx="362" cy="326"/>
            </a:xfrm>
          </p:grpSpPr>
          <p:sp>
            <p:nvSpPr>
              <p:cNvPr id="75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500">
                  <a:latin typeface="Cambria" panose="02040503050406030204" pitchFamily="18" charset="0"/>
                </a:endParaRPr>
              </a:p>
            </p:txBody>
          </p:sp>
          <p:sp>
            <p:nvSpPr>
              <p:cNvPr id="76" name="Text Box 39"/>
              <p:cNvSpPr txBox="1">
                <a:spLocks noChangeArrowheads="1"/>
              </p:cNvSpPr>
              <p:nvPr/>
            </p:nvSpPr>
            <p:spPr bwMode="auto">
              <a:xfrm>
                <a:off x="4276" y="1769"/>
                <a:ext cx="28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 sz="15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</a:p>
            </p:txBody>
          </p:sp>
        </p:grpSp>
        <p:cxnSp>
          <p:nvCxnSpPr>
            <p:cNvPr id="52" name="AutoShape 52"/>
            <p:cNvCxnSpPr>
              <a:cxnSpLocks noChangeShapeType="1"/>
            </p:cNvCxnSpPr>
            <p:nvPr/>
          </p:nvCxnSpPr>
          <p:spPr bwMode="auto">
            <a:xfrm>
              <a:off x="1893888" y="3216275"/>
              <a:ext cx="317500" cy="7112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" name="Group 44"/>
            <p:cNvGrpSpPr>
              <a:grpSpLocks/>
            </p:cNvGrpSpPr>
            <p:nvPr/>
          </p:nvGrpSpPr>
          <p:grpSpPr bwMode="auto">
            <a:xfrm>
              <a:off x="404813" y="3216275"/>
              <a:ext cx="1012825" cy="982663"/>
              <a:chOff x="3896" y="2044"/>
              <a:chExt cx="638" cy="619"/>
            </a:xfrm>
          </p:grpSpPr>
          <p:grpSp>
            <p:nvGrpSpPr>
              <p:cNvPr id="70" name="Group 24"/>
              <p:cNvGrpSpPr>
                <a:grpSpLocks/>
              </p:cNvGrpSpPr>
              <p:nvPr/>
            </p:nvGrpSpPr>
            <p:grpSpPr bwMode="auto">
              <a:xfrm>
                <a:off x="3896" y="2337"/>
                <a:ext cx="362" cy="326"/>
                <a:chOff x="4276" y="1746"/>
                <a:chExt cx="362" cy="326"/>
              </a:xfrm>
            </p:grpSpPr>
            <p:sp>
              <p:nvSpPr>
                <p:cNvPr id="73" name="Oval 25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cxnSp>
            <p:nvCxnSpPr>
              <p:cNvPr id="71" name="AutoShape 50"/>
              <p:cNvCxnSpPr>
                <a:cxnSpLocks noChangeShapeType="1"/>
                <a:stCxn id="79" idx="3"/>
                <a:endCxn id="73" idx="7"/>
              </p:cNvCxnSpPr>
              <p:nvPr/>
            </p:nvCxnSpPr>
            <p:spPr bwMode="auto">
              <a:xfrm rot="5400000">
                <a:off x="4255" y="2101"/>
                <a:ext cx="232" cy="32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53"/>
              <p:cNvCxnSpPr>
                <a:cxnSpLocks noChangeShapeType="1"/>
                <a:stCxn id="73" idx="2"/>
                <a:endCxn id="79" idx="2"/>
              </p:cNvCxnSpPr>
              <p:nvPr/>
            </p:nvCxnSpPr>
            <p:spPr bwMode="auto">
              <a:xfrm rot="10800000" flipH="1">
                <a:off x="3908" y="2044"/>
                <a:ext cx="575" cy="441"/>
              </a:xfrm>
              <a:prstGeom prst="curvedConnector3">
                <a:avLst>
                  <a:gd name="adj1" fmla="val -2505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1914525" y="4406900"/>
              <a:ext cx="574675" cy="1008063"/>
              <a:chOff x="4979" y="2794"/>
              <a:chExt cx="362" cy="635"/>
            </a:xfrm>
          </p:grpSpPr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979" y="3103"/>
                <a:ext cx="362" cy="326"/>
                <a:chOff x="4276" y="1746"/>
                <a:chExt cx="362" cy="326"/>
              </a:xfrm>
            </p:grpSpPr>
            <p:sp>
              <p:nvSpPr>
                <p:cNvPr id="68" name="Oval 4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6</a:t>
                  </a:r>
                </a:p>
              </p:txBody>
            </p:sp>
          </p:grpSp>
          <p:cxnSp>
            <p:nvCxnSpPr>
              <p:cNvPr id="67" name="AutoShape 54"/>
              <p:cNvCxnSpPr>
                <a:cxnSpLocks noChangeShapeType="1"/>
                <a:stCxn id="75" idx="4"/>
                <a:endCxn id="68" idx="0"/>
              </p:cNvCxnSpPr>
              <p:nvPr/>
            </p:nvCxnSpPr>
            <p:spPr bwMode="auto">
              <a:xfrm rot="5400000">
                <a:off x="5014" y="2946"/>
                <a:ext cx="309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5" name="Group 55"/>
            <p:cNvGrpSpPr>
              <a:grpSpLocks/>
            </p:cNvGrpSpPr>
            <p:nvPr/>
          </p:nvGrpSpPr>
          <p:grpSpPr bwMode="auto">
            <a:xfrm>
              <a:off x="2487613" y="5132388"/>
              <a:ext cx="574675" cy="1314450"/>
              <a:chOff x="5345" y="3199"/>
              <a:chExt cx="362" cy="828"/>
            </a:xfrm>
          </p:grpSpPr>
          <p:grpSp>
            <p:nvGrpSpPr>
              <p:cNvPr id="62" name="Group 6"/>
              <p:cNvGrpSpPr>
                <a:grpSpLocks/>
              </p:cNvGrpSpPr>
              <p:nvPr/>
            </p:nvGrpSpPr>
            <p:grpSpPr bwMode="auto">
              <a:xfrm>
                <a:off x="5345" y="3701"/>
                <a:ext cx="362" cy="326"/>
                <a:chOff x="4726" y="2684"/>
                <a:chExt cx="362" cy="326"/>
              </a:xfrm>
            </p:grpSpPr>
            <p:sp>
              <p:nvSpPr>
                <p:cNvPr id="64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26" y="2707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8</a:t>
                  </a:r>
                </a:p>
              </p:txBody>
            </p:sp>
          </p:grpSp>
          <p:cxnSp>
            <p:nvCxnSpPr>
              <p:cNvPr id="63" name="AutoShape 55"/>
              <p:cNvCxnSpPr>
                <a:cxnSpLocks noChangeShapeType="1"/>
                <a:stCxn id="68" idx="6"/>
                <a:endCxn id="64" idx="0"/>
              </p:cNvCxnSpPr>
              <p:nvPr/>
            </p:nvCxnSpPr>
            <p:spPr bwMode="auto">
              <a:xfrm>
                <a:off x="5351" y="3199"/>
                <a:ext cx="181" cy="502"/>
              </a:xfrm>
              <a:prstGeom prst="curvedConnector2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>
              <a:off x="1101725" y="5132388"/>
              <a:ext cx="920750" cy="1241425"/>
              <a:chOff x="4467" y="3251"/>
              <a:chExt cx="580" cy="782"/>
            </a:xfrm>
          </p:grpSpPr>
          <p:grpSp>
            <p:nvGrpSpPr>
              <p:cNvPr id="57" name="Group 43"/>
              <p:cNvGrpSpPr>
                <a:grpSpLocks/>
              </p:cNvGrpSpPr>
              <p:nvPr/>
            </p:nvGrpSpPr>
            <p:grpSpPr bwMode="auto">
              <a:xfrm>
                <a:off x="4467" y="3707"/>
                <a:ext cx="362" cy="326"/>
                <a:chOff x="4276" y="1746"/>
                <a:chExt cx="362" cy="326"/>
              </a:xfrm>
            </p:grpSpPr>
            <p:sp>
              <p:nvSpPr>
                <p:cNvPr id="60" name="Oval 4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5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276" y="1769"/>
                  <a:ext cx="285" cy="3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r"/>
                  <a:r>
                    <a:rPr lang="en-US" altLang="en-US" sz="15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58" name="AutoShape 56"/>
              <p:cNvCxnSpPr>
                <a:cxnSpLocks noChangeShapeType="1"/>
                <a:stCxn id="68" idx="3"/>
                <a:endCxn id="60" idx="7"/>
              </p:cNvCxnSpPr>
              <p:nvPr/>
            </p:nvCxnSpPr>
            <p:spPr bwMode="auto">
              <a:xfrm rot="5400000">
                <a:off x="4715" y="3418"/>
                <a:ext cx="395" cy="26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7"/>
              <p:cNvCxnSpPr>
                <a:cxnSpLocks noChangeShapeType="1"/>
                <a:stCxn id="60" idx="2"/>
                <a:endCxn id="68" idx="2"/>
              </p:cNvCxnSpPr>
              <p:nvPr/>
            </p:nvCxnSpPr>
            <p:spPr bwMode="auto">
              <a:xfrm rot="10800000" flipH="1">
                <a:off x="4479" y="3251"/>
                <a:ext cx="517" cy="604"/>
              </a:xfrm>
              <a:prstGeom prst="curvedConnector3">
                <a:avLst>
                  <a:gd name="adj1" fmla="val -2786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768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878157"/>
          </a:xfrm>
          <a:noFill/>
        </p:spPr>
        <p:txBody>
          <a:bodyPr>
            <a:no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Definition (def) : </a:t>
            </a:r>
            <a:b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value for a variable is stored into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memory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</a:t>
            </a:r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4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宋体" charset="-122"/>
              </a:rPr>
              <a:t>A location where a variable’s value is accessed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Data Flow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49139" y="3437336"/>
            <a:ext cx="3259931" cy="1714501"/>
            <a:chOff x="1955801" y="2978153"/>
            <a:chExt cx="4346575" cy="228600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955801" y="3411537"/>
              <a:ext cx="4346575" cy="1460499"/>
              <a:chOff x="503" y="2966"/>
              <a:chExt cx="2738" cy="920"/>
            </a:xfrm>
            <a:noFill/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42" name="Oval 8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6" name="Group 11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4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7" name="Group 14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9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14" name="Group 17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4" name="Oval 18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7" name="Group 22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2" name="Oval 2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25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26" name="Group 26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0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27" name="Group 29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2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9" name="Line 32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4" name="Line 37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036763" y="2978153"/>
              <a:ext cx="3832224" cy="2286001"/>
              <a:chOff x="323" y="2669"/>
              <a:chExt cx="2414" cy="1440"/>
            </a:xfrm>
            <a:noFill/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323" y="2979"/>
                <a:ext cx="648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X = 42</a:t>
                </a:r>
              </a:p>
            </p:txBody>
          </p:sp>
          <p:sp>
            <p:nvSpPr>
              <p:cNvPr id="10" name="Text Box 40"/>
              <p:cNvSpPr txBox="1">
                <a:spLocks noChangeArrowheads="1"/>
              </p:cNvSpPr>
              <p:nvPr/>
            </p:nvSpPr>
            <p:spPr bwMode="auto">
              <a:xfrm>
                <a:off x="1961" y="3825"/>
                <a:ext cx="77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X-8</a:t>
                </a:r>
              </a:p>
            </p:txBody>
          </p:sp>
          <p:sp>
            <p:nvSpPr>
              <p:cNvPr id="11" name="Text Box 41"/>
              <p:cNvSpPr txBox="1">
                <a:spLocks noChangeArrowheads="1"/>
              </p:cNvSpPr>
              <p:nvPr/>
            </p:nvSpPr>
            <p:spPr bwMode="auto">
              <a:xfrm>
                <a:off x="1964" y="2669"/>
                <a:ext cx="756" cy="284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mbria" panose="02040503050406030204" pitchFamily="18" charset="0"/>
                  </a:rPr>
                  <a:t>Z = X*2</a:t>
                </a:r>
              </a:p>
            </p:txBody>
          </p:sp>
        </p:grpSp>
      </p:grp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079417" y="3567621"/>
            <a:ext cx="2050948" cy="18158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u="sng" dirty="0" err="1">
                <a:latin typeface="Cambria" panose="02040503050406030204" pitchFamily="18" charset="0"/>
              </a:rPr>
              <a:t>Defs</a:t>
            </a:r>
            <a:r>
              <a:rPr lang="en-US" sz="1600" dirty="0">
                <a:latin typeface="Cambria" panose="02040503050406030204" pitchFamily="18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(5) = {Z}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</a:t>
            </a:r>
            <a:r>
              <a:rPr lang="en-US" sz="1600" dirty="0" smtClean="0">
                <a:latin typeface="Cambria" panose="02040503050406030204" pitchFamily="18" charset="0"/>
              </a:rPr>
              <a:t>   </a:t>
            </a:r>
            <a:r>
              <a:rPr lang="en-US" sz="1600" dirty="0" err="1" smtClean="0">
                <a:latin typeface="Cambria" panose="02040503050406030204" pitchFamily="18" charset="0"/>
              </a:rPr>
              <a:t>def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</a:rPr>
              <a:t>(6) = {Z}</a:t>
            </a:r>
          </a:p>
          <a:p>
            <a:pPr>
              <a:spcBef>
                <a:spcPct val="50000"/>
              </a:spcBef>
            </a:pPr>
            <a:r>
              <a:rPr lang="en-US" sz="1600" u="sng" dirty="0">
                <a:latin typeface="Cambria" panose="02040503050406030204" pitchFamily="18" charset="0"/>
              </a:rPr>
              <a:t>Uses</a:t>
            </a:r>
            <a:r>
              <a:rPr lang="en-US" sz="1600" dirty="0">
                <a:latin typeface="Cambria" panose="02040503050406030204" pitchFamily="18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ambria" panose="02040503050406030204" pitchFamily="18" charset="0"/>
              </a:rPr>
              <a:t>         </a:t>
            </a:r>
            <a:r>
              <a:rPr lang="en-US" sz="1600" dirty="0" smtClean="0">
                <a:latin typeface="Cambria" panose="02040503050406030204" pitchFamily="18" charset="0"/>
              </a:rPr>
              <a:t>  use </a:t>
            </a:r>
            <a:r>
              <a:rPr lang="en-US" sz="1600" dirty="0">
                <a:latin typeface="Cambria" panose="02040503050406030204" pitchFamily="18" charset="0"/>
              </a:rPr>
              <a:t>(6) = {X}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610862" y="5472800"/>
            <a:ext cx="807593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mbria" panose="02040503050406030204" pitchFamily="18" charset="0"/>
              </a:rPr>
              <a:t>The values given in </a:t>
            </a:r>
            <a:r>
              <a:rPr lang="en-US" sz="2000" dirty="0" err="1">
                <a:latin typeface="Cambria" panose="02040503050406030204" pitchFamily="18" charset="0"/>
              </a:rPr>
              <a:t>defs</a:t>
            </a:r>
            <a:r>
              <a:rPr lang="en-US" sz="2000" dirty="0">
                <a:latin typeface="Cambria" panose="02040503050406030204" pitchFamily="18" charset="0"/>
              </a:rPr>
              <a:t> should reach at least one, some, or all possible uses</a:t>
            </a:r>
          </a:p>
        </p:txBody>
      </p:sp>
    </p:spTree>
    <p:extLst>
      <p:ext uri="{BB962C8B-B14F-4D97-AF65-F5344CB8AC3E}">
        <p14:creationId xmlns:p14="http://schemas.microsoft.com/office/powerpoint/2010/main" val="949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4661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def</a:t>
            </a:r>
            <a:r>
              <a:rPr lang="en-US" altLang="zh-CN" sz="2400" dirty="0" smtClean="0">
                <a:latin typeface="Cambria" panose="02040503050406030204" pitchFamily="18" charset="0"/>
              </a:rPr>
              <a:t>) Defined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7924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(</a:t>
            </a:r>
            <a:r>
              <a:rPr lang="en-US" altLang="zh-CN" sz="18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variable)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defined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it: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appears in a data declaration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assigned a new value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 file that has been opened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dynamically allocated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...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465909" y="197642"/>
            <a:ext cx="3620691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</a:rPr>
              <a:t>Define and Use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4119033"/>
            <a:ext cx="7772400" cy="68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</a:t>
            </a:r>
            <a:r>
              <a:rPr lang="en-US" altLang="zh-CN" sz="2400" dirty="0" smtClean="0">
                <a:latin typeface="Cambria" panose="02040503050406030204" pitchFamily="18" charset="0"/>
              </a:rPr>
              <a:t>) Used Objects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7244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object is 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used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is part of a computation or a predicate.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for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computation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c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on the RHS (Right hand side) of an assignment statement.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variable is used in a </a:t>
            </a:r>
            <a:r>
              <a:rPr lang="en-US" altLang="zh-CN" sz="1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predicate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en-US" altLang="zh-CN" sz="1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when it appears directly in that predicate.</a:t>
            </a:r>
            <a:endParaRPr lang="en-US" altLang="zh-CN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4459540" cy="994172"/>
          </a:xfrm>
        </p:spPr>
        <p:txBody>
          <a:bodyPr/>
          <a:lstStyle/>
          <a:p>
            <a:r>
              <a:rPr lang="en-US" altLang="zh-CN" sz="3600" dirty="0" smtClean="0">
                <a:latin typeface="Cambria" panose="02040503050406030204" pitchFamily="18" charset="0"/>
              </a:rPr>
              <a:t>Sets of </a:t>
            </a:r>
            <a:r>
              <a:rPr lang="en-US" altLang="zh-CN" sz="3600" dirty="0" err="1" smtClean="0">
                <a:latin typeface="Cambria" panose="02040503050406030204" pitchFamily="18" charset="0"/>
              </a:rPr>
              <a:t>Def</a:t>
            </a:r>
            <a:r>
              <a:rPr lang="en-US" altLang="zh-CN" sz="3600" dirty="0" smtClean="0">
                <a:latin typeface="Cambria" panose="02040503050406030204" pitchFamily="18" charset="0"/>
              </a:rPr>
              <a:t> and Use</a:t>
            </a:r>
            <a:endParaRPr lang="en-US" sz="3600" dirty="0" smtClean="0">
              <a:latin typeface="Cambria" panose="02040503050406030204" pitchFamily="18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0700" y="1219200"/>
            <a:ext cx="790220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 (n)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defined by node 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n  or edge e</a:t>
            </a:r>
          </a:p>
          <a:p>
            <a:pPr>
              <a:buFont typeface="Arial" charset="0"/>
              <a:buChar char="•"/>
            </a:pPr>
            <a:endParaRPr kumimoji="1" lang="en-US" altLang="zh-CN" sz="2000" dirty="0" smtClean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use (n)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The set of variables that are used by node 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n or edge e</a:t>
            </a:r>
            <a:endParaRPr kumimoji="1"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8533" y="3120985"/>
            <a:ext cx="8283205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DU pair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A pair of locations </a:t>
            </a:r>
            <a:r>
              <a:rPr lang="en-US" sz="2000" dirty="0" smtClean="0">
                <a:latin typeface="Cambria" panose="02040503050406030204" pitchFamily="18" charset="0"/>
              </a:rPr>
              <a:t>(</a:t>
            </a:r>
            <a:r>
              <a:rPr lang="en-US" altLang="zh-CN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) such that a variable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 is  defined at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and used at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5460" y="4154031"/>
            <a:ext cx="82296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Def-clear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A path from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to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is </a:t>
            </a:r>
            <a:r>
              <a:rPr kumimoji="1" lang="en-US" altLang="zh-CN" sz="2000" i="1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-clear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with respect to variable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 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is not given another value on any of the nodes or edges in the path</a:t>
            </a:r>
          </a:p>
          <a:p>
            <a:pPr>
              <a:buFont typeface="Arial" charset="0"/>
              <a:buChar char="•"/>
            </a:pP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sz="2000" i="1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Reach :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If there is a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-clear path from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to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with respect to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,  the </a:t>
            </a:r>
            <a:r>
              <a:rPr kumimoji="1" lang="en-US" altLang="zh-CN" sz="2000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sz="2000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 at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i</a:t>
            </a:r>
            <a:r>
              <a:rPr kumimoji="1" lang="en-US" altLang="zh-CN" sz="2000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sz="2000" dirty="0">
                <a:latin typeface="Cambria" panose="02040503050406030204" pitchFamily="18" charset="0"/>
                <a:ea typeface="宋体" charset="-122"/>
              </a:rPr>
              <a:t>reaches the use at </a:t>
            </a:r>
            <a:r>
              <a:rPr lang="en-US" sz="2000" i="1" dirty="0" err="1" smtClean="0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 smtClean="0">
                <a:latin typeface="Cambria" panose="02040503050406030204" pitchFamily="18" charset="0"/>
              </a:rPr>
              <a:t>j</a:t>
            </a:r>
            <a:endParaRPr kumimoji="1" lang="en-US" altLang="zh-CN" sz="2000" dirty="0">
              <a:latin typeface="Cambria" panose="02040503050406030204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4459540" cy="994172"/>
          </a:xfrm>
        </p:spPr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</a:rPr>
              <a:t>DU Path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6240" y="1524000"/>
            <a:ext cx="84582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du-path :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A simple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subpath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that is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-clear with respect to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 smtClean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from a </a:t>
            </a:r>
            <a:r>
              <a:rPr kumimoji="1" lang="en-US" altLang="zh-CN" dirty="0" err="1">
                <a:latin typeface="Cambria" panose="02040503050406030204" pitchFamily="18" charset="0"/>
                <a:ea typeface="宋体" charset="-122"/>
              </a:rPr>
              <a:t>def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of </a:t>
            </a:r>
            <a:r>
              <a:rPr kumimoji="1" lang="en-US" altLang="zh-CN" i="1" dirty="0"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a use of </a:t>
            </a:r>
            <a:r>
              <a:rPr kumimoji="1" lang="en-US" altLang="zh-CN" i="1" dirty="0" smtClean="0">
                <a:latin typeface="Cambria" panose="02040503050406030204" pitchFamily="18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endParaRPr kumimoji="1" lang="en-US" altLang="zh-CN" i="1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 du (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from </a:t>
            </a:r>
            <a:r>
              <a:rPr lang="en-US" i="1" dirty="0" err="1"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to </a:t>
            </a:r>
            <a:r>
              <a:rPr lang="en-US" i="1" dirty="0" err="1" smtClean="0">
                <a:latin typeface="Cambria" panose="02040503050406030204" pitchFamily="18" charset="0"/>
              </a:rPr>
              <a:t>n</a:t>
            </a:r>
            <a:r>
              <a:rPr lang="en-US" i="1" baseline="-25000" dirty="0" err="1" smtClean="0">
                <a:latin typeface="Cambria" panose="02040503050406030204" pitchFamily="18" charset="0"/>
              </a:rPr>
              <a:t>j</a:t>
            </a:r>
            <a:endParaRPr lang="en-US" i="1" baseline="-25000" dirty="0" smtClean="0">
              <a:latin typeface="Cambria" panose="02040503050406030204" pitchFamily="18" charset="0"/>
            </a:endParaRPr>
          </a:p>
          <a:p>
            <a:pPr>
              <a:buFont typeface="Arial" charset="0"/>
              <a:buChar char="•"/>
            </a:pPr>
            <a:endParaRPr kumimoji="1" lang="en-US" altLang="zh-CN" dirty="0">
              <a:latin typeface="Cambria" panose="02040503050406030204" pitchFamily="18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du (</a:t>
            </a:r>
            <a:r>
              <a:rPr lang="en-US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宋体" charset="-122"/>
              </a:rPr>
              <a:t>) </a:t>
            </a: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/>
            </a:r>
            <a:br>
              <a:rPr kumimoji="1" lang="en-US" altLang="zh-CN" dirty="0">
                <a:latin typeface="Cambria" panose="02040503050406030204" pitchFamily="18" charset="0"/>
                <a:ea typeface="宋体" charset="-122"/>
              </a:rPr>
            </a:br>
            <a:r>
              <a:rPr kumimoji="1" lang="en-US" altLang="zh-CN" dirty="0">
                <a:latin typeface="Cambria" panose="02040503050406030204" pitchFamily="18" charset="0"/>
                <a:ea typeface="宋体" charset="-122"/>
              </a:rPr>
              <a:t>the set of du-paths that start at </a:t>
            </a:r>
            <a:r>
              <a:rPr lang="en-US" i="1" dirty="0" err="1">
                <a:latin typeface="Cambria" panose="02040503050406030204" pitchFamily="18" charset="0"/>
              </a:rPr>
              <a:t>n</a:t>
            </a:r>
            <a:r>
              <a:rPr lang="en-US" i="1" baseline="-25000" dirty="0" err="1">
                <a:latin typeface="Cambria" panose="02040503050406030204" pitchFamily="18" charset="0"/>
              </a:rPr>
              <a:t>i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35650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 Flow Coverage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75096" y="16764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</a:t>
            </a:r>
            <a:r>
              <a:rPr lang="zh-CN" altLang="en-US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</a:rPr>
              <a:t>Trace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r>
              <a:rPr lang="en-US" sz="2000" dirty="0" smtClean="0">
                <a:latin typeface="Cambria" panose="02040503050406030204" pitchFamily="18" charset="0"/>
              </a:rPr>
              <a:t>contains </a:t>
            </a:r>
            <a:r>
              <a:rPr lang="en-US" sz="2000" dirty="0">
                <a:latin typeface="Cambria" panose="02040503050406030204" pitchFamily="18" charset="0"/>
              </a:rPr>
              <a:t>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775096" y="312420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All-uses coverage (AUC)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to uses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sz="2000" i="1" dirty="0">
                <a:latin typeface="Cambria" panose="02040503050406030204" pitchFamily="18" charset="0"/>
              </a:rPr>
              <a:t>, </a:t>
            </a:r>
            <a:r>
              <a:rPr lang="en-US" sz="2000" i="1" dirty="0" err="1">
                <a:latin typeface="Cambria" panose="02040503050406030204" pitchFamily="18" charset="0"/>
              </a:rPr>
              <a:t>n</a:t>
            </a:r>
            <a:r>
              <a:rPr lang="en-US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775096" y="4778514"/>
            <a:ext cx="7225904" cy="707886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All-du-paths coverage (ADUPC)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</a:rPr>
              <a:t>(</a:t>
            </a:r>
            <a:r>
              <a:rPr lang="en-US" altLang="zh-CN" sz="2000" i="1" dirty="0" err="1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>
                <a:latin typeface="Cambria" panose="02040503050406030204" pitchFamily="18" charset="0"/>
              </a:rPr>
              <a:t>i</a:t>
            </a:r>
            <a:r>
              <a:rPr lang="en-US" altLang="zh-CN" sz="2000" i="1" dirty="0">
                <a:latin typeface="Cambria" panose="02040503050406030204" pitchFamily="18" charset="0"/>
              </a:rPr>
              <a:t>, </a:t>
            </a:r>
            <a:r>
              <a:rPr lang="en-US" altLang="zh-CN" sz="2000" i="1" dirty="0" err="1">
                <a:latin typeface="Cambria" panose="02040503050406030204" pitchFamily="18" charset="0"/>
              </a:rPr>
              <a:t>n</a:t>
            </a:r>
            <a:r>
              <a:rPr lang="en-US" altLang="zh-CN" sz="2000" i="1" baseline="-25000" dirty="0" err="1">
                <a:latin typeface="Cambria" panose="02040503050406030204" pitchFamily="18" charset="0"/>
              </a:rPr>
              <a:t>j</a:t>
            </a:r>
            <a:r>
              <a:rPr lang="en-US" altLang="zh-CN" sz="2000" dirty="0">
                <a:latin typeface="Cambria" panose="02040503050406030204" pitchFamily="18" charset="0"/>
              </a:rPr>
              <a:t>, </a:t>
            </a:r>
            <a:r>
              <a:rPr lang="en-US" sz="2000" i="1" dirty="0" smtClean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contains every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7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/>
      <p:bldP spid="193542" grpId="0" animBg="1"/>
      <p:bldP spid="1935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/>
          <a:p>
            <a:endParaRPr lang="en-US" dirty="0" smtClean="0">
              <a:latin typeface="Cambria" panose="02040503050406030204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311"/>
            <a:ext cx="7886700" cy="994172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</a:rPr>
              <a:t>Data</a:t>
            </a:r>
            <a:r>
              <a:rPr lang="en-US" dirty="0" smtClean="0">
                <a:latin typeface="Cambria" panose="02040503050406030204" pitchFamily="18" charset="0"/>
              </a:rPr>
              <a:t> Flow Testing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590800" y="1629965"/>
            <a:ext cx="3259931" cy="1646635"/>
            <a:chOff x="1491" y="760"/>
            <a:chExt cx="2738" cy="1383"/>
          </a:xfrm>
          <a:noFill/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20"/>
              <a:chOff x="503" y="2966"/>
              <a:chExt cx="2738" cy="920"/>
            </a:xfrm>
            <a:grpFill/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19"/>
                <a:chOff x="1346" y="2965"/>
                <a:chExt cx="380" cy="919"/>
              </a:xfrm>
              <a:grpFill/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307"/>
                <a:chOff x="4288" y="3622"/>
                <a:chExt cx="350" cy="307"/>
              </a:xfrm>
              <a:grpFill/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Cambria" panose="02040503050406030204" pitchFamily="18" charset="0"/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307"/>
                <a:chOff x="4288" y="1746"/>
                <a:chExt cx="350" cy="307"/>
              </a:xfrm>
              <a:grpFill/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10" y="1769"/>
                  <a:ext cx="251" cy="28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600" dirty="0">
                      <a:latin typeface="Cambria" panose="020405030504060302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19"/>
                <a:chOff x="2450" y="2968"/>
                <a:chExt cx="380" cy="919"/>
              </a:xfrm>
              <a:grpFill/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307"/>
                  <a:chOff x="4738" y="2684"/>
                  <a:chExt cx="350" cy="307"/>
                </a:xfrm>
                <a:grpFill/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307"/>
                  <a:chOff x="3838" y="2684"/>
                  <a:chExt cx="350" cy="307"/>
                </a:xfrm>
                <a:grpFill/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 sz="16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251" cy="28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Cambria" panose="02040503050406030204" pitchFamily="18" charset="0"/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sz="160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Cambria" panose="02040503050406030204" pitchFamily="18" charset="0"/>
                </a:rPr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847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84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mbria" panose="02040503050406030204" pitchFamily="18" charset="0"/>
                </a:rPr>
                <a:t>Z = X*2</a:t>
              </a:r>
            </a:p>
          </p:txBody>
        </p:sp>
      </p:grp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232891" y="4742680"/>
            <a:ext cx="7225904" cy="10156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All-</a:t>
            </a:r>
            <a:r>
              <a:rPr lang="en-US" sz="2000" u="sng" dirty="0" err="1">
                <a:solidFill>
                  <a:srgbClr val="FF0000"/>
                </a:solidFill>
                <a:latin typeface="Cambria" panose="02040503050406030204" pitchFamily="18" charset="0"/>
              </a:rPr>
              <a:t>defs</a:t>
            </a:r>
            <a:r>
              <a:rPr lang="en-US" sz="2000" u="sng" dirty="0">
                <a:solidFill>
                  <a:srgbClr val="FF0000"/>
                </a:solidFill>
                <a:latin typeface="Cambria" panose="02040503050406030204" pitchFamily="18" charset="0"/>
              </a:rPr>
              <a:t> coverage (ADC)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 : 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</a:rPr>
              <a:t>For each set of du-paths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 = </a:t>
            </a:r>
            <a:r>
              <a:rPr lang="en-US" sz="2000" i="1" dirty="0">
                <a:latin typeface="Cambria" panose="02040503050406030204" pitchFamily="18" charset="0"/>
              </a:rPr>
              <a:t>du</a:t>
            </a:r>
            <a:r>
              <a:rPr lang="en-US" sz="2000" dirty="0">
                <a:latin typeface="Cambria" panose="02040503050406030204" pitchFamily="18" charset="0"/>
              </a:rPr>
              <a:t> (</a:t>
            </a:r>
            <a:r>
              <a:rPr lang="en-US" sz="2000" i="1" dirty="0">
                <a:latin typeface="Cambria" panose="02040503050406030204" pitchFamily="18" charset="0"/>
              </a:rPr>
              <a:t>n</a:t>
            </a:r>
            <a:r>
              <a:rPr lang="en-US" sz="2000" dirty="0">
                <a:latin typeface="Cambria" panose="02040503050406030204" pitchFamily="18" charset="0"/>
              </a:rPr>
              <a:t>, </a:t>
            </a:r>
            <a:r>
              <a:rPr lang="en-US" sz="2000" i="1" dirty="0">
                <a:latin typeface="Cambria" panose="02040503050406030204" pitchFamily="18" charset="0"/>
              </a:rPr>
              <a:t>v</a:t>
            </a:r>
            <a:r>
              <a:rPr lang="en-US" sz="2000" dirty="0">
                <a:latin typeface="Cambria" panose="02040503050406030204" pitchFamily="18" charset="0"/>
              </a:rPr>
              <a:t>), TR </a:t>
            </a:r>
            <a:r>
              <a:rPr lang="zh-CN" altLang="en-US" sz="2000" dirty="0" smtClean="0">
                <a:latin typeface="Cambria" panose="02040503050406030204" pitchFamily="18" charset="0"/>
              </a:rPr>
              <a:t>（</a:t>
            </a:r>
            <a:r>
              <a:rPr lang="en-US" altLang="zh-CN" sz="2000" dirty="0" smtClean="0">
                <a:latin typeface="Cambria" panose="02040503050406030204" pitchFamily="18" charset="0"/>
              </a:rPr>
              <a:t>Trace</a:t>
            </a:r>
            <a:r>
              <a:rPr lang="zh-CN" altLang="en-US" sz="2000" dirty="0" smtClean="0">
                <a:latin typeface="Cambria" panose="02040503050406030204" pitchFamily="18" charset="0"/>
              </a:rPr>
              <a:t>）</a:t>
            </a:r>
            <a:r>
              <a:rPr lang="en-US" sz="2000" dirty="0" smtClean="0">
                <a:latin typeface="Cambria" panose="02040503050406030204" pitchFamily="18" charset="0"/>
              </a:rPr>
              <a:t>contains </a:t>
            </a:r>
            <a:r>
              <a:rPr lang="en-US" sz="2000" dirty="0">
                <a:latin typeface="Cambria" panose="02040503050406030204" pitchFamily="18" charset="0"/>
              </a:rPr>
              <a:t>at least one path </a:t>
            </a:r>
            <a:r>
              <a:rPr lang="en-US" sz="2000" i="1" dirty="0">
                <a:latin typeface="Cambria" panose="02040503050406030204" pitchFamily="18" charset="0"/>
              </a:rPr>
              <a:t>d</a:t>
            </a:r>
            <a:r>
              <a:rPr lang="en-US" sz="2000" dirty="0">
                <a:latin typeface="Cambria" panose="02040503050406030204" pitchFamily="18" charset="0"/>
              </a:rPr>
              <a:t> in </a:t>
            </a:r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4845843" y="3606403"/>
            <a:ext cx="16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[ 1, 2, 4, 5 ]</a:t>
            </a:r>
          </a:p>
        </p:txBody>
      </p:sp>
      <p:sp>
        <p:nvSpPr>
          <p:cNvPr id="5" name="矩形 4"/>
          <p:cNvSpPr/>
          <p:nvPr/>
        </p:nvSpPr>
        <p:spPr>
          <a:xfrm>
            <a:off x="2030634" y="3622753"/>
            <a:ext cx="1874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All-</a:t>
            </a:r>
            <a:r>
              <a:rPr lang="en-US" altLang="zh-CN" dirty="0" err="1">
                <a:latin typeface="Cambria" panose="02040503050406030204" pitchFamily="18" charset="0"/>
              </a:rPr>
              <a:t>defs</a:t>
            </a:r>
            <a:r>
              <a:rPr lang="en-US" altLang="zh-CN" dirty="0">
                <a:latin typeface="Cambria" panose="02040503050406030204" pitchFamily="18" charset="0"/>
              </a:rPr>
              <a:t> for </a:t>
            </a:r>
            <a:r>
              <a:rPr lang="en-US" altLang="zh-CN" i="1" dirty="0">
                <a:latin typeface="Cambria" panose="020405030504060302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142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5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21178</TotalTime>
  <Words>2870</Words>
  <Application>Microsoft Office PowerPoint</Application>
  <PresentationFormat>全屏显示(4:3)</PresentationFormat>
  <Paragraphs>548</Paragraphs>
  <Slides>24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华文新魏</vt:lpstr>
      <vt:lpstr>宋体</vt:lpstr>
      <vt:lpstr>Arial</vt:lpstr>
      <vt:lpstr>Calibri</vt:lpstr>
      <vt:lpstr>Cambria</vt:lpstr>
      <vt:lpstr>Symbol</vt:lpstr>
      <vt:lpstr>Times New Roman</vt:lpstr>
      <vt:lpstr>1_自定义设计方案</vt:lpstr>
      <vt:lpstr>Document</vt:lpstr>
      <vt:lpstr>Software Testing and Quality Assurance</vt:lpstr>
      <vt:lpstr>Data Flow Testing</vt:lpstr>
      <vt:lpstr>Data Flow Testing</vt:lpstr>
      <vt:lpstr>PowerPoint 演示文稿</vt:lpstr>
      <vt:lpstr>PowerPoint 演示文稿</vt:lpstr>
      <vt:lpstr>Sets of Def and Use</vt:lpstr>
      <vt:lpstr>DU Path</vt:lpstr>
      <vt:lpstr>Data Flow Coverage Criteria</vt:lpstr>
      <vt:lpstr>Data Flow Testing</vt:lpstr>
      <vt:lpstr>Data Flow Testing</vt:lpstr>
      <vt:lpstr>Data Flow Testing</vt:lpstr>
      <vt:lpstr>Data Flow Testing</vt:lpstr>
      <vt:lpstr>PowerPoint 演示文稿</vt:lpstr>
      <vt:lpstr>PowerPoint 演示文稿</vt:lpstr>
      <vt:lpstr>PowerPoint 演示文稿</vt:lpstr>
      <vt:lpstr>PowerPoint 演示文稿</vt:lpstr>
      <vt:lpstr>Data Flow Testing</vt:lpstr>
      <vt:lpstr>PowerPoint 演示文稿</vt:lpstr>
      <vt:lpstr>PowerPoint 演示文稿</vt:lpstr>
      <vt:lpstr>PowerPoint 演示文稿</vt:lpstr>
      <vt:lpstr>If we use less states ?</vt:lpstr>
      <vt:lpstr>If we use less states ?</vt:lpstr>
      <vt:lpstr>If we use less states ?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2872</cp:revision>
  <cp:lastPrinted>1601-01-01T00:00:00Z</cp:lastPrinted>
  <dcterms:created xsi:type="dcterms:W3CDTF">1601-01-01T00:00:00Z</dcterms:created>
  <dcterms:modified xsi:type="dcterms:W3CDTF">2022-11-16T02:06:11Z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