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7" r:id="rId2"/>
    <p:sldId id="527" r:id="rId3"/>
    <p:sldId id="684" r:id="rId4"/>
    <p:sldId id="525" r:id="rId5"/>
    <p:sldId id="687" r:id="rId6"/>
    <p:sldId id="685" r:id="rId7"/>
    <p:sldId id="686" r:id="rId8"/>
    <p:sldId id="523" r:id="rId9"/>
    <p:sldId id="679" r:id="rId10"/>
    <p:sldId id="680" r:id="rId11"/>
    <p:sldId id="538" r:id="rId12"/>
    <p:sldId id="539" r:id="rId13"/>
    <p:sldId id="540" r:id="rId14"/>
    <p:sldId id="541" r:id="rId15"/>
    <p:sldId id="542" r:id="rId16"/>
    <p:sldId id="543" r:id="rId17"/>
    <p:sldId id="544" r:id="rId18"/>
    <p:sldId id="545" r:id="rId19"/>
    <p:sldId id="546" r:id="rId20"/>
    <p:sldId id="547" r:id="rId21"/>
    <p:sldId id="268" r:id="rId22"/>
    <p:sldId id="505" r:id="rId23"/>
    <p:sldId id="548" r:id="rId24"/>
    <p:sldId id="528" r:id="rId25"/>
    <p:sldId id="404" r:id="rId26"/>
    <p:sldId id="688" r:id="rId27"/>
    <p:sldId id="529" r:id="rId28"/>
    <p:sldId id="530" r:id="rId29"/>
    <p:sldId id="549" r:id="rId30"/>
    <p:sldId id="531" r:id="rId31"/>
    <p:sldId id="532" r:id="rId32"/>
    <p:sldId id="533" r:id="rId33"/>
    <p:sldId id="534" r:id="rId34"/>
    <p:sldId id="535" r:id="rId35"/>
    <p:sldId id="537" r:id="rId36"/>
    <p:sldId id="536" r:id="rId37"/>
    <p:sldId id="689" r:id="rId38"/>
    <p:sldId id="691" r:id="rId39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A5D5E2"/>
    <a:srgbClr val="99B8D1"/>
    <a:srgbClr val="632B8D"/>
    <a:srgbClr val="8F45C7"/>
    <a:srgbClr val="A162D0"/>
    <a:srgbClr val="026BCA"/>
    <a:srgbClr val="7E102F"/>
    <a:srgbClr val="026DCE"/>
    <a:srgbClr val="0253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7" autoAdjust="0"/>
    <p:restoredTop sz="88243" autoAdjust="0"/>
  </p:normalViewPr>
  <p:slideViewPr>
    <p:cSldViewPr>
      <p:cViewPr varScale="1">
        <p:scale>
          <a:sx n="119" d="100"/>
          <a:sy n="119" d="100"/>
        </p:scale>
        <p:origin x="672" y="60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-868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472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 XF" userId="2a7889fc66a80f19" providerId="LiveId" clId="{2BB215F6-2FC5-456C-942B-4B1E267833B6}"/>
    <pc:docChg chg="undo redo custSel addSld delSld modSld sldOrd">
      <pc:chgData name="DI XF" userId="2a7889fc66a80f19" providerId="LiveId" clId="{2BB215F6-2FC5-456C-942B-4B1E267833B6}" dt="2022-08-16T09:58:20.498" v="940" actId="1076"/>
      <pc:docMkLst>
        <pc:docMk/>
      </pc:docMkLst>
      <pc:sldChg chg="modSp mod">
        <pc:chgData name="DI XF" userId="2a7889fc66a80f19" providerId="LiveId" clId="{2BB215F6-2FC5-456C-942B-4B1E267833B6}" dt="2022-08-09T10:25:10.892" v="41" actId="20577"/>
        <pc:sldMkLst>
          <pc:docMk/>
          <pc:sldMk cId="4174252970" sldId="257"/>
        </pc:sldMkLst>
        <pc:spChg chg="mod">
          <ac:chgData name="DI XF" userId="2a7889fc66a80f19" providerId="LiveId" clId="{2BB215F6-2FC5-456C-942B-4B1E267833B6}" dt="2022-08-09T10:25:10.892" v="41" actId="20577"/>
          <ac:spMkLst>
            <pc:docMk/>
            <pc:sldMk cId="4174252970" sldId="257"/>
            <ac:spMk id="7" creationId="{00000000-0000-0000-0000-000000000000}"/>
          </ac:spMkLst>
        </pc:spChg>
      </pc:sldChg>
      <pc:sldChg chg="delSp modSp add del mod">
        <pc:chgData name="DI XF" userId="2a7889fc66a80f19" providerId="LiveId" clId="{2BB215F6-2FC5-456C-942B-4B1E267833B6}" dt="2022-08-16T09:58:12.909" v="938" actId="478"/>
        <pc:sldMkLst>
          <pc:docMk/>
          <pc:sldMk cId="832766505" sldId="266"/>
        </pc:sldMkLst>
        <pc:spChg chg="mod">
          <ac:chgData name="DI XF" userId="2a7889fc66a80f19" providerId="LiveId" clId="{2BB215F6-2FC5-456C-942B-4B1E267833B6}" dt="2022-08-16T09:58:04.206" v="921" actId="20577"/>
          <ac:spMkLst>
            <pc:docMk/>
            <pc:sldMk cId="832766505" sldId="266"/>
            <ac:spMk id="30" creationId="{00000000-0000-0000-0000-000000000000}"/>
          </ac:spMkLst>
        </pc:spChg>
        <pc:spChg chg="mod">
          <ac:chgData name="DI XF" userId="2a7889fc66a80f19" providerId="LiveId" clId="{2BB215F6-2FC5-456C-942B-4B1E267833B6}" dt="2022-08-16T09:58:02.791" v="920" actId="6549"/>
          <ac:spMkLst>
            <pc:docMk/>
            <pc:sldMk cId="832766505" sldId="266"/>
            <ac:spMk id="32" creationId="{00000000-0000-0000-0000-000000000000}"/>
          </ac:spMkLst>
        </pc:spChg>
        <pc:spChg chg="mod">
          <ac:chgData name="DI XF" userId="2a7889fc66a80f19" providerId="LiveId" clId="{2BB215F6-2FC5-456C-942B-4B1E267833B6}" dt="2022-08-16T09:58:06.585" v="922" actId="20577"/>
          <ac:spMkLst>
            <pc:docMk/>
            <pc:sldMk cId="832766505" sldId="266"/>
            <ac:spMk id="61" creationId="{00000000-0000-0000-0000-000000000000}"/>
          </ac:spMkLst>
        </pc:spChg>
        <pc:spChg chg="mod">
          <ac:chgData name="DI XF" userId="2a7889fc66a80f19" providerId="LiveId" clId="{2BB215F6-2FC5-456C-942B-4B1E267833B6}" dt="2022-08-16T09:58:10.397" v="937" actId="20577"/>
          <ac:spMkLst>
            <pc:docMk/>
            <pc:sldMk cId="832766505" sldId="266"/>
            <ac:spMk id="62" creationId="{00000000-0000-0000-0000-000000000000}"/>
          </ac:spMkLst>
        </pc:spChg>
        <pc:grpChg chg="del">
          <ac:chgData name="DI XF" userId="2a7889fc66a80f19" providerId="LiveId" clId="{2BB215F6-2FC5-456C-942B-4B1E267833B6}" dt="2022-08-16T09:58:12.909" v="938" actId="478"/>
          <ac:grpSpMkLst>
            <pc:docMk/>
            <pc:sldMk cId="832766505" sldId="266"/>
            <ac:grpSpMk id="63" creationId="{00000000-0000-0000-0000-000000000000}"/>
          </ac:grpSpMkLst>
        </pc:grpChg>
        <pc:grpChg chg="del">
          <ac:chgData name="DI XF" userId="2a7889fc66a80f19" providerId="LiveId" clId="{2BB215F6-2FC5-456C-942B-4B1E267833B6}" dt="2022-08-16T09:58:12.909" v="938" actId="478"/>
          <ac:grpSpMkLst>
            <pc:docMk/>
            <pc:sldMk cId="832766505" sldId="266"/>
            <ac:grpSpMk id="69" creationId="{00000000-0000-0000-0000-000000000000}"/>
          </ac:grpSpMkLst>
        </pc:grpChg>
      </pc:sldChg>
      <pc:sldChg chg="modSp mod">
        <pc:chgData name="DI XF" userId="2a7889fc66a80f19" providerId="LiveId" clId="{2BB215F6-2FC5-456C-942B-4B1E267833B6}" dt="2022-08-11T08:29:19.626" v="661"/>
        <pc:sldMkLst>
          <pc:docMk/>
          <pc:sldMk cId="2878578343" sldId="268"/>
        </pc:sldMkLst>
        <pc:spChg chg="mod">
          <ac:chgData name="DI XF" userId="2a7889fc66a80f19" providerId="LiveId" clId="{2BB215F6-2FC5-456C-942B-4B1E267833B6}" dt="2022-08-09T10:35:38.859" v="201" actId="20577"/>
          <ac:spMkLst>
            <pc:docMk/>
            <pc:sldMk cId="2878578343" sldId="268"/>
            <ac:spMk id="2" creationId="{00000000-0000-0000-0000-000000000000}"/>
          </ac:spMkLst>
        </pc:spChg>
        <pc:spChg chg="mod">
          <ac:chgData name="DI XF" userId="2a7889fc66a80f19" providerId="LiveId" clId="{2BB215F6-2FC5-456C-942B-4B1E267833B6}" dt="2022-08-11T08:29:19.626" v="661"/>
          <ac:spMkLst>
            <pc:docMk/>
            <pc:sldMk cId="2878578343" sldId="268"/>
            <ac:spMk id="5" creationId="{00000000-0000-0000-0000-000000000000}"/>
          </ac:spMkLst>
        </pc:spChg>
      </pc:sldChg>
      <pc:sldChg chg="del">
        <pc:chgData name="DI XF" userId="2a7889fc66a80f19" providerId="LiveId" clId="{2BB215F6-2FC5-456C-942B-4B1E267833B6}" dt="2022-08-09T10:36:01.142" v="204" actId="47"/>
        <pc:sldMkLst>
          <pc:docMk/>
          <pc:sldMk cId="3735595769" sldId="269"/>
        </pc:sldMkLst>
      </pc:sldChg>
      <pc:sldChg chg="del">
        <pc:chgData name="DI XF" userId="2a7889fc66a80f19" providerId="LiveId" clId="{2BB215F6-2FC5-456C-942B-4B1E267833B6}" dt="2022-08-09T10:37:25.661" v="232" actId="47"/>
        <pc:sldMkLst>
          <pc:docMk/>
          <pc:sldMk cId="1323245749" sldId="382"/>
        </pc:sldMkLst>
      </pc:sldChg>
      <pc:sldChg chg="addSp delSp modSp mod ord">
        <pc:chgData name="DI XF" userId="2a7889fc66a80f19" providerId="LiveId" clId="{2BB215F6-2FC5-456C-942B-4B1E267833B6}" dt="2022-08-11T08:29:19.626" v="661"/>
        <pc:sldMkLst>
          <pc:docMk/>
          <pc:sldMk cId="4053491212" sldId="404"/>
        </pc:sldMkLst>
        <pc:spChg chg="mod">
          <ac:chgData name="DI XF" userId="2a7889fc66a80f19" providerId="LiveId" clId="{2BB215F6-2FC5-456C-942B-4B1E267833B6}" dt="2022-08-11T08:29:19.626" v="661"/>
          <ac:spMkLst>
            <pc:docMk/>
            <pc:sldMk cId="4053491212" sldId="404"/>
            <ac:spMk id="2" creationId="{00000000-0000-0000-0000-000000000000}"/>
          </ac:spMkLst>
        </pc:spChg>
        <pc:spChg chg="add del mod">
          <ac:chgData name="DI XF" userId="2a7889fc66a80f19" providerId="LiveId" clId="{2BB215F6-2FC5-456C-942B-4B1E267833B6}" dt="2022-08-09T10:37:46.067" v="234"/>
          <ac:spMkLst>
            <pc:docMk/>
            <pc:sldMk cId="4053491212" sldId="404"/>
            <ac:spMk id="4" creationId="{5991AD87-418E-422B-8C80-3FA3CAA35901}"/>
          </ac:spMkLst>
        </pc:spChg>
        <pc:spChg chg="add del mod">
          <ac:chgData name="DI XF" userId="2a7889fc66a80f19" providerId="LiveId" clId="{2BB215F6-2FC5-456C-942B-4B1E267833B6}" dt="2022-08-09T10:37:46.067" v="234"/>
          <ac:spMkLst>
            <pc:docMk/>
            <pc:sldMk cId="4053491212" sldId="404"/>
            <ac:spMk id="5" creationId="{19357236-5E13-4D0C-87E5-722881A0A583}"/>
          </ac:spMkLst>
        </pc:spChg>
        <pc:spChg chg="add del mod">
          <ac:chgData name="DI XF" userId="2a7889fc66a80f19" providerId="LiveId" clId="{2BB215F6-2FC5-456C-942B-4B1E267833B6}" dt="2022-08-09T10:38:07.925" v="240"/>
          <ac:spMkLst>
            <pc:docMk/>
            <pc:sldMk cId="4053491212" sldId="404"/>
            <ac:spMk id="7" creationId="{F3F24684-626F-4A58-B897-E6B6AB3C9E2F}"/>
          </ac:spMkLst>
        </pc:spChg>
        <pc:spChg chg="add del mod">
          <ac:chgData name="DI XF" userId="2a7889fc66a80f19" providerId="LiveId" clId="{2BB215F6-2FC5-456C-942B-4B1E267833B6}" dt="2022-08-09T10:38:07.925" v="240"/>
          <ac:spMkLst>
            <pc:docMk/>
            <pc:sldMk cId="4053491212" sldId="404"/>
            <ac:spMk id="8" creationId="{F3E6DCD3-6750-4451-A265-DEEA04336BD9}"/>
          </ac:spMkLst>
        </pc:spChg>
        <pc:spChg chg="mod">
          <ac:chgData name="DI XF" userId="2a7889fc66a80f19" providerId="LiveId" clId="{2BB215F6-2FC5-456C-942B-4B1E267833B6}" dt="2022-08-10T12:34:43.888" v="619" actId="113"/>
          <ac:spMkLst>
            <pc:docMk/>
            <pc:sldMk cId="4053491212" sldId="404"/>
            <ac:spMk id="9" creationId="{00000000-0000-0000-0000-000000000000}"/>
          </ac:spMkLst>
        </pc:spChg>
        <pc:spChg chg="add del mod">
          <ac:chgData name="DI XF" userId="2a7889fc66a80f19" providerId="LiveId" clId="{2BB215F6-2FC5-456C-942B-4B1E267833B6}" dt="2022-08-09T10:42:03.785" v="322" actId="478"/>
          <ac:spMkLst>
            <pc:docMk/>
            <pc:sldMk cId="4053491212" sldId="404"/>
            <ac:spMk id="10" creationId="{72517368-B2DC-4E2A-9B1A-F1D30DB39CE3}"/>
          </ac:spMkLst>
        </pc:spChg>
        <pc:spChg chg="add mod">
          <ac:chgData name="DI XF" userId="2a7889fc66a80f19" providerId="LiveId" clId="{2BB215F6-2FC5-456C-942B-4B1E267833B6}" dt="2022-08-09T10:43:00.286" v="339" actId="1076"/>
          <ac:spMkLst>
            <pc:docMk/>
            <pc:sldMk cId="4053491212" sldId="404"/>
            <ac:spMk id="11" creationId="{316D3E03-1AD5-4598-A0D8-9E7C34F117E6}"/>
          </ac:spMkLst>
        </pc:spChg>
        <pc:spChg chg="add mod">
          <ac:chgData name="DI XF" userId="2a7889fc66a80f19" providerId="LiveId" clId="{2BB215F6-2FC5-456C-942B-4B1E267833B6}" dt="2022-08-09T10:43:00.286" v="339" actId="1076"/>
          <ac:spMkLst>
            <pc:docMk/>
            <pc:sldMk cId="4053491212" sldId="404"/>
            <ac:spMk id="12" creationId="{A829D8BE-E0E6-4C3D-9330-F3DB9A80040D}"/>
          </ac:spMkLst>
        </pc:spChg>
        <pc:spChg chg="add mod">
          <ac:chgData name="DI XF" userId="2a7889fc66a80f19" providerId="LiveId" clId="{2BB215F6-2FC5-456C-942B-4B1E267833B6}" dt="2022-08-09T10:43:00.286" v="339" actId="1076"/>
          <ac:spMkLst>
            <pc:docMk/>
            <pc:sldMk cId="4053491212" sldId="404"/>
            <ac:spMk id="13" creationId="{8C2F4C93-9EB9-4894-B0A8-75F42D049322}"/>
          </ac:spMkLst>
        </pc:spChg>
        <pc:spChg chg="add mod">
          <ac:chgData name="DI XF" userId="2a7889fc66a80f19" providerId="LiveId" clId="{2BB215F6-2FC5-456C-942B-4B1E267833B6}" dt="2022-08-09T10:43:00.286" v="339" actId="1076"/>
          <ac:spMkLst>
            <pc:docMk/>
            <pc:sldMk cId="4053491212" sldId="404"/>
            <ac:spMk id="14" creationId="{463FE27B-4809-4CF8-AB87-5518B3B23829}"/>
          </ac:spMkLst>
        </pc:spChg>
        <pc:spChg chg="add mod">
          <ac:chgData name="DI XF" userId="2a7889fc66a80f19" providerId="LiveId" clId="{2BB215F6-2FC5-456C-942B-4B1E267833B6}" dt="2022-08-09T10:43:00.286" v="339" actId="1076"/>
          <ac:spMkLst>
            <pc:docMk/>
            <pc:sldMk cId="4053491212" sldId="404"/>
            <ac:spMk id="15" creationId="{C5CD6D88-E521-4323-AA1A-596688FC2870}"/>
          </ac:spMkLst>
        </pc:spChg>
        <pc:spChg chg="add mod">
          <ac:chgData name="DI XF" userId="2a7889fc66a80f19" providerId="LiveId" clId="{2BB215F6-2FC5-456C-942B-4B1E267833B6}" dt="2022-08-09T10:43:00.286" v="339" actId="1076"/>
          <ac:spMkLst>
            <pc:docMk/>
            <pc:sldMk cId="4053491212" sldId="404"/>
            <ac:spMk id="16" creationId="{EB540916-BF6D-4608-83E9-FF7F857B1CD3}"/>
          </ac:spMkLst>
        </pc:spChg>
        <pc:spChg chg="add mod">
          <ac:chgData name="DI XF" userId="2a7889fc66a80f19" providerId="LiveId" clId="{2BB215F6-2FC5-456C-942B-4B1E267833B6}" dt="2022-08-09T10:43:00.286" v="339" actId="1076"/>
          <ac:spMkLst>
            <pc:docMk/>
            <pc:sldMk cId="4053491212" sldId="404"/>
            <ac:spMk id="17" creationId="{610A105E-F0E7-43DD-B1E6-BC9E5EEE5424}"/>
          </ac:spMkLst>
        </pc:spChg>
        <pc:spChg chg="add mod">
          <ac:chgData name="DI XF" userId="2a7889fc66a80f19" providerId="LiveId" clId="{2BB215F6-2FC5-456C-942B-4B1E267833B6}" dt="2022-08-09T10:43:00.286" v="339" actId="1076"/>
          <ac:spMkLst>
            <pc:docMk/>
            <pc:sldMk cId="4053491212" sldId="404"/>
            <ac:spMk id="18" creationId="{C7D085B3-143F-43F5-BF3F-FB961DF9CF97}"/>
          </ac:spMkLst>
        </pc:spChg>
        <pc:spChg chg="add mod">
          <ac:chgData name="DI XF" userId="2a7889fc66a80f19" providerId="LiveId" clId="{2BB215F6-2FC5-456C-942B-4B1E267833B6}" dt="2022-08-09T10:43:00.286" v="339" actId="1076"/>
          <ac:spMkLst>
            <pc:docMk/>
            <pc:sldMk cId="4053491212" sldId="404"/>
            <ac:spMk id="19" creationId="{24948E03-1275-4D6A-BF89-132FDA29FBCC}"/>
          </ac:spMkLst>
        </pc:spChg>
        <pc:picChg chg="add del">
          <ac:chgData name="DI XF" userId="2a7889fc66a80f19" providerId="LiveId" clId="{2BB215F6-2FC5-456C-942B-4B1E267833B6}" dt="2022-08-09T10:37:55.034" v="238"/>
          <ac:picMkLst>
            <pc:docMk/>
            <pc:sldMk cId="4053491212" sldId="404"/>
            <ac:picMk id="3" creationId="{33B4C93E-55E1-4749-B365-9AB10F161C62}"/>
          </ac:picMkLst>
        </pc:picChg>
      </pc:sldChg>
      <pc:sldChg chg="del">
        <pc:chgData name="DI XF" userId="2a7889fc66a80f19" providerId="LiveId" clId="{2BB215F6-2FC5-456C-942B-4B1E267833B6}" dt="2022-08-09T10:25:26.612" v="45" actId="47"/>
        <pc:sldMkLst>
          <pc:docMk/>
          <pc:sldMk cId="3099109349" sldId="441"/>
        </pc:sldMkLst>
      </pc:sldChg>
      <pc:sldChg chg="del">
        <pc:chgData name="DI XF" userId="2a7889fc66a80f19" providerId="LiveId" clId="{2BB215F6-2FC5-456C-942B-4B1E267833B6}" dt="2022-08-09T10:37:25.661" v="232" actId="47"/>
        <pc:sldMkLst>
          <pc:docMk/>
          <pc:sldMk cId="3040328671" sldId="448"/>
        </pc:sldMkLst>
      </pc:sldChg>
      <pc:sldChg chg="del">
        <pc:chgData name="DI XF" userId="2a7889fc66a80f19" providerId="LiveId" clId="{2BB215F6-2FC5-456C-942B-4B1E267833B6}" dt="2022-08-09T10:37:25.661" v="232" actId="47"/>
        <pc:sldMkLst>
          <pc:docMk/>
          <pc:sldMk cId="36496121" sldId="451"/>
        </pc:sldMkLst>
      </pc:sldChg>
      <pc:sldChg chg="del">
        <pc:chgData name="DI XF" userId="2a7889fc66a80f19" providerId="LiveId" clId="{2BB215F6-2FC5-456C-942B-4B1E267833B6}" dt="2022-08-09T10:25:25.348" v="43" actId="47"/>
        <pc:sldMkLst>
          <pc:docMk/>
          <pc:sldMk cId="3475943366" sldId="457"/>
        </pc:sldMkLst>
      </pc:sldChg>
      <pc:sldChg chg="del">
        <pc:chgData name="DI XF" userId="2a7889fc66a80f19" providerId="LiveId" clId="{2BB215F6-2FC5-456C-942B-4B1E267833B6}" dt="2022-08-09T10:36:01.142" v="204" actId="47"/>
        <pc:sldMkLst>
          <pc:docMk/>
          <pc:sldMk cId="480985634" sldId="458"/>
        </pc:sldMkLst>
      </pc:sldChg>
      <pc:sldChg chg="del">
        <pc:chgData name="DI XF" userId="2a7889fc66a80f19" providerId="LiveId" clId="{2BB215F6-2FC5-456C-942B-4B1E267833B6}" dt="2022-08-09T10:25:26.283" v="44" actId="47"/>
        <pc:sldMkLst>
          <pc:docMk/>
          <pc:sldMk cId="2527214985" sldId="459"/>
        </pc:sldMkLst>
      </pc:sldChg>
      <pc:sldChg chg="del">
        <pc:chgData name="DI XF" userId="2a7889fc66a80f19" providerId="LiveId" clId="{2BB215F6-2FC5-456C-942B-4B1E267833B6}" dt="2022-08-09T10:25:25.175" v="42" actId="47"/>
        <pc:sldMkLst>
          <pc:docMk/>
          <pc:sldMk cId="500056970" sldId="461"/>
        </pc:sldMkLst>
      </pc:sldChg>
      <pc:sldChg chg="del">
        <pc:chgData name="DI XF" userId="2a7889fc66a80f19" providerId="LiveId" clId="{2BB215F6-2FC5-456C-942B-4B1E267833B6}" dt="2022-08-09T10:36:01.142" v="204" actId="47"/>
        <pc:sldMkLst>
          <pc:docMk/>
          <pc:sldMk cId="3020993529" sldId="471"/>
        </pc:sldMkLst>
      </pc:sldChg>
      <pc:sldChg chg="del">
        <pc:chgData name="DI XF" userId="2a7889fc66a80f19" providerId="LiveId" clId="{2BB215F6-2FC5-456C-942B-4B1E267833B6}" dt="2022-08-09T10:36:01.142" v="204" actId="47"/>
        <pc:sldMkLst>
          <pc:docMk/>
          <pc:sldMk cId="1540331975" sldId="472"/>
        </pc:sldMkLst>
      </pc:sldChg>
      <pc:sldChg chg="del">
        <pc:chgData name="DI XF" userId="2a7889fc66a80f19" providerId="LiveId" clId="{2BB215F6-2FC5-456C-942B-4B1E267833B6}" dt="2022-08-09T10:37:25.661" v="232" actId="47"/>
        <pc:sldMkLst>
          <pc:docMk/>
          <pc:sldMk cId="1968233648" sldId="473"/>
        </pc:sldMkLst>
      </pc:sldChg>
      <pc:sldChg chg="del">
        <pc:chgData name="DI XF" userId="2a7889fc66a80f19" providerId="LiveId" clId="{2BB215F6-2FC5-456C-942B-4B1E267833B6}" dt="2022-08-09T10:37:25.661" v="232" actId="47"/>
        <pc:sldMkLst>
          <pc:docMk/>
          <pc:sldMk cId="805726983" sldId="474"/>
        </pc:sldMkLst>
      </pc:sldChg>
      <pc:sldChg chg="del">
        <pc:chgData name="DI XF" userId="2a7889fc66a80f19" providerId="LiveId" clId="{2BB215F6-2FC5-456C-942B-4B1E267833B6}" dt="2022-08-09T10:37:25.661" v="232" actId="47"/>
        <pc:sldMkLst>
          <pc:docMk/>
          <pc:sldMk cId="544973279" sldId="475"/>
        </pc:sldMkLst>
      </pc:sldChg>
      <pc:sldChg chg="del">
        <pc:chgData name="DI XF" userId="2a7889fc66a80f19" providerId="LiveId" clId="{2BB215F6-2FC5-456C-942B-4B1E267833B6}" dt="2022-08-09T10:37:25.661" v="232" actId="47"/>
        <pc:sldMkLst>
          <pc:docMk/>
          <pc:sldMk cId="457038067" sldId="477"/>
        </pc:sldMkLst>
      </pc:sldChg>
      <pc:sldChg chg="del">
        <pc:chgData name="DI XF" userId="2a7889fc66a80f19" providerId="LiveId" clId="{2BB215F6-2FC5-456C-942B-4B1E267833B6}" dt="2022-08-09T10:37:25.661" v="232" actId="47"/>
        <pc:sldMkLst>
          <pc:docMk/>
          <pc:sldMk cId="3166279866" sldId="478"/>
        </pc:sldMkLst>
      </pc:sldChg>
      <pc:sldChg chg="del">
        <pc:chgData name="DI XF" userId="2a7889fc66a80f19" providerId="LiveId" clId="{2BB215F6-2FC5-456C-942B-4B1E267833B6}" dt="2022-08-09T10:37:25.661" v="232" actId="47"/>
        <pc:sldMkLst>
          <pc:docMk/>
          <pc:sldMk cId="727242836" sldId="479"/>
        </pc:sldMkLst>
      </pc:sldChg>
      <pc:sldChg chg="del">
        <pc:chgData name="DI XF" userId="2a7889fc66a80f19" providerId="LiveId" clId="{2BB215F6-2FC5-456C-942B-4B1E267833B6}" dt="2022-08-09T10:37:25.661" v="232" actId="47"/>
        <pc:sldMkLst>
          <pc:docMk/>
          <pc:sldMk cId="3829717270" sldId="480"/>
        </pc:sldMkLst>
      </pc:sldChg>
      <pc:sldChg chg="addSp delSp modSp add mod ord">
        <pc:chgData name="DI XF" userId="2a7889fc66a80f19" providerId="LiveId" clId="{2BB215F6-2FC5-456C-942B-4B1E267833B6}" dt="2022-08-11T08:29:19.626" v="661"/>
        <pc:sldMkLst>
          <pc:docMk/>
          <pc:sldMk cId="1675543423" sldId="505"/>
        </pc:sldMkLst>
        <pc:spChg chg="mod">
          <ac:chgData name="DI XF" userId="2a7889fc66a80f19" providerId="LiveId" clId="{2BB215F6-2FC5-456C-942B-4B1E267833B6}" dt="2022-08-11T08:29:19.626" v="661"/>
          <ac:spMkLst>
            <pc:docMk/>
            <pc:sldMk cId="1675543423" sldId="505"/>
            <ac:spMk id="2" creationId="{00000000-0000-0000-0000-000000000000}"/>
          </ac:spMkLst>
        </pc:spChg>
        <pc:spChg chg="add mod">
          <ac:chgData name="DI XF" userId="2a7889fc66a80f19" providerId="LiveId" clId="{2BB215F6-2FC5-456C-942B-4B1E267833B6}" dt="2022-08-09T10:59:49.623" v="571"/>
          <ac:spMkLst>
            <pc:docMk/>
            <pc:sldMk cId="1675543423" sldId="505"/>
            <ac:spMk id="5" creationId="{056AFBEE-23DF-4687-91E9-E9A9B8A14A50}"/>
          </ac:spMkLst>
        </pc:spChg>
        <pc:spChg chg="add mod">
          <ac:chgData name="DI XF" userId="2a7889fc66a80f19" providerId="LiveId" clId="{2BB215F6-2FC5-456C-942B-4B1E267833B6}" dt="2022-08-09T10:59:49.623" v="571"/>
          <ac:spMkLst>
            <pc:docMk/>
            <pc:sldMk cId="1675543423" sldId="505"/>
            <ac:spMk id="6" creationId="{55FD1309-8187-42BD-9642-BDBDD14C0A27}"/>
          </ac:spMkLst>
        </pc:spChg>
        <pc:spChg chg="add mod">
          <ac:chgData name="DI XF" userId="2a7889fc66a80f19" providerId="LiveId" clId="{2BB215F6-2FC5-456C-942B-4B1E267833B6}" dt="2022-08-09T10:59:49.623" v="571"/>
          <ac:spMkLst>
            <pc:docMk/>
            <pc:sldMk cId="1675543423" sldId="505"/>
            <ac:spMk id="7" creationId="{39021642-868E-4EA6-961A-4BF58307F028}"/>
          </ac:spMkLst>
        </pc:spChg>
        <pc:spChg chg="add mod">
          <ac:chgData name="DI XF" userId="2a7889fc66a80f19" providerId="LiveId" clId="{2BB215F6-2FC5-456C-942B-4B1E267833B6}" dt="2022-08-09T10:59:49.623" v="571"/>
          <ac:spMkLst>
            <pc:docMk/>
            <pc:sldMk cId="1675543423" sldId="505"/>
            <ac:spMk id="8" creationId="{D07A1E94-8F90-43FF-8FB6-2A6E7FD4D79C}"/>
          </ac:spMkLst>
        </pc:spChg>
        <pc:spChg chg="del">
          <ac:chgData name="DI XF" userId="2a7889fc66a80f19" providerId="LiveId" clId="{2BB215F6-2FC5-456C-942B-4B1E267833B6}" dt="2022-08-09T10:36:41.704" v="228" actId="478"/>
          <ac:spMkLst>
            <pc:docMk/>
            <pc:sldMk cId="1675543423" sldId="505"/>
            <ac:spMk id="9" creationId="{00000000-0000-0000-0000-000000000000}"/>
          </ac:spMkLst>
        </pc:spChg>
        <pc:spChg chg="add mod">
          <ac:chgData name="DI XF" userId="2a7889fc66a80f19" providerId="LiveId" clId="{2BB215F6-2FC5-456C-942B-4B1E267833B6}" dt="2022-08-09T10:59:49.623" v="571"/>
          <ac:spMkLst>
            <pc:docMk/>
            <pc:sldMk cId="1675543423" sldId="505"/>
            <ac:spMk id="10" creationId="{5E382655-5295-45BA-AD32-0EB096F8F3BF}"/>
          </ac:spMkLst>
        </pc:spChg>
        <pc:spChg chg="add mod">
          <ac:chgData name="DI XF" userId="2a7889fc66a80f19" providerId="LiveId" clId="{2BB215F6-2FC5-456C-942B-4B1E267833B6}" dt="2022-08-09T10:59:49.623" v="571"/>
          <ac:spMkLst>
            <pc:docMk/>
            <pc:sldMk cId="1675543423" sldId="505"/>
            <ac:spMk id="11" creationId="{5079892F-6FB5-4E5D-8497-2C5EAD89F97D}"/>
          </ac:spMkLst>
        </pc:spChg>
        <pc:spChg chg="add mod">
          <ac:chgData name="DI XF" userId="2a7889fc66a80f19" providerId="LiveId" clId="{2BB215F6-2FC5-456C-942B-4B1E267833B6}" dt="2022-08-09T10:59:49.623" v="571"/>
          <ac:spMkLst>
            <pc:docMk/>
            <pc:sldMk cId="1675543423" sldId="505"/>
            <ac:spMk id="12" creationId="{BAFB895F-5FA7-4A1A-8E0A-7656E511A8A2}"/>
          </ac:spMkLst>
        </pc:spChg>
        <pc:spChg chg="add mod">
          <ac:chgData name="DI XF" userId="2a7889fc66a80f19" providerId="LiveId" clId="{2BB215F6-2FC5-456C-942B-4B1E267833B6}" dt="2022-08-09T10:59:49.623" v="571"/>
          <ac:spMkLst>
            <pc:docMk/>
            <pc:sldMk cId="1675543423" sldId="505"/>
            <ac:spMk id="13" creationId="{8F243CFE-6F9C-4FC5-A9BD-F76A43B9606D}"/>
          </ac:spMkLst>
        </pc:spChg>
        <pc:spChg chg="add mod">
          <ac:chgData name="DI XF" userId="2a7889fc66a80f19" providerId="LiveId" clId="{2BB215F6-2FC5-456C-942B-4B1E267833B6}" dt="2022-08-09T10:59:49.623" v="571"/>
          <ac:spMkLst>
            <pc:docMk/>
            <pc:sldMk cId="1675543423" sldId="505"/>
            <ac:spMk id="14" creationId="{32076B49-4251-4E08-BCDE-904B7D3D7A90}"/>
          </ac:spMkLst>
        </pc:spChg>
        <pc:spChg chg="add mod">
          <ac:chgData name="DI XF" userId="2a7889fc66a80f19" providerId="LiveId" clId="{2BB215F6-2FC5-456C-942B-4B1E267833B6}" dt="2022-08-09T10:59:49.623" v="571"/>
          <ac:spMkLst>
            <pc:docMk/>
            <pc:sldMk cId="1675543423" sldId="505"/>
            <ac:spMk id="15" creationId="{F7128736-C079-4880-895E-05230D41D2D2}"/>
          </ac:spMkLst>
        </pc:spChg>
        <pc:spChg chg="add mod">
          <ac:chgData name="DI XF" userId="2a7889fc66a80f19" providerId="LiveId" clId="{2BB215F6-2FC5-456C-942B-4B1E267833B6}" dt="2022-08-09T10:59:49.623" v="571"/>
          <ac:spMkLst>
            <pc:docMk/>
            <pc:sldMk cId="1675543423" sldId="505"/>
            <ac:spMk id="16" creationId="{3BD640D8-C0A2-40D1-A09A-878A73715882}"/>
          </ac:spMkLst>
        </pc:spChg>
        <pc:spChg chg="add mod">
          <ac:chgData name="DI XF" userId="2a7889fc66a80f19" providerId="LiveId" clId="{2BB215F6-2FC5-456C-942B-4B1E267833B6}" dt="2022-08-10T12:34:25.661" v="618" actId="1076"/>
          <ac:spMkLst>
            <pc:docMk/>
            <pc:sldMk cId="1675543423" sldId="505"/>
            <ac:spMk id="17" creationId="{443BA234-C662-42B7-A456-ED95168DA984}"/>
          </ac:spMkLst>
        </pc:spChg>
        <pc:spChg chg="add mod">
          <ac:chgData name="DI XF" userId="2a7889fc66a80f19" providerId="LiveId" clId="{2BB215F6-2FC5-456C-942B-4B1E267833B6}" dt="2022-08-09T10:59:49.623" v="571"/>
          <ac:spMkLst>
            <pc:docMk/>
            <pc:sldMk cId="1675543423" sldId="505"/>
            <ac:spMk id="18" creationId="{0B54B6BA-D395-42C5-9C4F-110DA88D826E}"/>
          </ac:spMkLst>
        </pc:spChg>
        <pc:spChg chg="add mod">
          <ac:chgData name="DI XF" userId="2a7889fc66a80f19" providerId="LiveId" clId="{2BB215F6-2FC5-456C-942B-4B1E267833B6}" dt="2022-08-09T10:59:49.623" v="571"/>
          <ac:spMkLst>
            <pc:docMk/>
            <pc:sldMk cId="1675543423" sldId="505"/>
            <ac:spMk id="19" creationId="{24ADA74E-6165-443D-9C5F-835D606059CB}"/>
          </ac:spMkLst>
        </pc:spChg>
        <pc:graphicFrameChg chg="del mod">
          <ac:chgData name="DI XF" userId="2a7889fc66a80f19" providerId="LiveId" clId="{2BB215F6-2FC5-456C-942B-4B1E267833B6}" dt="2022-08-09T10:59:48.295" v="570" actId="478"/>
          <ac:graphicFrameMkLst>
            <pc:docMk/>
            <pc:sldMk cId="1675543423" sldId="505"/>
            <ac:graphicFrameMk id="3" creationId="{00000000-0000-0000-0000-000000000000}"/>
          </ac:graphicFrameMkLst>
        </pc:graphicFrameChg>
      </pc:sldChg>
      <pc:sldChg chg="modSp add mod">
        <pc:chgData name="DI XF" userId="2a7889fc66a80f19" providerId="LiveId" clId="{2BB215F6-2FC5-456C-942B-4B1E267833B6}" dt="2022-08-09T10:35:29.017" v="185"/>
        <pc:sldMkLst>
          <pc:docMk/>
          <pc:sldMk cId="302199117" sldId="523"/>
        </pc:sldMkLst>
        <pc:spChg chg="mod">
          <ac:chgData name="DI XF" userId="2a7889fc66a80f19" providerId="LiveId" clId="{2BB215F6-2FC5-456C-942B-4B1E267833B6}" dt="2022-08-09T10:35:29.017" v="185"/>
          <ac:spMkLst>
            <pc:docMk/>
            <pc:sldMk cId="302199117" sldId="523"/>
            <ac:spMk id="2" creationId="{00000000-0000-0000-0000-000000000000}"/>
          </ac:spMkLst>
        </pc:spChg>
      </pc:sldChg>
      <pc:sldChg chg="modSp add mod">
        <pc:chgData name="DI XF" userId="2a7889fc66a80f19" providerId="LiveId" clId="{2BB215F6-2FC5-456C-942B-4B1E267833B6}" dt="2022-08-09T10:35:26.801" v="183"/>
        <pc:sldMkLst>
          <pc:docMk/>
          <pc:sldMk cId="2876394968" sldId="524"/>
        </pc:sldMkLst>
        <pc:spChg chg="mod">
          <ac:chgData name="DI XF" userId="2a7889fc66a80f19" providerId="LiveId" clId="{2BB215F6-2FC5-456C-942B-4B1E267833B6}" dt="2022-08-09T10:35:26.801" v="183"/>
          <ac:spMkLst>
            <pc:docMk/>
            <pc:sldMk cId="2876394968" sldId="524"/>
            <ac:spMk id="2" creationId="{00000000-0000-0000-0000-000000000000}"/>
          </ac:spMkLst>
        </pc:spChg>
      </pc:sldChg>
      <pc:sldChg chg="addSp delSp modSp add mod delAnim">
        <pc:chgData name="DI XF" userId="2a7889fc66a80f19" providerId="LiveId" clId="{2BB215F6-2FC5-456C-942B-4B1E267833B6}" dt="2022-08-10T12:34:09.053" v="617" actId="113"/>
        <pc:sldMkLst>
          <pc:docMk/>
          <pc:sldMk cId="1670381548" sldId="525"/>
        </pc:sldMkLst>
        <pc:spChg chg="mod">
          <ac:chgData name="DI XF" userId="2a7889fc66a80f19" providerId="LiveId" clId="{2BB215F6-2FC5-456C-942B-4B1E267833B6}" dt="2022-08-09T10:25:05.376" v="28" actId="20577"/>
          <ac:spMkLst>
            <pc:docMk/>
            <pc:sldMk cId="1670381548" sldId="525"/>
            <ac:spMk id="2" creationId="{00000000-0000-0000-0000-000000000000}"/>
          </ac:spMkLst>
        </pc:spChg>
        <pc:spChg chg="del">
          <ac:chgData name="DI XF" userId="2a7889fc66a80f19" providerId="LiveId" clId="{2BB215F6-2FC5-456C-942B-4B1E267833B6}" dt="2022-08-09T10:31:23.154" v="140" actId="478"/>
          <ac:spMkLst>
            <pc:docMk/>
            <pc:sldMk cId="1670381548" sldId="525"/>
            <ac:spMk id="4" creationId="{00000000-0000-0000-0000-000000000000}"/>
          </ac:spMkLst>
        </pc:spChg>
        <pc:spChg chg="mod">
          <ac:chgData name="DI XF" userId="2a7889fc66a80f19" providerId="LiveId" clId="{2BB215F6-2FC5-456C-942B-4B1E267833B6}" dt="2022-08-10T12:34:05.576" v="616" actId="113"/>
          <ac:spMkLst>
            <pc:docMk/>
            <pc:sldMk cId="1670381548" sldId="525"/>
            <ac:spMk id="9" creationId="{00000000-0000-0000-0000-000000000000}"/>
          </ac:spMkLst>
        </pc:spChg>
        <pc:graphicFrameChg chg="add mod modGraphic">
          <ac:chgData name="DI XF" userId="2a7889fc66a80f19" providerId="LiveId" clId="{2BB215F6-2FC5-456C-942B-4B1E267833B6}" dt="2022-08-10T12:34:09.053" v="617" actId="113"/>
          <ac:graphicFrameMkLst>
            <pc:docMk/>
            <pc:sldMk cId="1670381548" sldId="525"/>
            <ac:graphicFrameMk id="3" creationId="{617304C3-9B1C-40A7-BD1B-373D60D21A2E}"/>
          </ac:graphicFrameMkLst>
        </pc:graphicFrameChg>
      </pc:sldChg>
      <pc:sldChg chg="addSp delSp modSp add del mod delAnim">
        <pc:chgData name="DI XF" userId="2a7889fc66a80f19" providerId="LiveId" clId="{2BB215F6-2FC5-456C-942B-4B1E267833B6}" dt="2022-08-16T09:53:59.551" v="856" actId="2696"/>
        <pc:sldMkLst>
          <pc:docMk/>
          <pc:sldMk cId="2182602643" sldId="526"/>
        </pc:sldMkLst>
        <pc:spChg chg="add mod">
          <ac:chgData name="DI XF" userId="2a7889fc66a80f19" providerId="LiveId" clId="{2BB215F6-2FC5-456C-942B-4B1E267833B6}" dt="2022-08-10T12:33:27.802" v="610" actId="14100"/>
          <ac:spMkLst>
            <pc:docMk/>
            <pc:sldMk cId="2182602643" sldId="526"/>
            <ac:spMk id="3" creationId="{72F0BF94-9773-4E44-A525-F77A28EDECE2}"/>
          </ac:spMkLst>
        </pc:spChg>
        <pc:spChg chg="del">
          <ac:chgData name="DI XF" userId="2a7889fc66a80f19" providerId="LiveId" clId="{2BB215F6-2FC5-456C-942B-4B1E267833B6}" dt="2022-08-09T10:26:03.298" v="47" actId="478"/>
          <ac:spMkLst>
            <pc:docMk/>
            <pc:sldMk cId="2182602643" sldId="526"/>
            <ac:spMk id="4" creationId="{00000000-0000-0000-0000-000000000000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5" creationId="{6C4E0322-A330-4D16-997E-F403A2A6BB1C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6" creationId="{6F2A5344-B40F-400E-A2A8-B919DEB24BB2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7" creationId="{D2087428-B759-4D11-AE4D-D52DEFAAAA3D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8" creationId="{7CE72FE4-38DD-42A6-9A5C-6D6B3B4D3BFC}"/>
          </ac:spMkLst>
        </pc:spChg>
        <pc:spChg chg="mod">
          <ac:chgData name="DI XF" userId="2a7889fc66a80f19" providerId="LiveId" clId="{2BB215F6-2FC5-456C-942B-4B1E267833B6}" dt="2022-08-09T10:26:05.176" v="48" actId="6549"/>
          <ac:spMkLst>
            <pc:docMk/>
            <pc:sldMk cId="2182602643" sldId="526"/>
            <ac:spMk id="9" creationId="{00000000-0000-0000-0000-000000000000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0" creationId="{2AF39BF3-1A5D-4E5D-BA7B-157E28E44318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1" creationId="{8EF61F9F-39C1-43E6-932B-171225C3061E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2" creationId="{61F982EE-2538-4B86-A50E-7D29DA695088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3" creationId="{BA1A3CC8-2846-4A20-A104-A97253941568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4" creationId="{05F6C663-2723-4AE9-8E84-23B23FF563E1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5" creationId="{B6A0A598-1F25-44BA-B942-5402E23057BE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6" creationId="{8ECCDDB6-9BD3-45C2-81BB-8C64EF186F0B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7" creationId="{9389CBC1-3465-407A-8FE5-9688B5D7A650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8" creationId="{FF849462-AA53-4272-AABA-CC629BA26CCE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9" creationId="{73933407-A66E-4199-83FC-9CCA895FEF4F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0" creationId="{63A65B80-9551-4F51-903B-316BEAA67F98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1" creationId="{B8B4C3F2-5C73-4AB3-99A7-941D2F58C16C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2" creationId="{49C2BE29-799D-4CEB-8467-3757D498A87E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3" creationId="{11A6D6F9-9F49-4246-A6BA-55E5B236B18F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4" creationId="{DF923CB6-D987-4325-9CEE-61E62AB45347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5" creationId="{0AD615CD-A7A0-443E-A99A-33D110B12B03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6" creationId="{38EC7AC0-A52B-4134-B997-ADC97A023ED3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7" creationId="{D14B2283-A2C0-49A6-97CA-C9BABA92DD82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8" creationId="{B83E79C9-E2C8-40F8-9F5F-8C2E44AE621F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9" creationId="{D1D2A3C3-4390-4BED-BA3E-B177888F6523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30" creationId="{5034476F-B149-4B76-89B4-B7D56EB2DE89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31" creationId="{21835EDE-0E56-4764-B7A0-9EB5A7811D08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32" creationId="{95C44DAC-7A86-41FE-B78B-2D17BA5D3640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33" creationId="{FBF24723-D3E1-4027-9A2B-B71AD871A6A5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34" creationId="{EE615C6F-0672-45AE-98DC-B46EA025D2C7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35" creationId="{5A661B1F-4AE7-4501-8A6F-45374277DCD6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36" creationId="{8CF88B9E-558C-4047-B332-08711604E713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37" creationId="{B45DE9A0-9C39-4E75-9B69-61FBD24DEC8F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38" creationId="{A5EBA26E-ECB1-4E16-8034-9106E8C40ECB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39" creationId="{22BB8805-FD63-4EF9-9E49-BBF518479C50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40" creationId="{1ECA7BCB-6BAB-4AAD-8533-86F83AC2CF49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41" creationId="{5F0D000E-22F7-4019-9B55-D60E4E79547F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42" creationId="{D1F386C6-D081-4659-AF9C-48684BB36EE4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43" creationId="{49D5D61D-5B78-4F24-84B4-A1627BAC5A50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44" creationId="{A07D62AC-DD69-4192-AA6F-ACC3C18A1B0D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45" creationId="{03A00E92-5282-4E80-8AE7-1B40599810FE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46" creationId="{A69B6946-227F-4F17-9923-7B4DE28B83CE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47" creationId="{ECD7FEB1-DED7-41BB-891D-B58A11E198B7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48" creationId="{C6C3EBD7-9D84-446D-8E0E-1CE8903F93B6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49" creationId="{383BE343-9681-4727-8244-270484245395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50" creationId="{A2385D45-B01C-47C3-907F-F5E8B98A36BA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51" creationId="{B49A5012-B374-445D-86B6-DB818C1B87A3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52" creationId="{0950EF3B-9B16-4F65-BAF7-AA465914A7FF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53" creationId="{616EA5B7-D1F0-41C5-B5BD-677AEB61D8FE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54" creationId="{B5CCE595-F5B0-44E5-B4C6-5D05CB3C7F26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55" creationId="{A2C96296-5B1F-4624-B396-5FD84908E23E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56" creationId="{B13A59A8-9603-4FDD-916F-87E43B292639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57" creationId="{94BD29FD-90D4-494A-8F65-5B7642E2DDED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58" creationId="{F98B1B62-CB48-48D3-BB35-221154CDF037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59" creationId="{6D0428DB-46CE-4684-B685-BFE70865716C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60" creationId="{C6757E22-7CB3-4BBD-9363-6F6CF4BEDB3F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61" creationId="{D24F7B04-5D08-4B54-987D-0068B5AE29B3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62" creationId="{B3FD1CD3-F872-44F3-AE00-D50996A99384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63" creationId="{D5EDED76-E7BE-4CC4-8299-A4E82D4FDFF1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64" creationId="{19991CFD-ACEE-416B-8CA2-E62F44B019E6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65" creationId="{18AEA284-8BA8-4D80-9E5D-B3797689EF04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66" creationId="{655DA6BE-3952-4FAD-AF0B-85A1EE7033A2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67" creationId="{748D3737-9A89-4119-A8A2-D419C8501B10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68" creationId="{548B6A56-06E7-43C5-AF63-787728EE5C23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69" creationId="{A74E1003-C5D3-46DF-A475-67FB8822ED66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70" creationId="{D0515D5B-E882-4C4A-869D-82922D4AE93A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71" creationId="{43363F91-4ABC-4B81-A402-CF1C3A18163D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72" creationId="{3C079AF8-4C92-4D3C-90FF-18D11CB4A576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73" creationId="{A5409F60-C44E-4EE1-80C2-92C05F93BCD8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74" creationId="{E9EE578C-1B46-4F3A-AD40-EE126CF17562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75" creationId="{0165EB81-08F2-49D2-9F79-4489E910083E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76" creationId="{803B32BE-C156-4CE3-B2AE-66962ACD16D8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77" creationId="{364A2636-0A4A-4E15-994F-4199754F5FE9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78" creationId="{D4AD3246-3C06-495E-8BDB-7AB1DE2B591C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79" creationId="{E50F050C-5BF1-4319-937A-E3EF83B6B8F0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80" creationId="{86407069-7D10-4E9A-BB2A-7DF7FDB347AA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81" creationId="{1DB26ADD-7142-4088-98CC-4B111E8DE1C3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82" creationId="{EDDBCEE0-69B2-4342-9534-58250BAA86E1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83" creationId="{BE2254E6-E8C2-4715-A24B-6B9F0C36E1FF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84" creationId="{6FEDFC11-CED0-4B48-9546-CAF6CD99D095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85" creationId="{16AC3F6B-9D6D-4847-AD34-4CBC829FE7A0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86" creationId="{6D427AC1-8F73-4FAE-81DC-49B125BEC18A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87" creationId="{1DDDD7CC-74A2-4481-8D4E-CB091410D53B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88" creationId="{41F6620A-CC03-43D2-B72F-D6C5617A46A6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89" creationId="{27828BFD-2A51-4AED-948F-7A53AA96D6FD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90" creationId="{8425738E-849F-46A7-9141-425788E81486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91" creationId="{C0B8D839-565A-4132-8F24-EBD6D94A6E4C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92" creationId="{655FB801-08A2-4AEA-B7D9-63C2BE99A3E8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93" creationId="{FACB9F44-D4B9-4912-A540-CBCE7F4E85A9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94" creationId="{6A69865E-2306-447E-AF7B-01F7127E2025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95" creationId="{8192FCC2-7218-45EC-BC4C-E48183EFF1D7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96" creationId="{20F62C01-8E2E-4958-9D89-BE455847120B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97" creationId="{1DD19948-3D8D-43DE-AFA3-46D0005DDA88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98" creationId="{3F274188-DE01-4A5B-AC0A-C80D26F5CE70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99" creationId="{A5D3816C-318B-4F9D-8C60-70EC336EBC8A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00" creationId="{5D7D5667-1496-417B-A2F0-3EDECAE51E96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01" creationId="{D8FBBF7C-551D-4B41-AFB1-44D366F02406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02" creationId="{31091872-7F03-4044-BC6B-522BBD80EB2B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03" creationId="{A0C69E35-A76D-4C41-97E0-3684E665F40A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04" creationId="{887DBC3E-124E-4ED6-812D-B8F4A595F3AC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05" creationId="{DA2303AA-A90D-4A75-96B3-AD0718AABDF1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06" creationId="{464B5E03-50F5-4572-9284-D0DDF3C60527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07" creationId="{D8670538-CB34-49B6-B957-BAE7067223E6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08" creationId="{BD7C5E83-561B-45EB-AD8F-CAE324BA0C9D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09" creationId="{6E49C975-FD27-4052-982D-62C51A97153A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10" creationId="{B7F62C0D-9025-47F2-B3F0-04C1275AF941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11" creationId="{99B16B0C-5F82-41E7-B205-2EA87CC2EDC8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12" creationId="{A7887C64-FF84-4E65-BB60-B64D6C26E9E4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13" creationId="{6A81AB30-F06E-4100-AA58-80FA2FCA37D5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14" creationId="{C1A33771-841A-42C7-9792-37EF4C9392AE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15" creationId="{E7277D15-7CBD-4971-867B-182B78114E6E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16" creationId="{41878474-05AD-4B60-8DD2-421B2488FD03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17" creationId="{93607FE7-87DA-45E4-BC99-85B21D0C5E06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18" creationId="{02D87386-EF2B-4376-AA22-FA84882CD181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19" creationId="{0D9412E1-C162-4C57-B467-556C0B43C6E5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20" creationId="{7381A7B3-57A2-450E-9791-01D46C7E9DC0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21" creationId="{18765BE0-0387-4D8C-8739-FEFA8BF5BB58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22" creationId="{192C6172-5632-4B38-A81D-17868386B9B1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23" creationId="{311D518A-624F-4EB8-92DC-4E9FAA7D0536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24" creationId="{110512B0-92A7-49CD-9052-8592A068AD8D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25" creationId="{D066A712-13DA-4D3F-9D34-10ECC1069FE7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26" creationId="{55E1620D-8127-492F-B0FE-1690AF234CFE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27" creationId="{94E04349-B887-4C4B-BA05-E0E8DD463A09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28" creationId="{100963A5-8B77-4956-A1F5-D189A13CD02E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29" creationId="{6FC98B25-9477-477D-B877-95484E5BEAE7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30" creationId="{BE584D2B-5512-4686-BD6A-25A77E5A0CC9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31" creationId="{51E8E3E4-B6BC-4574-8404-3228F91E70E5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32" creationId="{4305624C-3C49-419A-A49A-2619E71A97F1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33" creationId="{FFB89239-60FD-4CC3-AE18-328739E3C527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34" creationId="{CB5F455D-569D-436E-817C-BB01BDBEF7DE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35" creationId="{0FD58782-6801-4D83-89E8-31CBACD86BD0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36" creationId="{BFAFCD0E-E561-4799-8A9D-B73DF29FB9C8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37" creationId="{B44787A9-3B89-4B10-A278-B81C5841D8D5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38" creationId="{9DE679BE-50AF-454A-ACAC-D67474D00090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39" creationId="{47A8217C-6E8D-4928-9E27-7B3B16D5D1BD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40" creationId="{B5D09034-0F36-4419-9D08-9F294DFF3530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41" creationId="{6D0C64A0-6DAC-4F5B-A100-B6EF2AF0B184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42" creationId="{0547A5D5-6BF1-4255-B350-E26F63EFE13D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43" creationId="{2369A48B-E994-4B2F-97F6-98F6B47056A2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44" creationId="{320D3505-5343-4612-8FCC-AAAC6C4B9A8F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45" creationId="{7D36D16F-EF2E-4B7A-A221-3456A99FF92D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46" creationId="{BA21ECC2-AA14-4BD0-98A6-658CAA2BD7AA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47" creationId="{E65C97E9-BDA1-42C1-9534-99CFF1A1DDB8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48" creationId="{3BFFE201-438E-4566-BC75-7C52D2B2AC49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49" creationId="{56D789CE-55C9-4947-81D9-88A46DD525F2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50" creationId="{A033AA08-DD0C-4F8F-91EB-DCF81E453611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51" creationId="{9F045FDD-1E23-4879-88A8-A4D1C49BF7B0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52" creationId="{011DA45E-D86C-447E-8FCB-90D6C7E8013F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53" creationId="{0F31ADFE-5E40-46EC-885A-77BA22472E41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54" creationId="{73BCEB09-C8C1-484D-B85C-1ED4C718897C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55" creationId="{A082FFF2-A8D5-4C5E-81A7-6BFC5A56202B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56" creationId="{D8EF8200-321F-401D-8CFB-7953A60FA906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57" creationId="{6695E971-0707-4A36-AAF7-693AE2853E20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58" creationId="{8DDA4ACA-F850-4E93-A854-EC384131D6E6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59" creationId="{5CA88784-5478-4E99-976F-12DEAC46586A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60" creationId="{9DA0A4EF-996B-48C9-9EB2-AF1709555EFA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61" creationId="{3B5E3DCD-0252-4DF7-8472-55871D495D04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62" creationId="{18FEFCC2-809B-4D49-A62B-58F7A679E20B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63" creationId="{F89CD1D4-ADB3-46BE-8341-28BF4B4868C8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64" creationId="{362FC8A6-FE22-491B-A2E3-F91E8B2DD7DC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65" creationId="{A4165E91-38F4-40AE-AFAD-074077A22491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66" creationId="{3DBCC313-B7BF-46BB-9052-6AB577DA2065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67" creationId="{9659BC57-4A4F-452D-91D8-546B1CB5F723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68" creationId="{90358691-876D-4B13-A4D4-4D92A73894FA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69" creationId="{CF08F4FE-FCB6-4BCF-8863-1842AC8ED2D3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70" creationId="{87011737-9023-4EAE-91B2-C35DB074954C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71" creationId="{DDE08427-88CF-4C45-8F0E-E1BEAED313D3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72" creationId="{C9764468-924A-4CB3-BC99-8CD920B708A8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73" creationId="{EE18B43D-717E-4DA7-8C68-365A1091C6CC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74" creationId="{9DAB9DAB-5FA6-412C-8E99-7B4D235809C7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75" creationId="{DEFFD74C-E93C-48EE-A24F-928C93CC0764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76" creationId="{9932ACE7-E388-47BD-A211-4B055C593A67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77" creationId="{20F701EF-BD6D-466E-AA5F-13D22C3A624C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78" creationId="{B2E6F6BE-93E2-49E1-B307-0FFA4463EE76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79" creationId="{2E26B4B6-6A02-4142-9048-0F7D9809D6A2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80" creationId="{B6CD48B1-3EBE-4EA6-A18F-B0824C9E8D9C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81" creationId="{AD40E38A-8E5E-46FA-BA9E-965001E8A001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82" creationId="{E8F66E19-5A47-4EBA-BA75-6CC3A14D424E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83" creationId="{AD6B1F34-1182-4AC1-AE62-175CD0579EAD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84" creationId="{0908D33E-CC11-4910-BB7E-112907DB6341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85" creationId="{F7B29594-27A5-4A64-B1A7-9A8AF73C0986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86" creationId="{E8708DC6-7327-47FE-9219-5B1B4AB684BD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87" creationId="{EF757726-EB1F-40DD-8B52-8C16A16D991D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88" creationId="{D405E295-82DE-4D54-A077-8ED8F656C245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89" creationId="{D51B6EC3-EA76-4902-848C-BA54A57E02C6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90" creationId="{DFF8EDA1-7E88-4419-AFFD-7B1049FADE6C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91" creationId="{BCF5E5D1-F142-4D96-92EF-F6A374469F86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92" creationId="{01202EFB-F249-485C-AEDF-FD2DA9B0BB17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93" creationId="{CE97FF26-6B3F-4F4B-9EDE-EC1876D10020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94" creationId="{4AA36E53-7CAF-43D4-B1DD-951193AB6748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95" creationId="{73324C54-BFC9-4C84-85BB-1E08531FB293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96" creationId="{32942DFB-7F51-4A30-84CA-62D96663421C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97" creationId="{EC1C3B53-32F5-4E90-83AF-C9709D686E35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98" creationId="{E9CB7E6B-94C6-4402-97EE-DEA65D338796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199" creationId="{EC776467-B57A-4BEB-8A07-5F77087C4B2F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00" creationId="{815AB901-D185-4E98-88F5-C983DB47D6B2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01" creationId="{2DA28D86-47F2-4F0C-ABC1-2F85D0F08D46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02" creationId="{FFEBEF34-69F5-420C-B63F-AC513708B78C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03" creationId="{919B4CC5-E850-489E-B4F7-D4B6B42C8D41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04" creationId="{D732051A-7181-46E1-88CD-2133997B5835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05" creationId="{5DF16EE8-24D4-49B1-A0AA-3B73618729EE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06" creationId="{DF6AD9B1-7D1A-4A68-9AE7-135472FCF0C1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07" creationId="{D21807EC-D6DC-4587-B881-0F4C2B44B6DD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08" creationId="{E09ED7A4-61CF-4B57-8444-1F7221918700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09" creationId="{074EB2F8-7934-465F-933C-86D2462C616F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10" creationId="{21AACC2E-B06F-41A0-B5C2-CD74AB6DD413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11" creationId="{DABA5C04-156A-41DE-BD88-4BBECA6BD542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12" creationId="{3F1665BE-6F54-4C1D-A88C-076F9F14127F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13" creationId="{A483983A-C0E1-4087-A656-0B35FEC766DA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14" creationId="{5E59D743-C887-4554-8475-A64331764F76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15" creationId="{64069FFA-D012-49C8-8C93-3D94E49381F4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16" creationId="{2D215D29-F391-4FA5-A77A-F8C960D3AC36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17" creationId="{461C72AB-CDFD-446A-AE64-3E6782736FF8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18" creationId="{D06A9B10-9680-4D0D-BCD4-F75D3D76D2B3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19" creationId="{24CE297F-9807-486C-9923-C0ECFAEA1978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20" creationId="{AB2F9E38-056F-4F48-A13B-ABF743E134A9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21" creationId="{433E3E0E-7929-4B13-ADE4-1DF32993EBE2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22" creationId="{1E662ABA-13AB-443B-A931-6AF6538AE1E9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23" creationId="{3B95C858-68FB-4DEF-8E0A-090C97402ADB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24" creationId="{B7EFB81D-C99E-4870-A776-4A81D5544579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25" creationId="{01475E12-72BE-4B78-A573-DD000FD2EEC4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26" creationId="{CBA63E35-A43A-420B-AFAA-83AC9DCBCB13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27" creationId="{F72A3F10-EDB0-4277-9A88-61EB9EB8BAB4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28" creationId="{58444329-0B58-460A-AFD7-3839ED6F4EBC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29" creationId="{E70F8AA7-3D15-4BD6-A628-59D2BD1A2D4F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30" creationId="{1B4CB655-A7FB-4C32-B09A-C067DC66AD9C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31" creationId="{02948433-3DB1-4980-B753-4A49B9964CCA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32" creationId="{555CA942-8D9C-4E96-963A-9E7E6BBCA726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33" creationId="{B564DB8D-CE94-45F2-9F4E-5301DE64F303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34" creationId="{91C749C2-FB1F-46B0-AC9E-2E06077A5735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35" creationId="{80C256D7-A991-4A48-A415-56FC8338B839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36" creationId="{4DE67D1D-A330-4142-92B9-4DD1D5A087BC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37" creationId="{6D3B0450-BAEB-4948-8CEB-55C16B235619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38" creationId="{F0F6FAEF-EB65-4555-8DE8-F9A75F07918F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39" creationId="{52D01569-A799-414A-913C-BEE3CBF859A7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40" creationId="{7C6CB7EE-D411-4C81-8948-3AC60418287E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41" creationId="{25EE7008-78EB-475D-9205-E83165488291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42" creationId="{B7A06DCA-49EB-4BC9-BC20-C08B23E2E522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43" creationId="{C85F8B0A-DB0A-423B-8359-EAF231678B96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44" creationId="{12AEA09D-3167-4978-93B4-623A7A73B861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45" creationId="{94724088-CEEB-445D-B93E-108D2DBB836E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46" creationId="{0E93EC95-4A1B-44F7-8D04-8773FD579E95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47" creationId="{60F0018F-F7E7-4FA1-9F59-84971D58D69B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48" creationId="{E5975B11-59B0-4914-91E6-AE1E2FE5692D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49" creationId="{3475733D-E147-4AD2-8698-6AF1C9DD3835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50" creationId="{421D7227-1651-4A59-BC0B-53EBA0B52068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51" creationId="{E4325A9D-B601-4370-867F-6BD1DA04A4EC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52" creationId="{2B2DA6E2-1DFC-4F6B-AC8A-AF797D4875E2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53" creationId="{68491745-21E6-484B-BCC8-B74CDB1852E6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55" creationId="{635593E5-45DF-48CF-A14B-A8FBBC620F18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56" creationId="{D1FA9521-B601-4125-AECF-F4A1925569C4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57" creationId="{28DB5C9D-13CC-4D3E-827D-500E0079DE32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58" creationId="{3B1D0485-1785-4206-A262-84FB15CF57C6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59" creationId="{104A5B32-26DF-4507-85C3-793CBC8C6E2B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60" creationId="{79932BAE-940F-48AD-BAB8-1B5EF7F07885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61" creationId="{BCCA181A-932B-4136-A502-0E3F3A781B4F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62" creationId="{9941DE32-73FD-461D-9330-5038CE84E975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63" creationId="{4CE021E7-099B-4477-8C41-5CC0A36F4211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64" creationId="{29505D8D-E4C0-427B-8908-368D2CAF6255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65" creationId="{6F7DEB3E-3BA2-4962-828A-886DCF9B15EF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66" creationId="{BA514AD3-AE60-4EAF-8FC8-240825230A19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67" creationId="{85DBF65D-92BB-4AFF-98C5-3C151595C349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68" creationId="{A4F13D65-E64A-4A82-B89C-FC43B78D43E8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69" creationId="{A7FAD109-FDCF-4918-96F3-1D78FBAE902A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70" creationId="{FDB428B0-8816-4D71-8D1E-944CE8944A94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71" creationId="{1D74937F-9D44-4B14-A6D4-7D7B3B22E165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72" creationId="{11C5806F-2BF6-40F1-B7FE-46F260CBE10D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73" creationId="{C6D93AD8-5161-4E87-A36D-9219A5963027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74" creationId="{0B1B7FB6-9E65-42B5-830A-8BDE36666A7E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75" creationId="{58548229-F3A4-4C75-ADA8-C7F424A4E0AC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76" creationId="{442AAC5E-4D4C-4BF9-883C-A07B119378EA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77" creationId="{191B569D-B3E9-4452-A811-9D29C2B44F03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78" creationId="{A631D703-720F-43F3-AD38-97A00954E1C3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79" creationId="{EAF13D7F-885B-4B3D-90DB-94AB6A09325A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80" creationId="{9A216911-78BF-483D-84B5-B21C32C405D2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81" creationId="{B4B45B8E-A721-49AA-9642-4B9082E7349F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82" creationId="{F4430F08-9156-4DD4-B711-022265264776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83" creationId="{40043A23-24FF-4A2C-AAC4-ACDAD078CBBC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84" creationId="{CC40D456-D5FD-469A-B7B9-EA9F32275D4D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85" creationId="{F6BCD5E8-52B8-4E28-BF7C-A602B1D4D0BE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86" creationId="{3C53D281-F0EA-43C6-B6DB-D5F5467386B1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87" creationId="{EFDDE722-6AC3-4E66-9BE2-0D5B573E4F01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88" creationId="{C2BDA71E-C362-4C0D-904F-0C88190C8B40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89" creationId="{05DA4187-6115-4808-872E-120541D5254D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90" creationId="{81B96E00-8E78-47CF-BEE0-AA252B5D89F7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91" creationId="{B78A4385-4AE1-4ECC-9A9D-3B4B5F662547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92" creationId="{E15E7F66-9FBF-4C53-A80F-4A622323A371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93" creationId="{0BC8E1B3-5C6E-4453-B040-6C7E0A04F635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94" creationId="{35D4F708-551D-4D43-8F3B-CC12D96618B7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95" creationId="{548A9220-C819-47C3-8F7C-B5B5B06440BD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96" creationId="{C85904BC-71AC-4973-982D-9FB25197ABDB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97" creationId="{CD1EE6B4-5C48-4DD4-A974-02CC7400A42A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98" creationId="{02A2CC97-503B-477C-AC35-9DFDD8BBBA81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299" creationId="{1FE7369E-623B-481C-B53E-404F8B4A1396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300" creationId="{9C497E84-52FF-478A-BC11-EF29098265DB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301" creationId="{5736639E-FC91-4475-9724-F807E8B9E335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302" creationId="{B723922D-6212-460C-841E-525BFFAE7459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303" creationId="{2DB35955-6953-472B-9314-42F9443F6696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304" creationId="{E39B7589-F751-44B1-974E-16931B079269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305" creationId="{79C830FD-8B26-437D-9814-A26C0C2B3EA1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306" creationId="{1B5407E1-63BE-417D-860E-D291BEFEA207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307" creationId="{43D6C064-6124-4DF6-8396-0130216D7501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308" creationId="{64D81AFD-653A-4FBF-9445-00E5F8D14522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309" creationId="{A8798D68-0112-470C-86BE-28E4F0D8E732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310" creationId="{0F962ECF-12A4-4945-A4F2-ADF6F80B4B0D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311" creationId="{D9A98F6F-8B91-4C29-B2EE-59521F0D122B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312" creationId="{90400C8D-0456-4D5F-A308-DA6AD5641FCB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313" creationId="{D7C51336-D37B-4A19-AE0F-DB75752037E9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314" creationId="{79841E6C-81A3-4B05-B4FB-E0E60D8A5F12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315" creationId="{71B49ECE-5725-41F4-A151-B90A8B3F4BB0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316" creationId="{0005ACB9-CBD2-477A-8964-499836AF08DA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317" creationId="{4B57851B-233D-41A4-AA21-AEDB1C378B2F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318" creationId="{AB21FEBD-C412-41F7-B45C-A77C74737612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319" creationId="{F0DBEF42-7FE0-488D-AD5A-57EA9369C7FA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320" creationId="{78073AE0-D9BC-4988-A52F-58062FA772F9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321" creationId="{E5CD0241-4E9D-42EB-9497-6787606B294A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322" creationId="{466B114A-0120-498B-93BC-411A585293AC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323" creationId="{7E4D7D47-6A9C-4CB0-A890-CA2A6168C25B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324" creationId="{AF268A9E-6732-4BF4-80F6-F8E405784947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325" creationId="{AD19B440-B1BC-4C31-B097-FDE204C4C1C7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326" creationId="{5E1342E8-417F-451B-8E44-C423649AA005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327" creationId="{15630E10-A878-46BF-B49E-7E93E68DDB4A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328" creationId="{4FA684C4-CFF4-4FEE-A69B-54BD23FFC603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329" creationId="{D6D0FB1B-2439-47D4-A940-D76629274DFB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330" creationId="{A4A76E9D-9ACC-40A7-8A8A-5E8F45FCD3D5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331" creationId="{9016A98B-2386-4D77-9A04-6564425E5356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332" creationId="{E46D9050-2D97-46A3-9AF3-9E921992580F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333" creationId="{67FE1FB9-48DB-48CD-A56A-F9E99024DBD9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334" creationId="{6ABE88F6-0E7B-4044-B1FF-042943CCF136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335" creationId="{DE831E1F-CDDF-4998-AE4F-9E546590B16C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336" creationId="{329D6E5F-8CAD-4A8C-8904-6570F210073F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337" creationId="{9F05FBDA-161C-40E9-8F5C-3CCC8129FFC4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338" creationId="{CAE59B69-9041-433F-A396-E7FF423DF89E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339" creationId="{313A89F7-AC71-48CC-94A8-B5A35CD9A5F4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340" creationId="{996A1C7B-C228-4461-8E04-73667C2D2841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341" creationId="{96EF39E7-68FE-4A73-9249-A9980FAA5821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342" creationId="{8B924E56-96FF-4436-BACD-3CB93833759E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343" creationId="{66BC6279-F762-449C-A552-71F7C7A855AD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344" creationId="{9C4E1899-C06F-4305-9F75-479A7F1C5D7E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345" creationId="{5B93AB5C-933D-4806-BBB2-777D6964E070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346" creationId="{F0B52D0A-9851-4999-93DC-8819900C58FE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347" creationId="{15D1D7A3-9932-4227-8A2F-4562BA80E5F0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348" creationId="{E490CAAC-E76F-42CD-85D4-3B2C32C2C57A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349" creationId="{1CF05FF4-3DC3-4FFD-8836-5F66C30A860E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350" creationId="{B76D44CD-6C9A-44E2-B446-35C7BBBD1179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351" creationId="{687A65C7-1DBB-4BB1-8D0F-B5A8F809C9ED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352" creationId="{76E72C7C-246D-4C4D-9B6E-994524B35010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353" creationId="{FF6AEBD6-B1B5-4B33-8F9C-695890306061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354" creationId="{C78B48FC-3525-48A2-9051-E30E8C18BFF5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355" creationId="{CFA201B0-60AD-4CA4-B6CB-44637469541E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356" creationId="{689B04C3-20F6-4559-A10B-88A6E17E18B6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357" creationId="{35EFABCB-A87C-4F8A-B851-4973D0D93857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358" creationId="{2C491256-26F1-4250-96FC-7761ACD5D784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359" creationId="{BCEF435C-C6C6-4A22-AF3C-A5544C94CFB4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360" creationId="{0BE4A365-9050-428B-B516-1CAEDC61B35E}"/>
          </ac:spMkLst>
        </pc:spChg>
        <pc:spChg chg="add mod">
          <ac:chgData name="DI XF" userId="2a7889fc66a80f19" providerId="LiveId" clId="{2BB215F6-2FC5-456C-942B-4B1E267833B6}" dt="2022-08-09T10:26:14.245" v="49"/>
          <ac:spMkLst>
            <pc:docMk/>
            <pc:sldMk cId="2182602643" sldId="526"/>
            <ac:spMk id="361" creationId="{97E6B4D2-2D2A-478B-9C9A-8E960298F7D7}"/>
          </ac:spMkLst>
        </pc:spChg>
        <pc:spChg chg="add del mod">
          <ac:chgData name="DI XF" userId="2a7889fc66a80f19" providerId="LiveId" clId="{2BB215F6-2FC5-456C-942B-4B1E267833B6}" dt="2022-08-09T10:27:57.874" v="91" actId="478"/>
          <ac:spMkLst>
            <pc:docMk/>
            <pc:sldMk cId="2182602643" sldId="526"/>
            <ac:spMk id="362" creationId="{D338ECD3-6233-4782-A6B1-FDC57ED6D879}"/>
          </ac:spMkLst>
        </pc:spChg>
        <pc:spChg chg="add del mod">
          <ac:chgData name="DI XF" userId="2a7889fc66a80f19" providerId="LiveId" clId="{2BB215F6-2FC5-456C-942B-4B1E267833B6}" dt="2022-08-09T10:27:57.874" v="91" actId="478"/>
          <ac:spMkLst>
            <pc:docMk/>
            <pc:sldMk cId="2182602643" sldId="526"/>
            <ac:spMk id="363" creationId="{93013462-9F66-446B-91A4-CEF76FBDB216}"/>
          </ac:spMkLst>
        </pc:spChg>
        <pc:spChg chg="add del mod">
          <ac:chgData name="DI XF" userId="2a7889fc66a80f19" providerId="LiveId" clId="{2BB215F6-2FC5-456C-942B-4B1E267833B6}" dt="2022-08-09T10:27:55.721" v="86" actId="478"/>
          <ac:spMkLst>
            <pc:docMk/>
            <pc:sldMk cId="2182602643" sldId="526"/>
            <ac:spMk id="364" creationId="{E124225B-8512-4834-927C-39A6DB994466}"/>
          </ac:spMkLst>
        </pc:spChg>
        <pc:spChg chg="add del mod">
          <ac:chgData name="DI XF" userId="2a7889fc66a80f19" providerId="LiveId" clId="{2BB215F6-2FC5-456C-942B-4B1E267833B6}" dt="2022-08-09T10:27:57.874" v="91" actId="478"/>
          <ac:spMkLst>
            <pc:docMk/>
            <pc:sldMk cId="2182602643" sldId="526"/>
            <ac:spMk id="365" creationId="{20E8F2F7-FE3E-4532-A1F5-7B9C6925F5BA}"/>
          </ac:spMkLst>
        </pc:spChg>
        <pc:spChg chg="add del mod">
          <ac:chgData name="DI XF" userId="2a7889fc66a80f19" providerId="LiveId" clId="{2BB215F6-2FC5-456C-942B-4B1E267833B6}" dt="2022-08-09T10:27:57.874" v="91" actId="478"/>
          <ac:spMkLst>
            <pc:docMk/>
            <pc:sldMk cId="2182602643" sldId="526"/>
            <ac:spMk id="366" creationId="{0CA83D47-9AF6-4B50-BCDE-0B9D4E759078}"/>
          </ac:spMkLst>
        </pc:spChg>
        <pc:spChg chg="add del mod">
          <ac:chgData name="DI XF" userId="2a7889fc66a80f19" providerId="LiveId" clId="{2BB215F6-2FC5-456C-942B-4B1E267833B6}" dt="2022-08-09T10:27:32.613" v="83"/>
          <ac:spMkLst>
            <pc:docMk/>
            <pc:sldMk cId="2182602643" sldId="526"/>
            <ac:spMk id="367" creationId="{F92F61E3-7DC5-42A4-9B0D-0D33EE313FC7}"/>
          </ac:spMkLst>
        </pc:spChg>
        <pc:spChg chg="add del mod">
          <ac:chgData name="DI XF" userId="2a7889fc66a80f19" providerId="LiveId" clId="{2BB215F6-2FC5-456C-942B-4B1E267833B6}" dt="2022-08-09T10:27:55.722" v="88"/>
          <ac:spMkLst>
            <pc:docMk/>
            <pc:sldMk cId="2182602643" sldId="526"/>
            <ac:spMk id="368" creationId="{32BDC835-E186-4FF5-8BDE-A52161067E21}"/>
          </ac:spMkLst>
        </pc:spChg>
        <pc:spChg chg="add del mod">
          <ac:chgData name="DI XF" userId="2a7889fc66a80f19" providerId="LiveId" clId="{2BB215F6-2FC5-456C-942B-4B1E267833B6}" dt="2022-08-09T10:27:29.300" v="80" actId="1076"/>
          <ac:spMkLst>
            <pc:docMk/>
            <pc:sldMk cId="2182602643" sldId="526"/>
            <ac:spMk id="369" creationId="{C350802F-F704-441B-BF69-BE429020098A}"/>
          </ac:spMkLst>
        </pc:spChg>
        <pc:spChg chg="add del mod">
          <ac:chgData name="DI XF" userId="2a7889fc66a80f19" providerId="LiveId" clId="{2BB215F6-2FC5-456C-942B-4B1E267833B6}" dt="2022-08-09T10:27:55.723" v="90"/>
          <ac:spMkLst>
            <pc:docMk/>
            <pc:sldMk cId="2182602643" sldId="526"/>
            <ac:spMk id="370" creationId="{FF163CCF-2D98-481B-B8B8-9B10C8265933}"/>
          </ac:spMkLst>
        </pc:spChg>
        <pc:spChg chg="add mod">
          <ac:chgData name="DI XF" userId="2a7889fc66a80f19" providerId="LiveId" clId="{2BB215F6-2FC5-456C-942B-4B1E267833B6}" dt="2022-08-09T10:28:56.488" v="107" actId="1076"/>
          <ac:spMkLst>
            <pc:docMk/>
            <pc:sldMk cId="2182602643" sldId="526"/>
            <ac:spMk id="371" creationId="{D0681598-58F3-4322-9F68-0106918EAAAD}"/>
          </ac:spMkLst>
        </pc:spChg>
        <pc:graphicFrameChg chg="add mod">
          <ac:chgData name="DI XF" userId="2a7889fc66a80f19" providerId="LiveId" clId="{2BB215F6-2FC5-456C-942B-4B1E267833B6}" dt="2022-08-09T10:26:14.245" v="49"/>
          <ac:graphicFrameMkLst>
            <pc:docMk/>
            <pc:sldMk cId="2182602643" sldId="526"/>
            <ac:graphicFrameMk id="254" creationId="{4D0D9E92-D602-4002-A0D5-DA2887AB0EA7}"/>
          </ac:graphicFrameMkLst>
        </pc:graphicFrameChg>
      </pc:sldChg>
      <pc:sldChg chg="delSp modSp add mod delAnim modNotesTx">
        <pc:chgData name="DI XF" userId="2a7889fc66a80f19" providerId="LiveId" clId="{2BB215F6-2FC5-456C-942B-4B1E267833B6}" dt="2022-08-09T10:34:52.393" v="181" actId="207"/>
        <pc:sldMkLst>
          <pc:docMk/>
          <pc:sldMk cId="4169071207" sldId="527"/>
        </pc:sldMkLst>
        <pc:spChg chg="del mod">
          <ac:chgData name="DI XF" userId="2a7889fc66a80f19" providerId="LiveId" clId="{2BB215F6-2FC5-456C-942B-4B1E267833B6}" dt="2022-08-09T10:30:27.689" v="111" actId="478"/>
          <ac:spMkLst>
            <pc:docMk/>
            <pc:sldMk cId="4169071207" sldId="527"/>
            <ac:spMk id="4" creationId="{00000000-0000-0000-0000-000000000000}"/>
          </ac:spMkLst>
        </pc:spChg>
        <pc:spChg chg="mod">
          <ac:chgData name="DI XF" userId="2a7889fc66a80f19" providerId="LiveId" clId="{2BB215F6-2FC5-456C-942B-4B1E267833B6}" dt="2022-08-09T10:34:52.393" v="181" actId="207"/>
          <ac:spMkLst>
            <pc:docMk/>
            <pc:sldMk cId="4169071207" sldId="527"/>
            <ac:spMk id="9" creationId="{00000000-0000-0000-0000-000000000000}"/>
          </ac:spMkLst>
        </pc:spChg>
      </pc:sldChg>
      <pc:sldChg chg="addSp delSp modSp add mod">
        <pc:chgData name="DI XF" userId="2a7889fc66a80f19" providerId="LiveId" clId="{2BB215F6-2FC5-456C-942B-4B1E267833B6}" dt="2022-08-16T09:55:28.826" v="866" actId="1076"/>
        <pc:sldMkLst>
          <pc:docMk/>
          <pc:sldMk cId="652652353" sldId="528"/>
        </pc:sldMkLst>
        <pc:spChg chg="mod">
          <ac:chgData name="DI XF" userId="2a7889fc66a80f19" providerId="LiveId" clId="{2BB215F6-2FC5-456C-942B-4B1E267833B6}" dt="2022-08-11T08:29:19.626" v="661"/>
          <ac:spMkLst>
            <pc:docMk/>
            <pc:sldMk cId="652652353" sldId="528"/>
            <ac:spMk id="2" creationId="{00000000-0000-0000-0000-000000000000}"/>
          </ac:spMkLst>
        </pc:spChg>
        <pc:spChg chg="mod">
          <ac:chgData name="DI XF" userId="2a7889fc66a80f19" providerId="LiveId" clId="{2BB215F6-2FC5-456C-942B-4B1E267833B6}" dt="2022-08-09T10:42:45.328" v="333" actId="5793"/>
          <ac:spMkLst>
            <pc:docMk/>
            <pc:sldMk cId="652652353" sldId="528"/>
            <ac:spMk id="9" creationId="{00000000-0000-0000-0000-000000000000}"/>
          </ac:spMkLst>
        </pc:spChg>
        <pc:spChg chg="del mod">
          <ac:chgData name="DI XF" userId="2a7889fc66a80f19" providerId="LiveId" clId="{2BB215F6-2FC5-456C-942B-4B1E267833B6}" dt="2022-08-16T09:55:26.523" v="865" actId="478"/>
          <ac:spMkLst>
            <pc:docMk/>
            <pc:sldMk cId="652652353" sldId="528"/>
            <ac:spMk id="10" creationId="{72517368-B2DC-4E2A-9B1A-F1D30DB39CE3}"/>
          </ac:spMkLst>
        </pc:spChg>
        <pc:graphicFrameChg chg="add mod">
          <ac:chgData name="DI XF" userId="2a7889fc66a80f19" providerId="LiveId" clId="{2BB215F6-2FC5-456C-942B-4B1E267833B6}" dt="2022-08-16T09:55:28.826" v="866" actId="1076"/>
          <ac:graphicFrameMkLst>
            <pc:docMk/>
            <pc:sldMk cId="652652353" sldId="528"/>
            <ac:graphicFrameMk id="5" creationId="{8DF664D6-3237-4B6A-A84F-B62C354C082A}"/>
          </ac:graphicFrameMkLst>
        </pc:graphicFrameChg>
      </pc:sldChg>
      <pc:sldChg chg="addSp delSp modSp add mod">
        <pc:chgData name="DI XF" userId="2a7889fc66a80f19" providerId="LiveId" clId="{2BB215F6-2FC5-456C-942B-4B1E267833B6}" dt="2022-08-11T08:29:19.626" v="661"/>
        <pc:sldMkLst>
          <pc:docMk/>
          <pc:sldMk cId="1900478075" sldId="529"/>
        </pc:sldMkLst>
        <pc:spChg chg="mod">
          <ac:chgData name="DI XF" userId="2a7889fc66a80f19" providerId="LiveId" clId="{2BB215F6-2FC5-456C-942B-4B1E267833B6}" dt="2022-08-11T08:29:19.626" v="661"/>
          <ac:spMkLst>
            <pc:docMk/>
            <pc:sldMk cId="1900478075" sldId="529"/>
            <ac:spMk id="2" creationId="{00000000-0000-0000-0000-000000000000}"/>
          </ac:spMkLst>
        </pc:spChg>
        <pc:spChg chg="mod">
          <ac:chgData name="DI XF" userId="2a7889fc66a80f19" providerId="LiveId" clId="{2BB215F6-2FC5-456C-942B-4B1E267833B6}" dt="2022-08-10T12:34:48.114" v="620" actId="113"/>
          <ac:spMkLst>
            <pc:docMk/>
            <pc:sldMk cId="1900478075" sldId="529"/>
            <ac:spMk id="9" creationId="{00000000-0000-0000-0000-000000000000}"/>
          </ac:spMkLst>
        </pc:spChg>
        <pc:spChg chg="del">
          <ac:chgData name="DI XF" userId="2a7889fc66a80f19" providerId="LiveId" clId="{2BB215F6-2FC5-456C-942B-4B1E267833B6}" dt="2022-08-09T10:43:14.032" v="341" actId="478"/>
          <ac:spMkLst>
            <pc:docMk/>
            <pc:sldMk cId="1900478075" sldId="529"/>
            <ac:spMk id="12" creationId="{A829D8BE-E0E6-4C3D-9330-F3DB9A80040D}"/>
          </ac:spMkLst>
        </pc:spChg>
        <pc:spChg chg="del">
          <ac:chgData name="DI XF" userId="2a7889fc66a80f19" providerId="LiveId" clId="{2BB215F6-2FC5-456C-942B-4B1E267833B6}" dt="2022-08-09T10:43:14.032" v="341" actId="478"/>
          <ac:spMkLst>
            <pc:docMk/>
            <pc:sldMk cId="1900478075" sldId="529"/>
            <ac:spMk id="13" creationId="{8C2F4C93-9EB9-4894-B0A8-75F42D049322}"/>
          </ac:spMkLst>
        </pc:spChg>
        <pc:spChg chg="del">
          <ac:chgData name="DI XF" userId="2a7889fc66a80f19" providerId="LiveId" clId="{2BB215F6-2FC5-456C-942B-4B1E267833B6}" dt="2022-08-09T10:43:14.032" v="341" actId="478"/>
          <ac:spMkLst>
            <pc:docMk/>
            <pc:sldMk cId="1900478075" sldId="529"/>
            <ac:spMk id="14" creationId="{463FE27B-4809-4CF8-AB87-5518B3B23829}"/>
          </ac:spMkLst>
        </pc:spChg>
        <pc:spChg chg="del">
          <ac:chgData name="DI XF" userId="2a7889fc66a80f19" providerId="LiveId" clId="{2BB215F6-2FC5-456C-942B-4B1E267833B6}" dt="2022-08-09T10:43:14.032" v="341" actId="478"/>
          <ac:spMkLst>
            <pc:docMk/>
            <pc:sldMk cId="1900478075" sldId="529"/>
            <ac:spMk id="15" creationId="{C5CD6D88-E521-4323-AA1A-596688FC2870}"/>
          </ac:spMkLst>
        </pc:spChg>
        <pc:spChg chg="del">
          <ac:chgData name="DI XF" userId="2a7889fc66a80f19" providerId="LiveId" clId="{2BB215F6-2FC5-456C-942B-4B1E267833B6}" dt="2022-08-09T10:43:14.032" v="341" actId="478"/>
          <ac:spMkLst>
            <pc:docMk/>
            <pc:sldMk cId="1900478075" sldId="529"/>
            <ac:spMk id="16" creationId="{EB540916-BF6D-4608-83E9-FF7F857B1CD3}"/>
          </ac:spMkLst>
        </pc:spChg>
        <pc:spChg chg="del">
          <ac:chgData name="DI XF" userId="2a7889fc66a80f19" providerId="LiveId" clId="{2BB215F6-2FC5-456C-942B-4B1E267833B6}" dt="2022-08-09T10:43:14.032" v="341" actId="478"/>
          <ac:spMkLst>
            <pc:docMk/>
            <pc:sldMk cId="1900478075" sldId="529"/>
            <ac:spMk id="17" creationId="{610A105E-F0E7-43DD-B1E6-BC9E5EEE5424}"/>
          </ac:spMkLst>
        </pc:spChg>
        <pc:spChg chg="del">
          <ac:chgData name="DI XF" userId="2a7889fc66a80f19" providerId="LiveId" clId="{2BB215F6-2FC5-456C-942B-4B1E267833B6}" dt="2022-08-09T10:43:14.032" v="341" actId="478"/>
          <ac:spMkLst>
            <pc:docMk/>
            <pc:sldMk cId="1900478075" sldId="529"/>
            <ac:spMk id="18" creationId="{C7D085B3-143F-43F5-BF3F-FB961DF9CF97}"/>
          </ac:spMkLst>
        </pc:spChg>
        <pc:spChg chg="del">
          <ac:chgData name="DI XF" userId="2a7889fc66a80f19" providerId="LiveId" clId="{2BB215F6-2FC5-456C-942B-4B1E267833B6}" dt="2022-08-09T10:43:14.032" v="341" actId="478"/>
          <ac:spMkLst>
            <pc:docMk/>
            <pc:sldMk cId="1900478075" sldId="529"/>
            <ac:spMk id="19" creationId="{24948E03-1275-4D6A-BF89-132FDA29FBCC}"/>
          </ac:spMkLst>
        </pc:spChg>
        <pc:spChg chg="add mod">
          <ac:chgData name="DI XF" userId="2a7889fc66a80f19" providerId="LiveId" clId="{2BB215F6-2FC5-456C-942B-4B1E267833B6}" dt="2022-08-09T10:43:35.909" v="348" actId="1076"/>
          <ac:spMkLst>
            <pc:docMk/>
            <pc:sldMk cId="1900478075" sldId="529"/>
            <ac:spMk id="20" creationId="{5DC9D996-D848-488C-9A29-82C095B17CD6}"/>
          </ac:spMkLst>
        </pc:spChg>
        <pc:spChg chg="add mod">
          <ac:chgData name="DI XF" userId="2a7889fc66a80f19" providerId="LiveId" clId="{2BB215F6-2FC5-456C-942B-4B1E267833B6}" dt="2022-08-09T10:43:35.909" v="348" actId="1076"/>
          <ac:spMkLst>
            <pc:docMk/>
            <pc:sldMk cId="1900478075" sldId="529"/>
            <ac:spMk id="21" creationId="{1A82DBDC-BECF-4278-BC71-89B66B99FD28}"/>
          </ac:spMkLst>
        </pc:spChg>
        <pc:spChg chg="add mod">
          <ac:chgData name="DI XF" userId="2a7889fc66a80f19" providerId="LiveId" clId="{2BB215F6-2FC5-456C-942B-4B1E267833B6}" dt="2022-08-09T10:43:35.909" v="348" actId="1076"/>
          <ac:spMkLst>
            <pc:docMk/>
            <pc:sldMk cId="1900478075" sldId="529"/>
            <ac:spMk id="22" creationId="{6CD91FE5-80B0-462C-AF67-180E7C953E70}"/>
          </ac:spMkLst>
        </pc:spChg>
        <pc:spChg chg="add mod">
          <ac:chgData name="DI XF" userId="2a7889fc66a80f19" providerId="LiveId" clId="{2BB215F6-2FC5-456C-942B-4B1E267833B6}" dt="2022-08-09T10:43:35.909" v="348" actId="1076"/>
          <ac:spMkLst>
            <pc:docMk/>
            <pc:sldMk cId="1900478075" sldId="529"/>
            <ac:spMk id="23" creationId="{49D23C81-D986-4DDA-960D-9030D4F98A03}"/>
          </ac:spMkLst>
        </pc:spChg>
        <pc:spChg chg="add mod">
          <ac:chgData name="DI XF" userId="2a7889fc66a80f19" providerId="LiveId" clId="{2BB215F6-2FC5-456C-942B-4B1E267833B6}" dt="2022-08-09T10:43:35.909" v="348" actId="1076"/>
          <ac:spMkLst>
            <pc:docMk/>
            <pc:sldMk cId="1900478075" sldId="529"/>
            <ac:spMk id="24" creationId="{25421CD2-0284-434E-B355-FECDB45C5ECC}"/>
          </ac:spMkLst>
        </pc:spChg>
        <pc:spChg chg="add mod">
          <ac:chgData name="DI XF" userId="2a7889fc66a80f19" providerId="LiveId" clId="{2BB215F6-2FC5-456C-942B-4B1E267833B6}" dt="2022-08-09T10:43:35.909" v="348" actId="1076"/>
          <ac:spMkLst>
            <pc:docMk/>
            <pc:sldMk cId="1900478075" sldId="529"/>
            <ac:spMk id="25" creationId="{AF839C0B-984B-40A0-B9C8-22B90FFD4176}"/>
          </ac:spMkLst>
        </pc:spChg>
        <pc:spChg chg="add mod">
          <ac:chgData name="DI XF" userId="2a7889fc66a80f19" providerId="LiveId" clId="{2BB215F6-2FC5-456C-942B-4B1E267833B6}" dt="2022-08-09T10:43:35.909" v="348" actId="1076"/>
          <ac:spMkLst>
            <pc:docMk/>
            <pc:sldMk cId="1900478075" sldId="529"/>
            <ac:spMk id="26" creationId="{A1E16FCF-9B0B-4110-A029-37E52F87DBBF}"/>
          </ac:spMkLst>
        </pc:spChg>
        <pc:spChg chg="add mod">
          <ac:chgData name="DI XF" userId="2a7889fc66a80f19" providerId="LiveId" clId="{2BB215F6-2FC5-456C-942B-4B1E267833B6}" dt="2022-08-09T10:43:35.909" v="348" actId="1076"/>
          <ac:spMkLst>
            <pc:docMk/>
            <pc:sldMk cId="1900478075" sldId="529"/>
            <ac:spMk id="27" creationId="{F94D7C0B-35B3-4791-9177-E1B6FFCEEB43}"/>
          </ac:spMkLst>
        </pc:spChg>
      </pc:sldChg>
      <pc:sldChg chg="addSp delSp modSp add mod">
        <pc:chgData name="DI XF" userId="2a7889fc66a80f19" providerId="LiveId" clId="{2BB215F6-2FC5-456C-942B-4B1E267833B6}" dt="2022-08-11T08:29:19.626" v="661"/>
        <pc:sldMkLst>
          <pc:docMk/>
          <pc:sldMk cId="1787530608" sldId="530"/>
        </pc:sldMkLst>
        <pc:spChg chg="mod">
          <ac:chgData name="DI XF" userId="2a7889fc66a80f19" providerId="LiveId" clId="{2BB215F6-2FC5-456C-942B-4B1E267833B6}" dt="2022-08-11T08:29:19.626" v="661"/>
          <ac:spMkLst>
            <pc:docMk/>
            <pc:sldMk cId="1787530608" sldId="530"/>
            <ac:spMk id="2" creationId="{00000000-0000-0000-0000-000000000000}"/>
          </ac:spMkLst>
        </pc:spChg>
        <pc:spChg chg="mod">
          <ac:chgData name="DI XF" userId="2a7889fc66a80f19" providerId="LiveId" clId="{2BB215F6-2FC5-456C-942B-4B1E267833B6}" dt="2022-08-10T12:34:54.934" v="621" actId="113"/>
          <ac:spMkLst>
            <pc:docMk/>
            <pc:sldMk cId="1787530608" sldId="530"/>
            <ac:spMk id="9" creationId="{00000000-0000-0000-0000-000000000000}"/>
          </ac:spMkLst>
        </pc:spChg>
        <pc:spChg chg="del">
          <ac:chgData name="DI XF" userId="2a7889fc66a80f19" providerId="LiveId" clId="{2BB215F6-2FC5-456C-942B-4B1E267833B6}" dt="2022-08-09T10:45:14.032" v="355" actId="478"/>
          <ac:spMkLst>
            <pc:docMk/>
            <pc:sldMk cId="1787530608" sldId="530"/>
            <ac:spMk id="11" creationId="{316D3E03-1AD5-4598-A0D8-9E7C34F117E6}"/>
          </ac:spMkLst>
        </pc:spChg>
        <pc:spChg chg="add mod">
          <ac:chgData name="DI XF" userId="2a7889fc66a80f19" providerId="LiveId" clId="{2BB215F6-2FC5-456C-942B-4B1E267833B6}" dt="2022-08-09T10:45:53.553" v="368" actId="207"/>
          <ac:spMkLst>
            <pc:docMk/>
            <pc:sldMk cId="1787530608" sldId="530"/>
            <ac:spMk id="14" creationId="{825FFBA9-1A26-46C7-951D-4CBBF7D67163}"/>
          </ac:spMkLst>
        </pc:spChg>
        <pc:spChg chg="add mod">
          <ac:chgData name="DI XF" userId="2a7889fc66a80f19" providerId="LiveId" clId="{2BB215F6-2FC5-456C-942B-4B1E267833B6}" dt="2022-08-10T12:35:01.119" v="623" actId="14100"/>
          <ac:spMkLst>
            <pc:docMk/>
            <pc:sldMk cId="1787530608" sldId="530"/>
            <ac:spMk id="15" creationId="{AC9A7C11-719C-450C-B971-D92094C306AF}"/>
          </ac:spMkLst>
        </pc:spChg>
        <pc:spChg chg="del">
          <ac:chgData name="DI XF" userId="2a7889fc66a80f19" providerId="LiveId" clId="{2BB215F6-2FC5-456C-942B-4B1E267833B6}" dt="2022-08-09T10:45:14.032" v="355" actId="478"/>
          <ac:spMkLst>
            <pc:docMk/>
            <pc:sldMk cId="1787530608" sldId="530"/>
            <ac:spMk id="20" creationId="{5DC9D996-D848-488C-9A29-82C095B17CD6}"/>
          </ac:spMkLst>
        </pc:spChg>
        <pc:spChg chg="del">
          <ac:chgData name="DI XF" userId="2a7889fc66a80f19" providerId="LiveId" clId="{2BB215F6-2FC5-456C-942B-4B1E267833B6}" dt="2022-08-09T10:45:14.032" v="355" actId="478"/>
          <ac:spMkLst>
            <pc:docMk/>
            <pc:sldMk cId="1787530608" sldId="530"/>
            <ac:spMk id="21" creationId="{1A82DBDC-BECF-4278-BC71-89B66B99FD28}"/>
          </ac:spMkLst>
        </pc:spChg>
        <pc:spChg chg="del">
          <ac:chgData name="DI XF" userId="2a7889fc66a80f19" providerId="LiveId" clId="{2BB215F6-2FC5-456C-942B-4B1E267833B6}" dt="2022-08-09T10:45:14.032" v="355" actId="478"/>
          <ac:spMkLst>
            <pc:docMk/>
            <pc:sldMk cId="1787530608" sldId="530"/>
            <ac:spMk id="22" creationId="{6CD91FE5-80B0-462C-AF67-180E7C953E70}"/>
          </ac:spMkLst>
        </pc:spChg>
        <pc:spChg chg="del">
          <ac:chgData name="DI XF" userId="2a7889fc66a80f19" providerId="LiveId" clId="{2BB215F6-2FC5-456C-942B-4B1E267833B6}" dt="2022-08-09T10:45:14.032" v="355" actId="478"/>
          <ac:spMkLst>
            <pc:docMk/>
            <pc:sldMk cId="1787530608" sldId="530"/>
            <ac:spMk id="23" creationId="{49D23C81-D986-4DDA-960D-9030D4F98A03}"/>
          </ac:spMkLst>
        </pc:spChg>
        <pc:spChg chg="del">
          <ac:chgData name="DI XF" userId="2a7889fc66a80f19" providerId="LiveId" clId="{2BB215F6-2FC5-456C-942B-4B1E267833B6}" dt="2022-08-09T10:45:14.032" v="355" actId="478"/>
          <ac:spMkLst>
            <pc:docMk/>
            <pc:sldMk cId="1787530608" sldId="530"/>
            <ac:spMk id="24" creationId="{25421CD2-0284-434E-B355-FECDB45C5ECC}"/>
          </ac:spMkLst>
        </pc:spChg>
        <pc:spChg chg="del">
          <ac:chgData name="DI XF" userId="2a7889fc66a80f19" providerId="LiveId" clId="{2BB215F6-2FC5-456C-942B-4B1E267833B6}" dt="2022-08-09T10:45:14.032" v="355" actId="478"/>
          <ac:spMkLst>
            <pc:docMk/>
            <pc:sldMk cId="1787530608" sldId="530"/>
            <ac:spMk id="25" creationId="{AF839C0B-984B-40A0-B9C8-22B90FFD4176}"/>
          </ac:spMkLst>
        </pc:spChg>
        <pc:spChg chg="del">
          <ac:chgData name="DI XF" userId="2a7889fc66a80f19" providerId="LiveId" clId="{2BB215F6-2FC5-456C-942B-4B1E267833B6}" dt="2022-08-09T10:45:14.032" v="355" actId="478"/>
          <ac:spMkLst>
            <pc:docMk/>
            <pc:sldMk cId="1787530608" sldId="530"/>
            <ac:spMk id="26" creationId="{A1E16FCF-9B0B-4110-A029-37E52F87DBBF}"/>
          </ac:spMkLst>
        </pc:spChg>
        <pc:spChg chg="del">
          <ac:chgData name="DI XF" userId="2a7889fc66a80f19" providerId="LiveId" clId="{2BB215F6-2FC5-456C-942B-4B1E267833B6}" dt="2022-08-09T10:45:14.032" v="355" actId="478"/>
          <ac:spMkLst>
            <pc:docMk/>
            <pc:sldMk cId="1787530608" sldId="530"/>
            <ac:spMk id="27" creationId="{F94D7C0B-35B3-4791-9177-E1B6FFCEEB43}"/>
          </ac:spMkLst>
        </pc:spChg>
      </pc:sldChg>
      <pc:sldChg chg="addSp delSp modSp add mod">
        <pc:chgData name="DI XF" userId="2a7889fc66a80f19" providerId="LiveId" clId="{2BB215F6-2FC5-456C-942B-4B1E267833B6}" dt="2022-08-16T09:56:12.528" v="875" actId="1076"/>
        <pc:sldMkLst>
          <pc:docMk/>
          <pc:sldMk cId="329584977" sldId="531"/>
        </pc:sldMkLst>
        <pc:spChg chg="mod">
          <ac:chgData name="DI XF" userId="2a7889fc66a80f19" providerId="LiveId" clId="{2BB215F6-2FC5-456C-942B-4B1E267833B6}" dt="2022-08-11T08:29:19.626" v="661"/>
          <ac:spMkLst>
            <pc:docMk/>
            <pc:sldMk cId="329584977" sldId="531"/>
            <ac:spMk id="2" creationId="{00000000-0000-0000-0000-000000000000}"/>
          </ac:spMkLst>
        </pc:spChg>
        <pc:spChg chg="mod">
          <ac:chgData name="DI XF" userId="2a7889fc66a80f19" providerId="LiveId" clId="{2BB215F6-2FC5-456C-942B-4B1E267833B6}" dt="2022-08-09T10:46:39.708" v="374"/>
          <ac:spMkLst>
            <pc:docMk/>
            <pc:sldMk cId="329584977" sldId="531"/>
            <ac:spMk id="9" creationId="{00000000-0000-0000-0000-000000000000}"/>
          </ac:spMkLst>
        </pc:spChg>
        <pc:spChg chg="del mod">
          <ac:chgData name="DI XF" userId="2a7889fc66a80f19" providerId="LiveId" clId="{2BB215F6-2FC5-456C-942B-4B1E267833B6}" dt="2022-08-16T09:56:10.260" v="874" actId="478"/>
          <ac:spMkLst>
            <pc:docMk/>
            <pc:sldMk cId="329584977" sldId="531"/>
            <ac:spMk id="10" creationId="{72517368-B2DC-4E2A-9B1A-F1D30DB39CE3}"/>
          </ac:spMkLst>
        </pc:spChg>
        <pc:graphicFrameChg chg="del mod">
          <ac:chgData name="DI XF" userId="2a7889fc66a80f19" providerId="LiveId" clId="{2BB215F6-2FC5-456C-942B-4B1E267833B6}" dt="2022-08-09T10:47:44.842" v="379" actId="478"/>
          <ac:graphicFrameMkLst>
            <pc:docMk/>
            <pc:sldMk cId="329584977" sldId="531"/>
            <ac:graphicFrameMk id="5" creationId="{8DF664D6-3237-4B6A-A84F-B62C354C082A}"/>
          </ac:graphicFrameMkLst>
        </pc:graphicFrameChg>
        <pc:graphicFrameChg chg="add mod">
          <ac:chgData name="DI XF" userId="2a7889fc66a80f19" providerId="LiveId" clId="{2BB215F6-2FC5-456C-942B-4B1E267833B6}" dt="2022-08-16T09:56:12.528" v="875" actId="1076"/>
          <ac:graphicFrameMkLst>
            <pc:docMk/>
            <pc:sldMk cId="329584977" sldId="531"/>
            <ac:graphicFrameMk id="6" creationId="{45837E20-A4F2-4528-A3BF-368A6285A447}"/>
          </ac:graphicFrameMkLst>
        </pc:graphicFrameChg>
      </pc:sldChg>
      <pc:sldChg chg="addSp delSp modSp add mod">
        <pc:chgData name="DI XF" userId="2a7889fc66a80f19" providerId="LiveId" clId="{2BB215F6-2FC5-456C-942B-4B1E267833B6}" dt="2022-08-16T09:56:24.344" v="876" actId="403"/>
        <pc:sldMkLst>
          <pc:docMk/>
          <pc:sldMk cId="2434601954" sldId="532"/>
        </pc:sldMkLst>
        <pc:spChg chg="mod">
          <ac:chgData name="DI XF" userId="2a7889fc66a80f19" providerId="LiveId" clId="{2BB215F6-2FC5-456C-942B-4B1E267833B6}" dt="2022-08-11T08:29:19.626" v="661"/>
          <ac:spMkLst>
            <pc:docMk/>
            <pc:sldMk cId="2434601954" sldId="532"/>
            <ac:spMk id="2" creationId="{00000000-0000-0000-0000-000000000000}"/>
          </ac:spMkLst>
        </pc:spChg>
        <pc:spChg chg="mod">
          <ac:chgData name="DI XF" userId="2a7889fc66a80f19" providerId="LiveId" clId="{2BB215F6-2FC5-456C-942B-4B1E267833B6}" dt="2022-08-16T09:56:24.344" v="876" actId="403"/>
          <ac:spMkLst>
            <pc:docMk/>
            <pc:sldMk cId="2434601954" sldId="532"/>
            <ac:spMk id="9" creationId="{00000000-0000-0000-0000-000000000000}"/>
          </ac:spMkLst>
        </pc:spChg>
        <pc:spChg chg="del">
          <ac:chgData name="DI XF" userId="2a7889fc66a80f19" providerId="LiveId" clId="{2BB215F6-2FC5-456C-942B-4B1E267833B6}" dt="2022-08-09T10:48:39.497" v="392" actId="478"/>
          <ac:spMkLst>
            <pc:docMk/>
            <pc:sldMk cId="2434601954" sldId="532"/>
            <ac:spMk id="11" creationId="{316D3E03-1AD5-4598-A0D8-9E7C34F117E6}"/>
          </ac:spMkLst>
        </pc:spChg>
        <pc:spChg chg="del">
          <ac:chgData name="DI XF" userId="2a7889fc66a80f19" providerId="LiveId" clId="{2BB215F6-2FC5-456C-942B-4B1E267833B6}" dt="2022-08-09T10:48:39.497" v="392" actId="478"/>
          <ac:spMkLst>
            <pc:docMk/>
            <pc:sldMk cId="2434601954" sldId="532"/>
            <ac:spMk id="12" creationId="{A829D8BE-E0E6-4C3D-9330-F3DB9A80040D}"/>
          </ac:spMkLst>
        </pc:spChg>
        <pc:spChg chg="del">
          <ac:chgData name="DI XF" userId="2a7889fc66a80f19" providerId="LiveId" clId="{2BB215F6-2FC5-456C-942B-4B1E267833B6}" dt="2022-08-09T10:48:39.497" v="392" actId="478"/>
          <ac:spMkLst>
            <pc:docMk/>
            <pc:sldMk cId="2434601954" sldId="532"/>
            <ac:spMk id="13" creationId="{8C2F4C93-9EB9-4894-B0A8-75F42D049322}"/>
          </ac:spMkLst>
        </pc:spChg>
        <pc:spChg chg="del">
          <ac:chgData name="DI XF" userId="2a7889fc66a80f19" providerId="LiveId" clId="{2BB215F6-2FC5-456C-942B-4B1E267833B6}" dt="2022-08-09T10:48:39.497" v="392" actId="478"/>
          <ac:spMkLst>
            <pc:docMk/>
            <pc:sldMk cId="2434601954" sldId="532"/>
            <ac:spMk id="14" creationId="{463FE27B-4809-4CF8-AB87-5518B3B23829}"/>
          </ac:spMkLst>
        </pc:spChg>
        <pc:spChg chg="del">
          <ac:chgData name="DI XF" userId="2a7889fc66a80f19" providerId="LiveId" clId="{2BB215F6-2FC5-456C-942B-4B1E267833B6}" dt="2022-08-09T10:48:39.497" v="392" actId="478"/>
          <ac:spMkLst>
            <pc:docMk/>
            <pc:sldMk cId="2434601954" sldId="532"/>
            <ac:spMk id="15" creationId="{C5CD6D88-E521-4323-AA1A-596688FC2870}"/>
          </ac:spMkLst>
        </pc:spChg>
        <pc:spChg chg="del">
          <ac:chgData name="DI XF" userId="2a7889fc66a80f19" providerId="LiveId" clId="{2BB215F6-2FC5-456C-942B-4B1E267833B6}" dt="2022-08-09T10:48:39.497" v="392" actId="478"/>
          <ac:spMkLst>
            <pc:docMk/>
            <pc:sldMk cId="2434601954" sldId="532"/>
            <ac:spMk id="16" creationId="{EB540916-BF6D-4608-83E9-FF7F857B1CD3}"/>
          </ac:spMkLst>
        </pc:spChg>
        <pc:spChg chg="del">
          <ac:chgData name="DI XF" userId="2a7889fc66a80f19" providerId="LiveId" clId="{2BB215F6-2FC5-456C-942B-4B1E267833B6}" dt="2022-08-09T10:48:39.497" v="392" actId="478"/>
          <ac:spMkLst>
            <pc:docMk/>
            <pc:sldMk cId="2434601954" sldId="532"/>
            <ac:spMk id="17" creationId="{610A105E-F0E7-43DD-B1E6-BC9E5EEE5424}"/>
          </ac:spMkLst>
        </pc:spChg>
        <pc:spChg chg="del">
          <ac:chgData name="DI XF" userId="2a7889fc66a80f19" providerId="LiveId" clId="{2BB215F6-2FC5-456C-942B-4B1E267833B6}" dt="2022-08-09T10:48:39.497" v="392" actId="478"/>
          <ac:spMkLst>
            <pc:docMk/>
            <pc:sldMk cId="2434601954" sldId="532"/>
            <ac:spMk id="18" creationId="{C7D085B3-143F-43F5-BF3F-FB961DF9CF97}"/>
          </ac:spMkLst>
        </pc:spChg>
        <pc:spChg chg="del">
          <ac:chgData name="DI XF" userId="2a7889fc66a80f19" providerId="LiveId" clId="{2BB215F6-2FC5-456C-942B-4B1E267833B6}" dt="2022-08-09T10:48:39.497" v="392" actId="478"/>
          <ac:spMkLst>
            <pc:docMk/>
            <pc:sldMk cId="2434601954" sldId="532"/>
            <ac:spMk id="19" creationId="{24948E03-1275-4D6A-BF89-132FDA29FBCC}"/>
          </ac:spMkLst>
        </pc:spChg>
        <pc:spChg chg="add mod">
          <ac:chgData name="DI XF" userId="2a7889fc66a80f19" providerId="LiveId" clId="{2BB215F6-2FC5-456C-942B-4B1E267833B6}" dt="2022-08-09T10:49:19.874" v="402" actId="1076"/>
          <ac:spMkLst>
            <pc:docMk/>
            <pc:sldMk cId="2434601954" sldId="532"/>
            <ac:spMk id="20" creationId="{BD81F055-14D0-4A99-B390-93CE310E3F9D}"/>
          </ac:spMkLst>
        </pc:spChg>
        <pc:spChg chg="add mod">
          <ac:chgData name="DI XF" userId="2a7889fc66a80f19" providerId="LiveId" clId="{2BB215F6-2FC5-456C-942B-4B1E267833B6}" dt="2022-08-09T10:49:57.727" v="414" actId="1076"/>
          <ac:spMkLst>
            <pc:docMk/>
            <pc:sldMk cId="2434601954" sldId="532"/>
            <ac:spMk id="21" creationId="{52F9A280-4AA5-452F-ACDE-7F73286B47DC}"/>
          </ac:spMkLst>
        </pc:spChg>
        <pc:spChg chg="add mod">
          <ac:chgData name="DI XF" userId="2a7889fc66a80f19" providerId="LiveId" clId="{2BB215F6-2FC5-456C-942B-4B1E267833B6}" dt="2022-08-09T10:49:50.071" v="412" actId="1076"/>
          <ac:spMkLst>
            <pc:docMk/>
            <pc:sldMk cId="2434601954" sldId="532"/>
            <ac:spMk id="22" creationId="{A605A5C2-95AB-4A05-9507-D709CD2E9B3C}"/>
          </ac:spMkLst>
        </pc:spChg>
        <pc:spChg chg="add mod">
          <ac:chgData name="DI XF" userId="2a7889fc66a80f19" providerId="LiveId" clId="{2BB215F6-2FC5-456C-942B-4B1E267833B6}" dt="2022-08-09T10:50:06.890" v="419" actId="1076"/>
          <ac:spMkLst>
            <pc:docMk/>
            <pc:sldMk cId="2434601954" sldId="532"/>
            <ac:spMk id="23" creationId="{82DE7641-6A1B-4D30-B7E8-ABD33C31BDA1}"/>
          </ac:spMkLst>
        </pc:spChg>
        <pc:spChg chg="add mod">
          <ac:chgData name="DI XF" userId="2a7889fc66a80f19" providerId="LiveId" clId="{2BB215F6-2FC5-456C-942B-4B1E267833B6}" dt="2022-08-09T10:49:57.727" v="414" actId="1076"/>
          <ac:spMkLst>
            <pc:docMk/>
            <pc:sldMk cId="2434601954" sldId="532"/>
            <ac:spMk id="24" creationId="{D1CA4F67-876B-42B6-90C8-986BEA862497}"/>
          </ac:spMkLst>
        </pc:spChg>
        <pc:spChg chg="add mod">
          <ac:chgData name="DI XF" userId="2a7889fc66a80f19" providerId="LiveId" clId="{2BB215F6-2FC5-456C-942B-4B1E267833B6}" dt="2022-08-09T10:49:21.844" v="403" actId="1076"/>
          <ac:spMkLst>
            <pc:docMk/>
            <pc:sldMk cId="2434601954" sldId="532"/>
            <ac:spMk id="25" creationId="{ACDEC551-E2A5-41F3-925D-BD1D7A5E250A}"/>
          </ac:spMkLst>
        </pc:spChg>
        <pc:spChg chg="add mod ord">
          <ac:chgData name="DI XF" userId="2a7889fc66a80f19" providerId="LiveId" clId="{2BB215F6-2FC5-456C-942B-4B1E267833B6}" dt="2022-08-09T10:49:46.921" v="411" actId="207"/>
          <ac:spMkLst>
            <pc:docMk/>
            <pc:sldMk cId="2434601954" sldId="532"/>
            <ac:spMk id="26" creationId="{9154F052-C987-4748-97B5-08E636399141}"/>
          </ac:spMkLst>
        </pc:spChg>
        <pc:spChg chg="add del mod">
          <ac:chgData name="DI XF" userId="2a7889fc66a80f19" providerId="LiveId" clId="{2BB215F6-2FC5-456C-942B-4B1E267833B6}" dt="2022-08-09T10:50:18.066" v="421"/>
          <ac:spMkLst>
            <pc:docMk/>
            <pc:sldMk cId="2434601954" sldId="532"/>
            <ac:spMk id="27" creationId="{34723EE1-3021-4EE7-8C18-9191649B92CE}"/>
          </ac:spMkLst>
        </pc:spChg>
        <pc:spChg chg="add del mod">
          <ac:chgData name="DI XF" userId="2a7889fc66a80f19" providerId="LiveId" clId="{2BB215F6-2FC5-456C-942B-4B1E267833B6}" dt="2022-08-09T10:50:18.066" v="421"/>
          <ac:spMkLst>
            <pc:docMk/>
            <pc:sldMk cId="2434601954" sldId="532"/>
            <ac:spMk id="28" creationId="{36FE0C14-427F-4E52-9B43-D0965F985F8A}"/>
          </ac:spMkLst>
        </pc:spChg>
        <pc:spChg chg="add del mod">
          <ac:chgData name="DI XF" userId="2a7889fc66a80f19" providerId="LiveId" clId="{2BB215F6-2FC5-456C-942B-4B1E267833B6}" dt="2022-08-09T10:50:18.066" v="421"/>
          <ac:spMkLst>
            <pc:docMk/>
            <pc:sldMk cId="2434601954" sldId="532"/>
            <ac:spMk id="29" creationId="{78E7AC46-2A46-4FEC-AD83-AFCD6691D4F9}"/>
          </ac:spMkLst>
        </pc:spChg>
        <pc:spChg chg="add del mod">
          <ac:chgData name="DI XF" userId="2a7889fc66a80f19" providerId="LiveId" clId="{2BB215F6-2FC5-456C-942B-4B1E267833B6}" dt="2022-08-09T10:50:18.066" v="421"/>
          <ac:spMkLst>
            <pc:docMk/>
            <pc:sldMk cId="2434601954" sldId="532"/>
            <ac:spMk id="30" creationId="{5646416E-586D-48FD-B00A-F36CF35E7929}"/>
          </ac:spMkLst>
        </pc:spChg>
        <pc:spChg chg="add del mod">
          <ac:chgData name="DI XF" userId="2a7889fc66a80f19" providerId="LiveId" clId="{2BB215F6-2FC5-456C-942B-4B1E267833B6}" dt="2022-08-09T10:50:18.066" v="421"/>
          <ac:spMkLst>
            <pc:docMk/>
            <pc:sldMk cId="2434601954" sldId="532"/>
            <ac:spMk id="31" creationId="{2AABC301-9BFA-48DE-9DA7-59BBF843B7A0}"/>
          </ac:spMkLst>
        </pc:spChg>
        <pc:spChg chg="add del mod">
          <ac:chgData name="DI XF" userId="2a7889fc66a80f19" providerId="LiveId" clId="{2BB215F6-2FC5-456C-942B-4B1E267833B6}" dt="2022-08-09T10:50:18.066" v="421"/>
          <ac:spMkLst>
            <pc:docMk/>
            <pc:sldMk cId="2434601954" sldId="532"/>
            <ac:spMk id="32" creationId="{026BC35B-A08A-4679-8A12-327F6566A2EF}"/>
          </ac:spMkLst>
        </pc:spChg>
        <pc:spChg chg="add del mod">
          <ac:chgData name="DI XF" userId="2a7889fc66a80f19" providerId="LiveId" clId="{2BB215F6-2FC5-456C-942B-4B1E267833B6}" dt="2022-08-09T10:50:18.066" v="421"/>
          <ac:spMkLst>
            <pc:docMk/>
            <pc:sldMk cId="2434601954" sldId="532"/>
            <ac:spMk id="33" creationId="{880F809F-F48F-4B03-89E3-C3F3E01F4C6A}"/>
          </ac:spMkLst>
        </pc:spChg>
        <pc:spChg chg="add del mod">
          <ac:chgData name="DI XF" userId="2a7889fc66a80f19" providerId="LiveId" clId="{2BB215F6-2FC5-456C-942B-4B1E267833B6}" dt="2022-08-09T10:51:08.896" v="431" actId="478"/>
          <ac:spMkLst>
            <pc:docMk/>
            <pc:sldMk cId="2434601954" sldId="532"/>
            <ac:spMk id="34" creationId="{DDF598DF-DA0B-4418-B24B-E2C6CF72A73B}"/>
          </ac:spMkLst>
        </pc:spChg>
      </pc:sldChg>
      <pc:sldChg chg="addSp delSp modSp add mod">
        <pc:chgData name="DI XF" userId="2a7889fc66a80f19" providerId="LiveId" clId="{2BB215F6-2FC5-456C-942B-4B1E267833B6}" dt="2022-08-16T09:56:32.325" v="878" actId="1076"/>
        <pc:sldMkLst>
          <pc:docMk/>
          <pc:sldMk cId="3158403860" sldId="533"/>
        </pc:sldMkLst>
        <pc:spChg chg="mod">
          <ac:chgData name="DI XF" userId="2a7889fc66a80f19" providerId="LiveId" clId="{2BB215F6-2FC5-456C-942B-4B1E267833B6}" dt="2022-08-11T08:29:19.626" v="661"/>
          <ac:spMkLst>
            <pc:docMk/>
            <pc:sldMk cId="3158403860" sldId="533"/>
            <ac:spMk id="2" creationId="{00000000-0000-0000-0000-000000000000}"/>
          </ac:spMkLst>
        </pc:spChg>
        <pc:spChg chg="mod">
          <ac:chgData name="DI XF" userId="2a7889fc66a80f19" providerId="LiveId" clId="{2BB215F6-2FC5-456C-942B-4B1E267833B6}" dt="2022-08-16T09:56:27.789" v="877" actId="403"/>
          <ac:spMkLst>
            <pc:docMk/>
            <pc:sldMk cId="3158403860" sldId="533"/>
            <ac:spMk id="9" creationId="{00000000-0000-0000-0000-000000000000}"/>
          </ac:spMkLst>
        </pc:spChg>
        <pc:spChg chg="add mod">
          <ac:chgData name="DI XF" userId="2a7889fc66a80f19" providerId="LiveId" clId="{2BB215F6-2FC5-456C-942B-4B1E267833B6}" dt="2022-08-16T09:56:32.325" v="878" actId="1076"/>
          <ac:spMkLst>
            <pc:docMk/>
            <pc:sldMk cId="3158403860" sldId="533"/>
            <ac:spMk id="11" creationId="{503DAEB6-BF02-4061-98A5-BC7B7F2F47ED}"/>
          </ac:spMkLst>
        </pc:spChg>
        <pc:spChg chg="add mod">
          <ac:chgData name="DI XF" userId="2a7889fc66a80f19" providerId="LiveId" clId="{2BB215F6-2FC5-456C-942B-4B1E267833B6}" dt="2022-08-16T09:56:32.325" v="878" actId="1076"/>
          <ac:spMkLst>
            <pc:docMk/>
            <pc:sldMk cId="3158403860" sldId="533"/>
            <ac:spMk id="12" creationId="{A3AEA584-DFB3-4738-B2FE-1C949E29D928}"/>
          </ac:spMkLst>
        </pc:spChg>
        <pc:spChg chg="add mod">
          <ac:chgData name="DI XF" userId="2a7889fc66a80f19" providerId="LiveId" clId="{2BB215F6-2FC5-456C-942B-4B1E267833B6}" dt="2022-08-16T09:56:32.325" v="878" actId="1076"/>
          <ac:spMkLst>
            <pc:docMk/>
            <pc:sldMk cId="3158403860" sldId="533"/>
            <ac:spMk id="13" creationId="{163756D8-4AA0-4102-8EC6-0FE62FFCA464}"/>
          </ac:spMkLst>
        </pc:spChg>
        <pc:spChg chg="add mod">
          <ac:chgData name="DI XF" userId="2a7889fc66a80f19" providerId="LiveId" clId="{2BB215F6-2FC5-456C-942B-4B1E267833B6}" dt="2022-08-16T09:56:32.325" v="878" actId="1076"/>
          <ac:spMkLst>
            <pc:docMk/>
            <pc:sldMk cId="3158403860" sldId="533"/>
            <ac:spMk id="14" creationId="{3A90E77E-B46A-4E61-91A6-4FC0991C2855}"/>
          </ac:spMkLst>
        </pc:spChg>
        <pc:spChg chg="add mod">
          <ac:chgData name="DI XF" userId="2a7889fc66a80f19" providerId="LiveId" clId="{2BB215F6-2FC5-456C-942B-4B1E267833B6}" dt="2022-08-16T09:56:32.325" v="878" actId="1076"/>
          <ac:spMkLst>
            <pc:docMk/>
            <pc:sldMk cId="3158403860" sldId="533"/>
            <ac:spMk id="15" creationId="{5C94FA1A-3DCA-4A96-819A-6610B1B18B96}"/>
          </ac:spMkLst>
        </pc:spChg>
        <pc:spChg chg="add mod">
          <ac:chgData name="DI XF" userId="2a7889fc66a80f19" providerId="LiveId" clId="{2BB215F6-2FC5-456C-942B-4B1E267833B6}" dt="2022-08-16T09:56:32.325" v="878" actId="1076"/>
          <ac:spMkLst>
            <pc:docMk/>
            <pc:sldMk cId="3158403860" sldId="533"/>
            <ac:spMk id="16" creationId="{A6B9F3CF-561D-4F48-A506-8BE3144B1BA7}"/>
          </ac:spMkLst>
        </pc:spChg>
        <pc:spChg chg="add mod">
          <ac:chgData name="DI XF" userId="2a7889fc66a80f19" providerId="LiveId" clId="{2BB215F6-2FC5-456C-942B-4B1E267833B6}" dt="2022-08-16T09:56:32.325" v="878" actId="1076"/>
          <ac:spMkLst>
            <pc:docMk/>
            <pc:sldMk cId="3158403860" sldId="533"/>
            <ac:spMk id="17" creationId="{03C45B60-A32A-41F7-AADA-56EE005E3EC2}"/>
          </ac:spMkLst>
        </pc:spChg>
        <pc:spChg chg="add mod">
          <ac:chgData name="DI XF" userId="2a7889fc66a80f19" providerId="LiveId" clId="{2BB215F6-2FC5-456C-942B-4B1E267833B6}" dt="2022-08-16T09:56:32.325" v="878" actId="1076"/>
          <ac:spMkLst>
            <pc:docMk/>
            <pc:sldMk cId="3158403860" sldId="533"/>
            <ac:spMk id="18" creationId="{A32C03A1-AB4B-44AF-BB4F-E99D59104E7A}"/>
          </ac:spMkLst>
        </pc:spChg>
        <pc:spChg chg="del">
          <ac:chgData name="DI XF" userId="2a7889fc66a80f19" providerId="LiveId" clId="{2BB215F6-2FC5-456C-942B-4B1E267833B6}" dt="2022-08-09T10:50:51.952" v="425" actId="478"/>
          <ac:spMkLst>
            <pc:docMk/>
            <pc:sldMk cId="3158403860" sldId="533"/>
            <ac:spMk id="20" creationId="{BD81F055-14D0-4A99-B390-93CE310E3F9D}"/>
          </ac:spMkLst>
        </pc:spChg>
        <pc:spChg chg="del">
          <ac:chgData name="DI XF" userId="2a7889fc66a80f19" providerId="LiveId" clId="{2BB215F6-2FC5-456C-942B-4B1E267833B6}" dt="2022-08-09T10:50:51.952" v="425" actId="478"/>
          <ac:spMkLst>
            <pc:docMk/>
            <pc:sldMk cId="3158403860" sldId="533"/>
            <ac:spMk id="21" creationId="{52F9A280-4AA5-452F-ACDE-7F73286B47DC}"/>
          </ac:spMkLst>
        </pc:spChg>
        <pc:spChg chg="del">
          <ac:chgData name="DI XF" userId="2a7889fc66a80f19" providerId="LiveId" clId="{2BB215F6-2FC5-456C-942B-4B1E267833B6}" dt="2022-08-09T10:50:51.952" v="425" actId="478"/>
          <ac:spMkLst>
            <pc:docMk/>
            <pc:sldMk cId="3158403860" sldId="533"/>
            <ac:spMk id="22" creationId="{A605A5C2-95AB-4A05-9507-D709CD2E9B3C}"/>
          </ac:spMkLst>
        </pc:spChg>
        <pc:spChg chg="del">
          <ac:chgData name="DI XF" userId="2a7889fc66a80f19" providerId="LiveId" clId="{2BB215F6-2FC5-456C-942B-4B1E267833B6}" dt="2022-08-09T10:50:51.952" v="425" actId="478"/>
          <ac:spMkLst>
            <pc:docMk/>
            <pc:sldMk cId="3158403860" sldId="533"/>
            <ac:spMk id="23" creationId="{82DE7641-6A1B-4D30-B7E8-ABD33C31BDA1}"/>
          </ac:spMkLst>
        </pc:spChg>
        <pc:spChg chg="del">
          <ac:chgData name="DI XF" userId="2a7889fc66a80f19" providerId="LiveId" clId="{2BB215F6-2FC5-456C-942B-4B1E267833B6}" dt="2022-08-09T10:50:51.952" v="425" actId="478"/>
          <ac:spMkLst>
            <pc:docMk/>
            <pc:sldMk cId="3158403860" sldId="533"/>
            <ac:spMk id="24" creationId="{D1CA4F67-876B-42B6-90C8-986BEA862497}"/>
          </ac:spMkLst>
        </pc:spChg>
        <pc:spChg chg="del">
          <ac:chgData name="DI XF" userId="2a7889fc66a80f19" providerId="LiveId" clId="{2BB215F6-2FC5-456C-942B-4B1E267833B6}" dt="2022-08-09T10:50:51.952" v="425" actId="478"/>
          <ac:spMkLst>
            <pc:docMk/>
            <pc:sldMk cId="3158403860" sldId="533"/>
            <ac:spMk id="25" creationId="{ACDEC551-E2A5-41F3-925D-BD1D7A5E250A}"/>
          </ac:spMkLst>
        </pc:spChg>
        <pc:spChg chg="del">
          <ac:chgData name="DI XF" userId="2a7889fc66a80f19" providerId="LiveId" clId="{2BB215F6-2FC5-456C-942B-4B1E267833B6}" dt="2022-08-09T10:50:51.952" v="425" actId="478"/>
          <ac:spMkLst>
            <pc:docMk/>
            <pc:sldMk cId="3158403860" sldId="533"/>
            <ac:spMk id="26" creationId="{9154F052-C987-4748-97B5-08E636399141}"/>
          </ac:spMkLst>
        </pc:spChg>
      </pc:sldChg>
      <pc:sldChg chg="addSp delSp modSp add mod">
        <pc:chgData name="DI XF" userId="2a7889fc66a80f19" providerId="LiveId" clId="{2BB215F6-2FC5-456C-942B-4B1E267833B6}" dt="2022-08-16T09:56:39.574" v="880" actId="1076"/>
        <pc:sldMkLst>
          <pc:docMk/>
          <pc:sldMk cId="1551005776" sldId="534"/>
        </pc:sldMkLst>
        <pc:spChg chg="mod">
          <ac:chgData name="DI XF" userId="2a7889fc66a80f19" providerId="LiveId" clId="{2BB215F6-2FC5-456C-942B-4B1E267833B6}" dt="2022-08-11T08:29:19.626" v="661"/>
          <ac:spMkLst>
            <pc:docMk/>
            <pc:sldMk cId="1551005776" sldId="534"/>
            <ac:spMk id="2" creationId="{00000000-0000-0000-0000-000000000000}"/>
          </ac:spMkLst>
        </pc:spChg>
        <pc:spChg chg="mod">
          <ac:chgData name="DI XF" userId="2a7889fc66a80f19" providerId="LiveId" clId="{2BB215F6-2FC5-456C-942B-4B1E267833B6}" dt="2022-08-16T09:56:35.685" v="879" actId="403"/>
          <ac:spMkLst>
            <pc:docMk/>
            <pc:sldMk cId="1551005776" sldId="534"/>
            <ac:spMk id="9" creationId="{00000000-0000-0000-0000-000000000000}"/>
          </ac:spMkLst>
        </pc:spChg>
        <pc:spChg chg="add mod">
          <ac:chgData name="DI XF" userId="2a7889fc66a80f19" providerId="LiveId" clId="{2BB215F6-2FC5-456C-942B-4B1E267833B6}" dt="2022-08-16T09:56:39.574" v="880" actId="1076"/>
          <ac:spMkLst>
            <pc:docMk/>
            <pc:sldMk cId="1551005776" sldId="534"/>
            <ac:spMk id="11" creationId="{ABF0C6A8-0558-4584-A428-A278493DC847}"/>
          </ac:spMkLst>
        </pc:spChg>
        <pc:spChg chg="add mod">
          <ac:chgData name="DI XF" userId="2a7889fc66a80f19" providerId="LiveId" clId="{2BB215F6-2FC5-456C-942B-4B1E267833B6}" dt="2022-08-16T09:56:39.574" v="880" actId="1076"/>
          <ac:spMkLst>
            <pc:docMk/>
            <pc:sldMk cId="1551005776" sldId="534"/>
            <ac:spMk id="12" creationId="{CBDFD06D-F055-4C40-91AF-F3F238B90795}"/>
          </ac:spMkLst>
        </pc:spChg>
        <pc:spChg chg="add mod">
          <ac:chgData name="DI XF" userId="2a7889fc66a80f19" providerId="LiveId" clId="{2BB215F6-2FC5-456C-942B-4B1E267833B6}" dt="2022-08-16T09:56:39.574" v="880" actId="1076"/>
          <ac:spMkLst>
            <pc:docMk/>
            <pc:sldMk cId="1551005776" sldId="534"/>
            <ac:spMk id="13" creationId="{764B0316-96FC-415F-BF92-D5D80C5EA30F}"/>
          </ac:spMkLst>
        </pc:spChg>
        <pc:spChg chg="add mod">
          <ac:chgData name="DI XF" userId="2a7889fc66a80f19" providerId="LiveId" clId="{2BB215F6-2FC5-456C-942B-4B1E267833B6}" dt="2022-08-16T09:56:39.574" v="880" actId="1076"/>
          <ac:spMkLst>
            <pc:docMk/>
            <pc:sldMk cId="1551005776" sldId="534"/>
            <ac:spMk id="14" creationId="{233CB872-6ADF-4805-907B-EBE19B69E54C}"/>
          </ac:spMkLst>
        </pc:spChg>
        <pc:spChg chg="add mod">
          <ac:chgData name="DI XF" userId="2a7889fc66a80f19" providerId="LiveId" clId="{2BB215F6-2FC5-456C-942B-4B1E267833B6}" dt="2022-08-16T09:56:39.574" v="880" actId="1076"/>
          <ac:spMkLst>
            <pc:docMk/>
            <pc:sldMk cId="1551005776" sldId="534"/>
            <ac:spMk id="15" creationId="{9938CF26-3A11-49D9-B09D-D131919C3529}"/>
          </ac:spMkLst>
        </pc:spChg>
        <pc:spChg chg="add mod">
          <ac:chgData name="DI XF" userId="2a7889fc66a80f19" providerId="LiveId" clId="{2BB215F6-2FC5-456C-942B-4B1E267833B6}" dt="2022-08-16T09:56:39.574" v="880" actId="1076"/>
          <ac:spMkLst>
            <pc:docMk/>
            <pc:sldMk cId="1551005776" sldId="534"/>
            <ac:spMk id="16" creationId="{C3767591-BCF0-4C19-8F49-34A011D3E481}"/>
          </ac:spMkLst>
        </pc:spChg>
        <pc:spChg chg="add mod">
          <ac:chgData name="DI XF" userId="2a7889fc66a80f19" providerId="LiveId" clId="{2BB215F6-2FC5-456C-942B-4B1E267833B6}" dt="2022-08-16T09:56:39.574" v="880" actId="1076"/>
          <ac:spMkLst>
            <pc:docMk/>
            <pc:sldMk cId="1551005776" sldId="534"/>
            <ac:spMk id="17" creationId="{F542A6AF-3789-41B8-A359-AF1F3FFD07F2}"/>
          </ac:spMkLst>
        </pc:spChg>
        <pc:spChg chg="add mod">
          <ac:chgData name="DI XF" userId="2a7889fc66a80f19" providerId="LiveId" clId="{2BB215F6-2FC5-456C-942B-4B1E267833B6}" dt="2022-08-16T09:56:39.574" v="880" actId="1076"/>
          <ac:spMkLst>
            <pc:docMk/>
            <pc:sldMk cId="1551005776" sldId="534"/>
            <ac:spMk id="18" creationId="{9B69A5B0-EF72-44CF-99E3-0510EDFC2A0C}"/>
          </ac:spMkLst>
        </pc:spChg>
        <pc:spChg chg="del">
          <ac:chgData name="DI XF" userId="2a7889fc66a80f19" providerId="LiveId" clId="{2BB215F6-2FC5-456C-942B-4B1E267833B6}" dt="2022-08-09T10:52:40.119" v="455" actId="478"/>
          <ac:spMkLst>
            <pc:docMk/>
            <pc:sldMk cId="1551005776" sldId="534"/>
            <ac:spMk id="20" creationId="{BD81F055-14D0-4A99-B390-93CE310E3F9D}"/>
          </ac:spMkLst>
        </pc:spChg>
        <pc:spChg chg="del">
          <ac:chgData name="DI XF" userId="2a7889fc66a80f19" providerId="LiveId" clId="{2BB215F6-2FC5-456C-942B-4B1E267833B6}" dt="2022-08-09T10:52:40.119" v="455" actId="478"/>
          <ac:spMkLst>
            <pc:docMk/>
            <pc:sldMk cId="1551005776" sldId="534"/>
            <ac:spMk id="21" creationId="{52F9A280-4AA5-452F-ACDE-7F73286B47DC}"/>
          </ac:spMkLst>
        </pc:spChg>
        <pc:spChg chg="del">
          <ac:chgData name="DI XF" userId="2a7889fc66a80f19" providerId="LiveId" clId="{2BB215F6-2FC5-456C-942B-4B1E267833B6}" dt="2022-08-09T10:52:40.119" v="455" actId="478"/>
          <ac:spMkLst>
            <pc:docMk/>
            <pc:sldMk cId="1551005776" sldId="534"/>
            <ac:spMk id="22" creationId="{A605A5C2-95AB-4A05-9507-D709CD2E9B3C}"/>
          </ac:spMkLst>
        </pc:spChg>
        <pc:spChg chg="del">
          <ac:chgData name="DI XF" userId="2a7889fc66a80f19" providerId="LiveId" clId="{2BB215F6-2FC5-456C-942B-4B1E267833B6}" dt="2022-08-09T10:52:40.119" v="455" actId="478"/>
          <ac:spMkLst>
            <pc:docMk/>
            <pc:sldMk cId="1551005776" sldId="534"/>
            <ac:spMk id="23" creationId="{82DE7641-6A1B-4D30-B7E8-ABD33C31BDA1}"/>
          </ac:spMkLst>
        </pc:spChg>
        <pc:spChg chg="del">
          <ac:chgData name="DI XF" userId="2a7889fc66a80f19" providerId="LiveId" clId="{2BB215F6-2FC5-456C-942B-4B1E267833B6}" dt="2022-08-09T10:52:40.119" v="455" actId="478"/>
          <ac:spMkLst>
            <pc:docMk/>
            <pc:sldMk cId="1551005776" sldId="534"/>
            <ac:spMk id="24" creationId="{D1CA4F67-876B-42B6-90C8-986BEA862497}"/>
          </ac:spMkLst>
        </pc:spChg>
        <pc:spChg chg="del">
          <ac:chgData name="DI XF" userId="2a7889fc66a80f19" providerId="LiveId" clId="{2BB215F6-2FC5-456C-942B-4B1E267833B6}" dt="2022-08-09T10:52:40.119" v="455" actId="478"/>
          <ac:spMkLst>
            <pc:docMk/>
            <pc:sldMk cId="1551005776" sldId="534"/>
            <ac:spMk id="25" creationId="{ACDEC551-E2A5-41F3-925D-BD1D7A5E250A}"/>
          </ac:spMkLst>
        </pc:spChg>
        <pc:spChg chg="del">
          <ac:chgData name="DI XF" userId="2a7889fc66a80f19" providerId="LiveId" clId="{2BB215F6-2FC5-456C-942B-4B1E267833B6}" dt="2022-08-09T10:52:40.119" v="455" actId="478"/>
          <ac:spMkLst>
            <pc:docMk/>
            <pc:sldMk cId="1551005776" sldId="534"/>
            <ac:spMk id="26" creationId="{9154F052-C987-4748-97B5-08E636399141}"/>
          </ac:spMkLst>
        </pc:spChg>
      </pc:sldChg>
      <pc:sldChg chg="addSp delSp modSp add mod modNotesTx">
        <pc:chgData name="DI XF" userId="2a7889fc66a80f19" providerId="LiveId" clId="{2BB215F6-2FC5-456C-942B-4B1E267833B6}" dt="2022-08-11T08:37:26.164" v="793" actId="1076"/>
        <pc:sldMkLst>
          <pc:docMk/>
          <pc:sldMk cId="1996734536" sldId="535"/>
        </pc:sldMkLst>
        <pc:spChg chg="mod">
          <ac:chgData name="DI XF" userId="2a7889fc66a80f19" providerId="LiveId" clId="{2BB215F6-2FC5-456C-942B-4B1E267833B6}" dt="2022-08-11T08:29:19.626" v="661"/>
          <ac:spMkLst>
            <pc:docMk/>
            <pc:sldMk cId="1996734536" sldId="535"/>
            <ac:spMk id="2" creationId="{00000000-0000-0000-0000-000000000000}"/>
          </ac:spMkLst>
        </pc:spChg>
        <pc:spChg chg="add del mod">
          <ac:chgData name="DI XF" userId="2a7889fc66a80f19" providerId="LiveId" clId="{2BB215F6-2FC5-456C-942B-4B1E267833B6}" dt="2022-08-09T10:55:10.128" v="502" actId="478"/>
          <ac:spMkLst>
            <pc:docMk/>
            <pc:sldMk cId="1996734536" sldId="535"/>
            <ac:spMk id="7" creationId="{6C64AC3E-0CDC-4CBC-B695-38DF649FE3FB}"/>
          </ac:spMkLst>
        </pc:spChg>
        <pc:spChg chg="add mod">
          <ac:chgData name="DI XF" userId="2a7889fc66a80f19" providerId="LiveId" clId="{2BB215F6-2FC5-456C-942B-4B1E267833B6}" dt="2022-08-09T10:55:18.447" v="505" actId="1076"/>
          <ac:spMkLst>
            <pc:docMk/>
            <pc:sldMk cId="1996734536" sldId="535"/>
            <ac:spMk id="8" creationId="{82D2E308-52DC-407C-B167-70444CD5D840}"/>
          </ac:spMkLst>
        </pc:spChg>
        <pc:spChg chg="mod">
          <ac:chgData name="DI XF" userId="2a7889fc66a80f19" providerId="LiveId" clId="{2BB215F6-2FC5-456C-942B-4B1E267833B6}" dt="2022-08-10T12:36:24.578" v="659" actId="207"/>
          <ac:spMkLst>
            <pc:docMk/>
            <pc:sldMk cId="1996734536" sldId="535"/>
            <ac:spMk id="9" creationId="{00000000-0000-0000-0000-000000000000}"/>
          </ac:spMkLst>
        </pc:spChg>
        <pc:spChg chg="del">
          <ac:chgData name="DI XF" userId="2a7889fc66a80f19" providerId="LiveId" clId="{2BB215F6-2FC5-456C-942B-4B1E267833B6}" dt="2022-08-09T10:53:38.278" v="467" actId="478"/>
          <ac:spMkLst>
            <pc:docMk/>
            <pc:sldMk cId="1996734536" sldId="535"/>
            <ac:spMk id="10" creationId="{72517368-B2DC-4E2A-9B1A-F1D30DB39CE3}"/>
          </ac:spMkLst>
        </pc:spChg>
        <pc:spChg chg="add mod">
          <ac:chgData name="DI XF" userId="2a7889fc66a80f19" providerId="LiveId" clId="{2BB215F6-2FC5-456C-942B-4B1E267833B6}" dt="2022-08-09T10:55:18.447" v="505" actId="1076"/>
          <ac:spMkLst>
            <pc:docMk/>
            <pc:sldMk cId="1996734536" sldId="535"/>
            <ac:spMk id="11" creationId="{4CA44775-1685-4449-8588-30D148BCB2E8}"/>
          </ac:spMkLst>
        </pc:spChg>
        <pc:spChg chg="add mod">
          <ac:chgData name="DI XF" userId="2a7889fc66a80f19" providerId="LiveId" clId="{2BB215F6-2FC5-456C-942B-4B1E267833B6}" dt="2022-08-09T10:55:18.447" v="505" actId="1076"/>
          <ac:spMkLst>
            <pc:docMk/>
            <pc:sldMk cId="1996734536" sldId="535"/>
            <ac:spMk id="12" creationId="{5E187D53-B962-4C64-93CB-96DFE15F5E20}"/>
          </ac:spMkLst>
        </pc:spChg>
        <pc:spChg chg="add mod">
          <ac:chgData name="DI XF" userId="2a7889fc66a80f19" providerId="LiveId" clId="{2BB215F6-2FC5-456C-942B-4B1E267833B6}" dt="2022-08-09T10:55:18.447" v="505" actId="1076"/>
          <ac:spMkLst>
            <pc:docMk/>
            <pc:sldMk cId="1996734536" sldId="535"/>
            <ac:spMk id="13" creationId="{4FF9820D-FB65-4E25-9A3E-33E9B26181DC}"/>
          </ac:spMkLst>
        </pc:spChg>
        <pc:spChg chg="add mod">
          <ac:chgData name="DI XF" userId="2a7889fc66a80f19" providerId="LiveId" clId="{2BB215F6-2FC5-456C-942B-4B1E267833B6}" dt="2022-08-09T10:55:18.447" v="505" actId="1076"/>
          <ac:spMkLst>
            <pc:docMk/>
            <pc:sldMk cId="1996734536" sldId="535"/>
            <ac:spMk id="14" creationId="{FB523A9D-F55B-4866-8FEC-D0AF7DAF9EF1}"/>
          </ac:spMkLst>
        </pc:spChg>
        <pc:spChg chg="add mod">
          <ac:chgData name="DI XF" userId="2a7889fc66a80f19" providerId="LiveId" clId="{2BB215F6-2FC5-456C-942B-4B1E267833B6}" dt="2022-08-09T10:55:18.447" v="505" actId="1076"/>
          <ac:spMkLst>
            <pc:docMk/>
            <pc:sldMk cId="1996734536" sldId="535"/>
            <ac:spMk id="15" creationId="{1AE554D1-D597-4965-B878-667BFC4B05E8}"/>
          </ac:spMkLst>
        </pc:spChg>
        <pc:spChg chg="add mod">
          <ac:chgData name="DI XF" userId="2a7889fc66a80f19" providerId="LiveId" clId="{2BB215F6-2FC5-456C-942B-4B1E267833B6}" dt="2022-08-11T08:37:26.164" v="793" actId="1076"/>
          <ac:spMkLst>
            <pc:docMk/>
            <pc:sldMk cId="1996734536" sldId="535"/>
            <ac:spMk id="16" creationId="{B48F5800-4381-49C9-B565-1D94CC984A5E}"/>
          </ac:spMkLst>
        </pc:spChg>
        <pc:spChg chg="add mod">
          <ac:chgData name="DI XF" userId="2a7889fc66a80f19" providerId="LiveId" clId="{2BB215F6-2FC5-456C-942B-4B1E267833B6}" dt="2022-08-09T10:55:18.447" v="505" actId="1076"/>
          <ac:spMkLst>
            <pc:docMk/>
            <pc:sldMk cId="1996734536" sldId="535"/>
            <ac:spMk id="17" creationId="{22480119-EF59-434A-AD14-BFC1E9A3934B}"/>
          </ac:spMkLst>
        </pc:spChg>
        <pc:spChg chg="add mod">
          <ac:chgData name="DI XF" userId="2a7889fc66a80f19" providerId="LiveId" clId="{2BB215F6-2FC5-456C-942B-4B1E267833B6}" dt="2022-08-11T08:37:23.642" v="792" actId="1076"/>
          <ac:spMkLst>
            <pc:docMk/>
            <pc:sldMk cId="1996734536" sldId="535"/>
            <ac:spMk id="18" creationId="{3F517E77-E640-477A-B26A-C78D04DCA3ED}"/>
          </ac:spMkLst>
        </pc:spChg>
        <pc:spChg chg="add del mod">
          <ac:chgData name="DI XF" userId="2a7889fc66a80f19" providerId="LiveId" clId="{2BB215F6-2FC5-456C-942B-4B1E267833B6}" dt="2022-08-09T10:55:25.490" v="507"/>
          <ac:spMkLst>
            <pc:docMk/>
            <pc:sldMk cId="1996734536" sldId="535"/>
            <ac:spMk id="19" creationId="{C660D18C-790A-413D-83E7-CC4F76F71B72}"/>
          </ac:spMkLst>
        </pc:spChg>
        <pc:spChg chg="add del mod">
          <ac:chgData name="DI XF" userId="2a7889fc66a80f19" providerId="LiveId" clId="{2BB215F6-2FC5-456C-942B-4B1E267833B6}" dt="2022-08-09T10:55:25.490" v="507"/>
          <ac:spMkLst>
            <pc:docMk/>
            <pc:sldMk cId="1996734536" sldId="535"/>
            <ac:spMk id="20" creationId="{CB3B6E7E-A237-4B14-BF68-4E988235A255}"/>
          </ac:spMkLst>
        </pc:spChg>
        <pc:spChg chg="add del mod">
          <ac:chgData name="DI XF" userId="2a7889fc66a80f19" providerId="LiveId" clId="{2BB215F6-2FC5-456C-942B-4B1E267833B6}" dt="2022-08-09T10:55:25.490" v="507"/>
          <ac:spMkLst>
            <pc:docMk/>
            <pc:sldMk cId="1996734536" sldId="535"/>
            <ac:spMk id="21" creationId="{481B84B2-82CC-45A1-8D5F-29B5251FDFB7}"/>
          </ac:spMkLst>
        </pc:spChg>
        <pc:spChg chg="add del mod">
          <ac:chgData name="DI XF" userId="2a7889fc66a80f19" providerId="LiveId" clId="{2BB215F6-2FC5-456C-942B-4B1E267833B6}" dt="2022-08-09T10:55:25.490" v="507"/>
          <ac:spMkLst>
            <pc:docMk/>
            <pc:sldMk cId="1996734536" sldId="535"/>
            <ac:spMk id="22" creationId="{64CFFC4A-B26A-46A9-A2C6-531EFAD363D8}"/>
          </ac:spMkLst>
        </pc:spChg>
        <pc:spChg chg="add del mod">
          <ac:chgData name="DI XF" userId="2a7889fc66a80f19" providerId="LiveId" clId="{2BB215F6-2FC5-456C-942B-4B1E267833B6}" dt="2022-08-09T10:55:25.490" v="507"/>
          <ac:spMkLst>
            <pc:docMk/>
            <pc:sldMk cId="1996734536" sldId="535"/>
            <ac:spMk id="23" creationId="{2B8EB7D3-A7CE-46A6-ACE3-395D10F68AB0}"/>
          </ac:spMkLst>
        </pc:spChg>
        <pc:spChg chg="add del mod">
          <ac:chgData name="DI XF" userId="2a7889fc66a80f19" providerId="LiveId" clId="{2BB215F6-2FC5-456C-942B-4B1E267833B6}" dt="2022-08-09T10:55:25.490" v="507"/>
          <ac:spMkLst>
            <pc:docMk/>
            <pc:sldMk cId="1996734536" sldId="535"/>
            <ac:spMk id="24" creationId="{54B15E98-4677-42C6-8E1D-9371E9B828B2}"/>
          </ac:spMkLst>
        </pc:spChg>
        <pc:spChg chg="add del mod">
          <ac:chgData name="DI XF" userId="2a7889fc66a80f19" providerId="LiveId" clId="{2BB215F6-2FC5-456C-942B-4B1E267833B6}" dt="2022-08-09T10:55:25.490" v="507"/>
          <ac:spMkLst>
            <pc:docMk/>
            <pc:sldMk cId="1996734536" sldId="535"/>
            <ac:spMk id="25" creationId="{1FD56EFC-7162-48B0-A166-B7A1E757B2A0}"/>
          </ac:spMkLst>
        </pc:spChg>
        <pc:spChg chg="add del mod">
          <ac:chgData name="DI XF" userId="2a7889fc66a80f19" providerId="LiveId" clId="{2BB215F6-2FC5-456C-942B-4B1E267833B6}" dt="2022-08-09T10:55:25.490" v="507"/>
          <ac:spMkLst>
            <pc:docMk/>
            <pc:sldMk cId="1996734536" sldId="535"/>
            <ac:spMk id="26" creationId="{FAD8ECF2-7DB5-4D45-AE35-F39F3E1533A0}"/>
          </ac:spMkLst>
        </pc:spChg>
        <pc:spChg chg="add del mod">
          <ac:chgData name="DI XF" userId="2a7889fc66a80f19" providerId="LiveId" clId="{2BB215F6-2FC5-456C-942B-4B1E267833B6}" dt="2022-08-09T10:55:25.490" v="507"/>
          <ac:spMkLst>
            <pc:docMk/>
            <pc:sldMk cId="1996734536" sldId="535"/>
            <ac:spMk id="27" creationId="{F5DF32E5-737F-4B6B-8220-252F5AF112FB}"/>
          </ac:spMkLst>
        </pc:spChg>
        <pc:graphicFrameChg chg="del">
          <ac:chgData name="DI XF" userId="2a7889fc66a80f19" providerId="LiveId" clId="{2BB215F6-2FC5-456C-942B-4B1E267833B6}" dt="2022-08-09T10:53:36.512" v="466" actId="478"/>
          <ac:graphicFrameMkLst>
            <pc:docMk/>
            <pc:sldMk cId="1996734536" sldId="535"/>
            <ac:graphicFrameMk id="6" creationId="{45837E20-A4F2-4528-A3BF-368A6285A447}"/>
          </ac:graphicFrameMkLst>
        </pc:graphicFrameChg>
      </pc:sldChg>
      <pc:sldChg chg="add del">
        <pc:chgData name="DI XF" userId="2a7889fc66a80f19" providerId="LiveId" clId="{2BB215F6-2FC5-456C-942B-4B1E267833B6}" dt="2022-08-09T10:53:28.598" v="465" actId="47"/>
        <pc:sldMkLst>
          <pc:docMk/>
          <pc:sldMk cId="479675363" sldId="536"/>
        </pc:sldMkLst>
      </pc:sldChg>
      <pc:sldChg chg="modSp add mod ord">
        <pc:chgData name="DI XF" userId="2a7889fc66a80f19" providerId="LiveId" clId="{2BB215F6-2FC5-456C-942B-4B1E267833B6}" dt="2022-08-16T09:57:11.148" v="902" actId="20577"/>
        <pc:sldMkLst>
          <pc:docMk/>
          <pc:sldMk cId="1838007776" sldId="536"/>
        </pc:sldMkLst>
        <pc:spChg chg="mod">
          <ac:chgData name="DI XF" userId="2a7889fc66a80f19" providerId="LiveId" clId="{2BB215F6-2FC5-456C-942B-4B1E267833B6}" dt="2022-08-11T08:29:19.626" v="661"/>
          <ac:spMkLst>
            <pc:docMk/>
            <pc:sldMk cId="1838007776" sldId="536"/>
            <ac:spMk id="2" creationId="{00000000-0000-0000-0000-000000000000}"/>
          </ac:spMkLst>
        </pc:spChg>
        <pc:spChg chg="mod">
          <ac:chgData name="DI XF" userId="2a7889fc66a80f19" providerId="LiveId" clId="{2BB215F6-2FC5-456C-942B-4B1E267833B6}" dt="2022-08-16T09:57:11.148" v="902" actId="20577"/>
          <ac:spMkLst>
            <pc:docMk/>
            <pc:sldMk cId="1838007776" sldId="536"/>
            <ac:spMk id="9" creationId="{00000000-0000-0000-0000-000000000000}"/>
          </ac:spMkLst>
        </pc:spChg>
      </pc:sldChg>
      <pc:sldChg chg="delSp add del mod">
        <pc:chgData name="DI XF" userId="2a7889fc66a80f19" providerId="LiveId" clId="{2BB215F6-2FC5-456C-942B-4B1E267833B6}" dt="2022-08-09T10:54:53.410" v="491" actId="47"/>
        <pc:sldMkLst>
          <pc:docMk/>
          <pc:sldMk cId="2316605457" sldId="536"/>
        </pc:sldMkLst>
        <pc:spChg chg="del">
          <ac:chgData name="DI XF" userId="2a7889fc66a80f19" providerId="LiveId" clId="{2BB215F6-2FC5-456C-942B-4B1E267833B6}" dt="2022-08-09T10:54:51.943" v="490" actId="478"/>
          <ac:spMkLst>
            <pc:docMk/>
            <pc:sldMk cId="2316605457" sldId="536"/>
            <ac:spMk id="13" creationId="{764B0316-96FC-415F-BF92-D5D80C5EA30F}"/>
          </ac:spMkLst>
        </pc:spChg>
      </pc:sldChg>
      <pc:sldChg chg="addSp delSp modSp add mod">
        <pc:chgData name="DI XF" userId="2a7889fc66a80f19" providerId="LiveId" clId="{2BB215F6-2FC5-456C-942B-4B1E267833B6}" dt="2022-08-11T08:29:19.626" v="661"/>
        <pc:sldMkLst>
          <pc:docMk/>
          <pc:sldMk cId="3313807506" sldId="537"/>
        </pc:sldMkLst>
        <pc:spChg chg="mod">
          <ac:chgData name="DI XF" userId="2a7889fc66a80f19" providerId="LiveId" clId="{2BB215F6-2FC5-456C-942B-4B1E267833B6}" dt="2022-08-11T08:29:19.626" v="661"/>
          <ac:spMkLst>
            <pc:docMk/>
            <pc:sldMk cId="3313807506" sldId="537"/>
            <ac:spMk id="2" creationId="{00000000-0000-0000-0000-000000000000}"/>
          </ac:spMkLst>
        </pc:spChg>
        <pc:spChg chg="del">
          <ac:chgData name="DI XF" userId="2a7889fc66a80f19" providerId="LiveId" clId="{2BB215F6-2FC5-456C-942B-4B1E267833B6}" dt="2022-08-09T10:55:30.280" v="509" actId="478"/>
          <ac:spMkLst>
            <pc:docMk/>
            <pc:sldMk cId="3313807506" sldId="537"/>
            <ac:spMk id="8" creationId="{82D2E308-52DC-407C-B167-70444CD5D840}"/>
          </ac:spMkLst>
        </pc:spChg>
        <pc:spChg chg="mod">
          <ac:chgData name="DI XF" userId="2a7889fc66a80f19" providerId="LiveId" clId="{2BB215F6-2FC5-456C-942B-4B1E267833B6}" dt="2022-08-10T12:36:38.571" v="660" actId="207"/>
          <ac:spMkLst>
            <pc:docMk/>
            <pc:sldMk cId="3313807506" sldId="537"/>
            <ac:spMk id="9" creationId="{00000000-0000-0000-0000-000000000000}"/>
          </ac:spMkLst>
        </pc:spChg>
        <pc:spChg chg="del">
          <ac:chgData name="DI XF" userId="2a7889fc66a80f19" providerId="LiveId" clId="{2BB215F6-2FC5-456C-942B-4B1E267833B6}" dt="2022-08-09T10:55:30.280" v="509" actId="478"/>
          <ac:spMkLst>
            <pc:docMk/>
            <pc:sldMk cId="3313807506" sldId="537"/>
            <ac:spMk id="11" creationId="{4CA44775-1685-4449-8588-30D148BCB2E8}"/>
          </ac:spMkLst>
        </pc:spChg>
        <pc:spChg chg="del">
          <ac:chgData name="DI XF" userId="2a7889fc66a80f19" providerId="LiveId" clId="{2BB215F6-2FC5-456C-942B-4B1E267833B6}" dt="2022-08-09T10:55:30.280" v="509" actId="478"/>
          <ac:spMkLst>
            <pc:docMk/>
            <pc:sldMk cId="3313807506" sldId="537"/>
            <ac:spMk id="12" creationId="{5E187D53-B962-4C64-93CB-96DFE15F5E20}"/>
          </ac:spMkLst>
        </pc:spChg>
        <pc:spChg chg="del">
          <ac:chgData name="DI XF" userId="2a7889fc66a80f19" providerId="LiveId" clId="{2BB215F6-2FC5-456C-942B-4B1E267833B6}" dt="2022-08-09T10:55:30.280" v="509" actId="478"/>
          <ac:spMkLst>
            <pc:docMk/>
            <pc:sldMk cId="3313807506" sldId="537"/>
            <ac:spMk id="13" creationId="{4FF9820D-FB65-4E25-9A3E-33E9B26181DC}"/>
          </ac:spMkLst>
        </pc:spChg>
        <pc:spChg chg="del">
          <ac:chgData name="DI XF" userId="2a7889fc66a80f19" providerId="LiveId" clId="{2BB215F6-2FC5-456C-942B-4B1E267833B6}" dt="2022-08-09T10:55:30.280" v="509" actId="478"/>
          <ac:spMkLst>
            <pc:docMk/>
            <pc:sldMk cId="3313807506" sldId="537"/>
            <ac:spMk id="14" creationId="{FB523A9D-F55B-4866-8FEC-D0AF7DAF9EF1}"/>
          </ac:spMkLst>
        </pc:spChg>
        <pc:spChg chg="del">
          <ac:chgData name="DI XF" userId="2a7889fc66a80f19" providerId="LiveId" clId="{2BB215F6-2FC5-456C-942B-4B1E267833B6}" dt="2022-08-09T10:55:30.280" v="509" actId="478"/>
          <ac:spMkLst>
            <pc:docMk/>
            <pc:sldMk cId="3313807506" sldId="537"/>
            <ac:spMk id="15" creationId="{1AE554D1-D597-4965-B878-667BFC4B05E8}"/>
          </ac:spMkLst>
        </pc:spChg>
        <pc:spChg chg="del">
          <ac:chgData name="DI XF" userId="2a7889fc66a80f19" providerId="LiveId" clId="{2BB215F6-2FC5-456C-942B-4B1E267833B6}" dt="2022-08-09T10:55:30.280" v="509" actId="478"/>
          <ac:spMkLst>
            <pc:docMk/>
            <pc:sldMk cId="3313807506" sldId="537"/>
            <ac:spMk id="16" creationId="{B48F5800-4381-49C9-B565-1D94CC984A5E}"/>
          </ac:spMkLst>
        </pc:spChg>
        <pc:spChg chg="del">
          <ac:chgData name="DI XF" userId="2a7889fc66a80f19" providerId="LiveId" clId="{2BB215F6-2FC5-456C-942B-4B1E267833B6}" dt="2022-08-09T10:55:30.280" v="509" actId="478"/>
          <ac:spMkLst>
            <pc:docMk/>
            <pc:sldMk cId="3313807506" sldId="537"/>
            <ac:spMk id="17" creationId="{22480119-EF59-434A-AD14-BFC1E9A3934B}"/>
          </ac:spMkLst>
        </pc:spChg>
        <pc:spChg chg="del">
          <ac:chgData name="DI XF" userId="2a7889fc66a80f19" providerId="LiveId" clId="{2BB215F6-2FC5-456C-942B-4B1E267833B6}" dt="2022-08-09T10:55:30.280" v="509" actId="478"/>
          <ac:spMkLst>
            <pc:docMk/>
            <pc:sldMk cId="3313807506" sldId="537"/>
            <ac:spMk id="18" creationId="{3F517E77-E640-477A-B26A-C78D04DCA3ED}"/>
          </ac:spMkLst>
        </pc:spChg>
        <pc:spChg chg="add mod">
          <ac:chgData name="DI XF" userId="2a7889fc66a80f19" providerId="LiveId" clId="{2BB215F6-2FC5-456C-942B-4B1E267833B6}" dt="2022-08-09T10:55:37.758" v="511" actId="1076"/>
          <ac:spMkLst>
            <pc:docMk/>
            <pc:sldMk cId="3313807506" sldId="537"/>
            <ac:spMk id="19" creationId="{F3E48C78-5BE7-4039-80A7-BB6B14DDB1EF}"/>
          </ac:spMkLst>
        </pc:spChg>
        <pc:spChg chg="add mod">
          <ac:chgData name="DI XF" userId="2a7889fc66a80f19" providerId="LiveId" clId="{2BB215F6-2FC5-456C-942B-4B1E267833B6}" dt="2022-08-09T10:55:37.758" v="511" actId="1076"/>
          <ac:spMkLst>
            <pc:docMk/>
            <pc:sldMk cId="3313807506" sldId="537"/>
            <ac:spMk id="20" creationId="{6AEB219A-72B8-4983-94E3-8C71690AA6BA}"/>
          </ac:spMkLst>
        </pc:spChg>
        <pc:spChg chg="add mod">
          <ac:chgData name="DI XF" userId="2a7889fc66a80f19" providerId="LiveId" clId="{2BB215F6-2FC5-456C-942B-4B1E267833B6}" dt="2022-08-09T10:55:37.758" v="511" actId="1076"/>
          <ac:spMkLst>
            <pc:docMk/>
            <pc:sldMk cId="3313807506" sldId="537"/>
            <ac:spMk id="21" creationId="{9A82EC4A-4B1E-4996-84B2-FBC3C1D1AD44}"/>
          </ac:spMkLst>
        </pc:spChg>
        <pc:spChg chg="add mod">
          <ac:chgData name="DI XF" userId="2a7889fc66a80f19" providerId="LiveId" clId="{2BB215F6-2FC5-456C-942B-4B1E267833B6}" dt="2022-08-09T10:55:37.758" v="511" actId="1076"/>
          <ac:spMkLst>
            <pc:docMk/>
            <pc:sldMk cId="3313807506" sldId="537"/>
            <ac:spMk id="22" creationId="{CFB10097-090C-4876-A3C2-0640871D3ED2}"/>
          </ac:spMkLst>
        </pc:spChg>
        <pc:spChg chg="add mod">
          <ac:chgData name="DI XF" userId="2a7889fc66a80f19" providerId="LiveId" clId="{2BB215F6-2FC5-456C-942B-4B1E267833B6}" dt="2022-08-09T10:55:37.758" v="511" actId="1076"/>
          <ac:spMkLst>
            <pc:docMk/>
            <pc:sldMk cId="3313807506" sldId="537"/>
            <ac:spMk id="23" creationId="{E2EE405F-936F-450E-A336-8664FDA794F9}"/>
          </ac:spMkLst>
        </pc:spChg>
        <pc:spChg chg="add mod">
          <ac:chgData name="DI XF" userId="2a7889fc66a80f19" providerId="LiveId" clId="{2BB215F6-2FC5-456C-942B-4B1E267833B6}" dt="2022-08-09T10:55:37.758" v="511" actId="1076"/>
          <ac:spMkLst>
            <pc:docMk/>
            <pc:sldMk cId="3313807506" sldId="537"/>
            <ac:spMk id="24" creationId="{A438CD07-BA15-43E9-BD7C-3DD7CA6AE4DA}"/>
          </ac:spMkLst>
        </pc:spChg>
        <pc:spChg chg="add mod">
          <ac:chgData name="DI XF" userId="2a7889fc66a80f19" providerId="LiveId" clId="{2BB215F6-2FC5-456C-942B-4B1E267833B6}" dt="2022-08-09T10:55:37.758" v="511" actId="1076"/>
          <ac:spMkLst>
            <pc:docMk/>
            <pc:sldMk cId="3313807506" sldId="537"/>
            <ac:spMk id="25" creationId="{73C9FFFA-51EF-49B2-95D9-E4789407C958}"/>
          </ac:spMkLst>
        </pc:spChg>
        <pc:spChg chg="add mod">
          <ac:chgData name="DI XF" userId="2a7889fc66a80f19" providerId="LiveId" clId="{2BB215F6-2FC5-456C-942B-4B1E267833B6}" dt="2022-08-09T10:55:37.758" v="511" actId="1076"/>
          <ac:spMkLst>
            <pc:docMk/>
            <pc:sldMk cId="3313807506" sldId="537"/>
            <ac:spMk id="26" creationId="{4B66A5EF-9EA3-4439-9FFF-539003AC100B}"/>
          </ac:spMkLst>
        </pc:spChg>
        <pc:spChg chg="add mod">
          <ac:chgData name="DI XF" userId="2a7889fc66a80f19" providerId="LiveId" clId="{2BB215F6-2FC5-456C-942B-4B1E267833B6}" dt="2022-08-09T10:55:37.758" v="511" actId="1076"/>
          <ac:spMkLst>
            <pc:docMk/>
            <pc:sldMk cId="3313807506" sldId="537"/>
            <ac:spMk id="27" creationId="{DA6FB36D-4918-4667-999A-2E9C8AF2C640}"/>
          </ac:spMkLst>
        </pc:spChg>
        <pc:spChg chg="add mod">
          <ac:chgData name="DI XF" userId="2a7889fc66a80f19" providerId="LiveId" clId="{2BB215F6-2FC5-456C-942B-4B1E267833B6}" dt="2022-08-09T10:55:37.758" v="511" actId="1076"/>
          <ac:spMkLst>
            <pc:docMk/>
            <pc:sldMk cId="3313807506" sldId="537"/>
            <ac:spMk id="28" creationId="{56F155E2-2124-4D08-87C9-22FD10EBD062}"/>
          </ac:spMkLst>
        </pc:spChg>
        <pc:spChg chg="add mod">
          <ac:chgData name="DI XF" userId="2a7889fc66a80f19" providerId="LiveId" clId="{2BB215F6-2FC5-456C-942B-4B1E267833B6}" dt="2022-08-09T10:55:37.758" v="511" actId="1076"/>
          <ac:spMkLst>
            <pc:docMk/>
            <pc:sldMk cId="3313807506" sldId="537"/>
            <ac:spMk id="29" creationId="{CCA1A782-128B-46CA-AB10-2E3F24BFB973}"/>
          </ac:spMkLst>
        </pc:spChg>
        <pc:spChg chg="add mod">
          <ac:chgData name="DI XF" userId="2a7889fc66a80f19" providerId="LiveId" clId="{2BB215F6-2FC5-456C-942B-4B1E267833B6}" dt="2022-08-09T10:55:37.758" v="511" actId="1076"/>
          <ac:spMkLst>
            <pc:docMk/>
            <pc:sldMk cId="3313807506" sldId="537"/>
            <ac:spMk id="30" creationId="{0CF74B0E-A3B9-423D-974F-40060175D997}"/>
          </ac:spMkLst>
        </pc:spChg>
        <pc:spChg chg="add mod">
          <ac:chgData name="DI XF" userId="2a7889fc66a80f19" providerId="LiveId" clId="{2BB215F6-2FC5-456C-942B-4B1E267833B6}" dt="2022-08-09T10:55:37.758" v="511" actId="1076"/>
          <ac:spMkLst>
            <pc:docMk/>
            <pc:sldMk cId="3313807506" sldId="537"/>
            <ac:spMk id="31" creationId="{D74F03FD-A7AB-48E2-91C8-EB42270B6A32}"/>
          </ac:spMkLst>
        </pc:spChg>
        <pc:spChg chg="add mod">
          <ac:chgData name="DI XF" userId="2a7889fc66a80f19" providerId="LiveId" clId="{2BB215F6-2FC5-456C-942B-4B1E267833B6}" dt="2022-08-09T10:55:37.758" v="511" actId="1076"/>
          <ac:spMkLst>
            <pc:docMk/>
            <pc:sldMk cId="3313807506" sldId="537"/>
            <ac:spMk id="32" creationId="{7EFEBD38-ED46-4E23-BD07-511F187B6AEE}"/>
          </ac:spMkLst>
        </pc:spChg>
        <pc:spChg chg="add mod">
          <ac:chgData name="DI XF" userId="2a7889fc66a80f19" providerId="LiveId" clId="{2BB215F6-2FC5-456C-942B-4B1E267833B6}" dt="2022-08-09T10:55:37.758" v="511" actId="1076"/>
          <ac:spMkLst>
            <pc:docMk/>
            <pc:sldMk cId="3313807506" sldId="537"/>
            <ac:spMk id="33" creationId="{1B8E924A-305F-44C8-8193-3A720E3BCC61}"/>
          </ac:spMkLst>
        </pc:spChg>
        <pc:spChg chg="add mod">
          <ac:chgData name="DI XF" userId="2a7889fc66a80f19" providerId="LiveId" clId="{2BB215F6-2FC5-456C-942B-4B1E267833B6}" dt="2022-08-09T10:55:37.758" v="511" actId="1076"/>
          <ac:spMkLst>
            <pc:docMk/>
            <pc:sldMk cId="3313807506" sldId="537"/>
            <ac:spMk id="34" creationId="{D80F45CA-8C36-4B6D-B466-AFE596562E65}"/>
          </ac:spMkLst>
        </pc:spChg>
        <pc:spChg chg="add mod">
          <ac:chgData name="DI XF" userId="2a7889fc66a80f19" providerId="LiveId" clId="{2BB215F6-2FC5-456C-942B-4B1E267833B6}" dt="2022-08-09T10:55:37.758" v="511" actId="1076"/>
          <ac:spMkLst>
            <pc:docMk/>
            <pc:sldMk cId="3313807506" sldId="537"/>
            <ac:spMk id="35" creationId="{7EF47FD2-8810-4072-880A-3CAB19AC469E}"/>
          </ac:spMkLst>
        </pc:spChg>
        <pc:spChg chg="add mod">
          <ac:chgData name="DI XF" userId="2a7889fc66a80f19" providerId="LiveId" clId="{2BB215F6-2FC5-456C-942B-4B1E267833B6}" dt="2022-08-09T10:55:37.758" v="511" actId="1076"/>
          <ac:spMkLst>
            <pc:docMk/>
            <pc:sldMk cId="3313807506" sldId="537"/>
            <ac:spMk id="36" creationId="{D779B6B2-0580-4A60-9C5A-FE315CC97E09}"/>
          </ac:spMkLst>
        </pc:spChg>
        <pc:spChg chg="add mod">
          <ac:chgData name="DI XF" userId="2a7889fc66a80f19" providerId="LiveId" clId="{2BB215F6-2FC5-456C-942B-4B1E267833B6}" dt="2022-08-09T10:55:37.758" v="511" actId="1076"/>
          <ac:spMkLst>
            <pc:docMk/>
            <pc:sldMk cId="3313807506" sldId="537"/>
            <ac:spMk id="37" creationId="{8DBD3FA6-EBD4-4B1F-9084-FA26E1763882}"/>
          </ac:spMkLst>
        </pc:spChg>
        <pc:spChg chg="add mod">
          <ac:chgData name="DI XF" userId="2a7889fc66a80f19" providerId="LiveId" clId="{2BB215F6-2FC5-456C-942B-4B1E267833B6}" dt="2022-08-09T10:55:37.758" v="511" actId="1076"/>
          <ac:spMkLst>
            <pc:docMk/>
            <pc:sldMk cId="3313807506" sldId="537"/>
            <ac:spMk id="38" creationId="{8EEFF871-E93A-46DC-8E9B-5C63D5ABBF7B}"/>
          </ac:spMkLst>
        </pc:spChg>
        <pc:spChg chg="add mod">
          <ac:chgData name="DI XF" userId="2a7889fc66a80f19" providerId="LiveId" clId="{2BB215F6-2FC5-456C-942B-4B1E267833B6}" dt="2022-08-09T10:55:37.758" v="511" actId="1076"/>
          <ac:spMkLst>
            <pc:docMk/>
            <pc:sldMk cId="3313807506" sldId="537"/>
            <ac:spMk id="39" creationId="{5D04F83C-1B3A-4CBA-920E-BBB42CA379FA}"/>
          </ac:spMkLst>
        </pc:spChg>
        <pc:spChg chg="add mod">
          <ac:chgData name="DI XF" userId="2a7889fc66a80f19" providerId="LiveId" clId="{2BB215F6-2FC5-456C-942B-4B1E267833B6}" dt="2022-08-09T10:55:37.758" v="511" actId="1076"/>
          <ac:spMkLst>
            <pc:docMk/>
            <pc:sldMk cId="3313807506" sldId="537"/>
            <ac:spMk id="40" creationId="{789AE159-4D9B-445B-B0C8-8E654A638980}"/>
          </ac:spMkLst>
        </pc:spChg>
        <pc:spChg chg="add mod">
          <ac:chgData name="DI XF" userId="2a7889fc66a80f19" providerId="LiveId" clId="{2BB215F6-2FC5-456C-942B-4B1E267833B6}" dt="2022-08-09T10:55:37.758" v="511" actId="1076"/>
          <ac:spMkLst>
            <pc:docMk/>
            <pc:sldMk cId="3313807506" sldId="537"/>
            <ac:spMk id="41" creationId="{B30C973E-18F2-48DC-AB02-115A79F4AC0E}"/>
          </ac:spMkLst>
        </pc:spChg>
        <pc:spChg chg="add mod">
          <ac:chgData name="DI XF" userId="2a7889fc66a80f19" providerId="LiveId" clId="{2BB215F6-2FC5-456C-942B-4B1E267833B6}" dt="2022-08-09T10:55:37.758" v="511" actId="1076"/>
          <ac:spMkLst>
            <pc:docMk/>
            <pc:sldMk cId="3313807506" sldId="537"/>
            <ac:spMk id="42" creationId="{2E49D5C9-B973-40D4-A6DB-9A73E6FE0A1A}"/>
          </ac:spMkLst>
        </pc:spChg>
      </pc:sldChg>
      <pc:sldChg chg="delSp modSp add del mod ord">
        <pc:chgData name="DI XF" userId="2a7889fc66a80f19" providerId="LiveId" clId="{2BB215F6-2FC5-456C-942B-4B1E267833B6}" dt="2022-08-09T10:58:57.886" v="569" actId="47"/>
        <pc:sldMkLst>
          <pc:docMk/>
          <pc:sldMk cId="1091332723" sldId="538"/>
        </pc:sldMkLst>
        <pc:spChg chg="mod">
          <ac:chgData name="DI XF" userId="2a7889fc66a80f19" providerId="LiveId" clId="{2BB215F6-2FC5-456C-942B-4B1E267833B6}" dt="2022-08-09T10:58:37.927" v="568" actId="1076"/>
          <ac:spMkLst>
            <pc:docMk/>
            <pc:sldMk cId="1091332723" sldId="538"/>
            <ac:spMk id="9" creationId="{00000000-0000-0000-0000-000000000000}"/>
          </ac:spMkLst>
        </pc:spChg>
        <pc:picChg chg="del">
          <ac:chgData name="DI XF" userId="2a7889fc66a80f19" providerId="LiveId" clId="{2BB215F6-2FC5-456C-942B-4B1E267833B6}" dt="2022-08-09T10:57:26.888" v="513" actId="478"/>
          <ac:picMkLst>
            <pc:docMk/>
            <pc:sldMk cId="1091332723" sldId="538"/>
            <ac:picMk id="5" creationId="{00000000-0000-0000-0000-000000000000}"/>
          </ac:picMkLst>
        </pc:picChg>
      </pc:sldChg>
      <pc:sldChg chg="modSp add mod">
        <pc:chgData name="DI XF" userId="2a7889fc66a80f19" providerId="LiveId" clId="{2BB215F6-2FC5-456C-942B-4B1E267833B6}" dt="2022-08-11T08:29:32.889" v="678" actId="20577"/>
        <pc:sldMkLst>
          <pc:docMk/>
          <pc:sldMk cId="2399094080" sldId="538"/>
        </pc:sldMkLst>
        <pc:spChg chg="mod">
          <ac:chgData name="DI XF" userId="2a7889fc66a80f19" providerId="LiveId" clId="{2BB215F6-2FC5-456C-942B-4B1E267833B6}" dt="2022-08-11T08:29:32.889" v="678" actId="20577"/>
          <ac:spMkLst>
            <pc:docMk/>
            <pc:sldMk cId="2399094080" sldId="538"/>
            <ac:spMk id="2" creationId="{00000000-0000-0000-0000-000000000000}"/>
          </ac:spMkLst>
        </pc:spChg>
        <pc:spChg chg="mod">
          <ac:chgData name="DI XF" userId="2a7889fc66a80f19" providerId="LiveId" clId="{2BB215F6-2FC5-456C-942B-4B1E267833B6}" dt="2022-08-11T08:29:29.710" v="664" actId="20577"/>
          <ac:spMkLst>
            <pc:docMk/>
            <pc:sldMk cId="2399094080" sldId="538"/>
            <ac:spMk id="5" creationId="{00000000-0000-0000-0000-000000000000}"/>
          </ac:spMkLst>
        </pc:spChg>
      </pc:sldChg>
      <pc:sldChg chg="addSp delSp modSp add mod">
        <pc:chgData name="DI XF" userId="2a7889fc66a80f19" providerId="LiveId" clId="{2BB215F6-2FC5-456C-942B-4B1E267833B6}" dt="2022-08-11T08:38:12.211" v="816" actId="403"/>
        <pc:sldMkLst>
          <pc:docMk/>
          <pc:sldMk cId="1828487800" sldId="539"/>
        </pc:sldMkLst>
        <pc:spChg chg="mod">
          <ac:chgData name="DI XF" userId="2a7889fc66a80f19" providerId="LiveId" clId="{2BB215F6-2FC5-456C-942B-4B1E267833B6}" dt="2022-08-11T08:29:53.547" v="687" actId="20577"/>
          <ac:spMkLst>
            <pc:docMk/>
            <pc:sldMk cId="1828487800" sldId="539"/>
            <ac:spMk id="2" creationId="{00000000-0000-0000-0000-000000000000}"/>
          </ac:spMkLst>
        </pc:spChg>
        <pc:spChg chg="del">
          <ac:chgData name="DI XF" userId="2a7889fc66a80f19" providerId="LiveId" clId="{2BB215F6-2FC5-456C-942B-4B1E267833B6}" dt="2022-08-11T08:29:47.909" v="679" actId="478"/>
          <ac:spMkLst>
            <pc:docMk/>
            <pc:sldMk cId="1828487800" sldId="539"/>
            <ac:spMk id="5" creationId="{056AFBEE-23DF-4687-91E9-E9A9B8A14A50}"/>
          </ac:spMkLst>
        </pc:spChg>
        <pc:spChg chg="del">
          <ac:chgData name="DI XF" userId="2a7889fc66a80f19" providerId="LiveId" clId="{2BB215F6-2FC5-456C-942B-4B1E267833B6}" dt="2022-08-11T08:29:47.909" v="679" actId="478"/>
          <ac:spMkLst>
            <pc:docMk/>
            <pc:sldMk cId="1828487800" sldId="539"/>
            <ac:spMk id="6" creationId="{55FD1309-8187-42BD-9642-BDBDD14C0A27}"/>
          </ac:spMkLst>
        </pc:spChg>
        <pc:spChg chg="del">
          <ac:chgData name="DI XF" userId="2a7889fc66a80f19" providerId="LiveId" clId="{2BB215F6-2FC5-456C-942B-4B1E267833B6}" dt="2022-08-11T08:29:47.909" v="679" actId="478"/>
          <ac:spMkLst>
            <pc:docMk/>
            <pc:sldMk cId="1828487800" sldId="539"/>
            <ac:spMk id="7" creationId="{39021642-868E-4EA6-961A-4BF58307F028}"/>
          </ac:spMkLst>
        </pc:spChg>
        <pc:spChg chg="del">
          <ac:chgData name="DI XF" userId="2a7889fc66a80f19" providerId="LiveId" clId="{2BB215F6-2FC5-456C-942B-4B1E267833B6}" dt="2022-08-11T08:29:47.909" v="679" actId="478"/>
          <ac:spMkLst>
            <pc:docMk/>
            <pc:sldMk cId="1828487800" sldId="539"/>
            <ac:spMk id="8" creationId="{D07A1E94-8F90-43FF-8FB6-2A6E7FD4D79C}"/>
          </ac:spMkLst>
        </pc:spChg>
        <pc:spChg chg="del">
          <ac:chgData name="DI XF" userId="2a7889fc66a80f19" providerId="LiveId" clId="{2BB215F6-2FC5-456C-942B-4B1E267833B6}" dt="2022-08-11T08:29:47.909" v="679" actId="478"/>
          <ac:spMkLst>
            <pc:docMk/>
            <pc:sldMk cId="1828487800" sldId="539"/>
            <ac:spMk id="10" creationId="{5E382655-5295-45BA-AD32-0EB096F8F3BF}"/>
          </ac:spMkLst>
        </pc:spChg>
        <pc:spChg chg="del">
          <ac:chgData name="DI XF" userId="2a7889fc66a80f19" providerId="LiveId" clId="{2BB215F6-2FC5-456C-942B-4B1E267833B6}" dt="2022-08-11T08:29:47.909" v="679" actId="478"/>
          <ac:spMkLst>
            <pc:docMk/>
            <pc:sldMk cId="1828487800" sldId="539"/>
            <ac:spMk id="11" creationId="{5079892F-6FB5-4E5D-8497-2C5EAD89F97D}"/>
          </ac:spMkLst>
        </pc:spChg>
        <pc:spChg chg="del">
          <ac:chgData name="DI XF" userId="2a7889fc66a80f19" providerId="LiveId" clId="{2BB215F6-2FC5-456C-942B-4B1E267833B6}" dt="2022-08-11T08:29:47.909" v="679" actId="478"/>
          <ac:spMkLst>
            <pc:docMk/>
            <pc:sldMk cId="1828487800" sldId="539"/>
            <ac:spMk id="12" creationId="{BAFB895F-5FA7-4A1A-8E0A-7656E511A8A2}"/>
          </ac:spMkLst>
        </pc:spChg>
        <pc:spChg chg="del">
          <ac:chgData name="DI XF" userId="2a7889fc66a80f19" providerId="LiveId" clId="{2BB215F6-2FC5-456C-942B-4B1E267833B6}" dt="2022-08-11T08:29:47.909" v="679" actId="478"/>
          <ac:spMkLst>
            <pc:docMk/>
            <pc:sldMk cId="1828487800" sldId="539"/>
            <ac:spMk id="13" creationId="{8F243CFE-6F9C-4FC5-A9BD-F76A43B9606D}"/>
          </ac:spMkLst>
        </pc:spChg>
        <pc:spChg chg="del">
          <ac:chgData name="DI XF" userId="2a7889fc66a80f19" providerId="LiveId" clId="{2BB215F6-2FC5-456C-942B-4B1E267833B6}" dt="2022-08-11T08:29:47.909" v="679" actId="478"/>
          <ac:spMkLst>
            <pc:docMk/>
            <pc:sldMk cId="1828487800" sldId="539"/>
            <ac:spMk id="14" creationId="{32076B49-4251-4E08-BCDE-904B7D3D7A90}"/>
          </ac:spMkLst>
        </pc:spChg>
        <pc:spChg chg="del">
          <ac:chgData name="DI XF" userId="2a7889fc66a80f19" providerId="LiveId" clId="{2BB215F6-2FC5-456C-942B-4B1E267833B6}" dt="2022-08-11T08:29:47.909" v="679" actId="478"/>
          <ac:spMkLst>
            <pc:docMk/>
            <pc:sldMk cId="1828487800" sldId="539"/>
            <ac:spMk id="15" creationId="{F7128736-C079-4880-895E-05230D41D2D2}"/>
          </ac:spMkLst>
        </pc:spChg>
        <pc:spChg chg="del">
          <ac:chgData name="DI XF" userId="2a7889fc66a80f19" providerId="LiveId" clId="{2BB215F6-2FC5-456C-942B-4B1E267833B6}" dt="2022-08-11T08:29:47.909" v="679" actId="478"/>
          <ac:spMkLst>
            <pc:docMk/>
            <pc:sldMk cId="1828487800" sldId="539"/>
            <ac:spMk id="16" creationId="{3BD640D8-C0A2-40D1-A09A-878A73715882}"/>
          </ac:spMkLst>
        </pc:spChg>
        <pc:spChg chg="del">
          <ac:chgData name="DI XF" userId="2a7889fc66a80f19" providerId="LiveId" clId="{2BB215F6-2FC5-456C-942B-4B1E267833B6}" dt="2022-08-11T08:29:47.909" v="679" actId="478"/>
          <ac:spMkLst>
            <pc:docMk/>
            <pc:sldMk cId="1828487800" sldId="539"/>
            <ac:spMk id="17" creationId="{443BA234-C662-42B7-A456-ED95168DA984}"/>
          </ac:spMkLst>
        </pc:spChg>
        <pc:spChg chg="del">
          <ac:chgData name="DI XF" userId="2a7889fc66a80f19" providerId="LiveId" clId="{2BB215F6-2FC5-456C-942B-4B1E267833B6}" dt="2022-08-11T08:29:47.909" v="679" actId="478"/>
          <ac:spMkLst>
            <pc:docMk/>
            <pc:sldMk cId="1828487800" sldId="539"/>
            <ac:spMk id="18" creationId="{0B54B6BA-D395-42C5-9C4F-110DA88D826E}"/>
          </ac:spMkLst>
        </pc:spChg>
        <pc:spChg chg="del">
          <ac:chgData name="DI XF" userId="2a7889fc66a80f19" providerId="LiveId" clId="{2BB215F6-2FC5-456C-942B-4B1E267833B6}" dt="2022-08-11T08:29:47.909" v="679" actId="478"/>
          <ac:spMkLst>
            <pc:docMk/>
            <pc:sldMk cId="1828487800" sldId="539"/>
            <ac:spMk id="19" creationId="{24ADA74E-6165-443D-9C5F-835D606059CB}"/>
          </ac:spMkLst>
        </pc:spChg>
        <pc:spChg chg="add mod">
          <ac:chgData name="DI XF" userId="2a7889fc66a80f19" providerId="LiveId" clId="{2BB215F6-2FC5-456C-942B-4B1E267833B6}" dt="2022-08-11T08:30:13.332" v="696" actId="14100"/>
          <ac:spMkLst>
            <pc:docMk/>
            <pc:sldMk cId="1828487800" sldId="539"/>
            <ac:spMk id="20" creationId="{83FD7040-65C5-40DA-9AEB-9FCECFA6250E}"/>
          </ac:spMkLst>
        </pc:spChg>
        <pc:spChg chg="add mod">
          <ac:chgData name="DI XF" userId="2a7889fc66a80f19" providerId="LiveId" clId="{2BB215F6-2FC5-456C-942B-4B1E267833B6}" dt="2022-08-11T08:30:23.691" v="700" actId="1076"/>
          <ac:spMkLst>
            <pc:docMk/>
            <pc:sldMk cId="1828487800" sldId="539"/>
            <ac:spMk id="21" creationId="{B7CF9651-B5D1-4969-A782-A7E2ED9DF57D}"/>
          </ac:spMkLst>
        </pc:spChg>
        <pc:spChg chg="add mod">
          <ac:chgData name="DI XF" userId="2a7889fc66a80f19" providerId="LiveId" clId="{2BB215F6-2FC5-456C-942B-4B1E267833B6}" dt="2022-08-11T08:30:13.332" v="696" actId="14100"/>
          <ac:spMkLst>
            <pc:docMk/>
            <pc:sldMk cId="1828487800" sldId="539"/>
            <ac:spMk id="22" creationId="{1E0F08FB-EBF7-42B6-B4DC-02B0D7B5847E}"/>
          </ac:spMkLst>
        </pc:spChg>
        <pc:spChg chg="add mod">
          <ac:chgData name="DI XF" userId="2a7889fc66a80f19" providerId="LiveId" clId="{2BB215F6-2FC5-456C-942B-4B1E267833B6}" dt="2022-08-11T08:30:17.510" v="698" actId="14100"/>
          <ac:spMkLst>
            <pc:docMk/>
            <pc:sldMk cId="1828487800" sldId="539"/>
            <ac:spMk id="23" creationId="{51B13ECD-FF8C-4F77-B5FD-55BE3E37D163}"/>
          </ac:spMkLst>
        </pc:spChg>
        <pc:spChg chg="add mod">
          <ac:chgData name="DI XF" userId="2a7889fc66a80f19" providerId="LiveId" clId="{2BB215F6-2FC5-456C-942B-4B1E267833B6}" dt="2022-08-11T08:38:12.211" v="816" actId="403"/>
          <ac:spMkLst>
            <pc:docMk/>
            <pc:sldMk cId="1828487800" sldId="539"/>
            <ac:spMk id="24" creationId="{63D6317F-8159-4D98-BE2D-172D93FB70E9}"/>
          </ac:spMkLst>
        </pc:spChg>
        <pc:spChg chg="add del">
          <ac:chgData name="DI XF" userId="2a7889fc66a80f19" providerId="LiveId" clId="{2BB215F6-2FC5-456C-942B-4B1E267833B6}" dt="2022-08-11T08:37:37.945" v="801"/>
          <ac:spMkLst>
            <pc:docMk/>
            <pc:sldMk cId="1828487800" sldId="539"/>
            <ac:spMk id="25" creationId="{532B32CB-91F0-41D6-A479-E84A614536B0}"/>
          </ac:spMkLst>
        </pc:spChg>
        <pc:spChg chg="add mod">
          <ac:chgData name="DI XF" userId="2a7889fc66a80f19" providerId="LiveId" clId="{2BB215F6-2FC5-456C-942B-4B1E267833B6}" dt="2022-08-11T08:38:08.194" v="813" actId="14100"/>
          <ac:spMkLst>
            <pc:docMk/>
            <pc:sldMk cId="1828487800" sldId="539"/>
            <ac:spMk id="26" creationId="{4D4CDE06-E490-47F6-859D-EA71C9CC523D}"/>
          </ac:spMkLst>
        </pc:spChg>
      </pc:sldChg>
      <pc:sldChg chg="addSp modSp add mod">
        <pc:chgData name="DI XF" userId="2a7889fc66a80f19" providerId="LiveId" clId="{2BB215F6-2FC5-456C-942B-4B1E267833B6}" dt="2022-08-11T08:38:40.402" v="817" actId="14100"/>
        <pc:sldMkLst>
          <pc:docMk/>
          <pc:sldMk cId="3532780136" sldId="540"/>
        </pc:sldMkLst>
        <pc:spChg chg="add mod">
          <ac:chgData name="DI XF" userId="2a7889fc66a80f19" providerId="LiveId" clId="{2BB215F6-2FC5-456C-942B-4B1E267833B6}" dt="2022-08-11T08:38:40.402" v="817" actId="14100"/>
          <ac:spMkLst>
            <pc:docMk/>
            <pc:sldMk cId="3532780136" sldId="540"/>
            <ac:spMk id="3" creationId="{0455599D-EDDA-4CE1-A67B-769EDC6DDCB6}"/>
          </ac:spMkLst>
        </pc:spChg>
        <pc:spChg chg="add mod">
          <ac:chgData name="DI XF" userId="2a7889fc66a80f19" providerId="LiveId" clId="{2BB215F6-2FC5-456C-942B-4B1E267833B6}" dt="2022-08-11T08:31:18.431" v="713" actId="404"/>
          <ac:spMkLst>
            <pc:docMk/>
            <pc:sldMk cId="3532780136" sldId="540"/>
            <ac:spMk id="4" creationId="{55A94F67-3D4F-4230-8B2C-8CE95E4296CC}"/>
          </ac:spMkLst>
        </pc:spChg>
        <pc:spChg chg="add mod">
          <ac:chgData name="DI XF" userId="2a7889fc66a80f19" providerId="LiveId" clId="{2BB215F6-2FC5-456C-942B-4B1E267833B6}" dt="2022-08-11T08:31:18.431" v="713" actId="404"/>
          <ac:spMkLst>
            <pc:docMk/>
            <pc:sldMk cId="3532780136" sldId="540"/>
            <ac:spMk id="5" creationId="{AB44325C-93DD-4B37-81DC-3A436DDC6708}"/>
          </ac:spMkLst>
        </pc:spChg>
        <pc:spChg chg="add mod">
          <ac:chgData name="DI XF" userId="2a7889fc66a80f19" providerId="LiveId" clId="{2BB215F6-2FC5-456C-942B-4B1E267833B6}" dt="2022-08-11T08:31:18.431" v="713" actId="404"/>
          <ac:spMkLst>
            <pc:docMk/>
            <pc:sldMk cId="3532780136" sldId="540"/>
            <ac:spMk id="6" creationId="{774FE34C-0ADB-40D3-A259-47DEAAFB67D9}"/>
          </ac:spMkLst>
        </pc:spChg>
        <pc:spChg chg="add mod">
          <ac:chgData name="DI XF" userId="2a7889fc66a80f19" providerId="LiveId" clId="{2BB215F6-2FC5-456C-942B-4B1E267833B6}" dt="2022-08-11T08:31:18.431" v="713" actId="404"/>
          <ac:spMkLst>
            <pc:docMk/>
            <pc:sldMk cId="3532780136" sldId="540"/>
            <ac:spMk id="7" creationId="{E2D513B2-94D6-452E-BCEF-8CC86A9D05AF}"/>
          </ac:spMkLst>
        </pc:spChg>
        <pc:spChg chg="add mod">
          <ac:chgData name="DI XF" userId="2a7889fc66a80f19" providerId="LiveId" clId="{2BB215F6-2FC5-456C-942B-4B1E267833B6}" dt="2022-08-11T08:31:18.431" v="713" actId="404"/>
          <ac:spMkLst>
            <pc:docMk/>
            <pc:sldMk cId="3532780136" sldId="540"/>
            <ac:spMk id="8" creationId="{12A16207-62EE-478F-A73F-9E43C98A4605}"/>
          </ac:spMkLst>
        </pc:spChg>
        <pc:spChg chg="add mod">
          <ac:chgData name="DI XF" userId="2a7889fc66a80f19" providerId="LiveId" clId="{2BB215F6-2FC5-456C-942B-4B1E267833B6}" dt="2022-08-11T08:31:18.431" v="713" actId="404"/>
          <ac:spMkLst>
            <pc:docMk/>
            <pc:sldMk cId="3532780136" sldId="540"/>
            <ac:spMk id="9" creationId="{FCF52D27-6EB9-45F2-8084-6EB3D732544F}"/>
          </ac:spMkLst>
        </pc:spChg>
        <pc:spChg chg="add mod">
          <ac:chgData name="DI XF" userId="2a7889fc66a80f19" providerId="LiveId" clId="{2BB215F6-2FC5-456C-942B-4B1E267833B6}" dt="2022-08-11T08:31:18.431" v="713" actId="404"/>
          <ac:spMkLst>
            <pc:docMk/>
            <pc:sldMk cId="3532780136" sldId="540"/>
            <ac:spMk id="10" creationId="{72C02322-FE12-4147-AD28-27651EC7FDB7}"/>
          </ac:spMkLst>
        </pc:spChg>
        <pc:spChg chg="add mod">
          <ac:chgData name="DI XF" userId="2a7889fc66a80f19" providerId="LiveId" clId="{2BB215F6-2FC5-456C-942B-4B1E267833B6}" dt="2022-08-11T08:31:25.719" v="717" actId="20577"/>
          <ac:spMkLst>
            <pc:docMk/>
            <pc:sldMk cId="3532780136" sldId="540"/>
            <ac:spMk id="11" creationId="{31F40152-012C-47AC-BBFC-9C4C57FA831E}"/>
          </ac:spMkLst>
        </pc:spChg>
        <pc:spChg chg="add mod">
          <ac:chgData name="DI XF" userId="2a7889fc66a80f19" providerId="LiveId" clId="{2BB215F6-2FC5-456C-942B-4B1E267833B6}" dt="2022-08-11T08:31:18.431" v="713" actId="404"/>
          <ac:spMkLst>
            <pc:docMk/>
            <pc:sldMk cId="3532780136" sldId="540"/>
            <ac:spMk id="12" creationId="{0EAA2A10-98F6-4443-A2CE-CDCF94F8D7B6}"/>
          </ac:spMkLst>
        </pc:spChg>
        <pc:spChg chg="add mod">
          <ac:chgData name="DI XF" userId="2a7889fc66a80f19" providerId="LiveId" clId="{2BB215F6-2FC5-456C-942B-4B1E267833B6}" dt="2022-08-11T08:31:18.431" v="713" actId="404"/>
          <ac:spMkLst>
            <pc:docMk/>
            <pc:sldMk cId="3532780136" sldId="540"/>
            <ac:spMk id="13" creationId="{AACBE4E6-EB2B-4383-91FA-2315736BF90B}"/>
          </ac:spMkLst>
        </pc:spChg>
      </pc:sldChg>
      <pc:sldChg chg="addSp modSp add mod">
        <pc:chgData name="DI XF" userId="2a7889fc66a80f19" providerId="LiveId" clId="{2BB215F6-2FC5-456C-942B-4B1E267833B6}" dt="2022-08-11T08:33:25.119" v="734" actId="403"/>
        <pc:sldMkLst>
          <pc:docMk/>
          <pc:sldMk cId="1279919881" sldId="541"/>
        </pc:sldMkLst>
        <pc:spChg chg="add mod">
          <ac:chgData name="DI XF" userId="2a7889fc66a80f19" providerId="LiveId" clId="{2BB215F6-2FC5-456C-942B-4B1E267833B6}" dt="2022-08-11T08:32:19.862" v="724" actId="403"/>
          <ac:spMkLst>
            <pc:docMk/>
            <pc:sldMk cId="1279919881" sldId="541"/>
            <ac:spMk id="3" creationId="{76189386-CB3A-41AA-AE48-10F34B467433}"/>
          </ac:spMkLst>
        </pc:spChg>
        <pc:spChg chg="add mod">
          <ac:chgData name="DI XF" userId="2a7889fc66a80f19" providerId="LiveId" clId="{2BB215F6-2FC5-456C-942B-4B1E267833B6}" dt="2022-08-11T08:32:27.212" v="725" actId="1076"/>
          <ac:spMkLst>
            <pc:docMk/>
            <pc:sldMk cId="1279919881" sldId="541"/>
            <ac:spMk id="4" creationId="{4466BA24-E880-4912-86E5-2C5B2AF8A394}"/>
          </ac:spMkLst>
        </pc:spChg>
        <pc:spChg chg="add mod">
          <ac:chgData name="DI XF" userId="2a7889fc66a80f19" providerId="LiveId" clId="{2BB215F6-2FC5-456C-942B-4B1E267833B6}" dt="2022-08-11T08:33:11.464" v="733" actId="1076"/>
          <ac:spMkLst>
            <pc:docMk/>
            <pc:sldMk cId="1279919881" sldId="541"/>
            <ac:spMk id="5" creationId="{8A3FA76A-5F91-41B2-87D0-E9BFFCBB06DB}"/>
          </ac:spMkLst>
        </pc:spChg>
        <pc:spChg chg="add mod">
          <ac:chgData name="DI XF" userId="2a7889fc66a80f19" providerId="LiveId" clId="{2BB215F6-2FC5-456C-942B-4B1E267833B6}" dt="2022-08-11T08:32:27.212" v="725" actId="1076"/>
          <ac:spMkLst>
            <pc:docMk/>
            <pc:sldMk cId="1279919881" sldId="541"/>
            <ac:spMk id="6" creationId="{3DD4507E-4C05-47B3-8117-D4697EF56166}"/>
          </ac:spMkLst>
        </pc:spChg>
        <pc:spChg chg="add mod">
          <ac:chgData name="DI XF" userId="2a7889fc66a80f19" providerId="LiveId" clId="{2BB215F6-2FC5-456C-942B-4B1E267833B6}" dt="2022-08-11T08:32:27.212" v="725" actId="1076"/>
          <ac:spMkLst>
            <pc:docMk/>
            <pc:sldMk cId="1279919881" sldId="541"/>
            <ac:spMk id="7" creationId="{E5C90CC8-9171-4659-A7DF-FE101C02208D}"/>
          </ac:spMkLst>
        </pc:spChg>
        <pc:spChg chg="add mod">
          <ac:chgData name="DI XF" userId="2a7889fc66a80f19" providerId="LiveId" clId="{2BB215F6-2FC5-456C-942B-4B1E267833B6}" dt="2022-08-11T08:32:27.212" v="725" actId="1076"/>
          <ac:spMkLst>
            <pc:docMk/>
            <pc:sldMk cId="1279919881" sldId="541"/>
            <ac:spMk id="8" creationId="{232B263C-5490-477E-AA13-5786FF9F6E72}"/>
          </ac:spMkLst>
        </pc:spChg>
        <pc:spChg chg="add mod">
          <ac:chgData name="DI XF" userId="2a7889fc66a80f19" providerId="LiveId" clId="{2BB215F6-2FC5-456C-942B-4B1E267833B6}" dt="2022-08-11T08:32:40.952" v="726" actId="1076"/>
          <ac:spMkLst>
            <pc:docMk/>
            <pc:sldMk cId="1279919881" sldId="541"/>
            <ac:spMk id="9" creationId="{DE08B7AD-C6B4-4318-968B-22DEE9120B2C}"/>
          </ac:spMkLst>
        </pc:spChg>
        <pc:spChg chg="add mod">
          <ac:chgData name="DI XF" userId="2a7889fc66a80f19" providerId="LiveId" clId="{2BB215F6-2FC5-456C-942B-4B1E267833B6}" dt="2022-08-11T08:32:27.212" v="725" actId="1076"/>
          <ac:spMkLst>
            <pc:docMk/>
            <pc:sldMk cId="1279919881" sldId="541"/>
            <ac:spMk id="10" creationId="{1D5B3836-E58F-447A-AB4C-3C1D5F0EACAB}"/>
          </ac:spMkLst>
        </pc:spChg>
        <pc:spChg chg="add mod">
          <ac:chgData name="DI XF" userId="2a7889fc66a80f19" providerId="LiveId" clId="{2BB215F6-2FC5-456C-942B-4B1E267833B6}" dt="2022-08-11T08:32:40.952" v="726" actId="1076"/>
          <ac:spMkLst>
            <pc:docMk/>
            <pc:sldMk cId="1279919881" sldId="541"/>
            <ac:spMk id="11" creationId="{D1EF293F-F594-43A2-9CFD-ADAC8062338F}"/>
          </ac:spMkLst>
        </pc:spChg>
        <pc:spChg chg="add mod">
          <ac:chgData name="DI XF" userId="2a7889fc66a80f19" providerId="LiveId" clId="{2BB215F6-2FC5-456C-942B-4B1E267833B6}" dt="2022-08-11T08:32:27.212" v="725" actId="1076"/>
          <ac:spMkLst>
            <pc:docMk/>
            <pc:sldMk cId="1279919881" sldId="541"/>
            <ac:spMk id="12" creationId="{EA539EC6-FD4B-4CFD-B874-E21F908EDFE0}"/>
          </ac:spMkLst>
        </pc:spChg>
        <pc:spChg chg="add mod">
          <ac:chgData name="DI XF" userId="2a7889fc66a80f19" providerId="LiveId" clId="{2BB215F6-2FC5-456C-942B-4B1E267833B6}" dt="2022-08-11T08:32:27.212" v="725" actId="1076"/>
          <ac:spMkLst>
            <pc:docMk/>
            <pc:sldMk cId="1279919881" sldId="541"/>
            <ac:spMk id="13" creationId="{CB3A3627-4474-4999-B9FB-76ED5C00B4B7}"/>
          </ac:spMkLst>
        </pc:spChg>
        <pc:spChg chg="add mod">
          <ac:chgData name="DI XF" userId="2a7889fc66a80f19" providerId="LiveId" clId="{2BB215F6-2FC5-456C-942B-4B1E267833B6}" dt="2022-08-11T08:32:40.952" v="726" actId="1076"/>
          <ac:spMkLst>
            <pc:docMk/>
            <pc:sldMk cId="1279919881" sldId="541"/>
            <ac:spMk id="14" creationId="{33BB0904-9B57-4D17-91EB-CC6F139C8F70}"/>
          </ac:spMkLst>
        </pc:spChg>
        <pc:spChg chg="add mod">
          <ac:chgData name="DI XF" userId="2a7889fc66a80f19" providerId="LiveId" clId="{2BB215F6-2FC5-456C-942B-4B1E267833B6}" dt="2022-08-11T08:32:27.212" v="725" actId="1076"/>
          <ac:spMkLst>
            <pc:docMk/>
            <pc:sldMk cId="1279919881" sldId="541"/>
            <ac:spMk id="15" creationId="{028169C0-880A-460C-8594-BD761F8BBFD3}"/>
          </ac:spMkLst>
        </pc:spChg>
        <pc:spChg chg="add mod">
          <ac:chgData name="DI XF" userId="2a7889fc66a80f19" providerId="LiveId" clId="{2BB215F6-2FC5-456C-942B-4B1E267833B6}" dt="2022-08-11T08:32:40.952" v="726" actId="1076"/>
          <ac:spMkLst>
            <pc:docMk/>
            <pc:sldMk cId="1279919881" sldId="541"/>
            <ac:spMk id="16" creationId="{27A013E4-1162-404F-A2BD-3563D79EE796}"/>
          </ac:spMkLst>
        </pc:spChg>
        <pc:spChg chg="add mod">
          <ac:chgData name="DI XF" userId="2a7889fc66a80f19" providerId="LiveId" clId="{2BB215F6-2FC5-456C-942B-4B1E267833B6}" dt="2022-08-11T08:32:27.212" v="725" actId="1076"/>
          <ac:spMkLst>
            <pc:docMk/>
            <pc:sldMk cId="1279919881" sldId="541"/>
            <ac:spMk id="17" creationId="{16611B5A-6FAB-455E-A596-6E3C8A23AF17}"/>
          </ac:spMkLst>
        </pc:spChg>
        <pc:spChg chg="add mod">
          <ac:chgData name="DI XF" userId="2a7889fc66a80f19" providerId="LiveId" clId="{2BB215F6-2FC5-456C-942B-4B1E267833B6}" dt="2022-08-11T08:33:25.119" v="734" actId="403"/>
          <ac:spMkLst>
            <pc:docMk/>
            <pc:sldMk cId="1279919881" sldId="541"/>
            <ac:spMk id="18" creationId="{EFEB9D9D-D6FE-4330-831B-62F157CD8A50}"/>
          </ac:spMkLst>
        </pc:spChg>
        <pc:spChg chg="add mod">
          <ac:chgData name="DI XF" userId="2a7889fc66a80f19" providerId="LiveId" clId="{2BB215F6-2FC5-456C-942B-4B1E267833B6}" dt="2022-08-11T08:32:27.212" v="725" actId="1076"/>
          <ac:spMkLst>
            <pc:docMk/>
            <pc:sldMk cId="1279919881" sldId="541"/>
            <ac:spMk id="19" creationId="{2B8CEDD0-5B0E-4EE3-ABFB-2A3586FD8E61}"/>
          </ac:spMkLst>
        </pc:spChg>
        <pc:spChg chg="add mod">
          <ac:chgData name="DI XF" userId="2a7889fc66a80f19" providerId="LiveId" clId="{2BB215F6-2FC5-456C-942B-4B1E267833B6}" dt="2022-08-11T08:32:27.212" v="725" actId="1076"/>
          <ac:spMkLst>
            <pc:docMk/>
            <pc:sldMk cId="1279919881" sldId="541"/>
            <ac:spMk id="20" creationId="{91A1E3CD-3AF6-4366-96B9-A3B8CD2456D3}"/>
          </ac:spMkLst>
        </pc:spChg>
        <pc:spChg chg="add mod">
          <ac:chgData name="DI XF" userId="2a7889fc66a80f19" providerId="LiveId" clId="{2BB215F6-2FC5-456C-942B-4B1E267833B6}" dt="2022-08-11T08:32:27.212" v="725" actId="1076"/>
          <ac:spMkLst>
            <pc:docMk/>
            <pc:sldMk cId="1279919881" sldId="541"/>
            <ac:spMk id="21" creationId="{66402B60-F3B7-475B-85AA-DB9DBB861980}"/>
          </ac:spMkLst>
        </pc:spChg>
        <pc:spChg chg="add mod">
          <ac:chgData name="DI XF" userId="2a7889fc66a80f19" providerId="LiveId" clId="{2BB215F6-2FC5-456C-942B-4B1E267833B6}" dt="2022-08-11T08:32:27.212" v="725" actId="1076"/>
          <ac:spMkLst>
            <pc:docMk/>
            <pc:sldMk cId="1279919881" sldId="541"/>
            <ac:spMk id="22" creationId="{EC54FD24-1FE1-4667-9DD1-DBF9D4BF6081}"/>
          </ac:spMkLst>
        </pc:spChg>
        <pc:spChg chg="add mod">
          <ac:chgData name="DI XF" userId="2a7889fc66a80f19" providerId="LiveId" clId="{2BB215F6-2FC5-456C-942B-4B1E267833B6}" dt="2022-08-11T08:32:27.212" v="725" actId="1076"/>
          <ac:spMkLst>
            <pc:docMk/>
            <pc:sldMk cId="1279919881" sldId="541"/>
            <ac:spMk id="23" creationId="{0E768305-1DD7-4DE4-9C67-7CCD355779A9}"/>
          </ac:spMkLst>
        </pc:spChg>
        <pc:spChg chg="add mod">
          <ac:chgData name="DI XF" userId="2a7889fc66a80f19" providerId="LiveId" clId="{2BB215F6-2FC5-456C-942B-4B1E267833B6}" dt="2022-08-11T08:32:27.212" v="725" actId="1076"/>
          <ac:spMkLst>
            <pc:docMk/>
            <pc:sldMk cId="1279919881" sldId="541"/>
            <ac:spMk id="24" creationId="{995CF1FB-5536-47F1-ACA5-32CD7AB1FCCC}"/>
          </ac:spMkLst>
        </pc:spChg>
        <pc:spChg chg="add mod">
          <ac:chgData name="DI XF" userId="2a7889fc66a80f19" providerId="LiveId" clId="{2BB215F6-2FC5-456C-942B-4B1E267833B6}" dt="2022-08-11T08:32:27.212" v="725" actId="1076"/>
          <ac:spMkLst>
            <pc:docMk/>
            <pc:sldMk cId="1279919881" sldId="541"/>
            <ac:spMk id="25" creationId="{38259FD5-AE9C-42DA-9A98-1BC201D7F565}"/>
          </ac:spMkLst>
        </pc:spChg>
        <pc:spChg chg="add mod">
          <ac:chgData name="DI XF" userId="2a7889fc66a80f19" providerId="LiveId" clId="{2BB215F6-2FC5-456C-942B-4B1E267833B6}" dt="2022-08-11T08:32:27.212" v="725" actId="1076"/>
          <ac:spMkLst>
            <pc:docMk/>
            <pc:sldMk cId="1279919881" sldId="541"/>
            <ac:spMk id="26" creationId="{9613F77E-01DB-4CB3-97C9-B29A2CC2BA51}"/>
          </ac:spMkLst>
        </pc:spChg>
        <pc:spChg chg="add mod">
          <ac:chgData name="DI XF" userId="2a7889fc66a80f19" providerId="LiveId" clId="{2BB215F6-2FC5-456C-942B-4B1E267833B6}" dt="2022-08-11T08:32:27.212" v="725" actId="1076"/>
          <ac:spMkLst>
            <pc:docMk/>
            <pc:sldMk cId="1279919881" sldId="541"/>
            <ac:spMk id="27" creationId="{8A29DA0B-3225-4694-9693-C8B7F1DDDE9B}"/>
          </ac:spMkLst>
        </pc:spChg>
        <pc:spChg chg="add mod">
          <ac:chgData name="DI XF" userId="2a7889fc66a80f19" providerId="LiveId" clId="{2BB215F6-2FC5-456C-942B-4B1E267833B6}" dt="2022-08-11T08:32:27.212" v="725" actId="1076"/>
          <ac:spMkLst>
            <pc:docMk/>
            <pc:sldMk cId="1279919881" sldId="541"/>
            <ac:spMk id="28" creationId="{BB4A1A2E-E314-4793-9A52-547AAD1BCD97}"/>
          </ac:spMkLst>
        </pc:spChg>
        <pc:spChg chg="add mod">
          <ac:chgData name="DI XF" userId="2a7889fc66a80f19" providerId="LiveId" clId="{2BB215F6-2FC5-456C-942B-4B1E267833B6}" dt="2022-08-11T08:32:40.952" v="726" actId="1076"/>
          <ac:spMkLst>
            <pc:docMk/>
            <pc:sldMk cId="1279919881" sldId="541"/>
            <ac:spMk id="29" creationId="{52E43ED2-B737-48A7-A522-71BD6B26C598}"/>
          </ac:spMkLst>
        </pc:spChg>
        <pc:spChg chg="add mod">
          <ac:chgData name="DI XF" userId="2a7889fc66a80f19" providerId="LiveId" clId="{2BB215F6-2FC5-456C-942B-4B1E267833B6}" dt="2022-08-11T08:32:27.212" v="725" actId="1076"/>
          <ac:spMkLst>
            <pc:docMk/>
            <pc:sldMk cId="1279919881" sldId="541"/>
            <ac:spMk id="30" creationId="{0DE45DE9-E25C-4651-957E-39BC993538DD}"/>
          </ac:spMkLst>
        </pc:spChg>
        <pc:spChg chg="add mod">
          <ac:chgData name="DI XF" userId="2a7889fc66a80f19" providerId="LiveId" clId="{2BB215F6-2FC5-456C-942B-4B1E267833B6}" dt="2022-08-11T08:32:27.212" v="725" actId="1076"/>
          <ac:spMkLst>
            <pc:docMk/>
            <pc:sldMk cId="1279919881" sldId="541"/>
            <ac:spMk id="31" creationId="{E4104ED8-9134-43BD-AE10-119094B7551B}"/>
          </ac:spMkLst>
        </pc:spChg>
        <pc:spChg chg="add mod">
          <ac:chgData name="DI XF" userId="2a7889fc66a80f19" providerId="LiveId" clId="{2BB215F6-2FC5-456C-942B-4B1E267833B6}" dt="2022-08-11T08:32:27.212" v="725" actId="1076"/>
          <ac:spMkLst>
            <pc:docMk/>
            <pc:sldMk cId="1279919881" sldId="541"/>
            <ac:spMk id="32" creationId="{9B2C67A1-49B9-4211-AE5F-D272CAEED767}"/>
          </ac:spMkLst>
        </pc:spChg>
        <pc:spChg chg="add mod">
          <ac:chgData name="DI XF" userId="2a7889fc66a80f19" providerId="LiveId" clId="{2BB215F6-2FC5-456C-942B-4B1E267833B6}" dt="2022-08-11T08:32:27.212" v="725" actId="1076"/>
          <ac:spMkLst>
            <pc:docMk/>
            <pc:sldMk cId="1279919881" sldId="541"/>
            <ac:spMk id="33" creationId="{73D6E642-5E31-4E29-9917-DE84563BEEBB}"/>
          </ac:spMkLst>
        </pc:spChg>
        <pc:spChg chg="add mod">
          <ac:chgData name="DI XF" userId="2a7889fc66a80f19" providerId="LiveId" clId="{2BB215F6-2FC5-456C-942B-4B1E267833B6}" dt="2022-08-11T08:32:27.212" v="725" actId="1076"/>
          <ac:spMkLst>
            <pc:docMk/>
            <pc:sldMk cId="1279919881" sldId="541"/>
            <ac:spMk id="34" creationId="{EB5DE2A4-A403-4A77-B4F5-891E360A762D}"/>
          </ac:spMkLst>
        </pc:spChg>
        <pc:spChg chg="add mod">
          <ac:chgData name="DI XF" userId="2a7889fc66a80f19" providerId="LiveId" clId="{2BB215F6-2FC5-456C-942B-4B1E267833B6}" dt="2022-08-11T08:32:27.212" v="725" actId="1076"/>
          <ac:spMkLst>
            <pc:docMk/>
            <pc:sldMk cId="1279919881" sldId="541"/>
            <ac:spMk id="35" creationId="{AF1E0C12-6823-44CC-A9F8-3AC9D3C0712A}"/>
          </ac:spMkLst>
        </pc:spChg>
        <pc:spChg chg="add mod">
          <ac:chgData name="DI XF" userId="2a7889fc66a80f19" providerId="LiveId" clId="{2BB215F6-2FC5-456C-942B-4B1E267833B6}" dt="2022-08-11T08:32:40.952" v="726" actId="1076"/>
          <ac:spMkLst>
            <pc:docMk/>
            <pc:sldMk cId="1279919881" sldId="541"/>
            <ac:spMk id="36" creationId="{EFE90F86-9C92-4BEC-B257-082D6CE623F4}"/>
          </ac:spMkLst>
        </pc:spChg>
        <pc:spChg chg="add mod">
          <ac:chgData name="DI XF" userId="2a7889fc66a80f19" providerId="LiveId" clId="{2BB215F6-2FC5-456C-942B-4B1E267833B6}" dt="2022-08-11T08:32:27.212" v="725" actId="1076"/>
          <ac:spMkLst>
            <pc:docMk/>
            <pc:sldMk cId="1279919881" sldId="541"/>
            <ac:spMk id="37" creationId="{69E7F4E7-A015-471A-97B3-3B1CD32F0FE4}"/>
          </ac:spMkLst>
        </pc:spChg>
      </pc:sldChg>
      <pc:sldChg chg="addSp modSp add mod">
        <pc:chgData name="DI XF" userId="2a7889fc66a80f19" providerId="LiveId" clId="{2BB215F6-2FC5-456C-942B-4B1E267833B6}" dt="2022-08-11T08:34:17.935" v="746" actId="403"/>
        <pc:sldMkLst>
          <pc:docMk/>
          <pc:sldMk cId="1341141015" sldId="542"/>
        </pc:sldMkLst>
        <pc:spChg chg="add mod">
          <ac:chgData name="DI XF" userId="2a7889fc66a80f19" providerId="LiveId" clId="{2BB215F6-2FC5-456C-942B-4B1E267833B6}" dt="2022-08-11T08:34:01.412" v="743" actId="1076"/>
          <ac:spMkLst>
            <pc:docMk/>
            <pc:sldMk cId="1341141015" sldId="542"/>
            <ac:spMk id="3" creationId="{8407CBE6-8E12-4E4B-8CA9-1AE121D54D56}"/>
          </ac:spMkLst>
        </pc:spChg>
        <pc:spChg chg="add mod">
          <ac:chgData name="DI XF" userId="2a7889fc66a80f19" providerId="LiveId" clId="{2BB215F6-2FC5-456C-942B-4B1E267833B6}" dt="2022-08-11T08:33:59.326" v="742" actId="1076"/>
          <ac:spMkLst>
            <pc:docMk/>
            <pc:sldMk cId="1341141015" sldId="542"/>
            <ac:spMk id="4" creationId="{09DE48F8-3752-4BB4-BCF7-2566633D19D0}"/>
          </ac:spMkLst>
        </pc:spChg>
        <pc:spChg chg="add mod">
          <ac:chgData name="DI XF" userId="2a7889fc66a80f19" providerId="LiveId" clId="{2BB215F6-2FC5-456C-942B-4B1E267833B6}" dt="2022-08-11T08:34:17.935" v="746" actId="403"/>
          <ac:spMkLst>
            <pc:docMk/>
            <pc:sldMk cId="1341141015" sldId="542"/>
            <ac:spMk id="5" creationId="{6176408D-710E-44EC-BC71-275E8EB38AE9}"/>
          </ac:spMkLst>
        </pc:spChg>
        <pc:spChg chg="add mod">
          <ac:chgData name="DI XF" userId="2a7889fc66a80f19" providerId="LiveId" clId="{2BB215F6-2FC5-456C-942B-4B1E267833B6}" dt="2022-08-11T08:33:59.326" v="742" actId="1076"/>
          <ac:spMkLst>
            <pc:docMk/>
            <pc:sldMk cId="1341141015" sldId="542"/>
            <ac:spMk id="6" creationId="{D8FE3508-F9D8-4CF8-BF7F-1ED059D9332A}"/>
          </ac:spMkLst>
        </pc:spChg>
        <pc:spChg chg="add mod">
          <ac:chgData name="DI XF" userId="2a7889fc66a80f19" providerId="LiveId" clId="{2BB215F6-2FC5-456C-942B-4B1E267833B6}" dt="2022-08-11T08:33:59.326" v="742" actId="1076"/>
          <ac:spMkLst>
            <pc:docMk/>
            <pc:sldMk cId="1341141015" sldId="542"/>
            <ac:spMk id="7" creationId="{36B77AD8-7FA0-432D-82AD-4FAA75E6203B}"/>
          </ac:spMkLst>
        </pc:spChg>
        <pc:spChg chg="add mod">
          <ac:chgData name="DI XF" userId="2a7889fc66a80f19" providerId="LiveId" clId="{2BB215F6-2FC5-456C-942B-4B1E267833B6}" dt="2022-08-11T08:33:59.326" v="742" actId="1076"/>
          <ac:spMkLst>
            <pc:docMk/>
            <pc:sldMk cId="1341141015" sldId="542"/>
            <ac:spMk id="8" creationId="{F8FD2E60-14EF-4746-AA5C-545E31F8A51F}"/>
          </ac:spMkLst>
        </pc:spChg>
        <pc:spChg chg="add mod">
          <ac:chgData name="DI XF" userId="2a7889fc66a80f19" providerId="LiveId" clId="{2BB215F6-2FC5-456C-942B-4B1E267833B6}" dt="2022-08-11T08:34:13.053" v="744" actId="1076"/>
          <ac:spMkLst>
            <pc:docMk/>
            <pc:sldMk cId="1341141015" sldId="542"/>
            <ac:spMk id="9" creationId="{B49F6ECF-F518-48F9-AF1E-8F0C90D7305F}"/>
          </ac:spMkLst>
        </pc:spChg>
        <pc:spChg chg="add mod">
          <ac:chgData name="DI XF" userId="2a7889fc66a80f19" providerId="LiveId" clId="{2BB215F6-2FC5-456C-942B-4B1E267833B6}" dt="2022-08-11T08:33:59.326" v="742" actId="1076"/>
          <ac:spMkLst>
            <pc:docMk/>
            <pc:sldMk cId="1341141015" sldId="542"/>
            <ac:spMk id="10" creationId="{4ABFBD8D-AA85-44DF-A5EB-A5703C61761F}"/>
          </ac:spMkLst>
        </pc:spChg>
        <pc:spChg chg="add mod">
          <ac:chgData name="DI XF" userId="2a7889fc66a80f19" providerId="LiveId" clId="{2BB215F6-2FC5-456C-942B-4B1E267833B6}" dt="2022-08-11T08:34:13.053" v="744" actId="1076"/>
          <ac:spMkLst>
            <pc:docMk/>
            <pc:sldMk cId="1341141015" sldId="542"/>
            <ac:spMk id="11" creationId="{2C9CD152-4987-46E4-91F6-AD5827987A47}"/>
          </ac:spMkLst>
        </pc:spChg>
        <pc:spChg chg="add mod">
          <ac:chgData name="DI XF" userId="2a7889fc66a80f19" providerId="LiveId" clId="{2BB215F6-2FC5-456C-942B-4B1E267833B6}" dt="2022-08-11T08:33:59.326" v="742" actId="1076"/>
          <ac:spMkLst>
            <pc:docMk/>
            <pc:sldMk cId="1341141015" sldId="542"/>
            <ac:spMk id="12" creationId="{1C024B6A-7F69-4963-8030-FC0D2E1CEFA0}"/>
          </ac:spMkLst>
        </pc:spChg>
        <pc:spChg chg="add mod">
          <ac:chgData name="DI XF" userId="2a7889fc66a80f19" providerId="LiveId" clId="{2BB215F6-2FC5-456C-942B-4B1E267833B6}" dt="2022-08-11T08:33:59.326" v="742" actId="1076"/>
          <ac:spMkLst>
            <pc:docMk/>
            <pc:sldMk cId="1341141015" sldId="542"/>
            <ac:spMk id="13" creationId="{3FCB6620-70D7-4CD4-8CDB-412C7918E76E}"/>
          </ac:spMkLst>
        </pc:spChg>
        <pc:spChg chg="add mod">
          <ac:chgData name="DI XF" userId="2a7889fc66a80f19" providerId="LiveId" clId="{2BB215F6-2FC5-456C-942B-4B1E267833B6}" dt="2022-08-11T08:34:13.053" v="744" actId="1076"/>
          <ac:spMkLst>
            <pc:docMk/>
            <pc:sldMk cId="1341141015" sldId="542"/>
            <ac:spMk id="14" creationId="{08C37570-5716-44DD-B8B4-1559ED7297C9}"/>
          </ac:spMkLst>
        </pc:spChg>
        <pc:spChg chg="add mod">
          <ac:chgData name="DI XF" userId="2a7889fc66a80f19" providerId="LiveId" clId="{2BB215F6-2FC5-456C-942B-4B1E267833B6}" dt="2022-08-11T08:33:59.326" v="742" actId="1076"/>
          <ac:spMkLst>
            <pc:docMk/>
            <pc:sldMk cId="1341141015" sldId="542"/>
            <ac:spMk id="15" creationId="{11DB7012-37B5-4230-BCDB-73760E1DE6B1}"/>
          </ac:spMkLst>
        </pc:spChg>
        <pc:spChg chg="add mod">
          <ac:chgData name="DI XF" userId="2a7889fc66a80f19" providerId="LiveId" clId="{2BB215F6-2FC5-456C-942B-4B1E267833B6}" dt="2022-08-11T08:33:59.326" v="742" actId="1076"/>
          <ac:spMkLst>
            <pc:docMk/>
            <pc:sldMk cId="1341141015" sldId="542"/>
            <ac:spMk id="16" creationId="{4AE95979-2700-4DE8-89B1-C89BEA977A8C}"/>
          </ac:spMkLst>
        </pc:spChg>
        <pc:spChg chg="add mod">
          <ac:chgData name="DI XF" userId="2a7889fc66a80f19" providerId="LiveId" clId="{2BB215F6-2FC5-456C-942B-4B1E267833B6}" dt="2022-08-11T08:33:59.326" v="742" actId="1076"/>
          <ac:spMkLst>
            <pc:docMk/>
            <pc:sldMk cId="1341141015" sldId="542"/>
            <ac:spMk id="17" creationId="{4FA5B987-0D33-4D94-9FEA-ED7EE6E92898}"/>
          </ac:spMkLst>
        </pc:spChg>
        <pc:spChg chg="add mod">
          <ac:chgData name="DI XF" userId="2a7889fc66a80f19" providerId="LiveId" clId="{2BB215F6-2FC5-456C-942B-4B1E267833B6}" dt="2022-08-11T08:33:59.326" v="742" actId="1076"/>
          <ac:spMkLst>
            <pc:docMk/>
            <pc:sldMk cId="1341141015" sldId="542"/>
            <ac:spMk id="18" creationId="{6A13D828-EEC6-4F79-95CB-4108A4C800B1}"/>
          </ac:spMkLst>
        </pc:spChg>
        <pc:spChg chg="add mod">
          <ac:chgData name="DI XF" userId="2a7889fc66a80f19" providerId="LiveId" clId="{2BB215F6-2FC5-456C-942B-4B1E267833B6}" dt="2022-08-11T08:33:59.326" v="742" actId="1076"/>
          <ac:spMkLst>
            <pc:docMk/>
            <pc:sldMk cId="1341141015" sldId="542"/>
            <ac:spMk id="19" creationId="{BFF0AFFC-4162-493B-AFE9-3826BBE91A8B}"/>
          </ac:spMkLst>
        </pc:spChg>
        <pc:spChg chg="add mod">
          <ac:chgData name="DI XF" userId="2a7889fc66a80f19" providerId="LiveId" clId="{2BB215F6-2FC5-456C-942B-4B1E267833B6}" dt="2022-08-11T08:33:59.326" v="742" actId="1076"/>
          <ac:spMkLst>
            <pc:docMk/>
            <pc:sldMk cId="1341141015" sldId="542"/>
            <ac:spMk id="20" creationId="{E3B39F83-43AC-4680-B688-25BC8EC6817A}"/>
          </ac:spMkLst>
        </pc:spChg>
        <pc:spChg chg="add mod">
          <ac:chgData name="DI XF" userId="2a7889fc66a80f19" providerId="LiveId" clId="{2BB215F6-2FC5-456C-942B-4B1E267833B6}" dt="2022-08-11T08:33:59.326" v="742" actId="1076"/>
          <ac:spMkLst>
            <pc:docMk/>
            <pc:sldMk cId="1341141015" sldId="542"/>
            <ac:spMk id="21" creationId="{27E47C60-5AE5-42F0-BC54-5957C5ECF631}"/>
          </ac:spMkLst>
        </pc:spChg>
        <pc:spChg chg="add mod">
          <ac:chgData name="DI XF" userId="2a7889fc66a80f19" providerId="LiveId" clId="{2BB215F6-2FC5-456C-942B-4B1E267833B6}" dt="2022-08-11T08:33:59.326" v="742" actId="1076"/>
          <ac:spMkLst>
            <pc:docMk/>
            <pc:sldMk cId="1341141015" sldId="542"/>
            <ac:spMk id="22" creationId="{C8816D13-B710-4290-878B-24ED3B417B13}"/>
          </ac:spMkLst>
        </pc:spChg>
        <pc:spChg chg="add mod">
          <ac:chgData name="DI XF" userId="2a7889fc66a80f19" providerId="LiveId" clId="{2BB215F6-2FC5-456C-942B-4B1E267833B6}" dt="2022-08-11T08:33:59.326" v="742" actId="1076"/>
          <ac:spMkLst>
            <pc:docMk/>
            <pc:sldMk cId="1341141015" sldId="542"/>
            <ac:spMk id="23" creationId="{36AC6DD3-052D-4DEC-B3DD-CF225C563752}"/>
          </ac:spMkLst>
        </pc:spChg>
        <pc:spChg chg="add mod">
          <ac:chgData name="DI XF" userId="2a7889fc66a80f19" providerId="LiveId" clId="{2BB215F6-2FC5-456C-942B-4B1E267833B6}" dt="2022-08-11T08:34:13.053" v="744" actId="1076"/>
          <ac:spMkLst>
            <pc:docMk/>
            <pc:sldMk cId="1341141015" sldId="542"/>
            <ac:spMk id="24" creationId="{847B9026-1E7C-4581-BD56-15512E8BE85E}"/>
          </ac:spMkLst>
        </pc:spChg>
      </pc:sldChg>
      <pc:sldChg chg="addSp modSp add mod">
        <pc:chgData name="DI XF" userId="2a7889fc66a80f19" providerId="LiveId" clId="{2BB215F6-2FC5-456C-942B-4B1E267833B6}" dt="2022-08-11T08:34:56.237" v="754" actId="1076"/>
        <pc:sldMkLst>
          <pc:docMk/>
          <pc:sldMk cId="2634347571" sldId="543"/>
        </pc:sldMkLst>
        <pc:spChg chg="add mod">
          <ac:chgData name="DI XF" userId="2a7889fc66a80f19" providerId="LiveId" clId="{2BB215F6-2FC5-456C-942B-4B1E267833B6}" dt="2022-08-11T08:34:45.950" v="753" actId="1076"/>
          <ac:spMkLst>
            <pc:docMk/>
            <pc:sldMk cId="2634347571" sldId="543"/>
            <ac:spMk id="3" creationId="{CFCE90CD-59D8-439A-9619-E7FA57C55476}"/>
          </ac:spMkLst>
        </pc:spChg>
        <pc:spChg chg="add mod">
          <ac:chgData name="DI XF" userId="2a7889fc66a80f19" providerId="LiveId" clId="{2BB215F6-2FC5-456C-942B-4B1E267833B6}" dt="2022-08-11T08:34:35.318" v="748" actId="1076"/>
          <ac:spMkLst>
            <pc:docMk/>
            <pc:sldMk cId="2634347571" sldId="543"/>
            <ac:spMk id="4" creationId="{E2350214-622F-4929-B33E-38E75251D92C}"/>
          </ac:spMkLst>
        </pc:spChg>
        <pc:spChg chg="add mod">
          <ac:chgData name="DI XF" userId="2a7889fc66a80f19" providerId="LiveId" clId="{2BB215F6-2FC5-456C-942B-4B1E267833B6}" dt="2022-08-11T08:34:35.318" v="748" actId="1076"/>
          <ac:spMkLst>
            <pc:docMk/>
            <pc:sldMk cId="2634347571" sldId="543"/>
            <ac:spMk id="5" creationId="{9B1E045A-55E6-4658-8565-37E5AD7A5774}"/>
          </ac:spMkLst>
        </pc:spChg>
        <pc:spChg chg="add mod">
          <ac:chgData name="DI XF" userId="2a7889fc66a80f19" providerId="LiveId" clId="{2BB215F6-2FC5-456C-942B-4B1E267833B6}" dt="2022-08-11T08:34:35.318" v="748" actId="1076"/>
          <ac:spMkLst>
            <pc:docMk/>
            <pc:sldMk cId="2634347571" sldId="543"/>
            <ac:spMk id="6" creationId="{66486CBC-F67E-491A-942E-581AD0B27E09}"/>
          </ac:spMkLst>
        </pc:spChg>
        <pc:spChg chg="add mod">
          <ac:chgData name="DI XF" userId="2a7889fc66a80f19" providerId="LiveId" clId="{2BB215F6-2FC5-456C-942B-4B1E267833B6}" dt="2022-08-11T08:34:35.318" v="748" actId="1076"/>
          <ac:spMkLst>
            <pc:docMk/>
            <pc:sldMk cId="2634347571" sldId="543"/>
            <ac:spMk id="7" creationId="{2A47D47D-FC55-4907-B2E7-7DF164B272FE}"/>
          </ac:spMkLst>
        </pc:spChg>
        <pc:spChg chg="add mod">
          <ac:chgData name="DI XF" userId="2a7889fc66a80f19" providerId="LiveId" clId="{2BB215F6-2FC5-456C-942B-4B1E267833B6}" dt="2022-08-11T08:34:35.318" v="748" actId="1076"/>
          <ac:spMkLst>
            <pc:docMk/>
            <pc:sldMk cId="2634347571" sldId="543"/>
            <ac:spMk id="8" creationId="{B2035529-3512-498D-A4BD-E44AA2EE18E5}"/>
          </ac:spMkLst>
        </pc:spChg>
        <pc:spChg chg="add mod">
          <ac:chgData name="DI XF" userId="2a7889fc66a80f19" providerId="LiveId" clId="{2BB215F6-2FC5-456C-942B-4B1E267833B6}" dt="2022-08-11T08:34:35.318" v="748" actId="1076"/>
          <ac:spMkLst>
            <pc:docMk/>
            <pc:sldMk cId="2634347571" sldId="543"/>
            <ac:spMk id="9" creationId="{426D88C2-2438-4182-95FA-EB33FCE95D82}"/>
          </ac:spMkLst>
        </pc:spChg>
        <pc:spChg chg="add mod">
          <ac:chgData name="DI XF" userId="2a7889fc66a80f19" providerId="LiveId" clId="{2BB215F6-2FC5-456C-942B-4B1E267833B6}" dt="2022-08-11T08:34:35.318" v="748" actId="1076"/>
          <ac:spMkLst>
            <pc:docMk/>
            <pc:sldMk cId="2634347571" sldId="543"/>
            <ac:spMk id="10" creationId="{9F071AB8-4275-44E2-A9E4-18053ACE92B1}"/>
          </ac:spMkLst>
        </pc:spChg>
        <pc:spChg chg="add mod">
          <ac:chgData name="DI XF" userId="2a7889fc66a80f19" providerId="LiveId" clId="{2BB215F6-2FC5-456C-942B-4B1E267833B6}" dt="2022-08-11T08:34:35.318" v="748" actId="1076"/>
          <ac:spMkLst>
            <pc:docMk/>
            <pc:sldMk cId="2634347571" sldId="543"/>
            <ac:spMk id="11" creationId="{5DAAD468-EAEB-4F4D-86B8-F3FADB26516A}"/>
          </ac:spMkLst>
        </pc:spChg>
        <pc:spChg chg="add mod">
          <ac:chgData name="DI XF" userId="2a7889fc66a80f19" providerId="LiveId" clId="{2BB215F6-2FC5-456C-942B-4B1E267833B6}" dt="2022-08-11T08:34:35.318" v="748" actId="1076"/>
          <ac:spMkLst>
            <pc:docMk/>
            <pc:sldMk cId="2634347571" sldId="543"/>
            <ac:spMk id="12" creationId="{48D0863A-3D2E-411A-AC02-AB072DAACF8A}"/>
          </ac:spMkLst>
        </pc:spChg>
        <pc:spChg chg="add mod">
          <ac:chgData name="DI XF" userId="2a7889fc66a80f19" providerId="LiveId" clId="{2BB215F6-2FC5-456C-942B-4B1E267833B6}" dt="2022-08-11T08:34:35.318" v="748" actId="1076"/>
          <ac:spMkLst>
            <pc:docMk/>
            <pc:sldMk cId="2634347571" sldId="543"/>
            <ac:spMk id="13" creationId="{66E90A93-59B8-426B-9A11-FE99CC4E57D2}"/>
          </ac:spMkLst>
        </pc:spChg>
        <pc:spChg chg="add mod">
          <ac:chgData name="DI XF" userId="2a7889fc66a80f19" providerId="LiveId" clId="{2BB215F6-2FC5-456C-942B-4B1E267833B6}" dt="2022-08-11T08:34:35.318" v="748" actId="1076"/>
          <ac:spMkLst>
            <pc:docMk/>
            <pc:sldMk cId="2634347571" sldId="543"/>
            <ac:spMk id="14" creationId="{40656423-3720-43A8-B022-C454B26111D6}"/>
          </ac:spMkLst>
        </pc:spChg>
        <pc:spChg chg="add mod">
          <ac:chgData name="DI XF" userId="2a7889fc66a80f19" providerId="LiveId" clId="{2BB215F6-2FC5-456C-942B-4B1E267833B6}" dt="2022-08-11T08:34:35.318" v="748" actId="1076"/>
          <ac:spMkLst>
            <pc:docMk/>
            <pc:sldMk cId="2634347571" sldId="543"/>
            <ac:spMk id="15" creationId="{31E77502-CF98-4405-8B65-386554063FE6}"/>
          </ac:spMkLst>
        </pc:spChg>
        <pc:spChg chg="add mod">
          <ac:chgData name="DI XF" userId="2a7889fc66a80f19" providerId="LiveId" clId="{2BB215F6-2FC5-456C-942B-4B1E267833B6}" dt="2022-08-11T08:34:35.318" v="748" actId="1076"/>
          <ac:spMkLst>
            <pc:docMk/>
            <pc:sldMk cId="2634347571" sldId="543"/>
            <ac:spMk id="16" creationId="{1617E40C-DFB5-4447-BF90-9E5ABD9B06EB}"/>
          </ac:spMkLst>
        </pc:spChg>
        <pc:spChg chg="add mod">
          <ac:chgData name="DI XF" userId="2a7889fc66a80f19" providerId="LiveId" clId="{2BB215F6-2FC5-456C-942B-4B1E267833B6}" dt="2022-08-11T08:34:35.318" v="748" actId="1076"/>
          <ac:spMkLst>
            <pc:docMk/>
            <pc:sldMk cId="2634347571" sldId="543"/>
            <ac:spMk id="17" creationId="{AAD2705D-C003-4309-94E5-979A9E7D5AFD}"/>
          </ac:spMkLst>
        </pc:spChg>
        <pc:spChg chg="add mod">
          <ac:chgData name="DI XF" userId="2a7889fc66a80f19" providerId="LiveId" clId="{2BB215F6-2FC5-456C-942B-4B1E267833B6}" dt="2022-08-11T08:34:35.318" v="748" actId="1076"/>
          <ac:spMkLst>
            <pc:docMk/>
            <pc:sldMk cId="2634347571" sldId="543"/>
            <ac:spMk id="18" creationId="{1528419F-A379-40E3-90B2-FE38E618DCEE}"/>
          </ac:spMkLst>
        </pc:spChg>
        <pc:spChg chg="add mod">
          <ac:chgData name="DI XF" userId="2a7889fc66a80f19" providerId="LiveId" clId="{2BB215F6-2FC5-456C-942B-4B1E267833B6}" dt="2022-08-11T08:34:56.237" v="754" actId="1076"/>
          <ac:spMkLst>
            <pc:docMk/>
            <pc:sldMk cId="2634347571" sldId="543"/>
            <ac:spMk id="19" creationId="{D30B6A47-13D6-4759-A54C-967FB4FDDA54}"/>
          </ac:spMkLst>
        </pc:spChg>
        <pc:spChg chg="add mod">
          <ac:chgData name="DI XF" userId="2a7889fc66a80f19" providerId="LiveId" clId="{2BB215F6-2FC5-456C-942B-4B1E267833B6}" dt="2022-08-11T08:34:35.318" v="748" actId="1076"/>
          <ac:spMkLst>
            <pc:docMk/>
            <pc:sldMk cId="2634347571" sldId="543"/>
            <ac:spMk id="20" creationId="{DC0935A5-1C43-4B51-8812-B687FB4D7C30}"/>
          </ac:spMkLst>
        </pc:spChg>
        <pc:spChg chg="add mod">
          <ac:chgData name="DI XF" userId="2a7889fc66a80f19" providerId="LiveId" clId="{2BB215F6-2FC5-456C-942B-4B1E267833B6}" dt="2022-08-11T08:34:35.318" v="748" actId="1076"/>
          <ac:spMkLst>
            <pc:docMk/>
            <pc:sldMk cId="2634347571" sldId="543"/>
            <ac:spMk id="21" creationId="{29FBBA05-9DAD-402D-9317-26963633D400}"/>
          </ac:spMkLst>
        </pc:spChg>
      </pc:sldChg>
      <pc:sldChg chg="addSp delSp modSp add mod">
        <pc:chgData name="DI XF" userId="2a7889fc66a80f19" providerId="LiveId" clId="{2BB215F6-2FC5-456C-942B-4B1E267833B6}" dt="2022-08-11T08:39:58.444" v="850" actId="404"/>
        <pc:sldMkLst>
          <pc:docMk/>
          <pc:sldMk cId="1423562608" sldId="544"/>
        </pc:sldMkLst>
        <pc:spChg chg="mod">
          <ac:chgData name="DI XF" userId="2a7889fc66a80f19" providerId="LiveId" clId="{2BB215F6-2FC5-456C-942B-4B1E267833B6}" dt="2022-08-11T08:39:11.693" v="827"/>
          <ac:spMkLst>
            <pc:docMk/>
            <pc:sldMk cId="1423562608" sldId="544"/>
            <ac:spMk id="2" creationId="{00000000-0000-0000-0000-000000000000}"/>
          </ac:spMkLst>
        </pc:spChg>
        <pc:spChg chg="add mod">
          <ac:chgData name="DI XF" userId="2a7889fc66a80f19" providerId="LiveId" clId="{2BB215F6-2FC5-456C-942B-4B1E267833B6}" dt="2022-08-11T08:35:25.335" v="759" actId="403"/>
          <ac:spMkLst>
            <pc:docMk/>
            <pc:sldMk cId="1423562608" sldId="544"/>
            <ac:spMk id="3" creationId="{E0EF551D-5EBC-494E-8AA5-08A8D4A86464}"/>
          </ac:spMkLst>
        </pc:spChg>
        <pc:spChg chg="add mod">
          <ac:chgData name="DI XF" userId="2a7889fc66a80f19" providerId="LiveId" clId="{2BB215F6-2FC5-456C-942B-4B1E267833B6}" dt="2022-08-11T08:35:17.535" v="756" actId="1076"/>
          <ac:spMkLst>
            <pc:docMk/>
            <pc:sldMk cId="1423562608" sldId="544"/>
            <ac:spMk id="4" creationId="{6922E879-E539-427E-9168-4B6EB2E050A0}"/>
          </ac:spMkLst>
        </pc:spChg>
        <pc:spChg chg="add del mod">
          <ac:chgData name="DI XF" userId="2a7889fc66a80f19" providerId="LiveId" clId="{2BB215F6-2FC5-456C-942B-4B1E267833B6}" dt="2022-08-11T08:39:40.170" v="846" actId="1076"/>
          <ac:spMkLst>
            <pc:docMk/>
            <pc:sldMk cId="1423562608" sldId="544"/>
            <ac:spMk id="5" creationId="{128BDD84-364F-4C3E-856E-6A2A8E0EE995}"/>
          </ac:spMkLst>
        </pc:spChg>
        <pc:spChg chg="add mod">
          <ac:chgData name="DI XF" userId="2a7889fc66a80f19" providerId="LiveId" clId="{2BB215F6-2FC5-456C-942B-4B1E267833B6}" dt="2022-08-11T08:35:17.535" v="756" actId="1076"/>
          <ac:spMkLst>
            <pc:docMk/>
            <pc:sldMk cId="1423562608" sldId="544"/>
            <ac:spMk id="6" creationId="{50F5C4EE-DED0-40D0-9654-9D86AFBB2369}"/>
          </ac:spMkLst>
        </pc:spChg>
        <pc:spChg chg="add mod">
          <ac:chgData name="DI XF" userId="2a7889fc66a80f19" providerId="LiveId" clId="{2BB215F6-2FC5-456C-942B-4B1E267833B6}" dt="2022-08-11T08:35:17.535" v="756" actId="1076"/>
          <ac:spMkLst>
            <pc:docMk/>
            <pc:sldMk cId="1423562608" sldId="544"/>
            <ac:spMk id="7" creationId="{6B960130-3E92-42D6-B32C-199FB78A6005}"/>
          </ac:spMkLst>
        </pc:spChg>
        <pc:spChg chg="add mod">
          <ac:chgData name="DI XF" userId="2a7889fc66a80f19" providerId="LiveId" clId="{2BB215F6-2FC5-456C-942B-4B1E267833B6}" dt="2022-08-11T08:35:17.535" v="756" actId="1076"/>
          <ac:spMkLst>
            <pc:docMk/>
            <pc:sldMk cId="1423562608" sldId="544"/>
            <ac:spMk id="8" creationId="{E1874F0C-4A6B-4C51-B1DB-3BB1822226A7}"/>
          </ac:spMkLst>
        </pc:spChg>
        <pc:spChg chg="add mod">
          <ac:chgData name="DI XF" userId="2a7889fc66a80f19" providerId="LiveId" clId="{2BB215F6-2FC5-456C-942B-4B1E267833B6}" dt="2022-08-11T08:35:17.535" v="756" actId="1076"/>
          <ac:spMkLst>
            <pc:docMk/>
            <pc:sldMk cId="1423562608" sldId="544"/>
            <ac:spMk id="9" creationId="{AB2F556F-1DF8-4F2C-8632-B42EF96A4BD8}"/>
          </ac:spMkLst>
        </pc:spChg>
        <pc:spChg chg="add mod">
          <ac:chgData name="DI XF" userId="2a7889fc66a80f19" providerId="LiveId" clId="{2BB215F6-2FC5-456C-942B-4B1E267833B6}" dt="2022-08-11T08:35:17.535" v="756" actId="1076"/>
          <ac:spMkLst>
            <pc:docMk/>
            <pc:sldMk cId="1423562608" sldId="544"/>
            <ac:spMk id="10" creationId="{A314D866-BFF3-4CD0-A85E-512924D8B203}"/>
          </ac:spMkLst>
        </pc:spChg>
        <pc:spChg chg="add mod">
          <ac:chgData name="DI XF" userId="2a7889fc66a80f19" providerId="LiveId" clId="{2BB215F6-2FC5-456C-942B-4B1E267833B6}" dt="2022-08-11T08:39:42.027" v="847" actId="1076"/>
          <ac:spMkLst>
            <pc:docMk/>
            <pc:sldMk cId="1423562608" sldId="544"/>
            <ac:spMk id="11" creationId="{BA4FB286-7787-4EC5-ADF3-FF207BC0FFFA}"/>
          </ac:spMkLst>
        </pc:spChg>
        <pc:spChg chg="add mod">
          <ac:chgData name="DI XF" userId="2a7889fc66a80f19" providerId="LiveId" clId="{2BB215F6-2FC5-456C-942B-4B1E267833B6}" dt="2022-08-11T08:35:17.535" v="756" actId="1076"/>
          <ac:spMkLst>
            <pc:docMk/>
            <pc:sldMk cId="1423562608" sldId="544"/>
            <ac:spMk id="12" creationId="{0512038F-7AC1-4843-8ABD-5AA3AA6F42B0}"/>
          </ac:spMkLst>
        </pc:spChg>
        <pc:spChg chg="add mod">
          <ac:chgData name="DI XF" userId="2a7889fc66a80f19" providerId="LiveId" clId="{2BB215F6-2FC5-456C-942B-4B1E267833B6}" dt="2022-08-11T08:35:17.535" v="756" actId="1076"/>
          <ac:spMkLst>
            <pc:docMk/>
            <pc:sldMk cId="1423562608" sldId="544"/>
            <ac:spMk id="13" creationId="{F80B4C63-CCEC-4D24-88BD-4120D4E331C3}"/>
          </ac:spMkLst>
        </pc:spChg>
        <pc:spChg chg="add mod">
          <ac:chgData name="DI XF" userId="2a7889fc66a80f19" providerId="LiveId" clId="{2BB215F6-2FC5-456C-942B-4B1E267833B6}" dt="2022-08-11T08:39:52.861" v="849" actId="404"/>
          <ac:spMkLst>
            <pc:docMk/>
            <pc:sldMk cId="1423562608" sldId="544"/>
            <ac:spMk id="14" creationId="{62E28261-BFBF-491C-A544-CD104967C758}"/>
          </ac:spMkLst>
        </pc:spChg>
        <pc:spChg chg="add mod">
          <ac:chgData name="DI XF" userId="2a7889fc66a80f19" providerId="LiveId" clId="{2BB215F6-2FC5-456C-942B-4B1E267833B6}" dt="2022-08-11T08:35:17.535" v="756" actId="1076"/>
          <ac:spMkLst>
            <pc:docMk/>
            <pc:sldMk cId="1423562608" sldId="544"/>
            <ac:spMk id="15" creationId="{06DD29BC-0F5D-4D42-A658-B0D09D3E3EEE}"/>
          </ac:spMkLst>
        </pc:spChg>
        <pc:spChg chg="add mod">
          <ac:chgData name="DI XF" userId="2a7889fc66a80f19" providerId="LiveId" clId="{2BB215F6-2FC5-456C-942B-4B1E267833B6}" dt="2022-08-11T08:39:52.861" v="849" actId="404"/>
          <ac:spMkLst>
            <pc:docMk/>
            <pc:sldMk cId="1423562608" sldId="544"/>
            <ac:spMk id="16" creationId="{B716DF46-9212-4E47-9029-888E94723625}"/>
          </ac:spMkLst>
        </pc:spChg>
        <pc:spChg chg="add mod">
          <ac:chgData name="DI XF" userId="2a7889fc66a80f19" providerId="LiveId" clId="{2BB215F6-2FC5-456C-942B-4B1E267833B6}" dt="2022-08-11T08:35:17.535" v="756" actId="1076"/>
          <ac:spMkLst>
            <pc:docMk/>
            <pc:sldMk cId="1423562608" sldId="544"/>
            <ac:spMk id="17" creationId="{C999BBBF-E3A7-4740-96AB-2624F26A108E}"/>
          </ac:spMkLst>
        </pc:spChg>
        <pc:spChg chg="add mod">
          <ac:chgData name="DI XF" userId="2a7889fc66a80f19" providerId="LiveId" clId="{2BB215F6-2FC5-456C-942B-4B1E267833B6}" dt="2022-08-11T08:39:58.444" v="850" actId="404"/>
          <ac:spMkLst>
            <pc:docMk/>
            <pc:sldMk cId="1423562608" sldId="544"/>
            <ac:spMk id="18" creationId="{66AF8ADA-45FA-42E8-8D80-4A6053399EEE}"/>
          </ac:spMkLst>
        </pc:spChg>
        <pc:spChg chg="add mod">
          <ac:chgData name="DI XF" userId="2a7889fc66a80f19" providerId="LiveId" clId="{2BB215F6-2FC5-456C-942B-4B1E267833B6}" dt="2022-08-11T08:35:17.535" v="756" actId="1076"/>
          <ac:spMkLst>
            <pc:docMk/>
            <pc:sldMk cId="1423562608" sldId="544"/>
            <ac:spMk id="19" creationId="{D14CB073-7A37-46CC-88F4-725CBA7DBFB4}"/>
          </ac:spMkLst>
        </pc:spChg>
        <pc:spChg chg="add mod">
          <ac:chgData name="DI XF" userId="2a7889fc66a80f19" providerId="LiveId" clId="{2BB215F6-2FC5-456C-942B-4B1E267833B6}" dt="2022-08-11T08:35:17.535" v="756" actId="1076"/>
          <ac:spMkLst>
            <pc:docMk/>
            <pc:sldMk cId="1423562608" sldId="544"/>
            <ac:spMk id="20" creationId="{AB5761C9-FB1C-4379-BC17-FFE73BD8DB3B}"/>
          </ac:spMkLst>
        </pc:spChg>
        <pc:spChg chg="add mod">
          <ac:chgData name="DI XF" userId="2a7889fc66a80f19" providerId="LiveId" clId="{2BB215F6-2FC5-456C-942B-4B1E267833B6}" dt="2022-08-11T08:35:17.535" v="756" actId="1076"/>
          <ac:spMkLst>
            <pc:docMk/>
            <pc:sldMk cId="1423562608" sldId="544"/>
            <ac:spMk id="21" creationId="{F7E39BFF-349A-47C0-A60E-763B08B58B19}"/>
          </ac:spMkLst>
        </pc:spChg>
        <pc:spChg chg="add mod">
          <ac:chgData name="DI XF" userId="2a7889fc66a80f19" providerId="LiveId" clId="{2BB215F6-2FC5-456C-942B-4B1E267833B6}" dt="2022-08-11T08:35:17.535" v="756" actId="1076"/>
          <ac:spMkLst>
            <pc:docMk/>
            <pc:sldMk cId="1423562608" sldId="544"/>
            <ac:spMk id="22" creationId="{97E5A168-6409-447A-9EEF-1705998AB999}"/>
          </ac:spMkLst>
        </pc:spChg>
        <pc:spChg chg="add mod">
          <ac:chgData name="DI XF" userId="2a7889fc66a80f19" providerId="LiveId" clId="{2BB215F6-2FC5-456C-942B-4B1E267833B6}" dt="2022-08-11T08:35:17.535" v="756" actId="1076"/>
          <ac:spMkLst>
            <pc:docMk/>
            <pc:sldMk cId="1423562608" sldId="544"/>
            <ac:spMk id="23" creationId="{39873781-94DE-4776-8E3C-7B6211739CFF}"/>
          </ac:spMkLst>
        </pc:spChg>
        <pc:spChg chg="add mod">
          <ac:chgData name="DI XF" userId="2a7889fc66a80f19" providerId="LiveId" clId="{2BB215F6-2FC5-456C-942B-4B1E267833B6}" dt="2022-08-11T08:35:17.535" v="756" actId="1076"/>
          <ac:spMkLst>
            <pc:docMk/>
            <pc:sldMk cId="1423562608" sldId="544"/>
            <ac:spMk id="24" creationId="{2FB5F075-5512-48D1-A1B5-2D77E0FDDCE0}"/>
          </ac:spMkLst>
        </pc:spChg>
        <pc:spChg chg="add mod">
          <ac:chgData name="DI XF" userId="2a7889fc66a80f19" providerId="LiveId" clId="{2BB215F6-2FC5-456C-942B-4B1E267833B6}" dt="2022-08-11T08:35:17.535" v="756" actId="1076"/>
          <ac:spMkLst>
            <pc:docMk/>
            <pc:sldMk cId="1423562608" sldId="544"/>
            <ac:spMk id="25" creationId="{2F14906A-C8D0-4C7F-B3A3-033A611BC4EF}"/>
          </ac:spMkLst>
        </pc:spChg>
        <pc:spChg chg="add mod">
          <ac:chgData name="DI XF" userId="2a7889fc66a80f19" providerId="LiveId" clId="{2BB215F6-2FC5-456C-942B-4B1E267833B6}" dt="2022-08-11T08:35:17.535" v="756" actId="1076"/>
          <ac:spMkLst>
            <pc:docMk/>
            <pc:sldMk cId="1423562608" sldId="544"/>
            <ac:spMk id="26" creationId="{97EA14B2-3B5A-4BCE-81D2-741B9B7EB309}"/>
          </ac:spMkLst>
        </pc:spChg>
        <pc:spChg chg="add mod">
          <ac:chgData name="DI XF" userId="2a7889fc66a80f19" providerId="LiveId" clId="{2BB215F6-2FC5-456C-942B-4B1E267833B6}" dt="2022-08-11T08:39:52.861" v="849" actId="404"/>
          <ac:spMkLst>
            <pc:docMk/>
            <pc:sldMk cId="1423562608" sldId="544"/>
            <ac:spMk id="27" creationId="{FD192AAB-944E-4AEB-940E-48929725D5FF}"/>
          </ac:spMkLst>
        </pc:spChg>
        <pc:spChg chg="add mod">
          <ac:chgData name="DI XF" userId="2a7889fc66a80f19" providerId="LiveId" clId="{2BB215F6-2FC5-456C-942B-4B1E267833B6}" dt="2022-08-11T08:35:17.535" v="756" actId="1076"/>
          <ac:spMkLst>
            <pc:docMk/>
            <pc:sldMk cId="1423562608" sldId="544"/>
            <ac:spMk id="28" creationId="{A62F575C-DEAD-41BE-8FD9-A181F24F5326}"/>
          </ac:spMkLst>
        </pc:spChg>
        <pc:spChg chg="add del mod">
          <ac:chgData name="DI XF" userId="2a7889fc66a80f19" providerId="LiveId" clId="{2BB215F6-2FC5-456C-942B-4B1E267833B6}" dt="2022-08-11T08:39:25.456" v="841"/>
          <ac:spMkLst>
            <pc:docMk/>
            <pc:sldMk cId="1423562608" sldId="544"/>
            <ac:spMk id="30" creationId="{7A6713CF-0DC4-4AB0-ACCD-6D52611B8064}"/>
          </ac:spMkLst>
        </pc:spChg>
      </pc:sldChg>
      <pc:sldChg chg="addSp modSp add mod">
        <pc:chgData name="DI XF" userId="2a7889fc66a80f19" providerId="LiveId" clId="{2BB215F6-2FC5-456C-942B-4B1E267833B6}" dt="2022-08-11T08:40:34.719" v="851" actId="1076"/>
        <pc:sldMkLst>
          <pc:docMk/>
          <pc:sldMk cId="1508445118" sldId="545"/>
        </pc:sldMkLst>
        <pc:spChg chg="add mod">
          <ac:chgData name="DI XF" userId="2a7889fc66a80f19" providerId="LiveId" clId="{2BB215F6-2FC5-456C-942B-4B1E267833B6}" dt="2022-08-11T08:35:50.840" v="768" actId="1076"/>
          <ac:spMkLst>
            <pc:docMk/>
            <pc:sldMk cId="1508445118" sldId="545"/>
            <ac:spMk id="3" creationId="{E1049C25-31FB-4599-959B-B14851F8B02E}"/>
          </ac:spMkLst>
        </pc:spChg>
        <pc:spChg chg="add mod">
          <ac:chgData name="DI XF" userId="2a7889fc66a80f19" providerId="LiveId" clId="{2BB215F6-2FC5-456C-942B-4B1E267833B6}" dt="2022-08-11T08:35:44.863" v="764" actId="1076"/>
          <ac:spMkLst>
            <pc:docMk/>
            <pc:sldMk cId="1508445118" sldId="545"/>
            <ac:spMk id="4" creationId="{FB5BB9B4-7DFF-45BA-8EDB-E643DFC4F742}"/>
          </ac:spMkLst>
        </pc:spChg>
        <pc:spChg chg="add mod">
          <ac:chgData name="DI XF" userId="2a7889fc66a80f19" providerId="LiveId" clId="{2BB215F6-2FC5-456C-942B-4B1E267833B6}" dt="2022-08-11T08:40:34.719" v="851" actId="1076"/>
          <ac:spMkLst>
            <pc:docMk/>
            <pc:sldMk cId="1508445118" sldId="545"/>
            <ac:spMk id="5" creationId="{2493E879-589D-448E-8C4B-22494B002F32}"/>
          </ac:spMkLst>
        </pc:spChg>
        <pc:spChg chg="add mod">
          <ac:chgData name="DI XF" userId="2a7889fc66a80f19" providerId="LiveId" clId="{2BB215F6-2FC5-456C-942B-4B1E267833B6}" dt="2022-08-11T08:35:44.863" v="764" actId="1076"/>
          <ac:spMkLst>
            <pc:docMk/>
            <pc:sldMk cId="1508445118" sldId="545"/>
            <ac:spMk id="6" creationId="{8EA6E5AF-8AFA-4E4D-A7BA-726FBFEBC41C}"/>
          </ac:spMkLst>
        </pc:spChg>
        <pc:spChg chg="add mod">
          <ac:chgData name="DI XF" userId="2a7889fc66a80f19" providerId="LiveId" clId="{2BB215F6-2FC5-456C-942B-4B1E267833B6}" dt="2022-08-11T08:35:44.863" v="764" actId="1076"/>
          <ac:spMkLst>
            <pc:docMk/>
            <pc:sldMk cId="1508445118" sldId="545"/>
            <ac:spMk id="7" creationId="{B409E0C5-BA32-40ED-ADCE-95DBA6EECC37}"/>
          </ac:spMkLst>
        </pc:spChg>
        <pc:spChg chg="add mod">
          <ac:chgData name="DI XF" userId="2a7889fc66a80f19" providerId="LiveId" clId="{2BB215F6-2FC5-456C-942B-4B1E267833B6}" dt="2022-08-11T08:35:44.863" v="764" actId="1076"/>
          <ac:spMkLst>
            <pc:docMk/>
            <pc:sldMk cId="1508445118" sldId="545"/>
            <ac:spMk id="8" creationId="{7FBD2F56-8AC8-490E-AFAA-271CFF08E306}"/>
          </ac:spMkLst>
        </pc:spChg>
        <pc:spChg chg="add mod">
          <ac:chgData name="DI XF" userId="2a7889fc66a80f19" providerId="LiveId" clId="{2BB215F6-2FC5-456C-942B-4B1E267833B6}" dt="2022-08-11T08:40:34.719" v="851" actId="1076"/>
          <ac:spMkLst>
            <pc:docMk/>
            <pc:sldMk cId="1508445118" sldId="545"/>
            <ac:spMk id="9" creationId="{BA8D8C24-3A61-42A4-ADCE-24F65C4428CB}"/>
          </ac:spMkLst>
        </pc:spChg>
        <pc:spChg chg="add mod">
          <ac:chgData name="DI XF" userId="2a7889fc66a80f19" providerId="LiveId" clId="{2BB215F6-2FC5-456C-942B-4B1E267833B6}" dt="2022-08-11T08:35:44.863" v="764" actId="1076"/>
          <ac:spMkLst>
            <pc:docMk/>
            <pc:sldMk cId="1508445118" sldId="545"/>
            <ac:spMk id="10" creationId="{F20E054A-D479-4D95-8966-CF2DCEE484AB}"/>
          </ac:spMkLst>
        </pc:spChg>
        <pc:spChg chg="add mod">
          <ac:chgData name="DI XF" userId="2a7889fc66a80f19" providerId="LiveId" clId="{2BB215F6-2FC5-456C-942B-4B1E267833B6}" dt="2022-08-11T08:40:34.719" v="851" actId="1076"/>
          <ac:spMkLst>
            <pc:docMk/>
            <pc:sldMk cId="1508445118" sldId="545"/>
            <ac:spMk id="11" creationId="{2E26D88D-8FEA-4232-B460-47ED8B82F69A}"/>
          </ac:spMkLst>
        </pc:spChg>
        <pc:spChg chg="add mod">
          <ac:chgData name="DI XF" userId="2a7889fc66a80f19" providerId="LiveId" clId="{2BB215F6-2FC5-456C-942B-4B1E267833B6}" dt="2022-08-11T08:35:44.863" v="764" actId="1076"/>
          <ac:spMkLst>
            <pc:docMk/>
            <pc:sldMk cId="1508445118" sldId="545"/>
            <ac:spMk id="12" creationId="{E4DCE6F3-CA51-476C-AA77-16F0373DAC45}"/>
          </ac:spMkLst>
        </pc:spChg>
        <pc:spChg chg="add mod">
          <ac:chgData name="DI XF" userId="2a7889fc66a80f19" providerId="LiveId" clId="{2BB215F6-2FC5-456C-942B-4B1E267833B6}" dt="2022-08-11T08:35:44.863" v="764" actId="1076"/>
          <ac:spMkLst>
            <pc:docMk/>
            <pc:sldMk cId="1508445118" sldId="545"/>
            <ac:spMk id="13" creationId="{49255939-769E-4D4F-82B0-7123AEE17A27}"/>
          </ac:spMkLst>
        </pc:spChg>
        <pc:spChg chg="add mod">
          <ac:chgData name="DI XF" userId="2a7889fc66a80f19" providerId="LiveId" clId="{2BB215F6-2FC5-456C-942B-4B1E267833B6}" dt="2022-08-11T08:40:34.719" v="851" actId="1076"/>
          <ac:spMkLst>
            <pc:docMk/>
            <pc:sldMk cId="1508445118" sldId="545"/>
            <ac:spMk id="14" creationId="{2230827B-ADF3-41A7-82B0-757F3ED5C444}"/>
          </ac:spMkLst>
        </pc:spChg>
        <pc:spChg chg="add mod">
          <ac:chgData name="DI XF" userId="2a7889fc66a80f19" providerId="LiveId" clId="{2BB215F6-2FC5-456C-942B-4B1E267833B6}" dt="2022-08-11T08:35:44.863" v="764" actId="1076"/>
          <ac:spMkLst>
            <pc:docMk/>
            <pc:sldMk cId="1508445118" sldId="545"/>
            <ac:spMk id="15" creationId="{0A65FA55-83D0-451E-AC1D-04F5CB1ACF4B}"/>
          </ac:spMkLst>
        </pc:spChg>
        <pc:spChg chg="add mod">
          <ac:chgData name="DI XF" userId="2a7889fc66a80f19" providerId="LiveId" clId="{2BB215F6-2FC5-456C-942B-4B1E267833B6}" dt="2022-08-11T08:40:34.719" v="851" actId="1076"/>
          <ac:spMkLst>
            <pc:docMk/>
            <pc:sldMk cId="1508445118" sldId="545"/>
            <ac:spMk id="16" creationId="{D03B6AEC-E11B-4F8F-9F66-93DD3014B13D}"/>
          </ac:spMkLst>
        </pc:spChg>
        <pc:spChg chg="add mod">
          <ac:chgData name="DI XF" userId="2a7889fc66a80f19" providerId="LiveId" clId="{2BB215F6-2FC5-456C-942B-4B1E267833B6}" dt="2022-08-11T08:35:44.863" v="764" actId="1076"/>
          <ac:spMkLst>
            <pc:docMk/>
            <pc:sldMk cId="1508445118" sldId="545"/>
            <ac:spMk id="17" creationId="{9DA6693F-D4E5-4DEE-81E8-A4ED0AC14611}"/>
          </ac:spMkLst>
        </pc:spChg>
        <pc:spChg chg="add mod">
          <ac:chgData name="DI XF" userId="2a7889fc66a80f19" providerId="LiveId" clId="{2BB215F6-2FC5-456C-942B-4B1E267833B6}" dt="2022-08-11T08:40:34.719" v="851" actId="1076"/>
          <ac:spMkLst>
            <pc:docMk/>
            <pc:sldMk cId="1508445118" sldId="545"/>
            <ac:spMk id="18" creationId="{AD948F89-C197-498C-98BD-C12B8FC04DF6}"/>
          </ac:spMkLst>
        </pc:spChg>
        <pc:spChg chg="add mod">
          <ac:chgData name="DI XF" userId="2a7889fc66a80f19" providerId="LiveId" clId="{2BB215F6-2FC5-456C-942B-4B1E267833B6}" dt="2022-08-11T08:35:44.863" v="764" actId="1076"/>
          <ac:spMkLst>
            <pc:docMk/>
            <pc:sldMk cId="1508445118" sldId="545"/>
            <ac:spMk id="19" creationId="{B03829D0-AD0C-4C0B-9658-A56B24FBA3BB}"/>
          </ac:spMkLst>
        </pc:spChg>
        <pc:spChg chg="add mod">
          <ac:chgData name="DI XF" userId="2a7889fc66a80f19" providerId="LiveId" clId="{2BB215F6-2FC5-456C-942B-4B1E267833B6}" dt="2022-08-11T08:35:44.863" v="764" actId="1076"/>
          <ac:spMkLst>
            <pc:docMk/>
            <pc:sldMk cId="1508445118" sldId="545"/>
            <ac:spMk id="20" creationId="{7739E55B-8A80-4082-B20C-8A972BED2F97}"/>
          </ac:spMkLst>
        </pc:spChg>
        <pc:spChg chg="add mod">
          <ac:chgData name="DI XF" userId="2a7889fc66a80f19" providerId="LiveId" clId="{2BB215F6-2FC5-456C-942B-4B1E267833B6}" dt="2022-08-11T08:35:44.863" v="764" actId="1076"/>
          <ac:spMkLst>
            <pc:docMk/>
            <pc:sldMk cId="1508445118" sldId="545"/>
            <ac:spMk id="21" creationId="{383078BE-8A3A-4F6C-A261-904F23FDAECD}"/>
          </ac:spMkLst>
        </pc:spChg>
        <pc:spChg chg="add mod">
          <ac:chgData name="DI XF" userId="2a7889fc66a80f19" providerId="LiveId" clId="{2BB215F6-2FC5-456C-942B-4B1E267833B6}" dt="2022-08-11T08:35:44.863" v="764" actId="1076"/>
          <ac:spMkLst>
            <pc:docMk/>
            <pc:sldMk cId="1508445118" sldId="545"/>
            <ac:spMk id="22" creationId="{C2E34FEF-61F0-44DB-8925-08C30E5B8F2C}"/>
          </ac:spMkLst>
        </pc:spChg>
        <pc:spChg chg="add mod">
          <ac:chgData name="DI XF" userId="2a7889fc66a80f19" providerId="LiveId" clId="{2BB215F6-2FC5-456C-942B-4B1E267833B6}" dt="2022-08-11T08:35:44.863" v="764" actId="1076"/>
          <ac:spMkLst>
            <pc:docMk/>
            <pc:sldMk cId="1508445118" sldId="545"/>
            <ac:spMk id="23" creationId="{3B3615B1-3395-4A61-84CA-DE1C05868AD5}"/>
          </ac:spMkLst>
        </pc:spChg>
        <pc:spChg chg="add mod">
          <ac:chgData name="DI XF" userId="2a7889fc66a80f19" providerId="LiveId" clId="{2BB215F6-2FC5-456C-942B-4B1E267833B6}" dt="2022-08-11T08:35:44.863" v="764" actId="1076"/>
          <ac:spMkLst>
            <pc:docMk/>
            <pc:sldMk cId="1508445118" sldId="545"/>
            <ac:spMk id="24" creationId="{F5E3B70F-C963-48FE-8FD8-1CA7EC6C9563}"/>
          </ac:spMkLst>
        </pc:spChg>
        <pc:spChg chg="add mod">
          <ac:chgData name="DI XF" userId="2a7889fc66a80f19" providerId="LiveId" clId="{2BB215F6-2FC5-456C-942B-4B1E267833B6}" dt="2022-08-11T08:35:44.863" v="764" actId="1076"/>
          <ac:spMkLst>
            <pc:docMk/>
            <pc:sldMk cId="1508445118" sldId="545"/>
            <ac:spMk id="25" creationId="{7094DB99-4A2D-40FF-BFDF-6A8ED3BAD50E}"/>
          </ac:spMkLst>
        </pc:spChg>
        <pc:spChg chg="add mod">
          <ac:chgData name="DI XF" userId="2a7889fc66a80f19" providerId="LiveId" clId="{2BB215F6-2FC5-456C-942B-4B1E267833B6}" dt="2022-08-11T08:35:44.863" v="764" actId="1076"/>
          <ac:spMkLst>
            <pc:docMk/>
            <pc:sldMk cId="1508445118" sldId="545"/>
            <ac:spMk id="26" creationId="{FF387FD1-5EE5-4198-99AA-145DB7CD6A47}"/>
          </ac:spMkLst>
        </pc:spChg>
        <pc:spChg chg="add mod">
          <ac:chgData name="DI XF" userId="2a7889fc66a80f19" providerId="LiveId" clId="{2BB215F6-2FC5-456C-942B-4B1E267833B6}" dt="2022-08-11T08:35:44.863" v="764" actId="1076"/>
          <ac:spMkLst>
            <pc:docMk/>
            <pc:sldMk cId="1508445118" sldId="545"/>
            <ac:spMk id="27" creationId="{8B341CE2-BADD-41BD-B71D-C793DB6DF141}"/>
          </ac:spMkLst>
        </pc:spChg>
        <pc:spChg chg="add mod">
          <ac:chgData name="DI XF" userId="2a7889fc66a80f19" providerId="LiveId" clId="{2BB215F6-2FC5-456C-942B-4B1E267833B6}" dt="2022-08-11T08:35:44.863" v="764" actId="1076"/>
          <ac:spMkLst>
            <pc:docMk/>
            <pc:sldMk cId="1508445118" sldId="545"/>
            <ac:spMk id="28" creationId="{E6A084F3-AC61-47A5-BB5E-BD9E0F0FA698}"/>
          </ac:spMkLst>
        </pc:spChg>
        <pc:spChg chg="add mod">
          <ac:chgData name="DI XF" userId="2a7889fc66a80f19" providerId="LiveId" clId="{2BB215F6-2FC5-456C-942B-4B1E267833B6}" dt="2022-08-11T08:35:44.863" v="764" actId="1076"/>
          <ac:spMkLst>
            <pc:docMk/>
            <pc:sldMk cId="1508445118" sldId="545"/>
            <ac:spMk id="29" creationId="{3CE086BC-1406-4D3E-8672-A9EDE453A781}"/>
          </ac:spMkLst>
        </pc:spChg>
        <pc:spChg chg="add mod">
          <ac:chgData name="DI XF" userId="2a7889fc66a80f19" providerId="LiveId" clId="{2BB215F6-2FC5-456C-942B-4B1E267833B6}" dt="2022-08-11T08:35:44.863" v="764" actId="1076"/>
          <ac:spMkLst>
            <pc:docMk/>
            <pc:sldMk cId="1508445118" sldId="545"/>
            <ac:spMk id="30" creationId="{64DAC547-D2D4-4EA3-A1AA-0245A2B1395A}"/>
          </ac:spMkLst>
        </pc:spChg>
        <pc:spChg chg="add mod">
          <ac:chgData name="DI XF" userId="2a7889fc66a80f19" providerId="LiveId" clId="{2BB215F6-2FC5-456C-942B-4B1E267833B6}" dt="2022-08-11T08:35:44.863" v="764" actId="1076"/>
          <ac:spMkLst>
            <pc:docMk/>
            <pc:sldMk cId="1508445118" sldId="545"/>
            <ac:spMk id="31" creationId="{8E64F7D6-791C-400E-8886-3E54E763AD62}"/>
          </ac:spMkLst>
        </pc:spChg>
        <pc:spChg chg="add mod">
          <ac:chgData name="DI XF" userId="2a7889fc66a80f19" providerId="LiveId" clId="{2BB215F6-2FC5-456C-942B-4B1E267833B6}" dt="2022-08-11T08:35:44.863" v="764" actId="1076"/>
          <ac:spMkLst>
            <pc:docMk/>
            <pc:sldMk cId="1508445118" sldId="545"/>
            <ac:spMk id="32" creationId="{4F4CA7CE-9ED4-406D-9F4F-27DC7388F131}"/>
          </ac:spMkLst>
        </pc:spChg>
        <pc:spChg chg="add mod">
          <ac:chgData name="DI XF" userId="2a7889fc66a80f19" providerId="LiveId" clId="{2BB215F6-2FC5-456C-942B-4B1E267833B6}" dt="2022-08-11T08:35:44.863" v="764" actId="1076"/>
          <ac:spMkLst>
            <pc:docMk/>
            <pc:sldMk cId="1508445118" sldId="545"/>
            <ac:spMk id="33" creationId="{1A684DC7-F293-4423-B8D2-3714E006FB16}"/>
          </ac:spMkLst>
        </pc:spChg>
        <pc:spChg chg="add mod">
          <ac:chgData name="DI XF" userId="2a7889fc66a80f19" providerId="LiveId" clId="{2BB215F6-2FC5-456C-942B-4B1E267833B6}" dt="2022-08-11T08:35:44.863" v="764" actId="1076"/>
          <ac:spMkLst>
            <pc:docMk/>
            <pc:sldMk cId="1508445118" sldId="545"/>
            <ac:spMk id="34" creationId="{0C7710FE-5909-4BF5-A49C-730C501DDC71}"/>
          </ac:spMkLst>
        </pc:spChg>
      </pc:sldChg>
      <pc:sldChg chg="addSp modSp add mod">
        <pc:chgData name="DI XF" userId="2a7889fc66a80f19" providerId="LiveId" clId="{2BB215F6-2FC5-456C-942B-4B1E267833B6}" dt="2022-08-11T08:40:46.306" v="854" actId="1076"/>
        <pc:sldMkLst>
          <pc:docMk/>
          <pc:sldMk cId="2789875682" sldId="546"/>
        </pc:sldMkLst>
        <pc:spChg chg="add mod">
          <ac:chgData name="DI XF" userId="2a7889fc66a80f19" providerId="LiveId" clId="{2BB215F6-2FC5-456C-942B-4B1E267833B6}" dt="2022-08-11T08:40:38.236" v="852" actId="1076"/>
          <ac:spMkLst>
            <pc:docMk/>
            <pc:sldMk cId="2789875682" sldId="546"/>
            <ac:spMk id="3" creationId="{3E23F04D-201B-44C0-A027-C9EC74B4A613}"/>
          </ac:spMkLst>
        </pc:spChg>
        <pc:spChg chg="add mod">
          <ac:chgData name="DI XF" userId="2a7889fc66a80f19" providerId="LiveId" clId="{2BB215F6-2FC5-456C-942B-4B1E267833B6}" dt="2022-08-11T08:36:07.143" v="770" actId="1076"/>
          <ac:spMkLst>
            <pc:docMk/>
            <pc:sldMk cId="2789875682" sldId="546"/>
            <ac:spMk id="4" creationId="{A62FAF4E-2246-4B52-91A4-7881F6A3DC0D}"/>
          </ac:spMkLst>
        </pc:spChg>
        <pc:spChg chg="add mod">
          <ac:chgData name="DI XF" userId="2a7889fc66a80f19" providerId="LiveId" clId="{2BB215F6-2FC5-456C-942B-4B1E267833B6}" dt="2022-08-11T08:40:46.306" v="854" actId="1076"/>
          <ac:spMkLst>
            <pc:docMk/>
            <pc:sldMk cId="2789875682" sldId="546"/>
            <ac:spMk id="5" creationId="{2533F287-3765-42A2-A20D-2CA50F722515}"/>
          </ac:spMkLst>
        </pc:spChg>
        <pc:spChg chg="add mod">
          <ac:chgData name="DI XF" userId="2a7889fc66a80f19" providerId="LiveId" clId="{2BB215F6-2FC5-456C-942B-4B1E267833B6}" dt="2022-08-11T08:36:07.143" v="770" actId="1076"/>
          <ac:spMkLst>
            <pc:docMk/>
            <pc:sldMk cId="2789875682" sldId="546"/>
            <ac:spMk id="6" creationId="{DDBF57DA-FA39-439B-BE25-F893D24E16A5}"/>
          </ac:spMkLst>
        </pc:spChg>
        <pc:spChg chg="add mod">
          <ac:chgData name="DI XF" userId="2a7889fc66a80f19" providerId="LiveId" clId="{2BB215F6-2FC5-456C-942B-4B1E267833B6}" dt="2022-08-11T08:36:07.143" v="770" actId="1076"/>
          <ac:spMkLst>
            <pc:docMk/>
            <pc:sldMk cId="2789875682" sldId="546"/>
            <ac:spMk id="7" creationId="{2256F7B1-E741-4137-8CA9-35E51D9E390C}"/>
          </ac:spMkLst>
        </pc:spChg>
        <pc:spChg chg="add mod">
          <ac:chgData name="DI XF" userId="2a7889fc66a80f19" providerId="LiveId" clId="{2BB215F6-2FC5-456C-942B-4B1E267833B6}" dt="2022-08-11T08:36:07.143" v="770" actId="1076"/>
          <ac:spMkLst>
            <pc:docMk/>
            <pc:sldMk cId="2789875682" sldId="546"/>
            <ac:spMk id="8" creationId="{B91314F0-592E-482C-AEC3-0AE5B884B0AE}"/>
          </ac:spMkLst>
        </pc:spChg>
        <pc:spChg chg="add mod">
          <ac:chgData name="DI XF" userId="2a7889fc66a80f19" providerId="LiveId" clId="{2BB215F6-2FC5-456C-942B-4B1E267833B6}" dt="2022-08-11T08:40:46.306" v="854" actId="1076"/>
          <ac:spMkLst>
            <pc:docMk/>
            <pc:sldMk cId="2789875682" sldId="546"/>
            <ac:spMk id="9" creationId="{F133D5FB-3033-4CA3-89C3-507F390FB692}"/>
          </ac:spMkLst>
        </pc:spChg>
        <pc:spChg chg="add mod">
          <ac:chgData name="DI XF" userId="2a7889fc66a80f19" providerId="LiveId" clId="{2BB215F6-2FC5-456C-942B-4B1E267833B6}" dt="2022-08-11T08:36:07.143" v="770" actId="1076"/>
          <ac:spMkLst>
            <pc:docMk/>
            <pc:sldMk cId="2789875682" sldId="546"/>
            <ac:spMk id="10" creationId="{698A850F-3CC6-4F17-8F18-4A9FB78E8648}"/>
          </ac:spMkLst>
        </pc:spChg>
        <pc:spChg chg="add mod">
          <ac:chgData name="DI XF" userId="2a7889fc66a80f19" providerId="LiveId" clId="{2BB215F6-2FC5-456C-942B-4B1E267833B6}" dt="2022-08-11T08:40:46.306" v="854" actId="1076"/>
          <ac:spMkLst>
            <pc:docMk/>
            <pc:sldMk cId="2789875682" sldId="546"/>
            <ac:spMk id="11" creationId="{9B8E7CA7-F7B6-479F-B250-8008E9E780ED}"/>
          </ac:spMkLst>
        </pc:spChg>
        <pc:spChg chg="add mod">
          <ac:chgData name="DI XF" userId="2a7889fc66a80f19" providerId="LiveId" clId="{2BB215F6-2FC5-456C-942B-4B1E267833B6}" dt="2022-08-11T08:36:07.143" v="770" actId="1076"/>
          <ac:spMkLst>
            <pc:docMk/>
            <pc:sldMk cId="2789875682" sldId="546"/>
            <ac:spMk id="12" creationId="{ACD543EA-067E-4D24-B8BC-9BDDBC6566C9}"/>
          </ac:spMkLst>
        </pc:spChg>
        <pc:spChg chg="add mod">
          <ac:chgData name="DI XF" userId="2a7889fc66a80f19" providerId="LiveId" clId="{2BB215F6-2FC5-456C-942B-4B1E267833B6}" dt="2022-08-11T08:36:07.143" v="770" actId="1076"/>
          <ac:spMkLst>
            <pc:docMk/>
            <pc:sldMk cId="2789875682" sldId="546"/>
            <ac:spMk id="13" creationId="{AEB5A078-F5FA-439A-A25B-0F2180B970DC}"/>
          </ac:spMkLst>
        </pc:spChg>
        <pc:spChg chg="add mod">
          <ac:chgData name="DI XF" userId="2a7889fc66a80f19" providerId="LiveId" clId="{2BB215F6-2FC5-456C-942B-4B1E267833B6}" dt="2022-08-11T08:40:46.306" v="854" actId="1076"/>
          <ac:spMkLst>
            <pc:docMk/>
            <pc:sldMk cId="2789875682" sldId="546"/>
            <ac:spMk id="14" creationId="{517C85CB-3C2E-4DA1-868E-C3F085A33BF9}"/>
          </ac:spMkLst>
        </pc:spChg>
        <pc:spChg chg="add mod">
          <ac:chgData name="DI XF" userId="2a7889fc66a80f19" providerId="LiveId" clId="{2BB215F6-2FC5-456C-942B-4B1E267833B6}" dt="2022-08-11T08:36:07.143" v="770" actId="1076"/>
          <ac:spMkLst>
            <pc:docMk/>
            <pc:sldMk cId="2789875682" sldId="546"/>
            <ac:spMk id="15" creationId="{F2E23920-4E1D-4BFF-B7F3-A6DC367B6330}"/>
          </ac:spMkLst>
        </pc:spChg>
        <pc:spChg chg="add mod">
          <ac:chgData name="DI XF" userId="2a7889fc66a80f19" providerId="LiveId" clId="{2BB215F6-2FC5-456C-942B-4B1E267833B6}" dt="2022-08-11T08:36:07.143" v="770" actId="1076"/>
          <ac:spMkLst>
            <pc:docMk/>
            <pc:sldMk cId="2789875682" sldId="546"/>
            <ac:spMk id="16" creationId="{D5B441FD-37EE-4152-B995-CAD5504591A6}"/>
          </ac:spMkLst>
        </pc:spChg>
        <pc:spChg chg="add mod">
          <ac:chgData name="DI XF" userId="2a7889fc66a80f19" providerId="LiveId" clId="{2BB215F6-2FC5-456C-942B-4B1E267833B6}" dt="2022-08-11T08:36:07.143" v="770" actId="1076"/>
          <ac:spMkLst>
            <pc:docMk/>
            <pc:sldMk cId="2789875682" sldId="546"/>
            <ac:spMk id="17" creationId="{8E3E25C1-DEF3-47EA-92AF-4B0E1AB1128E}"/>
          </ac:spMkLst>
        </pc:spChg>
        <pc:spChg chg="add mod">
          <ac:chgData name="DI XF" userId="2a7889fc66a80f19" providerId="LiveId" clId="{2BB215F6-2FC5-456C-942B-4B1E267833B6}" dt="2022-08-11T08:36:07.143" v="770" actId="1076"/>
          <ac:spMkLst>
            <pc:docMk/>
            <pc:sldMk cId="2789875682" sldId="546"/>
            <ac:spMk id="18" creationId="{DD87814A-4595-4740-BAD5-FB8A916B2149}"/>
          </ac:spMkLst>
        </pc:spChg>
        <pc:spChg chg="add mod">
          <ac:chgData name="DI XF" userId="2a7889fc66a80f19" providerId="LiveId" clId="{2BB215F6-2FC5-456C-942B-4B1E267833B6}" dt="2022-08-11T08:36:07.143" v="770" actId="1076"/>
          <ac:spMkLst>
            <pc:docMk/>
            <pc:sldMk cId="2789875682" sldId="546"/>
            <ac:spMk id="19" creationId="{2165B62B-A369-4492-A4FB-F566072727EF}"/>
          </ac:spMkLst>
        </pc:spChg>
        <pc:spChg chg="add mod">
          <ac:chgData name="DI XF" userId="2a7889fc66a80f19" providerId="LiveId" clId="{2BB215F6-2FC5-456C-942B-4B1E267833B6}" dt="2022-08-11T08:36:07.143" v="770" actId="1076"/>
          <ac:spMkLst>
            <pc:docMk/>
            <pc:sldMk cId="2789875682" sldId="546"/>
            <ac:spMk id="20" creationId="{2951CCF4-451A-45C5-876E-20EA03E747E0}"/>
          </ac:spMkLst>
        </pc:spChg>
        <pc:spChg chg="add mod">
          <ac:chgData name="DI XF" userId="2a7889fc66a80f19" providerId="LiveId" clId="{2BB215F6-2FC5-456C-942B-4B1E267833B6}" dt="2022-08-11T08:36:07.143" v="770" actId="1076"/>
          <ac:spMkLst>
            <pc:docMk/>
            <pc:sldMk cId="2789875682" sldId="546"/>
            <ac:spMk id="21" creationId="{ADDCCAA3-77B2-49AA-859F-51E72D4FDE18}"/>
          </ac:spMkLst>
        </pc:spChg>
        <pc:spChg chg="add mod">
          <ac:chgData name="DI XF" userId="2a7889fc66a80f19" providerId="LiveId" clId="{2BB215F6-2FC5-456C-942B-4B1E267833B6}" dt="2022-08-11T08:36:07.143" v="770" actId="1076"/>
          <ac:spMkLst>
            <pc:docMk/>
            <pc:sldMk cId="2789875682" sldId="546"/>
            <ac:spMk id="22" creationId="{B3B4F01D-2E31-424E-9CF4-DF6C9DD22529}"/>
          </ac:spMkLst>
        </pc:spChg>
        <pc:spChg chg="add mod">
          <ac:chgData name="DI XF" userId="2a7889fc66a80f19" providerId="LiveId" clId="{2BB215F6-2FC5-456C-942B-4B1E267833B6}" dt="2022-08-11T08:36:07.143" v="770" actId="1076"/>
          <ac:spMkLst>
            <pc:docMk/>
            <pc:sldMk cId="2789875682" sldId="546"/>
            <ac:spMk id="23" creationId="{425033DD-DB54-4272-B9B2-FBBD324620D4}"/>
          </ac:spMkLst>
        </pc:spChg>
        <pc:spChg chg="add mod">
          <ac:chgData name="DI XF" userId="2a7889fc66a80f19" providerId="LiveId" clId="{2BB215F6-2FC5-456C-942B-4B1E267833B6}" dt="2022-08-11T08:36:07.143" v="770" actId="1076"/>
          <ac:spMkLst>
            <pc:docMk/>
            <pc:sldMk cId="2789875682" sldId="546"/>
            <ac:spMk id="24" creationId="{B5C923E2-B6D5-48A4-AD2E-BC9740F8DB56}"/>
          </ac:spMkLst>
        </pc:spChg>
        <pc:spChg chg="add mod">
          <ac:chgData name="DI XF" userId="2a7889fc66a80f19" providerId="LiveId" clId="{2BB215F6-2FC5-456C-942B-4B1E267833B6}" dt="2022-08-11T08:40:40.268" v="853" actId="1076"/>
          <ac:spMkLst>
            <pc:docMk/>
            <pc:sldMk cId="2789875682" sldId="546"/>
            <ac:spMk id="25" creationId="{592E1B77-C298-44F6-8836-08CA102AD41A}"/>
          </ac:spMkLst>
        </pc:spChg>
      </pc:sldChg>
      <pc:sldChg chg="addSp modSp add mod">
        <pc:chgData name="DI XF" userId="2a7889fc66a80f19" providerId="LiveId" clId="{2BB215F6-2FC5-456C-942B-4B1E267833B6}" dt="2022-08-11T08:40:56.173" v="855" actId="1076"/>
        <pc:sldMkLst>
          <pc:docMk/>
          <pc:sldMk cId="2932496994" sldId="547"/>
        </pc:sldMkLst>
        <pc:spChg chg="mod">
          <ac:chgData name="DI XF" userId="2a7889fc66a80f19" providerId="LiveId" clId="{2BB215F6-2FC5-456C-942B-4B1E267833B6}" dt="2022-08-11T08:36:39.800" v="782" actId="1076"/>
          <ac:spMkLst>
            <pc:docMk/>
            <pc:sldMk cId="2932496994" sldId="547"/>
            <ac:spMk id="2" creationId="{00000000-0000-0000-0000-000000000000}"/>
          </ac:spMkLst>
        </pc:spChg>
        <pc:spChg chg="add mod">
          <ac:chgData name="DI XF" userId="2a7889fc66a80f19" providerId="LiveId" clId="{2BB215F6-2FC5-456C-942B-4B1E267833B6}" dt="2022-08-11T08:36:43.647" v="785" actId="403"/>
          <ac:spMkLst>
            <pc:docMk/>
            <pc:sldMk cId="2932496994" sldId="547"/>
            <ac:spMk id="3" creationId="{4D46A9A2-6802-4E2F-99C3-7395F978F085}"/>
          </ac:spMkLst>
        </pc:spChg>
        <pc:spChg chg="add mod">
          <ac:chgData name="DI XF" userId="2a7889fc66a80f19" providerId="LiveId" clId="{2BB215F6-2FC5-456C-942B-4B1E267833B6}" dt="2022-08-11T08:36:35.885" v="780" actId="1076"/>
          <ac:spMkLst>
            <pc:docMk/>
            <pc:sldMk cId="2932496994" sldId="547"/>
            <ac:spMk id="4" creationId="{26F56930-008A-4A81-BCC4-332D9B66EAA1}"/>
          </ac:spMkLst>
        </pc:spChg>
        <pc:spChg chg="add mod">
          <ac:chgData name="DI XF" userId="2a7889fc66a80f19" providerId="LiveId" clId="{2BB215F6-2FC5-456C-942B-4B1E267833B6}" dt="2022-08-11T08:40:56.173" v="855" actId="1076"/>
          <ac:spMkLst>
            <pc:docMk/>
            <pc:sldMk cId="2932496994" sldId="547"/>
            <ac:spMk id="5" creationId="{CC51A887-5240-4E8F-9B5F-91416346847B}"/>
          </ac:spMkLst>
        </pc:spChg>
        <pc:spChg chg="add mod">
          <ac:chgData name="DI XF" userId="2a7889fc66a80f19" providerId="LiveId" clId="{2BB215F6-2FC5-456C-942B-4B1E267833B6}" dt="2022-08-11T08:36:35.885" v="780" actId="1076"/>
          <ac:spMkLst>
            <pc:docMk/>
            <pc:sldMk cId="2932496994" sldId="547"/>
            <ac:spMk id="6" creationId="{85BF7FBD-AD6A-436C-AC7E-869C7991A3F1}"/>
          </ac:spMkLst>
        </pc:spChg>
        <pc:spChg chg="add mod">
          <ac:chgData name="DI XF" userId="2a7889fc66a80f19" providerId="LiveId" clId="{2BB215F6-2FC5-456C-942B-4B1E267833B6}" dt="2022-08-11T08:36:35.885" v="780" actId="1076"/>
          <ac:spMkLst>
            <pc:docMk/>
            <pc:sldMk cId="2932496994" sldId="547"/>
            <ac:spMk id="7" creationId="{E160EDFF-209B-4505-9C50-9F95E266B102}"/>
          </ac:spMkLst>
        </pc:spChg>
        <pc:spChg chg="add mod">
          <ac:chgData name="DI XF" userId="2a7889fc66a80f19" providerId="LiveId" clId="{2BB215F6-2FC5-456C-942B-4B1E267833B6}" dt="2022-08-11T08:36:35.885" v="780" actId="1076"/>
          <ac:spMkLst>
            <pc:docMk/>
            <pc:sldMk cId="2932496994" sldId="547"/>
            <ac:spMk id="8" creationId="{A49B696F-FD30-40DA-BD35-9D0A04DB06A8}"/>
          </ac:spMkLst>
        </pc:spChg>
        <pc:spChg chg="add mod">
          <ac:chgData name="DI XF" userId="2a7889fc66a80f19" providerId="LiveId" clId="{2BB215F6-2FC5-456C-942B-4B1E267833B6}" dt="2022-08-11T08:40:56.173" v="855" actId="1076"/>
          <ac:spMkLst>
            <pc:docMk/>
            <pc:sldMk cId="2932496994" sldId="547"/>
            <ac:spMk id="9" creationId="{CCF40834-DF94-43D0-B5A7-05E703A3E280}"/>
          </ac:spMkLst>
        </pc:spChg>
        <pc:spChg chg="add mod">
          <ac:chgData name="DI XF" userId="2a7889fc66a80f19" providerId="LiveId" clId="{2BB215F6-2FC5-456C-942B-4B1E267833B6}" dt="2022-08-11T08:36:35.885" v="780" actId="1076"/>
          <ac:spMkLst>
            <pc:docMk/>
            <pc:sldMk cId="2932496994" sldId="547"/>
            <ac:spMk id="10" creationId="{4AE9C2EB-E921-4740-923D-8DFED01D584D}"/>
          </ac:spMkLst>
        </pc:spChg>
        <pc:spChg chg="add mod">
          <ac:chgData name="DI XF" userId="2a7889fc66a80f19" providerId="LiveId" clId="{2BB215F6-2FC5-456C-942B-4B1E267833B6}" dt="2022-08-11T08:40:56.173" v="855" actId="1076"/>
          <ac:spMkLst>
            <pc:docMk/>
            <pc:sldMk cId="2932496994" sldId="547"/>
            <ac:spMk id="11" creationId="{1429E2E0-1A04-433C-8E71-C3E39AF155BF}"/>
          </ac:spMkLst>
        </pc:spChg>
        <pc:spChg chg="add mod">
          <ac:chgData name="DI XF" userId="2a7889fc66a80f19" providerId="LiveId" clId="{2BB215F6-2FC5-456C-942B-4B1E267833B6}" dt="2022-08-11T08:36:35.885" v="780" actId="1076"/>
          <ac:spMkLst>
            <pc:docMk/>
            <pc:sldMk cId="2932496994" sldId="547"/>
            <ac:spMk id="12" creationId="{40104677-BF1D-41B1-AA7F-E852EB6BA640}"/>
          </ac:spMkLst>
        </pc:spChg>
        <pc:spChg chg="add mod">
          <ac:chgData name="DI XF" userId="2a7889fc66a80f19" providerId="LiveId" clId="{2BB215F6-2FC5-456C-942B-4B1E267833B6}" dt="2022-08-11T08:36:35.885" v="780" actId="1076"/>
          <ac:spMkLst>
            <pc:docMk/>
            <pc:sldMk cId="2932496994" sldId="547"/>
            <ac:spMk id="13" creationId="{A1B76C35-C6AE-4F4E-8A5B-20F0CB09B283}"/>
          </ac:spMkLst>
        </pc:spChg>
        <pc:spChg chg="add mod">
          <ac:chgData name="DI XF" userId="2a7889fc66a80f19" providerId="LiveId" clId="{2BB215F6-2FC5-456C-942B-4B1E267833B6}" dt="2022-08-11T08:40:56.173" v="855" actId="1076"/>
          <ac:spMkLst>
            <pc:docMk/>
            <pc:sldMk cId="2932496994" sldId="547"/>
            <ac:spMk id="14" creationId="{82D54FEF-C259-4F1A-A574-3F95391066FC}"/>
          </ac:spMkLst>
        </pc:spChg>
        <pc:spChg chg="add mod">
          <ac:chgData name="DI XF" userId="2a7889fc66a80f19" providerId="LiveId" clId="{2BB215F6-2FC5-456C-942B-4B1E267833B6}" dt="2022-08-11T08:36:35.885" v="780" actId="1076"/>
          <ac:spMkLst>
            <pc:docMk/>
            <pc:sldMk cId="2932496994" sldId="547"/>
            <ac:spMk id="15" creationId="{58781F83-17A9-45FE-A868-11A981DC8042}"/>
          </ac:spMkLst>
        </pc:spChg>
        <pc:spChg chg="add mod">
          <ac:chgData name="DI XF" userId="2a7889fc66a80f19" providerId="LiveId" clId="{2BB215F6-2FC5-456C-942B-4B1E267833B6}" dt="2022-08-11T08:40:56.173" v="855" actId="1076"/>
          <ac:spMkLst>
            <pc:docMk/>
            <pc:sldMk cId="2932496994" sldId="547"/>
            <ac:spMk id="16" creationId="{2787B1C8-FA56-4266-B79B-B1A11CAA7ABD}"/>
          </ac:spMkLst>
        </pc:spChg>
        <pc:spChg chg="add mod">
          <ac:chgData name="DI XF" userId="2a7889fc66a80f19" providerId="LiveId" clId="{2BB215F6-2FC5-456C-942B-4B1E267833B6}" dt="2022-08-11T08:36:35.885" v="780" actId="1076"/>
          <ac:spMkLst>
            <pc:docMk/>
            <pc:sldMk cId="2932496994" sldId="547"/>
            <ac:spMk id="17" creationId="{7C8760E6-4896-4E55-836E-F75C2760F0C0}"/>
          </ac:spMkLst>
        </pc:spChg>
        <pc:spChg chg="add mod">
          <ac:chgData name="DI XF" userId="2a7889fc66a80f19" providerId="LiveId" clId="{2BB215F6-2FC5-456C-942B-4B1E267833B6}" dt="2022-08-11T08:36:35.885" v="780" actId="1076"/>
          <ac:spMkLst>
            <pc:docMk/>
            <pc:sldMk cId="2932496994" sldId="547"/>
            <ac:spMk id="18" creationId="{F3DB2679-50A3-41C9-BD5F-31DA87A0E784}"/>
          </ac:spMkLst>
        </pc:spChg>
        <pc:spChg chg="add mod">
          <ac:chgData name="DI XF" userId="2a7889fc66a80f19" providerId="LiveId" clId="{2BB215F6-2FC5-456C-942B-4B1E267833B6}" dt="2022-08-11T08:36:35.885" v="780" actId="1076"/>
          <ac:spMkLst>
            <pc:docMk/>
            <pc:sldMk cId="2932496994" sldId="547"/>
            <ac:spMk id="19" creationId="{C93B6131-5DD8-427B-9D4A-394AE93B5075}"/>
          </ac:spMkLst>
        </pc:spChg>
        <pc:spChg chg="add mod">
          <ac:chgData name="DI XF" userId="2a7889fc66a80f19" providerId="LiveId" clId="{2BB215F6-2FC5-456C-942B-4B1E267833B6}" dt="2022-08-11T08:36:35.885" v="780" actId="1076"/>
          <ac:spMkLst>
            <pc:docMk/>
            <pc:sldMk cId="2932496994" sldId="547"/>
            <ac:spMk id="20" creationId="{CE2EE65B-EC6A-47C7-87C5-B7883B261B12}"/>
          </ac:spMkLst>
        </pc:spChg>
        <pc:spChg chg="add mod">
          <ac:chgData name="DI XF" userId="2a7889fc66a80f19" providerId="LiveId" clId="{2BB215F6-2FC5-456C-942B-4B1E267833B6}" dt="2022-08-11T08:36:35.885" v="780" actId="1076"/>
          <ac:spMkLst>
            <pc:docMk/>
            <pc:sldMk cId="2932496994" sldId="547"/>
            <ac:spMk id="21" creationId="{CF91C8CE-543F-4F20-B8D1-4A841A29A3D7}"/>
          </ac:spMkLst>
        </pc:spChg>
        <pc:spChg chg="add mod">
          <ac:chgData name="DI XF" userId="2a7889fc66a80f19" providerId="LiveId" clId="{2BB215F6-2FC5-456C-942B-4B1E267833B6}" dt="2022-08-11T08:36:35.885" v="780" actId="1076"/>
          <ac:spMkLst>
            <pc:docMk/>
            <pc:sldMk cId="2932496994" sldId="547"/>
            <ac:spMk id="22" creationId="{0CBB52B5-48B4-4B5C-BA68-1C29C8329E7D}"/>
          </ac:spMkLst>
        </pc:spChg>
        <pc:spChg chg="add mod">
          <ac:chgData name="DI XF" userId="2a7889fc66a80f19" providerId="LiveId" clId="{2BB215F6-2FC5-456C-942B-4B1E267833B6}" dt="2022-08-11T08:36:35.885" v="780" actId="1076"/>
          <ac:spMkLst>
            <pc:docMk/>
            <pc:sldMk cId="2932496994" sldId="547"/>
            <ac:spMk id="23" creationId="{D101FBEF-5C9A-4D97-9088-0E25341B0773}"/>
          </ac:spMkLst>
        </pc:spChg>
        <pc:spChg chg="add mod">
          <ac:chgData name="DI XF" userId="2a7889fc66a80f19" providerId="LiveId" clId="{2BB215F6-2FC5-456C-942B-4B1E267833B6}" dt="2022-08-11T08:36:35.885" v="780" actId="1076"/>
          <ac:spMkLst>
            <pc:docMk/>
            <pc:sldMk cId="2932496994" sldId="547"/>
            <ac:spMk id="24" creationId="{14E3873F-F815-466F-A8AD-6B9CC62B90D7}"/>
          </ac:spMkLst>
        </pc:spChg>
        <pc:spChg chg="add mod">
          <ac:chgData name="DI XF" userId="2a7889fc66a80f19" providerId="LiveId" clId="{2BB215F6-2FC5-456C-942B-4B1E267833B6}" dt="2022-08-11T08:36:35.885" v="780" actId="1076"/>
          <ac:spMkLst>
            <pc:docMk/>
            <pc:sldMk cId="2932496994" sldId="547"/>
            <ac:spMk id="25" creationId="{B2D5F818-5ED0-4F19-89F6-8086780DC43D}"/>
          </ac:spMkLst>
        </pc:spChg>
        <pc:spChg chg="add mod">
          <ac:chgData name="DI XF" userId="2a7889fc66a80f19" providerId="LiveId" clId="{2BB215F6-2FC5-456C-942B-4B1E267833B6}" dt="2022-08-11T08:36:35.885" v="780" actId="1076"/>
          <ac:spMkLst>
            <pc:docMk/>
            <pc:sldMk cId="2932496994" sldId="547"/>
            <ac:spMk id="26" creationId="{D848822C-9280-4C37-90BF-DBB7A1BEE2A1}"/>
          </ac:spMkLst>
        </pc:spChg>
        <pc:spChg chg="add mod">
          <ac:chgData name="DI XF" userId="2a7889fc66a80f19" providerId="LiveId" clId="{2BB215F6-2FC5-456C-942B-4B1E267833B6}" dt="2022-08-11T08:36:35.885" v="780" actId="1076"/>
          <ac:spMkLst>
            <pc:docMk/>
            <pc:sldMk cId="2932496994" sldId="547"/>
            <ac:spMk id="27" creationId="{B0A5FB62-292B-4788-A9F6-B54AFA615957}"/>
          </ac:spMkLst>
        </pc:spChg>
        <pc:spChg chg="add mod">
          <ac:chgData name="DI XF" userId="2a7889fc66a80f19" providerId="LiveId" clId="{2BB215F6-2FC5-456C-942B-4B1E267833B6}" dt="2022-08-11T08:36:35.885" v="780" actId="1076"/>
          <ac:spMkLst>
            <pc:docMk/>
            <pc:sldMk cId="2932496994" sldId="547"/>
            <ac:spMk id="28" creationId="{5F58265D-F2A5-42BD-87D2-6F79DF365D6A}"/>
          </ac:spMkLst>
        </pc:spChg>
        <pc:spChg chg="add mod">
          <ac:chgData name="DI XF" userId="2a7889fc66a80f19" providerId="LiveId" clId="{2BB215F6-2FC5-456C-942B-4B1E267833B6}" dt="2022-08-11T08:36:35.885" v="780" actId="1076"/>
          <ac:spMkLst>
            <pc:docMk/>
            <pc:sldMk cId="2932496994" sldId="547"/>
            <ac:spMk id="29" creationId="{5DA15AEB-A8FA-4715-8919-E2E186EF6E5F}"/>
          </ac:spMkLst>
        </pc:spChg>
        <pc:spChg chg="add mod">
          <ac:chgData name="DI XF" userId="2a7889fc66a80f19" providerId="LiveId" clId="{2BB215F6-2FC5-456C-942B-4B1E267833B6}" dt="2022-08-11T08:40:56.173" v="855" actId="1076"/>
          <ac:spMkLst>
            <pc:docMk/>
            <pc:sldMk cId="2932496994" sldId="547"/>
            <ac:spMk id="30" creationId="{262CFB50-3AE7-42AB-A0D4-BAD5E1554273}"/>
          </ac:spMkLst>
        </pc:spChg>
        <pc:spChg chg="add mod">
          <ac:chgData name="DI XF" userId="2a7889fc66a80f19" providerId="LiveId" clId="{2BB215F6-2FC5-456C-942B-4B1E267833B6}" dt="2022-08-11T08:36:35.885" v="780" actId="1076"/>
          <ac:spMkLst>
            <pc:docMk/>
            <pc:sldMk cId="2932496994" sldId="547"/>
            <ac:spMk id="31" creationId="{92EC20B3-3949-476B-9AC3-A96B5219B423}"/>
          </ac:spMkLst>
        </pc:spChg>
      </pc:sldChg>
      <pc:sldChg chg="add del">
        <pc:chgData name="DI XF" userId="2a7889fc66a80f19" providerId="LiveId" clId="{2BB215F6-2FC5-456C-942B-4B1E267833B6}" dt="2022-08-11T08:37:01.300" v="786" actId="47"/>
        <pc:sldMkLst>
          <pc:docMk/>
          <pc:sldMk cId="277549887" sldId="548"/>
        </pc:sldMkLst>
      </pc:sldChg>
      <pc:sldChg chg="delSp modSp add mod">
        <pc:chgData name="DI XF" userId="2a7889fc66a80f19" providerId="LiveId" clId="{2BB215F6-2FC5-456C-942B-4B1E267833B6}" dt="2022-08-16T09:55:24.544" v="864" actId="1076"/>
        <pc:sldMkLst>
          <pc:docMk/>
          <pc:sldMk cId="1853587833" sldId="548"/>
        </pc:sldMkLst>
        <pc:spChg chg="mod">
          <ac:chgData name="DI XF" userId="2a7889fc66a80f19" providerId="LiveId" clId="{2BB215F6-2FC5-456C-942B-4B1E267833B6}" dt="2022-08-16T09:55:24.544" v="864" actId="1076"/>
          <ac:spMkLst>
            <pc:docMk/>
            <pc:sldMk cId="1853587833" sldId="548"/>
            <ac:spMk id="10" creationId="{72517368-B2DC-4E2A-9B1A-F1D30DB39CE3}"/>
          </ac:spMkLst>
        </pc:spChg>
        <pc:graphicFrameChg chg="del">
          <ac:chgData name="DI XF" userId="2a7889fc66a80f19" providerId="LiveId" clId="{2BB215F6-2FC5-456C-942B-4B1E267833B6}" dt="2022-08-16T09:55:16.348" v="858" actId="478"/>
          <ac:graphicFrameMkLst>
            <pc:docMk/>
            <pc:sldMk cId="1853587833" sldId="548"/>
            <ac:graphicFrameMk id="5" creationId="{8DF664D6-3237-4B6A-A84F-B62C354C082A}"/>
          </ac:graphicFrameMkLst>
        </pc:graphicFrameChg>
      </pc:sldChg>
      <pc:sldChg chg="delSp modSp add mod">
        <pc:chgData name="DI XF" userId="2a7889fc66a80f19" providerId="LiveId" clId="{2BB215F6-2FC5-456C-942B-4B1E267833B6}" dt="2022-08-16T09:56:07.532" v="873" actId="6549"/>
        <pc:sldMkLst>
          <pc:docMk/>
          <pc:sldMk cId="3958691640" sldId="549"/>
        </pc:sldMkLst>
        <pc:spChg chg="mod">
          <ac:chgData name="DI XF" userId="2a7889fc66a80f19" providerId="LiveId" clId="{2BB215F6-2FC5-456C-942B-4B1E267833B6}" dt="2022-08-16T09:56:07.532" v="873" actId="6549"/>
          <ac:spMkLst>
            <pc:docMk/>
            <pc:sldMk cId="3958691640" sldId="549"/>
            <ac:spMk id="10" creationId="{72517368-B2DC-4E2A-9B1A-F1D30DB39CE3}"/>
          </ac:spMkLst>
        </pc:spChg>
        <pc:graphicFrameChg chg="del">
          <ac:chgData name="DI XF" userId="2a7889fc66a80f19" providerId="LiveId" clId="{2BB215F6-2FC5-456C-942B-4B1E267833B6}" dt="2022-08-16T09:55:46.084" v="868" actId="478"/>
          <ac:graphicFrameMkLst>
            <pc:docMk/>
            <pc:sldMk cId="3958691640" sldId="549"/>
            <ac:graphicFrameMk id="6" creationId="{45837E20-A4F2-4528-A3BF-368A6285A447}"/>
          </ac:graphicFrameMkLst>
        </pc:graphicFrameChg>
      </pc:sldChg>
      <pc:sldChg chg="addSp delSp modSp add mod">
        <pc:chgData name="DI XF" userId="2a7889fc66a80f19" providerId="LiveId" clId="{2BB215F6-2FC5-456C-942B-4B1E267833B6}" dt="2022-08-16T09:58:20.498" v="940" actId="1076"/>
        <pc:sldMkLst>
          <pc:docMk/>
          <pc:sldMk cId="2787695487" sldId="550"/>
        </pc:sldMkLst>
        <pc:spChg chg="mod">
          <ac:chgData name="DI XF" userId="2a7889fc66a80f19" providerId="LiveId" clId="{2BB215F6-2FC5-456C-942B-4B1E267833B6}" dt="2022-08-16T09:57:25.497" v="912" actId="20577"/>
          <ac:spMkLst>
            <pc:docMk/>
            <pc:sldMk cId="2787695487" sldId="550"/>
            <ac:spMk id="2" creationId="{00000000-0000-0000-0000-000000000000}"/>
          </ac:spMkLst>
        </pc:spChg>
        <pc:spChg chg="del">
          <ac:chgData name="DI XF" userId="2a7889fc66a80f19" providerId="LiveId" clId="{2BB215F6-2FC5-456C-942B-4B1E267833B6}" dt="2022-08-16T09:57:28.109" v="913" actId="478"/>
          <ac:spMkLst>
            <pc:docMk/>
            <pc:sldMk cId="2787695487" sldId="550"/>
            <ac:spMk id="9" creationId="{00000000-0000-0000-0000-000000000000}"/>
          </ac:spMkLst>
        </pc:spChg>
        <pc:spChg chg="del">
          <ac:chgData name="DI XF" userId="2a7889fc66a80f19" providerId="LiveId" clId="{2BB215F6-2FC5-456C-942B-4B1E267833B6}" dt="2022-08-16T09:57:28.109" v="913" actId="478"/>
          <ac:spMkLst>
            <pc:docMk/>
            <pc:sldMk cId="2787695487" sldId="550"/>
            <ac:spMk id="19" creationId="{F3E48C78-5BE7-4039-80A7-BB6B14DDB1EF}"/>
          </ac:spMkLst>
        </pc:spChg>
        <pc:spChg chg="del">
          <ac:chgData name="DI XF" userId="2a7889fc66a80f19" providerId="LiveId" clId="{2BB215F6-2FC5-456C-942B-4B1E267833B6}" dt="2022-08-16T09:57:28.109" v="913" actId="478"/>
          <ac:spMkLst>
            <pc:docMk/>
            <pc:sldMk cId="2787695487" sldId="550"/>
            <ac:spMk id="20" creationId="{6AEB219A-72B8-4983-94E3-8C71690AA6BA}"/>
          </ac:spMkLst>
        </pc:spChg>
        <pc:spChg chg="del">
          <ac:chgData name="DI XF" userId="2a7889fc66a80f19" providerId="LiveId" clId="{2BB215F6-2FC5-456C-942B-4B1E267833B6}" dt="2022-08-16T09:57:28.109" v="913" actId="478"/>
          <ac:spMkLst>
            <pc:docMk/>
            <pc:sldMk cId="2787695487" sldId="550"/>
            <ac:spMk id="21" creationId="{9A82EC4A-4B1E-4996-84B2-FBC3C1D1AD44}"/>
          </ac:spMkLst>
        </pc:spChg>
        <pc:spChg chg="del">
          <ac:chgData name="DI XF" userId="2a7889fc66a80f19" providerId="LiveId" clId="{2BB215F6-2FC5-456C-942B-4B1E267833B6}" dt="2022-08-16T09:57:28.109" v="913" actId="478"/>
          <ac:spMkLst>
            <pc:docMk/>
            <pc:sldMk cId="2787695487" sldId="550"/>
            <ac:spMk id="22" creationId="{CFB10097-090C-4876-A3C2-0640871D3ED2}"/>
          </ac:spMkLst>
        </pc:spChg>
        <pc:spChg chg="del">
          <ac:chgData name="DI XF" userId="2a7889fc66a80f19" providerId="LiveId" clId="{2BB215F6-2FC5-456C-942B-4B1E267833B6}" dt="2022-08-16T09:57:28.109" v="913" actId="478"/>
          <ac:spMkLst>
            <pc:docMk/>
            <pc:sldMk cId="2787695487" sldId="550"/>
            <ac:spMk id="23" creationId="{E2EE405F-936F-450E-A336-8664FDA794F9}"/>
          </ac:spMkLst>
        </pc:spChg>
        <pc:spChg chg="del">
          <ac:chgData name="DI XF" userId="2a7889fc66a80f19" providerId="LiveId" clId="{2BB215F6-2FC5-456C-942B-4B1E267833B6}" dt="2022-08-16T09:57:28.109" v="913" actId="478"/>
          <ac:spMkLst>
            <pc:docMk/>
            <pc:sldMk cId="2787695487" sldId="550"/>
            <ac:spMk id="24" creationId="{A438CD07-BA15-43E9-BD7C-3DD7CA6AE4DA}"/>
          </ac:spMkLst>
        </pc:spChg>
        <pc:spChg chg="del">
          <ac:chgData name="DI XF" userId="2a7889fc66a80f19" providerId="LiveId" clId="{2BB215F6-2FC5-456C-942B-4B1E267833B6}" dt="2022-08-16T09:57:28.109" v="913" actId="478"/>
          <ac:spMkLst>
            <pc:docMk/>
            <pc:sldMk cId="2787695487" sldId="550"/>
            <ac:spMk id="25" creationId="{73C9FFFA-51EF-49B2-95D9-E4789407C958}"/>
          </ac:spMkLst>
        </pc:spChg>
        <pc:spChg chg="del">
          <ac:chgData name="DI XF" userId="2a7889fc66a80f19" providerId="LiveId" clId="{2BB215F6-2FC5-456C-942B-4B1E267833B6}" dt="2022-08-16T09:57:28.109" v="913" actId="478"/>
          <ac:spMkLst>
            <pc:docMk/>
            <pc:sldMk cId="2787695487" sldId="550"/>
            <ac:spMk id="26" creationId="{4B66A5EF-9EA3-4439-9FFF-539003AC100B}"/>
          </ac:spMkLst>
        </pc:spChg>
        <pc:spChg chg="del">
          <ac:chgData name="DI XF" userId="2a7889fc66a80f19" providerId="LiveId" clId="{2BB215F6-2FC5-456C-942B-4B1E267833B6}" dt="2022-08-16T09:57:28.109" v="913" actId="478"/>
          <ac:spMkLst>
            <pc:docMk/>
            <pc:sldMk cId="2787695487" sldId="550"/>
            <ac:spMk id="27" creationId="{DA6FB36D-4918-4667-999A-2E9C8AF2C640}"/>
          </ac:spMkLst>
        </pc:spChg>
        <pc:spChg chg="del">
          <ac:chgData name="DI XF" userId="2a7889fc66a80f19" providerId="LiveId" clId="{2BB215F6-2FC5-456C-942B-4B1E267833B6}" dt="2022-08-16T09:57:28.109" v="913" actId="478"/>
          <ac:spMkLst>
            <pc:docMk/>
            <pc:sldMk cId="2787695487" sldId="550"/>
            <ac:spMk id="28" creationId="{56F155E2-2124-4D08-87C9-22FD10EBD062}"/>
          </ac:spMkLst>
        </pc:spChg>
        <pc:spChg chg="del">
          <ac:chgData name="DI XF" userId="2a7889fc66a80f19" providerId="LiveId" clId="{2BB215F6-2FC5-456C-942B-4B1E267833B6}" dt="2022-08-16T09:57:28.109" v="913" actId="478"/>
          <ac:spMkLst>
            <pc:docMk/>
            <pc:sldMk cId="2787695487" sldId="550"/>
            <ac:spMk id="29" creationId="{CCA1A782-128B-46CA-AB10-2E3F24BFB973}"/>
          </ac:spMkLst>
        </pc:spChg>
        <pc:spChg chg="del">
          <ac:chgData name="DI XF" userId="2a7889fc66a80f19" providerId="LiveId" clId="{2BB215F6-2FC5-456C-942B-4B1E267833B6}" dt="2022-08-16T09:57:28.109" v="913" actId="478"/>
          <ac:spMkLst>
            <pc:docMk/>
            <pc:sldMk cId="2787695487" sldId="550"/>
            <ac:spMk id="30" creationId="{0CF74B0E-A3B9-423D-974F-40060175D997}"/>
          </ac:spMkLst>
        </pc:spChg>
        <pc:spChg chg="del">
          <ac:chgData name="DI XF" userId="2a7889fc66a80f19" providerId="LiveId" clId="{2BB215F6-2FC5-456C-942B-4B1E267833B6}" dt="2022-08-16T09:57:28.109" v="913" actId="478"/>
          <ac:spMkLst>
            <pc:docMk/>
            <pc:sldMk cId="2787695487" sldId="550"/>
            <ac:spMk id="31" creationId="{D74F03FD-A7AB-48E2-91C8-EB42270B6A32}"/>
          </ac:spMkLst>
        </pc:spChg>
        <pc:spChg chg="del">
          <ac:chgData name="DI XF" userId="2a7889fc66a80f19" providerId="LiveId" clId="{2BB215F6-2FC5-456C-942B-4B1E267833B6}" dt="2022-08-16T09:57:28.109" v="913" actId="478"/>
          <ac:spMkLst>
            <pc:docMk/>
            <pc:sldMk cId="2787695487" sldId="550"/>
            <ac:spMk id="32" creationId="{7EFEBD38-ED46-4E23-BD07-511F187B6AEE}"/>
          </ac:spMkLst>
        </pc:spChg>
        <pc:spChg chg="del">
          <ac:chgData name="DI XF" userId="2a7889fc66a80f19" providerId="LiveId" clId="{2BB215F6-2FC5-456C-942B-4B1E267833B6}" dt="2022-08-16T09:57:28.109" v="913" actId="478"/>
          <ac:spMkLst>
            <pc:docMk/>
            <pc:sldMk cId="2787695487" sldId="550"/>
            <ac:spMk id="33" creationId="{1B8E924A-305F-44C8-8193-3A720E3BCC61}"/>
          </ac:spMkLst>
        </pc:spChg>
        <pc:spChg chg="del">
          <ac:chgData name="DI XF" userId="2a7889fc66a80f19" providerId="LiveId" clId="{2BB215F6-2FC5-456C-942B-4B1E267833B6}" dt="2022-08-16T09:57:28.109" v="913" actId="478"/>
          <ac:spMkLst>
            <pc:docMk/>
            <pc:sldMk cId="2787695487" sldId="550"/>
            <ac:spMk id="34" creationId="{D80F45CA-8C36-4B6D-B466-AFE596562E65}"/>
          </ac:spMkLst>
        </pc:spChg>
        <pc:spChg chg="del">
          <ac:chgData name="DI XF" userId="2a7889fc66a80f19" providerId="LiveId" clId="{2BB215F6-2FC5-456C-942B-4B1E267833B6}" dt="2022-08-16T09:57:28.109" v="913" actId="478"/>
          <ac:spMkLst>
            <pc:docMk/>
            <pc:sldMk cId="2787695487" sldId="550"/>
            <ac:spMk id="35" creationId="{7EF47FD2-8810-4072-880A-3CAB19AC469E}"/>
          </ac:spMkLst>
        </pc:spChg>
        <pc:spChg chg="del">
          <ac:chgData name="DI XF" userId="2a7889fc66a80f19" providerId="LiveId" clId="{2BB215F6-2FC5-456C-942B-4B1E267833B6}" dt="2022-08-16T09:57:28.109" v="913" actId="478"/>
          <ac:spMkLst>
            <pc:docMk/>
            <pc:sldMk cId="2787695487" sldId="550"/>
            <ac:spMk id="36" creationId="{D779B6B2-0580-4A60-9C5A-FE315CC97E09}"/>
          </ac:spMkLst>
        </pc:spChg>
        <pc:spChg chg="del">
          <ac:chgData name="DI XF" userId="2a7889fc66a80f19" providerId="LiveId" clId="{2BB215F6-2FC5-456C-942B-4B1E267833B6}" dt="2022-08-16T09:57:28.109" v="913" actId="478"/>
          <ac:spMkLst>
            <pc:docMk/>
            <pc:sldMk cId="2787695487" sldId="550"/>
            <ac:spMk id="37" creationId="{8DBD3FA6-EBD4-4B1F-9084-FA26E1763882}"/>
          </ac:spMkLst>
        </pc:spChg>
        <pc:spChg chg="del">
          <ac:chgData name="DI XF" userId="2a7889fc66a80f19" providerId="LiveId" clId="{2BB215F6-2FC5-456C-942B-4B1E267833B6}" dt="2022-08-16T09:57:28.109" v="913" actId="478"/>
          <ac:spMkLst>
            <pc:docMk/>
            <pc:sldMk cId="2787695487" sldId="550"/>
            <ac:spMk id="38" creationId="{8EEFF871-E93A-46DC-8E9B-5C63D5ABBF7B}"/>
          </ac:spMkLst>
        </pc:spChg>
        <pc:spChg chg="del">
          <ac:chgData name="DI XF" userId="2a7889fc66a80f19" providerId="LiveId" clId="{2BB215F6-2FC5-456C-942B-4B1E267833B6}" dt="2022-08-16T09:57:28.109" v="913" actId="478"/>
          <ac:spMkLst>
            <pc:docMk/>
            <pc:sldMk cId="2787695487" sldId="550"/>
            <ac:spMk id="39" creationId="{5D04F83C-1B3A-4CBA-920E-BBB42CA379FA}"/>
          </ac:spMkLst>
        </pc:spChg>
        <pc:spChg chg="del">
          <ac:chgData name="DI XF" userId="2a7889fc66a80f19" providerId="LiveId" clId="{2BB215F6-2FC5-456C-942B-4B1E267833B6}" dt="2022-08-16T09:57:28.109" v="913" actId="478"/>
          <ac:spMkLst>
            <pc:docMk/>
            <pc:sldMk cId="2787695487" sldId="550"/>
            <ac:spMk id="40" creationId="{789AE159-4D9B-445B-B0C8-8E654A638980}"/>
          </ac:spMkLst>
        </pc:spChg>
        <pc:spChg chg="del">
          <ac:chgData name="DI XF" userId="2a7889fc66a80f19" providerId="LiveId" clId="{2BB215F6-2FC5-456C-942B-4B1E267833B6}" dt="2022-08-16T09:57:28.109" v="913" actId="478"/>
          <ac:spMkLst>
            <pc:docMk/>
            <pc:sldMk cId="2787695487" sldId="550"/>
            <ac:spMk id="41" creationId="{B30C973E-18F2-48DC-AB02-115A79F4AC0E}"/>
          </ac:spMkLst>
        </pc:spChg>
        <pc:spChg chg="del">
          <ac:chgData name="DI XF" userId="2a7889fc66a80f19" providerId="LiveId" clId="{2BB215F6-2FC5-456C-942B-4B1E267833B6}" dt="2022-08-16T09:57:28.109" v="913" actId="478"/>
          <ac:spMkLst>
            <pc:docMk/>
            <pc:sldMk cId="2787695487" sldId="550"/>
            <ac:spMk id="42" creationId="{2E49D5C9-B973-40D4-A6DB-9A73E6FE0A1A}"/>
          </ac:spMkLst>
        </pc:spChg>
        <pc:spChg chg="mod">
          <ac:chgData name="DI XF" userId="2a7889fc66a80f19" providerId="LiveId" clId="{2BB215F6-2FC5-456C-942B-4B1E267833B6}" dt="2022-08-16T09:58:19.193" v="939"/>
          <ac:spMkLst>
            <pc:docMk/>
            <pc:sldMk cId="2787695487" sldId="550"/>
            <ac:spMk id="44" creationId="{D3326D58-954B-487C-BD09-D6AD6FD7F212}"/>
          </ac:spMkLst>
        </pc:spChg>
        <pc:spChg chg="mod">
          <ac:chgData name="DI XF" userId="2a7889fc66a80f19" providerId="LiveId" clId="{2BB215F6-2FC5-456C-942B-4B1E267833B6}" dt="2022-08-16T09:58:19.193" v="939"/>
          <ac:spMkLst>
            <pc:docMk/>
            <pc:sldMk cId="2787695487" sldId="550"/>
            <ac:spMk id="45" creationId="{50CB15B0-EA48-4E51-A30C-3BE268D2063B}"/>
          </ac:spMkLst>
        </pc:spChg>
        <pc:spChg chg="mod">
          <ac:chgData name="DI XF" userId="2a7889fc66a80f19" providerId="LiveId" clId="{2BB215F6-2FC5-456C-942B-4B1E267833B6}" dt="2022-08-16T09:58:19.193" v="939"/>
          <ac:spMkLst>
            <pc:docMk/>
            <pc:sldMk cId="2787695487" sldId="550"/>
            <ac:spMk id="47" creationId="{03B0A0AD-16EE-46AB-A4B6-CB5DB11D415E}"/>
          </ac:spMkLst>
        </pc:spChg>
        <pc:spChg chg="mod">
          <ac:chgData name="DI XF" userId="2a7889fc66a80f19" providerId="LiveId" clId="{2BB215F6-2FC5-456C-942B-4B1E267833B6}" dt="2022-08-16T09:58:19.193" v="939"/>
          <ac:spMkLst>
            <pc:docMk/>
            <pc:sldMk cId="2787695487" sldId="550"/>
            <ac:spMk id="48" creationId="{8478EDC2-4590-4915-AB57-BA5635E6F107}"/>
          </ac:spMkLst>
        </pc:spChg>
        <pc:grpChg chg="add mod">
          <ac:chgData name="DI XF" userId="2a7889fc66a80f19" providerId="LiveId" clId="{2BB215F6-2FC5-456C-942B-4B1E267833B6}" dt="2022-08-16T09:58:20.498" v="940" actId="1076"/>
          <ac:grpSpMkLst>
            <pc:docMk/>
            <pc:sldMk cId="2787695487" sldId="550"/>
            <ac:grpSpMk id="43" creationId="{9C30A68D-1D21-4EC0-A796-38943B818025}"/>
          </ac:grpSpMkLst>
        </pc:grpChg>
        <pc:grpChg chg="add mod">
          <ac:chgData name="DI XF" userId="2a7889fc66a80f19" providerId="LiveId" clId="{2BB215F6-2FC5-456C-942B-4B1E267833B6}" dt="2022-08-16T09:58:20.498" v="940" actId="1076"/>
          <ac:grpSpMkLst>
            <pc:docMk/>
            <pc:sldMk cId="2787695487" sldId="550"/>
            <ac:grpSpMk id="46" creationId="{8C04A4E9-C511-4DEC-8D33-336C1909F9DD}"/>
          </ac:grpSpMkLst>
        </pc:grpChg>
      </pc:sldChg>
    </pc:docChg>
  </pc:docChgLst>
  <pc:docChgLst>
    <pc:chgData name="DI XF" userId="2a7889fc66a80f19" providerId="LiveId" clId="{2F86ABE5-3976-43E1-8C14-B992B6041574}"/>
    <pc:docChg chg="undo custSel addSld delSld modSld">
      <pc:chgData name="DI XF" userId="2a7889fc66a80f19" providerId="LiveId" clId="{2F86ABE5-3976-43E1-8C14-B992B6041574}" dt="2022-11-12T10:49:49.923" v="1943" actId="1076"/>
      <pc:docMkLst>
        <pc:docMk/>
      </pc:docMkLst>
      <pc:sldChg chg="addSp modSp mod">
        <pc:chgData name="DI XF" userId="2a7889fc66a80f19" providerId="LiveId" clId="{2F86ABE5-3976-43E1-8C14-B992B6041574}" dt="2022-11-12T10:46:01.108" v="1889" actId="6549"/>
        <pc:sldMkLst>
          <pc:docMk/>
          <pc:sldMk cId="4174252970" sldId="257"/>
        </pc:sldMkLst>
        <pc:spChg chg="add mod">
          <ac:chgData name="DI XF" userId="2a7889fc66a80f19" providerId="LiveId" clId="{2F86ABE5-3976-43E1-8C14-B992B6041574}" dt="2022-11-12T10:46:01.108" v="1889" actId="6549"/>
          <ac:spMkLst>
            <pc:docMk/>
            <pc:sldMk cId="4174252970" sldId="257"/>
            <ac:spMk id="2" creationId="{0A26EF10-6AE3-4485-A813-AD0DBFCFDFD1}"/>
          </ac:spMkLst>
        </pc:spChg>
      </pc:sldChg>
      <pc:sldChg chg="del">
        <pc:chgData name="DI XF" userId="2a7889fc66a80f19" providerId="LiveId" clId="{2F86ABE5-3976-43E1-8C14-B992B6041574}" dt="2022-11-12T10:46:12.203" v="1890" actId="47"/>
        <pc:sldMkLst>
          <pc:docMk/>
          <pc:sldMk cId="832766505" sldId="266"/>
        </pc:sldMkLst>
      </pc:sldChg>
      <pc:sldChg chg="modSp mod">
        <pc:chgData name="DI XF" userId="2a7889fc66a80f19" providerId="LiveId" clId="{2F86ABE5-3976-43E1-8C14-B992B6041574}" dt="2022-11-12T10:03:14.841" v="160" actId="20577"/>
        <pc:sldMkLst>
          <pc:docMk/>
          <pc:sldMk cId="4053491212" sldId="404"/>
        </pc:sldMkLst>
        <pc:spChg chg="mod">
          <ac:chgData name="DI XF" userId="2a7889fc66a80f19" providerId="LiveId" clId="{2F86ABE5-3976-43E1-8C14-B992B6041574}" dt="2022-11-12T10:03:14.841" v="160" actId="20577"/>
          <ac:spMkLst>
            <pc:docMk/>
            <pc:sldMk cId="4053491212" sldId="404"/>
            <ac:spMk id="9" creationId="{00000000-0000-0000-0000-000000000000}"/>
          </ac:spMkLst>
        </pc:spChg>
        <pc:spChg chg="mod">
          <ac:chgData name="DI XF" userId="2a7889fc66a80f19" providerId="LiveId" clId="{2F86ABE5-3976-43E1-8C14-B992B6041574}" dt="2022-11-12T09:59:57.212" v="118" actId="14100"/>
          <ac:spMkLst>
            <pc:docMk/>
            <pc:sldMk cId="4053491212" sldId="404"/>
            <ac:spMk id="15" creationId="{C5CD6D88-E521-4323-AA1A-596688FC2870}"/>
          </ac:spMkLst>
        </pc:spChg>
        <pc:spChg chg="mod">
          <ac:chgData name="DI XF" userId="2a7889fc66a80f19" providerId="LiveId" clId="{2F86ABE5-3976-43E1-8C14-B992B6041574}" dt="2022-11-12T10:00:02.595" v="120" actId="1076"/>
          <ac:spMkLst>
            <pc:docMk/>
            <pc:sldMk cId="4053491212" sldId="404"/>
            <ac:spMk id="17" creationId="{610A105E-F0E7-43DD-B1E6-BC9E5EEE5424}"/>
          </ac:spMkLst>
        </pc:spChg>
        <pc:spChg chg="mod">
          <ac:chgData name="DI XF" userId="2a7889fc66a80f19" providerId="LiveId" clId="{2F86ABE5-3976-43E1-8C14-B992B6041574}" dt="2022-11-12T09:59:59.938" v="119" actId="1076"/>
          <ac:spMkLst>
            <pc:docMk/>
            <pc:sldMk cId="4053491212" sldId="404"/>
            <ac:spMk id="18" creationId="{C7D085B3-143F-43F5-BF3F-FB961DF9CF97}"/>
          </ac:spMkLst>
        </pc:spChg>
      </pc:sldChg>
      <pc:sldChg chg="modNotesTx">
        <pc:chgData name="DI XF" userId="2a7889fc66a80f19" providerId="LiveId" clId="{2F86ABE5-3976-43E1-8C14-B992B6041574}" dt="2022-11-12T09:55:02.290" v="23" actId="6549"/>
        <pc:sldMkLst>
          <pc:docMk/>
          <pc:sldMk cId="1675543423" sldId="505"/>
        </pc:sldMkLst>
      </pc:sldChg>
      <pc:sldChg chg="addSp delSp modSp mod modNotesTx">
        <pc:chgData name="DI XF" userId="2a7889fc66a80f19" providerId="LiveId" clId="{2F86ABE5-3976-43E1-8C14-B992B6041574}" dt="2022-11-12T10:43:12.682" v="1725" actId="1076"/>
        <pc:sldMkLst>
          <pc:docMk/>
          <pc:sldMk cId="302199117" sldId="523"/>
        </pc:sldMkLst>
        <pc:spChg chg="add del mod">
          <ac:chgData name="DI XF" userId="2a7889fc66a80f19" providerId="LiveId" clId="{2F86ABE5-3976-43E1-8C14-B992B6041574}" dt="2022-11-12T10:35:54.650" v="1418" actId="478"/>
          <ac:spMkLst>
            <pc:docMk/>
            <pc:sldMk cId="302199117" sldId="523"/>
            <ac:spMk id="3" creationId="{E6753696-9E6A-4E6E-8883-8FA75570392F}"/>
          </ac:spMkLst>
        </pc:spChg>
        <pc:spChg chg="mod">
          <ac:chgData name="DI XF" userId="2a7889fc66a80f19" providerId="LiveId" clId="{2F86ABE5-3976-43E1-8C14-B992B6041574}" dt="2022-11-12T10:28:17.459" v="961" actId="403"/>
          <ac:spMkLst>
            <pc:docMk/>
            <pc:sldMk cId="302199117" sldId="523"/>
            <ac:spMk id="9" creationId="{00000000-0000-0000-0000-000000000000}"/>
          </ac:spMkLst>
        </pc:spChg>
        <pc:picChg chg="mod">
          <ac:chgData name="DI XF" userId="2a7889fc66a80f19" providerId="LiveId" clId="{2F86ABE5-3976-43E1-8C14-B992B6041574}" dt="2022-11-12T10:43:12.682" v="1725" actId="1076"/>
          <ac:picMkLst>
            <pc:docMk/>
            <pc:sldMk cId="302199117" sldId="523"/>
            <ac:picMk id="5" creationId="{00000000-0000-0000-0000-000000000000}"/>
          </ac:picMkLst>
        </pc:picChg>
      </pc:sldChg>
      <pc:sldChg chg="modSp mod modNotesTx">
        <pc:chgData name="DI XF" userId="2a7889fc66a80f19" providerId="LiveId" clId="{2F86ABE5-3976-43E1-8C14-B992B6041574}" dt="2022-11-12T10:28:05.725" v="959" actId="403"/>
        <pc:sldMkLst>
          <pc:docMk/>
          <pc:sldMk cId="1670381548" sldId="525"/>
        </pc:sldMkLst>
        <pc:spChg chg="mod">
          <ac:chgData name="DI XF" userId="2a7889fc66a80f19" providerId="LiveId" clId="{2F86ABE5-3976-43E1-8C14-B992B6041574}" dt="2022-11-12T10:28:05.725" v="959" actId="403"/>
          <ac:spMkLst>
            <pc:docMk/>
            <pc:sldMk cId="1670381548" sldId="525"/>
            <ac:spMk id="9" creationId="{00000000-0000-0000-0000-000000000000}"/>
          </ac:spMkLst>
        </pc:spChg>
        <pc:graphicFrameChg chg="mod">
          <ac:chgData name="DI XF" userId="2a7889fc66a80f19" providerId="LiveId" clId="{2F86ABE5-3976-43E1-8C14-B992B6041574}" dt="2022-11-12T10:27:45.014" v="958" actId="1076"/>
          <ac:graphicFrameMkLst>
            <pc:docMk/>
            <pc:sldMk cId="1670381548" sldId="525"/>
            <ac:graphicFrameMk id="3" creationId="{617304C3-9B1C-40A7-BD1B-373D60D21A2E}"/>
          </ac:graphicFrameMkLst>
        </pc:graphicFrameChg>
      </pc:sldChg>
      <pc:sldChg chg="addSp modSp mod modAnim">
        <pc:chgData name="DI XF" userId="2a7889fc66a80f19" providerId="LiveId" clId="{2F86ABE5-3976-43E1-8C14-B992B6041574}" dt="2022-11-12T10:42:20.005" v="1721" actId="14100"/>
        <pc:sldMkLst>
          <pc:docMk/>
          <pc:sldMk cId="4169071207" sldId="527"/>
        </pc:sldMkLst>
        <pc:spChg chg="add mod">
          <ac:chgData name="DI XF" userId="2a7889fc66a80f19" providerId="LiveId" clId="{2F86ABE5-3976-43E1-8C14-B992B6041574}" dt="2022-11-12T10:21:54.107" v="865" actId="14100"/>
          <ac:spMkLst>
            <pc:docMk/>
            <pc:sldMk cId="4169071207" sldId="527"/>
            <ac:spMk id="3" creationId="{DAD3E406-8AA2-4B00-8F07-44A9902290E4}"/>
          </ac:spMkLst>
        </pc:spChg>
        <pc:spChg chg="mod">
          <ac:chgData name="DI XF" userId="2a7889fc66a80f19" providerId="LiveId" clId="{2F86ABE5-3976-43E1-8C14-B992B6041574}" dt="2022-11-12T10:42:20.005" v="1721" actId="14100"/>
          <ac:spMkLst>
            <pc:docMk/>
            <pc:sldMk cId="4169071207" sldId="527"/>
            <ac:spMk id="9" creationId="{00000000-0000-0000-0000-000000000000}"/>
          </ac:spMkLst>
        </pc:spChg>
      </pc:sldChg>
      <pc:sldChg chg="modSp mod">
        <pc:chgData name="DI XF" userId="2a7889fc66a80f19" providerId="LiveId" clId="{2F86ABE5-3976-43E1-8C14-B992B6041574}" dt="2022-11-12T10:03:01.065" v="152" actId="20577"/>
        <pc:sldMkLst>
          <pc:docMk/>
          <pc:sldMk cId="652652353" sldId="528"/>
        </pc:sldMkLst>
        <pc:spChg chg="mod">
          <ac:chgData name="DI XF" userId="2a7889fc66a80f19" providerId="LiveId" clId="{2F86ABE5-3976-43E1-8C14-B992B6041574}" dt="2022-11-12T10:01:38.600" v="133" actId="6549"/>
          <ac:spMkLst>
            <pc:docMk/>
            <pc:sldMk cId="652652353" sldId="528"/>
            <ac:spMk id="9" creationId="{00000000-0000-0000-0000-000000000000}"/>
          </ac:spMkLst>
        </pc:spChg>
        <pc:graphicFrameChg chg="mod modGraphic">
          <ac:chgData name="DI XF" userId="2a7889fc66a80f19" providerId="LiveId" clId="{2F86ABE5-3976-43E1-8C14-B992B6041574}" dt="2022-11-12T10:03:01.065" v="152" actId="20577"/>
          <ac:graphicFrameMkLst>
            <pc:docMk/>
            <pc:sldMk cId="652652353" sldId="528"/>
            <ac:graphicFrameMk id="5" creationId="{8DF664D6-3237-4B6A-A84F-B62C354C082A}"/>
          </ac:graphicFrameMkLst>
        </pc:graphicFrameChg>
      </pc:sldChg>
      <pc:sldChg chg="modSp mod">
        <pc:chgData name="DI XF" userId="2a7889fc66a80f19" providerId="LiveId" clId="{2F86ABE5-3976-43E1-8C14-B992B6041574}" dt="2022-11-12T10:03:16.541" v="162"/>
        <pc:sldMkLst>
          <pc:docMk/>
          <pc:sldMk cId="1900478075" sldId="529"/>
        </pc:sldMkLst>
        <pc:spChg chg="mod">
          <ac:chgData name="DI XF" userId="2a7889fc66a80f19" providerId="LiveId" clId="{2F86ABE5-3976-43E1-8C14-B992B6041574}" dt="2022-11-12T10:03:16.541" v="162"/>
          <ac:spMkLst>
            <pc:docMk/>
            <pc:sldMk cId="1900478075" sldId="529"/>
            <ac:spMk id="9" creationId="{00000000-0000-0000-0000-000000000000}"/>
          </ac:spMkLst>
        </pc:spChg>
        <pc:spChg chg="mod">
          <ac:chgData name="DI XF" userId="2a7889fc66a80f19" providerId="LiveId" clId="{2F86ABE5-3976-43E1-8C14-B992B6041574}" dt="2022-11-12T10:00:29.803" v="125" actId="1076"/>
          <ac:spMkLst>
            <pc:docMk/>
            <pc:sldMk cId="1900478075" sldId="529"/>
            <ac:spMk id="23" creationId="{49D23C81-D986-4DDA-960D-9030D4F98A03}"/>
          </ac:spMkLst>
        </pc:spChg>
        <pc:spChg chg="mod">
          <ac:chgData name="DI XF" userId="2a7889fc66a80f19" providerId="LiveId" clId="{2F86ABE5-3976-43E1-8C14-B992B6041574}" dt="2022-11-12T10:00:24.347" v="122" actId="1076"/>
          <ac:spMkLst>
            <pc:docMk/>
            <pc:sldMk cId="1900478075" sldId="529"/>
            <ac:spMk id="24" creationId="{25421CD2-0284-434E-B355-FECDB45C5ECC}"/>
          </ac:spMkLst>
        </pc:spChg>
        <pc:spChg chg="mod">
          <ac:chgData name="DI XF" userId="2a7889fc66a80f19" providerId="LiveId" clId="{2F86ABE5-3976-43E1-8C14-B992B6041574}" dt="2022-11-12T10:00:26.565" v="123" actId="1076"/>
          <ac:spMkLst>
            <pc:docMk/>
            <pc:sldMk cId="1900478075" sldId="529"/>
            <ac:spMk id="25" creationId="{AF839C0B-984B-40A0-B9C8-22B90FFD4176}"/>
          </ac:spMkLst>
        </pc:spChg>
        <pc:spChg chg="mod">
          <ac:chgData name="DI XF" userId="2a7889fc66a80f19" providerId="LiveId" clId="{2F86ABE5-3976-43E1-8C14-B992B6041574}" dt="2022-11-12T10:00:33.985" v="126" actId="1076"/>
          <ac:spMkLst>
            <pc:docMk/>
            <pc:sldMk cId="1900478075" sldId="529"/>
            <ac:spMk id="26" creationId="{A1E16FCF-9B0B-4110-A029-37E52F87DBBF}"/>
          </ac:spMkLst>
        </pc:spChg>
      </pc:sldChg>
      <pc:sldChg chg="modSp mod">
        <pc:chgData name="DI XF" userId="2a7889fc66a80f19" providerId="LiveId" clId="{2F86ABE5-3976-43E1-8C14-B992B6041574}" dt="2022-11-12T10:03:20.794" v="165" actId="20577"/>
        <pc:sldMkLst>
          <pc:docMk/>
          <pc:sldMk cId="1787530608" sldId="530"/>
        </pc:sldMkLst>
        <pc:spChg chg="mod">
          <ac:chgData name="DI XF" userId="2a7889fc66a80f19" providerId="LiveId" clId="{2F86ABE5-3976-43E1-8C14-B992B6041574}" dt="2022-11-12T10:03:20.794" v="165" actId="20577"/>
          <ac:spMkLst>
            <pc:docMk/>
            <pc:sldMk cId="1787530608" sldId="530"/>
            <ac:spMk id="9" creationId="{00000000-0000-0000-0000-000000000000}"/>
          </ac:spMkLst>
        </pc:spChg>
      </pc:sldChg>
      <pc:sldChg chg="modSp mod">
        <pc:chgData name="DI XF" userId="2a7889fc66a80f19" providerId="LiveId" clId="{2F86ABE5-3976-43E1-8C14-B992B6041574}" dt="2022-11-12T10:04:11.700" v="186" actId="20577"/>
        <pc:sldMkLst>
          <pc:docMk/>
          <pc:sldMk cId="329584977" sldId="531"/>
        </pc:sldMkLst>
        <pc:spChg chg="mod">
          <ac:chgData name="DI XF" userId="2a7889fc66a80f19" providerId="LiveId" clId="{2F86ABE5-3976-43E1-8C14-B992B6041574}" dt="2022-11-12T10:01:31.248" v="131" actId="6549"/>
          <ac:spMkLst>
            <pc:docMk/>
            <pc:sldMk cId="329584977" sldId="531"/>
            <ac:spMk id="9" creationId="{00000000-0000-0000-0000-000000000000}"/>
          </ac:spMkLst>
        </pc:spChg>
        <pc:graphicFrameChg chg="mod modGraphic">
          <ac:chgData name="DI XF" userId="2a7889fc66a80f19" providerId="LiveId" clId="{2F86ABE5-3976-43E1-8C14-B992B6041574}" dt="2022-11-12T10:04:11.700" v="186" actId="20577"/>
          <ac:graphicFrameMkLst>
            <pc:docMk/>
            <pc:sldMk cId="329584977" sldId="531"/>
            <ac:graphicFrameMk id="6" creationId="{45837E20-A4F2-4528-A3BF-368A6285A447}"/>
          </ac:graphicFrameMkLst>
        </pc:graphicFrameChg>
      </pc:sldChg>
      <pc:sldChg chg="modSp mod">
        <pc:chgData name="DI XF" userId="2a7889fc66a80f19" providerId="LiveId" clId="{2F86ABE5-3976-43E1-8C14-B992B6041574}" dt="2022-11-12T10:03:46.386" v="178" actId="5793"/>
        <pc:sldMkLst>
          <pc:docMk/>
          <pc:sldMk cId="2434601954" sldId="532"/>
        </pc:sldMkLst>
        <pc:spChg chg="mod">
          <ac:chgData name="DI XF" userId="2a7889fc66a80f19" providerId="LiveId" clId="{2F86ABE5-3976-43E1-8C14-B992B6041574}" dt="2022-11-12T10:03:46.386" v="178" actId="5793"/>
          <ac:spMkLst>
            <pc:docMk/>
            <pc:sldMk cId="2434601954" sldId="532"/>
            <ac:spMk id="9" creationId="{00000000-0000-0000-0000-000000000000}"/>
          </ac:spMkLst>
        </pc:spChg>
        <pc:spChg chg="mod">
          <ac:chgData name="DI XF" userId="2a7889fc66a80f19" providerId="LiveId" clId="{2F86ABE5-3976-43E1-8C14-B992B6041574}" dt="2022-11-12T10:01:59.691" v="135" actId="1076"/>
          <ac:spMkLst>
            <pc:docMk/>
            <pc:sldMk cId="2434601954" sldId="532"/>
            <ac:spMk id="26" creationId="{9154F052-C987-4748-97B5-08E636399141}"/>
          </ac:spMkLst>
        </pc:spChg>
      </pc:sldChg>
      <pc:sldChg chg="modSp mod">
        <pc:chgData name="DI XF" userId="2a7889fc66a80f19" providerId="LiveId" clId="{2F86ABE5-3976-43E1-8C14-B992B6041574}" dt="2022-11-12T10:03:47.977" v="179" actId="5793"/>
        <pc:sldMkLst>
          <pc:docMk/>
          <pc:sldMk cId="3158403860" sldId="533"/>
        </pc:sldMkLst>
        <pc:spChg chg="mod">
          <ac:chgData name="DI XF" userId="2a7889fc66a80f19" providerId="LiveId" clId="{2F86ABE5-3976-43E1-8C14-B992B6041574}" dt="2022-11-12T10:03:47.977" v="179" actId="5793"/>
          <ac:spMkLst>
            <pc:docMk/>
            <pc:sldMk cId="3158403860" sldId="533"/>
            <ac:spMk id="9" creationId="{00000000-0000-0000-0000-000000000000}"/>
          </ac:spMkLst>
        </pc:spChg>
      </pc:sldChg>
      <pc:sldChg chg="modSp mod">
        <pc:chgData name="DI XF" userId="2a7889fc66a80f19" providerId="LiveId" clId="{2F86ABE5-3976-43E1-8C14-B992B6041574}" dt="2022-11-12T10:05:14.293" v="194" actId="1076"/>
        <pc:sldMkLst>
          <pc:docMk/>
          <pc:sldMk cId="1551005776" sldId="534"/>
        </pc:sldMkLst>
        <pc:spChg chg="mod">
          <ac:chgData name="DI XF" userId="2a7889fc66a80f19" providerId="LiveId" clId="{2F86ABE5-3976-43E1-8C14-B992B6041574}" dt="2022-11-12T10:03:48.904" v="180" actId="5793"/>
          <ac:spMkLst>
            <pc:docMk/>
            <pc:sldMk cId="1551005776" sldId="534"/>
            <ac:spMk id="9" creationId="{00000000-0000-0000-0000-000000000000}"/>
          </ac:spMkLst>
        </pc:spChg>
        <pc:spChg chg="mod">
          <ac:chgData name="DI XF" userId="2a7889fc66a80f19" providerId="LiveId" clId="{2F86ABE5-3976-43E1-8C14-B992B6041574}" dt="2022-11-12T10:05:14.293" v="194" actId="1076"/>
          <ac:spMkLst>
            <pc:docMk/>
            <pc:sldMk cId="1551005776" sldId="534"/>
            <ac:spMk id="11" creationId="{ABF0C6A8-0558-4584-A428-A278493DC847}"/>
          </ac:spMkLst>
        </pc:spChg>
        <pc:spChg chg="mod">
          <ac:chgData name="DI XF" userId="2a7889fc66a80f19" providerId="LiveId" clId="{2F86ABE5-3976-43E1-8C14-B992B6041574}" dt="2022-11-12T10:05:14.293" v="194" actId="1076"/>
          <ac:spMkLst>
            <pc:docMk/>
            <pc:sldMk cId="1551005776" sldId="534"/>
            <ac:spMk id="12" creationId="{CBDFD06D-F055-4C40-91AF-F3F238B90795}"/>
          </ac:spMkLst>
        </pc:spChg>
        <pc:spChg chg="mod">
          <ac:chgData name="DI XF" userId="2a7889fc66a80f19" providerId="LiveId" clId="{2F86ABE5-3976-43E1-8C14-B992B6041574}" dt="2022-11-12T10:05:14.293" v="194" actId="1076"/>
          <ac:spMkLst>
            <pc:docMk/>
            <pc:sldMk cId="1551005776" sldId="534"/>
            <ac:spMk id="13" creationId="{764B0316-96FC-415F-BF92-D5D80C5EA30F}"/>
          </ac:spMkLst>
        </pc:spChg>
        <pc:spChg chg="mod">
          <ac:chgData name="DI XF" userId="2a7889fc66a80f19" providerId="LiveId" clId="{2F86ABE5-3976-43E1-8C14-B992B6041574}" dt="2022-11-12T10:05:14.293" v="194" actId="1076"/>
          <ac:spMkLst>
            <pc:docMk/>
            <pc:sldMk cId="1551005776" sldId="534"/>
            <ac:spMk id="14" creationId="{233CB872-6ADF-4805-907B-EBE19B69E54C}"/>
          </ac:spMkLst>
        </pc:spChg>
        <pc:spChg chg="mod">
          <ac:chgData name="DI XF" userId="2a7889fc66a80f19" providerId="LiveId" clId="{2F86ABE5-3976-43E1-8C14-B992B6041574}" dt="2022-11-12T10:05:14.293" v="194" actId="1076"/>
          <ac:spMkLst>
            <pc:docMk/>
            <pc:sldMk cId="1551005776" sldId="534"/>
            <ac:spMk id="15" creationId="{9938CF26-3A11-49D9-B09D-D131919C3529}"/>
          </ac:spMkLst>
        </pc:spChg>
        <pc:spChg chg="mod">
          <ac:chgData name="DI XF" userId="2a7889fc66a80f19" providerId="LiveId" clId="{2F86ABE5-3976-43E1-8C14-B992B6041574}" dt="2022-11-12T10:05:14.293" v="194" actId="1076"/>
          <ac:spMkLst>
            <pc:docMk/>
            <pc:sldMk cId="1551005776" sldId="534"/>
            <ac:spMk id="16" creationId="{C3767591-BCF0-4C19-8F49-34A011D3E481}"/>
          </ac:spMkLst>
        </pc:spChg>
        <pc:spChg chg="mod">
          <ac:chgData name="DI XF" userId="2a7889fc66a80f19" providerId="LiveId" clId="{2F86ABE5-3976-43E1-8C14-B992B6041574}" dt="2022-11-12T10:05:14.293" v="194" actId="1076"/>
          <ac:spMkLst>
            <pc:docMk/>
            <pc:sldMk cId="1551005776" sldId="534"/>
            <ac:spMk id="17" creationId="{F542A6AF-3789-41B8-A359-AF1F3FFD07F2}"/>
          </ac:spMkLst>
        </pc:spChg>
        <pc:spChg chg="mod">
          <ac:chgData name="DI XF" userId="2a7889fc66a80f19" providerId="LiveId" clId="{2F86ABE5-3976-43E1-8C14-B992B6041574}" dt="2022-11-12T10:05:14.293" v="194" actId="1076"/>
          <ac:spMkLst>
            <pc:docMk/>
            <pc:sldMk cId="1551005776" sldId="534"/>
            <ac:spMk id="18" creationId="{9B69A5B0-EF72-44CF-99E3-0510EDFC2A0C}"/>
          </ac:spMkLst>
        </pc:spChg>
      </pc:sldChg>
      <pc:sldChg chg="modSp mod">
        <pc:chgData name="DI XF" userId="2a7889fc66a80f19" providerId="LiveId" clId="{2F86ABE5-3976-43E1-8C14-B992B6041574}" dt="2022-11-12T09:56:24.821" v="57" actId="207"/>
        <pc:sldMkLst>
          <pc:docMk/>
          <pc:sldMk cId="1996734536" sldId="535"/>
        </pc:sldMkLst>
        <pc:spChg chg="mod">
          <ac:chgData name="DI XF" userId="2a7889fc66a80f19" providerId="LiveId" clId="{2F86ABE5-3976-43E1-8C14-B992B6041574}" dt="2022-11-12T09:56:24.821" v="57" actId="207"/>
          <ac:spMkLst>
            <pc:docMk/>
            <pc:sldMk cId="1996734536" sldId="535"/>
            <ac:spMk id="9" creationId="{00000000-0000-0000-0000-000000000000}"/>
          </ac:spMkLst>
        </pc:spChg>
      </pc:sldChg>
      <pc:sldChg chg="modSp mod">
        <pc:chgData name="DI XF" userId="2a7889fc66a80f19" providerId="LiveId" clId="{2F86ABE5-3976-43E1-8C14-B992B6041574}" dt="2022-11-12T10:05:32.404" v="198" actId="404"/>
        <pc:sldMkLst>
          <pc:docMk/>
          <pc:sldMk cId="1838007776" sldId="536"/>
        </pc:sldMkLst>
        <pc:spChg chg="mod">
          <ac:chgData name="DI XF" userId="2a7889fc66a80f19" providerId="LiveId" clId="{2F86ABE5-3976-43E1-8C14-B992B6041574}" dt="2022-11-12T10:05:32.404" v="198" actId="404"/>
          <ac:spMkLst>
            <pc:docMk/>
            <pc:sldMk cId="1838007776" sldId="536"/>
            <ac:spMk id="7" creationId="{6C64AC3E-0CDC-4CBC-B695-38DF649FE3FB}"/>
          </ac:spMkLst>
        </pc:spChg>
        <pc:spChg chg="mod">
          <ac:chgData name="DI XF" userId="2a7889fc66a80f19" providerId="LiveId" clId="{2F86ABE5-3976-43E1-8C14-B992B6041574}" dt="2022-11-12T10:02:26.117" v="138" actId="207"/>
          <ac:spMkLst>
            <pc:docMk/>
            <pc:sldMk cId="1838007776" sldId="536"/>
            <ac:spMk id="9" creationId="{00000000-0000-0000-0000-000000000000}"/>
          </ac:spMkLst>
        </pc:spChg>
      </pc:sldChg>
      <pc:sldChg chg="modSp mod">
        <pc:chgData name="DI XF" userId="2a7889fc66a80f19" providerId="LiveId" clId="{2F86ABE5-3976-43E1-8C14-B992B6041574}" dt="2022-11-12T10:06:22.956" v="200" actId="1076"/>
        <pc:sldMkLst>
          <pc:docMk/>
          <pc:sldMk cId="3313807506" sldId="537"/>
        </pc:sldMkLst>
        <pc:spChg chg="mod">
          <ac:chgData name="DI XF" userId="2a7889fc66a80f19" providerId="LiveId" clId="{2F86ABE5-3976-43E1-8C14-B992B6041574}" dt="2022-11-12T09:56:41.383" v="59" actId="403"/>
          <ac:spMkLst>
            <pc:docMk/>
            <pc:sldMk cId="3313807506" sldId="537"/>
            <ac:spMk id="9" creationId="{00000000-0000-0000-0000-000000000000}"/>
          </ac:spMkLst>
        </pc:spChg>
        <pc:spChg chg="mod">
          <ac:chgData name="DI XF" userId="2a7889fc66a80f19" providerId="LiveId" clId="{2F86ABE5-3976-43E1-8C14-B992B6041574}" dt="2022-11-12T10:06:16.922" v="199" actId="1076"/>
          <ac:spMkLst>
            <pc:docMk/>
            <pc:sldMk cId="3313807506" sldId="537"/>
            <ac:spMk id="19" creationId="{F3E48C78-5BE7-4039-80A7-BB6B14DDB1EF}"/>
          </ac:spMkLst>
        </pc:spChg>
        <pc:spChg chg="mod">
          <ac:chgData name="DI XF" userId="2a7889fc66a80f19" providerId="LiveId" clId="{2F86ABE5-3976-43E1-8C14-B992B6041574}" dt="2022-11-12T10:06:16.922" v="199" actId="1076"/>
          <ac:spMkLst>
            <pc:docMk/>
            <pc:sldMk cId="3313807506" sldId="537"/>
            <ac:spMk id="20" creationId="{6AEB219A-72B8-4983-94E3-8C71690AA6BA}"/>
          </ac:spMkLst>
        </pc:spChg>
        <pc:spChg chg="mod">
          <ac:chgData name="DI XF" userId="2a7889fc66a80f19" providerId="LiveId" clId="{2F86ABE5-3976-43E1-8C14-B992B6041574}" dt="2022-11-12T10:06:16.922" v="199" actId="1076"/>
          <ac:spMkLst>
            <pc:docMk/>
            <pc:sldMk cId="3313807506" sldId="537"/>
            <ac:spMk id="21" creationId="{9A82EC4A-4B1E-4996-84B2-FBC3C1D1AD44}"/>
          </ac:spMkLst>
        </pc:spChg>
        <pc:spChg chg="mod">
          <ac:chgData name="DI XF" userId="2a7889fc66a80f19" providerId="LiveId" clId="{2F86ABE5-3976-43E1-8C14-B992B6041574}" dt="2022-11-12T10:06:16.922" v="199" actId="1076"/>
          <ac:spMkLst>
            <pc:docMk/>
            <pc:sldMk cId="3313807506" sldId="537"/>
            <ac:spMk id="22" creationId="{CFB10097-090C-4876-A3C2-0640871D3ED2}"/>
          </ac:spMkLst>
        </pc:spChg>
        <pc:spChg chg="mod">
          <ac:chgData name="DI XF" userId="2a7889fc66a80f19" providerId="LiveId" clId="{2F86ABE5-3976-43E1-8C14-B992B6041574}" dt="2022-11-12T10:06:16.922" v="199" actId="1076"/>
          <ac:spMkLst>
            <pc:docMk/>
            <pc:sldMk cId="3313807506" sldId="537"/>
            <ac:spMk id="23" creationId="{E2EE405F-936F-450E-A336-8664FDA794F9}"/>
          </ac:spMkLst>
        </pc:spChg>
        <pc:spChg chg="mod">
          <ac:chgData name="DI XF" userId="2a7889fc66a80f19" providerId="LiveId" clId="{2F86ABE5-3976-43E1-8C14-B992B6041574}" dt="2022-11-12T10:06:16.922" v="199" actId="1076"/>
          <ac:spMkLst>
            <pc:docMk/>
            <pc:sldMk cId="3313807506" sldId="537"/>
            <ac:spMk id="24" creationId="{A438CD07-BA15-43E9-BD7C-3DD7CA6AE4DA}"/>
          </ac:spMkLst>
        </pc:spChg>
        <pc:spChg chg="mod">
          <ac:chgData name="DI XF" userId="2a7889fc66a80f19" providerId="LiveId" clId="{2F86ABE5-3976-43E1-8C14-B992B6041574}" dt="2022-11-12T10:06:16.922" v="199" actId="1076"/>
          <ac:spMkLst>
            <pc:docMk/>
            <pc:sldMk cId="3313807506" sldId="537"/>
            <ac:spMk id="25" creationId="{73C9FFFA-51EF-49B2-95D9-E4789407C958}"/>
          </ac:spMkLst>
        </pc:spChg>
        <pc:spChg chg="mod">
          <ac:chgData name="DI XF" userId="2a7889fc66a80f19" providerId="LiveId" clId="{2F86ABE5-3976-43E1-8C14-B992B6041574}" dt="2022-11-12T10:06:16.922" v="199" actId="1076"/>
          <ac:spMkLst>
            <pc:docMk/>
            <pc:sldMk cId="3313807506" sldId="537"/>
            <ac:spMk id="26" creationId="{4B66A5EF-9EA3-4439-9FFF-539003AC100B}"/>
          </ac:spMkLst>
        </pc:spChg>
        <pc:spChg chg="mod">
          <ac:chgData name="DI XF" userId="2a7889fc66a80f19" providerId="LiveId" clId="{2F86ABE5-3976-43E1-8C14-B992B6041574}" dt="2022-11-12T10:06:16.922" v="199" actId="1076"/>
          <ac:spMkLst>
            <pc:docMk/>
            <pc:sldMk cId="3313807506" sldId="537"/>
            <ac:spMk id="27" creationId="{DA6FB36D-4918-4667-999A-2E9C8AF2C640}"/>
          </ac:spMkLst>
        </pc:spChg>
        <pc:spChg chg="mod">
          <ac:chgData name="DI XF" userId="2a7889fc66a80f19" providerId="LiveId" clId="{2F86ABE5-3976-43E1-8C14-B992B6041574}" dt="2022-11-12T10:06:16.922" v="199" actId="1076"/>
          <ac:spMkLst>
            <pc:docMk/>
            <pc:sldMk cId="3313807506" sldId="537"/>
            <ac:spMk id="28" creationId="{56F155E2-2124-4D08-87C9-22FD10EBD062}"/>
          </ac:spMkLst>
        </pc:spChg>
        <pc:spChg chg="mod">
          <ac:chgData name="DI XF" userId="2a7889fc66a80f19" providerId="LiveId" clId="{2F86ABE5-3976-43E1-8C14-B992B6041574}" dt="2022-11-12T10:06:16.922" v="199" actId="1076"/>
          <ac:spMkLst>
            <pc:docMk/>
            <pc:sldMk cId="3313807506" sldId="537"/>
            <ac:spMk id="29" creationId="{CCA1A782-128B-46CA-AB10-2E3F24BFB973}"/>
          </ac:spMkLst>
        </pc:spChg>
        <pc:spChg chg="mod">
          <ac:chgData name="DI XF" userId="2a7889fc66a80f19" providerId="LiveId" clId="{2F86ABE5-3976-43E1-8C14-B992B6041574}" dt="2022-11-12T10:06:16.922" v="199" actId="1076"/>
          <ac:spMkLst>
            <pc:docMk/>
            <pc:sldMk cId="3313807506" sldId="537"/>
            <ac:spMk id="30" creationId="{0CF74B0E-A3B9-423D-974F-40060175D997}"/>
          </ac:spMkLst>
        </pc:spChg>
        <pc:spChg chg="mod">
          <ac:chgData name="DI XF" userId="2a7889fc66a80f19" providerId="LiveId" clId="{2F86ABE5-3976-43E1-8C14-B992B6041574}" dt="2022-11-12T10:06:16.922" v="199" actId="1076"/>
          <ac:spMkLst>
            <pc:docMk/>
            <pc:sldMk cId="3313807506" sldId="537"/>
            <ac:spMk id="31" creationId="{D74F03FD-A7AB-48E2-91C8-EB42270B6A32}"/>
          </ac:spMkLst>
        </pc:spChg>
        <pc:spChg chg="mod">
          <ac:chgData name="DI XF" userId="2a7889fc66a80f19" providerId="LiveId" clId="{2F86ABE5-3976-43E1-8C14-B992B6041574}" dt="2022-11-12T10:06:16.922" v="199" actId="1076"/>
          <ac:spMkLst>
            <pc:docMk/>
            <pc:sldMk cId="3313807506" sldId="537"/>
            <ac:spMk id="32" creationId="{7EFEBD38-ED46-4E23-BD07-511F187B6AEE}"/>
          </ac:spMkLst>
        </pc:spChg>
        <pc:spChg chg="mod">
          <ac:chgData name="DI XF" userId="2a7889fc66a80f19" providerId="LiveId" clId="{2F86ABE5-3976-43E1-8C14-B992B6041574}" dt="2022-11-12T10:06:16.922" v="199" actId="1076"/>
          <ac:spMkLst>
            <pc:docMk/>
            <pc:sldMk cId="3313807506" sldId="537"/>
            <ac:spMk id="33" creationId="{1B8E924A-305F-44C8-8193-3A720E3BCC61}"/>
          </ac:spMkLst>
        </pc:spChg>
        <pc:spChg chg="mod">
          <ac:chgData name="DI XF" userId="2a7889fc66a80f19" providerId="LiveId" clId="{2F86ABE5-3976-43E1-8C14-B992B6041574}" dt="2022-11-12T10:06:16.922" v="199" actId="1076"/>
          <ac:spMkLst>
            <pc:docMk/>
            <pc:sldMk cId="3313807506" sldId="537"/>
            <ac:spMk id="34" creationId="{D80F45CA-8C36-4B6D-B466-AFE596562E65}"/>
          </ac:spMkLst>
        </pc:spChg>
        <pc:spChg chg="mod">
          <ac:chgData name="DI XF" userId="2a7889fc66a80f19" providerId="LiveId" clId="{2F86ABE5-3976-43E1-8C14-B992B6041574}" dt="2022-11-12T10:06:16.922" v="199" actId="1076"/>
          <ac:spMkLst>
            <pc:docMk/>
            <pc:sldMk cId="3313807506" sldId="537"/>
            <ac:spMk id="35" creationId="{7EF47FD2-8810-4072-880A-3CAB19AC469E}"/>
          </ac:spMkLst>
        </pc:spChg>
        <pc:spChg chg="mod">
          <ac:chgData name="DI XF" userId="2a7889fc66a80f19" providerId="LiveId" clId="{2F86ABE5-3976-43E1-8C14-B992B6041574}" dt="2022-11-12T10:06:16.922" v="199" actId="1076"/>
          <ac:spMkLst>
            <pc:docMk/>
            <pc:sldMk cId="3313807506" sldId="537"/>
            <ac:spMk id="36" creationId="{D779B6B2-0580-4A60-9C5A-FE315CC97E09}"/>
          </ac:spMkLst>
        </pc:spChg>
        <pc:spChg chg="mod">
          <ac:chgData name="DI XF" userId="2a7889fc66a80f19" providerId="LiveId" clId="{2F86ABE5-3976-43E1-8C14-B992B6041574}" dt="2022-11-12T10:06:22.956" v="200" actId="1076"/>
          <ac:spMkLst>
            <pc:docMk/>
            <pc:sldMk cId="3313807506" sldId="537"/>
            <ac:spMk id="39" creationId="{5D04F83C-1B3A-4CBA-920E-BBB42CA379FA}"/>
          </ac:spMkLst>
        </pc:spChg>
      </pc:sldChg>
      <pc:sldChg chg="addSp delSp modSp mod modNotesTx">
        <pc:chgData name="DI XF" userId="2a7889fc66a80f19" providerId="LiveId" clId="{2F86ABE5-3976-43E1-8C14-B992B6041574}" dt="2022-11-12T10:47:13.647" v="1903" actId="207"/>
        <pc:sldMkLst>
          <pc:docMk/>
          <pc:sldMk cId="1828487800" sldId="539"/>
        </pc:sldMkLst>
        <pc:spChg chg="add del mod">
          <ac:chgData name="DI XF" userId="2a7889fc66a80f19" providerId="LiveId" clId="{2F86ABE5-3976-43E1-8C14-B992B6041574}" dt="2022-11-12T10:47:13.647" v="1903" actId="207"/>
          <ac:spMkLst>
            <pc:docMk/>
            <pc:sldMk cId="1828487800" sldId="539"/>
            <ac:spMk id="24" creationId="{63D6317F-8159-4D98-BE2D-172D93FB70E9}"/>
          </ac:spMkLst>
        </pc:spChg>
        <pc:spChg chg="add del mod">
          <ac:chgData name="DI XF" userId="2a7889fc66a80f19" providerId="LiveId" clId="{2F86ABE5-3976-43E1-8C14-B992B6041574}" dt="2022-11-12T10:47:13.647" v="1903" actId="207"/>
          <ac:spMkLst>
            <pc:docMk/>
            <pc:sldMk cId="1828487800" sldId="539"/>
            <ac:spMk id="26" creationId="{4D4CDE06-E490-47F6-859D-EA71C9CC523D}"/>
          </ac:spMkLst>
        </pc:spChg>
      </pc:sldChg>
      <pc:sldChg chg="modSp mod modNotesTx">
        <pc:chgData name="DI XF" userId="2a7889fc66a80f19" providerId="LiveId" clId="{2F86ABE5-3976-43E1-8C14-B992B6041574}" dt="2022-11-12T10:46:48.022" v="1901" actId="1076"/>
        <pc:sldMkLst>
          <pc:docMk/>
          <pc:sldMk cId="3532780136" sldId="540"/>
        </pc:sldMkLst>
        <pc:spChg chg="mod">
          <ac:chgData name="DI XF" userId="2a7889fc66a80f19" providerId="LiveId" clId="{2F86ABE5-3976-43E1-8C14-B992B6041574}" dt="2022-11-12T10:46:35.299" v="1900" actId="207"/>
          <ac:spMkLst>
            <pc:docMk/>
            <pc:sldMk cId="3532780136" sldId="540"/>
            <ac:spMk id="3" creationId="{0455599D-EDDA-4CE1-A67B-769EDC6DDCB6}"/>
          </ac:spMkLst>
        </pc:spChg>
        <pc:spChg chg="mod">
          <ac:chgData name="DI XF" userId="2a7889fc66a80f19" providerId="LiveId" clId="{2F86ABE5-3976-43E1-8C14-B992B6041574}" dt="2022-11-12T10:46:48.022" v="1901" actId="1076"/>
          <ac:spMkLst>
            <pc:docMk/>
            <pc:sldMk cId="3532780136" sldId="540"/>
            <ac:spMk id="4" creationId="{55A94F67-3D4F-4230-8B2C-8CE95E4296CC}"/>
          </ac:spMkLst>
        </pc:spChg>
        <pc:spChg chg="mod">
          <ac:chgData name="DI XF" userId="2a7889fc66a80f19" providerId="LiveId" clId="{2F86ABE5-3976-43E1-8C14-B992B6041574}" dt="2022-11-12T10:46:48.022" v="1901" actId="1076"/>
          <ac:spMkLst>
            <pc:docMk/>
            <pc:sldMk cId="3532780136" sldId="540"/>
            <ac:spMk id="5" creationId="{AB44325C-93DD-4B37-81DC-3A436DDC6708}"/>
          </ac:spMkLst>
        </pc:spChg>
        <pc:spChg chg="mod">
          <ac:chgData name="DI XF" userId="2a7889fc66a80f19" providerId="LiveId" clId="{2F86ABE5-3976-43E1-8C14-B992B6041574}" dt="2022-11-12T10:46:48.022" v="1901" actId="1076"/>
          <ac:spMkLst>
            <pc:docMk/>
            <pc:sldMk cId="3532780136" sldId="540"/>
            <ac:spMk id="6" creationId="{774FE34C-0ADB-40D3-A259-47DEAAFB67D9}"/>
          </ac:spMkLst>
        </pc:spChg>
        <pc:spChg chg="mod">
          <ac:chgData name="DI XF" userId="2a7889fc66a80f19" providerId="LiveId" clId="{2F86ABE5-3976-43E1-8C14-B992B6041574}" dt="2022-11-12T10:46:48.022" v="1901" actId="1076"/>
          <ac:spMkLst>
            <pc:docMk/>
            <pc:sldMk cId="3532780136" sldId="540"/>
            <ac:spMk id="7" creationId="{E2D513B2-94D6-452E-BCEF-8CC86A9D05AF}"/>
          </ac:spMkLst>
        </pc:spChg>
        <pc:spChg chg="mod">
          <ac:chgData name="DI XF" userId="2a7889fc66a80f19" providerId="LiveId" clId="{2F86ABE5-3976-43E1-8C14-B992B6041574}" dt="2022-11-12T10:46:48.022" v="1901" actId="1076"/>
          <ac:spMkLst>
            <pc:docMk/>
            <pc:sldMk cId="3532780136" sldId="540"/>
            <ac:spMk id="8" creationId="{12A16207-62EE-478F-A73F-9E43C98A4605}"/>
          </ac:spMkLst>
        </pc:spChg>
        <pc:spChg chg="mod">
          <ac:chgData name="DI XF" userId="2a7889fc66a80f19" providerId="LiveId" clId="{2F86ABE5-3976-43E1-8C14-B992B6041574}" dt="2022-11-12T10:46:48.022" v="1901" actId="1076"/>
          <ac:spMkLst>
            <pc:docMk/>
            <pc:sldMk cId="3532780136" sldId="540"/>
            <ac:spMk id="9" creationId="{FCF52D27-6EB9-45F2-8084-6EB3D732544F}"/>
          </ac:spMkLst>
        </pc:spChg>
        <pc:spChg chg="mod">
          <ac:chgData name="DI XF" userId="2a7889fc66a80f19" providerId="LiveId" clId="{2F86ABE5-3976-43E1-8C14-B992B6041574}" dt="2022-11-12T10:46:48.022" v="1901" actId="1076"/>
          <ac:spMkLst>
            <pc:docMk/>
            <pc:sldMk cId="3532780136" sldId="540"/>
            <ac:spMk id="10" creationId="{72C02322-FE12-4147-AD28-27651EC7FDB7}"/>
          </ac:spMkLst>
        </pc:spChg>
        <pc:spChg chg="mod">
          <ac:chgData name="DI XF" userId="2a7889fc66a80f19" providerId="LiveId" clId="{2F86ABE5-3976-43E1-8C14-B992B6041574}" dt="2022-11-12T10:46:48.022" v="1901" actId="1076"/>
          <ac:spMkLst>
            <pc:docMk/>
            <pc:sldMk cId="3532780136" sldId="540"/>
            <ac:spMk id="11" creationId="{31F40152-012C-47AC-BBFC-9C4C57FA831E}"/>
          </ac:spMkLst>
        </pc:spChg>
        <pc:spChg chg="mod">
          <ac:chgData name="DI XF" userId="2a7889fc66a80f19" providerId="LiveId" clId="{2F86ABE5-3976-43E1-8C14-B992B6041574}" dt="2022-11-12T10:46:48.022" v="1901" actId="1076"/>
          <ac:spMkLst>
            <pc:docMk/>
            <pc:sldMk cId="3532780136" sldId="540"/>
            <ac:spMk id="12" creationId="{0EAA2A10-98F6-4443-A2CE-CDCF94F8D7B6}"/>
          </ac:spMkLst>
        </pc:spChg>
        <pc:spChg chg="mod">
          <ac:chgData name="DI XF" userId="2a7889fc66a80f19" providerId="LiveId" clId="{2F86ABE5-3976-43E1-8C14-B992B6041574}" dt="2022-11-12T10:46:48.022" v="1901" actId="1076"/>
          <ac:spMkLst>
            <pc:docMk/>
            <pc:sldMk cId="3532780136" sldId="540"/>
            <ac:spMk id="13" creationId="{AACBE4E6-EB2B-4383-91FA-2315736BF90B}"/>
          </ac:spMkLst>
        </pc:spChg>
      </pc:sldChg>
      <pc:sldChg chg="modSp mod modNotesTx">
        <pc:chgData name="DI XF" userId="2a7889fc66a80f19" providerId="LiveId" clId="{2F86ABE5-3976-43E1-8C14-B992B6041574}" dt="2022-11-12T10:49:08.246" v="1931" actId="1076"/>
        <pc:sldMkLst>
          <pc:docMk/>
          <pc:sldMk cId="1279919881" sldId="541"/>
        </pc:sldMkLst>
        <pc:spChg chg="mod">
          <ac:chgData name="DI XF" userId="2a7889fc66a80f19" providerId="LiveId" clId="{2F86ABE5-3976-43E1-8C14-B992B6041574}" dt="2022-11-12T10:49:08.246" v="1931" actId="1076"/>
          <ac:spMkLst>
            <pc:docMk/>
            <pc:sldMk cId="1279919881" sldId="541"/>
            <ac:spMk id="3" creationId="{76189386-CB3A-41AA-AE48-10F34B467433}"/>
          </ac:spMkLst>
        </pc:spChg>
        <pc:spChg chg="mod">
          <ac:chgData name="DI XF" userId="2a7889fc66a80f19" providerId="LiveId" clId="{2F86ABE5-3976-43E1-8C14-B992B6041574}" dt="2022-11-12T10:49:08.246" v="1931" actId="1076"/>
          <ac:spMkLst>
            <pc:docMk/>
            <pc:sldMk cId="1279919881" sldId="541"/>
            <ac:spMk id="4" creationId="{4466BA24-E880-4912-86E5-2C5B2AF8A394}"/>
          </ac:spMkLst>
        </pc:spChg>
        <pc:spChg chg="mod">
          <ac:chgData name="DI XF" userId="2a7889fc66a80f19" providerId="LiveId" clId="{2F86ABE5-3976-43E1-8C14-B992B6041574}" dt="2022-11-12T10:49:08.246" v="1931" actId="1076"/>
          <ac:spMkLst>
            <pc:docMk/>
            <pc:sldMk cId="1279919881" sldId="541"/>
            <ac:spMk id="5" creationId="{8A3FA76A-5F91-41B2-87D0-E9BFFCBB06DB}"/>
          </ac:spMkLst>
        </pc:spChg>
        <pc:spChg chg="mod">
          <ac:chgData name="DI XF" userId="2a7889fc66a80f19" providerId="LiveId" clId="{2F86ABE5-3976-43E1-8C14-B992B6041574}" dt="2022-11-12T10:49:08.246" v="1931" actId="1076"/>
          <ac:spMkLst>
            <pc:docMk/>
            <pc:sldMk cId="1279919881" sldId="541"/>
            <ac:spMk id="6" creationId="{3DD4507E-4C05-47B3-8117-D4697EF56166}"/>
          </ac:spMkLst>
        </pc:spChg>
        <pc:spChg chg="mod">
          <ac:chgData name="DI XF" userId="2a7889fc66a80f19" providerId="LiveId" clId="{2F86ABE5-3976-43E1-8C14-B992B6041574}" dt="2022-11-12T10:49:08.246" v="1931" actId="1076"/>
          <ac:spMkLst>
            <pc:docMk/>
            <pc:sldMk cId="1279919881" sldId="541"/>
            <ac:spMk id="7" creationId="{E5C90CC8-9171-4659-A7DF-FE101C02208D}"/>
          </ac:spMkLst>
        </pc:spChg>
        <pc:spChg chg="mod">
          <ac:chgData name="DI XF" userId="2a7889fc66a80f19" providerId="LiveId" clId="{2F86ABE5-3976-43E1-8C14-B992B6041574}" dt="2022-11-12T10:49:08.246" v="1931" actId="1076"/>
          <ac:spMkLst>
            <pc:docMk/>
            <pc:sldMk cId="1279919881" sldId="541"/>
            <ac:spMk id="8" creationId="{232B263C-5490-477E-AA13-5786FF9F6E72}"/>
          </ac:spMkLst>
        </pc:spChg>
        <pc:spChg chg="mod">
          <ac:chgData name="DI XF" userId="2a7889fc66a80f19" providerId="LiveId" clId="{2F86ABE5-3976-43E1-8C14-B992B6041574}" dt="2022-11-12T10:49:08.246" v="1931" actId="1076"/>
          <ac:spMkLst>
            <pc:docMk/>
            <pc:sldMk cId="1279919881" sldId="541"/>
            <ac:spMk id="9" creationId="{DE08B7AD-C6B4-4318-968B-22DEE9120B2C}"/>
          </ac:spMkLst>
        </pc:spChg>
        <pc:spChg chg="mod">
          <ac:chgData name="DI XF" userId="2a7889fc66a80f19" providerId="LiveId" clId="{2F86ABE5-3976-43E1-8C14-B992B6041574}" dt="2022-11-12T10:49:08.246" v="1931" actId="1076"/>
          <ac:spMkLst>
            <pc:docMk/>
            <pc:sldMk cId="1279919881" sldId="541"/>
            <ac:spMk id="10" creationId="{1D5B3836-E58F-447A-AB4C-3C1D5F0EACAB}"/>
          </ac:spMkLst>
        </pc:spChg>
        <pc:spChg chg="mod">
          <ac:chgData name="DI XF" userId="2a7889fc66a80f19" providerId="LiveId" clId="{2F86ABE5-3976-43E1-8C14-B992B6041574}" dt="2022-11-12T10:49:08.246" v="1931" actId="1076"/>
          <ac:spMkLst>
            <pc:docMk/>
            <pc:sldMk cId="1279919881" sldId="541"/>
            <ac:spMk id="11" creationId="{D1EF293F-F594-43A2-9CFD-ADAC8062338F}"/>
          </ac:spMkLst>
        </pc:spChg>
        <pc:spChg chg="mod">
          <ac:chgData name="DI XF" userId="2a7889fc66a80f19" providerId="LiveId" clId="{2F86ABE5-3976-43E1-8C14-B992B6041574}" dt="2022-11-12T10:49:08.246" v="1931" actId="1076"/>
          <ac:spMkLst>
            <pc:docMk/>
            <pc:sldMk cId="1279919881" sldId="541"/>
            <ac:spMk id="12" creationId="{EA539EC6-FD4B-4CFD-B874-E21F908EDFE0}"/>
          </ac:spMkLst>
        </pc:spChg>
        <pc:spChg chg="mod">
          <ac:chgData name="DI XF" userId="2a7889fc66a80f19" providerId="LiveId" clId="{2F86ABE5-3976-43E1-8C14-B992B6041574}" dt="2022-11-12T10:49:08.246" v="1931" actId="1076"/>
          <ac:spMkLst>
            <pc:docMk/>
            <pc:sldMk cId="1279919881" sldId="541"/>
            <ac:spMk id="13" creationId="{CB3A3627-4474-4999-B9FB-76ED5C00B4B7}"/>
          </ac:spMkLst>
        </pc:spChg>
        <pc:spChg chg="mod">
          <ac:chgData name="DI XF" userId="2a7889fc66a80f19" providerId="LiveId" clId="{2F86ABE5-3976-43E1-8C14-B992B6041574}" dt="2022-11-12T10:49:08.246" v="1931" actId="1076"/>
          <ac:spMkLst>
            <pc:docMk/>
            <pc:sldMk cId="1279919881" sldId="541"/>
            <ac:spMk id="14" creationId="{33BB0904-9B57-4D17-91EB-CC6F139C8F70}"/>
          </ac:spMkLst>
        </pc:spChg>
        <pc:spChg chg="mod">
          <ac:chgData name="DI XF" userId="2a7889fc66a80f19" providerId="LiveId" clId="{2F86ABE5-3976-43E1-8C14-B992B6041574}" dt="2022-11-12T10:49:08.246" v="1931" actId="1076"/>
          <ac:spMkLst>
            <pc:docMk/>
            <pc:sldMk cId="1279919881" sldId="541"/>
            <ac:spMk id="15" creationId="{028169C0-880A-460C-8594-BD761F8BBFD3}"/>
          </ac:spMkLst>
        </pc:spChg>
        <pc:spChg chg="mod">
          <ac:chgData name="DI XF" userId="2a7889fc66a80f19" providerId="LiveId" clId="{2F86ABE5-3976-43E1-8C14-B992B6041574}" dt="2022-11-12T10:49:08.246" v="1931" actId="1076"/>
          <ac:spMkLst>
            <pc:docMk/>
            <pc:sldMk cId="1279919881" sldId="541"/>
            <ac:spMk id="16" creationId="{27A013E4-1162-404F-A2BD-3563D79EE796}"/>
          </ac:spMkLst>
        </pc:spChg>
        <pc:spChg chg="mod">
          <ac:chgData name="DI XF" userId="2a7889fc66a80f19" providerId="LiveId" clId="{2F86ABE5-3976-43E1-8C14-B992B6041574}" dt="2022-11-12T10:49:08.246" v="1931" actId="1076"/>
          <ac:spMkLst>
            <pc:docMk/>
            <pc:sldMk cId="1279919881" sldId="541"/>
            <ac:spMk id="17" creationId="{16611B5A-6FAB-455E-A596-6E3C8A23AF17}"/>
          </ac:spMkLst>
        </pc:spChg>
        <pc:spChg chg="mod">
          <ac:chgData name="DI XF" userId="2a7889fc66a80f19" providerId="LiveId" clId="{2F86ABE5-3976-43E1-8C14-B992B6041574}" dt="2022-11-12T10:49:08.246" v="1931" actId="1076"/>
          <ac:spMkLst>
            <pc:docMk/>
            <pc:sldMk cId="1279919881" sldId="541"/>
            <ac:spMk id="18" creationId="{EFEB9D9D-D6FE-4330-831B-62F157CD8A50}"/>
          </ac:spMkLst>
        </pc:spChg>
        <pc:spChg chg="mod">
          <ac:chgData name="DI XF" userId="2a7889fc66a80f19" providerId="LiveId" clId="{2F86ABE5-3976-43E1-8C14-B992B6041574}" dt="2022-11-12T10:49:08.246" v="1931" actId="1076"/>
          <ac:spMkLst>
            <pc:docMk/>
            <pc:sldMk cId="1279919881" sldId="541"/>
            <ac:spMk id="19" creationId="{2B8CEDD0-5B0E-4EE3-ABFB-2A3586FD8E61}"/>
          </ac:spMkLst>
        </pc:spChg>
        <pc:spChg chg="mod">
          <ac:chgData name="DI XF" userId="2a7889fc66a80f19" providerId="LiveId" clId="{2F86ABE5-3976-43E1-8C14-B992B6041574}" dt="2022-11-12T10:49:08.246" v="1931" actId="1076"/>
          <ac:spMkLst>
            <pc:docMk/>
            <pc:sldMk cId="1279919881" sldId="541"/>
            <ac:spMk id="20" creationId="{91A1E3CD-3AF6-4366-96B9-A3B8CD2456D3}"/>
          </ac:spMkLst>
        </pc:spChg>
        <pc:spChg chg="mod">
          <ac:chgData name="DI XF" userId="2a7889fc66a80f19" providerId="LiveId" clId="{2F86ABE5-3976-43E1-8C14-B992B6041574}" dt="2022-11-12T10:49:08.246" v="1931" actId="1076"/>
          <ac:spMkLst>
            <pc:docMk/>
            <pc:sldMk cId="1279919881" sldId="541"/>
            <ac:spMk id="21" creationId="{66402B60-F3B7-475B-85AA-DB9DBB861980}"/>
          </ac:spMkLst>
        </pc:spChg>
        <pc:spChg chg="mod">
          <ac:chgData name="DI XF" userId="2a7889fc66a80f19" providerId="LiveId" clId="{2F86ABE5-3976-43E1-8C14-B992B6041574}" dt="2022-11-12T10:49:08.246" v="1931" actId="1076"/>
          <ac:spMkLst>
            <pc:docMk/>
            <pc:sldMk cId="1279919881" sldId="541"/>
            <ac:spMk id="22" creationId="{EC54FD24-1FE1-4667-9DD1-DBF9D4BF6081}"/>
          </ac:spMkLst>
        </pc:spChg>
        <pc:spChg chg="mod">
          <ac:chgData name="DI XF" userId="2a7889fc66a80f19" providerId="LiveId" clId="{2F86ABE5-3976-43E1-8C14-B992B6041574}" dt="2022-11-12T10:49:08.246" v="1931" actId="1076"/>
          <ac:spMkLst>
            <pc:docMk/>
            <pc:sldMk cId="1279919881" sldId="541"/>
            <ac:spMk id="23" creationId="{0E768305-1DD7-4DE4-9C67-7CCD355779A9}"/>
          </ac:spMkLst>
        </pc:spChg>
        <pc:spChg chg="mod">
          <ac:chgData name="DI XF" userId="2a7889fc66a80f19" providerId="LiveId" clId="{2F86ABE5-3976-43E1-8C14-B992B6041574}" dt="2022-11-12T10:49:08.246" v="1931" actId="1076"/>
          <ac:spMkLst>
            <pc:docMk/>
            <pc:sldMk cId="1279919881" sldId="541"/>
            <ac:spMk id="24" creationId="{995CF1FB-5536-47F1-ACA5-32CD7AB1FCCC}"/>
          </ac:spMkLst>
        </pc:spChg>
        <pc:spChg chg="mod">
          <ac:chgData name="DI XF" userId="2a7889fc66a80f19" providerId="LiveId" clId="{2F86ABE5-3976-43E1-8C14-B992B6041574}" dt="2022-11-12T10:49:08.246" v="1931" actId="1076"/>
          <ac:spMkLst>
            <pc:docMk/>
            <pc:sldMk cId="1279919881" sldId="541"/>
            <ac:spMk id="25" creationId="{38259FD5-AE9C-42DA-9A98-1BC201D7F565}"/>
          </ac:spMkLst>
        </pc:spChg>
        <pc:spChg chg="mod">
          <ac:chgData name="DI XF" userId="2a7889fc66a80f19" providerId="LiveId" clId="{2F86ABE5-3976-43E1-8C14-B992B6041574}" dt="2022-11-12T10:49:08.246" v="1931" actId="1076"/>
          <ac:spMkLst>
            <pc:docMk/>
            <pc:sldMk cId="1279919881" sldId="541"/>
            <ac:spMk id="26" creationId="{9613F77E-01DB-4CB3-97C9-B29A2CC2BA51}"/>
          </ac:spMkLst>
        </pc:spChg>
        <pc:spChg chg="mod">
          <ac:chgData name="DI XF" userId="2a7889fc66a80f19" providerId="LiveId" clId="{2F86ABE5-3976-43E1-8C14-B992B6041574}" dt="2022-11-12T10:49:08.246" v="1931" actId="1076"/>
          <ac:spMkLst>
            <pc:docMk/>
            <pc:sldMk cId="1279919881" sldId="541"/>
            <ac:spMk id="27" creationId="{8A29DA0B-3225-4694-9693-C8B7F1DDDE9B}"/>
          </ac:spMkLst>
        </pc:spChg>
        <pc:spChg chg="mod">
          <ac:chgData name="DI XF" userId="2a7889fc66a80f19" providerId="LiveId" clId="{2F86ABE5-3976-43E1-8C14-B992B6041574}" dt="2022-11-12T10:49:08.246" v="1931" actId="1076"/>
          <ac:spMkLst>
            <pc:docMk/>
            <pc:sldMk cId="1279919881" sldId="541"/>
            <ac:spMk id="28" creationId="{BB4A1A2E-E314-4793-9A52-547AAD1BCD97}"/>
          </ac:spMkLst>
        </pc:spChg>
        <pc:spChg chg="mod">
          <ac:chgData name="DI XF" userId="2a7889fc66a80f19" providerId="LiveId" clId="{2F86ABE5-3976-43E1-8C14-B992B6041574}" dt="2022-11-12T10:49:08.246" v="1931" actId="1076"/>
          <ac:spMkLst>
            <pc:docMk/>
            <pc:sldMk cId="1279919881" sldId="541"/>
            <ac:spMk id="29" creationId="{52E43ED2-B737-48A7-A522-71BD6B26C598}"/>
          </ac:spMkLst>
        </pc:spChg>
        <pc:spChg chg="mod">
          <ac:chgData name="DI XF" userId="2a7889fc66a80f19" providerId="LiveId" clId="{2F86ABE5-3976-43E1-8C14-B992B6041574}" dt="2022-11-12T10:49:08.246" v="1931" actId="1076"/>
          <ac:spMkLst>
            <pc:docMk/>
            <pc:sldMk cId="1279919881" sldId="541"/>
            <ac:spMk id="30" creationId="{0DE45DE9-E25C-4651-957E-39BC993538DD}"/>
          </ac:spMkLst>
        </pc:spChg>
        <pc:spChg chg="mod">
          <ac:chgData name="DI XF" userId="2a7889fc66a80f19" providerId="LiveId" clId="{2F86ABE5-3976-43E1-8C14-B992B6041574}" dt="2022-11-12T10:49:08.246" v="1931" actId="1076"/>
          <ac:spMkLst>
            <pc:docMk/>
            <pc:sldMk cId="1279919881" sldId="541"/>
            <ac:spMk id="31" creationId="{E4104ED8-9134-43BD-AE10-119094B7551B}"/>
          </ac:spMkLst>
        </pc:spChg>
        <pc:spChg chg="mod">
          <ac:chgData name="DI XF" userId="2a7889fc66a80f19" providerId="LiveId" clId="{2F86ABE5-3976-43E1-8C14-B992B6041574}" dt="2022-11-12T10:49:08.246" v="1931" actId="1076"/>
          <ac:spMkLst>
            <pc:docMk/>
            <pc:sldMk cId="1279919881" sldId="541"/>
            <ac:spMk id="32" creationId="{9B2C67A1-49B9-4211-AE5F-D272CAEED767}"/>
          </ac:spMkLst>
        </pc:spChg>
        <pc:spChg chg="mod">
          <ac:chgData name="DI XF" userId="2a7889fc66a80f19" providerId="LiveId" clId="{2F86ABE5-3976-43E1-8C14-B992B6041574}" dt="2022-11-12T10:49:08.246" v="1931" actId="1076"/>
          <ac:spMkLst>
            <pc:docMk/>
            <pc:sldMk cId="1279919881" sldId="541"/>
            <ac:spMk id="33" creationId="{73D6E642-5E31-4E29-9917-DE84563BEEBB}"/>
          </ac:spMkLst>
        </pc:spChg>
        <pc:spChg chg="mod">
          <ac:chgData name="DI XF" userId="2a7889fc66a80f19" providerId="LiveId" clId="{2F86ABE5-3976-43E1-8C14-B992B6041574}" dt="2022-11-12T10:49:08.246" v="1931" actId="1076"/>
          <ac:spMkLst>
            <pc:docMk/>
            <pc:sldMk cId="1279919881" sldId="541"/>
            <ac:spMk id="34" creationId="{EB5DE2A4-A403-4A77-B4F5-891E360A762D}"/>
          </ac:spMkLst>
        </pc:spChg>
        <pc:spChg chg="mod">
          <ac:chgData name="DI XF" userId="2a7889fc66a80f19" providerId="LiveId" clId="{2F86ABE5-3976-43E1-8C14-B992B6041574}" dt="2022-11-12T10:49:08.246" v="1931" actId="1076"/>
          <ac:spMkLst>
            <pc:docMk/>
            <pc:sldMk cId="1279919881" sldId="541"/>
            <ac:spMk id="35" creationId="{AF1E0C12-6823-44CC-A9F8-3AC9D3C0712A}"/>
          </ac:spMkLst>
        </pc:spChg>
        <pc:spChg chg="mod">
          <ac:chgData name="DI XF" userId="2a7889fc66a80f19" providerId="LiveId" clId="{2F86ABE5-3976-43E1-8C14-B992B6041574}" dt="2022-11-12T10:49:08.246" v="1931" actId="1076"/>
          <ac:spMkLst>
            <pc:docMk/>
            <pc:sldMk cId="1279919881" sldId="541"/>
            <ac:spMk id="36" creationId="{EFE90F86-9C92-4BEC-B257-082D6CE623F4}"/>
          </ac:spMkLst>
        </pc:spChg>
        <pc:spChg chg="mod">
          <ac:chgData name="DI XF" userId="2a7889fc66a80f19" providerId="LiveId" clId="{2F86ABE5-3976-43E1-8C14-B992B6041574}" dt="2022-11-12T10:49:08.246" v="1931" actId="1076"/>
          <ac:spMkLst>
            <pc:docMk/>
            <pc:sldMk cId="1279919881" sldId="541"/>
            <ac:spMk id="37" creationId="{69E7F4E7-A015-471A-97B3-3B1CD32F0FE4}"/>
          </ac:spMkLst>
        </pc:spChg>
      </pc:sldChg>
      <pc:sldChg chg="modSp mod modNotesTx">
        <pc:chgData name="DI XF" userId="2a7889fc66a80f19" providerId="LiveId" clId="{2F86ABE5-3976-43E1-8C14-B992B6041574}" dt="2022-11-12T10:48:32.635" v="1918" actId="1076"/>
        <pc:sldMkLst>
          <pc:docMk/>
          <pc:sldMk cId="1341141015" sldId="542"/>
        </pc:sldMkLst>
        <pc:spChg chg="mod">
          <ac:chgData name="DI XF" userId="2a7889fc66a80f19" providerId="LiveId" clId="{2F86ABE5-3976-43E1-8C14-B992B6041574}" dt="2022-11-12T10:48:32.635" v="1918" actId="1076"/>
          <ac:spMkLst>
            <pc:docMk/>
            <pc:sldMk cId="1341141015" sldId="542"/>
            <ac:spMk id="3" creationId="{8407CBE6-8E12-4E4B-8CA9-1AE121D54D56}"/>
          </ac:spMkLst>
        </pc:spChg>
        <pc:spChg chg="mod">
          <ac:chgData name="DI XF" userId="2a7889fc66a80f19" providerId="LiveId" clId="{2F86ABE5-3976-43E1-8C14-B992B6041574}" dt="2022-11-12T10:48:14.199" v="1914" actId="1076"/>
          <ac:spMkLst>
            <pc:docMk/>
            <pc:sldMk cId="1341141015" sldId="542"/>
            <ac:spMk id="5" creationId="{6176408D-710E-44EC-BC71-275E8EB38AE9}"/>
          </ac:spMkLst>
        </pc:spChg>
        <pc:spChg chg="mod">
          <ac:chgData name="DI XF" userId="2a7889fc66a80f19" providerId="LiveId" clId="{2F86ABE5-3976-43E1-8C14-B992B6041574}" dt="2022-11-12T10:48:14.199" v="1914" actId="1076"/>
          <ac:spMkLst>
            <pc:docMk/>
            <pc:sldMk cId="1341141015" sldId="542"/>
            <ac:spMk id="9" creationId="{B49F6ECF-F518-48F9-AF1E-8F0C90D7305F}"/>
          </ac:spMkLst>
        </pc:spChg>
      </pc:sldChg>
      <pc:sldChg chg="modSp mod modNotesTx">
        <pc:chgData name="DI XF" userId="2a7889fc66a80f19" providerId="LiveId" clId="{2F86ABE5-3976-43E1-8C14-B992B6041574}" dt="2022-11-12T10:48:39.375" v="1921" actId="207"/>
        <pc:sldMkLst>
          <pc:docMk/>
          <pc:sldMk cId="2634347571" sldId="543"/>
        </pc:sldMkLst>
        <pc:spChg chg="mod">
          <ac:chgData name="DI XF" userId="2a7889fc66a80f19" providerId="LiveId" clId="{2F86ABE5-3976-43E1-8C14-B992B6041574}" dt="2022-11-12T10:48:39.375" v="1921" actId="207"/>
          <ac:spMkLst>
            <pc:docMk/>
            <pc:sldMk cId="2634347571" sldId="543"/>
            <ac:spMk id="3" creationId="{CFCE90CD-59D8-439A-9619-E7FA57C55476}"/>
          </ac:spMkLst>
        </pc:spChg>
      </pc:sldChg>
      <pc:sldChg chg="modSp mod modNotesTx">
        <pc:chgData name="DI XF" userId="2a7889fc66a80f19" providerId="LiveId" clId="{2F86ABE5-3976-43E1-8C14-B992B6041574}" dt="2022-11-12T10:48:48.483" v="1923" actId="20577"/>
        <pc:sldMkLst>
          <pc:docMk/>
          <pc:sldMk cId="1423562608" sldId="544"/>
        </pc:sldMkLst>
        <pc:spChg chg="mod">
          <ac:chgData name="DI XF" userId="2a7889fc66a80f19" providerId="LiveId" clId="{2F86ABE5-3976-43E1-8C14-B992B6041574}" dt="2022-11-12T10:48:48.483" v="1923" actId="20577"/>
          <ac:spMkLst>
            <pc:docMk/>
            <pc:sldMk cId="1423562608" sldId="544"/>
            <ac:spMk id="3" creationId="{E0EF551D-5EBC-494E-8AA5-08A8D4A86464}"/>
          </ac:spMkLst>
        </pc:spChg>
      </pc:sldChg>
      <pc:sldChg chg="modSp mod modNotesTx">
        <pc:chgData name="DI XF" userId="2a7889fc66a80f19" providerId="LiveId" clId="{2F86ABE5-3976-43E1-8C14-B992B6041574}" dt="2022-11-12T10:48:52.204" v="1925" actId="20577"/>
        <pc:sldMkLst>
          <pc:docMk/>
          <pc:sldMk cId="1508445118" sldId="545"/>
        </pc:sldMkLst>
        <pc:spChg chg="mod">
          <ac:chgData name="DI XF" userId="2a7889fc66a80f19" providerId="LiveId" clId="{2F86ABE5-3976-43E1-8C14-B992B6041574}" dt="2022-11-12T10:48:52.204" v="1925" actId="20577"/>
          <ac:spMkLst>
            <pc:docMk/>
            <pc:sldMk cId="1508445118" sldId="545"/>
            <ac:spMk id="3" creationId="{E1049C25-31FB-4599-959B-B14851F8B02E}"/>
          </ac:spMkLst>
        </pc:spChg>
      </pc:sldChg>
      <pc:sldChg chg="modSp mod modNotesTx">
        <pc:chgData name="DI XF" userId="2a7889fc66a80f19" providerId="LiveId" clId="{2F86ABE5-3976-43E1-8C14-B992B6041574}" dt="2022-11-12T10:49:35.846" v="1939" actId="1076"/>
        <pc:sldMkLst>
          <pc:docMk/>
          <pc:sldMk cId="2789875682" sldId="546"/>
        </pc:sldMkLst>
        <pc:spChg chg="mod">
          <ac:chgData name="DI XF" userId="2a7889fc66a80f19" providerId="LiveId" clId="{2F86ABE5-3976-43E1-8C14-B992B6041574}" dt="2022-11-12T10:48:54.292" v="1927" actId="20577"/>
          <ac:spMkLst>
            <pc:docMk/>
            <pc:sldMk cId="2789875682" sldId="546"/>
            <ac:spMk id="3" creationId="{3E23F04D-201B-44C0-A027-C9EC74B4A613}"/>
          </ac:spMkLst>
        </pc:spChg>
        <pc:spChg chg="mod">
          <ac:chgData name="DI XF" userId="2a7889fc66a80f19" providerId="LiveId" clId="{2F86ABE5-3976-43E1-8C14-B992B6041574}" dt="2022-11-12T10:49:19.501" v="1933" actId="1076"/>
          <ac:spMkLst>
            <pc:docMk/>
            <pc:sldMk cId="2789875682" sldId="546"/>
            <ac:spMk id="5" creationId="{2533F287-3765-42A2-A20D-2CA50F722515}"/>
          </ac:spMkLst>
        </pc:spChg>
        <pc:spChg chg="mod">
          <ac:chgData name="DI XF" userId="2a7889fc66a80f19" providerId="LiveId" clId="{2F86ABE5-3976-43E1-8C14-B992B6041574}" dt="2022-11-12T10:49:19.501" v="1933" actId="1076"/>
          <ac:spMkLst>
            <pc:docMk/>
            <pc:sldMk cId="2789875682" sldId="546"/>
            <ac:spMk id="9" creationId="{F133D5FB-3033-4CA3-89C3-507F390FB692}"/>
          </ac:spMkLst>
        </pc:spChg>
        <pc:spChg chg="mod">
          <ac:chgData name="DI XF" userId="2a7889fc66a80f19" providerId="LiveId" clId="{2F86ABE5-3976-43E1-8C14-B992B6041574}" dt="2022-11-12T10:49:22.603" v="1934" actId="1076"/>
          <ac:spMkLst>
            <pc:docMk/>
            <pc:sldMk cId="2789875682" sldId="546"/>
            <ac:spMk id="14" creationId="{517C85CB-3C2E-4DA1-868E-C3F085A33BF9}"/>
          </ac:spMkLst>
        </pc:spChg>
        <pc:spChg chg="mod">
          <ac:chgData name="DI XF" userId="2a7889fc66a80f19" providerId="LiveId" clId="{2F86ABE5-3976-43E1-8C14-B992B6041574}" dt="2022-11-12T10:49:35.846" v="1939" actId="1076"/>
          <ac:spMkLst>
            <pc:docMk/>
            <pc:sldMk cId="2789875682" sldId="546"/>
            <ac:spMk id="20" creationId="{2951CCF4-451A-45C5-876E-20EA03E747E0}"/>
          </ac:spMkLst>
        </pc:spChg>
        <pc:spChg chg="mod">
          <ac:chgData name="DI XF" userId="2a7889fc66a80f19" providerId="LiveId" clId="{2F86ABE5-3976-43E1-8C14-B992B6041574}" dt="2022-11-12T10:49:33.017" v="1938" actId="1076"/>
          <ac:spMkLst>
            <pc:docMk/>
            <pc:sldMk cId="2789875682" sldId="546"/>
            <ac:spMk id="24" creationId="{B5C923E2-B6D5-48A4-AD2E-BC9740F8DB56}"/>
          </ac:spMkLst>
        </pc:spChg>
      </pc:sldChg>
      <pc:sldChg chg="modSp mod modNotesTx">
        <pc:chgData name="DI XF" userId="2a7889fc66a80f19" providerId="LiveId" clId="{2F86ABE5-3976-43E1-8C14-B992B6041574}" dt="2022-11-12T10:49:49.923" v="1943" actId="1076"/>
        <pc:sldMkLst>
          <pc:docMk/>
          <pc:sldMk cId="2932496994" sldId="547"/>
        </pc:sldMkLst>
        <pc:spChg chg="mod">
          <ac:chgData name="DI XF" userId="2a7889fc66a80f19" providerId="LiveId" clId="{2F86ABE5-3976-43E1-8C14-B992B6041574}" dt="2022-11-12T10:48:56.491" v="1929" actId="20577"/>
          <ac:spMkLst>
            <pc:docMk/>
            <pc:sldMk cId="2932496994" sldId="547"/>
            <ac:spMk id="3" creationId="{4D46A9A2-6802-4E2F-99C3-7395F978F085}"/>
          </ac:spMkLst>
        </pc:spChg>
        <pc:spChg chg="mod">
          <ac:chgData name="DI XF" userId="2a7889fc66a80f19" providerId="LiveId" clId="{2F86ABE5-3976-43E1-8C14-B992B6041574}" dt="2022-11-12T10:49:49.923" v="1943" actId="1076"/>
          <ac:spMkLst>
            <pc:docMk/>
            <pc:sldMk cId="2932496994" sldId="547"/>
            <ac:spMk id="9" creationId="{CCF40834-DF94-43D0-B5A7-05E703A3E280}"/>
          </ac:spMkLst>
        </pc:spChg>
      </pc:sldChg>
      <pc:sldChg chg="modSp mod">
        <pc:chgData name="DI XF" userId="2a7889fc66a80f19" providerId="LiveId" clId="{2F86ABE5-3976-43E1-8C14-B992B6041574}" dt="2022-11-12T10:04:30.296" v="192" actId="1076"/>
        <pc:sldMkLst>
          <pc:docMk/>
          <pc:sldMk cId="1853587833" sldId="548"/>
        </pc:sldMkLst>
        <pc:spChg chg="mod">
          <ac:chgData name="DI XF" userId="2a7889fc66a80f19" providerId="LiveId" clId="{2F86ABE5-3976-43E1-8C14-B992B6041574}" dt="2022-11-12T09:58:57.186" v="107" actId="6549"/>
          <ac:spMkLst>
            <pc:docMk/>
            <pc:sldMk cId="1853587833" sldId="548"/>
            <ac:spMk id="9" creationId="{00000000-0000-0000-0000-000000000000}"/>
          </ac:spMkLst>
        </pc:spChg>
        <pc:spChg chg="mod">
          <ac:chgData name="DI XF" userId="2a7889fc66a80f19" providerId="LiveId" clId="{2F86ABE5-3976-43E1-8C14-B992B6041574}" dt="2022-11-12T10:04:30.296" v="192" actId="1076"/>
          <ac:spMkLst>
            <pc:docMk/>
            <pc:sldMk cId="1853587833" sldId="548"/>
            <ac:spMk id="10" creationId="{72517368-B2DC-4E2A-9B1A-F1D30DB39CE3}"/>
          </ac:spMkLst>
        </pc:spChg>
      </pc:sldChg>
      <pc:sldChg chg="modSp mod">
        <pc:chgData name="DI XF" userId="2a7889fc66a80f19" providerId="LiveId" clId="{2F86ABE5-3976-43E1-8C14-B992B6041574}" dt="2022-11-12T10:04:18.928" v="188" actId="14100"/>
        <pc:sldMkLst>
          <pc:docMk/>
          <pc:sldMk cId="3958691640" sldId="549"/>
        </pc:sldMkLst>
        <pc:spChg chg="mod">
          <ac:chgData name="DI XF" userId="2a7889fc66a80f19" providerId="LiveId" clId="{2F86ABE5-3976-43E1-8C14-B992B6041574}" dt="2022-11-12T10:01:28.187" v="130" actId="6549"/>
          <ac:spMkLst>
            <pc:docMk/>
            <pc:sldMk cId="3958691640" sldId="549"/>
            <ac:spMk id="9" creationId="{00000000-0000-0000-0000-000000000000}"/>
          </ac:spMkLst>
        </pc:spChg>
        <pc:spChg chg="mod">
          <ac:chgData name="DI XF" userId="2a7889fc66a80f19" providerId="LiveId" clId="{2F86ABE5-3976-43E1-8C14-B992B6041574}" dt="2022-11-12T10:04:18.928" v="188" actId="14100"/>
          <ac:spMkLst>
            <pc:docMk/>
            <pc:sldMk cId="3958691640" sldId="549"/>
            <ac:spMk id="10" creationId="{72517368-B2DC-4E2A-9B1A-F1D30DB39CE3}"/>
          </ac:spMkLst>
        </pc:spChg>
      </pc:sldChg>
      <pc:sldChg chg="del">
        <pc:chgData name="DI XF" userId="2a7889fc66a80f19" providerId="LiveId" clId="{2F86ABE5-3976-43E1-8C14-B992B6041574}" dt="2022-11-12T10:09:07.551" v="472" actId="47"/>
        <pc:sldMkLst>
          <pc:docMk/>
          <pc:sldMk cId="2787695487" sldId="550"/>
        </pc:sldMkLst>
      </pc:sldChg>
      <pc:sldChg chg="addSp delSp modSp add mod delAnim">
        <pc:chgData name="DI XF" userId="2a7889fc66a80f19" providerId="LiveId" clId="{2F86ABE5-3976-43E1-8C14-B992B6041574}" dt="2022-11-12T10:44:44.909" v="1751" actId="478"/>
        <pc:sldMkLst>
          <pc:docMk/>
          <pc:sldMk cId="2388635661" sldId="679"/>
        </pc:sldMkLst>
        <pc:spChg chg="del">
          <ac:chgData name="DI XF" userId="2a7889fc66a80f19" providerId="LiveId" clId="{2F86ABE5-3976-43E1-8C14-B992B6041574}" dt="2022-11-12T10:07:35.040" v="234" actId="478"/>
          <ac:spMkLst>
            <pc:docMk/>
            <pc:sldMk cId="2388635661" sldId="679"/>
            <ac:spMk id="2" creationId="{169D5385-9497-45AD-A94A-957982DF4A6E}"/>
          </ac:spMkLst>
        </pc:spChg>
        <pc:spChg chg="del mod">
          <ac:chgData name="DI XF" userId="2a7889fc66a80f19" providerId="LiveId" clId="{2F86ABE5-3976-43E1-8C14-B992B6041574}" dt="2022-11-12T10:44:37.115" v="1747" actId="478"/>
          <ac:spMkLst>
            <pc:docMk/>
            <pc:sldMk cId="2388635661" sldId="679"/>
            <ac:spMk id="3" creationId="{018967AA-D899-400A-BA05-208ECA8BA514}"/>
          </ac:spMkLst>
        </pc:spChg>
        <pc:spChg chg="add del">
          <ac:chgData name="DI XF" userId="2a7889fc66a80f19" providerId="LiveId" clId="{2F86ABE5-3976-43E1-8C14-B992B6041574}" dt="2022-11-12T10:44:44.909" v="1751" actId="478"/>
          <ac:spMkLst>
            <pc:docMk/>
            <pc:sldMk cId="2388635661" sldId="679"/>
            <ac:spMk id="4" creationId="{6B9571F4-7474-4D4E-AD65-AB022A399961}"/>
          </ac:spMkLst>
        </pc:spChg>
        <pc:spChg chg="del">
          <ac:chgData name="DI XF" userId="2a7889fc66a80f19" providerId="LiveId" clId="{2F86ABE5-3976-43E1-8C14-B992B6041574}" dt="2022-11-12T10:06:56.474" v="202" actId="478"/>
          <ac:spMkLst>
            <pc:docMk/>
            <pc:sldMk cId="2388635661" sldId="679"/>
            <ac:spMk id="11" creationId="{6F6CF00A-5CF9-49CC-8EE4-D4D42B9C5909}"/>
          </ac:spMkLst>
        </pc:spChg>
        <pc:spChg chg="del">
          <ac:chgData name="DI XF" userId="2a7889fc66a80f19" providerId="LiveId" clId="{2F86ABE5-3976-43E1-8C14-B992B6041574}" dt="2022-11-12T10:06:56.474" v="202" actId="478"/>
          <ac:spMkLst>
            <pc:docMk/>
            <pc:sldMk cId="2388635661" sldId="679"/>
            <ac:spMk id="12" creationId="{04774D11-E1F5-4BE2-B14A-A8BDC1652AEC}"/>
          </ac:spMkLst>
        </pc:spChg>
        <pc:spChg chg="del">
          <ac:chgData name="DI XF" userId="2a7889fc66a80f19" providerId="LiveId" clId="{2F86ABE5-3976-43E1-8C14-B992B6041574}" dt="2022-11-12T10:07:32.793" v="233" actId="478"/>
          <ac:spMkLst>
            <pc:docMk/>
            <pc:sldMk cId="2388635661" sldId="679"/>
            <ac:spMk id="13" creationId="{1BA742B9-BC6F-46E8-900E-88C20A10A862}"/>
          </ac:spMkLst>
        </pc:spChg>
        <pc:spChg chg="del">
          <ac:chgData name="DI XF" userId="2a7889fc66a80f19" providerId="LiveId" clId="{2F86ABE5-3976-43E1-8C14-B992B6041574}" dt="2022-11-12T10:06:56.474" v="202" actId="478"/>
          <ac:spMkLst>
            <pc:docMk/>
            <pc:sldMk cId="2388635661" sldId="679"/>
            <ac:spMk id="15" creationId="{9C407EEF-4208-49FF-9526-FA507D4D5A6B}"/>
          </ac:spMkLst>
        </pc:spChg>
        <pc:spChg chg="del">
          <ac:chgData name="DI XF" userId="2a7889fc66a80f19" providerId="LiveId" clId="{2F86ABE5-3976-43E1-8C14-B992B6041574}" dt="2022-11-12T10:06:56.474" v="202" actId="478"/>
          <ac:spMkLst>
            <pc:docMk/>
            <pc:sldMk cId="2388635661" sldId="679"/>
            <ac:spMk id="16" creationId="{F8AB97AD-5070-4081-909C-034003DD32DF}"/>
          </ac:spMkLst>
        </pc:spChg>
        <pc:spChg chg="del">
          <ac:chgData name="DI XF" userId="2a7889fc66a80f19" providerId="LiveId" clId="{2F86ABE5-3976-43E1-8C14-B992B6041574}" dt="2022-11-12T10:06:56.474" v="202" actId="478"/>
          <ac:spMkLst>
            <pc:docMk/>
            <pc:sldMk cId="2388635661" sldId="679"/>
            <ac:spMk id="24" creationId="{90BF3362-4358-43AC-BE67-34710EF173C0}"/>
          </ac:spMkLst>
        </pc:spChg>
        <pc:spChg chg="del">
          <ac:chgData name="DI XF" userId="2a7889fc66a80f19" providerId="LiveId" clId="{2F86ABE5-3976-43E1-8C14-B992B6041574}" dt="2022-11-12T10:06:56.474" v="202" actId="478"/>
          <ac:spMkLst>
            <pc:docMk/>
            <pc:sldMk cId="2388635661" sldId="679"/>
            <ac:spMk id="25" creationId="{478EC3BE-129F-4973-AE69-D4E48D6F2ABA}"/>
          </ac:spMkLst>
        </pc:spChg>
        <pc:spChg chg="add del mod ord">
          <ac:chgData name="DI XF" userId="2a7889fc66a80f19" providerId="LiveId" clId="{2F86ABE5-3976-43E1-8C14-B992B6041574}" dt="2022-11-12T10:44:44.257" v="1750" actId="167"/>
          <ac:spMkLst>
            <pc:docMk/>
            <pc:sldMk cId="2388635661" sldId="679"/>
            <ac:spMk id="26" creationId="{7FE587E0-923F-4EC4-8309-CB19544CF2D6}"/>
          </ac:spMkLst>
        </pc:spChg>
      </pc:sldChg>
      <pc:sldChg chg="modSp add mod">
        <pc:chgData name="DI XF" userId="2a7889fc66a80f19" providerId="LiveId" clId="{2F86ABE5-3976-43E1-8C14-B992B6041574}" dt="2022-11-12T10:09:00.572" v="470" actId="1076"/>
        <pc:sldMkLst>
          <pc:docMk/>
          <pc:sldMk cId="3956866708" sldId="680"/>
        </pc:sldMkLst>
        <pc:spChg chg="mod">
          <ac:chgData name="DI XF" userId="2a7889fc66a80f19" providerId="LiveId" clId="{2F86ABE5-3976-43E1-8C14-B992B6041574}" dt="2022-11-12T10:09:00.572" v="470" actId="1076"/>
          <ac:spMkLst>
            <pc:docMk/>
            <pc:sldMk cId="3956866708" sldId="680"/>
            <ac:spMk id="19" creationId="{23225461-5AE0-426E-B106-6E202A0224BD}"/>
          </ac:spMkLst>
        </pc:spChg>
      </pc:sldChg>
      <pc:sldChg chg="delSp modSp add mod">
        <pc:chgData name="DI XF" userId="2a7889fc66a80f19" providerId="LiveId" clId="{2F86ABE5-3976-43E1-8C14-B992B6041574}" dt="2022-11-12T10:10:10.015" v="484" actId="478"/>
        <pc:sldMkLst>
          <pc:docMk/>
          <pc:sldMk cId="3675445040" sldId="681"/>
        </pc:sldMkLst>
        <pc:spChg chg="del">
          <ac:chgData name="DI XF" userId="2a7889fc66a80f19" providerId="LiveId" clId="{2F86ABE5-3976-43E1-8C14-B992B6041574}" dt="2022-11-12T10:10:10.015" v="484" actId="478"/>
          <ac:spMkLst>
            <pc:docMk/>
            <pc:sldMk cId="3675445040" sldId="681"/>
            <ac:spMk id="3" creationId="{018967AA-D899-400A-BA05-208ECA8BA514}"/>
          </ac:spMkLst>
        </pc:spChg>
        <pc:spChg chg="mod">
          <ac:chgData name="DI XF" userId="2a7889fc66a80f19" providerId="LiveId" clId="{2F86ABE5-3976-43E1-8C14-B992B6041574}" dt="2022-11-12T10:09:14" v="483" actId="20577"/>
          <ac:spMkLst>
            <pc:docMk/>
            <pc:sldMk cId="3675445040" sldId="681"/>
            <ac:spMk id="23" creationId="{0E8A7990-F5F8-49B6-8261-CF07F41FE2B4}"/>
          </ac:spMkLst>
        </pc:spChg>
      </pc:sldChg>
      <pc:sldChg chg="add">
        <pc:chgData name="DI XF" userId="2a7889fc66a80f19" providerId="LiveId" clId="{2F86ABE5-3976-43E1-8C14-B992B6041574}" dt="2022-11-12T10:09:05.573" v="471"/>
        <pc:sldMkLst>
          <pc:docMk/>
          <pc:sldMk cId="776782443" sldId="682"/>
        </pc:sldMkLst>
      </pc:sldChg>
      <pc:sldChg chg="add del">
        <pc:chgData name="DI XF" userId="2a7889fc66a80f19" providerId="LiveId" clId="{2F86ABE5-3976-43E1-8C14-B992B6041574}" dt="2022-11-12T10:27:41.415" v="957" actId="47"/>
        <pc:sldMkLst>
          <pc:docMk/>
          <pc:sldMk cId="3990329462" sldId="683"/>
        </pc:sldMkLst>
      </pc:sldChg>
      <pc:sldChg chg="add del">
        <pc:chgData name="DI XF" userId="2a7889fc66a80f19" providerId="LiveId" clId="{2F86ABE5-3976-43E1-8C14-B992B6041574}" dt="2022-11-12T10:07:04.848" v="204" actId="47"/>
        <pc:sldMkLst>
          <pc:docMk/>
          <pc:sldMk cId="753549500" sldId="684"/>
        </pc:sldMkLst>
      </pc:sldChg>
      <pc:sldChg chg="addSp delSp modSp add mod delAnim modAnim modNotesTx">
        <pc:chgData name="DI XF" userId="2a7889fc66a80f19" providerId="LiveId" clId="{2F86ABE5-3976-43E1-8C14-B992B6041574}" dt="2022-11-12T10:42:28.521" v="1722" actId="1076"/>
        <pc:sldMkLst>
          <pc:docMk/>
          <pc:sldMk cId="1103112431" sldId="684"/>
        </pc:sldMkLst>
        <pc:spChg chg="del">
          <ac:chgData name="DI XF" userId="2a7889fc66a80f19" providerId="LiveId" clId="{2F86ABE5-3976-43E1-8C14-B992B6041574}" dt="2022-11-12T10:18:05.186" v="677" actId="478"/>
          <ac:spMkLst>
            <pc:docMk/>
            <pc:sldMk cId="1103112431" sldId="684"/>
            <ac:spMk id="3" creationId="{DAD3E406-8AA2-4B00-8F07-44A9902290E4}"/>
          </ac:spMkLst>
        </pc:spChg>
        <pc:spChg chg="add mod">
          <ac:chgData name="DI XF" userId="2a7889fc66a80f19" providerId="LiveId" clId="{2F86ABE5-3976-43E1-8C14-B992B6041574}" dt="2022-11-12T10:42:28.521" v="1722" actId="1076"/>
          <ac:spMkLst>
            <pc:docMk/>
            <pc:sldMk cId="1103112431" sldId="684"/>
            <ac:spMk id="7" creationId="{594B5C7E-C63C-46AE-8B65-47854C7AE5AE}"/>
          </ac:spMkLst>
        </pc:spChg>
        <pc:spChg chg="mod">
          <ac:chgData name="DI XF" userId="2a7889fc66a80f19" providerId="LiveId" clId="{2F86ABE5-3976-43E1-8C14-B992B6041574}" dt="2022-11-12T10:41:53.652" v="1716" actId="1076"/>
          <ac:spMkLst>
            <pc:docMk/>
            <pc:sldMk cId="1103112431" sldId="684"/>
            <ac:spMk id="9" creationId="{00000000-0000-0000-0000-000000000000}"/>
          </ac:spMkLst>
        </pc:spChg>
        <pc:spChg chg="add mod">
          <ac:chgData name="DI XF" userId="2a7889fc66a80f19" providerId="LiveId" clId="{2F86ABE5-3976-43E1-8C14-B992B6041574}" dt="2022-11-12T10:42:28.521" v="1722" actId="1076"/>
          <ac:spMkLst>
            <pc:docMk/>
            <pc:sldMk cId="1103112431" sldId="684"/>
            <ac:spMk id="10" creationId="{93F2A871-BF13-4B54-ADED-997CECEDAF50}"/>
          </ac:spMkLst>
        </pc:spChg>
        <pc:graphicFrameChg chg="add mod modGraphic">
          <ac:chgData name="DI XF" userId="2a7889fc66a80f19" providerId="LiveId" clId="{2F86ABE5-3976-43E1-8C14-B992B6041574}" dt="2022-11-12T10:42:28.521" v="1722" actId="1076"/>
          <ac:graphicFrameMkLst>
            <pc:docMk/>
            <pc:sldMk cId="1103112431" sldId="684"/>
            <ac:graphicFrameMk id="4" creationId="{01FC2875-6865-401A-8BA7-3E150E39585C}"/>
          </ac:graphicFrameMkLst>
        </pc:graphicFrameChg>
        <pc:cxnChg chg="add mod">
          <ac:chgData name="DI XF" userId="2a7889fc66a80f19" providerId="LiveId" clId="{2F86ABE5-3976-43E1-8C14-B992B6041574}" dt="2022-11-12T10:42:28.521" v="1722" actId="1076"/>
          <ac:cxnSpMkLst>
            <pc:docMk/>
            <pc:sldMk cId="1103112431" sldId="684"/>
            <ac:cxnSpMk id="11" creationId="{EB5F556A-895B-436C-9280-015722BA2145}"/>
          </ac:cxnSpMkLst>
        </pc:cxnChg>
        <pc:cxnChg chg="add mod">
          <ac:chgData name="DI XF" userId="2a7889fc66a80f19" providerId="LiveId" clId="{2F86ABE5-3976-43E1-8C14-B992B6041574}" dt="2022-11-12T10:42:28.521" v="1722" actId="1076"/>
          <ac:cxnSpMkLst>
            <pc:docMk/>
            <pc:sldMk cId="1103112431" sldId="684"/>
            <ac:cxnSpMk id="13" creationId="{7C125E10-3D4A-468D-ABBE-6D8E75D616FB}"/>
          </ac:cxnSpMkLst>
        </pc:cxnChg>
      </pc:sldChg>
      <pc:sldChg chg="addSp delSp modSp add mod">
        <pc:chgData name="DI XF" userId="2a7889fc66a80f19" providerId="LiveId" clId="{2F86ABE5-3976-43E1-8C14-B992B6041574}" dt="2022-11-12T10:30:42.534" v="1060" actId="20577"/>
        <pc:sldMkLst>
          <pc:docMk/>
          <pc:sldMk cId="3453396176" sldId="685"/>
        </pc:sldMkLst>
        <pc:spChg chg="mod">
          <ac:chgData name="DI XF" userId="2a7889fc66a80f19" providerId="LiveId" clId="{2F86ABE5-3976-43E1-8C14-B992B6041574}" dt="2022-11-12T10:29:30.207" v="981" actId="20577"/>
          <ac:spMkLst>
            <pc:docMk/>
            <pc:sldMk cId="3453396176" sldId="685"/>
            <ac:spMk id="9" creationId="{00000000-0000-0000-0000-000000000000}"/>
          </ac:spMkLst>
        </pc:spChg>
        <pc:graphicFrameChg chg="add mod modGraphic">
          <ac:chgData name="DI XF" userId="2a7889fc66a80f19" providerId="LiveId" clId="{2F86ABE5-3976-43E1-8C14-B992B6041574}" dt="2022-11-12T10:30:42.534" v="1060" actId="20577"/>
          <ac:graphicFrameMkLst>
            <pc:docMk/>
            <pc:sldMk cId="3453396176" sldId="685"/>
            <ac:graphicFrameMk id="3" creationId="{4BD80D47-FEBF-4CC0-AE1A-220E01328B4E}"/>
          </ac:graphicFrameMkLst>
        </pc:graphicFrameChg>
        <pc:picChg chg="del">
          <ac:chgData name="DI XF" userId="2a7889fc66a80f19" providerId="LiveId" clId="{2F86ABE5-3976-43E1-8C14-B992B6041574}" dt="2022-11-12T10:28:34.039" v="966" actId="478"/>
          <ac:picMkLst>
            <pc:docMk/>
            <pc:sldMk cId="3453396176" sldId="685"/>
            <ac:picMk id="5" creationId="{00000000-0000-0000-0000-000000000000}"/>
          </ac:picMkLst>
        </pc:picChg>
      </pc:sldChg>
      <pc:sldChg chg="addSp delSp modSp add mod">
        <pc:chgData name="DI XF" userId="2a7889fc66a80f19" providerId="LiveId" clId="{2F86ABE5-3976-43E1-8C14-B992B6041574}" dt="2022-11-12T10:43:54.947" v="1744" actId="12100"/>
        <pc:sldMkLst>
          <pc:docMk/>
          <pc:sldMk cId="529801866" sldId="686"/>
        </pc:sldMkLst>
        <pc:spChg chg="mod">
          <ac:chgData name="DI XF" userId="2a7889fc66a80f19" providerId="LiveId" clId="{2F86ABE5-3976-43E1-8C14-B992B6041574}" dt="2022-11-12T10:43:25.494" v="1738" actId="20577"/>
          <ac:spMkLst>
            <pc:docMk/>
            <pc:sldMk cId="529801866" sldId="686"/>
            <ac:spMk id="3" creationId="{E6753696-9E6A-4E6E-8883-8FA75570392F}"/>
          </ac:spMkLst>
        </pc:spChg>
        <pc:spChg chg="add mod">
          <ac:chgData name="DI XF" userId="2a7889fc66a80f19" providerId="LiveId" clId="{2F86ABE5-3976-43E1-8C14-B992B6041574}" dt="2022-11-12T10:36:04.793" v="1420" actId="1076"/>
          <ac:spMkLst>
            <pc:docMk/>
            <pc:sldMk cId="529801866" sldId="686"/>
            <ac:spMk id="6" creationId="{6554B5EE-3768-4A92-9AC5-E4C8299C090F}"/>
          </ac:spMkLst>
        </pc:spChg>
        <pc:spChg chg="add mod">
          <ac:chgData name="DI XF" userId="2a7889fc66a80f19" providerId="LiveId" clId="{2F86ABE5-3976-43E1-8C14-B992B6041574}" dt="2022-11-12T10:43:36.932" v="1741" actId="1076"/>
          <ac:spMkLst>
            <pc:docMk/>
            <pc:sldMk cId="529801866" sldId="686"/>
            <ac:spMk id="8" creationId="{F8DF7CB3-D779-409D-A077-B7C667C15F7F}"/>
          </ac:spMkLst>
        </pc:spChg>
        <pc:spChg chg="mod">
          <ac:chgData name="DI XF" userId="2a7889fc66a80f19" providerId="LiveId" clId="{2F86ABE5-3976-43E1-8C14-B992B6041574}" dt="2022-11-12T10:36:06.763" v="1421" actId="20577"/>
          <ac:spMkLst>
            <pc:docMk/>
            <pc:sldMk cId="529801866" sldId="686"/>
            <ac:spMk id="9" creationId="{00000000-0000-0000-0000-000000000000}"/>
          </ac:spMkLst>
        </pc:spChg>
        <pc:graphicFrameChg chg="add mod modGraphic">
          <ac:chgData name="DI XF" userId="2a7889fc66a80f19" providerId="LiveId" clId="{2F86ABE5-3976-43E1-8C14-B992B6041574}" dt="2022-11-12T10:43:54.947" v="1744" actId="12100"/>
          <ac:graphicFrameMkLst>
            <pc:docMk/>
            <pc:sldMk cId="529801866" sldId="686"/>
            <ac:graphicFrameMk id="4" creationId="{4797C62C-2103-4354-8790-F688B3E0D353}"/>
          </ac:graphicFrameMkLst>
        </pc:graphicFrameChg>
        <pc:picChg chg="del">
          <ac:chgData name="DI XF" userId="2a7889fc66a80f19" providerId="LiveId" clId="{2F86ABE5-3976-43E1-8C14-B992B6041574}" dt="2022-11-12T10:33:00.116" v="1147" actId="478"/>
          <ac:picMkLst>
            <pc:docMk/>
            <pc:sldMk cId="529801866" sldId="686"/>
            <ac:picMk id="5" creationId="{00000000-0000-0000-0000-000000000000}"/>
          </ac:picMkLst>
        </pc:picChg>
      </pc:sldChg>
      <pc:sldChg chg="addSp delSp modSp add mod modNotesTx">
        <pc:chgData name="DI XF" userId="2a7889fc66a80f19" providerId="LiveId" clId="{2F86ABE5-3976-43E1-8C14-B992B6041574}" dt="2022-11-12T10:39:29.646" v="1675" actId="1076"/>
        <pc:sldMkLst>
          <pc:docMk/>
          <pc:sldMk cId="3286595171" sldId="687"/>
        </pc:sldMkLst>
        <pc:spChg chg="mod">
          <ac:chgData name="DI XF" userId="2a7889fc66a80f19" providerId="LiveId" clId="{2F86ABE5-3976-43E1-8C14-B992B6041574}" dt="2022-11-12T10:36:55.319" v="1440" actId="20577"/>
          <ac:spMkLst>
            <pc:docMk/>
            <pc:sldMk cId="3286595171" sldId="687"/>
            <ac:spMk id="9" creationId="{00000000-0000-0000-0000-000000000000}"/>
          </ac:spMkLst>
        </pc:spChg>
        <pc:graphicFrameChg chg="del">
          <ac:chgData name="DI XF" userId="2a7889fc66a80f19" providerId="LiveId" clId="{2F86ABE5-3976-43E1-8C14-B992B6041574}" dt="2022-11-12T10:36:48.380" v="1425" actId="478"/>
          <ac:graphicFrameMkLst>
            <pc:docMk/>
            <pc:sldMk cId="3286595171" sldId="687"/>
            <ac:graphicFrameMk id="3" creationId="{617304C3-9B1C-40A7-BD1B-373D60D21A2E}"/>
          </ac:graphicFrameMkLst>
        </pc:graphicFrameChg>
        <pc:graphicFrameChg chg="add mod modGraphic">
          <ac:chgData name="DI XF" userId="2a7889fc66a80f19" providerId="LiveId" clId="{2F86ABE5-3976-43E1-8C14-B992B6041574}" dt="2022-11-12T10:39:29.646" v="1675" actId="1076"/>
          <ac:graphicFrameMkLst>
            <pc:docMk/>
            <pc:sldMk cId="3286595171" sldId="687"/>
            <ac:graphicFrameMk id="4" creationId="{2AE5EC63-59B9-4D7E-8950-7AD954C383F9}"/>
          </ac:graphicFrameMkLst>
        </pc:graphicFrameChg>
      </pc:sldChg>
    </pc:docChg>
  </pc:docChgLst>
  <pc:docChgLst>
    <pc:chgData name="DI XF" userId="2a7889fc66a80f19" providerId="LiveId" clId="{F2DFAA55-56AC-42DE-BB8E-AF4D52570C6E}"/>
    <pc:docChg chg="undo custSel addSld delSld modSld">
      <pc:chgData name="DI XF" userId="2a7889fc66a80f19" providerId="LiveId" clId="{F2DFAA55-56AC-42DE-BB8E-AF4D52570C6E}" dt="2022-08-09T10:23:22.056" v="320" actId="1076"/>
      <pc:docMkLst>
        <pc:docMk/>
      </pc:docMkLst>
      <pc:sldChg chg="modSp mod">
        <pc:chgData name="DI XF" userId="2a7889fc66a80f19" providerId="LiveId" clId="{F2DFAA55-56AC-42DE-BB8E-AF4D52570C6E}" dt="2022-08-09T09:45:34.023" v="27" actId="14100"/>
        <pc:sldMkLst>
          <pc:docMk/>
          <pc:sldMk cId="4174252970" sldId="257"/>
        </pc:sldMkLst>
        <pc:spChg chg="mod">
          <ac:chgData name="DI XF" userId="2a7889fc66a80f19" providerId="LiveId" clId="{F2DFAA55-56AC-42DE-BB8E-AF4D52570C6E}" dt="2022-08-09T09:45:11.181" v="4" actId="6549"/>
          <ac:spMkLst>
            <pc:docMk/>
            <pc:sldMk cId="4174252970" sldId="257"/>
            <ac:spMk id="7" creationId="{00000000-0000-0000-0000-000000000000}"/>
          </ac:spMkLst>
        </pc:spChg>
        <pc:spChg chg="mod">
          <ac:chgData name="DI XF" userId="2a7889fc66a80f19" providerId="LiveId" clId="{F2DFAA55-56AC-42DE-BB8E-AF4D52570C6E}" dt="2022-08-09T09:45:23.002" v="24" actId="20577"/>
          <ac:spMkLst>
            <pc:docMk/>
            <pc:sldMk cId="4174252970" sldId="257"/>
            <ac:spMk id="11" creationId="{00000000-0000-0000-0000-000000000000}"/>
          </ac:spMkLst>
        </pc:spChg>
        <pc:cxnChg chg="mod">
          <ac:chgData name="DI XF" userId="2a7889fc66a80f19" providerId="LiveId" clId="{F2DFAA55-56AC-42DE-BB8E-AF4D52570C6E}" dt="2022-08-09T09:45:34.023" v="27" actId="14100"/>
          <ac:cxnSpMkLst>
            <pc:docMk/>
            <pc:sldMk cId="4174252970" sldId="257"/>
            <ac:cxnSpMk id="16" creationId="{00000000-0000-0000-0000-000000000000}"/>
          </ac:cxnSpMkLst>
        </pc:cxnChg>
      </pc:sldChg>
      <pc:sldChg chg="modSp mod">
        <pc:chgData name="DI XF" userId="2a7889fc66a80f19" providerId="LiveId" clId="{F2DFAA55-56AC-42DE-BB8E-AF4D52570C6E}" dt="2022-08-09T10:23:22.056" v="320" actId="1076"/>
        <pc:sldMkLst>
          <pc:docMk/>
          <pc:sldMk cId="832766505" sldId="266"/>
        </pc:sldMkLst>
        <pc:spChg chg="mod">
          <ac:chgData name="DI XF" userId="2a7889fc66a80f19" providerId="LiveId" clId="{F2DFAA55-56AC-42DE-BB8E-AF4D52570C6E}" dt="2022-08-09T10:22:59.753" v="304" actId="20577"/>
          <ac:spMkLst>
            <pc:docMk/>
            <pc:sldMk cId="832766505" sldId="266"/>
            <ac:spMk id="30" creationId="{00000000-0000-0000-0000-000000000000}"/>
          </ac:spMkLst>
        </pc:spChg>
        <pc:spChg chg="mod">
          <ac:chgData name="DI XF" userId="2a7889fc66a80f19" providerId="LiveId" clId="{F2DFAA55-56AC-42DE-BB8E-AF4D52570C6E}" dt="2022-08-09T10:23:11.707" v="317" actId="1076"/>
          <ac:spMkLst>
            <pc:docMk/>
            <pc:sldMk cId="832766505" sldId="266"/>
            <ac:spMk id="32" creationId="{00000000-0000-0000-0000-000000000000}"/>
          </ac:spMkLst>
        </pc:spChg>
        <pc:spChg chg="mod">
          <ac:chgData name="DI XF" userId="2a7889fc66a80f19" providerId="LiveId" clId="{F2DFAA55-56AC-42DE-BB8E-AF4D52570C6E}" dt="2022-08-09T10:23:02.850" v="306"/>
          <ac:spMkLst>
            <pc:docMk/>
            <pc:sldMk cId="832766505" sldId="266"/>
            <ac:spMk id="61" creationId="{00000000-0000-0000-0000-000000000000}"/>
          </ac:spMkLst>
        </pc:spChg>
        <pc:spChg chg="mod">
          <ac:chgData name="DI XF" userId="2a7889fc66a80f19" providerId="LiveId" clId="{F2DFAA55-56AC-42DE-BB8E-AF4D52570C6E}" dt="2022-08-09T10:23:14.737" v="318" actId="1076"/>
          <ac:spMkLst>
            <pc:docMk/>
            <pc:sldMk cId="832766505" sldId="266"/>
            <ac:spMk id="62" creationId="{00000000-0000-0000-0000-000000000000}"/>
          </ac:spMkLst>
        </pc:spChg>
        <pc:spChg chg="mod">
          <ac:chgData name="DI XF" userId="2a7889fc66a80f19" providerId="LiveId" clId="{F2DFAA55-56AC-42DE-BB8E-AF4D52570C6E}" dt="2022-08-09T10:23:04.601" v="312"/>
          <ac:spMkLst>
            <pc:docMk/>
            <pc:sldMk cId="832766505" sldId="266"/>
            <ac:spMk id="64" creationId="{00000000-0000-0000-0000-000000000000}"/>
          </ac:spMkLst>
        </pc:spChg>
        <pc:spChg chg="mod">
          <ac:chgData name="DI XF" userId="2a7889fc66a80f19" providerId="LiveId" clId="{F2DFAA55-56AC-42DE-BB8E-AF4D52570C6E}" dt="2022-08-09T10:23:18.376" v="319" actId="1076"/>
          <ac:spMkLst>
            <pc:docMk/>
            <pc:sldMk cId="832766505" sldId="266"/>
            <ac:spMk id="65" creationId="{00000000-0000-0000-0000-000000000000}"/>
          </ac:spMkLst>
        </pc:spChg>
        <pc:spChg chg="mod">
          <ac:chgData name="DI XF" userId="2a7889fc66a80f19" providerId="LiveId" clId="{F2DFAA55-56AC-42DE-BB8E-AF4D52570C6E}" dt="2022-08-09T10:23:05.922" v="314"/>
          <ac:spMkLst>
            <pc:docMk/>
            <pc:sldMk cId="832766505" sldId="266"/>
            <ac:spMk id="70" creationId="{00000000-0000-0000-0000-000000000000}"/>
          </ac:spMkLst>
        </pc:spChg>
        <pc:spChg chg="mod">
          <ac:chgData name="DI XF" userId="2a7889fc66a80f19" providerId="LiveId" clId="{F2DFAA55-56AC-42DE-BB8E-AF4D52570C6E}" dt="2022-08-09T10:23:22.056" v="320" actId="1076"/>
          <ac:spMkLst>
            <pc:docMk/>
            <pc:sldMk cId="832766505" sldId="266"/>
            <ac:spMk id="71" creationId="{00000000-0000-0000-0000-000000000000}"/>
          </ac:spMkLst>
        </pc:spChg>
        <pc:grpChg chg="mod">
          <ac:chgData name="DI XF" userId="2a7889fc66a80f19" providerId="LiveId" clId="{F2DFAA55-56AC-42DE-BB8E-AF4D52570C6E}" dt="2022-08-09T10:23:09.316" v="316" actId="1076"/>
          <ac:grpSpMkLst>
            <pc:docMk/>
            <pc:sldMk cId="832766505" sldId="266"/>
            <ac:grpSpMk id="59" creationId="{00000000-0000-0000-0000-000000000000}"/>
          </ac:grpSpMkLst>
        </pc:grpChg>
      </pc:sldChg>
      <pc:sldChg chg="del">
        <pc:chgData name="DI XF" userId="2a7889fc66a80f19" providerId="LiveId" clId="{F2DFAA55-56AC-42DE-BB8E-AF4D52570C6E}" dt="2022-08-09T09:59:27.402" v="220" actId="47"/>
        <pc:sldMkLst>
          <pc:docMk/>
          <pc:sldMk cId="3074548561" sldId="271"/>
        </pc:sldMkLst>
      </pc:sldChg>
      <pc:sldChg chg="modSp">
        <pc:chgData name="DI XF" userId="2a7889fc66a80f19" providerId="LiveId" clId="{F2DFAA55-56AC-42DE-BB8E-AF4D52570C6E}" dt="2022-08-09T09:47:31.596" v="64" actId="14100"/>
        <pc:sldMkLst>
          <pc:docMk/>
          <pc:sldMk cId="3099109349" sldId="441"/>
        </pc:sldMkLst>
        <pc:spChg chg="mod">
          <ac:chgData name="DI XF" userId="2a7889fc66a80f19" providerId="LiveId" clId="{F2DFAA55-56AC-42DE-BB8E-AF4D52570C6E}" dt="2022-08-09T09:45:07.284" v="0"/>
          <ac:spMkLst>
            <pc:docMk/>
            <pc:sldMk cId="3099109349" sldId="441"/>
            <ac:spMk id="2" creationId="{00000000-0000-0000-0000-000000000000}"/>
          </ac:spMkLst>
        </pc:spChg>
        <pc:graphicFrameChg chg="mod">
          <ac:chgData name="DI XF" userId="2a7889fc66a80f19" providerId="LiveId" clId="{F2DFAA55-56AC-42DE-BB8E-AF4D52570C6E}" dt="2022-08-09T09:47:31.596" v="64" actId="14100"/>
          <ac:graphicFrameMkLst>
            <pc:docMk/>
            <pc:sldMk cId="3099109349" sldId="441"/>
            <ac:graphicFrameMk id="18" creationId="{00000000-0000-0000-0000-000000000000}"/>
          </ac:graphicFrameMkLst>
        </pc:graphicFrameChg>
      </pc:sldChg>
      <pc:sldChg chg="addSp modSp mod">
        <pc:chgData name="DI XF" userId="2a7889fc66a80f19" providerId="LiveId" clId="{F2DFAA55-56AC-42DE-BB8E-AF4D52570C6E}" dt="2022-08-09T10:03:50.077" v="288"/>
        <pc:sldMkLst>
          <pc:docMk/>
          <pc:sldMk cId="3040328671" sldId="448"/>
        </pc:sldMkLst>
        <pc:spChg chg="add mod">
          <ac:chgData name="DI XF" userId="2a7889fc66a80f19" providerId="LiveId" clId="{F2DFAA55-56AC-42DE-BB8E-AF4D52570C6E}" dt="2022-08-09T10:01:22.857" v="262" actId="108"/>
          <ac:spMkLst>
            <pc:docMk/>
            <pc:sldMk cId="3040328671" sldId="448"/>
            <ac:spMk id="4" creationId="{AFD7F6B3-4D21-48FC-8BF0-994DCA525DA2}"/>
          </ac:spMkLst>
        </pc:spChg>
        <pc:graphicFrameChg chg="mod">
          <ac:chgData name="DI XF" userId="2a7889fc66a80f19" providerId="LiveId" clId="{F2DFAA55-56AC-42DE-BB8E-AF4D52570C6E}" dt="2022-08-09T10:03:50.077" v="288"/>
          <ac:graphicFrameMkLst>
            <pc:docMk/>
            <pc:sldMk cId="3040328671" sldId="448"/>
            <ac:graphicFrameMk id="3" creationId="{00000000-0000-0000-0000-000000000000}"/>
          </ac:graphicFrameMkLst>
        </pc:graphicFrameChg>
      </pc:sldChg>
      <pc:sldChg chg="modSp mod">
        <pc:chgData name="DI XF" userId="2a7889fc66a80f19" providerId="LiveId" clId="{F2DFAA55-56AC-42DE-BB8E-AF4D52570C6E}" dt="2022-08-09T10:00:54.402" v="245" actId="1076"/>
        <pc:sldMkLst>
          <pc:docMk/>
          <pc:sldMk cId="36496121" sldId="451"/>
        </pc:sldMkLst>
        <pc:spChg chg="mod">
          <ac:chgData name="DI XF" userId="2a7889fc66a80f19" providerId="LiveId" clId="{F2DFAA55-56AC-42DE-BB8E-AF4D52570C6E}" dt="2022-08-09T09:59:41.239" v="224"/>
          <ac:spMkLst>
            <pc:docMk/>
            <pc:sldMk cId="36496121" sldId="451"/>
            <ac:spMk id="2" creationId="{00000000-0000-0000-0000-000000000000}"/>
          </ac:spMkLst>
        </pc:spChg>
        <pc:spChg chg="mod">
          <ac:chgData name="DI XF" userId="2a7889fc66a80f19" providerId="LiveId" clId="{F2DFAA55-56AC-42DE-BB8E-AF4D52570C6E}" dt="2022-08-09T10:00:54.402" v="245" actId="1076"/>
          <ac:spMkLst>
            <pc:docMk/>
            <pc:sldMk cId="36496121" sldId="451"/>
            <ac:spMk id="5" creationId="{00000000-0000-0000-0000-000000000000}"/>
          </ac:spMkLst>
        </pc:spChg>
      </pc:sldChg>
      <pc:sldChg chg="modSp">
        <pc:chgData name="DI XF" userId="2a7889fc66a80f19" providerId="LiveId" clId="{F2DFAA55-56AC-42DE-BB8E-AF4D52570C6E}" dt="2022-08-09T09:45:07.284" v="0"/>
        <pc:sldMkLst>
          <pc:docMk/>
          <pc:sldMk cId="3475943366" sldId="457"/>
        </pc:sldMkLst>
        <pc:spChg chg="mod">
          <ac:chgData name="DI XF" userId="2a7889fc66a80f19" providerId="LiveId" clId="{F2DFAA55-56AC-42DE-BB8E-AF4D52570C6E}" dt="2022-08-09T09:45:07.284" v="0"/>
          <ac:spMkLst>
            <pc:docMk/>
            <pc:sldMk cId="3475943366" sldId="457"/>
            <ac:spMk id="2" creationId="{00000000-0000-0000-0000-000000000000}"/>
          </ac:spMkLst>
        </pc:spChg>
      </pc:sldChg>
      <pc:sldChg chg="modSp">
        <pc:chgData name="DI XF" userId="2a7889fc66a80f19" providerId="LiveId" clId="{F2DFAA55-56AC-42DE-BB8E-AF4D52570C6E}" dt="2022-08-09T09:45:07.284" v="0"/>
        <pc:sldMkLst>
          <pc:docMk/>
          <pc:sldMk cId="480985634" sldId="458"/>
        </pc:sldMkLst>
        <pc:spChg chg="mod">
          <ac:chgData name="DI XF" userId="2a7889fc66a80f19" providerId="LiveId" clId="{F2DFAA55-56AC-42DE-BB8E-AF4D52570C6E}" dt="2022-08-09T09:45:07.284" v="0"/>
          <ac:spMkLst>
            <pc:docMk/>
            <pc:sldMk cId="480985634" sldId="458"/>
            <ac:spMk id="2" creationId="{00000000-0000-0000-0000-000000000000}"/>
          </ac:spMkLst>
        </pc:spChg>
      </pc:sldChg>
      <pc:sldChg chg="modSp">
        <pc:chgData name="DI XF" userId="2a7889fc66a80f19" providerId="LiveId" clId="{F2DFAA55-56AC-42DE-BB8E-AF4D52570C6E}" dt="2022-08-09T09:45:07.284" v="0"/>
        <pc:sldMkLst>
          <pc:docMk/>
          <pc:sldMk cId="2527214985" sldId="459"/>
        </pc:sldMkLst>
        <pc:spChg chg="mod">
          <ac:chgData name="DI XF" userId="2a7889fc66a80f19" providerId="LiveId" clId="{F2DFAA55-56AC-42DE-BB8E-AF4D52570C6E}" dt="2022-08-09T09:45:07.284" v="0"/>
          <ac:spMkLst>
            <pc:docMk/>
            <pc:sldMk cId="2527214985" sldId="459"/>
            <ac:spMk id="2" creationId="{00000000-0000-0000-0000-000000000000}"/>
          </ac:spMkLst>
        </pc:spChg>
      </pc:sldChg>
      <pc:sldChg chg="modSp mod">
        <pc:chgData name="DI XF" userId="2a7889fc66a80f19" providerId="LiveId" clId="{F2DFAA55-56AC-42DE-BB8E-AF4D52570C6E}" dt="2022-08-09T09:46:45.430" v="62" actId="403"/>
        <pc:sldMkLst>
          <pc:docMk/>
          <pc:sldMk cId="500056970" sldId="461"/>
        </pc:sldMkLst>
        <pc:spChg chg="mod">
          <ac:chgData name="DI XF" userId="2a7889fc66a80f19" providerId="LiveId" clId="{F2DFAA55-56AC-42DE-BB8E-AF4D52570C6E}" dt="2022-08-09T09:45:07.284" v="0"/>
          <ac:spMkLst>
            <pc:docMk/>
            <pc:sldMk cId="500056970" sldId="461"/>
            <ac:spMk id="2" creationId="{00000000-0000-0000-0000-000000000000}"/>
          </ac:spMkLst>
        </pc:spChg>
        <pc:spChg chg="mod">
          <ac:chgData name="DI XF" userId="2a7889fc66a80f19" providerId="LiveId" clId="{F2DFAA55-56AC-42DE-BB8E-AF4D52570C6E}" dt="2022-08-09T09:46:41.892" v="61" actId="403"/>
          <ac:spMkLst>
            <pc:docMk/>
            <pc:sldMk cId="500056970" sldId="461"/>
            <ac:spMk id="5" creationId="{00000000-0000-0000-0000-000000000000}"/>
          </ac:spMkLst>
        </pc:spChg>
        <pc:spChg chg="mod">
          <ac:chgData name="DI XF" userId="2a7889fc66a80f19" providerId="LiveId" clId="{F2DFAA55-56AC-42DE-BB8E-AF4D52570C6E}" dt="2022-08-09T09:46:45.430" v="62" actId="403"/>
          <ac:spMkLst>
            <pc:docMk/>
            <pc:sldMk cId="500056970" sldId="461"/>
            <ac:spMk id="6" creationId="{00000000-0000-0000-0000-000000000000}"/>
          </ac:spMkLst>
        </pc:spChg>
        <pc:graphicFrameChg chg="mod">
          <ac:chgData name="DI XF" userId="2a7889fc66a80f19" providerId="LiveId" clId="{F2DFAA55-56AC-42DE-BB8E-AF4D52570C6E}" dt="2022-08-09T09:46:28.921" v="58" actId="14100"/>
          <ac:graphicFrameMkLst>
            <pc:docMk/>
            <pc:sldMk cId="500056970" sldId="461"/>
            <ac:graphicFrameMk id="3" creationId="{00000000-0000-0000-0000-000000000000}"/>
          </ac:graphicFrameMkLst>
        </pc:graphicFrameChg>
      </pc:sldChg>
      <pc:sldChg chg="modSp del">
        <pc:chgData name="DI XF" userId="2a7889fc66a80f19" providerId="LiveId" clId="{F2DFAA55-56AC-42DE-BB8E-AF4D52570C6E}" dt="2022-08-09T10:04:51.675" v="300" actId="47"/>
        <pc:sldMkLst>
          <pc:docMk/>
          <pc:sldMk cId="3272164906" sldId="463"/>
        </pc:sldMkLst>
        <pc:spChg chg="mod">
          <ac:chgData name="DI XF" userId="2a7889fc66a80f19" providerId="LiveId" clId="{F2DFAA55-56AC-42DE-BB8E-AF4D52570C6E}" dt="2022-08-09T09:45:07.284" v="0"/>
          <ac:spMkLst>
            <pc:docMk/>
            <pc:sldMk cId="3272164906" sldId="463"/>
            <ac:spMk id="2" creationId="{00000000-0000-0000-0000-000000000000}"/>
          </ac:spMkLst>
        </pc:spChg>
      </pc:sldChg>
      <pc:sldChg chg="modSp del">
        <pc:chgData name="DI XF" userId="2a7889fc66a80f19" providerId="LiveId" clId="{F2DFAA55-56AC-42DE-BB8E-AF4D52570C6E}" dt="2022-08-09T10:04:52.915" v="301" actId="47"/>
        <pc:sldMkLst>
          <pc:docMk/>
          <pc:sldMk cId="780408890" sldId="468"/>
        </pc:sldMkLst>
        <pc:spChg chg="mod">
          <ac:chgData name="DI XF" userId="2a7889fc66a80f19" providerId="LiveId" clId="{F2DFAA55-56AC-42DE-BB8E-AF4D52570C6E}" dt="2022-08-09T09:45:07.284" v="0"/>
          <ac:spMkLst>
            <pc:docMk/>
            <pc:sldMk cId="780408890" sldId="468"/>
            <ac:spMk id="2" creationId="{00000000-0000-0000-0000-000000000000}"/>
          </ac:spMkLst>
        </pc:spChg>
      </pc:sldChg>
      <pc:sldChg chg="modSp">
        <pc:chgData name="DI XF" userId="2a7889fc66a80f19" providerId="LiveId" clId="{F2DFAA55-56AC-42DE-BB8E-AF4D52570C6E}" dt="2022-08-09T09:45:07.284" v="0"/>
        <pc:sldMkLst>
          <pc:docMk/>
          <pc:sldMk cId="3020993529" sldId="471"/>
        </pc:sldMkLst>
        <pc:spChg chg="mod">
          <ac:chgData name="DI XF" userId="2a7889fc66a80f19" providerId="LiveId" clId="{F2DFAA55-56AC-42DE-BB8E-AF4D52570C6E}" dt="2022-08-09T09:45:07.284" v="0"/>
          <ac:spMkLst>
            <pc:docMk/>
            <pc:sldMk cId="3020993529" sldId="471"/>
            <ac:spMk id="2" creationId="{00000000-0000-0000-0000-000000000000}"/>
          </ac:spMkLst>
        </pc:spChg>
      </pc:sldChg>
      <pc:sldChg chg="modSp">
        <pc:chgData name="DI XF" userId="2a7889fc66a80f19" providerId="LiveId" clId="{F2DFAA55-56AC-42DE-BB8E-AF4D52570C6E}" dt="2022-08-09T09:45:07.284" v="0"/>
        <pc:sldMkLst>
          <pc:docMk/>
          <pc:sldMk cId="1540331975" sldId="472"/>
        </pc:sldMkLst>
        <pc:spChg chg="mod">
          <ac:chgData name="DI XF" userId="2a7889fc66a80f19" providerId="LiveId" clId="{F2DFAA55-56AC-42DE-BB8E-AF4D52570C6E}" dt="2022-08-09T09:45:07.284" v="0"/>
          <ac:spMkLst>
            <pc:docMk/>
            <pc:sldMk cId="1540331975" sldId="472"/>
            <ac:spMk id="2" creationId="{00000000-0000-0000-0000-000000000000}"/>
          </ac:spMkLst>
        </pc:spChg>
      </pc:sldChg>
      <pc:sldChg chg="addSp delSp modSp add mod">
        <pc:chgData name="DI XF" userId="2a7889fc66a80f19" providerId="LiveId" clId="{F2DFAA55-56AC-42DE-BB8E-AF4D52570C6E}" dt="2022-08-09T09:59:22.312" v="219" actId="1076"/>
        <pc:sldMkLst>
          <pc:docMk/>
          <pc:sldMk cId="805726983" sldId="474"/>
        </pc:sldMkLst>
        <pc:spChg chg="add mod">
          <ac:chgData name="DI XF" userId="2a7889fc66a80f19" providerId="LiveId" clId="{F2DFAA55-56AC-42DE-BB8E-AF4D52570C6E}" dt="2022-08-09T09:52:02.917" v="77" actId="1076"/>
          <ac:spMkLst>
            <pc:docMk/>
            <pc:sldMk cId="805726983" sldId="474"/>
            <ac:spMk id="4" creationId="{28295104-09F5-4762-A30D-7DBFC44AEA3F}"/>
          </ac:spMkLst>
        </pc:spChg>
        <pc:spChg chg="add mod">
          <ac:chgData name="DI XF" userId="2a7889fc66a80f19" providerId="LiveId" clId="{F2DFAA55-56AC-42DE-BB8E-AF4D52570C6E}" dt="2022-08-09T09:52:02.917" v="77" actId="1076"/>
          <ac:spMkLst>
            <pc:docMk/>
            <pc:sldMk cId="805726983" sldId="474"/>
            <ac:spMk id="5" creationId="{EC1F544B-058C-4C08-B3CF-2A03F33F5F00}"/>
          </ac:spMkLst>
        </pc:spChg>
        <pc:spChg chg="add mod">
          <ac:chgData name="DI XF" userId="2a7889fc66a80f19" providerId="LiveId" clId="{F2DFAA55-56AC-42DE-BB8E-AF4D52570C6E}" dt="2022-08-09T09:52:02.917" v="77" actId="1076"/>
          <ac:spMkLst>
            <pc:docMk/>
            <pc:sldMk cId="805726983" sldId="474"/>
            <ac:spMk id="6" creationId="{CEC79ECA-36A9-4ECE-84F7-3F351510F692}"/>
          </ac:spMkLst>
        </pc:spChg>
        <pc:spChg chg="add mod">
          <ac:chgData name="DI XF" userId="2a7889fc66a80f19" providerId="LiveId" clId="{F2DFAA55-56AC-42DE-BB8E-AF4D52570C6E}" dt="2022-08-09T09:52:02.917" v="77" actId="1076"/>
          <ac:spMkLst>
            <pc:docMk/>
            <pc:sldMk cId="805726983" sldId="474"/>
            <ac:spMk id="7" creationId="{4B821CFF-397F-419C-8E95-1A0AF71F7909}"/>
          </ac:spMkLst>
        </pc:spChg>
        <pc:spChg chg="add mod">
          <ac:chgData name="DI XF" userId="2a7889fc66a80f19" providerId="LiveId" clId="{F2DFAA55-56AC-42DE-BB8E-AF4D52570C6E}" dt="2022-08-09T09:52:02.917" v="77" actId="1076"/>
          <ac:spMkLst>
            <pc:docMk/>
            <pc:sldMk cId="805726983" sldId="474"/>
            <ac:spMk id="8" creationId="{022FEBAD-25A5-4C1A-BB51-A8A5D3392D85}"/>
          </ac:spMkLst>
        </pc:spChg>
        <pc:spChg chg="add mod">
          <ac:chgData name="DI XF" userId="2a7889fc66a80f19" providerId="LiveId" clId="{F2DFAA55-56AC-42DE-BB8E-AF4D52570C6E}" dt="2022-08-09T09:52:02.917" v="77" actId="1076"/>
          <ac:spMkLst>
            <pc:docMk/>
            <pc:sldMk cId="805726983" sldId="474"/>
            <ac:spMk id="9" creationId="{6A99F78B-C8F0-459A-84BB-E9FC3055681E}"/>
          </ac:spMkLst>
        </pc:spChg>
        <pc:spChg chg="add mod">
          <ac:chgData name="DI XF" userId="2a7889fc66a80f19" providerId="LiveId" clId="{F2DFAA55-56AC-42DE-BB8E-AF4D52570C6E}" dt="2022-08-09T09:52:02.917" v="77" actId="1076"/>
          <ac:spMkLst>
            <pc:docMk/>
            <pc:sldMk cId="805726983" sldId="474"/>
            <ac:spMk id="10" creationId="{203E2D0F-6E07-4DF3-9FF5-E0D8CB1966A5}"/>
          </ac:spMkLst>
        </pc:spChg>
        <pc:spChg chg="add mod">
          <ac:chgData name="DI XF" userId="2a7889fc66a80f19" providerId="LiveId" clId="{F2DFAA55-56AC-42DE-BB8E-AF4D52570C6E}" dt="2022-08-09T09:52:02.917" v="77" actId="1076"/>
          <ac:spMkLst>
            <pc:docMk/>
            <pc:sldMk cId="805726983" sldId="474"/>
            <ac:spMk id="11" creationId="{815FF72C-A374-4027-922B-52927FFE0593}"/>
          </ac:spMkLst>
        </pc:spChg>
        <pc:spChg chg="add mod">
          <ac:chgData name="DI XF" userId="2a7889fc66a80f19" providerId="LiveId" clId="{F2DFAA55-56AC-42DE-BB8E-AF4D52570C6E}" dt="2022-08-09T09:52:02.917" v="77" actId="1076"/>
          <ac:spMkLst>
            <pc:docMk/>
            <pc:sldMk cId="805726983" sldId="474"/>
            <ac:spMk id="12" creationId="{D2F39269-1CDD-46A9-A676-812876CC6B16}"/>
          </ac:spMkLst>
        </pc:spChg>
        <pc:spChg chg="add mod">
          <ac:chgData name="DI XF" userId="2a7889fc66a80f19" providerId="LiveId" clId="{F2DFAA55-56AC-42DE-BB8E-AF4D52570C6E}" dt="2022-08-09T09:52:02.917" v="77" actId="1076"/>
          <ac:spMkLst>
            <pc:docMk/>
            <pc:sldMk cId="805726983" sldId="474"/>
            <ac:spMk id="13" creationId="{B0673035-DE2D-4111-AF2E-E7EA00B02E9C}"/>
          </ac:spMkLst>
        </pc:spChg>
        <pc:spChg chg="add mod">
          <ac:chgData name="DI XF" userId="2a7889fc66a80f19" providerId="LiveId" clId="{F2DFAA55-56AC-42DE-BB8E-AF4D52570C6E}" dt="2022-08-09T09:52:02.917" v="77" actId="1076"/>
          <ac:spMkLst>
            <pc:docMk/>
            <pc:sldMk cId="805726983" sldId="474"/>
            <ac:spMk id="14" creationId="{4BB0905D-15EB-4793-9677-34408809EC82}"/>
          </ac:spMkLst>
        </pc:spChg>
        <pc:spChg chg="add mod">
          <ac:chgData name="DI XF" userId="2a7889fc66a80f19" providerId="LiveId" clId="{F2DFAA55-56AC-42DE-BB8E-AF4D52570C6E}" dt="2022-08-09T09:52:02.917" v="77" actId="1076"/>
          <ac:spMkLst>
            <pc:docMk/>
            <pc:sldMk cId="805726983" sldId="474"/>
            <ac:spMk id="15" creationId="{1863517D-5C1E-45BC-94A2-78F6E52621D4}"/>
          </ac:spMkLst>
        </pc:spChg>
        <pc:spChg chg="add mod">
          <ac:chgData name="DI XF" userId="2a7889fc66a80f19" providerId="LiveId" clId="{F2DFAA55-56AC-42DE-BB8E-AF4D52570C6E}" dt="2022-08-09T09:52:02.917" v="77" actId="1076"/>
          <ac:spMkLst>
            <pc:docMk/>
            <pc:sldMk cId="805726983" sldId="474"/>
            <ac:spMk id="16" creationId="{D8AF68B8-C2F1-4139-8198-60010B8F57AE}"/>
          </ac:spMkLst>
        </pc:spChg>
        <pc:spChg chg="add del mod">
          <ac:chgData name="DI XF" userId="2a7889fc66a80f19" providerId="LiveId" clId="{F2DFAA55-56AC-42DE-BB8E-AF4D52570C6E}" dt="2022-08-09T09:51:36.468" v="73" actId="478"/>
          <ac:spMkLst>
            <pc:docMk/>
            <pc:sldMk cId="805726983" sldId="474"/>
            <ac:spMk id="17" creationId="{E44E79E0-F90C-4605-820D-E4A181455A57}"/>
          </ac:spMkLst>
        </pc:spChg>
        <pc:spChg chg="add del mod">
          <ac:chgData name="DI XF" userId="2a7889fc66a80f19" providerId="LiveId" clId="{F2DFAA55-56AC-42DE-BB8E-AF4D52570C6E}" dt="2022-08-09T09:51:36.468" v="73" actId="478"/>
          <ac:spMkLst>
            <pc:docMk/>
            <pc:sldMk cId="805726983" sldId="474"/>
            <ac:spMk id="18" creationId="{CEC4D9C4-6EE8-4227-9A19-C16C9D85939B}"/>
          </ac:spMkLst>
        </pc:spChg>
        <pc:spChg chg="add del mod">
          <ac:chgData name="DI XF" userId="2a7889fc66a80f19" providerId="LiveId" clId="{F2DFAA55-56AC-42DE-BB8E-AF4D52570C6E}" dt="2022-08-09T09:51:36.468" v="73" actId="478"/>
          <ac:spMkLst>
            <pc:docMk/>
            <pc:sldMk cId="805726983" sldId="474"/>
            <ac:spMk id="19" creationId="{B5892130-1CF7-430B-BCBC-5C45E1A4737D}"/>
          </ac:spMkLst>
        </pc:spChg>
        <pc:spChg chg="add del mod">
          <ac:chgData name="DI XF" userId="2a7889fc66a80f19" providerId="LiveId" clId="{F2DFAA55-56AC-42DE-BB8E-AF4D52570C6E}" dt="2022-08-09T09:51:36.468" v="73" actId="478"/>
          <ac:spMkLst>
            <pc:docMk/>
            <pc:sldMk cId="805726983" sldId="474"/>
            <ac:spMk id="20" creationId="{B2DDAD05-A169-4509-876D-4A5DCF4BF694}"/>
          </ac:spMkLst>
        </pc:spChg>
        <pc:spChg chg="add del mod">
          <ac:chgData name="DI XF" userId="2a7889fc66a80f19" providerId="LiveId" clId="{F2DFAA55-56AC-42DE-BB8E-AF4D52570C6E}" dt="2022-08-09T09:51:36.468" v="73" actId="478"/>
          <ac:spMkLst>
            <pc:docMk/>
            <pc:sldMk cId="805726983" sldId="474"/>
            <ac:spMk id="21" creationId="{5287A61A-EED8-48FC-93C2-27501CD44878}"/>
          </ac:spMkLst>
        </pc:spChg>
        <pc:spChg chg="add del mod">
          <ac:chgData name="DI XF" userId="2a7889fc66a80f19" providerId="LiveId" clId="{F2DFAA55-56AC-42DE-BB8E-AF4D52570C6E}" dt="2022-08-09T09:51:36.468" v="73" actId="478"/>
          <ac:spMkLst>
            <pc:docMk/>
            <pc:sldMk cId="805726983" sldId="474"/>
            <ac:spMk id="22" creationId="{EA34FCA0-F18A-447A-9D26-A44459AC5593}"/>
          </ac:spMkLst>
        </pc:spChg>
        <pc:spChg chg="add del mod">
          <ac:chgData name="DI XF" userId="2a7889fc66a80f19" providerId="LiveId" clId="{F2DFAA55-56AC-42DE-BB8E-AF4D52570C6E}" dt="2022-08-09T09:51:36.468" v="73" actId="478"/>
          <ac:spMkLst>
            <pc:docMk/>
            <pc:sldMk cId="805726983" sldId="474"/>
            <ac:spMk id="23" creationId="{A1EBB862-66A4-427C-9B1E-EB2D65FFE5AE}"/>
          </ac:spMkLst>
        </pc:spChg>
        <pc:spChg chg="add del mod">
          <ac:chgData name="DI XF" userId="2a7889fc66a80f19" providerId="LiveId" clId="{F2DFAA55-56AC-42DE-BB8E-AF4D52570C6E}" dt="2022-08-09T09:51:36.468" v="73" actId="478"/>
          <ac:spMkLst>
            <pc:docMk/>
            <pc:sldMk cId="805726983" sldId="474"/>
            <ac:spMk id="24" creationId="{19460C44-0745-4A8D-9DA5-78506DD5B73E}"/>
          </ac:spMkLst>
        </pc:spChg>
        <pc:spChg chg="add del mod">
          <ac:chgData name="DI XF" userId="2a7889fc66a80f19" providerId="LiveId" clId="{F2DFAA55-56AC-42DE-BB8E-AF4D52570C6E}" dt="2022-08-09T09:51:36.468" v="73" actId="478"/>
          <ac:spMkLst>
            <pc:docMk/>
            <pc:sldMk cId="805726983" sldId="474"/>
            <ac:spMk id="25" creationId="{627C6189-2B50-4914-8D4A-9DF5C51DEB71}"/>
          </ac:spMkLst>
        </pc:spChg>
        <pc:spChg chg="add del mod">
          <ac:chgData name="DI XF" userId="2a7889fc66a80f19" providerId="LiveId" clId="{F2DFAA55-56AC-42DE-BB8E-AF4D52570C6E}" dt="2022-08-09T09:51:36.468" v="73" actId="478"/>
          <ac:spMkLst>
            <pc:docMk/>
            <pc:sldMk cId="805726983" sldId="474"/>
            <ac:spMk id="26" creationId="{4BB04299-A0C9-4FA4-BE7A-9A3B613CFB12}"/>
          </ac:spMkLst>
        </pc:spChg>
        <pc:spChg chg="add del mod">
          <ac:chgData name="DI XF" userId="2a7889fc66a80f19" providerId="LiveId" clId="{F2DFAA55-56AC-42DE-BB8E-AF4D52570C6E}" dt="2022-08-09T09:51:36.468" v="73" actId="478"/>
          <ac:spMkLst>
            <pc:docMk/>
            <pc:sldMk cId="805726983" sldId="474"/>
            <ac:spMk id="27" creationId="{770A0BC3-CB75-46CE-AC80-412076710D9A}"/>
          </ac:spMkLst>
        </pc:spChg>
        <pc:spChg chg="add del mod">
          <ac:chgData name="DI XF" userId="2a7889fc66a80f19" providerId="LiveId" clId="{F2DFAA55-56AC-42DE-BB8E-AF4D52570C6E}" dt="2022-08-09T09:51:36.468" v="73" actId="478"/>
          <ac:spMkLst>
            <pc:docMk/>
            <pc:sldMk cId="805726983" sldId="474"/>
            <ac:spMk id="28" creationId="{0C2A7916-10AD-46CC-BA41-28DCC1DE2A78}"/>
          </ac:spMkLst>
        </pc:spChg>
        <pc:spChg chg="add del mod">
          <ac:chgData name="DI XF" userId="2a7889fc66a80f19" providerId="LiveId" clId="{F2DFAA55-56AC-42DE-BB8E-AF4D52570C6E}" dt="2022-08-09T09:51:36.468" v="73" actId="478"/>
          <ac:spMkLst>
            <pc:docMk/>
            <pc:sldMk cId="805726983" sldId="474"/>
            <ac:spMk id="29" creationId="{38E20099-E59D-4CFF-9E0E-F6118ABBCB1C}"/>
          </ac:spMkLst>
        </pc:spChg>
        <pc:spChg chg="add del mod">
          <ac:chgData name="DI XF" userId="2a7889fc66a80f19" providerId="LiveId" clId="{F2DFAA55-56AC-42DE-BB8E-AF4D52570C6E}" dt="2022-08-09T09:51:36.468" v="73" actId="478"/>
          <ac:spMkLst>
            <pc:docMk/>
            <pc:sldMk cId="805726983" sldId="474"/>
            <ac:spMk id="30" creationId="{5D696F9A-291B-4D10-9461-22F31A586FB6}"/>
          </ac:spMkLst>
        </pc:spChg>
        <pc:spChg chg="add del mod">
          <ac:chgData name="DI XF" userId="2a7889fc66a80f19" providerId="LiveId" clId="{F2DFAA55-56AC-42DE-BB8E-AF4D52570C6E}" dt="2022-08-09T09:51:36.468" v="73" actId="478"/>
          <ac:spMkLst>
            <pc:docMk/>
            <pc:sldMk cId="805726983" sldId="474"/>
            <ac:spMk id="31" creationId="{A9519B6E-6937-4DA4-8E71-C1A9DF3BDCF6}"/>
          </ac:spMkLst>
        </pc:spChg>
        <pc:spChg chg="add del mod">
          <ac:chgData name="DI XF" userId="2a7889fc66a80f19" providerId="LiveId" clId="{F2DFAA55-56AC-42DE-BB8E-AF4D52570C6E}" dt="2022-08-09T09:51:36.468" v="73" actId="478"/>
          <ac:spMkLst>
            <pc:docMk/>
            <pc:sldMk cId="805726983" sldId="474"/>
            <ac:spMk id="32" creationId="{64036D12-81A1-4271-8F1A-4478C00EABE3}"/>
          </ac:spMkLst>
        </pc:spChg>
        <pc:spChg chg="add del mod">
          <ac:chgData name="DI XF" userId="2a7889fc66a80f19" providerId="LiveId" clId="{F2DFAA55-56AC-42DE-BB8E-AF4D52570C6E}" dt="2022-08-09T09:51:36.468" v="73" actId="478"/>
          <ac:spMkLst>
            <pc:docMk/>
            <pc:sldMk cId="805726983" sldId="474"/>
            <ac:spMk id="33" creationId="{92DF411F-ACFA-4D88-8CF8-B3308BEA61B3}"/>
          </ac:spMkLst>
        </pc:spChg>
        <pc:spChg chg="add del mod">
          <ac:chgData name="DI XF" userId="2a7889fc66a80f19" providerId="LiveId" clId="{F2DFAA55-56AC-42DE-BB8E-AF4D52570C6E}" dt="2022-08-09T09:51:36.468" v="73" actId="478"/>
          <ac:spMkLst>
            <pc:docMk/>
            <pc:sldMk cId="805726983" sldId="474"/>
            <ac:spMk id="34" creationId="{771942B5-06DD-40AE-84CF-253BCF53C459}"/>
          </ac:spMkLst>
        </pc:spChg>
        <pc:spChg chg="add del mod">
          <ac:chgData name="DI XF" userId="2a7889fc66a80f19" providerId="LiveId" clId="{F2DFAA55-56AC-42DE-BB8E-AF4D52570C6E}" dt="2022-08-09T09:51:36.468" v="73" actId="478"/>
          <ac:spMkLst>
            <pc:docMk/>
            <pc:sldMk cId="805726983" sldId="474"/>
            <ac:spMk id="35" creationId="{55448847-05BF-47D5-80E0-B4DA60D3350E}"/>
          </ac:spMkLst>
        </pc:spChg>
        <pc:spChg chg="add del mod">
          <ac:chgData name="DI XF" userId="2a7889fc66a80f19" providerId="LiveId" clId="{F2DFAA55-56AC-42DE-BB8E-AF4D52570C6E}" dt="2022-08-09T09:51:36.468" v="73" actId="478"/>
          <ac:spMkLst>
            <pc:docMk/>
            <pc:sldMk cId="805726983" sldId="474"/>
            <ac:spMk id="36" creationId="{7F190B07-6ECC-4B66-856C-0407D8CCB367}"/>
          </ac:spMkLst>
        </pc:spChg>
        <pc:spChg chg="add del mod">
          <ac:chgData name="DI XF" userId="2a7889fc66a80f19" providerId="LiveId" clId="{F2DFAA55-56AC-42DE-BB8E-AF4D52570C6E}" dt="2022-08-09T09:51:36.468" v="73" actId="478"/>
          <ac:spMkLst>
            <pc:docMk/>
            <pc:sldMk cId="805726983" sldId="474"/>
            <ac:spMk id="37" creationId="{6E57DC61-5D8A-4EA4-B0BD-AB3B30A90936}"/>
          </ac:spMkLst>
        </pc:spChg>
        <pc:spChg chg="add del mod">
          <ac:chgData name="DI XF" userId="2a7889fc66a80f19" providerId="LiveId" clId="{F2DFAA55-56AC-42DE-BB8E-AF4D52570C6E}" dt="2022-08-09T09:51:36.468" v="73" actId="478"/>
          <ac:spMkLst>
            <pc:docMk/>
            <pc:sldMk cId="805726983" sldId="474"/>
            <ac:spMk id="38" creationId="{BE8DCC07-F401-4F12-B8B1-1B16D404CEA7}"/>
          </ac:spMkLst>
        </pc:spChg>
        <pc:spChg chg="add del mod">
          <ac:chgData name="DI XF" userId="2a7889fc66a80f19" providerId="LiveId" clId="{F2DFAA55-56AC-42DE-BB8E-AF4D52570C6E}" dt="2022-08-09T09:51:36.468" v="73" actId="478"/>
          <ac:spMkLst>
            <pc:docMk/>
            <pc:sldMk cId="805726983" sldId="474"/>
            <ac:spMk id="39" creationId="{F2B94427-9F4F-43B3-9C09-4AB11771F8C9}"/>
          </ac:spMkLst>
        </pc:spChg>
        <pc:spChg chg="add del mod">
          <ac:chgData name="DI XF" userId="2a7889fc66a80f19" providerId="LiveId" clId="{F2DFAA55-56AC-42DE-BB8E-AF4D52570C6E}" dt="2022-08-09T09:51:36.468" v="73" actId="478"/>
          <ac:spMkLst>
            <pc:docMk/>
            <pc:sldMk cId="805726983" sldId="474"/>
            <ac:spMk id="40" creationId="{BEBAD667-7776-4E76-BF23-686AE2F5026C}"/>
          </ac:spMkLst>
        </pc:spChg>
        <pc:spChg chg="add del mod">
          <ac:chgData name="DI XF" userId="2a7889fc66a80f19" providerId="LiveId" clId="{F2DFAA55-56AC-42DE-BB8E-AF4D52570C6E}" dt="2022-08-09T09:51:36.468" v="73" actId="478"/>
          <ac:spMkLst>
            <pc:docMk/>
            <pc:sldMk cId="805726983" sldId="474"/>
            <ac:spMk id="41" creationId="{7AA0AADE-2E6B-46DD-9BAD-16EF47C7132B}"/>
          </ac:spMkLst>
        </pc:spChg>
        <pc:spChg chg="add del mod">
          <ac:chgData name="DI XF" userId="2a7889fc66a80f19" providerId="LiveId" clId="{F2DFAA55-56AC-42DE-BB8E-AF4D52570C6E}" dt="2022-08-09T09:51:36.468" v="73" actId="478"/>
          <ac:spMkLst>
            <pc:docMk/>
            <pc:sldMk cId="805726983" sldId="474"/>
            <ac:spMk id="42" creationId="{FE3933FF-A50F-4D81-A841-C9FDDACABA99}"/>
          </ac:spMkLst>
        </pc:spChg>
        <pc:spChg chg="add del mod">
          <ac:chgData name="DI XF" userId="2a7889fc66a80f19" providerId="LiveId" clId="{F2DFAA55-56AC-42DE-BB8E-AF4D52570C6E}" dt="2022-08-09T09:51:36.468" v="73" actId="478"/>
          <ac:spMkLst>
            <pc:docMk/>
            <pc:sldMk cId="805726983" sldId="474"/>
            <ac:spMk id="43" creationId="{9F28C3E0-AA41-44D5-94EE-FE8F023A9473}"/>
          </ac:spMkLst>
        </pc:spChg>
        <pc:spChg chg="add del mod">
          <ac:chgData name="DI XF" userId="2a7889fc66a80f19" providerId="LiveId" clId="{F2DFAA55-56AC-42DE-BB8E-AF4D52570C6E}" dt="2022-08-09T09:51:36.468" v="73" actId="478"/>
          <ac:spMkLst>
            <pc:docMk/>
            <pc:sldMk cId="805726983" sldId="474"/>
            <ac:spMk id="44" creationId="{E839A993-F416-4C6B-B1CA-280A111EC8C7}"/>
          </ac:spMkLst>
        </pc:spChg>
        <pc:spChg chg="add del mod">
          <ac:chgData name="DI XF" userId="2a7889fc66a80f19" providerId="LiveId" clId="{F2DFAA55-56AC-42DE-BB8E-AF4D52570C6E}" dt="2022-08-09T09:51:36.468" v="73" actId="478"/>
          <ac:spMkLst>
            <pc:docMk/>
            <pc:sldMk cId="805726983" sldId="474"/>
            <ac:spMk id="45" creationId="{90D44089-36CC-4509-B045-B96DEE2A4D10}"/>
          </ac:spMkLst>
        </pc:spChg>
        <pc:spChg chg="add del mod">
          <ac:chgData name="DI XF" userId="2a7889fc66a80f19" providerId="LiveId" clId="{F2DFAA55-56AC-42DE-BB8E-AF4D52570C6E}" dt="2022-08-09T09:51:36.468" v="73" actId="478"/>
          <ac:spMkLst>
            <pc:docMk/>
            <pc:sldMk cId="805726983" sldId="474"/>
            <ac:spMk id="46" creationId="{5C20741D-4196-41CC-92C5-E31DDF0FCA1A}"/>
          </ac:spMkLst>
        </pc:spChg>
        <pc:spChg chg="add del mod">
          <ac:chgData name="DI XF" userId="2a7889fc66a80f19" providerId="LiveId" clId="{F2DFAA55-56AC-42DE-BB8E-AF4D52570C6E}" dt="2022-08-09T09:51:36.468" v="73" actId="478"/>
          <ac:spMkLst>
            <pc:docMk/>
            <pc:sldMk cId="805726983" sldId="474"/>
            <ac:spMk id="47" creationId="{C085A1B9-5517-4E86-BFFC-83B9F40AFAD5}"/>
          </ac:spMkLst>
        </pc:spChg>
        <pc:spChg chg="add del mod">
          <ac:chgData name="DI XF" userId="2a7889fc66a80f19" providerId="LiveId" clId="{F2DFAA55-56AC-42DE-BB8E-AF4D52570C6E}" dt="2022-08-09T09:51:36.468" v="73" actId="478"/>
          <ac:spMkLst>
            <pc:docMk/>
            <pc:sldMk cId="805726983" sldId="474"/>
            <ac:spMk id="48" creationId="{AF20D3AD-CCFE-4950-BDEA-E72731C38DCA}"/>
          </ac:spMkLst>
        </pc:spChg>
        <pc:spChg chg="add del mod">
          <ac:chgData name="DI XF" userId="2a7889fc66a80f19" providerId="LiveId" clId="{F2DFAA55-56AC-42DE-BB8E-AF4D52570C6E}" dt="2022-08-09T09:51:36.468" v="73" actId="478"/>
          <ac:spMkLst>
            <pc:docMk/>
            <pc:sldMk cId="805726983" sldId="474"/>
            <ac:spMk id="49" creationId="{19493F31-4F08-469A-8B21-7E70F804D249}"/>
          </ac:spMkLst>
        </pc:spChg>
        <pc:spChg chg="add del mod">
          <ac:chgData name="DI XF" userId="2a7889fc66a80f19" providerId="LiveId" clId="{F2DFAA55-56AC-42DE-BB8E-AF4D52570C6E}" dt="2022-08-09T09:51:36.468" v="73" actId="478"/>
          <ac:spMkLst>
            <pc:docMk/>
            <pc:sldMk cId="805726983" sldId="474"/>
            <ac:spMk id="50" creationId="{9CD3732B-C9B9-4705-BA10-2589B229241D}"/>
          </ac:spMkLst>
        </pc:spChg>
        <pc:spChg chg="add del mod">
          <ac:chgData name="DI XF" userId="2a7889fc66a80f19" providerId="LiveId" clId="{F2DFAA55-56AC-42DE-BB8E-AF4D52570C6E}" dt="2022-08-09T09:51:36.468" v="73" actId="478"/>
          <ac:spMkLst>
            <pc:docMk/>
            <pc:sldMk cId="805726983" sldId="474"/>
            <ac:spMk id="51" creationId="{31D39DE4-65C8-4539-8C4B-154BC8FE4166}"/>
          </ac:spMkLst>
        </pc:spChg>
        <pc:spChg chg="add mod">
          <ac:chgData name="DI XF" userId="2a7889fc66a80f19" providerId="LiveId" clId="{F2DFAA55-56AC-42DE-BB8E-AF4D52570C6E}" dt="2022-08-09T09:59:10.895" v="209" actId="207"/>
          <ac:spMkLst>
            <pc:docMk/>
            <pc:sldMk cId="805726983" sldId="474"/>
            <ac:spMk id="52" creationId="{35ED59FD-0ED8-4B57-B9AA-CCC2EBD8533E}"/>
          </ac:spMkLst>
        </pc:spChg>
        <pc:spChg chg="add mod">
          <ac:chgData name="DI XF" userId="2a7889fc66a80f19" providerId="LiveId" clId="{F2DFAA55-56AC-42DE-BB8E-AF4D52570C6E}" dt="2022-08-09T09:59:22.312" v="219" actId="1076"/>
          <ac:spMkLst>
            <pc:docMk/>
            <pc:sldMk cId="805726983" sldId="474"/>
            <ac:spMk id="53" creationId="{01E8C760-314A-44F5-9283-CDDE3A60C5A0}"/>
          </ac:spMkLst>
        </pc:spChg>
        <pc:graphicFrameChg chg="del">
          <ac:chgData name="DI XF" userId="2a7889fc66a80f19" providerId="LiveId" clId="{F2DFAA55-56AC-42DE-BB8E-AF4D52570C6E}" dt="2022-08-09T09:50:51.261" v="66" actId="478"/>
          <ac:graphicFrameMkLst>
            <pc:docMk/>
            <pc:sldMk cId="805726983" sldId="474"/>
            <ac:graphicFrameMk id="3" creationId="{00000000-0000-0000-0000-000000000000}"/>
          </ac:graphicFrameMkLst>
        </pc:graphicFrameChg>
      </pc:sldChg>
      <pc:sldChg chg="addSp delSp modSp add mod">
        <pc:chgData name="DI XF" userId="2a7889fc66a80f19" providerId="LiveId" clId="{F2DFAA55-56AC-42DE-BB8E-AF4D52570C6E}" dt="2022-08-09T10:01:03.732" v="247" actId="113"/>
        <pc:sldMkLst>
          <pc:docMk/>
          <pc:sldMk cId="544973279" sldId="475"/>
        </pc:sldMkLst>
        <pc:spChg chg="add mod">
          <ac:chgData name="DI XF" userId="2a7889fc66a80f19" providerId="LiveId" clId="{F2DFAA55-56AC-42DE-BB8E-AF4D52570C6E}" dt="2022-08-09T10:01:03.732" v="247" actId="113"/>
          <ac:spMkLst>
            <pc:docMk/>
            <pc:sldMk cId="544973279" sldId="475"/>
            <ac:spMk id="5" creationId="{63665B6E-7577-4302-9D84-26E7D07C23BC}"/>
          </ac:spMkLst>
        </pc:spChg>
        <pc:spChg chg="add del mod">
          <ac:chgData name="DI XF" userId="2a7889fc66a80f19" providerId="LiveId" clId="{F2DFAA55-56AC-42DE-BB8E-AF4D52570C6E}" dt="2022-08-09T10:00:30.492" v="238" actId="478"/>
          <ac:spMkLst>
            <pc:docMk/>
            <pc:sldMk cId="544973279" sldId="475"/>
            <ac:spMk id="6" creationId="{52286E0B-83BF-4008-94EF-3FD855960716}"/>
          </ac:spMkLst>
        </pc:spChg>
        <pc:spChg chg="add mod">
          <ac:chgData name="DI XF" userId="2a7889fc66a80f19" providerId="LiveId" clId="{F2DFAA55-56AC-42DE-BB8E-AF4D52570C6E}" dt="2022-08-09T10:00:44.418" v="241" actId="1076"/>
          <ac:spMkLst>
            <pc:docMk/>
            <pc:sldMk cId="544973279" sldId="475"/>
            <ac:spMk id="7" creationId="{16027015-9CF9-47C0-A35C-C34B50BD6156}"/>
          </ac:spMkLst>
        </pc:spChg>
        <pc:spChg chg="add mod">
          <ac:chgData name="DI XF" userId="2a7889fc66a80f19" providerId="LiveId" clId="{F2DFAA55-56AC-42DE-BB8E-AF4D52570C6E}" dt="2022-08-09T10:00:44.418" v="241" actId="1076"/>
          <ac:spMkLst>
            <pc:docMk/>
            <pc:sldMk cId="544973279" sldId="475"/>
            <ac:spMk id="8" creationId="{98B6BA29-C554-493D-BD6D-B5BC5D473967}"/>
          </ac:spMkLst>
        </pc:spChg>
        <pc:spChg chg="add mod">
          <ac:chgData name="DI XF" userId="2a7889fc66a80f19" providerId="LiveId" clId="{F2DFAA55-56AC-42DE-BB8E-AF4D52570C6E}" dt="2022-08-09T10:00:44.418" v="241" actId="1076"/>
          <ac:spMkLst>
            <pc:docMk/>
            <pc:sldMk cId="544973279" sldId="475"/>
            <ac:spMk id="9" creationId="{E6F22030-CAFF-431E-B8AD-3AA917FA3744}"/>
          </ac:spMkLst>
        </pc:spChg>
        <pc:spChg chg="add mod">
          <ac:chgData name="DI XF" userId="2a7889fc66a80f19" providerId="LiveId" clId="{F2DFAA55-56AC-42DE-BB8E-AF4D52570C6E}" dt="2022-08-09T10:00:44.418" v="241" actId="1076"/>
          <ac:spMkLst>
            <pc:docMk/>
            <pc:sldMk cId="544973279" sldId="475"/>
            <ac:spMk id="10" creationId="{D9BF2ED4-D925-4504-8781-8D1FA5472ECF}"/>
          </ac:spMkLst>
        </pc:spChg>
        <pc:spChg chg="add mod">
          <ac:chgData name="DI XF" userId="2a7889fc66a80f19" providerId="LiveId" clId="{F2DFAA55-56AC-42DE-BB8E-AF4D52570C6E}" dt="2022-08-09T10:00:44.418" v="241" actId="1076"/>
          <ac:spMkLst>
            <pc:docMk/>
            <pc:sldMk cId="544973279" sldId="475"/>
            <ac:spMk id="11" creationId="{1E738256-2E4A-45F3-BFF2-DCD662B60384}"/>
          </ac:spMkLst>
        </pc:spChg>
        <pc:spChg chg="add mod">
          <ac:chgData name="DI XF" userId="2a7889fc66a80f19" providerId="LiveId" clId="{F2DFAA55-56AC-42DE-BB8E-AF4D52570C6E}" dt="2022-08-09T10:00:44.418" v="241" actId="1076"/>
          <ac:spMkLst>
            <pc:docMk/>
            <pc:sldMk cId="544973279" sldId="475"/>
            <ac:spMk id="12" creationId="{CBDDA55F-6BE0-48CA-B4AD-C80B8F7D979E}"/>
          </ac:spMkLst>
        </pc:spChg>
        <pc:spChg chg="add mod">
          <ac:chgData name="DI XF" userId="2a7889fc66a80f19" providerId="LiveId" clId="{F2DFAA55-56AC-42DE-BB8E-AF4D52570C6E}" dt="2022-08-09T10:00:44.418" v="241" actId="1076"/>
          <ac:spMkLst>
            <pc:docMk/>
            <pc:sldMk cId="544973279" sldId="475"/>
            <ac:spMk id="13" creationId="{9AE9BF9F-F491-434E-A912-E67516B02875}"/>
          </ac:spMkLst>
        </pc:spChg>
        <pc:spChg chg="add mod">
          <ac:chgData name="DI XF" userId="2a7889fc66a80f19" providerId="LiveId" clId="{F2DFAA55-56AC-42DE-BB8E-AF4D52570C6E}" dt="2022-08-09T10:00:44.418" v="241" actId="1076"/>
          <ac:spMkLst>
            <pc:docMk/>
            <pc:sldMk cId="544973279" sldId="475"/>
            <ac:spMk id="14" creationId="{D61B9462-E411-4FCF-B89B-3EAB0584C8AF}"/>
          </ac:spMkLst>
        </pc:spChg>
        <pc:spChg chg="add mod">
          <ac:chgData name="DI XF" userId="2a7889fc66a80f19" providerId="LiveId" clId="{F2DFAA55-56AC-42DE-BB8E-AF4D52570C6E}" dt="2022-08-09T10:00:44.418" v="241" actId="1076"/>
          <ac:spMkLst>
            <pc:docMk/>
            <pc:sldMk cId="544973279" sldId="475"/>
            <ac:spMk id="15" creationId="{CFF30478-5BF6-457B-A887-FCA5EE7C4DC0}"/>
          </ac:spMkLst>
        </pc:spChg>
        <pc:spChg chg="add mod">
          <ac:chgData name="DI XF" userId="2a7889fc66a80f19" providerId="LiveId" clId="{F2DFAA55-56AC-42DE-BB8E-AF4D52570C6E}" dt="2022-08-09T10:00:44.418" v="241" actId="1076"/>
          <ac:spMkLst>
            <pc:docMk/>
            <pc:sldMk cId="544973279" sldId="475"/>
            <ac:spMk id="16" creationId="{85C97EB8-EF63-405E-8804-DE39F0FD207A}"/>
          </ac:spMkLst>
        </pc:spChg>
        <pc:spChg chg="add mod">
          <ac:chgData name="DI XF" userId="2a7889fc66a80f19" providerId="LiveId" clId="{F2DFAA55-56AC-42DE-BB8E-AF4D52570C6E}" dt="2022-08-09T10:00:44.418" v="241" actId="1076"/>
          <ac:spMkLst>
            <pc:docMk/>
            <pc:sldMk cId="544973279" sldId="475"/>
            <ac:spMk id="17" creationId="{A1C93BA3-7A5B-46CA-B1C1-68721E15854B}"/>
          </ac:spMkLst>
        </pc:spChg>
        <pc:spChg chg="add mod">
          <ac:chgData name="DI XF" userId="2a7889fc66a80f19" providerId="LiveId" clId="{F2DFAA55-56AC-42DE-BB8E-AF4D52570C6E}" dt="2022-08-09T10:00:44.418" v="241" actId="1076"/>
          <ac:spMkLst>
            <pc:docMk/>
            <pc:sldMk cId="544973279" sldId="475"/>
            <ac:spMk id="18" creationId="{F93B4F77-E3B9-49A9-A33B-B44B98416466}"/>
          </ac:spMkLst>
        </pc:spChg>
        <pc:spChg chg="add mod">
          <ac:chgData name="DI XF" userId="2a7889fc66a80f19" providerId="LiveId" clId="{F2DFAA55-56AC-42DE-BB8E-AF4D52570C6E}" dt="2022-08-09T10:00:44.418" v="241" actId="1076"/>
          <ac:spMkLst>
            <pc:docMk/>
            <pc:sldMk cId="544973279" sldId="475"/>
            <ac:spMk id="19" creationId="{7EFAE054-EEFF-4A50-BAFC-F291EEB4E307}"/>
          </ac:spMkLst>
        </pc:spChg>
      </pc:sldChg>
      <pc:sldChg chg="addSp delSp modSp add del mod">
        <pc:chgData name="DI XF" userId="2a7889fc66a80f19" providerId="LiveId" clId="{F2DFAA55-56AC-42DE-BB8E-AF4D52570C6E}" dt="2022-08-09T10:00:46.339" v="242" actId="47"/>
        <pc:sldMkLst>
          <pc:docMk/>
          <pc:sldMk cId="2243960043" sldId="476"/>
        </pc:sldMkLst>
        <pc:spChg chg="add del mod">
          <ac:chgData name="DI XF" userId="2a7889fc66a80f19" providerId="LiveId" clId="{F2DFAA55-56AC-42DE-BB8E-AF4D52570C6E}" dt="2022-08-09T09:52:45.062" v="87"/>
          <ac:spMkLst>
            <pc:docMk/>
            <pc:sldMk cId="2243960043" sldId="476"/>
            <ac:spMk id="5" creationId="{14626CE7-6BD1-4931-B812-0661627F417C}"/>
          </ac:spMkLst>
        </pc:spChg>
        <pc:spChg chg="add del mod">
          <ac:chgData name="DI XF" userId="2a7889fc66a80f19" providerId="LiveId" clId="{F2DFAA55-56AC-42DE-BB8E-AF4D52570C6E}" dt="2022-08-09T09:52:45.062" v="87"/>
          <ac:spMkLst>
            <pc:docMk/>
            <pc:sldMk cId="2243960043" sldId="476"/>
            <ac:spMk id="6" creationId="{DCC943BC-36F4-4C95-84A3-7025C97AEA45}"/>
          </ac:spMkLst>
        </pc:spChg>
        <pc:spChg chg="add del mod">
          <ac:chgData name="DI XF" userId="2a7889fc66a80f19" providerId="LiveId" clId="{F2DFAA55-56AC-42DE-BB8E-AF4D52570C6E}" dt="2022-08-09T09:52:45.062" v="87"/>
          <ac:spMkLst>
            <pc:docMk/>
            <pc:sldMk cId="2243960043" sldId="476"/>
            <ac:spMk id="7" creationId="{BCA7D1A2-6927-4465-8967-848A74D47147}"/>
          </ac:spMkLst>
        </pc:spChg>
        <pc:spChg chg="add del mod">
          <ac:chgData name="DI XF" userId="2a7889fc66a80f19" providerId="LiveId" clId="{F2DFAA55-56AC-42DE-BB8E-AF4D52570C6E}" dt="2022-08-09T09:52:45.062" v="87"/>
          <ac:spMkLst>
            <pc:docMk/>
            <pc:sldMk cId="2243960043" sldId="476"/>
            <ac:spMk id="8" creationId="{111AE4A6-A712-4AAB-9AC2-DA168D196E22}"/>
          </ac:spMkLst>
        </pc:spChg>
        <pc:spChg chg="add del mod">
          <ac:chgData name="DI XF" userId="2a7889fc66a80f19" providerId="LiveId" clId="{F2DFAA55-56AC-42DE-BB8E-AF4D52570C6E}" dt="2022-08-09T09:52:45.062" v="87"/>
          <ac:spMkLst>
            <pc:docMk/>
            <pc:sldMk cId="2243960043" sldId="476"/>
            <ac:spMk id="9" creationId="{CEFA1B3B-A363-4EB4-85A2-F55570559831}"/>
          </ac:spMkLst>
        </pc:spChg>
        <pc:spChg chg="add del mod">
          <ac:chgData name="DI XF" userId="2a7889fc66a80f19" providerId="LiveId" clId="{F2DFAA55-56AC-42DE-BB8E-AF4D52570C6E}" dt="2022-08-09T09:52:45.062" v="87"/>
          <ac:spMkLst>
            <pc:docMk/>
            <pc:sldMk cId="2243960043" sldId="476"/>
            <ac:spMk id="10" creationId="{EFFEC19C-F236-46A0-A855-6D9256900A1A}"/>
          </ac:spMkLst>
        </pc:spChg>
        <pc:spChg chg="add del mod">
          <ac:chgData name="DI XF" userId="2a7889fc66a80f19" providerId="LiveId" clId="{F2DFAA55-56AC-42DE-BB8E-AF4D52570C6E}" dt="2022-08-09T09:52:45.062" v="87"/>
          <ac:spMkLst>
            <pc:docMk/>
            <pc:sldMk cId="2243960043" sldId="476"/>
            <ac:spMk id="11" creationId="{B4AF8742-B109-43BF-9C1F-DEB0C7BC8366}"/>
          </ac:spMkLst>
        </pc:spChg>
        <pc:spChg chg="add del mod">
          <ac:chgData name="DI XF" userId="2a7889fc66a80f19" providerId="LiveId" clId="{F2DFAA55-56AC-42DE-BB8E-AF4D52570C6E}" dt="2022-08-09T09:52:45.062" v="87"/>
          <ac:spMkLst>
            <pc:docMk/>
            <pc:sldMk cId="2243960043" sldId="476"/>
            <ac:spMk id="12" creationId="{EE322594-C151-4B9F-B25D-82DCA6ABF4A7}"/>
          </ac:spMkLst>
        </pc:spChg>
        <pc:spChg chg="add del mod">
          <ac:chgData name="DI XF" userId="2a7889fc66a80f19" providerId="LiveId" clId="{F2DFAA55-56AC-42DE-BB8E-AF4D52570C6E}" dt="2022-08-09T09:52:45.062" v="87"/>
          <ac:spMkLst>
            <pc:docMk/>
            <pc:sldMk cId="2243960043" sldId="476"/>
            <ac:spMk id="13" creationId="{1DBE81CC-5BFE-4222-A504-35AE9484C581}"/>
          </ac:spMkLst>
        </pc:spChg>
        <pc:spChg chg="add del mod">
          <ac:chgData name="DI XF" userId="2a7889fc66a80f19" providerId="LiveId" clId="{F2DFAA55-56AC-42DE-BB8E-AF4D52570C6E}" dt="2022-08-09T09:52:45.062" v="87"/>
          <ac:spMkLst>
            <pc:docMk/>
            <pc:sldMk cId="2243960043" sldId="476"/>
            <ac:spMk id="14" creationId="{5D47266C-DCDB-44A8-80C1-8F9772546ADE}"/>
          </ac:spMkLst>
        </pc:spChg>
        <pc:spChg chg="add del mod">
          <ac:chgData name="DI XF" userId="2a7889fc66a80f19" providerId="LiveId" clId="{F2DFAA55-56AC-42DE-BB8E-AF4D52570C6E}" dt="2022-08-09T09:52:45.062" v="87"/>
          <ac:spMkLst>
            <pc:docMk/>
            <pc:sldMk cId="2243960043" sldId="476"/>
            <ac:spMk id="15" creationId="{6971BA8F-0C2C-434A-901A-F35B2E1890A4}"/>
          </ac:spMkLst>
        </pc:spChg>
        <pc:spChg chg="add del mod">
          <ac:chgData name="DI XF" userId="2a7889fc66a80f19" providerId="LiveId" clId="{F2DFAA55-56AC-42DE-BB8E-AF4D52570C6E}" dt="2022-08-09T09:52:45.062" v="87"/>
          <ac:spMkLst>
            <pc:docMk/>
            <pc:sldMk cId="2243960043" sldId="476"/>
            <ac:spMk id="16" creationId="{C2C58CC0-76C0-4FC5-8CB5-741F83759651}"/>
          </ac:spMkLst>
        </pc:spChg>
        <pc:spChg chg="add del mod">
          <ac:chgData name="DI XF" userId="2a7889fc66a80f19" providerId="LiveId" clId="{F2DFAA55-56AC-42DE-BB8E-AF4D52570C6E}" dt="2022-08-09T10:00:38.473" v="239" actId="21"/>
          <ac:spMkLst>
            <pc:docMk/>
            <pc:sldMk cId="2243960043" sldId="476"/>
            <ac:spMk id="17" creationId="{CB0625EB-9662-4450-9016-A2DA228ED6CB}"/>
          </ac:spMkLst>
        </pc:spChg>
        <pc:spChg chg="add del mod">
          <ac:chgData name="DI XF" userId="2a7889fc66a80f19" providerId="LiveId" clId="{F2DFAA55-56AC-42DE-BB8E-AF4D52570C6E}" dt="2022-08-09T10:00:38.473" v="239" actId="21"/>
          <ac:spMkLst>
            <pc:docMk/>
            <pc:sldMk cId="2243960043" sldId="476"/>
            <ac:spMk id="18" creationId="{6A35380C-6EB0-4356-A05A-0002219149DE}"/>
          </ac:spMkLst>
        </pc:spChg>
        <pc:spChg chg="add del mod">
          <ac:chgData name="DI XF" userId="2a7889fc66a80f19" providerId="LiveId" clId="{F2DFAA55-56AC-42DE-BB8E-AF4D52570C6E}" dt="2022-08-09T10:00:38.473" v="239" actId="21"/>
          <ac:spMkLst>
            <pc:docMk/>
            <pc:sldMk cId="2243960043" sldId="476"/>
            <ac:spMk id="19" creationId="{7C44F6AB-E9AE-4F24-A8DC-4BF81AC95AF1}"/>
          </ac:spMkLst>
        </pc:spChg>
        <pc:spChg chg="add del mod">
          <ac:chgData name="DI XF" userId="2a7889fc66a80f19" providerId="LiveId" clId="{F2DFAA55-56AC-42DE-BB8E-AF4D52570C6E}" dt="2022-08-09T10:00:38.473" v="239" actId="21"/>
          <ac:spMkLst>
            <pc:docMk/>
            <pc:sldMk cId="2243960043" sldId="476"/>
            <ac:spMk id="20" creationId="{87627574-1D4F-4AC6-87DB-01DB698F5C0A}"/>
          </ac:spMkLst>
        </pc:spChg>
        <pc:spChg chg="add del mod">
          <ac:chgData name="DI XF" userId="2a7889fc66a80f19" providerId="LiveId" clId="{F2DFAA55-56AC-42DE-BB8E-AF4D52570C6E}" dt="2022-08-09T10:00:38.473" v="239" actId="21"/>
          <ac:spMkLst>
            <pc:docMk/>
            <pc:sldMk cId="2243960043" sldId="476"/>
            <ac:spMk id="21" creationId="{08CEF3FA-018F-469F-A06C-68CD8E5BE27C}"/>
          </ac:spMkLst>
        </pc:spChg>
        <pc:spChg chg="add del mod">
          <ac:chgData name="DI XF" userId="2a7889fc66a80f19" providerId="LiveId" clId="{F2DFAA55-56AC-42DE-BB8E-AF4D52570C6E}" dt="2022-08-09T10:00:38.473" v="239" actId="21"/>
          <ac:spMkLst>
            <pc:docMk/>
            <pc:sldMk cId="2243960043" sldId="476"/>
            <ac:spMk id="22" creationId="{D5737A29-8C3A-462E-868B-23211B9F48D8}"/>
          </ac:spMkLst>
        </pc:spChg>
        <pc:spChg chg="add del mod">
          <ac:chgData name="DI XF" userId="2a7889fc66a80f19" providerId="LiveId" clId="{F2DFAA55-56AC-42DE-BB8E-AF4D52570C6E}" dt="2022-08-09T10:00:38.473" v="239" actId="21"/>
          <ac:spMkLst>
            <pc:docMk/>
            <pc:sldMk cId="2243960043" sldId="476"/>
            <ac:spMk id="23" creationId="{417D2A24-4BDD-4AA9-A007-797D2C718408}"/>
          </ac:spMkLst>
        </pc:spChg>
        <pc:spChg chg="add del mod">
          <ac:chgData name="DI XF" userId="2a7889fc66a80f19" providerId="LiveId" clId="{F2DFAA55-56AC-42DE-BB8E-AF4D52570C6E}" dt="2022-08-09T10:00:38.473" v="239" actId="21"/>
          <ac:spMkLst>
            <pc:docMk/>
            <pc:sldMk cId="2243960043" sldId="476"/>
            <ac:spMk id="24" creationId="{3397D966-EF67-40F0-BB1E-EA9DA644051B}"/>
          </ac:spMkLst>
        </pc:spChg>
        <pc:spChg chg="add del mod">
          <ac:chgData name="DI XF" userId="2a7889fc66a80f19" providerId="LiveId" clId="{F2DFAA55-56AC-42DE-BB8E-AF4D52570C6E}" dt="2022-08-09T10:00:38.473" v="239" actId="21"/>
          <ac:spMkLst>
            <pc:docMk/>
            <pc:sldMk cId="2243960043" sldId="476"/>
            <ac:spMk id="25" creationId="{FB9E04AE-F2FA-449A-B0D9-989D80511B5B}"/>
          </ac:spMkLst>
        </pc:spChg>
        <pc:spChg chg="add del mod">
          <ac:chgData name="DI XF" userId="2a7889fc66a80f19" providerId="LiveId" clId="{F2DFAA55-56AC-42DE-BB8E-AF4D52570C6E}" dt="2022-08-09T10:00:38.473" v="239" actId="21"/>
          <ac:spMkLst>
            <pc:docMk/>
            <pc:sldMk cId="2243960043" sldId="476"/>
            <ac:spMk id="26" creationId="{393786D6-A09E-4D64-A530-CC8506821947}"/>
          </ac:spMkLst>
        </pc:spChg>
        <pc:spChg chg="add del mod">
          <ac:chgData name="DI XF" userId="2a7889fc66a80f19" providerId="LiveId" clId="{F2DFAA55-56AC-42DE-BB8E-AF4D52570C6E}" dt="2022-08-09T10:00:38.473" v="239" actId="21"/>
          <ac:spMkLst>
            <pc:docMk/>
            <pc:sldMk cId="2243960043" sldId="476"/>
            <ac:spMk id="27" creationId="{78D7B4FF-11FC-4D27-8D45-4808D97F3610}"/>
          </ac:spMkLst>
        </pc:spChg>
        <pc:spChg chg="add del mod">
          <ac:chgData name="DI XF" userId="2a7889fc66a80f19" providerId="LiveId" clId="{F2DFAA55-56AC-42DE-BB8E-AF4D52570C6E}" dt="2022-08-09T10:00:38.473" v="239" actId="21"/>
          <ac:spMkLst>
            <pc:docMk/>
            <pc:sldMk cId="2243960043" sldId="476"/>
            <ac:spMk id="28" creationId="{89B0E71E-0912-4EE6-82FB-32C956B66786}"/>
          </ac:spMkLst>
        </pc:spChg>
        <pc:spChg chg="add del mod">
          <ac:chgData name="DI XF" userId="2a7889fc66a80f19" providerId="LiveId" clId="{F2DFAA55-56AC-42DE-BB8E-AF4D52570C6E}" dt="2022-08-09T10:00:38.473" v="239" actId="21"/>
          <ac:spMkLst>
            <pc:docMk/>
            <pc:sldMk cId="2243960043" sldId="476"/>
            <ac:spMk id="29" creationId="{3151A4C0-FED4-485E-85DC-7BD847B4402E}"/>
          </ac:spMkLst>
        </pc:spChg>
      </pc:sldChg>
      <pc:sldChg chg="addSp delSp modSp add mod">
        <pc:chgData name="DI XF" userId="2a7889fc66a80f19" providerId="LiveId" clId="{F2DFAA55-56AC-42DE-BB8E-AF4D52570C6E}" dt="2022-08-09T10:01:13.759" v="249" actId="207"/>
        <pc:sldMkLst>
          <pc:docMk/>
          <pc:sldMk cId="457038067" sldId="477"/>
        </pc:sldMkLst>
        <pc:spChg chg="del">
          <ac:chgData name="DI XF" userId="2a7889fc66a80f19" providerId="LiveId" clId="{F2DFAA55-56AC-42DE-BB8E-AF4D52570C6E}" dt="2022-08-09T09:54:30.371" v="108" actId="478"/>
          <ac:spMkLst>
            <pc:docMk/>
            <pc:sldMk cId="457038067" sldId="477"/>
            <ac:spMk id="4" creationId="{28295104-09F5-4762-A30D-7DBFC44AEA3F}"/>
          </ac:spMkLst>
        </pc:spChg>
        <pc:spChg chg="del">
          <ac:chgData name="DI XF" userId="2a7889fc66a80f19" providerId="LiveId" clId="{F2DFAA55-56AC-42DE-BB8E-AF4D52570C6E}" dt="2022-08-09T09:54:30.371" v="108" actId="478"/>
          <ac:spMkLst>
            <pc:docMk/>
            <pc:sldMk cId="457038067" sldId="477"/>
            <ac:spMk id="17" creationId="{CB0625EB-9662-4450-9016-A2DA228ED6CB}"/>
          </ac:spMkLst>
        </pc:spChg>
        <pc:spChg chg="del">
          <ac:chgData name="DI XF" userId="2a7889fc66a80f19" providerId="LiveId" clId="{F2DFAA55-56AC-42DE-BB8E-AF4D52570C6E}" dt="2022-08-09T09:54:30.371" v="108" actId="478"/>
          <ac:spMkLst>
            <pc:docMk/>
            <pc:sldMk cId="457038067" sldId="477"/>
            <ac:spMk id="18" creationId="{6A35380C-6EB0-4356-A05A-0002219149DE}"/>
          </ac:spMkLst>
        </pc:spChg>
        <pc:spChg chg="del">
          <ac:chgData name="DI XF" userId="2a7889fc66a80f19" providerId="LiveId" clId="{F2DFAA55-56AC-42DE-BB8E-AF4D52570C6E}" dt="2022-08-09T09:54:30.371" v="108" actId="478"/>
          <ac:spMkLst>
            <pc:docMk/>
            <pc:sldMk cId="457038067" sldId="477"/>
            <ac:spMk id="19" creationId="{7C44F6AB-E9AE-4F24-A8DC-4BF81AC95AF1}"/>
          </ac:spMkLst>
        </pc:spChg>
        <pc:spChg chg="del">
          <ac:chgData name="DI XF" userId="2a7889fc66a80f19" providerId="LiveId" clId="{F2DFAA55-56AC-42DE-BB8E-AF4D52570C6E}" dt="2022-08-09T09:54:30.371" v="108" actId="478"/>
          <ac:spMkLst>
            <pc:docMk/>
            <pc:sldMk cId="457038067" sldId="477"/>
            <ac:spMk id="20" creationId="{87627574-1D4F-4AC6-87DB-01DB698F5C0A}"/>
          </ac:spMkLst>
        </pc:spChg>
        <pc:spChg chg="del">
          <ac:chgData name="DI XF" userId="2a7889fc66a80f19" providerId="LiveId" clId="{F2DFAA55-56AC-42DE-BB8E-AF4D52570C6E}" dt="2022-08-09T09:54:30.371" v="108" actId="478"/>
          <ac:spMkLst>
            <pc:docMk/>
            <pc:sldMk cId="457038067" sldId="477"/>
            <ac:spMk id="21" creationId="{08CEF3FA-018F-469F-A06C-68CD8E5BE27C}"/>
          </ac:spMkLst>
        </pc:spChg>
        <pc:spChg chg="del">
          <ac:chgData name="DI XF" userId="2a7889fc66a80f19" providerId="LiveId" clId="{F2DFAA55-56AC-42DE-BB8E-AF4D52570C6E}" dt="2022-08-09T09:54:30.371" v="108" actId="478"/>
          <ac:spMkLst>
            <pc:docMk/>
            <pc:sldMk cId="457038067" sldId="477"/>
            <ac:spMk id="22" creationId="{D5737A29-8C3A-462E-868B-23211B9F48D8}"/>
          </ac:spMkLst>
        </pc:spChg>
        <pc:spChg chg="del">
          <ac:chgData name="DI XF" userId="2a7889fc66a80f19" providerId="LiveId" clId="{F2DFAA55-56AC-42DE-BB8E-AF4D52570C6E}" dt="2022-08-09T09:54:30.371" v="108" actId="478"/>
          <ac:spMkLst>
            <pc:docMk/>
            <pc:sldMk cId="457038067" sldId="477"/>
            <ac:spMk id="23" creationId="{417D2A24-4BDD-4AA9-A007-797D2C718408}"/>
          </ac:spMkLst>
        </pc:spChg>
        <pc:spChg chg="del">
          <ac:chgData name="DI XF" userId="2a7889fc66a80f19" providerId="LiveId" clId="{F2DFAA55-56AC-42DE-BB8E-AF4D52570C6E}" dt="2022-08-09T09:54:30.371" v="108" actId="478"/>
          <ac:spMkLst>
            <pc:docMk/>
            <pc:sldMk cId="457038067" sldId="477"/>
            <ac:spMk id="24" creationId="{3397D966-EF67-40F0-BB1E-EA9DA644051B}"/>
          </ac:spMkLst>
        </pc:spChg>
        <pc:spChg chg="del">
          <ac:chgData name="DI XF" userId="2a7889fc66a80f19" providerId="LiveId" clId="{F2DFAA55-56AC-42DE-BB8E-AF4D52570C6E}" dt="2022-08-09T09:54:30.371" v="108" actId="478"/>
          <ac:spMkLst>
            <pc:docMk/>
            <pc:sldMk cId="457038067" sldId="477"/>
            <ac:spMk id="25" creationId="{FB9E04AE-F2FA-449A-B0D9-989D80511B5B}"/>
          </ac:spMkLst>
        </pc:spChg>
        <pc:spChg chg="del">
          <ac:chgData name="DI XF" userId="2a7889fc66a80f19" providerId="LiveId" clId="{F2DFAA55-56AC-42DE-BB8E-AF4D52570C6E}" dt="2022-08-09T09:54:30.371" v="108" actId="478"/>
          <ac:spMkLst>
            <pc:docMk/>
            <pc:sldMk cId="457038067" sldId="477"/>
            <ac:spMk id="26" creationId="{393786D6-A09E-4D64-A530-CC8506821947}"/>
          </ac:spMkLst>
        </pc:spChg>
        <pc:spChg chg="del">
          <ac:chgData name="DI XF" userId="2a7889fc66a80f19" providerId="LiveId" clId="{F2DFAA55-56AC-42DE-BB8E-AF4D52570C6E}" dt="2022-08-09T09:54:30.371" v="108" actId="478"/>
          <ac:spMkLst>
            <pc:docMk/>
            <pc:sldMk cId="457038067" sldId="477"/>
            <ac:spMk id="27" creationId="{78D7B4FF-11FC-4D27-8D45-4808D97F3610}"/>
          </ac:spMkLst>
        </pc:spChg>
        <pc:spChg chg="del">
          <ac:chgData name="DI XF" userId="2a7889fc66a80f19" providerId="LiveId" clId="{F2DFAA55-56AC-42DE-BB8E-AF4D52570C6E}" dt="2022-08-09T09:54:30.371" v="108" actId="478"/>
          <ac:spMkLst>
            <pc:docMk/>
            <pc:sldMk cId="457038067" sldId="477"/>
            <ac:spMk id="28" creationId="{89B0E71E-0912-4EE6-82FB-32C956B66786}"/>
          </ac:spMkLst>
        </pc:spChg>
        <pc:spChg chg="del">
          <ac:chgData name="DI XF" userId="2a7889fc66a80f19" providerId="LiveId" clId="{F2DFAA55-56AC-42DE-BB8E-AF4D52570C6E}" dt="2022-08-09T09:54:30.371" v="108" actId="478"/>
          <ac:spMkLst>
            <pc:docMk/>
            <pc:sldMk cId="457038067" sldId="477"/>
            <ac:spMk id="29" creationId="{3151A4C0-FED4-485E-85DC-7BD847B4402E}"/>
          </ac:spMkLst>
        </pc:spChg>
        <pc:spChg chg="add mod">
          <ac:chgData name="DI XF" userId="2a7889fc66a80f19" providerId="LiveId" clId="{F2DFAA55-56AC-42DE-BB8E-AF4D52570C6E}" dt="2022-08-09T10:01:13.759" v="249" actId="207"/>
          <ac:spMkLst>
            <pc:docMk/>
            <pc:sldMk cId="457038067" sldId="477"/>
            <ac:spMk id="30" creationId="{8D69F82B-3B0E-44CC-A7B9-B5467B877922}"/>
          </ac:spMkLst>
        </pc:spChg>
        <pc:spChg chg="add mod">
          <ac:chgData name="DI XF" userId="2a7889fc66a80f19" providerId="LiveId" clId="{F2DFAA55-56AC-42DE-BB8E-AF4D52570C6E}" dt="2022-08-09T09:54:49.654" v="118" actId="1076"/>
          <ac:spMkLst>
            <pc:docMk/>
            <pc:sldMk cId="457038067" sldId="477"/>
            <ac:spMk id="31" creationId="{20B0A6E6-1994-4730-92FB-C1A7CBE006DA}"/>
          </ac:spMkLst>
        </pc:spChg>
      </pc:sldChg>
      <pc:sldChg chg="addSp delSp modSp add mod">
        <pc:chgData name="DI XF" userId="2a7889fc66a80f19" providerId="LiveId" clId="{F2DFAA55-56AC-42DE-BB8E-AF4D52570C6E}" dt="2022-08-09T10:01:17.505" v="252" actId="108"/>
        <pc:sldMkLst>
          <pc:docMk/>
          <pc:sldMk cId="3166279866" sldId="478"/>
        </pc:sldMkLst>
        <pc:spChg chg="add mod">
          <ac:chgData name="DI XF" userId="2a7889fc66a80f19" providerId="LiveId" clId="{F2DFAA55-56AC-42DE-BB8E-AF4D52570C6E}" dt="2022-08-09T09:55:29.546" v="132" actId="113"/>
          <ac:spMkLst>
            <pc:docMk/>
            <pc:sldMk cId="3166279866" sldId="478"/>
            <ac:spMk id="5" creationId="{994BC9AC-2C4E-42C7-BF44-67416E797A4A}"/>
          </ac:spMkLst>
        </pc:spChg>
        <pc:spChg chg="add mod">
          <ac:chgData name="DI XF" userId="2a7889fc66a80f19" providerId="LiveId" clId="{F2DFAA55-56AC-42DE-BB8E-AF4D52570C6E}" dt="2022-08-09T09:55:33.646" v="134" actId="14100"/>
          <ac:spMkLst>
            <pc:docMk/>
            <pc:sldMk cId="3166279866" sldId="478"/>
            <ac:spMk id="6" creationId="{9D97C31D-A29C-44E9-AD41-AF59E0AAED08}"/>
          </ac:spMkLst>
        </pc:spChg>
        <pc:spChg chg="mod">
          <ac:chgData name="DI XF" userId="2a7889fc66a80f19" providerId="LiveId" clId="{F2DFAA55-56AC-42DE-BB8E-AF4D52570C6E}" dt="2022-08-09T10:01:17.505" v="252" actId="108"/>
          <ac:spMkLst>
            <pc:docMk/>
            <pc:sldMk cId="3166279866" sldId="478"/>
            <ac:spMk id="30" creationId="{8D69F82B-3B0E-44CC-A7B9-B5467B877922}"/>
          </ac:spMkLst>
        </pc:spChg>
        <pc:spChg chg="del">
          <ac:chgData name="DI XF" userId="2a7889fc66a80f19" providerId="LiveId" clId="{F2DFAA55-56AC-42DE-BB8E-AF4D52570C6E}" dt="2022-08-09T09:55:04.963" v="120" actId="478"/>
          <ac:spMkLst>
            <pc:docMk/>
            <pc:sldMk cId="3166279866" sldId="478"/>
            <ac:spMk id="31" creationId="{20B0A6E6-1994-4730-92FB-C1A7CBE006DA}"/>
          </ac:spMkLst>
        </pc:spChg>
      </pc:sldChg>
      <pc:sldChg chg="addSp delSp modSp add mod">
        <pc:chgData name="DI XF" userId="2a7889fc66a80f19" providerId="LiveId" clId="{F2DFAA55-56AC-42DE-BB8E-AF4D52570C6E}" dt="2022-08-09T10:04:44.937" v="299" actId="6549"/>
        <pc:sldMkLst>
          <pc:docMk/>
          <pc:sldMk cId="727242836" sldId="479"/>
        </pc:sldMkLst>
        <pc:spChg chg="add mod">
          <ac:chgData name="DI XF" userId="2a7889fc66a80f19" providerId="LiveId" clId="{F2DFAA55-56AC-42DE-BB8E-AF4D52570C6E}" dt="2022-08-09T10:04:28.312" v="294" actId="1076"/>
          <ac:spMkLst>
            <pc:docMk/>
            <pc:sldMk cId="727242836" sldId="479"/>
            <ac:spMk id="5" creationId="{65DAB7B1-3087-4A19-99B3-E30F66151A8A}"/>
          </ac:spMkLst>
        </pc:spChg>
        <pc:spChg chg="add mod">
          <ac:chgData name="DI XF" userId="2a7889fc66a80f19" providerId="LiveId" clId="{F2DFAA55-56AC-42DE-BB8E-AF4D52570C6E}" dt="2022-08-09T10:04:28.312" v="294" actId="1076"/>
          <ac:spMkLst>
            <pc:docMk/>
            <pc:sldMk cId="727242836" sldId="479"/>
            <ac:spMk id="6" creationId="{1A87427C-36AE-48DB-B0ED-C5793AB95FEF}"/>
          </ac:spMkLst>
        </pc:spChg>
        <pc:spChg chg="add mod">
          <ac:chgData name="DI XF" userId="2a7889fc66a80f19" providerId="LiveId" clId="{F2DFAA55-56AC-42DE-BB8E-AF4D52570C6E}" dt="2022-08-09T10:04:28.312" v="294" actId="1076"/>
          <ac:spMkLst>
            <pc:docMk/>
            <pc:sldMk cId="727242836" sldId="479"/>
            <ac:spMk id="7" creationId="{EEC3A89A-C376-4596-AEAB-631A4B8A3FF8}"/>
          </ac:spMkLst>
        </pc:spChg>
        <pc:spChg chg="add mod">
          <ac:chgData name="DI XF" userId="2a7889fc66a80f19" providerId="LiveId" clId="{F2DFAA55-56AC-42DE-BB8E-AF4D52570C6E}" dt="2022-08-09T10:04:28.312" v="294" actId="1076"/>
          <ac:spMkLst>
            <pc:docMk/>
            <pc:sldMk cId="727242836" sldId="479"/>
            <ac:spMk id="8" creationId="{69C48EC1-3D2F-471C-B243-DDBB315695DF}"/>
          </ac:spMkLst>
        </pc:spChg>
        <pc:spChg chg="add mod">
          <ac:chgData name="DI XF" userId="2a7889fc66a80f19" providerId="LiveId" clId="{F2DFAA55-56AC-42DE-BB8E-AF4D52570C6E}" dt="2022-08-09T10:04:28.312" v="294" actId="1076"/>
          <ac:spMkLst>
            <pc:docMk/>
            <pc:sldMk cId="727242836" sldId="479"/>
            <ac:spMk id="9" creationId="{2D350EA9-5D6C-4D9D-84E3-7CE772E63A54}"/>
          </ac:spMkLst>
        </pc:spChg>
        <pc:spChg chg="add mod">
          <ac:chgData name="DI XF" userId="2a7889fc66a80f19" providerId="LiveId" clId="{F2DFAA55-56AC-42DE-BB8E-AF4D52570C6E}" dt="2022-08-09T10:04:28.312" v="294" actId="1076"/>
          <ac:spMkLst>
            <pc:docMk/>
            <pc:sldMk cId="727242836" sldId="479"/>
            <ac:spMk id="10" creationId="{BB7B7674-747B-42CD-83DA-73F025D7C3A8}"/>
          </ac:spMkLst>
        </pc:spChg>
        <pc:spChg chg="add mod">
          <ac:chgData name="DI XF" userId="2a7889fc66a80f19" providerId="LiveId" clId="{F2DFAA55-56AC-42DE-BB8E-AF4D52570C6E}" dt="2022-08-09T10:04:28.312" v="294" actId="1076"/>
          <ac:spMkLst>
            <pc:docMk/>
            <pc:sldMk cId="727242836" sldId="479"/>
            <ac:spMk id="11" creationId="{0C5F103D-1514-4DBD-B9CE-D7776B6ED7D5}"/>
          </ac:spMkLst>
        </pc:spChg>
        <pc:spChg chg="add mod">
          <ac:chgData name="DI XF" userId="2a7889fc66a80f19" providerId="LiveId" clId="{F2DFAA55-56AC-42DE-BB8E-AF4D52570C6E}" dt="2022-08-09T10:04:28.312" v="294" actId="1076"/>
          <ac:spMkLst>
            <pc:docMk/>
            <pc:sldMk cId="727242836" sldId="479"/>
            <ac:spMk id="12" creationId="{253B3583-2E59-40D9-9309-3A1D66147F20}"/>
          </ac:spMkLst>
        </pc:spChg>
        <pc:spChg chg="add mod">
          <ac:chgData name="DI XF" userId="2a7889fc66a80f19" providerId="LiveId" clId="{F2DFAA55-56AC-42DE-BB8E-AF4D52570C6E}" dt="2022-08-09T10:04:28.312" v="294" actId="1076"/>
          <ac:spMkLst>
            <pc:docMk/>
            <pc:sldMk cId="727242836" sldId="479"/>
            <ac:spMk id="13" creationId="{954E3E61-B299-4D78-9147-96DCD51472E8}"/>
          </ac:spMkLst>
        </pc:spChg>
        <pc:spChg chg="add mod">
          <ac:chgData name="DI XF" userId="2a7889fc66a80f19" providerId="LiveId" clId="{F2DFAA55-56AC-42DE-BB8E-AF4D52570C6E}" dt="2022-08-09T10:04:28.312" v="294" actId="1076"/>
          <ac:spMkLst>
            <pc:docMk/>
            <pc:sldMk cId="727242836" sldId="479"/>
            <ac:spMk id="14" creationId="{001A79CB-DB1E-4723-8555-05157453D4D3}"/>
          </ac:spMkLst>
        </pc:spChg>
        <pc:spChg chg="add mod">
          <ac:chgData name="DI XF" userId="2a7889fc66a80f19" providerId="LiveId" clId="{F2DFAA55-56AC-42DE-BB8E-AF4D52570C6E}" dt="2022-08-09T10:04:28.312" v="294" actId="1076"/>
          <ac:spMkLst>
            <pc:docMk/>
            <pc:sldMk cId="727242836" sldId="479"/>
            <ac:spMk id="15" creationId="{A5CAD32E-3753-4931-AAAA-6B1422996AC6}"/>
          </ac:spMkLst>
        </pc:spChg>
        <pc:spChg chg="add mod">
          <ac:chgData name="DI XF" userId="2a7889fc66a80f19" providerId="LiveId" clId="{F2DFAA55-56AC-42DE-BB8E-AF4D52570C6E}" dt="2022-08-09T10:04:44.937" v="299" actId="6549"/>
          <ac:spMkLst>
            <pc:docMk/>
            <pc:sldMk cId="727242836" sldId="479"/>
            <ac:spMk id="17" creationId="{AF1C3022-C65E-40DF-A1D4-A2892C1D24BE}"/>
          </ac:spMkLst>
        </pc:spChg>
        <pc:spChg chg="mod">
          <ac:chgData name="DI XF" userId="2a7889fc66a80f19" providerId="LiveId" clId="{F2DFAA55-56AC-42DE-BB8E-AF4D52570C6E}" dt="2022-08-09T10:01:18.997" v="255" actId="108"/>
          <ac:spMkLst>
            <pc:docMk/>
            <pc:sldMk cId="727242836" sldId="479"/>
            <ac:spMk id="30" creationId="{8D69F82B-3B0E-44CC-A7B9-B5467B877922}"/>
          </ac:spMkLst>
        </pc:spChg>
        <pc:spChg chg="del">
          <ac:chgData name="DI XF" userId="2a7889fc66a80f19" providerId="LiveId" clId="{F2DFAA55-56AC-42DE-BB8E-AF4D52570C6E}" dt="2022-08-09T09:55:37.155" v="136" actId="478"/>
          <ac:spMkLst>
            <pc:docMk/>
            <pc:sldMk cId="727242836" sldId="479"/>
            <ac:spMk id="31" creationId="{20B0A6E6-1994-4730-92FB-C1A7CBE006DA}"/>
          </ac:spMkLst>
        </pc:spChg>
      </pc:sldChg>
      <pc:sldChg chg="addSp delSp modSp add mod">
        <pc:chgData name="DI XF" userId="2a7889fc66a80f19" providerId="LiveId" clId="{F2DFAA55-56AC-42DE-BB8E-AF4D52570C6E}" dt="2022-08-09T10:01:20.255" v="258" actId="108"/>
        <pc:sldMkLst>
          <pc:docMk/>
          <pc:sldMk cId="3829717270" sldId="480"/>
        </pc:sldMkLst>
        <pc:spChg chg="del">
          <ac:chgData name="DI XF" userId="2a7889fc66a80f19" providerId="LiveId" clId="{F2DFAA55-56AC-42DE-BB8E-AF4D52570C6E}" dt="2022-08-09T09:56:24.700" v="146" actId="478"/>
          <ac:spMkLst>
            <pc:docMk/>
            <pc:sldMk cId="3829717270" sldId="480"/>
            <ac:spMk id="5" creationId="{65DAB7B1-3087-4A19-99B3-E30F66151A8A}"/>
          </ac:spMkLst>
        </pc:spChg>
        <pc:spChg chg="del">
          <ac:chgData name="DI XF" userId="2a7889fc66a80f19" providerId="LiveId" clId="{F2DFAA55-56AC-42DE-BB8E-AF4D52570C6E}" dt="2022-08-09T09:56:24.700" v="146" actId="478"/>
          <ac:spMkLst>
            <pc:docMk/>
            <pc:sldMk cId="3829717270" sldId="480"/>
            <ac:spMk id="6" creationId="{1A87427C-36AE-48DB-B0ED-C5793AB95FEF}"/>
          </ac:spMkLst>
        </pc:spChg>
        <pc:spChg chg="del">
          <ac:chgData name="DI XF" userId="2a7889fc66a80f19" providerId="LiveId" clId="{F2DFAA55-56AC-42DE-BB8E-AF4D52570C6E}" dt="2022-08-09T09:56:24.700" v="146" actId="478"/>
          <ac:spMkLst>
            <pc:docMk/>
            <pc:sldMk cId="3829717270" sldId="480"/>
            <ac:spMk id="7" creationId="{EEC3A89A-C376-4596-AEAB-631A4B8A3FF8}"/>
          </ac:spMkLst>
        </pc:spChg>
        <pc:spChg chg="del">
          <ac:chgData name="DI XF" userId="2a7889fc66a80f19" providerId="LiveId" clId="{F2DFAA55-56AC-42DE-BB8E-AF4D52570C6E}" dt="2022-08-09T09:56:24.700" v="146" actId="478"/>
          <ac:spMkLst>
            <pc:docMk/>
            <pc:sldMk cId="3829717270" sldId="480"/>
            <ac:spMk id="8" creationId="{69C48EC1-3D2F-471C-B243-DDBB315695DF}"/>
          </ac:spMkLst>
        </pc:spChg>
        <pc:spChg chg="del">
          <ac:chgData name="DI XF" userId="2a7889fc66a80f19" providerId="LiveId" clId="{F2DFAA55-56AC-42DE-BB8E-AF4D52570C6E}" dt="2022-08-09T09:56:24.700" v="146" actId="478"/>
          <ac:spMkLst>
            <pc:docMk/>
            <pc:sldMk cId="3829717270" sldId="480"/>
            <ac:spMk id="9" creationId="{2D350EA9-5D6C-4D9D-84E3-7CE772E63A54}"/>
          </ac:spMkLst>
        </pc:spChg>
        <pc:spChg chg="del">
          <ac:chgData name="DI XF" userId="2a7889fc66a80f19" providerId="LiveId" clId="{F2DFAA55-56AC-42DE-BB8E-AF4D52570C6E}" dt="2022-08-09T09:56:24.700" v="146" actId="478"/>
          <ac:spMkLst>
            <pc:docMk/>
            <pc:sldMk cId="3829717270" sldId="480"/>
            <ac:spMk id="10" creationId="{BB7B7674-747B-42CD-83DA-73F025D7C3A8}"/>
          </ac:spMkLst>
        </pc:spChg>
        <pc:spChg chg="del">
          <ac:chgData name="DI XF" userId="2a7889fc66a80f19" providerId="LiveId" clId="{F2DFAA55-56AC-42DE-BB8E-AF4D52570C6E}" dt="2022-08-09T09:56:24.700" v="146" actId="478"/>
          <ac:spMkLst>
            <pc:docMk/>
            <pc:sldMk cId="3829717270" sldId="480"/>
            <ac:spMk id="11" creationId="{0C5F103D-1514-4DBD-B9CE-D7776B6ED7D5}"/>
          </ac:spMkLst>
        </pc:spChg>
        <pc:spChg chg="del">
          <ac:chgData name="DI XF" userId="2a7889fc66a80f19" providerId="LiveId" clId="{F2DFAA55-56AC-42DE-BB8E-AF4D52570C6E}" dt="2022-08-09T09:56:24.700" v="146" actId="478"/>
          <ac:spMkLst>
            <pc:docMk/>
            <pc:sldMk cId="3829717270" sldId="480"/>
            <ac:spMk id="12" creationId="{253B3583-2E59-40D9-9309-3A1D66147F20}"/>
          </ac:spMkLst>
        </pc:spChg>
        <pc:spChg chg="del">
          <ac:chgData name="DI XF" userId="2a7889fc66a80f19" providerId="LiveId" clId="{F2DFAA55-56AC-42DE-BB8E-AF4D52570C6E}" dt="2022-08-09T09:56:24.700" v="146" actId="478"/>
          <ac:spMkLst>
            <pc:docMk/>
            <pc:sldMk cId="3829717270" sldId="480"/>
            <ac:spMk id="13" creationId="{954E3E61-B299-4D78-9147-96DCD51472E8}"/>
          </ac:spMkLst>
        </pc:spChg>
        <pc:spChg chg="del">
          <ac:chgData name="DI XF" userId="2a7889fc66a80f19" providerId="LiveId" clId="{F2DFAA55-56AC-42DE-BB8E-AF4D52570C6E}" dt="2022-08-09T09:56:24.700" v="146" actId="478"/>
          <ac:spMkLst>
            <pc:docMk/>
            <pc:sldMk cId="3829717270" sldId="480"/>
            <ac:spMk id="14" creationId="{001A79CB-DB1E-4723-8555-05157453D4D3}"/>
          </ac:spMkLst>
        </pc:spChg>
        <pc:spChg chg="del">
          <ac:chgData name="DI XF" userId="2a7889fc66a80f19" providerId="LiveId" clId="{F2DFAA55-56AC-42DE-BB8E-AF4D52570C6E}" dt="2022-08-09T09:56:24.700" v="146" actId="478"/>
          <ac:spMkLst>
            <pc:docMk/>
            <pc:sldMk cId="3829717270" sldId="480"/>
            <ac:spMk id="15" creationId="{A5CAD32E-3753-4931-AAAA-6B1422996AC6}"/>
          </ac:spMkLst>
        </pc:spChg>
        <pc:spChg chg="add mod">
          <ac:chgData name="DI XF" userId="2a7889fc66a80f19" providerId="LiveId" clId="{F2DFAA55-56AC-42DE-BB8E-AF4D52570C6E}" dt="2022-08-09T09:56:32.207" v="148" actId="1076"/>
          <ac:spMkLst>
            <pc:docMk/>
            <pc:sldMk cId="3829717270" sldId="480"/>
            <ac:spMk id="16" creationId="{B76EDA6F-5052-4CCE-AE4A-E25C400A9F6B}"/>
          </ac:spMkLst>
        </pc:spChg>
        <pc:spChg chg="add mod">
          <ac:chgData name="DI XF" userId="2a7889fc66a80f19" providerId="LiveId" clId="{F2DFAA55-56AC-42DE-BB8E-AF4D52570C6E}" dt="2022-08-09T09:57:16.613" v="156" actId="6549"/>
          <ac:spMkLst>
            <pc:docMk/>
            <pc:sldMk cId="3829717270" sldId="480"/>
            <ac:spMk id="17" creationId="{1E0D65A6-DEDD-4410-8390-BE25793A7BBA}"/>
          </ac:spMkLst>
        </pc:spChg>
        <pc:spChg chg="add mod">
          <ac:chgData name="DI XF" userId="2a7889fc66a80f19" providerId="LiveId" clId="{F2DFAA55-56AC-42DE-BB8E-AF4D52570C6E}" dt="2022-08-09T09:57:19.068" v="157" actId="6549"/>
          <ac:spMkLst>
            <pc:docMk/>
            <pc:sldMk cId="3829717270" sldId="480"/>
            <ac:spMk id="18" creationId="{0954D830-D532-41B5-97D8-A5F5ED4E7744}"/>
          </ac:spMkLst>
        </pc:spChg>
        <pc:spChg chg="add mod">
          <ac:chgData name="DI XF" userId="2a7889fc66a80f19" providerId="LiveId" clId="{F2DFAA55-56AC-42DE-BB8E-AF4D52570C6E}" dt="2022-08-09T09:57:20.437" v="158" actId="6549"/>
          <ac:spMkLst>
            <pc:docMk/>
            <pc:sldMk cId="3829717270" sldId="480"/>
            <ac:spMk id="19" creationId="{2AC88D7E-0E0E-4078-8372-DE91509240BE}"/>
          </ac:spMkLst>
        </pc:spChg>
        <pc:spChg chg="add mod">
          <ac:chgData name="DI XF" userId="2a7889fc66a80f19" providerId="LiveId" clId="{F2DFAA55-56AC-42DE-BB8E-AF4D52570C6E}" dt="2022-08-09T09:56:32.207" v="148" actId="1076"/>
          <ac:spMkLst>
            <pc:docMk/>
            <pc:sldMk cId="3829717270" sldId="480"/>
            <ac:spMk id="20" creationId="{7E9E8FA7-0AF2-42F6-967E-F55940CE42A4}"/>
          </ac:spMkLst>
        </pc:spChg>
        <pc:spChg chg="add mod">
          <ac:chgData name="DI XF" userId="2a7889fc66a80f19" providerId="LiveId" clId="{F2DFAA55-56AC-42DE-BB8E-AF4D52570C6E}" dt="2022-08-09T09:56:32.207" v="148" actId="1076"/>
          <ac:spMkLst>
            <pc:docMk/>
            <pc:sldMk cId="3829717270" sldId="480"/>
            <ac:spMk id="21" creationId="{CDA789E2-05E5-4A98-A9B5-2986075249BB}"/>
          </ac:spMkLst>
        </pc:spChg>
        <pc:spChg chg="add mod">
          <ac:chgData name="DI XF" userId="2a7889fc66a80f19" providerId="LiveId" clId="{F2DFAA55-56AC-42DE-BB8E-AF4D52570C6E}" dt="2022-08-09T09:56:32.207" v="148" actId="1076"/>
          <ac:spMkLst>
            <pc:docMk/>
            <pc:sldMk cId="3829717270" sldId="480"/>
            <ac:spMk id="22" creationId="{78010143-10F6-4755-9385-69F3AE4D40F1}"/>
          </ac:spMkLst>
        </pc:spChg>
        <pc:spChg chg="add mod">
          <ac:chgData name="DI XF" userId="2a7889fc66a80f19" providerId="LiveId" clId="{F2DFAA55-56AC-42DE-BB8E-AF4D52570C6E}" dt="2022-08-09T09:56:32.207" v="148" actId="1076"/>
          <ac:spMkLst>
            <pc:docMk/>
            <pc:sldMk cId="3829717270" sldId="480"/>
            <ac:spMk id="23" creationId="{3D3D7DFA-8B83-488F-8427-B2DD1A4D872C}"/>
          </ac:spMkLst>
        </pc:spChg>
        <pc:spChg chg="add mod">
          <ac:chgData name="DI XF" userId="2a7889fc66a80f19" providerId="LiveId" clId="{F2DFAA55-56AC-42DE-BB8E-AF4D52570C6E}" dt="2022-08-09T09:56:32.207" v="148" actId="1076"/>
          <ac:spMkLst>
            <pc:docMk/>
            <pc:sldMk cId="3829717270" sldId="480"/>
            <ac:spMk id="24" creationId="{07A184D3-95A2-4D54-B257-7A29F6F52E51}"/>
          </ac:spMkLst>
        </pc:spChg>
        <pc:spChg chg="add del mod">
          <ac:chgData name="DI XF" userId="2a7889fc66a80f19" providerId="LiveId" clId="{F2DFAA55-56AC-42DE-BB8E-AF4D52570C6E}" dt="2022-08-09T09:56:35.524" v="149" actId="478"/>
          <ac:spMkLst>
            <pc:docMk/>
            <pc:sldMk cId="3829717270" sldId="480"/>
            <ac:spMk id="25" creationId="{8541C277-ECC7-4F3F-B197-10DAB7200392}"/>
          </ac:spMkLst>
        </pc:spChg>
        <pc:spChg chg="add del mod">
          <ac:chgData name="DI XF" userId="2a7889fc66a80f19" providerId="LiveId" clId="{F2DFAA55-56AC-42DE-BB8E-AF4D52570C6E}" dt="2022-08-09T09:56:36.917" v="150" actId="478"/>
          <ac:spMkLst>
            <pc:docMk/>
            <pc:sldMk cId="3829717270" sldId="480"/>
            <ac:spMk id="26" creationId="{1A692466-3003-45EC-B46C-58D54A3F98E8}"/>
          </ac:spMkLst>
        </pc:spChg>
        <pc:spChg chg="add mod">
          <ac:chgData name="DI XF" userId="2a7889fc66a80f19" providerId="LiveId" clId="{F2DFAA55-56AC-42DE-BB8E-AF4D52570C6E}" dt="2022-08-09T09:56:32.207" v="148" actId="1076"/>
          <ac:spMkLst>
            <pc:docMk/>
            <pc:sldMk cId="3829717270" sldId="480"/>
            <ac:spMk id="27" creationId="{A4FEBF78-D9C0-4302-B47D-52AD173AA8CD}"/>
          </ac:spMkLst>
        </pc:spChg>
        <pc:spChg chg="add mod">
          <ac:chgData name="DI XF" userId="2a7889fc66a80f19" providerId="LiveId" clId="{F2DFAA55-56AC-42DE-BB8E-AF4D52570C6E}" dt="2022-08-09T09:56:32.207" v="148" actId="1076"/>
          <ac:spMkLst>
            <pc:docMk/>
            <pc:sldMk cId="3829717270" sldId="480"/>
            <ac:spMk id="28" creationId="{413D6FB8-55FD-4FA3-811F-D5F7EC7477E4}"/>
          </ac:spMkLst>
        </pc:spChg>
        <pc:spChg chg="add mod">
          <ac:chgData name="DI XF" userId="2a7889fc66a80f19" providerId="LiveId" clId="{F2DFAA55-56AC-42DE-BB8E-AF4D52570C6E}" dt="2022-08-09T09:56:32.207" v="148" actId="1076"/>
          <ac:spMkLst>
            <pc:docMk/>
            <pc:sldMk cId="3829717270" sldId="480"/>
            <ac:spMk id="29" creationId="{19F44995-5D02-4115-B051-69F02CB2C9B2}"/>
          </ac:spMkLst>
        </pc:spChg>
        <pc:spChg chg="mod">
          <ac:chgData name="DI XF" userId="2a7889fc66a80f19" providerId="LiveId" clId="{F2DFAA55-56AC-42DE-BB8E-AF4D52570C6E}" dt="2022-08-09T10:01:20.255" v="258" actId="108"/>
          <ac:spMkLst>
            <pc:docMk/>
            <pc:sldMk cId="3829717270" sldId="480"/>
            <ac:spMk id="30" creationId="{8D69F82B-3B0E-44CC-A7B9-B5467B877922}"/>
          </ac:spMkLst>
        </pc:spChg>
        <pc:spChg chg="add mod">
          <ac:chgData name="DI XF" userId="2a7889fc66a80f19" providerId="LiveId" clId="{F2DFAA55-56AC-42DE-BB8E-AF4D52570C6E}" dt="2022-08-09T09:56:32.207" v="148" actId="1076"/>
          <ac:spMkLst>
            <pc:docMk/>
            <pc:sldMk cId="3829717270" sldId="480"/>
            <ac:spMk id="31" creationId="{C3305095-419C-4DFF-89CB-9D4FFB9A479C}"/>
          </ac:spMkLst>
        </pc:spChg>
        <pc:spChg chg="add mod">
          <ac:chgData name="DI XF" userId="2a7889fc66a80f19" providerId="LiveId" clId="{F2DFAA55-56AC-42DE-BB8E-AF4D52570C6E}" dt="2022-08-09T09:56:32.207" v="148" actId="1076"/>
          <ac:spMkLst>
            <pc:docMk/>
            <pc:sldMk cId="3829717270" sldId="480"/>
            <ac:spMk id="32" creationId="{71309EF5-F457-4C15-8835-74044FA3F6BD}"/>
          </ac:spMkLst>
        </pc:spChg>
        <pc:spChg chg="add mod">
          <ac:chgData name="DI XF" userId="2a7889fc66a80f19" providerId="LiveId" clId="{F2DFAA55-56AC-42DE-BB8E-AF4D52570C6E}" dt="2022-08-09T09:56:32.207" v="148" actId="1076"/>
          <ac:spMkLst>
            <pc:docMk/>
            <pc:sldMk cId="3829717270" sldId="480"/>
            <ac:spMk id="33" creationId="{4252D7E6-07BC-44F9-9D41-334B6173C7B0}"/>
          </ac:spMkLst>
        </pc:spChg>
        <pc:spChg chg="add mod">
          <ac:chgData name="DI XF" userId="2a7889fc66a80f19" providerId="LiveId" clId="{F2DFAA55-56AC-42DE-BB8E-AF4D52570C6E}" dt="2022-08-09T09:56:32.207" v="148" actId="1076"/>
          <ac:spMkLst>
            <pc:docMk/>
            <pc:sldMk cId="3829717270" sldId="480"/>
            <ac:spMk id="34" creationId="{BCA91878-6B01-4896-95B7-CD42BF824D33}"/>
          </ac:spMkLst>
        </pc:spChg>
        <pc:spChg chg="add mod">
          <ac:chgData name="DI XF" userId="2a7889fc66a80f19" providerId="LiveId" clId="{F2DFAA55-56AC-42DE-BB8E-AF4D52570C6E}" dt="2022-08-09T09:56:32.207" v="148" actId="1076"/>
          <ac:spMkLst>
            <pc:docMk/>
            <pc:sldMk cId="3829717270" sldId="480"/>
            <ac:spMk id="35" creationId="{1EA6B767-7230-456C-8CC4-8C0FC96BA61A}"/>
          </ac:spMkLst>
        </pc:spChg>
        <pc:spChg chg="add mod">
          <ac:chgData name="DI XF" userId="2a7889fc66a80f19" providerId="LiveId" clId="{F2DFAA55-56AC-42DE-BB8E-AF4D52570C6E}" dt="2022-08-09T09:56:32.207" v="148" actId="1076"/>
          <ac:spMkLst>
            <pc:docMk/>
            <pc:sldMk cId="3829717270" sldId="480"/>
            <ac:spMk id="36" creationId="{6A0BC9EB-80FC-400F-951F-D752FAD2781C}"/>
          </ac:spMkLst>
        </pc:spChg>
        <pc:spChg chg="add mod">
          <ac:chgData name="DI XF" userId="2a7889fc66a80f19" providerId="LiveId" clId="{F2DFAA55-56AC-42DE-BB8E-AF4D52570C6E}" dt="2022-08-09T09:56:32.207" v="148" actId="1076"/>
          <ac:spMkLst>
            <pc:docMk/>
            <pc:sldMk cId="3829717270" sldId="480"/>
            <ac:spMk id="37" creationId="{39A37A0E-B7E3-4874-B0CC-BF68A53BABB6}"/>
          </ac:spMkLst>
        </pc:spChg>
        <pc:spChg chg="add mod">
          <ac:chgData name="DI XF" userId="2a7889fc66a80f19" providerId="LiveId" clId="{F2DFAA55-56AC-42DE-BB8E-AF4D52570C6E}" dt="2022-08-09T09:56:32.207" v="148" actId="1076"/>
          <ac:spMkLst>
            <pc:docMk/>
            <pc:sldMk cId="3829717270" sldId="480"/>
            <ac:spMk id="38" creationId="{C8063313-DCE5-4500-8A0B-0630C1B24995}"/>
          </ac:spMkLst>
        </pc:spChg>
        <pc:spChg chg="add mod">
          <ac:chgData name="DI XF" userId="2a7889fc66a80f19" providerId="LiveId" clId="{F2DFAA55-56AC-42DE-BB8E-AF4D52570C6E}" dt="2022-08-09T09:56:32.207" v="148" actId="1076"/>
          <ac:spMkLst>
            <pc:docMk/>
            <pc:sldMk cId="3829717270" sldId="480"/>
            <ac:spMk id="39" creationId="{B4C300E8-A399-4983-BB21-360DF93697F8}"/>
          </ac:spMkLst>
        </pc:spChg>
        <pc:spChg chg="add mod">
          <ac:chgData name="DI XF" userId="2a7889fc66a80f19" providerId="LiveId" clId="{F2DFAA55-56AC-42DE-BB8E-AF4D52570C6E}" dt="2022-08-09T09:56:32.207" v="148" actId="1076"/>
          <ac:spMkLst>
            <pc:docMk/>
            <pc:sldMk cId="3829717270" sldId="480"/>
            <ac:spMk id="40" creationId="{4686AA03-14EB-4EDF-B279-E3F0699699B6}"/>
          </ac:spMkLst>
        </pc:spChg>
        <pc:spChg chg="add mod">
          <ac:chgData name="DI XF" userId="2a7889fc66a80f19" providerId="LiveId" clId="{F2DFAA55-56AC-42DE-BB8E-AF4D52570C6E}" dt="2022-08-09T09:56:32.207" v="148" actId="1076"/>
          <ac:spMkLst>
            <pc:docMk/>
            <pc:sldMk cId="3829717270" sldId="480"/>
            <ac:spMk id="41" creationId="{5256F21B-92B8-4DA8-9AA1-1782C10B6867}"/>
          </ac:spMkLst>
        </pc:spChg>
        <pc:spChg chg="add mod">
          <ac:chgData name="DI XF" userId="2a7889fc66a80f19" providerId="LiveId" clId="{F2DFAA55-56AC-42DE-BB8E-AF4D52570C6E}" dt="2022-08-09T09:56:32.207" v="148" actId="1076"/>
          <ac:spMkLst>
            <pc:docMk/>
            <pc:sldMk cId="3829717270" sldId="480"/>
            <ac:spMk id="42" creationId="{8273573F-BAE9-4500-96C3-20ED18870A0A}"/>
          </ac:spMkLst>
        </pc:spChg>
        <pc:spChg chg="add mod">
          <ac:chgData name="DI XF" userId="2a7889fc66a80f19" providerId="LiveId" clId="{F2DFAA55-56AC-42DE-BB8E-AF4D52570C6E}" dt="2022-08-09T09:56:32.207" v="148" actId="1076"/>
          <ac:spMkLst>
            <pc:docMk/>
            <pc:sldMk cId="3829717270" sldId="480"/>
            <ac:spMk id="43" creationId="{956201D5-FCC0-4C5C-90FA-B89C708C8908}"/>
          </ac:spMkLst>
        </pc:spChg>
        <pc:spChg chg="add mod">
          <ac:chgData name="DI XF" userId="2a7889fc66a80f19" providerId="LiveId" clId="{F2DFAA55-56AC-42DE-BB8E-AF4D52570C6E}" dt="2022-08-09T09:56:32.207" v="148" actId="1076"/>
          <ac:spMkLst>
            <pc:docMk/>
            <pc:sldMk cId="3829717270" sldId="480"/>
            <ac:spMk id="44" creationId="{5E636A42-C3D5-4A2E-9F31-A59209E19338}"/>
          </ac:spMkLst>
        </pc:spChg>
        <pc:spChg chg="add mod">
          <ac:chgData name="DI XF" userId="2a7889fc66a80f19" providerId="LiveId" clId="{F2DFAA55-56AC-42DE-BB8E-AF4D52570C6E}" dt="2022-08-09T09:56:32.207" v="148" actId="1076"/>
          <ac:spMkLst>
            <pc:docMk/>
            <pc:sldMk cId="3829717270" sldId="480"/>
            <ac:spMk id="45" creationId="{273AB014-327E-42D5-8E21-3DF278A5BC2A}"/>
          </ac:spMkLst>
        </pc:spChg>
        <pc:spChg chg="add mod">
          <ac:chgData name="DI XF" userId="2a7889fc66a80f19" providerId="LiveId" clId="{F2DFAA55-56AC-42DE-BB8E-AF4D52570C6E}" dt="2022-08-09T09:56:32.207" v="148" actId="1076"/>
          <ac:spMkLst>
            <pc:docMk/>
            <pc:sldMk cId="3829717270" sldId="480"/>
            <ac:spMk id="46" creationId="{5908A077-82B7-4459-8AF9-BBA06706B8D6}"/>
          </ac:spMkLst>
        </pc:spChg>
        <pc:spChg chg="add mod">
          <ac:chgData name="DI XF" userId="2a7889fc66a80f19" providerId="LiveId" clId="{F2DFAA55-56AC-42DE-BB8E-AF4D52570C6E}" dt="2022-08-09T09:56:32.207" v="148" actId="1076"/>
          <ac:spMkLst>
            <pc:docMk/>
            <pc:sldMk cId="3829717270" sldId="480"/>
            <ac:spMk id="47" creationId="{A2D35DA3-EEA3-4171-A142-7A5E1C64BDE4}"/>
          </ac:spMkLst>
        </pc:spChg>
        <pc:spChg chg="add mod">
          <ac:chgData name="DI XF" userId="2a7889fc66a80f19" providerId="LiveId" clId="{F2DFAA55-56AC-42DE-BB8E-AF4D52570C6E}" dt="2022-08-09T09:56:32.207" v="148" actId="1076"/>
          <ac:spMkLst>
            <pc:docMk/>
            <pc:sldMk cId="3829717270" sldId="480"/>
            <ac:spMk id="48" creationId="{01A6B0DE-AB64-4D18-97CF-72AEF9F2BC84}"/>
          </ac:spMkLst>
        </pc:spChg>
        <pc:spChg chg="add mod">
          <ac:chgData name="DI XF" userId="2a7889fc66a80f19" providerId="LiveId" clId="{F2DFAA55-56AC-42DE-BB8E-AF4D52570C6E}" dt="2022-08-09T09:56:32.207" v="148" actId="1076"/>
          <ac:spMkLst>
            <pc:docMk/>
            <pc:sldMk cId="3829717270" sldId="480"/>
            <ac:spMk id="49" creationId="{AE2FD835-D508-4D07-AE66-088DF399822E}"/>
          </ac:spMkLst>
        </pc:spChg>
        <pc:spChg chg="add mod">
          <ac:chgData name="DI XF" userId="2a7889fc66a80f19" providerId="LiveId" clId="{F2DFAA55-56AC-42DE-BB8E-AF4D52570C6E}" dt="2022-08-09T09:56:32.207" v="148" actId="1076"/>
          <ac:spMkLst>
            <pc:docMk/>
            <pc:sldMk cId="3829717270" sldId="480"/>
            <ac:spMk id="50" creationId="{0A2403CD-14E3-4436-92BC-42C43F7F58CE}"/>
          </ac:spMkLst>
        </pc:spChg>
        <pc:spChg chg="add mod">
          <ac:chgData name="DI XF" userId="2a7889fc66a80f19" providerId="LiveId" clId="{F2DFAA55-56AC-42DE-BB8E-AF4D52570C6E}" dt="2022-08-09T09:56:32.207" v="148" actId="1076"/>
          <ac:spMkLst>
            <pc:docMk/>
            <pc:sldMk cId="3829717270" sldId="480"/>
            <ac:spMk id="51" creationId="{B1FBA96F-C0B7-46B5-8B6A-2C8FBC0254A7}"/>
          </ac:spMkLst>
        </pc:spChg>
        <pc:spChg chg="add mod">
          <ac:chgData name="DI XF" userId="2a7889fc66a80f19" providerId="LiveId" clId="{F2DFAA55-56AC-42DE-BB8E-AF4D52570C6E}" dt="2022-08-09T09:56:56.064" v="154" actId="1076"/>
          <ac:spMkLst>
            <pc:docMk/>
            <pc:sldMk cId="3829717270" sldId="480"/>
            <ac:spMk id="52" creationId="{33B64ACE-9961-44CF-B743-D33DEE05F41B}"/>
          </ac:spMkLst>
        </pc:spChg>
      </pc:sldChg>
      <pc:sldChg chg="add del">
        <pc:chgData name="DI XF" userId="2a7889fc66a80f19" providerId="LiveId" clId="{F2DFAA55-56AC-42DE-BB8E-AF4D52570C6E}" dt="2022-08-09T10:04:29.850" v="295" actId="47"/>
        <pc:sldMkLst>
          <pc:docMk/>
          <pc:sldMk cId="1204676290" sldId="481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FF97AE-59AF-4943-A6BD-15D4EADB0933}" type="doc">
      <dgm:prSet loTypeId="urn:microsoft.com/office/officeart/2005/8/layout/venn3" loCatId="relationship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A7CE7BC8-331F-4616-ABFE-6CB6BA1EAF8D}">
      <dgm:prSet phldrT="[文本]" custT="1"/>
      <dgm:spPr/>
      <dgm:t>
        <a:bodyPr/>
        <a:lstStyle/>
        <a:p>
          <a:r>
            <a:rPr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甲方</a:t>
          </a:r>
          <a:endParaRPr lang="en-US" altLang="zh-CN" sz="2800" b="1" dirty="0">
            <a:solidFill>
              <a:srgbClr val="C00000"/>
            </a:solidFill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  <a:p>
          <a:r>
            <a:rPr lang="zh-CN" altLang="en-US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（买方，即客户）</a:t>
          </a:r>
          <a:endParaRPr lang="zh-CN" altLang="en-US" sz="2400" dirty="0"/>
        </a:p>
      </dgm:t>
    </dgm:pt>
    <dgm:pt modelId="{B77443A6-2A0F-4FA2-812D-D96F31E86548}" type="parTrans" cxnId="{C169C4AE-E5D4-4E78-B6F9-5A38E2F6F993}">
      <dgm:prSet/>
      <dgm:spPr/>
      <dgm:t>
        <a:bodyPr/>
        <a:lstStyle/>
        <a:p>
          <a:endParaRPr lang="zh-CN" altLang="en-US"/>
        </a:p>
      </dgm:t>
    </dgm:pt>
    <dgm:pt modelId="{E0890D84-3C3C-4D03-B8C3-9263898D2DE2}" type="sibTrans" cxnId="{C169C4AE-E5D4-4E78-B6F9-5A38E2F6F993}">
      <dgm:prSet/>
      <dgm:spPr/>
      <dgm:t>
        <a:bodyPr/>
        <a:lstStyle/>
        <a:p>
          <a:endParaRPr lang="zh-CN" altLang="en-US"/>
        </a:p>
      </dgm:t>
    </dgm:pt>
    <dgm:pt modelId="{87BEE035-2E1C-48EC-85CD-9958229BE8DE}">
      <dgm:prSet phldrT="[文本]" custT="1"/>
      <dgm:spPr/>
      <dgm:t>
        <a:bodyPr/>
        <a:lstStyle/>
        <a:p>
          <a:r>
            <a:rPr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乙方</a:t>
          </a:r>
          <a:endParaRPr lang="en-US" altLang="zh-CN" sz="2800" b="1" dirty="0">
            <a:solidFill>
              <a:srgbClr val="C00000"/>
            </a:solidFill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  <a:p>
          <a:r>
            <a:rPr lang="zh-CN" altLang="en-US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（卖方，即分包商、卖主、供应商）</a:t>
          </a:r>
          <a:endParaRPr lang="zh-CN" altLang="en-US" sz="2400" dirty="0"/>
        </a:p>
      </dgm:t>
    </dgm:pt>
    <dgm:pt modelId="{A9782346-6F00-43AB-9038-947D5F20D833}" type="parTrans" cxnId="{DA1836C7-3B0B-4FEF-BE95-3B77613F5183}">
      <dgm:prSet/>
      <dgm:spPr/>
      <dgm:t>
        <a:bodyPr/>
        <a:lstStyle/>
        <a:p>
          <a:endParaRPr lang="zh-CN" altLang="en-US"/>
        </a:p>
      </dgm:t>
    </dgm:pt>
    <dgm:pt modelId="{50A1655B-D5D8-4531-B8B7-170898B2C65C}" type="sibTrans" cxnId="{DA1836C7-3B0B-4FEF-BE95-3B77613F5183}">
      <dgm:prSet/>
      <dgm:spPr/>
      <dgm:t>
        <a:bodyPr/>
        <a:lstStyle/>
        <a:p>
          <a:endParaRPr lang="zh-CN" altLang="en-US"/>
        </a:p>
      </dgm:t>
    </dgm:pt>
    <dgm:pt modelId="{92455191-F34D-4877-8CC4-5BC15D2A8998}" type="pres">
      <dgm:prSet presAssocID="{43FF97AE-59AF-4943-A6BD-15D4EADB0933}" presName="Name0" presStyleCnt="0">
        <dgm:presLayoutVars>
          <dgm:dir/>
          <dgm:resizeHandles val="exact"/>
        </dgm:presLayoutVars>
      </dgm:prSet>
      <dgm:spPr/>
    </dgm:pt>
    <dgm:pt modelId="{BFC0FCF4-E04E-4CDC-A862-BAB743BBCAC9}" type="pres">
      <dgm:prSet presAssocID="{A7CE7BC8-331F-4616-ABFE-6CB6BA1EAF8D}" presName="Name5" presStyleLbl="vennNode1" presStyleIdx="0" presStyleCnt="2">
        <dgm:presLayoutVars>
          <dgm:bulletEnabled val="1"/>
        </dgm:presLayoutVars>
      </dgm:prSet>
      <dgm:spPr/>
    </dgm:pt>
    <dgm:pt modelId="{4A77C054-BF73-4776-86D3-90F112769BB1}" type="pres">
      <dgm:prSet presAssocID="{E0890D84-3C3C-4D03-B8C3-9263898D2DE2}" presName="space" presStyleCnt="0"/>
      <dgm:spPr/>
    </dgm:pt>
    <dgm:pt modelId="{1830DAA3-0999-4650-B31E-DD092040C100}" type="pres">
      <dgm:prSet presAssocID="{87BEE035-2E1C-48EC-85CD-9958229BE8DE}" presName="Name5" presStyleLbl="vennNode1" presStyleIdx="1" presStyleCnt="2">
        <dgm:presLayoutVars>
          <dgm:bulletEnabled val="1"/>
        </dgm:presLayoutVars>
      </dgm:prSet>
      <dgm:spPr/>
    </dgm:pt>
  </dgm:ptLst>
  <dgm:cxnLst>
    <dgm:cxn modelId="{6B370337-B92F-4855-9116-3E26EB2BA58D}" type="presOf" srcId="{43FF97AE-59AF-4943-A6BD-15D4EADB0933}" destId="{92455191-F34D-4877-8CC4-5BC15D2A8998}" srcOrd="0" destOrd="0" presId="urn:microsoft.com/office/officeart/2005/8/layout/venn3"/>
    <dgm:cxn modelId="{3851FB3F-488B-48C8-B4AC-A318ABD57631}" type="presOf" srcId="{A7CE7BC8-331F-4616-ABFE-6CB6BA1EAF8D}" destId="{BFC0FCF4-E04E-4CDC-A862-BAB743BBCAC9}" srcOrd="0" destOrd="0" presId="urn:microsoft.com/office/officeart/2005/8/layout/venn3"/>
    <dgm:cxn modelId="{C169C4AE-E5D4-4E78-B6F9-5A38E2F6F993}" srcId="{43FF97AE-59AF-4943-A6BD-15D4EADB0933}" destId="{A7CE7BC8-331F-4616-ABFE-6CB6BA1EAF8D}" srcOrd="0" destOrd="0" parTransId="{B77443A6-2A0F-4FA2-812D-D96F31E86548}" sibTransId="{E0890D84-3C3C-4D03-B8C3-9263898D2DE2}"/>
    <dgm:cxn modelId="{3C14B3BC-A455-45DE-B65C-50A9FD6FDC2A}" type="presOf" srcId="{87BEE035-2E1C-48EC-85CD-9958229BE8DE}" destId="{1830DAA3-0999-4650-B31E-DD092040C100}" srcOrd="0" destOrd="0" presId="urn:microsoft.com/office/officeart/2005/8/layout/venn3"/>
    <dgm:cxn modelId="{DA1836C7-3B0B-4FEF-BE95-3B77613F5183}" srcId="{43FF97AE-59AF-4943-A6BD-15D4EADB0933}" destId="{87BEE035-2E1C-48EC-85CD-9958229BE8DE}" srcOrd="1" destOrd="0" parTransId="{A9782346-6F00-43AB-9038-947D5F20D833}" sibTransId="{50A1655B-D5D8-4531-B8B7-170898B2C65C}"/>
    <dgm:cxn modelId="{5036D55A-A06D-4EBD-BE9D-55C391F6ED99}" type="presParOf" srcId="{92455191-F34D-4877-8CC4-5BC15D2A8998}" destId="{BFC0FCF4-E04E-4CDC-A862-BAB743BBCAC9}" srcOrd="0" destOrd="0" presId="urn:microsoft.com/office/officeart/2005/8/layout/venn3"/>
    <dgm:cxn modelId="{032C3AD0-6F24-4490-943D-18617BF9D960}" type="presParOf" srcId="{92455191-F34D-4877-8CC4-5BC15D2A8998}" destId="{4A77C054-BF73-4776-86D3-90F112769BB1}" srcOrd="1" destOrd="0" presId="urn:microsoft.com/office/officeart/2005/8/layout/venn3"/>
    <dgm:cxn modelId="{D95419C0-F78F-406E-9C8B-2725941236E6}" type="presParOf" srcId="{92455191-F34D-4877-8CC4-5BC15D2A8998}" destId="{1830DAA3-0999-4650-B31E-DD092040C100}" srcOrd="2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89D4AC-F4B5-4B5B-9C0D-D0F588360C5E}" type="doc">
      <dgm:prSet loTypeId="urn:microsoft.com/office/officeart/2005/8/layout/cycle6" loCatId="cycle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73ED755D-2742-4E6E-B14E-78D3AE9A7ED1}">
      <dgm:prSet custT="1"/>
      <dgm:spPr/>
      <dgm:t>
        <a:bodyPr/>
        <a:lstStyle/>
        <a:p>
          <a:r>
            <a:rPr lang="zh-CN" altLang="en-US" sz="2000" b="0" dirty="0">
              <a:latin typeface="华文新魏"/>
              <a:cs typeface="华文新魏"/>
            </a:rPr>
            <a:t>双方自愿达成</a:t>
          </a:r>
        </a:p>
      </dgm:t>
    </dgm:pt>
    <dgm:pt modelId="{2B39EEB1-06C2-4152-ADFD-F1A91B521556}" type="parTrans" cxnId="{546401C0-06CE-4F94-BA49-A0D15DD36591}">
      <dgm:prSet/>
      <dgm:spPr/>
      <dgm:t>
        <a:bodyPr/>
        <a:lstStyle/>
        <a:p>
          <a:endParaRPr lang="zh-CN" altLang="en-US" sz="2400" b="0"/>
        </a:p>
      </dgm:t>
    </dgm:pt>
    <dgm:pt modelId="{38B33CD0-3C87-4F28-B563-1202FC1882FC}" type="sibTrans" cxnId="{546401C0-06CE-4F94-BA49-A0D15DD36591}">
      <dgm:prSet/>
      <dgm:spPr/>
      <dgm:t>
        <a:bodyPr/>
        <a:lstStyle/>
        <a:p>
          <a:endParaRPr lang="zh-CN" altLang="en-US" sz="2400" b="0"/>
        </a:p>
      </dgm:t>
    </dgm:pt>
    <dgm:pt modelId="{B2EF07C9-B0D4-4F7E-A467-33982697CC67}">
      <dgm:prSet custT="1"/>
      <dgm:spPr/>
      <dgm:t>
        <a:bodyPr/>
        <a:lstStyle/>
        <a:p>
          <a:r>
            <a:rPr lang="zh-CN" altLang="en-US" sz="2000" b="0" dirty="0">
              <a:latin typeface="华文新魏"/>
              <a:cs typeface="华文新魏"/>
            </a:rPr>
            <a:t>有充分的签约理由</a:t>
          </a:r>
        </a:p>
      </dgm:t>
    </dgm:pt>
    <dgm:pt modelId="{B33E5A1B-01B2-4481-AD4E-6111548AF24D}" type="parTrans" cxnId="{A9C93EBC-5D8C-4AD2-9989-99EC5B6B6AA3}">
      <dgm:prSet/>
      <dgm:spPr/>
      <dgm:t>
        <a:bodyPr/>
        <a:lstStyle/>
        <a:p>
          <a:endParaRPr lang="zh-CN" altLang="en-US" sz="2400" b="0"/>
        </a:p>
      </dgm:t>
    </dgm:pt>
    <dgm:pt modelId="{AAC55605-04D9-4BD8-AC1A-80F742766043}" type="sibTrans" cxnId="{A9C93EBC-5D8C-4AD2-9989-99EC5B6B6AA3}">
      <dgm:prSet/>
      <dgm:spPr/>
      <dgm:t>
        <a:bodyPr/>
        <a:lstStyle/>
        <a:p>
          <a:endParaRPr lang="zh-CN" altLang="en-US" sz="2400" b="0"/>
        </a:p>
      </dgm:t>
    </dgm:pt>
    <dgm:pt modelId="{BE2E0A59-442D-400D-B2B1-C4934B244974}">
      <dgm:prSet custT="1"/>
      <dgm:spPr/>
      <dgm:t>
        <a:bodyPr/>
        <a:lstStyle/>
        <a:p>
          <a:r>
            <a:rPr lang="zh-CN" altLang="en-US" sz="2000" b="0" dirty="0">
              <a:latin typeface="华文新魏"/>
              <a:cs typeface="华文新魏"/>
            </a:rPr>
            <a:t>签订者有相应法律能力</a:t>
          </a:r>
        </a:p>
      </dgm:t>
    </dgm:pt>
    <dgm:pt modelId="{BA7C43CE-1773-4431-B30F-5684D7A2282D}" type="parTrans" cxnId="{41275740-5D66-4057-939B-79FF479D5806}">
      <dgm:prSet/>
      <dgm:spPr/>
      <dgm:t>
        <a:bodyPr/>
        <a:lstStyle/>
        <a:p>
          <a:endParaRPr lang="zh-CN" altLang="en-US" sz="2400" b="0"/>
        </a:p>
      </dgm:t>
    </dgm:pt>
    <dgm:pt modelId="{7DACCCDC-FBEA-4020-B86B-14D5424E0321}" type="sibTrans" cxnId="{41275740-5D66-4057-939B-79FF479D5806}">
      <dgm:prSet/>
      <dgm:spPr/>
      <dgm:t>
        <a:bodyPr/>
        <a:lstStyle/>
        <a:p>
          <a:endParaRPr lang="zh-CN" altLang="en-US" sz="2400" b="0"/>
        </a:p>
      </dgm:t>
    </dgm:pt>
    <dgm:pt modelId="{584C2B18-0D89-47D0-94AD-8520A89B3ACC}">
      <dgm:prSet custT="1"/>
      <dgm:spPr/>
      <dgm:t>
        <a:bodyPr/>
        <a:lstStyle/>
        <a:p>
          <a:r>
            <a:rPr lang="zh-CN" altLang="en-US" sz="2000" b="0" dirty="0">
              <a:latin typeface="华文新魏"/>
              <a:cs typeface="华文新魏"/>
            </a:rPr>
            <a:t>具有合法目的</a:t>
          </a:r>
        </a:p>
      </dgm:t>
    </dgm:pt>
    <dgm:pt modelId="{4FD67733-9D25-4732-917E-FEF225209757}" type="parTrans" cxnId="{D48F8199-71D1-4FBB-88F7-7B01B308D5FB}">
      <dgm:prSet/>
      <dgm:spPr/>
      <dgm:t>
        <a:bodyPr/>
        <a:lstStyle/>
        <a:p>
          <a:endParaRPr lang="zh-CN" altLang="en-US" sz="2400" b="0"/>
        </a:p>
      </dgm:t>
    </dgm:pt>
    <dgm:pt modelId="{CE3EA1DA-9F79-4B93-9463-46673AE672A9}" type="sibTrans" cxnId="{D48F8199-71D1-4FBB-88F7-7B01B308D5FB}">
      <dgm:prSet/>
      <dgm:spPr/>
      <dgm:t>
        <a:bodyPr/>
        <a:lstStyle/>
        <a:p>
          <a:endParaRPr lang="zh-CN" altLang="en-US" sz="2400" b="0"/>
        </a:p>
      </dgm:t>
    </dgm:pt>
    <dgm:pt modelId="{D5B2A7AF-2BDB-4746-BF6E-AFDE3CF32075}" type="pres">
      <dgm:prSet presAssocID="{3489D4AC-F4B5-4B5B-9C0D-D0F588360C5E}" presName="cycle" presStyleCnt="0">
        <dgm:presLayoutVars>
          <dgm:dir/>
          <dgm:resizeHandles val="exact"/>
        </dgm:presLayoutVars>
      </dgm:prSet>
      <dgm:spPr/>
    </dgm:pt>
    <dgm:pt modelId="{9A3472F0-2461-4368-9F6C-29F1D29EFB2B}" type="pres">
      <dgm:prSet presAssocID="{73ED755D-2742-4E6E-B14E-78D3AE9A7ED1}" presName="node" presStyleLbl="node1" presStyleIdx="0" presStyleCnt="4">
        <dgm:presLayoutVars>
          <dgm:bulletEnabled val="1"/>
        </dgm:presLayoutVars>
      </dgm:prSet>
      <dgm:spPr/>
    </dgm:pt>
    <dgm:pt modelId="{61D7EDF7-16A9-4487-A62E-86182397134C}" type="pres">
      <dgm:prSet presAssocID="{73ED755D-2742-4E6E-B14E-78D3AE9A7ED1}" presName="spNode" presStyleCnt="0"/>
      <dgm:spPr/>
    </dgm:pt>
    <dgm:pt modelId="{F96B5FA4-DCEF-47E2-A8B5-F8C1F71847D5}" type="pres">
      <dgm:prSet presAssocID="{38B33CD0-3C87-4F28-B563-1202FC1882FC}" presName="sibTrans" presStyleLbl="sibTrans1D1" presStyleIdx="0" presStyleCnt="4"/>
      <dgm:spPr/>
    </dgm:pt>
    <dgm:pt modelId="{0EA41FDC-CA9B-40EB-AD16-2F45F2022281}" type="pres">
      <dgm:prSet presAssocID="{BE2E0A59-442D-400D-B2B1-C4934B244974}" presName="node" presStyleLbl="node1" presStyleIdx="1" presStyleCnt="4" custScaleX="118699" custRadScaleRad="100171" custRadScaleInc="-1491">
        <dgm:presLayoutVars>
          <dgm:bulletEnabled val="1"/>
        </dgm:presLayoutVars>
      </dgm:prSet>
      <dgm:spPr/>
    </dgm:pt>
    <dgm:pt modelId="{036B312C-40DA-4366-9FE2-9EB82E51C819}" type="pres">
      <dgm:prSet presAssocID="{BE2E0A59-442D-400D-B2B1-C4934B244974}" presName="spNode" presStyleCnt="0"/>
      <dgm:spPr/>
    </dgm:pt>
    <dgm:pt modelId="{B1D0CF95-7C9D-460E-A1AD-C1F06C0E8B4F}" type="pres">
      <dgm:prSet presAssocID="{7DACCCDC-FBEA-4020-B86B-14D5424E0321}" presName="sibTrans" presStyleLbl="sibTrans1D1" presStyleIdx="1" presStyleCnt="4"/>
      <dgm:spPr/>
    </dgm:pt>
    <dgm:pt modelId="{4ED03463-6A1D-4546-884F-F995B51CA469}" type="pres">
      <dgm:prSet presAssocID="{B2EF07C9-B0D4-4F7E-A467-33982697CC67}" presName="node" presStyleLbl="node1" presStyleIdx="2" presStyleCnt="4">
        <dgm:presLayoutVars>
          <dgm:bulletEnabled val="1"/>
        </dgm:presLayoutVars>
      </dgm:prSet>
      <dgm:spPr/>
    </dgm:pt>
    <dgm:pt modelId="{3575FC70-A2B3-4C2E-ADC6-EA4678881CB0}" type="pres">
      <dgm:prSet presAssocID="{B2EF07C9-B0D4-4F7E-A467-33982697CC67}" presName="spNode" presStyleCnt="0"/>
      <dgm:spPr/>
    </dgm:pt>
    <dgm:pt modelId="{5A05830E-50E6-4B61-88DF-F2DAF93B0668}" type="pres">
      <dgm:prSet presAssocID="{AAC55605-04D9-4BD8-AC1A-80F742766043}" presName="sibTrans" presStyleLbl="sibTrans1D1" presStyleIdx="2" presStyleCnt="4"/>
      <dgm:spPr/>
    </dgm:pt>
    <dgm:pt modelId="{34073EA9-FF5F-44CC-B5DA-568622B72E68}" type="pres">
      <dgm:prSet presAssocID="{584C2B18-0D89-47D0-94AD-8520A89B3ACC}" presName="node" presStyleLbl="node1" presStyleIdx="3" presStyleCnt="4">
        <dgm:presLayoutVars>
          <dgm:bulletEnabled val="1"/>
        </dgm:presLayoutVars>
      </dgm:prSet>
      <dgm:spPr/>
    </dgm:pt>
    <dgm:pt modelId="{FD9A9722-52FF-4FF0-853C-E279D2974727}" type="pres">
      <dgm:prSet presAssocID="{584C2B18-0D89-47D0-94AD-8520A89B3ACC}" presName="spNode" presStyleCnt="0"/>
      <dgm:spPr/>
    </dgm:pt>
    <dgm:pt modelId="{1F8AD3DD-B0CD-41F4-BFCF-52FD4A61A2F3}" type="pres">
      <dgm:prSet presAssocID="{CE3EA1DA-9F79-4B93-9463-46673AE672A9}" presName="sibTrans" presStyleLbl="sibTrans1D1" presStyleIdx="3" presStyleCnt="4"/>
      <dgm:spPr/>
    </dgm:pt>
  </dgm:ptLst>
  <dgm:cxnLst>
    <dgm:cxn modelId="{E52FAA19-B45B-4F5D-96D4-8978011D5CFF}" type="presOf" srcId="{3489D4AC-F4B5-4B5B-9C0D-D0F588360C5E}" destId="{D5B2A7AF-2BDB-4746-BF6E-AFDE3CF32075}" srcOrd="0" destOrd="0" presId="urn:microsoft.com/office/officeart/2005/8/layout/cycle6"/>
    <dgm:cxn modelId="{0D0DC124-F012-486E-92BF-CEF4D785211D}" type="presOf" srcId="{73ED755D-2742-4E6E-B14E-78D3AE9A7ED1}" destId="{9A3472F0-2461-4368-9F6C-29F1D29EFB2B}" srcOrd="0" destOrd="0" presId="urn:microsoft.com/office/officeart/2005/8/layout/cycle6"/>
    <dgm:cxn modelId="{2582B52A-4541-4B35-8401-0B869B4FADF2}" type="presOf" srcId="{7DACCCDC-FBEA-4020-B86B-14D5424E0321}" destId="{B1D0CF95-7C9D-460E-A1AD-C1F06C0E8B4F}" srcOrd="0" destOrd="0" presId="urn:microsoft.com/office/officeart/2005/8/layout/cycle6"/>
    <dgm:cxn modelId="{41275740-5D66-4057-939B-79FF479D5806}" srcId="{3489D4AC-F4B5-4B5B-9C0D-D0F588360C5E}" destId="{BE2E0A59-442D-400D-B2B1-C4934B244974}" srcOrd="1" destOrd="0" parTransId="{BA7C43CE-1773-4431-B30F-5684D7A2282D}" sibTransId="{7DACCCDC-FBEA-4020-B86B-14D5424E0321}"/>
    <dgm:cxn modelId="{E1338B43-B36C-4FF8-B519-1279D7A7E72F}" type="presOf" srcId="{AAC55605-04D9-4BD8-AC1A-80F742766043}" destId="{5A05830E-50E6-4B61-88DF-F2DAF93B0668}" srcOrd="0" destOrd="0" presId="urn:microsoft.com/office/officeart/2005/8/layout/cycle6"/>
    <dgm:cxn modelId="{08A65E79-607E-45D8-BECA-8B40A112E7E2}" type="presOf" srcId="{B2EF07C9-B0D4-4F7E-A467-33982697CC67}" destId="{4ED03463-6A1D-4546-884F-F995B51CA469}" srcOrd="0" destOrd="0" presId="urn:microsoft.com/office/officeart/2005/8/layout/cycle6"/>
    <dgm:cxn modelId="{A35FBE59-9FC8-46A3-8734-CA82D25886B0}" type="presOf" srcId="{38B33CD0-3C87-4F28-B563-1202FC1882FC}" destId="{F96B5FA4-DCEF-47E2-A8B5-F8C1F71847D5}" srcOrd="0" destOrd="0" presId="urn:microsoft.com/office/officeart/2005/8/layout/cycle6"/>
    <dgm:cxn modelId="{AFFD6F87-DDBD-4BA9-8FE1-E48ECB20EB57}" type="presOf" srcId="{BE2E0A59-442D-400D-B2B1-C4934B244974}" destId="{0EA41FDC-CA9B-40EB-AD16-2F45F2022281}" srcOrd="0" destOrd="0" presId="urn:microsoft.com/office/officeart/2005/8/layout/cycle6"/>
    <dgm:cxn modelId="{D48F8199-71D1-4FBB-88F7-7B01B308D5FB}" srcId="{3489D4AC-F4B5-4B5B-9C0D-D0F588360C5E}" destId="{584C2B18-0D89-47D0-94AD-8520A89B3ACC}" srcOrd="3" destOrd="0" parTransId="{4FD67733-9D25-4732-917E-FEF225209757}" sibTransId="{CE3EA1DA-9F79-4B93-9463-46673AE672A9}"/>
    <dgm:cxn modelId="{A9C93EBC-5D8C-4AD2-9989-99EC5B6B6AA3}" srcId="{3489D4AC-F4B5-4B5B-9C0D-D0F588360C5E}" destId="{B2EF07C9-B0D4-4F7E-A467-33982697CC67}" srcOrd="2" destOrd="0" parTransId="{B33E5A1B-01B2-4481-AD4E-6111548AF24D}" sibTransId="{AAC55605-04D9-4BD8-AC1A-80F742766043}"/>
    <dgm:cxn modelId="{546401C0-06CE-4F94-BA49-A0D15DD36591}" srcId="{3489D4AC-F4B5-4B5B-9C0D-D0F588360C5E}" destId="{73ED755D-2742-4E6E-B14E-78D3AE9A7ED1}" srcOrd="0" destOrd="0" parTransId="{2B39EEB1-06C2-4152-ADFD-F1A91B521556}" sibTransId="{38B33CD0-3C87-4F28-B563-1202FC1882FC}"/>
    <dgm:cxn modelId="{BDB4CAE2-DF25-4E7E-A1AD-07C217DED7FF}" type="presOf" srcId="{CE3EA1DA-9F79-4B93-9463-46673AE672A9}" destId="{1F8AD3DD-B0CD-41F4-BFCF-52FD4A61A2F3}" srcOrd="0" destOrd="0" presId="urn:microsoft.com/office/officeart/2005/8/layout/cycle6"/>
    <dgm:cxn modelId="{467567F4-F188-4007-B68F-498471C3EACA}" type="presOf" srcId="{584C2B18-0D89-47D0-94AD-8520A89B3ACC}" destId="{34073EA9-FF5F-44CC-B5DA-568622B72E68}" srcOrd="0" destOrd="0" presId="urn:microsoft.com/office/officeart/2005/8/layout/cycle6"/>
    <dgm:cxn modelId="{C086BA32-027A-47B0-ACCD-F8C52501CAD5}" type="presParOf" srcId="{D5B2A7AF-2BDB-4746-BF6E-AFDE3CF32075}" destId="{9A3472F0-2461-4368-9F6C-29F1D29EFB2B}" srcOrd="0" destOrd="0" presId="urn:microsoft.com/office/officeart/2005/8/layout/cycle6"/>
    <dgm:cxn modelId="{734C368B-06A7-4742-86EC-41FF117BDFD7}" type="presParOf" srcId="{D5B2A7AF-2BDB-4746-BF6E-AFDE3CF32075}" destId="{61D7EDF7-16A9-4487-A62E-86182397134C}" srcOrd="1" destOrd="0" presId="urn:microsoft.com/office/officeart/2005/8/layout/cycle6"/>
    <dgm:cxn modelId="{73B99CE5-C68D-4240-BA2A-F7E9923C2350}" type="presParOf" srcId="{D5B2A7AF-2BDB-4746-BF6E-AFDE3CF32075}" destId="{F96B5FA4-DCEF-47E2-A8B5-F8C1F71847D5}" srcOrd="2" destOrd="0" presId="urn:microsoft.com/office/officeart/2005/8/layout/cycle6"/>
    <dgm:cxn modelId="{2BBB10A0-EC4D-4F32-9F51-4201FDD05393}" type="presParOf" srcId="{D5B2A7AF-2BDB-4746-BF6E-AFDE3CF32075}" destId="{0EA41FDC-CA9B-40EB-AD16-2F45F2022281}" srcOrd="3" destOrd="0" presId="urn:microsoft.com/office/officeart/2005/8/layout/cycle6"/>
    <dgm:cxn modelId="{2B9B4DD8-B166-48DE-9297-05F00F3C1565}" type="presParOf" srcId="{D5B2A7AF-2BDB-4746-BF6E-AFDE3CF32075}" destId="{036B312C-40DA-4366-9FE2-9EB82E51C819}" srcOrd="4" destOrd="0" presId="urn:microsoft.com/office/officeart/2005/8/layout/cycle6"/>
    <dgm:cxn modelId="{7E1FEBAD-4AA0-4923-A492-D8AA2B2A6D21}" type="presParOf" srcId="{D5B2A7AF-2BDB-4746-BF6E-AFDE3CF32075}" destId="{B1D0CF95-7C9D-460E-A1AD-C1F06C0E8B4F}" srcOrd="5" destOrd="0" presId="urn:microsoft.com/office/officeart/2005/8/layout/cycle6"/>
    <dgm:cxn modelId="{FA41A775-A62F-478A-A8E1-91BEAE63DCE7}" type="presParOf" srcId="{D5B2A7AF-2BDB-4746-BF6E-AFDE3CF32075}" destId="{4ED03463-6A1D-4546-884F-F995B51CA469}" srcOrd="6" destOrd="0" presId="urn:microsoft.com/office/officeart/2005/8/layout/cycle6"/>
    <dgm:cxn modelId="{19AAD920-1C1F-415C-82FE-F5D1E2327502}" type="presParOf" srcId="{D5B2A7AF-2BDB-4746-BF6E-AFDE3CF32075}" destId="{3575FC70-A2B3-4C2E-ADC6-EA4678881CB0}" srcOrd="7" destOrd="0" presId="urn:microsoft.com/office/officeart/2005/8/layout/cycle6"/>
    <dgm:cxn modelId="{CDF374B9-9643-46DE-B1BF-73C3D2287D82}" type="presParOf" srcId="{D5B2A7AF-2BDB-4746-BF6E-AFDE3CF32075}" destId="{5A05830E-50E6-4B61-88DF-F2DAF93B0668}" srcOrd="8" destOrd="0" presId="urn:microsoft.com/office/officeart/2005/8/layout/cycle6"/>
    <dgm:cxn modelId="{EC1F27D8-A24E-4A24-B57A-856822786ED5}" type="presParOf" srcId="{D5B2A7AF-2BDB-4746-BF6E-AFDE3CF32075}" destId="{34073EA9-FF5F-44CC-B5DA-568622B72E68}" srcOrd="9" destOrd="0" presId="urn:microsoft.com/office/officeart/2005/8/layout/cycle6"/>
    <dgm:cxn modelId="{3225370C-2530-4281-92FE-6A55CF77AF4E}" type="presParOf" srcId="{D5B2A7AF-2BDB-4746-BF6E-AFDE3CF32075}" destId="{FD9A9722-52FF-4FF0-853C-E279D2974727}" srcOrd="10" destOrd="0" presId="urn:microsoft.com/office/officeart/2005/8/layout/cycle6"/>
    <dgm:cxn modelId="{331DF9B9-49A5-4CC4-86ED-9C0A3CB99028}" type="presParOf" srcId="{D5B2A7AF-2BDB-4746-BF6E-AFDE3CF32075}" destId="{1F8AD3DD-B0CD-41F4-BFCF-52FD4A61A2F3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9279E5-C456-4803-A6F0-A07B18FB77D2}" type="doc">
      <dgm:prSet loTypeId="urn:microsoft.com/office/officeart/2005/8/layout/default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5E23C3AF-B79F-4734-967A-03F1C4EEBAD2}">
      <dgm:prSet phldrT="[文本]"/>
      <dgm:spPr/>
      <dgm:t>
        <a:bodyPr/>
        <a:lstStyle/>
        <a:p>
          <a:r>
            <a:rPr lang="zh-CN" altLang="en-US" dirty="0"/>
            <a:t>术语定义</a:t>
          </a:r>
        </a:p>
      </dgm:t>
    </dgm:pt>
    <dgm:pt modelId="{769E783F-EFBE-46D6-B945-E71BAC7E5ECC}" type="parTrans" cxnId="{994EAD06-5787-416E-8DD1-D76447C977D9}">
      <dgm:prSet/>
      <dgm:spPr/>
      <dgm:t>
        <a:bodyPr/>
        <a:lstStyle/>
        <a:p>
          <a:endParaRPr lang="zh-CN" altLang="en-US"/>
        </a:p>
      </dgm:t>
    </dgm:pt>
    <dgm:pt modelId="{44078F01-AC11-40B5-91E7-81AD43469873}" type="sibTrans" cxnId="{994EAD06-5787-416E-8DD1-D76447C977D9}">
      <dgm:prSet/>
      <dgm:spPr/>
      <dgm:t>
        <a:bodyPr/>
        <a:lstStyle/>
        <a:p>
          <a:endParaRPr lang="zh-CN" altLang="en-US"/>
        </a:p>
      </dgm:t>
    </dgm:pt>
    <dgm:pt modelId="{EB86A019-0A2F-4CD6-AEB8-37DA24B6500C}">
      <dgm:prSet phldrT="[文本]"/>
      <dgm:spPr/>
      <dgm:t>
        <a:bodyPr/>
        <a:lstStyle/>
        <a:p>
          <a:r>
            <a:rPr lang="zh-CN" altLang="en-US" dirty="0"/>
            <a:t>协议形式</a:t>
          </a:r>
        </a:p>
      </dgm:t>
    </dgm:pt>
    <dgm:pt modelId="{C062E265-1A01-4E93-B64F-2F01BF2FF134}" type="parTrans" cxnId="{B7D77C64-DB74-4426-B032-1654C1B78409}">
      <dgm:prSet/>
      <dgm:spPr/>
      <dgm:t>
        <a:bodyPr/>
        <a:lstStyle/>
        <a:p>
          <a:endParaRPr lang="zh-CN" altLang="en-US"/>
        </a:p>
      </dgm:t>
    </dgm:pt>
    <dgm:pt modelId="{9E3334E7-8B14-4DE2-A85A-BC06A827A831}" type="sibTrans" cxnId="{B7D77C64-DB74-4426-B032-1654C1B78409}">
      <dgm:prSet/>
      <dgm:spPr/>
      <dgm:t>
        <a:bodyPr/>
        <a:lstStyle/>
        <a:p>
          <a:endParaRPr lang="zh-CN" altLang="en-US"/>
        </a:p>
      </dgm:t>
    </dgm:pt>
    <dgm:pt modelId="{2B007C99-FECF-4588-9A62-C18ADAFF1A10}">
      <dgm:prSet phldrT="[文本]"/>
      <dgm:spPr/>
      <dgm:t>
        <a:bodyPr/>
        <a:lstStyle/>
        <a:p>
          <a:r>
            <a:rPr lang="zh-CN" altLang="en-US" dirty="0"/>
            <a:t>供应的商品和服务</a:t>
          </a:r>
        </a:p>
      </dgm:t>
    </dgm:pt>
    <dgm:pt modelId="{887D0AC2-2839-44B4-B31F-FF7C1BB52F18}" type="parTrans" cxnId="{71C1ADA7-5DE8-4C90-AE71-98FC0DE2DDF4}">
      <dgm:prSet/>
      <dgm:spPr/>
      <dgm:t>
        <a:bodyPr/>
        <a:lstStyle/>
        <a:p>
          <a:endParaRPr lang="zh-CN" altLang="en-US"/>
        </a:p>
      </dgm:t>
    </dgm:pt>
    <dgm:pt modelId="{DF698106-8D43-4975-87F3-5026340BEFF4}" type="sibTrans" cxnId="{71C1ADA7-5DE8-4C90-AE71-98FC0DE2DDF4}">
      <dgm:prSet/>
      <dgm:spPr/>
      <dgm:t>
        <a:bodyPr/>
        <a:lstStyle/>
        <a:p>
          <a:endParaRPr lang="zh-CN" altLang="en-US"/>
        </a:p>
      </dgm:t>
    </dgm:pt>
    <dgm:pt modelId="{8A295940-CC26-4C2E-9D75-4768A26F9E3E}">
      <dgm:prSet phldrT="[文本]"/>
      <dgm:spPr/>
      <dgm:t>
        <a:bodyPr/>
        <a:lstStyle/>
        <a:p>
          <a:r>
            <a:rPr lang="zh-CN" altLang="en-US" dirty="0"/>
            <a:t>商品或服务所有权</a:t>
          </a:r>
        </a:p>
      </dgm:t>
    </dgm:pt>
    <dgm:pt modelId="{DB2F1478-F6B5-43DD-BF6D-B744C6EA2C9A}" type="parTrans" cxnId="{7FA71A0F-306A-4266-AFD1-B7628A011357}">
      <dgm:prSet/>
      <dgm:spPr/>
      <dgm:t>
        <a:bodyPr/>
        <a:lstStyle/>
        <a:p>
          <a:endParaRPr lang="zh-CN" altLang="en-US"/>
        </a:p>
      </dgm:t>
    </dgm:pt>
    <dgm:pt modelId="{BA46F291-8C80-4AC6-8E70-3891B75D6B90}" type="sibTrans" cxnId="{7FA71A0F-306A-4266-AFD1-B7628A011357}">
      <dgm:prSet/>
      <dgm:spPr/>
      <dgm:t>
        <a:bodyPr/>
        <a:lstStyle/>
        <a:p>
          <a:endParaRPr lang="zh-CN" altLang="en-US"/>
        </a:p>
      </dgm:t>
    </dgm:pt>
    <dgm:pt modelId="{AC0216BB-71C8-4487-9575-A12EBC32FBCC}">
      <dgm:prSet phldrT="[文本]"/>
      <dgm:spPr/>
      <dgm:t>
        <a:bodyPr/>
        <a:lstStyle/>
        <a:p>
          <a:r>
            <a:rPr lang="zh-CN" altLang="en-US" dirty="0"/>
            <a:t>产品环境</a:t>
          </a:r>
        </a:p>
      </dgm:t>
    </dgm:pt>
    <dgm:pt modelId="{5D44AAB7-F7DC-4A6F-AFBB-84AB862D4B96}" type="parTrans" cxnId="{900FEEC4-E9A9-44B6-8C00-A9D91C02C561}">
      <dgm:prSet/>
      <dgm:spPr/>
      <dgm:t>
        <a:bodyPr/>
        <a:lstStyle/>
        <a:p>
          <a:endParaRPr lang="zh-CN" altLang="en-US"/>
        </a:p>
      </dgm:t>
    </dgm:pt>
    <dgm:pt modelId="{30224510-8411-4A9F-A21D-9898293E14D2}" type="sibTrans" cxnId="{900FEEC4-E9A9-44B6-8C00-A9D91C02C561}">
      <dgm:prSet/>
      <dgm:spPr/>
      <dgm:t>
        <a:bodyPr/>
        <a:lstStyle/>
        <a:p>
          <a:endParaRPr lang="zh-CN" altLang="en-US"/>
        </a:p>
      </dgm:t>
    </dgm:pt>
    <dgm:pt modelId="{B6B67ADD-E7A5-40D1-A00C-1E1CEAFFC800}">
      <dgm:prSet phldrT="[文本]"/>
      <dgm:spPr/>
      <dgm:t>
        <a:bodyPr/>
        <a:lstStyle/>
        <a:p>
          <a:r>
            <a:rPr lang="zh-CN" altLang="en-US" dirty="0"/>
            <a:t>客户承诺</a:t>
          </a:r>
        </a:p>
      </dgm:t>
    </dgm:pt>
    <dgm:pt modelId="{59222C75-576A-412D-813B-B9798FF075F6}" type="parTrans" cxnId="{343554AD-095C-41D2-A29C-8465FF16AE05}">
      <dgm:prSet/>
      <dgm:spPr/>
      <dgm:t>
        <a:bodyPr/>
        <a:lstStyle/>
        <a:p>
          <a:endParaRPr lang="zh-CN" altLang="en-US"/>
        </a:p>
      </dgm:t>
    </dgm:pt>
    <dgm:pt modelId="{27DDFBA7-15E5-4DB6-9A13-724881FF354F}" type="sibTrans" cxnId="{343554AD-095C-41D2-A29C-8465FF16AE05}">
      <dgm:prSet/>
      <dgm:spPr/>
      <dgm:t>
        <a:bodyPr/>
        <a:lstStyle/>
        <a:p>
          <a:endParaRPr lang="zh-CN" altLang="en-US"/>
        </a:p>
      </dgm:t>
    </dgm:pt>
    <dgm:pt modelId="{562562FD-5F69-4B41-9FFC-7A71244F4104}">
      <dgm:prSet phldrT="[文本]"/>
      <dgm:spPr/>
      <dgm:t>
        <a:bodyPr/>
        <a:lstStyle/>
        <a:p>
          <a:r>
            <a:rPr lang="zh-CN" altLang="en-US" dirty="0"/>
            <a:t>验收规程</a:t>
          </a:r>
        </a:p>
      </dgm:t>
    </dgm:pt>
    <dgm:pt modelId="{040E58D2-FF87-424D-867F-73206E516720}" type="parTrans" cxnId="{E10CCA80-DA41-44A8-AA11-776A0BFD6347}">
      <dgm:prSet/>
      <dgm:spPr/>
      <dgm:t>
        <a:bodyPr/>
        <a:lstStyle/>
        <a:p>
          <a:endParaRPr lang="zh-CN" altLang="en-US"/>
        </a:p>
      </dgm:t>
    </dgm:pt>
    <dgm:pt modelId="{56C577F6-E167-4612-83C3-6EDB8DA7D77A}" type="sibTrans" cxnId="{E10CCA80-DA41-44A8-AA11-776A0BFD6347}">
      <dgm:prSet/>
      <dgm:spPr/>
      <dgm:t>
        <a:bodyPr/>
        <a:lstStyle/>
        <a:p>
          <a:endParaRPr lang="zh-CN" altLang="en-US"/>
        </a:p>
      </dgm:t>
    </dgm:pt>
    <dgm:pt modelId="{C4B05B6F-55C0-4888-92D1-1D82E14A7EDB}">
      <dgm:prSet phldrT="[文本]"/>
      <dgm:spPr/>
      <dgm:t>
        <a:bodyPr/>
        <a:lstStyle/>
        <a:p>
          <a:r>
            <a:rPr lang="zh-CN" altLang="en-US" dirty="0"/>
            <a:t>产品服务应遵循的标准</a:t>
          </a:r>
        </a:p>
      </dgm:t>
    </dgm:pt>
    <dgm:pt modelId="{AF2777CD-8017-4A0D-8F71-422BE3C17203}" type="parTrans" cxnId="{3E240A3E-3689-4C30-A376-E32A03CE9DC0}">
      <dgm:prSet/>
      <dgm:spPr/>
      <dgm:t>
        <a:bodyPr/>
        <a:lstStyle/>
        <a:p>
          <a:endParaRPr lang="zh-CN" altLang="en-US"/>
        </a:p>
      </dgm:t>
    </dgm:pt>
    <dgm:pt modelId="{FF97E768-4E53-4C98-A11C-973A0B16F039}" type="sibTrans" cxnId="{3E240A3E-3689-4C30-A376-E32A03CE9DC0}">
      <dgm:prSet/>
      <dgm:spPr/>
      <dgm:t>
        <a:bodyPr/>
        <a:lstStyle/>
        <a:p>
          <a:endParaRPr lang="zh-CN" altLang="en-US"/>
        </a:p>
      </dgm:t>
    </dgm:pt>
    <dgm:pt modelId="{96FA839A-EBDC-4FB1-87A3-3F60ACDDB3FF}">
      <dgm:prSet phldrT="[文本]"/>
      <dgm:spPr/>
      <dgm:t>
        <a:bodyPr/>
        <a:lstStyle/>
        <a:p>
          <a:r>
            <a:rPr lang="zh-CN" altLang="en-US" dirty="0"/>
            <a:t>进度要求</a:t>
          </a:r>
        </a:p>
      </dgm:t>
    </dgm:pt>
    <dgm:pt modelId="{A7D5435F-E2CC-49B7-B00F-2AEC0FF6EC2E}" type="parTrans" cxnId="{1444DADF-38BB-49CD-BFEC-1F3973FB2DFF}">
      <dgm:prSet/>
      <dgm:spPr/>
      <dgm:t>
        <a:bodyPr/>
        <a:lstStyle/>
        <a:p>
          <a:endParaRPr lang="zh-CN" altLang="en-US"/>
        </a:p>
      </dgm:t>
    </dgm:pt>
    <dgm:pt modelId="{50263DCC-E689-49D2-9D4E-7298CD030CD0}" type="sibTrans" cxnId="{1444DADF-38BB-49CD-BFEC-1F3973FB2DFF}">
      <dgm:prSet/>
      <dgm:spPr/>
      <dgm:t>
        <a:bodyPr/>
        <a:lstStyle/>
        <a:p>
          <a:endParaRPr lang="zh-CN" altLang="en-US"/>
        </a:p>
      </dgm:t>
    </dgm:pt>
    <dgm:pt modelId="{DAB2A458-762F-4E10-9084-119143317C3A}">
      <dgm:prSet phldrT="[文本]"/>
      <dgm:spPr/>
      <dgm:t>
        <a:bodyPr/>
        <a:lstStyle/>
        <a:p>
          <a:r>
            <a:rPr lang="zh-CN" altLang="en-US" dirty="0"/>
            <a:t>价格和付款方式</a:t>
          </a:r>
        </a:p>
      </dgm:t>
    </dgm:pt>
    <dgm:pt modelId="{53C79229-F818-484C-AE5A-DB63F7CE9A7B}" type="parTrans" cxnId="{E27784E3-2296-4E38-B5BD-6A041B90FC27}">
      <dgm:prSet/>
      <dgm:spPr/>
      <dgm:t>
        <a:bodyPr/>
        <a:lstStyle/>
        <a:p>
          <a:endParaRPr lang="zh-CN" altLang="en-US"/>
        </a:p>
      </dgm:t>
    </dgm:pt>
    <dgm:pt modelId="{02D56ECB-1C15-4F31-8079-34A6F2C5D309}" type="sibTrans" cxnId="{E27784E3-2296-4E38-B5BD-6A041B90FC27}">
      <dgm:prSet/>
      <dgm:spPr/>
      <dgm:t>
        <a:bodyPr/>
        <a:lstStyle/>
        <a:p>
          <a:endParaRPr lang="zh-CN" altLang="en-US"/>
        </a:p>
      </dgm:t>
    </dgm:pt>
    <dgm:pt modelId="{ED72AF2E-1E19-4C58-A5CF-5F88A119AD2F}">
      <dgm:prSet phldrT="[文本]"/>
      <dgm:spPr/>
      <dgm:t>
        <a:bodyPr/>
        <a:lstStyle/>
        <a:p>
          <a:r>
            <a:rPr lang="zh-CN" altLang="en-US" dirty="0"/>
            <a:t>其他法律上的需求</a:t>
          </a:r>
        </a:p>
      </dgm:t>
    </dgm:pt>
    <dgm:pt modelId="{441FD638-F229-4036-BBAB-20351FB6B97C}" type="parTrans" cxnId="{7FAA2DAD-74C0-4DB6-B692-019F3D621854}">
      <dgm:prSet/>
      <dgm:spPr/>
      <dgm:t>
        <a:bodyPr/>
        <a:lstStyle/>
        <a:p>
          <a:endParaRPr lang="zh-CN" altLang="en-US"/>
        </a:p>
      </dgm:t>
    </dgm:pt>
    <dgm:pt modelId="{7529BAF8-CB44-4E0D-B8FC-346D85AE0635}" type="sibTrans" cxnId="{7FAA2DAD-74C0-4DB6-B692-019F3D621854}">
      <dgm:prSet/>
      <dgm:spPr/>
      <dgm:t>
        <a:bodyPr/>
        <a:lstStyle/>
        <a:p>
          <a:endParaRPr lang="zh-CN" altLang="en-US"/>
        </a:p>
      </dgm:t>
    </dgm:pt>
    <dgm:pt modelId="{6F43CF28-F8B1-4745-B4A0-305841DF2F28}" type="pres">
      <dgm:prSet presAssocID="{649279E5-C456-4803-A6F0-A07B18FB77D2}" presName="diagram" presStyleCnt="0">
        <dgm:presLayoutVars>
          <dgm:dir/>
          <dgm:resizeHandles val="exact"/>
        </dgm:presLayoutVars>
      </dgm:prSet>
      <dgm:spPr/>
    </dgm:pt>
    <dgm:pt modelId="{8360EBC4-8679-4BA2-8553-C06FEFC08E82}" type="pres">
      <dgm:prSet presAssocID="{5E23C3AF-B79F-4734-967A-03F1C4EEBAD2}" presName="node" presStyleLbl="node1" presStyleIdx="0" presStyleCnt="11">
        <dgm:presLayoutVars>
          <dgm:bulletEnabled val="1"/>
        </dgm:presLayoutVars>
      </dgm:prSet>
      <dgm:spPr/>
    </dgm:pt>
    <dgm:pt modelId="{1531E7AD-38C9-406D-A735-3A05B816C704}" type="pres">
      <dgm:prSet presAssocID="{44078F01-AC11-40B5-91E7-81AD43469873}" presName="sibTrans" presStyleCnt="0"/>
      <dgm:spPr/>
    </dgm:pt>
    <dgm:pt modelId="{6540B6D6-7634-4D39-ADA0-7C737448FCF1}" type="pres">
      <dgm:prSet presAssocID="{EB86A019-0A2F-4CD6-AEB8-37DA24B6500C}" presName="node" presStyleLbl="node1" presStyleIdx="1" presStyleCnt="11">
        <dgm:presLayoutVars>
          <dgm:bulletEnabled val="1"/>
        </dgm:presLayoutVars>
      </dgm:prSet>
      <dgm:spPr/>
    </dgm:pt>
    <dgm:pt modelId="{CEEB33C7-EC55-4966-B657-2856E1F8C598}" type="pres">
      <dgm:prSet presAssocID="{9E3334E7-8B14-4DE2-A85A-BC06A827A831}" presName="sibTrans" presStyleCnt="0"/>
      <dgm:spPr/>
    </dgm:pt>
    <dgm:pt modelId="{8A78F2DC-A770-4D5F-998D-23FB70E0B764}" type="pres">
      <dgm:prSet presAssocID="{2B007C99-FECF-4588-9A62-C18ADAFF1A10}" presName="node" presStyleLbl="node1" presStyleIdx="2" presStyleCnt="11">
        <dgm:presLayoutVars>
          <dgm:bulletEnabled val="1"/>
        </dgm:presLayoutVars>
      </dgm:prSet>
      <dgm:spPr/>
    </dgm:pt>
    <dgm:pt modelId="{18B12EB4-88C8-4382-B14A-71A55C21B63B}" type="pres">
      <dgm:prSet presAssocID="{DF698106-8D43-4975-87F3-5026340BEFF4}" presName="sibTrans" presStyleCnt="0"/>
      <dgm:spPr/>
    </dgm:pt>
    <dgm:pt modelId="{CBF33FB0-CE2E-423E-9792-2AA7FC8E6F4F}" type="pres">
      <dgm:prSet presAssocID="{8A295940-CC26-4C2E-9D75-4768A26F9E3E}" presName="node" presStyleLbl="node1" presStyleIdx="3" presStyleCnt="11">
        <dgm:presLayoutVars>
          <dgm:bulletEnabled val="1"/>
        </dgm:presLayoutVars>
      </dgm:prSet>
      <dgm:spPr/>
    </dgm:pt>
    <dgm:pt modelId="{7153DDDA-FA65-4265-8560-E1F4DB815600}" type="pres">
      <dgm:prSet presAssocID="{BA46F291-8C80-4AC6-8E70-3891B75D6B90}" presName="sibTrans" presStyleCnt="0"/>
      <dgm:spPr/>
    </dgm:pt>
    <dgm:pt modelId="{2506FFE0-D4DF-445F-B67D-2BBF0DFD025C}" type="pres">
      <dgm:prSet presAssocID="{AC0216BB-71C8-4487-9575-A12EBC32FBCC}" presName="node" presStyleLbl="node1" presStyleIdx="4" presStyleCnt="11">
        <dgm:presLayoutVars>
          <dgm:bulletEnabled val="1"/>
        </dgm:presLayoutVars>
      </dgm:prSet>
      <dgm:spPr/>
    </dgm:pt>
    <dgm:pt modelId="{D17441F0-92E7-4A42-A283-370190D43A4D}" type="pres">
      <dgm:prSet presAssocID="{30224510-8411-4A9F-A21D-9898293E14D2}" presName="sibTrans" presStyleCnt="0"/>
      <dgm:spPr/>
    </dgm:pt>
    <dgm:pt modelId="{79C5A571-F2EB-4BE0-B954-B80F81CD11D2}" type="pres">
      <dgm:prSet presAssocID="{B6B67ADD-E7A5-40D1-A00C-1E1CEAFFC800}" presName="node" presStyleLbl="node1" presStyleIdx="5" presStyleCnt="11">
        <dgm:presLayoutVars>
          <dgm:bulletEnabled val="1"/>
        </dgm:presLayoutVars>
      </dgm:prSet>
      <dgm:spPr/>
    </dgm:pt>
    <dgm:pt modelId="{764E6114-2C8C-4692-B78B-27E95263602F}" type="pres">
      <dgm:prSet presAssocID="{27DDFBA7-15E5-4DB6-9A13-724881FF354F}" presName="sibTrans" presStyleCnt="0"/>
      <dgm:spPr/>
    </dgm:pt>
    <dgm:pt modelId="{AC79D61C-2998-4BB4-A971-08D9D4AADD1F}" type="pres">
      <dgm:prSet presAssocID="{562562FD-5F69-4B41-9FFC-7A71244F4104}" presName="node" presStyleLbl="node1" presStyleIdx="6" presStyleCnt="11">
        <dgm:presLayoutVars>
          <dgm:bulletEnabled val="1"/>
        </dgm:presLayoutVars>
      </dgm:prSet>
      <dgm:spPr/>
    </dgm:pt>
    <dgm:pt modelId="{0B2D2BEC-AC02-44E5-84DD-E001CDFDEA10}" type="pres">
      <dgm:prSet presAssocID="{56C577F6-E167-4612-83C3-6EDB8DA7D77A}" presName="sibTrans" presStyleCnt="0"/>
      <dgm:spPr/>
    </dgm:pt>
    <dgm:pt modelId="{59264951-8A51-47FC-B960-658C961F06D8}" type="pres">
      <dgm:prSet presAssocID="{C4B05B6F-55C0-4888-92D1-1D82E14A7EDB}" presName="node" presStyleLbl="node1" presStyleIdx="7" presStyleCnt="11">
        <dgm:presLayoutVars>
          <dgm:bulletEnabled val="1"/>
        </dgm:presLayoutVars>
      </dgm:prSet>
      <dgm:spPr/>
    </dgm:pt>
    <dgm:pt modelId="{1858B103-B98E-4BD3-8E53-CAED2CEA63DD}" type="pres">
      <dgm:prSet presAssocID="{FF97E768-4E53-4C98-A11C-973A0B16F039}" presName="sibTrans" presStyleCnt="0"/>
      <dgm:spPr/>
    </dgm:pt>
    <dgm:pt modelId="{F2111748-BEF7-4A46-B4C4-8F79A2532200}" type="pres">
      <dgm:prSet presAssocID="{96FA839A-EBDC-4FB1-87A3-3F60ACDDB3FF}" presName="node" presStyleLbl="node1" presStyleIdx="8" presStyleCnt="11">
        <dgm:presLayoutVars>
          <dgm:bulletEnabled val="1"/>
        </dgm:presLayoutVars>
      </dgm:prSet>
      <dgm:spPr/>
    </dgm:pt>
    <dgm:pt modelId="{F2E681B0-0591-4444-B807-3E3D65DB7AB4}" type="pres">
      <dgm:prSet presAssocID="{50263DCC-E689-49D2-9D4E-7298CD030CD0}" presName="sibTrans" presStyleCnt="0"/>
      <dgm:spPr/>
    </dgm:pt>
    <dgm:pt modelId="{CA07C7BC-2FDC-4C57-ACE6-FE02B0A94448}" type="pres">
      <dgm:prSet presAssocID="{DAB2A458-762F-4E10-9084-119143317C3A}" presName="node" presStyleLbl="node1" presStyleIdx="9" presStyleCnt="11">
        <dgm:presLayoutVars>
          <dgm:bulletEnabled val="1"/>
        </dgm:presLayoutVars>
      </dgm:prSet>
      <dgm:spPr/>
    </dgm:pt>
    <dgm:pt modelId="{E051BCAB-0C73-4050-8090-E900B272CCDB}" type="pres">
      <dgm:prSet presAssocID="{02D56ECB-1C15-4F31-8079-34A6F2C5D309}" presName="sibTrans" presStyleCnt="0"/>
      <dgm:spPr/>
    </dgm:pt>
    <dgm:pt modelId="{13BA1CB1-57F7-4A3C-94BD-7D85EF25BBD0}" type="pres">
      <dgm:prSet presAssocID="{ED72AF2E-1E19-4C58-A5CF-5F88A119AD2F}" presName="node" presStyleLbl="node1" presStyleIdx="10" presStyleCnt="11">
        <dgm:presLayoutVars>
          <dgm:bulletEnabled val="1"/>
        </dgm:presLayoutVars>
      </dgm:prSet>
      <dgm:spPr/>
    </dgm:pt>
  </dgm:ptLst>
  <dgm:cxnLst>
    <dgm:cxn modelId="{994EAD06-5787-416E-8DD1-D76447C977D9}" srcId="{649279E5-C456-4803-A6F0-A07B18FB77D2}" destId="{5E23C3AF-B79F-4734-967A-03F1C4EEBAD2}" srcOrd="0" destOrd="0" parTransId="{769E783F-EFBE-46D6-B945-E71BAC7E5ECC}" sibTransId="{44078F01-AC11-40B5-91E7-81AD43469873}"/>
    <dgm:cxn modelId="{7FA71A0F-306A-4266-AFD1-B7628A011357}" srcId="{649279E5-C456-4803-A6F0-A07B18FB77D2}" destId="{8A295940-CC26-4C2E-9D75-4768A26F9E3E}" srcOrd="3" destOrd="0" parTransId="{DB2F1478-F6B5-43DD-BF6D-B744C6EA2C9A}" sibTransId="{BA46F291-8C80-4AC6-8E70-3891B75D6B90}"/>
    <dgm:cxn modelId="{F4388E0F-E7D0-49D4-B0A9-5FDAA1640462}" type="presOf" srcId="{562562FD-5F69-4B41-9FFC-7A71244F4104}" destId="{AC79D61C-2998-4BB4-A971-08D9D4AADD1F}" srcOrd="0" destOrd="0" presId="urn:microsoft.com/office/officeart/2005/8/layout/default"/>
    <dgm:cxn modelId="{3F3D2E23-6681-4AB4-9309-D0F578493E3C}" type="presOf" srcId="{EB86A019-0A2F-4CD6-AEB8-37DA24B6500C}" destId="{6540B6D6-7634-4D39-ADA0-7C737448FCF1}" srcOrd="0" destOrd="0" presId="urn:microsoft.com/office/officeart/2005/8/layout/default"/>
    <dgm:cxn modelId="{03F8D428-7D09-4443-A42F-E663FEF73DD8}" type="presOf" srcId="{649279E5-C456-4803-A6F0-A07B18FB77D2}" destId="{6F43CF28-F8B1-4745-B4A0-305841DF2F28}" srcOrd="0" destOrd="0" presId="urn:microsoft.com/office/officeart/2005/8/layout/default"/>
    <dgm:cxn modelId="{1550F435-85A9-430F-AC9F-34E6CB7A2E30}" type="presOf" srcId="{5E23C3AF-B79F-4734-967A-03F1C4EEBAD2}" destId="{8360EBC4-8679-4BA2-8553-C06FEFC08E82}" srcOrd="0" destOrd="0" presId="urn:microsoft.com/office/officeart/2005/8/layout/default"/>
    <dgm:cxn modelId="{EA3D053E-4D0A-4674-B18D-2A6325800384}" type="presOf" srcId="{AC0216BB-71C8-4487-9575-A12EBC32FBCC}" destId="{2506FFE0-D4DF-445F-B67D-2BBF0DFD025C}" srcOrd="0" destOrd="0" presId="urn:microsoft.com/office/officeart/2005/8/layout/default"/>
    <dgm:cxn modelId="{3E240A3E-3689-4C30-A376-E32A03CE9DC0}" srcId="{649279E5-C456-4803-A6F0-A07B18FB77D2}" destId="{C4B05B6F-55C0-4888-92D1-1D82E14A7EDB}" srcOrd="7" destOrd="0" parTransId="{AF2777CD-8017-4A0D-8F71-422BE3C17203}" sibTransId="{FF97E768-4E53-4C98-A11C-973A0B16F039}"/>
    <dgm:cxn modelId="{17037144-1B19-4BE1-A046-D23BB02256F3}" type="presOf" srcId="{96FA839A-EBDC-4FB1-87A3-3F60ACDDB3FF}" destId="{F2111748-BEF7-4A46-B4C4-8F79A2532200}" srcOrd="0" destOrd="0" presId="urn:microsoft.com/office/officeart/2005/8/layout/default"/>
    <dgm:cxn modelId="{B7D77C64-DB74-4426-B032-1654C1B78409}" srcId="{649279E5-C456-4803-A6F0-A07B18FB77D2}" destId="{EB86A019-0A2F-4CD6-AEB8-37DA24B6500C}" srcOrd="1" destOrd="0" parTransId="{C062E265-1A01-4E93-B64F-2F01BF2FF134}" sibTransId="{9E3334E7-8B14-4DE2-A85A-BC06A827A831}"/>
    <dgm:cxn modelId="{94B39A72-9B15-405E-903F-27F6407CEB5A}" type="presOf" srcId="{2B007C99-FECF-4588-9A62-C18ADAFF1A10}" destId="{8A78F2DC-A770-4D5F-998D-23FB70E0B764}" srcOrd="0" destOrd="0" presId="urn:microsoft.com/office/officeart/2005/8/layout/default"/>
    <dgm:cxn modelId="{E10CCA80-DA41-44A8-AA11-776A0BFD6347}" srcId="{649279E5-C456-4803-A6F0-A07B18FB77D2}" destId="{562562FD-5F69-4B41-9FFC-7A71244F4104}" srcOrd="6" destOrd="0" parTransId="{040E58D2-FF87-424D-867F-73206E516720}" sibTransId="{56C577F6-E167-4612-83C3-6EDB8DA7D77A}"/>
    <dgm:cxn modelId="{72CFC685-E38E-4414-BD3B-033DF611E2CA}" type="presOf" srcId="{B6B67ADD-E7A5-40D1-A00C-1E1CEAFFC800}" destId="{79C5A571-F2EB-4BE0-B954-B80F81CD11D2}" srcOrd="0" destOrd="0" presId="urn:microsoft.com/office/officeart/2005/8/layout/default"/>
    <dgm:cxn modelId="{43C6FC99-2C19-479E-B688-7CDE0CA866DC}" type="presOf" srcId="{DAB2A458-762F-4E10-9084-119143317C3A}" destId="{CA07C7BC-2FDC-4C57-ACE6-FE02B0A94448}" srcOrd="0" destOrd="0" presId="urn:microsoft.com/office/officeart/2005/8/layout/default"/>
    <dgm:cxn modelId="{71C1ADA7-5DE8-4C90-AE71-98FC0DE2DDF4}" srcId="{649279E5-C456-4803-A6F0-A07B18FB77D2}" destId="{2B007C99-FECF-4588-9A62-C18ADAFF1A10}" srcOrd="2" destOrd="0" parTransId="{887D0AC2-2839-44B4-B31F-FF7C1BB52F18}" sibTransId="{DF698106-8D43-4975-87F3-5026340BEFF4}"/>
    <dgm:cxn modelId="{7FAA2DAD-74C0-4DB6-B692-019F3D621854}" srcId="{649279E5-C456-4803-A6F0-A07B18FB77D2}" destId="{ED72AF2E-1E19-4C58-A5CF-5F88A119AD2F}" srcOrd="10" destOrd="0" parTransId="{441FD638-F229-4036-BBAB-20351FB6B97C}" sibTransId="{7529BAF8-CB44-4E0D-B8FC-346D85AE0635}"/>
    <dgm:cxn modelId="{343554AD-095C-41D2-A29C-8465FF16AE05}" srcId="{649279E5-C456-4803-A6F0-A07B18FB77D2}" destId="{B6B67ADD-E7A5-40D1-A00C-1E1CEAFFC800}" srcOrd="5" destOrd="0" parTransId="{59222C75-576A-412D-813B-B9798FF075F6}" sibTransId="{27DDFBA7-15E5-4DB6-9A13-724881FF354F}"/>
    <dgm:cxn modelId="{900FEEC4-E9A9-44B6-8C00-A9D91C02C561}" srcId="{649279E5-C456-4803-A6F0-A07B18FB77D2}" destId="{AC0216BB-71C8-4487-9575-A12EBC32FBCC}" srcOrd="4" destOrd="0" parTransId="{5D44AAB7-F7DC-4A6F-AFBB-84AB862D4B96}" sibTransId="{30224510-8411-4A9F-A21D-9898293E14D2}"/>
    <dgm:cxn modelId="{811027D1-6F30-4159-8D90-4FC06EE02436}" type="presOf" srcId="{ED72AF2E-1E19-4C58-A5CF-5F88A119AD2F}" destId="{13BA1CB1-57F7-4A3C-94BD-7D85EF25BBD0}" srcOrd="0" destOrd="0" presId="urn:microsoft.com/office/officeart/2005/8/layout/default"/>
    <dgm:cxn modelId="{1444DADF-38BB-49CD-BFEC-1F3973FB2DFF}" srcId="{649279E5-C456-4803-A6F0-A07B18FB77D2}" destId="{96FA839A-EBDC-4FB1-87A3-3F60ACDDB3FF}" srcOrd="8" destOrd="0" parTransId="{A7D5435F-E2CC-49B7-B00F-2AEC0FF6EC2E}" sibTransId="{50263DCC-E689-49D2-9D4E-7298CD030CD0}"/>
    <dgm:cxn modelId="{E27784E3-2296-4E38-B5BD-6A041B90FC27}" srcId="{649279E5-C456-4803-A6F0-A07B18FB77D2}" destId="{DAB2A458-762F-4E10-9084-119143317C3A}" srcOrd="9" destOrd="0" parTransId="{53C79229-F818-484C-AE5A-DB63F7CE9A7B}" sibTransId="{02D56ECB-1C15-4F31-8079-34A6F2C5D309}"/>
    <dgm:cxn modelId="{BA4031EC-46D6-436C-86E3-9D6445687A28}" type="presOf" srcId="{C4B05B6F-55C0-4888-92D1-1D82E14A7EDB}" destId="{59264951-8A51-47FC-B960-658C961F06D8}" srcOrd="0" destOrd="0" presId="urn:microsoft.com/office/officeart/2005/8/layout/default"/>
    <dgm:cxn modelId="{6EC9E7EE-C0DA-41AB-BC98-5FF7A2D7A9AC}" type="presOf" srcId="{8A295940-CC26-4C2E-9D75-4768A26F9E3E}" destId="{CBF33FB0-CE2E-423E-9792-2AA7FC8E6F4F}" srcOrd="0" destOrd="0" presId="urn:microsoft.com/office/officeart/2005/8/layout/default"/>
    <dgm:cxn modelId="{5D5C97D0-8866-453C-84B9-C7716AE8E9CD}" type="presParOf" srcId="{6F43CF28-F8B1-4745-B4A0-305841DF2F28}" destId="{8360EBC4-8679-4BA2-8553-C06FEFC08E82}" srcOrd="0" destOrd="0" presId="urn:microsoft.com/office/officeart/2005/8/layout/default"/>
    <dgm:cxn modelId="{A91F17DA-6254-4B5A-A9CD-BA7922213DAF}" type="presParOf" srcId="{6F43CF28-F8B1-4745-B4A0-305841DF2F28}" destId="{1531E7AD-38C9-406D-A735-3A05B816C704}" srcOrd="1" destOrd="0" presId="urn:microsoft.com/office/officeart/2005/8/layout/default"/>
    <dgm:cxn modelId="{EA35F4A2-D55F-46A0-8DD0-00658E70A646}" type="presParOf" srcId="{6F43CF28-F8B1-4745-B4A0-305841DF2F28}" destId="{6540B6D6-7634-4D39-ADA0-7C737448FCF1}" srcOrd="2" destOrd="0" presId="urn:microsoft.com/office/officeart/2005/8/layout/default"/>
    <dgm:cxn modelId="{706E9140-8E4F-423A-BF88-EF86D8815D1A}" type="presParOf" srcId="{6F43CF28-F8B1-4745-B4A0-305841DF2F28}" destId="{CEEB33C7-EC55-4966-B657-2856E1F8C598}" srcOrd="3" destOrd="0" presId="urn:microsoft.com/office/officeart/2005/8/layout/default"/>
    <dgm:cxn modelId="{373678DB-B8C0-4702-80D0-F54E433F4CC1}" type="presParOf" srcId="{6F43CF28-F8B1-4745-B4A0-305841DF2F28}" destId="{8A78F2DC-A770-4D5F-998D-23FB70E0B764}" srcOrd="4" destOrd="0" presId="urn:microsoft.com/office/officeart/2005/8/layout/default"/>
    <dgm:cxn modelId="{87C9D924-8E10-4427-9803-F71F912850FB}" type="presParOf" srcId="{6F43CF28-F8B1-4745-B4A0-305841DF2F28}" destId="{18B12EB4-88C8-4382-B14A-71A55C21B63B}" srcOrd="5" destOrd="0" presId="urn:microsoft.com/office/officeart/2005/8/layout/default"/>
    <dgm:cxn modelId="{3BC51015-9379-47EC-8774-F78731EB5425}" type="presParOf" srcId="{6F43CF28-F8B1-4745-B4A0-305841DF2F28}" destId="{CBF33FB0-CE2E-423E-9792-2AA7FC8E6F4F}" srcOrd="6" destOrd="0" presId="urn:microsoft.com/office/officeart/2005/8/layout/default"/>
    <dgm:cxn modelId="{84546ECF-3988-4828-9907-1A5661EC4B8E}" type="presParOf" srcId="{6F43CF28-F8B1-4745-B4A0-305841DF2F28}" destId="{7153DDDA-FA65-4265-8560-E1F4DB815600}" srcOrd="7" destOrd="0" presId="urn:microsoft.com/office/officeart/2005/8/layout/default"/>
    <dgm:cxn modelId="{28C179CC-7943-41BA-8834-84AE5A84CE3B}" type="presParOf" srcId="{6F43CF28-F8B1-4745-B4A0-305841DF2F28}" destId="{2506FFE0-D4DF-445F-B67D-2BBF0DFD025C}" srcOrd="8" destOrd="0" presId="urn:microsoft.com/office/officeart/2005/8/layout/default"/>
    <dgm:cxn modelId="{1E5FBE13-0F6D-416B-BCE4-8426336D36CB}" type="presParOf" srcId="{6F43CF28-F8B1-4745-B4A0-305841DF2F28}" destId="{D17441F0-92E7-4A42-A283-370190D43A4D}" srcOrd="9" destOrd="0" presId="urn:microsoft.com/office/officeart/2005/8/layout/default"/>
    <dgm:cxn modelId="{C953853C-D159-4F06-8F2B-B96D250A9BA3}" type="presParOf" srcId="{6F43CF28-F8B1-4745-B4A0-305841DF2F28}" destId="{79C5A571-F2EB-4BE0-B954-B80F81CD11D2}" srcOrd="10" destOrd="0" presId="urn:microsoft.com/office/officeart/2005/8/layout/default"/>
    <dgm:cxn modelId="{91F89798-AE7D-4EB0-8D8B-A2B6BD71AACB}" type="presParOf" srcId="{6F43CF28-F8B1-4745-B4A0-305841DF2F28}" destId="{764E6114-2C8C-4692-B78B-27E95263602F}" srcOrd="11" destOrd="0" presId="urn:microsoft.com/office/officeart/2005/8/layout/default"/>
    <dgm:cxn modelId="{4462CB49-909E-4BAA-8DBD-40096CF4C3A9}" type="presParOf" srcId="{6F43CF28-F8B1-4745-B4A0-305841DF2F28}" destId="{AC79D61C-2998-4BB4-A971-08D9D4AADD1F}" srcOrd="12" destOrd="0" presId="urn:microsoft.com/office/officeart/2005/8/layout/default"/>
    <dgm:cxn modelId="{541B5715-36AB-4BEF-8A5D-28AC3B96E83E}" type="presParOf" srcId="{6F43CF28-F8B1-4745-B4A0-305841DF2F28}" destId="{0B2D2BEC-AC02-44E5-84DD-E001CDFDEA10}" srcOrd="13" destOrd="0" presId="urn:microsoft.com/office/officeart/2005/8/layout/default"/>
    <dgm:cxn modelId="{1D942E84-41B2-4611-B36F-43FA87D26098}" type="presParOf" srcId="{6F43CF28-F8B1-4745-B4A0-305841DF2F28}" destId="{59264951-8A51-47FC-B960-658C961F06D8}" srcOrd="14" destOrd="0" presId="urn:microsoft.com/office/officeart/2005/8/layout/default"/>
    <dgm:cxn modelId="{6B805352-A152-454A-87EC-1CF7BA858E41}" type="presParOf" srcId="{6F43CF28-F8B1-4745-B4A0-305841DF2F28}" destId="{1858B103-B98E-4BD3-8E53-CAED2CEA63DD}" srcOrd="15" destOrd="0" presId="urn:microsoft.com/office/officeart/2005/8/layout/default"/>
    <dgm:cxn modelId="{E0F2EFDE-EC16-4557-A24A-777979A83B37}" type="presParOf" srcId="{6F43CF28-F8B1-4745-B4A0-305841DF2F28}" destId="{F2111748-BEF7-4A46-B4C4-8F79A2532200}" srcOrd="16" destOrd="0" presId="urn:microsoft.com/office/officeart/2005/8/layout/default"/>
    <dgm:cxn modelId="{B0093E08-FBD4-4447-81BE-E0C53FA66A51}" type="presParOf" srcId="{6F43CF28-F8B1-4745-B4A0-305841DF2F28}" destId="{F2E681B0-0591-4444-B807-3E3D65DB7AB4}" srcOrd="17" destOrd="0" presId="urn:microsoft.com/office/officeart/2005/8/layout/default"/>
    <dgm:cxn modelId="{3242CA77-0A9A-4CE1-80CD-643BF752085C}" type="presParOf" srcId="{6F43CF28-F8B1-4745-B4A0-305841DF2F28}" destId="{CA07C7BC-2FDC-4C57-ACE6-FE02B0A94448}" srcOrd="18" destOrd="0" presId="urn:microsoft.com/office/officeart/2005/8/layout/default"/>
    <dgm:cxn modelId="{52FDC0BA-B862-4E41-A794-1DD80C214818}" type="presParOf" srcId="{6F43CF28-F8B1-4745-B4A0-305841DF2F28}" destId="{E051BCAB-0C73-4050-8090-E900B272CCDB}" srcOrd="19" destOrd="0" presId="urn:microsoft.com/office/officeart/2005/8/layout/default"/>
    <dgm:cxn modelId="{134E7C83-A83E-4589-82C4-5B110A8E57A7}" type="presParOf" srcId="{6F43CF28-F8B1-4745-B4A0-305841DF2F28}" destId="{13BA1CB1-57F7-4A3C-94BD-7D85EF25BBD0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41137A2-BFBA-4692-939D-DFE3D9860872}" type="doc">
      <dgm:prSet loTypeId="urn:microsoft.com/office/officeart/2005/8/layout/vProcess5" loCatId="process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E64D294C-6F43-43EB-905C-629B0384D26F}">
      <dgm:prSet phldrT="[文本]"/>
      <dgm:spPr/>
      <dgm:t>
        <a:bodyPr/>
        <a:lstStyle/>
        <a:p>
          <a:r>
            <a:rPr lang="en-US" altLang="zh-CN" dirty="0"/>
            <a:t>1. </a:t>
          </a:r>
          <a:r>
            <a:rPr lang="zh-CN" altLang="en-US" dirty="0"/>
            <a:t>合同准备</a:t>
          </a:r>
        </a:p>
      </dgm:t>
    </dgm:pt>
    <dgm:pt modelId="{9370B547-D4AB-4E02-9676-ECB23576D2E3}" type="parTrans" cxnId="{4BB108C3-70B1-40B4-BD38-9AA083D6A85A}">
      <dgm:prSet/>
      <dgm:spPr/>
      <dgm:t>
        <a:bodyPr/>
        <a:lstStyle/>
        <a:p>
          <a:endParaRPr lang="zh-CN" altLang="en-US"/>
        </a:p>
      </dgm:t>
    </dgm:pt>
    <dgm:pt modelId="{C3B77443-5013-4576-A1B5-D859BF3F6872}" type="sibTrans" cxnId="{4BB108C3-70B1-40B4-BD38-9AA083D6A85A}">
      <dgm:prSet/>
      <dgm:spPr/>
      <dgm:t>
        <a:bodyPr/>
        <a:lstStyle/>
        <a:p>
          <a:endParaRPr lang="zh-CN" altLang="en-US"/>
        </a:p>
      </dgm:t>
    </dgm:pt>
    <dgm:pt modelId="{697F147C-4D00-483B-969A-4FB2DBEAF0B8}">
      <dgm:prSet phldrT="[文本]"/>
      <dgm:spPr/>
      <dgm:t>
        <a:bodyPr/>
        <a:lstStyle/>
        <a:p>
          <a:r>
            <a:rPr lang="en-US" altLang="zh-CN" dirty="0"/>
            <a:t>2. </a:t>
          </a:r>
          <a:r>
            <a:rPr lang="zh-CN" altLang="en-US" dirty="0"/>
            <a:t>合同签署</a:t>
          </a:r>
        </a:p>
      </dgm:t>
    </dgm:pt>
    <dgm:pt modelId="{17432357-62BC-4A80-8234-F1933E5520AC}" type="parTrans" cxnId="{5069D4E9-F683-42DF-A48A-BA982F3E67AC}">
      <dgm:prSet/>
      <dgm:spPr/>
      <dgm:t>
        <a:bodyPr/>
        <a:lstStyle/>
        <a:p>
          <a:endParaRPr lang="zh-CN" altLang="en-US"/>
        </a:p>
      </dgm:t>
    </dgm:pt>
    <dgm:pt modelId="{D61BCE77-C817-4883-9076-C79501CB3DE3}" type="sibTrans" cxnId="{5069D4E9-F683-42DF-A48A-BA982F3E67AC}">
      <dgm:prSet/>
      <dgm:spPr/>
      <dgm:t>
        <a:bodyPr/>
        <a:lstStyle/>
        <a:p>
          <a:endParaRPr lang="zh-CN" altLang="en-US"/>
        </a:p>
      </dgm:t>
    </dgm:pt>
    <dgm:pt modelId="{A49A88D7-DFBF-46A2-9B38-31A0D20F3566}">
      <dgm:prSet phldrT="[文本]"/>
      <dgm:spPr/>
      <dgm:t>
        <a:bodyPr/>
        <a:lstStyle/>
        <a:p>
          <a:r>
            <a:rPr lang="en-US" altLang="zh-CN" dirty="0"/>
            <a:t>3. </a:t>
          </a:r>
          <a:r>
            <a:rPr lang="zh-CN" altLang="en-US" dirty="0"/>
            <a:t>合同管理</a:t>
          </a:r>
        </a:p>
      </dgm:t>
    </dgm:pt>
    <dgm:pt modelId="{62A074F8-7DFE-4C21-AA33-47D425340EA7}" type="parTrans" cxnId="{FD57794D-6AB6-450F-B427-A7277CE1B415}">
      <dgm:prSet/>
      <dgm:spPr/>
      <dgm:t>
        <a:bodyPr/>
        <a:lstStyle/>
        <a:p>
          <a:endParaRPr lang="zh-CN" altLang="en-US"/>
        </a:p>
      </dgm:t>
    </dgm:pt>
    <dgm:pt modelId="{8FA02602-6FA0-46D1-9666-958B8E365028}" type="sibTrans" cxnId="{FD57794D-6AB6-450F-B427-A7277CE1B415}">
      <dgm:prSet/>
      <dgm:spPr/>
      <dgm:t>
        <a:bodyPr/>
        <a:lstStyle/>
        <a:p>
          <a:endParaRPr lang="zh-CN" altLang="en-US"/>
        </a:p>
      </dgm:t>
    </dgm:pt>
    <dgm:pt modelId="{A7365EE0-DE2A-47EE-AC72-143990BA14C4}">
      <dgm:prSet phldrT="[文本]"/>
      <dgm:spPr/>
      <dgm:t>
        <a:bodyPr/>
        <a:lstStyle/>
        <a:p>
          <a:r>
            <a:rPr lang="en-US" altLang="zh-CN" dirty="0"/>
            <a:t>4. </a:t>
          </a:r>
          <a:r>
            <a:rPr lang="zh-CN" altLang="en-US" dirty="0"/>
            <a:t>合同终止</a:t>
          </a:r>
        </a:p>
      </dgm:t>
    </dgm:pt>
    <dgm:pt modelId="{C6CB89D5-1C82-4F84-9748-22174739D191}" type="parTrans" cxnId="{2F8AF7F6-6E03-461C-85C4-BB7F13AD639B}">
      <dgm:prSet/>
      <dgm:spPr/>
      <dgm:t>
        <a:bodyPr/>
        <a:lstStyle/>
        <a:p>
          <a:endParaRPr lang="zh-CN" altLang="en-US"/>
        </a:p>
      </dgm:t>
    </dgm:pt>
    <dgm:pt modelId="{E38DF5D7-2B47-45F4-9772-B05E670A582F}" type="sibTrans" cxnId="{2F8AF7F6-6E03-461C-85C4-BB7F13AD639B}">
      <dgm:prSet/>
      <dgm:spPr/>
      <dgm:t>
        <a:bodyPr/>
        <a:lstStyle/>
        <a:p>
          <a:endParaRPr lang="zh-CN" altLang="en-US"/>
        </a:p>
      </dgm:t>
    </dgm:pt>
    <dgm:pt modelId="{3C8123B0-CB97-4D80-B643-148016F6CDF0}" type="pres">
      <dgm:prSet presAssocID="{E41137A2-BFBA-4692-939D-DFE3D9860872}" presName="outerComposite" presStyleCnt="0">
        <dgm:presLayoutVars>
          <dgm:chMax val="5"/>
          <dgm:dir/>
          <dgm:resizeHandles val="exact"/>
        </dgm:presLayoutVars>
      </dgm:prSet>
      <dgm:spPr/>
    </dgm:pt>
    <dgm:pt modelId="{42D15FD8-562D-4AD5-959D-FB440B6163A8}" type="pres">
      <dgm:prSet presAssocID="{E41137A2-BFBA-4692-939D-DFE3D9860872}" presName="dummyMaxCanvas" presStyleCnt="0">
        <dgm:presLayoutVars/>
      </dgm:prSet>
      <dgm:spPr/>
    </dgm:pt>
    <dgm:pt modelId="{520B955C-77F0-43EF-8507-5CE0B7F10F18}" type="pres">
      <dgm:prSet presAssocID="{E41137A2-BFBA-4692-939D-DFE3D9860872}" presName="FourNodes_1" presStyleLbl="node1" presStyleIdx="0" presStyleCnt="4">
        <dgm:presLayoutVars>
          <dgm:bulletEnabled val="1"/>
        </dgm:presLayoutVars>
      </dgm:prSet>
      <dgm:spPr/>
    </dgm:pt>
    <dgm:pt modelId="{FD70C2CB-C914-418D-B264-AB431A31544F}" type="pres">
      <dgm:prSet presAssocID="{E41137A2-BFBA-4692-939D-DFE3D9860872}" presName="FourNodes_2" presStyleLbl="node1" presStyleIdx="1" presStyleCnt="4">
        <dgm:presLayoutVars>
          <dgm:bulletEnabled val="1"/>
        </dgm:presLayoutVars>
      </dgm:prSet>
      <dgm:spPr/>
    </dgm:pt>
    <dgm:pt modelId="{4862878B-A1D7-45E3-995C-E4032E79D522}" type="pres">
      <dgm:prSet presAssocID="{E41137A2-BFBA-4692-939D-DFE3D9860872}" presName="FourNodes_3" presStyleLbl="node1" presStyleIdx="2" presStyleCnt="4">
        <dgm:presLayoutVars>
          <dgm:bulletEnabled val="1"/>
        </dgm:presLayoutVars>
      </dgm:prSet>
      <dgm:spPr/>
    </dgm:pt>
    <dgm:pt modelId="{EE70CF4E-3D1E-43AF-9581-75D43D257C9A}" type="pres">
      <dgm:prSet presAssocID="{E41137A2-BFBA-4692-939D-DFE3D9860872}" presName="FourNodes_4" presStyleLbl="node1" presStyleIdx="3" presStyleCnt="4">
        <dgm:presLayoutVars>
          <dgm:bulletEnabled val="1"/>
        </dgm:presLayoutVars>
      </dgm:prSet>
      <dgm:spPr/>
    </dgm:pt>
    <dgm:pt modelId="{E2674BEE-1D5B-4BEB-A0A0-B653E0F00CBD}" type="pres">
      <dgm:prSet presAssocID="{E41137A2-BFBA-4692-939D-DFE3D9860872}" presName="FourConn_1-2" presStyleLbl="fgAccFollowNode1" presStyleIdx="0" presStyleCnt="3">
        <dgm:presLayoutVars>
          <dgm:bulletEnabled val="1"/>
        </dgm:presLayoutVars>
      </dgm:prSet>
      <dgm:spPr/>
    </dgm:pt>
    <dgm:pt modelId="{02DF3E15-838E-4315-A62C-6F1CEAB9CBAF}" type="pres">
      <dgm:prSet presAssocID="{E41137A2-BFBA-4692-939D-DFE3D9860872}" presName="FourConn_2-3" presStyleLbl="fgAccFollowNode1" presStyleIdx="1" presStyleCnt="3">
        <dgm:presLayoutVars>
          <dgm:bulletEnabled val="1"/>
        </dgm:presLayoutVars>
      </dgm:prSet>
      <dgm:spPr/>
    </dgm:pt>
    <dgm:pt modelId="{DB7D7283-DB77-47CD-93D9-5914583B0A68}" type="pres">
      <dgm:prSet presAssocID="{E41137A2-BFBA-4692-939D-DFE3D9860872}" presName="FourConn_3-4" presStyleLbl="fgAccFollowNode1" presStyleIdx="2" presStyleCnt="3">
        <dgm:presLayoutVars>
          <dgm:bulletEnabled val="1"/>
        </dgm:presLayoutVars>
      </dgm:prSet>
      <dgm:spPr/>
    </dgm:pt>
    <dgm:pt modelId="{5DDE0D75-AB65-45C0-9A20-C454B52BD9F7}" type="pres">
      <dgm:prSet presAssocID="{E41137A2-BFBA-4692-939D-DFE3D9860872}" presName="FourNodes_1_text" presStyleLbl="node1" presStyleIdx="3" presStyleCnt="4">
        <dgm:presLayoutVars>
          <dgm:bulletEnabled val="1"/>
        </dgm:presLayoutVars>
      </dgm:prSet>
      <dgm:spPr/>
    </dgm:pt>
    <dgm:pt modelId="{6BBDCEBD-584F-4523-996E-0EC3E32F1671}" type="pres">
      <dgm:prSet presAssocID="{E41137A2-BFBA-4692-939D-DFE3D9860872}" presName="FourNodes_2_text" presStyleLbl="node1" presStyleIdx="3" presStyleCnt="4">
        <dgm:presLayoutVars>
          <dgm:bulletEnabled val="1"/>
        </dgm:presLayoutVars>
      </dgm:prSet>
      <dgm:spPr/>
    </dgm:pt>
    <dgm:pt modelId="{AC6BEE1E-E380-4FE5-A976-81697C8439E6}" type="pres">
      <dgm:prSet presAssocID="{E41137A2-BFBA-4692-939D-DFE3D9860872}" presName="FourNodes_3_text" presStyleLbl="node1" presStyleIdx="3" presStyleCnt="4">
        <dgm:presLayoutVars>
          <dgm:bulletEnabled val="1"/>
        </dgm:presLayoutVars>
      </dgm:prSet>
      <dgm:spPr/>
    </dgm:pt>
    <dgm:pt modelId="{C4BB0C55-746A-4D06-8DF9-5D1B9A19199C}" type="pres">
      <dgm:prSet presAssocID="{E41137A2-BFBA-4692-939D-DFE3D9860872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12BB4001-9B5F-45B6-BFB9-BFF7D117EE56}" type="presOf" srcId="{E64D294C-6F43-43EB-905C-629B0384D26F}" destId="{5DDE0D75-AB65-45C0-9A20-C454B52BD9F7}" srcOrd="1" destOrd="0" presId="urn:microsoft.com/office/officeart/2005/8/layout/vProcess5"/>
    <dgm:cxn modelId="{FA409C1B-0F14-4605-A89D-B3A5B8155D9B}" type="presOf" srcId="{D61BCE77-C817-4883-9076-C79501CB3DE3}" destId="{02DF3E15-838E-4315-A62C-6F1CEAB9CBAF}" srcOrd="0" destOrd="0" presId="urn:microsoft.com/office/officeart/2005/8/layout/vProcess5"/>
    <dgm:cxn modelId="{09EBE31E-2699-449C-936F-307D124B1FD6}" type="presOf" srcId="{A49A88D7-DFBF-46A2-9B38-31A0D20F3566}" destId="{AC6BEE1E-E380-4FE5-A976-81697C8439E6}" srcOrd="1" destOrd="0" presId="urn:microsoft.com/office/officeart/2005/8/layout/vProcess5"/>
    <dgm:cxn modelId="{A5DD382D-17CC-4469-AC93-4729449E5B44}" type="presOf" srcId="{697F147C-4D00-483B-969A-4FB2DBEAF0B8}" destId="{6BBDCEBD-584F-4523-996E-0EC3E32F1671}" srcOrd="1" destOrd="0" presId="urn:microsoft.com/office/officeart/2005/8/layout/vProcess5"/>
    <dgm:cxn modelId="{FD57794D-6AB6-450F-B427-A7277CE1B415}" srcId="{E41137A2-BFBA-4692-939D-DFE3D9860872}" destId="{A49A88D7-DFBF-46A2-9B38-31A0D20F3566}" srcOrd="2" destOrd="0" parTransId="{62A074F8-7DFE-4C21-AA33-47D425340EA7}" sibTransId="{8FA02602-6FA0-46D1-9666-958B8E365028}"/>
    <dgm:cxn modelId="{22D2B66D-FE62-4FC0-8303-440EBC383E32}" type="presOf" srcId="{A7365EE0-DE2A-47EE-AC72-143990BA14C4}" destId="{C4BB0C55-746A-4D06-8DF9-5D1B9A19199C}" srcOrd="1" destOrd="0" presId="urn:microsoft.com/office/officeart/2005/8/layout/vProcess5"/>
    <dgm:cxn modelId="{2FC1F54E-4627-405C-AD82-CD9D499DF75A}" type="presOf" srcId="{C3B77443-5013-4576-A1B5-D859BF3F6872}" destId="{E2674BEE-1D5B-4BEB-A0A0-B653E0F00CBD}" srcOrd="0" destOrd="0" presId="urn:microsoft.com/office/officeart/2005/8/layout/vProcess5"/>
    <dgm:cxn modelId="{AF1AA78D-72A9-44A4-91AF-995C103C357F}" type="presOf" srcId="{697F147C-4D00-483B-969A-4FB2DBEAF0B8}" destId="{FD70C2CB-C914-418D-B264-AB431A31544F}" srcOrd="0" destOrd="0" presId="urn:microsoft.com/office/officeart/2005/8/layout/vProcess5"/>
    <dgm:cxn modelId="{2A1D87B4-6041-4528-947B-A1641960C09F}" type="presOf" srcId="{A49A88D7-DFBF-46A2-9B38-31A0D20F3566}" destId="{4862878B-A1D7-45E3-995C-E4032E79D522}" srcOrd="0" destOrd="0" presId="urn:microsoft.com/office/officeart/2005/8/layout/vProcess5"/>
    <dgm:cxn modelId="{3856B9B8-6352-4FE2-940A-ECE2D778E08A}" type="presOf" srcId="{A7365EE0-DE2A-47EE-AC72-143990BA14C4}" destId="{EE70CF4E-3D1E-43AF-9581-75D43D257C9A}" srcOrd="0" destOrd="0" presId="urn:microsoft.com/office/officeart/2005/8/layout/vProcess5"/>
    <dgm:cxn modelId="{4BB108C3-70B1-40B4-BD38-9AA083D6A85A}" srcId="{E41137A2-BFBA-4692-939D-DFE3D9860872}" destId="{E64D294C-6F43-43EB-905C-629B0384D26F}" srcOrd="0" destOrd="0" parTransId="{9370B547-D4AB-4E02-9676-ECB23576D2E3}" sibTransId="{C3B77443-5013-4576-A1B5-D859BF3F6872}"/>
    <dgm:cxn modelId="{35AC24C3-64BC-43DB-9B81-CD779BB35B7D}" type="presOf" srcId="{E64D294C-6F43-43EB-905C-629B0384D26F}" destId="{520B955C-77F0-43EF-8507-5CE0B7F10F18}" srcOrd="0" destOrd="0" presId="urn:microsoft.com/office/officeart/2005/8/layout/vProcess5"/>
    <dgm:cxn modelId="{5069D4E9-F683-42DF-A48A-BA982F3E67AC}" srcId="{E41137A2-BFBA-4692-939D-DFE3D9860872}" destId="{697F147C-4D00-483B-969A-4FB2DBEAF0B8}" srcOrd="1" destOrd="0" parTransId="{17432357-62BC-4A80-8234-F1933E5520AC}" sibTransId="{D61BCE77-C817-4883-9076-C79501CB3DE3}"/>
    <dgm:cxn modelId="{4909B7EC-3074-4EFB-85CF-20A5FE61EB5B}" type="presOf" srcId="{E41137A2-BFBA-4692-939D-DFE3D9860872}" destId="{3C8123B0-CB97-4D80-B643-148016F6CDF0}" srcOrd="0" destOrd="0" presId="urn:microsoft.com/office/officeart/2005/8/layout/vProcess5"/>
    <dgm:cxn modelId="{FBF45CF1-EA81-4CE4-B67C-35E9F2A44940}" type="presOf" srcId="{8FA02602-6FA0-46D1-9666-958B8E365028}" destId="{DB7D7283-DB77-47CD-93D9-5914583B0A68}" srcOrd="0" destOrd="0" presId="urn:microsoft.com/office/officeart/2005/8/layout/vProcess5"/>
    <dgm:cxn modelId="{2F8AF7F6-6E03-461C-85C4-BB7F13AD639B}" srcId="{E41137A2-BFBA-4692-939D-DFE3D9860872}" destId="{A7365EE0-DE2A-47EE-AC72-143990BA14C4}" srcOrd="3" destOrd="0" parTransId="{C6CB89D5-1C82-4F84-9748-22174739D191}" sibTransId="{E38DF5D7-2B47-45F4-9772-B05E670A582F}"/>
    <dgm:cxn modelId="{013139B6-40E2-4DEA-9F5E-AE6121EB17A9}" type="presParOf" srcId="{3C8123B0-CB97-4D80-B643-148016F6CDF0}" destId="{42D15FD8-562D-4AD5-959D-FB440B6163A8}" srcOrd="0" destOrd="0" presId="urn:microsoft.com/office/officeart/2005/8/layout/vProcess5"/>
    <dgm:cxn modelId="{08AB9D5A-6BFB-4539-9BBB-DFFEF3302C87}" type="presParOf" srcId="{3C8123B0-CB97-4D80-B643-148016F6CDF0}" destId="{520B955C-77F0-43EF-8507-5CE0B7F10F18}" srcOrd="1" destOrd="0" presId="urn:microsoft.com/office/officeart/2005/8/layout/vProcess5"/>
    <dgm:cxn modelId="{A8ED04EF-1221-41CF-B774-3BD6F5C0090B}" type="presParOf" srcId="{3C8123B0-CB97-4D80-B643-148016F6CDF0}" destId="{FD70C2CB-C914-418D-B264-AB431A31544F}" srcOrd="2" destOrd="0" presId="urn:microsoft.com/office/officeart/2005/8/layout/vProcess5"/>
    <dgm:cxn modelId="{BBFBA3CF-F01A-488B-9197-F2C63B5BF274}" type="presParOf" srcId="{3C8123B0-CB97-4D80-B643-148016F6CDF0}" destId="{4862878B-A1D7-45E3-995C-E4032E79D522}" srcOrd="3" destOrd="0" presId="urn:microsoft.com/office/officeart/2005/8/layout/vProcess5"/>
    <dgm:cxn modelId="{201B879E-2E20-42D3-883D-1919A03A4C94}" type="presParOf" srcId="{3C8123B0-CB97-4D80-B643-148016F6CDF0}" destId="{EE70CF4E-3D1E-43AF-9581-75D43D257C9A}" srcOrd="4" destOrd="0" presId="urn:microsoft.com/office/officeart/2005/8/layout/vProcess5"/>
    <dgm:cxn modelId="{AC96D8DB-4A95-46A1-9D95-2D3BBBAC0E49}" type="presParOf" srcId="{3C8123B0-CB97-4D80-B643-148016F6CDF0}" destId="{E2674BEE-1D5B-4BEB-A0A0-B653E0F00CBD}" srcOrd="5" destOrd="0" presId="urn:microsoft.com/office/officeart/2005/8/layout/vProcess5"/>
    <dgm:cxn modelId="{D24C3FD7-EBDF-4CA8-8888-854E94CBFE62}" type="presParOf" srcId="{3C8123B0-CB97-4D80-B643-148016F6CDF0}" destId="{02DF3E15-838E-4315-A62C-6F1CEAB9CBAF}" srcOrd="6" destOrd="0" presId="urn:microsoft.com/office/officeart/2005/8/layout/vProcess5"/>
    <dgm:cxn modelId="{7BEEBC3A-CC5B-497E-9DC5-4F5756B6FB62}" type="presParOf" srcId="{3C8123B0-CB97-4D80-B643-148016F6CDF0}" destId="{DB7D7283-DB77-47CD-93D9-5914583B0A68}" srcOrd="7" destOrd="0" presId="urn:microsoft.com/office/officeart/2005/8/layout/vProcess5"/>
    <dgm:cxn modelId="{9C1934FE-A11E-4583-950D-7CDF25476BC4}" type="presParOf" srcId="{3C8123B0-CB97-4D80-B643-148016F6CDF0}" destId="{5DDE0D75-AB65-45C0-9A20-C454B52BD9F7}" srcOrd="8" destOrd="0" presId="urn:microsoft.com/office/officeart/2005/8/layout/vProcess5"/>
    <dgm:cxn modelId="{017566BD-0CBA-447C-8A63-79492891851F}" type="presParOf" srcId="{3C8123B0-CB97-4D80-B643-148016F6CDF0}" destId="{6BBDCEBD-584F-4523-996E-0EC3E32F1671}" srcOrd="9" destOrd="0" presId="urn:microsoft.com/office/officeart/2005/8/layout/vProcess5"/>
    <dgm:cxn modelId="{75E54EEE-C6F5-4F06-8C7D-F64A6156681D}" type="presParOf" srcId="{3C8123B0-CB97-4D80-B643-148016F6CDF0}" destId="{AC6BEE1E-E380-4FE5-A976-81697C8439E6}" srcOrd="10" destOrd="0" presId="urn:microsoft.com/office/officeart/2005/8/layout/vProcess5"/>
    <dgm:cxn modelId="{72D5313D-97DD-4C4C-9EF1-235BB7D6905E}" type="presParOf" srcId="{3C8123B0-CB97-4D80-B643-148016F6CDF0}" destId="{C4BB0C55-746A-4D06-8DF9-5D1B9A19199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C3C4A9C-3DE4-4CDC-A0FA-9EC8A8103426}" type="doc">
      <dgm:prSet loTypeId="urn:microsoft.com/office/officeart/2005/8/layout/arrow6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D51213AC-8763-43E2-B387-0D5E172039F3}">
      <dgm:prSet phldrT="[文本]" custT="1"/>
      <dgm:spPr/>
      <dgm:t>
        <a:bodyPr/>
        <a:lstStyle/>
        <a:p>
          <a:r>
            <a:rPr lang="zh-CN" altLang="en-US" sz="2400" dirty="0">
              <a:solidFill>
                <a:srgbClr val="FF66FF"/>
              </a:solidFill>
            </a:rPr>
            <a:t>甲方</a:t>
          </a:r>
          <a:r>
            <a:rPr lang="zh-CN" altLang="en-US" sz="2400" dirty="0"/>
            <a:t>合同管理者</a:t>
          </a:r>
        </a:p>
      </dgm:t>
    </dgm:pt>
    <dgm:pt modelId="{B0035E6A-F127-44C5-9FEB-D34891895725}" type="parTrans" cxnId="{8A50EDAB-83CB-4522-8FB3-4B8A872AF36B}">
      <dgm:prSet/>
      <dgm:spPr/>
      <dgm:t>
        <a:bodyPr/>
        <a:lstStyle/>
        <a:p>
          <a:endParaRPr lang="zh-CN" altLang="en-US" sz="1600"/>
        </a:p>
      </dgm:t>
    </dgm:pt>
    <dgm:pt modelId="{A5DBF4AB-FBA0-489A-B68A-D87813F308D0}" type="sibTrans" cxnId="{8A50EDAB-83CB-4522-8FB3-4B8A872AF36B}">
      <dgm:prSet/>
      <dgm:spPr/>
      <dgm:t>
        <a:bodyPr/>
        <a:lstStyle/>
        <a:p>
          <a:endParaRPr lang="zh-CN" altLang="en-US" sz="1600"/>
        </a:p>
      </dgm:t>
    </dgm:pt>
    <dgm:pt modelId="{622DEC54-B18E-414B-8DAE-7F0384F8C40B}">
      <dgm:prSet phldrT="[文本]" custT="1"/>
      <dgm:spPr/>
      <dgm:t>
        <a:bodyPr/>
        <a:lstStyle/>
        <a:p>
          <a:r>
            <a:rPr lang="zh-CN" altLang="en-US" sz="2400" dirty="0">
              <a:solidFill>
                <a:srgbClr val="FFFF00"/>
              </a:solidFill>
            </a:rPr>
            <a:t>乙方</a:t>
          </a:r>
          <a:r>
            <a:rPr lang="zh-CN" altLang="en-US" sz="2400" dirty="0"/>
            <a:t>合同管理者</a:t>
          </a:r>
        </a:p>
      </dgm:t>
    </dgm:pt>
    <dgm:pt modelId="{D4015F7A-835B-4556-9F3F-8EE76BDEB752}" type="parTrans" cxnId="{B383032D-716A-4408-808D-8F1A71CDBB24}">
      <dgm:prSet/>
      <dgm:spPr/>
      <dgm:t>
        <a:bodyPr/>
        <a:lstStyle/>
        <a:p>
          <a:endParaRPr lang="zh-CN" altLang="en-US" sz="1600"/>
        </a:p>
      </dgm:t>
    </dgm:pt>
    <dgm:pt modelId="{5B2BDC4D-3B8F-403C-A2E4-0796A7D77082}" type="sibTrans" cxnId="{B383032D-716A-4408-808D-8F1A71CDBB24}">
      <dgm:prSet/>
      <dgm:spPr/>
      <dgm:t>
        <a:bodyPr/>
        <a:lstStyle/>
        <a:p>
          <a:endParaRPr lang="zh-CN" altLang="en-US" sz="1600"/>
        </a:p>
      </dgm:t>
    </dgm:pt>
    <dgm:pt modelId="{E6ED6349-9C8F-49EE-8337-E71F04151D56}" type="pres">
      <dgm:prSet presAssocID="{1C3C4A9C-3DE4-4CDC-A0FA-9EC8A8103426}" presName="compositeShape" presStyleCnt="0">
        <dgm:presLayoutVars>
          <dgm:chMax val="2"/>
          <dgm:dir/>
          <dgm:resizeHandles val="exact"/>
        </dgm:presLayoutVars>
      </dgm:prSet>
      <dgm:spPr/>
    </dgm:pt>
    <dgm:pt modelId="{9B41D33C-24F2-4F31-9C91-622FAE215D5C}" type="pres">
      <dgm:prSet presAssocID="{1C3C4A9C-3DE4-4CDC-A0FA-9EC8A8103426}" presName="ribbon" presStyleLbl="node1" presStyleIdx="0" presStyleCnt="1"/>
      <dgm:spPr/>
    </dgm:pt>
    <dgm:pt modelId="{537DB697-C154-4B63-A7EC-F1352BB7A6F6}" type="pres">
      <dgm:prSet presAssocID="{1C3C4A9C-3DE4-4CDC-A0FA-9EC8A8103426}" presName="leftArrowText" presStyleLbl="node1" presStyleIdx="0" presStyleCnt="1" custScaleX="112121">
        <dgm:presLayoutVars>
          <dgm:chMax val="0"/>
          <dgm:bulletEnabled val="1"/>
        </dgm:presLayoutVars>
      </dgm:prSet>
      <dgm:spPr/>
    </dgm:pt>
    <dgm:pt modelId="{A0DDEED2-09A1-42B2-A480-22B3564DCDA1}" type="pres">
      <dgm:prSet presAssocID="{1C3C4A9C-3DE4-4CDC-A0FA-9EC8A8103426}" presName="rightArrowText" presStyleLbl="node1" presStyleIdx="0" presStyleCnt="1" custScaleX="112121">
        <dgm:presLayoutVars>
          <dgm:chMax val="0"/>
          <dgm:bulletEnabled val="1"/>
        </dgm:presLayoutVars>
      </dgm:prSet>
      <dgm:spPr/>
    </dgm:pt>
  </dgm:ptLst>
  <dgm:cxnLst>
    <dgm:cxn modelId="{3E2DF71D-AC9E-4767-B1DD-C7366011FAF0}" type="presOf" srcId="{1C3C4A9C-3DE4-4CDC-A0FA-9EC8A8103426}" destId="{E6ED6349-9C8F-49EE-8337-E71F04151D56}" srcOrd="0" destOrd="0" presId="urn:microsoft.com/office/officeart/2005/8/layout/arrow6"/>
    <dgm:cxn modelId="{B383032D-716A-4408-808D-8F1A71CDBB24}" srcId="{1C3C4A9C-3DE4-4CDC-A0FA-9EC8A8103426}" destId="{622DEC54-B18E-414B-8DAE-7F0384F8C40B}" srcOrd="1" destOrd="0" parTransId="{D4015F7A-835B-4556-9F3F-8EE76BDEB752}" sibTransId="{5B2BDC4D-3B8F-403C-A2E4-0796A7D77082}"/>
    <dgm:cxn modelId="{ED0DEC4A-9CFE-417B-B20D-B091E219E1E0}" type="presOf" srcId="{D51213AC-8763-43E2-B387-0D5E172039F3}" destId="{537DB697-C154-4B63-A7EC-F1352BB7A6F6}" srcOrd="0" destOrd="0" presId="urn:microsoft.com/office/officeart/2005/8/layout/arrow6"/>
    <dgm:cxn modelId="{8A50EDAB-83CB-4522-8FB3-4B8A872AF36B}" srcId="{1C3C4A9C-3DE4-4CDC-A0FA-9EC8A8103426}" destId="{D51213AC-8763-43E2-B387-0D5E172039F3}" srcOrd="0" destOrd="0" parTransId="{B0035E6A-F127-44C5-9FEB-D34891895725}" sibTransId="{A5DBF4AB-FBA0-489A-B68A-D87813F308D0}"/>
    <dgm:cxn modelId="{C64DCBC3-1293-4219-A633-478A9B9F5929}" type="presOf" srcId="{622DEC54-B18E-414B-8DAE-7F0384F8C40B}" destId="{A0DDEED2-09A1-42B2-A480-22B3564DCDA1}" srcOrd="0" destOrd="0" presId="urn:microsoft.com/office/officeart/2005/8/layout/arrow6"/>
    <dgm:cxn modelId="{CD739245-D034-4ABD-B20D-1619E1637D38}" type="presParOf" srcId="{E6ED6349-9C8F-49EE-8337-E71F04151D56}" destId="{9B41D33C-24F2-4F31-9C91-622FAE215D5C}" srcOrd="0" destOrd="0" presId="urn:microsoft.com/office/officeart/2005/8/layout/arrow6"/>
    <dgm:cxn modelId="{B0E46C5D-0886-4303-B2A9-23F6AA458F9A}" type="presParOf" srcId="{E6ED6349-9C8F-49EE-8337-E71F04151D56}" destId="{537DB697-C154-4B63-A7EC-F1352BB7A6F6}" srcOrd="1" destOrd="0" presId="urn:microsoft.com/office/officeart/2005/8/layout/arrow6"/>
    <dgm:cxn modelId="{6E4279C9-97E0-4A1A-81BA-ACA316FE21EB}" type="presParOf" srcId="{E6ED6349-9C8F-49EE-8337-E71F04151D56}" destId="{A0DDEED2-09A1-42B2-A480-22B3564DCDA1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0FCF4-E04E-4CDC-A862-BAB743BBCAC9}">
      <dsp:nvSpPr>
        <dsp:cNvPr id="0" name=""/>
        <dsp:cNvSpPr/>
      </dsp:nvSpPr>
      <dsp:spPr>
        <a:xfrm>
          <a:off x="1492717" y="1195"/>
          <a:ext cx="2661905" cy="2661905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46494" tIns="35560" rIns="146494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甲方</a:t>
          </a:r>
          <a:endParaRPr lang="en-US" altLang="zh-CN" sz="2800" b="1" kern="1200" dirty="0">
            <a:solidFill>
              <a:srgbClr val="C00000"/>
            </a:solidFill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（买方，即客户）</a:t>
          </a:r>
          <a:endParaRPr lang="zh-CN" altLang="en-US" sz="2400" kern="1200" dirty="0"/>
        </a:p>
      </dsp:txBody>
      <dsp:txXfrm>
        <a:off x="1882544" y="391022"/>
        <a:ext cx="1882251" cy="1882251"/>
      </dsp:txXfrm>
    </dsp:sp>
    <dsp:sp modelId="{1830DAA3-0999-4650-B31E-DD092040C100}">
      <dsp:nvSpPr>
        <dsp:cNvPr id="0" name=""/>
        <dsp:cNvSpPr/>
      </dsp:nvSpPr>
      <dsp:spPr>
        <a:xfrm>
          <a:off x="3622241" y="1195"/>
          <a:ext cx="2661905" cy="2661905"/>
        </a:xfrm>
        <a:prstGeom prst="ellipse">
          <a:avLst/>
        </a:prstGeom>
        <a:solidFill>
          <a:schemeClr val="accent4">
            <a:alpha val="50000"/>
            <a:hueOff val="-863770"/>
            <a:satOff val="-662"/>
            <a:lumOff val="1137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46494" tIns="35560" rIns="146494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乙方</a:t>
          </a:r>
          <a:endParaRPr lang="en-US" altLang="zh-CN" sz="2800" b="1" kern="1200" dirty="0">
            <a:solidFill>
              <a:srgbClr val="C00000"/>
            </a:solidFill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（卖方，即分包商、卖主、供应商）</a:t>
          </a:r>
          <a:endParaRPr lang="zh-CN" altLang="en-US" sz="2400" kern="1200" dirty="0"/>
        </a:p>
      </dsp:txBody>
      <dsp:txXfrm>
        <a:off x="4012068" y="391022"/>
        <a:ext cx="1882251" cy="18822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3472F0-2461-4368-9F6C-29F1D29EFB2B}">
      <dsp:nvSpPr>
        <dsp:cNvPr id="0" name=""/>
        <dsp:cNvSpPr/>
      </dsp:nvSpPr>
      <dsp:spPr>
        <a:xfrm>
          <a:off x="2333838" y="1680"/>
          <a:ext cx="1514576" cy="98447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kern="1200" dirty="0">
              <a:latin typeface="华文新魏"/>
              <a:cs typeface="华文新魏"/>
            </a:rPr>
            <a:t>双方自愿达成</a:t>
          </a:r>
        </a:p>
      </dsp:txBody>
      <dsp:txXfrm>
        <a:off x="2381896" y="49738"/>
        <a:ext cx="1418460" cy="888358"/>
      </dsp:txXfrm>
    </dsp:sp>
    <dsp:sp modelId="{F96B5FA4-DCEF-47E2-A8B5-F8C1F71847D5}">
      <dsp:nvSpPr>
        <dsp:cNvPr id="0" name=""/>
        <dsp:cNvSpPr/>
      </dsp:nvSpPr>
      <dsp:spPr>
        <a:xfrm>
          <a:off x="1469572" y="495771"/>
          <a:ext cx="3250168" cy="3250168"/>
        </a:xfrm>
        <a:custGeom>
          <a:avLst/>
          <a:gdLst/>
          <a:ahLst/>
          <a:cxnLst/>
          <a:rect l="0" t="0" r="0" b="0"/>
          <a:pathLst>
            <a:path>
              <a:moveTo>
                <a:pt x="2389651" y="191091"/>
              </a:moveTo>
              <a:arcTo wR="1625084" hR="1625084" stAng="17883923" swAng="2599929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A41FDC-CA9B-40EB-AD16-2F45F2022281}">
      <dsp:nvSpPr>
        <dsp:cNvPr id="0" name=""/>
        <dsp:cNvSpPr/>
      </dsp:nvSpPr>
      <dsp:spPr>
        <a:xfrm>
          <a:off x="3820046" y="1614056"/>
          <a:ext cx="1797786" cy="984474"/>
        </a:xfrm>
        <a:prstGeom prst="roundRect">
          <a:avLst/>
        </a:prstGeom>
        <a:gradFill rotWithShape="0">
          <a:gsLst>
            <a:gs pos="0">
              <a:schemeClr val="accent2">
                <a:hueOff val="-1306352"/>
                <a:satOff val="-16517"/>
                <a:lumOff val="3334"/>
                <a:alphaOff val="0"/>
                <a:tint val="50000"/>
                <a:satMod val="300000"/>
              </a:schemeClr>
            </a:gs>
            <a:gs pos="35000">
              <a:schemeClr val="accent2">
                <a:hueOff val="-1306352"/>
                <a:satOff val="-16517"/>
                <a:lumOff val="3334"/>
                <a:alphaOff val="0"/>
                <a:tint val="37000"/>
                <a:satMod val="300000"/>
              </a:schemeClr>
            </a:gs>
            <a:gs pos="100000">
              <a:schemeClr val="accent2">
                <a:hueOff val="-1306352"/>
                <a:satOff val="-16517"/>
                <a:lumOff val="333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kern="1200" dirty="0">
              <a:latin typeface="华文新魏"/>
              <a:cs typeface="华文新魏"/>
            </a:rPr>
            <a:t>签订者有相应法律能力</a:t>
          </a:r>
        </a:p>
      </dsp:txBody>
      <dsp:txXfrm>
        <a:off x="3868104" y="1662114"/>
        <a:ext cx="1701670" cy="888358"/>
      </dsp:txXfrm>
    </dsp:sp>
    <dsp:sp modelId="{B1D0CF95-7C9D-460E-A1AD-C1F06C0E8B4F}">
      <dsp:nvSpPr>
        <dsp:cNvPr id="0" name=""/>
        <dsp:cNvSpPr/>
      </dsp:nvSpPr>
      <dsp:spPr>
        <a:xfrm>
          <a:off x="1469514" y="492094"/>
          <a:ext cx="3250168" cy="3250168"/>
        </a:xfrm>
        <a:custGeom>
          <a:avLst/>
          <a:gdLst/>
          <a:ahLst/>
          <a:cxnLst/>
          <a:rect l="0" t="0" r="0" b="0"/>
          <a:pathLst>
            <a:path>
              <a:moveTo>
                <a:pt x="3173502" y="2118335"/>
              </a:moveTo>
              <a:arcTo wR="1625084" hR="1625084" stAng="1060162" swAng="2655255"/>
            </a:path>
          </a:pathLst>
        </a:custGeom>
        <a:noFill/>
        <a:ln w="9525" cap="flat" cmpd="sng" algn="ctr">
          <a:solidFill>
            <a:schemeClr val="accent2">
              <a:hueOff val="-1306352"/>
              <a:satOff val="-16517"/>
              <a:lumOff val="333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D03463-6A1D-4546-884F-F995B51CA469}">
      <dsp:nvSpPr>
        <dsp:cNvPr id="0" name=""/>
        <dsp:cNvSpPr/>
      </dsp:nvSpPr>
      <dsp:spPr>
        <a:xfrm>
          <a:off x="2333838" y="3251848"/>
          <a:ext cx="1514576" cy="984474"/>
        </a:xfrm>
        <a:prstGeom prst="roundRect">
          <a:avLst/>
        </a:prstGeom>
        <a:gradFill rotWithShape="0">
          <a:gsLst>
            <a:gs pos="0">
              <a:schemeClr val="accent2">
                <a:hueOff val="-2612703"/>
                <a:satOff val="-33033"/>
                <a:lumOff val="6667"/>
                <a:alphaOff val="0"/>
                <a:tint val="50000"/>
                <a:satMod val="300000"/>
              </a:schemeClr>
            </a:gs>
            <a:gs pos="35000">
              <a:schemeClr val="accent2">
                <a:hueOff val="-2612703"/>
                <a:satOff val="-33033"/>
                <a:lumOff val="6667"/>
                <a:alphaOff val="0"/>
                <a:tint val="37000"/>
                <a:satMod val="300000"/>
              </a:schemeClr>
            </a:gs>
            <a:gs pos="100000">
              <a:schemeClr val="accent2">
                <a:hueOff val="-2612703"/>
                <a:satOff val="-33033"/>
                <a:lumOff val="666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kern="1200" dirty="0">
              <a:latin typeface="华文新魏"/>
              <a:cs typeface="华文新魏"/>
            </a:rPr>
            <a:t>有充分的签约理由</a:t>
          </a:r>
        </a:p>
      </dsp:txBody>
      <dsp:txXfrm>
        <a:off x="2381896" y="3299906"/>
        <a:ext cx="1418460" cy="888358"/>
      </dsp:txXfrm>
    </dsp:sp>
    <dsp:sp modelId="{5A05830E-50E6-4B61-88DF-F2DAF93B0668}">
      <dsp:nvSpPr>
        <dsp:cNvPr id="0" name=""/>
        <dsp:cNvSpPr/>
      </dsp:nvSpPr>
      <dsp:spPr>
        <a:xfrm>
          <a:off x="1466042" y="493917"/>
          <a:ext cx="3250168" cy="3250168"/>
        </a:xfrm>
        <a:custGeom>
          <a:avLst/>
          <a:gdLst/>
          <a:ahLst/>
          <a:cxnLst/>
          <a:rect l="0" t="0" r="0" b="0"/>
          <a:pathLst>
            <a:path>
              <a:moveTo>
                <a:pt x="856907" y="3057146"/>
              </a:moveTo>
              <a:arcTo wR="1625084" hR="1625084" stAng="7092581" swAng="2623423"/>
            </a:path>
          </a:pathLst>
        </a:custGeom>
        <a:noFill/>
        <a:ln w="9525" cap="flat" cmpd="sng" algn="ctr">
          <a:solidFill>
            <a:schemeClr val="accent2">
              <a:hueOff val="-2612703"/>
              <a:satOff val="-33033"/>
              <a:lumOff val="666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073EA9-FF5F-44CC-B5DA-568622B72E68}">
      <dsp:nvSpPr>
        <dsp:cNvPr id="0" name=""/>
        <dsp:cNvSpPr/>
      </dsp:nvSpPr>
      <dsp:spPr>
        <a:xfrm>
          <a:off x="708754" y="1626764"/>
          <a:ext cx="1514576" cy="984474"/>
        </a:xfrm>
        <a:prstGeom prst="roundRect">
          <a:avLst/>
        </a:prstGeom>
        <a:gradFill rotWithShape="0">
          <a:gsLst>
            <a:gs pos="0">
              <a:schemeClr val="accent2">
                <a:hueOff val="-3919055"/>
                <a:satOff val="-49550"/>
                <a:lumOff val="10001"/>
                <a:alphaOff val="0"/>
                <a:tint val="50000"/>
                <a:satMod val="300000"/>
              </a:schemeClr>
            </a:gs>
            <a:gs pos="35000">
              <a:schemeClr val="accent2">
                <a:hueOff val="-3919055"/>
                <a:satOff val="-49550"/>
                <a:lumOff val="10001"/>
                <a:alphaOff val="0"/>
                <a:tint val="37000"/>
                <a:satMod val="300000"/>
              </a:schemeClr>
            </a:gs>
            <a:gs pos="100000">
              <a:schemeClr val="accent2">
                <a:hueOff val="-3919055"/>
                <a:satOff val="-49550"/>
                <a:lumOff val="1000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kern="1200" dirty="0">
              <a:latin typeface="华文新魏"/>
              <a:cs typeface="华文新魏"/>
            </a:rPr>
            <a:t>具有合法目的</a:t>
          </a:r>
        </a:p>
      </dsp:txBody>
      <dsp:txXfrm>
        <a:off x="756812" y="1674822"/>
        <a:ext cx="1418460" cy="888358"/>
      </dsp:txXfrm>
    </dsp:sp>
    <dsp:sp modelId="{1F8AD3DD-B0CD-41F4-BFCF-52FD4A61A2F3}">
      <dsp:nvSpPr>
        <dsp:cNvPr id="0" name=""/>
        <dsp:cNvSpPr/>
      </dsp:nvSpPr>
      <dsp:spPr>
        <a:xfrm>
          <a:off x="1466042" y="493917"/>
          <a:ext cx="3250168" cy="3250168"/>
        </a:xfrm>
        <a:custGeom>
          <a:avLst/>
          <a:gdLst/>
          <a:ahLst/>
          <a:cxnLst/>
          <a:rect l="0" t="0" r="0" b="0"/>
          <a:pathLst>
            <a:path>
              <a:moveTo>
                <a:pt x="80122" y="1121109"/>
              </a:moveTo>
              <a:arcTo wR="1625084" hR="1625084" stAng="11883996" swAng="2623423"/>
            </a:path>
          </a:pathLst>
        </a:custGeom>
        <a:noFill/>
        <a:ln w="9525" cap="flat" cmpd="sng" algn="ctr">
          <a:solidFill>
            <a:schemeClr val="accent2">
              <a:hueOff val="-3919055"/>
              <a:satOff val="-49550"/>
              <a:lumOff val="1000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60EBC4-8679-4BA2-8553-C06FEFC08E82}">
      <dsp:nvSpPr>
        <dsp:cNvPr id="0" name=""/>
        <dsp:cNvSpPr/>
      </dsp:nvSpPr>
      <dsp:spPr>
        <a:xfrm>
          <a:off x="383697" y="1793"/>
          <a:ext cx="1546378" cy="92782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术语定义</a:t>
          </a:r>
        </a:p>
      </dsp:txBody>
      <dsp:txXfrm>
        <a:off x="383697" y="1793"/>
        <a:ext cx="1546378" cy="927827"/>
      </dsp:txXfrm>
    </dsp:sp>
    <dsp:sp modelId="{6540B6D6-7634-4D39-ADA0-7C737448FCF1}">
      <dsp:nvSpPr>
        <dsp:cNvPr id="0" name=""/>
        <dsp:cNvSpPr/>
      </dsp:nvSpPr>
      <dsp:spPr>
        <a:xfrm>
          <a:off x="2084714" y="1793"/>
          <a:ext cx="1546378" cy="927827"/>
        </a:xfrm>
        <a:prstGeom prst="rect">
          <a:avLst/>
        </a:prstGeom>
        <a:gradFill rotWithShape="0">
          <a:gsLst>
            <a:gs pos="0">
              <a:schemeClr val="accent4">
                <a:hueOff val="-86377"/>
                <a:satOff val="-66"/>
                <a:lumOff val="1137"/>
                <a:alphaOff val="0"/>
                <a:tint val="50000"/>
                <a:satMod val="300000"/>
              </a:schemeClr>
            </a:gs>
            <a:gs pos="35000">
              <a:schemeClr val="accent4">
                <a:hueOff val="-86377"/>
                <a:satOff val="-66"/>
                <a:lumOff val="1137"/>
                <a:alphaOff val="0"/>
                <a:tint val="37000"/>
                <a:satMod val="300000"/>
              </a:schemeClr>
            </a:gs>
            <a:gs pos="100000">
              <a:schemeClr val="accent4">
                <a:hueOff val="-86377"/>
                <a:satOff val="-66"/>
                <a:lumOff val="113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协议形式</a:t>
          </a:r>
        </a:p>
      </dsp:txBody>
      <dsp:txXfrm>
        <a:off x="2084714" y="1793"/>
        <a:ext cx="1546378" cy="927827"/>
      </dsp:txXfrm>
    </dsp:sp>
    <dsp:sp modelId="{8A78F2DC-A770-4D5F-998D-23FB70E0B764}">
      <dsp:nvSpPr>
        <dsp:cNvPr id="0" name=""/>
        <dsp:cNvSpPr/>
      </dsp:nvSpPr>
      <dsp:spPr>
        <a:xfrm>
          <a:off x="3785730" y="1793"/>
          <a:ext cx="1546378" cy="927827"/>
        </a:xfrm>
        <a:prstGeom prst="rect">
          <a:avLst/>
        </a:prstGeom>
        <a:gradFill rotWithShape="0">
          <a:gsLst>
            <a:gs pos="0">
              <a:schemeClr val="accent4">
                <a:hueOff val="-172754"/>
                <a:satOff val="-132"/>
                <a:lumOff val="2275"/>
                <a:alphaOff val="0"/>
                <a:tint val="50000"/>
                <a:satMod val="300000"/>
              </a:schemeClr>
            </a:gs>
            <a:gs pos="35000">
              <a:schemeClr val="accent4">
                <a:hueOff val="-172754"/>
                <a:satOff val="-132"/>
                <a:lumOff val="2275"/>
                <a:alphaOff val="0"/>
                <a:tint val="37000"/>
                <a:satMod val="300000"/>
              </a:schemeClr>
            </a:gs>
            <a:gs pos="100000">
              <a:schemeClr val="accent4">
                <a:hueOff val="-172754"/>
                <a:satOff val="-132"/>
                <a:lumOff val="227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供应的商品和服务</a:t>
          </a:r>
        </a:p>
      </dsp:txBody>
      <dsp:txXfrm>
        <a:off x="3785730" y="1793"/>
        <a:ext cx="1546378" cy="927827"/>
      </dsp:txXfrm>
    </dsp:sp>
    <dsp:sp modelId="{CBF33FB0-CE2E-423E-9792-2AA7FC8E6F4F}">
      <dsp:nvSpPr>
        <dsp:cNvPr id="0" name=""/>
        <dsp:cNvSpPr/>
      </dsp:nvSpPr>
      <dsp:spPr>
        <a:xfrm>
          <a:off x="5486747" y="1793"/>
          <a:ext cx="1546378" cy="927827"/>
        </a:xfrm>
        <a:prstGeom prst="rect">
          <a:avLst/>
        </a:prstGeom>
        <a:gradFill rotWithShape="0">
          <a:gsLst>
            <a:gs pos="0">
              <a:schemeClr val="accent4">
                <a:hueOff val="-259131"/>
                <a:satOff val="-199"/>
                <a:lumOff val="3412"/>
                <a:alphaOff val="0"/>
                <a:tint val="50000"/>
                <a:satMod val="300000"/>
              </a:schemeClr>
            </a:gs>
            <a:gs pos="35000">
              <a:schemeClr val="accent4">
                <a:hueOff val="-259131"/>
                <a:satOff val="-199"/>
                <a:lumOff val="3412"/>
                <a:alphaOff val="0"/>
                <a:tint val="37000"/>
                <a:satMod val="300000"/>
              </a:schemeClr>
            </a:gs>
            <a:gs pos="100000">
              <a:schemeClr val="accent4">
                <a:hueOff val="-259131"/>
                <a:satOff val="-199"/>
                <a:lumOff val="341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商品或服务所有权</a:t>
          </a:r>
        </a:p>
      </dsp:txBody>
      <dsp:txXfrm>
        <a:off x="5486747" y="1793"/>
        <a:ext cx="1546378" cy="927827"/>
      </dsp:txXfrm>
    </dsp:sp>
    <dsp:sp modelId="{2506FFE0-D4DF-445F-B67D-2BBF0DFD025C}">
      <dsp:nvSpPr>
        <dsp:cNvPr id="0" name=""/>
        <dsp:cNvSpPr/>
      </dsp:nvSpPr>
      <dsp:spPr>
        <a:xfrm>
          <a:off x="383697" y="1084258"/>
          <a:ext cx="1546378" cy="927827"/>
        </a:xfrm>
        <a:prstGeom prst="rect">
          <a:avLst/>
        </a:prstGeom>
        <a:gradFill rotWithShape="0">
          <a:gsLst>
            <a:gs pos="0">
              <a:schemeClr val="accent4">
                <a:hueOff val="-345508"/>
                <a:satOff val="-265"/>
                <a:lumOff val="4549"/>
                <a:alphaOff val="0"/>
                <a:tint val="50000"/>
                <a:satMod val="300000"/>
              </a:schemeClr>
            </a:gs>
            <a:gs pos="35000">
              <a:schemeClr val="accent4">
                <a:hueOff val="-345508"/>
                <a:satOff val="-265"/>
                <a:lumOff val="4549"/>
                <a:alphaOff val="0"/>
                <a:tint val="37000"/>
                <a:satMod val="300000"/>
              </a:schemeClr>
            </a:gs>
            <a:gs pos="100000">
              <a:schemeClr val="accent4">
                <a:hueOff val="-345508"/>
                <a:satOff val="-265"/>
                <a:lumOff val="4549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产品环境</a:t>
          </a:r>
        </a:p>
      </dsp:txBody>
      <dsp:txXfrm>
        <a:off x="383697" y="1084258"/>
        <a:ext cx="1546378" cy="927827"/>
      </dsp:txXfrm>
    </dsp:sp>
    <dsp:sp modelId="{79C5A571-F2EB-4BE0-B954-B80F81CD11D2}">
      <dsp:nvSpPr>
        <dsp:cNvPr id="0" name=""/>
        <dsp:cNvSpPr/>
      </dsp:nvSpPr>
      <dsp:spPr>
        <a:xfrm>
          <a:off x="2084714" y="1084258"/>
          <a:ext cx="1546378" cy="927827"/>
        </a:xfrm>
        <a:prstGeom prst="rect">
          <a:avLst/>
        </a:prstGeom>
        <a:gradFill rotWithShape="0">
          <a:gsLst>
            <a:gs pos="0">
              <a:schemeClr val="accent4">
                <a:hueOff val="-431885"/>
                <a:satOff val="-331"/>
                <a:lumOff val="5687"/>
                <a:alphaOff val="0"/>
                <a:tint val="50000"/>
                <a:satMod val="300000"/>
              </a:schemeClr>
            </a:gs>
            <a:gs pos="35000">
              <a:schemeClr val="accent4">
                <a:hueOff val="-431885"/>
                <a:satOff val="-331"/>
                <a:lumOff val="5687"/>
                <a:alphaOff val="0"/>
                <a:tint val="37000"/>
                <a:satMod val="300000"/>
              </a:schemeClr>
            </a:gs>
            <a:gs pos="100000">
              <a:schemeClr val="accent4">
                <a:hueOff val="-431885"/>
                <a:satOff val="-331"/>
                <a:lumOff val="568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客户承诺</a:t>
          </a:r>
        </a:p>
      </dsp:txBody>
      <dsp:txXfrm>
        <a:off x="2084714" y="1084258"/>
        <a:ext cx="1546378" cy="927827"/>
      </dsp:txXfrm>
    </dsp:sp>
    <dsp:sp modelId="{AC79D61C-2998-4BB4-A971-08D9D4AADD1F}">
      <dsp:nvSpPr>
        <dsp:cNvPr id="0" name=""/>
        <dsp:cNvSpPr/>
      </dsp:nvSpPr>
      <dsp:spPr>
        <a:xfrm>
          <a:off x="3785730" y="1084258"/>
          <a:ext cx="1546378" cy="927827"/>
        </a:xfrm>
        <a:prstGeom prst="rect">
          <a:avLst/>
        </a:prstGeom>
        <a:gradFill rotWithShape="0">
          <a:gsLst>
            <a:gs pos="0">
              <a:schemeClr val="accent4">
                <a:hueOff val="-518262"/>
                <a:satOff val="-397"/>
                <a:lumOff val="6824"/>
                <a:alphaOff val="0"/>
                <a:tint val="50000"/>
                <a:satMod val="300000"/>
              </a:schemeClr>
            </a:gs>
            <a:gs pos="35000">
              <a:schemeClr val="accent4">
                <a:hueOff val="-518262"/>
                <a:satOff val="-397"/>
                <a:lumOff val="6824"/>
                <a:alphaOff val="0"/>
                <a:tint val="37000"/>
                <a:satMod val="300000"/>
              </a:schemeClr>
            </a:gs>
            <a:gs pos="100000">
              <a:schemeClr val="accent4">
                <a:hueOff val="-518262"/>
                <a:satOff val="-397"/>
                <a:lumOff val="682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验收规程</a:t>
          </a:r>
        </a:p>
      </dsp:txBody>
      <dsp:txXfrm>
        <a:off x="3785730" y="1084258"/>
        <a:ext cx="1546378" cy="927827"/>
      </dsp:txXfrm>
    </dsp:sp>
    <dsp:sp modelId="{59264951-8A51-47FC-B960-658C961F06D8}">
      <dsp:nvSpPr>
        <dsp:cNvPr id="0" name=""/>
        <dsp:cNvSpPr/>
      </dsp:nvSpPr>
      <dsp:spPr>
        <a:xfrm>
          <a:off x="5486747" y="1084258"/>
          <a:ext cx="1546378" cy="927827"/>
        </a:xfrm>
        <a:prstGeom prst="rect">
          <a:avLst/>
        </a:prstGeom>
        <a:gradFill rotWithShape="0">
          <a:gsLst>
            <a:gs pos="0">
              <a:schemeClr val="accent4">
                <a:hueOff val="-604639"/>
                <a:satOff val="-463"/>
                <a:lumOff val="7961"/>
                <a:alphaOff val="0"/>
                <a:tint val="50000"/>
                <a:satMod val="300000"/>
              </a:schemeClr>
            </a:gs>
            <a:gs pos="35000">
              <a:schemeClr val="accent4">
                <a:hueOff val="-604639"/>
                <a:satOff val="-463"/>
                <a:lumOff val="7961"/>
                <a:alphaOff val="0"/>
                <a:tint val="37000"/>
                <a:satMod val="300000"/>
              </a:schemeClr>
            </a:gs>
            <a:gs pos="100000">
              <a:schemeClr val="accent4">
                <a:hueOff val="-604639"/>
                <a:satOff val="-463"/>
                <a:lumOff val="796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产品服务应遵循的标准</a:t>
          </a:r>
        </a:p>
      </dsp:txBody>
      <dsp:txXfrm>
        <a:off x="5486747" y="1084258"/>
        <a:ext cx="1546378" cy="927827"/>
      </dsp:txXfrm>
    </dsp:sp>
    <dsp:sp modelId="{F2111748-BEF7-4A46-B4C4-8F79A2532200}">
      <dsp:nvSpPr>
        <dsp:cNvPr id="0" name=""/>
        <dsp:cNvSpPr/>
      </dsp:nvSpPr>
      <dsp:spPr>
        <a:xfrm>
          <a:off x="1234205" y="2166723"/>
          <a:ext cx="1546378" cy="927827"/>
        </a:xfrm>
        <a:prstGeom prst="rect">
          <a:avLst/>
        </a:prstGeom>
        <a:gradFill rotWithShape="0">
          <a:gsLst>
            <a:gs pos="0">
              <a:schemeClr val="accent4">
                <a:hueOff val="-691016"/>
                <a:satOff val="-530"/>
                <a:lumOff val="9098"/>
                <a:alphaOff val="0"/>
                <a:tint val="50000"/>
                <a:satMod val="300000"/>
              </a:schemeClr>
            </a:gs>
            <a:gs pos="35000">
              <a:schemeClr val="accent4">
                <a:hueOff val="-691016"/>
                <a:satOff val="-530"/>
                <a:lumOff val="9098"/>
                <a:alphaOff val="0"/>
                <a:tint val="37000"/>
                <a:satMod val="300000"/>
              </a:schemeClr>
            </a:gs>
            <a:gs pos="100000">
              <a:schemeClr val="accent4">
                <a:hueOff val="-691016"/>
                <a:satOff val="-530"/>
                <a:lumOff val="909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进度要求</a:t>
          </a:r>
        </a:p>
      </dsp:txBody>
      <dsp:txXfrm>
        <a:off x="1234205" y="2166723"/>
        <a:ext cx="1546378" cy="927827"/>
      </dsp:txXfrm>
    </dsp:sp>
    <dsp:sp modelId="{CA07C7BC-2FDC-4C57-ACE6-FE02B0A94448}">
      <dsp:nvSpPr>
        <dsp:cNvPr id="0" name=""/>
        <dsp:cNvSpPr/>
      </dsp:nvSpPr>
      <dsp:spPr>
        <a:xfrm>
          <a:off x="2935222" y="2166723"/>
          <a:ext cx="1546378" cy="927827"/>
        </a:xfrm>
        <a:prstGeom prst="rect">
          <a:avLst/>
        </a:prstGeom>
        <a:gradFill rotWithShape="0">
          <a:gsLst>
            <a:gs pos="0">
              <a:schemeClr val="accent4">
                <a:hueOff val="-777393"/>
                <a:satOff val="-596"/>
                <a:lumOff val="10236"/>
                <a:alphaOff val="0"/>
                <a:tint val="50000"/>
                <a:satMod val="300000"/>
              </a:schemeClr>
            </a:gs>
            <a:gs pos="35000">
              <a:schemeClr val="accent4">
                <a:hueOff val="-777393"/>
                <a:satOff val="-596"/>
                <a:lumOff val="10236"/>
                <a:alphaOff val="0"/>
                <a:tint val="37000"/>
                <a:satMod val="300000"/>
              </a:schemeClr>
            </a:gs>
            <a:gs pos="100000">
              <a:schemeClr val="accent4">
                <a:hueOff val="-777393"/>
                <a:satOff val="-596"/>
                <a:lumOff val="1023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价格和付款方式</a:t>
          </a:r>
        </a:p>
      </dsp:txBody>
      <dsp:txXfrm>
        <a:off x="2935222" y="2166723"/>
        <a:ext cx="1546378" cy="927827"/>
      </dsp:txXfrm>
    </dsp:sp>
    <dsp:sp modelId="{13BA1CB1-57F7-4A3C-94BD-7D85EF25BBD0}">
      <dsp:nvSpPr>
        <dsp:cNvPr id="0" name=""/>
        <dsp:cNvSpPr/>
      </dsp:nvSpPr>
      <dsp:spPr>
        <a:xfrm>
          <a:off x="4636239" y="2166723"/>
          <a:ext cx="1546378" cy="927827"/>
        </a:xfrm>
        <a:prstGeom prst="rect">
          <a:avLst/>
        </a:prstGeom>
        <a:gradFill rotWithShape="0">
          <a:gsLst>
            <a:gs pos="0">
              <a:schemeClr val="accent4">
                <a:hueOff val="-863770"/>
                <a:satOff val="-662"/>
                <a:lumOff val="11373"/>
                <a:alphaOff val="0"/>
                <a:tint val="50000"/>
                <a:satMod val="300000"/>
              </a:schemeClr>
            </a:gs>
            <a:gs pos="35000">
              <a:schemeClr val="accent4">
                <a:hueOff val="-863770"/>
                <a:satOff val="-662"/>
                <a:lumOff val="11373"/>
                <a:alphaOff val="0"/>
                <a:tint val="37000"/>
                <a:satMod val="300000"/>
              </a:schemeClr>
            </a:gs>
            <a:gs pos="100000">
              <a:schemeClr val="accent4">
                <a:hueOff val="-863770"/>
                <a:satOff val="-662"/>
                <a:lumOff val="1137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其他法律上的需求</a:t>
          </a:r>
        </a:p>
      </dsp:txBody>
      <dsp:txXfrm>
        <a:off x="4636239" y="2166723"/>
        <a:ext cx="1546378" cy="9278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0B955C-77F0-43EF-8507-5CE0B7F10F18}">
      <dsp:nvSpPr>
        <dsp:cNvPr id="0" name=""/>
        <dsp:cNvSpPr/>
      </dsp:nvSpPr>
      <dsp:spPr>
        <a:xfrm>
          <a:off x="0" y="0"/>
          <a:ext cx="4454624" cy="7480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1. </a:t>
          </a:r>
          <a:r>
            <a:rPr lang="zh-CN" altLang="en-US" sz="2500" kern="1200" dirty="0"/>
            <a:t>合同准备</a:t>
          </a:r>
        </a:p>
      </dsp:txBody>
      <dsp:txXfrm>
        <a:off x="21909" y="21909"/>
        <a:ext cx="3584229" cy="704215"/>
      </dsp:txXfrm>
    </dsp:sp>
    <dsp:sp modelId="{FD70C2CB-C914-418D-B264-AB431A31544F}">
      <dsp:nvSpPr>
        <dsp:cNvPr id="0" name=""/>
        <dsp:cNvSpPr/>
      </dsp:nvSpPr>
      <dsp:spPr>
        <a:xfrm>
          <a:off x="373074" y="884039"/>
          <a:ext cx="4454624" cy="7480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287923"/>
                <a:satOff val="-221"/>
                <a:lumOff val="3791"/>
                <a:alphaOff val="0"/>
                <a:tint val="50000"/>
                <a:satMod val="300000"/>
              </a:schemeClr>
            </a:gs>
            <a:gs pos="35000">
              <a:schemeClr val="accent4">
                <a:hueOff val="-287923"/>
                <a:satOff val="-221"/>
                <a:lumOff val="3791"/>
                <a:alphaOff val="0"/>
                <a:tint val="37000"/>
                <a:satMod val="300000"/>
              </a:schemeClr>
            </a:gs>
            <a:gs pos="100000">
              <a:schemeClr val="accent4">
                <a:hueOff val="-287923"/>
                <a:satOff val="-221"/>
                <a:lumOff val="379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2. </a:t>
          </a:r>
          <a:r>
            <a:rPr lang="zh-CN" altLang="en-US" sz="2500" kern="1200" dirty="0"/>
            <a:t>合同签署</a:t>
          </a:r>
        </a:p>
      </dsp:txBody>
      <dsp:txXfrm>
        <a:off x="394983" y="905948"/>
        <a:ext cx="3551509" cy="704215"/>
      </dsp:txXfrm>
    </dsp:sp>
    <dsp:sp modelId="{4862878B-A1D7-45E3-995C-E4032E79D522}">
      <dsp:nvSpPr>
        <dsp:cNvPr id="0" name=""/>
        <dsp:cNvSpPr/>
      </dsp:nvSpPr>
      <dsp:spPr>
        <a:xfrm>
          <a:off x="740581" y="1768079"/>
          <a:ext cx="4454624" cy="7480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575847"/>
                <a:satOff val="-441"/>
                <a:lumOff val="7582"/>
                <a:alphaOff val="0"/>
                <a:tint val="50000"/>
                <a:satMod val="300000"/>
              </a:schemeClr>
            </a:gs>
            <a:gs pos="35000">
              <a:schemeClr val="accent4">
                <a:hueOff val="-575847"/>
                <a:satOff val="-441"/>
                <a:lumOff val="7582"/>
                <a:alphaOff val="0"/>
                <a:tint val="37000"/>
                <a:satMod val="300000"/>
              </a:schemeClr>
            </a:gs>
            <a:gs pos="100000">
              <a:schemeClr val="accent4">
                <a:hueOff val="-575847"/>
                <a:satOff val="-441"/>
                <a:lumOff val="758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3. </a:t>
          </a:r>
          <a:r>
            <a:rPr lang="zh-CN" altLang="en-US" sz="2500" kern="1200" dirty="0"/>
            <a:t>合同管理</a:t>
          </a:r>
        </a:p>
      </dsp:txBody>
      <dsp:txXfrm>
        <a:off x="762490" y="1789988"/>
        <a:ext cx="3557077" cy="704215"/>
      </dsp:txXfrm>
    </dsp:sp>
    <dsp:sp modelId="{EE70CF4E-3D1E-43AF-9581-75D43D257C9A}">
      <dsp:nvSpPr>
        <dsp:cNvPr id="0" name=""/>
        <dsp:cNvSpPr/>
      </dsp:nvSpPr>
      <dsp:spPr>
        <a:xfrm>
          <a:off x="1113655" y="2652118"/>
          <a:ext cx="4454624" cy="7480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863770"/>
                <a:satOff val="-662"/>
                <a:lumOff val="11373"/>
                <a:alphaOff val="0"/>
                <a:tint val="50000"/>
                <a:satMod val="300000"/>
              </a:schemeClr>
            </a:gs>
            <a:gs pos="35000">
              <a:schemeClr val="accent4">
                <a:hueOff val="-863770"/>
                <a:satOff val="-662"/>
                <a:lumOff val="11373"/>
                <a:alphaOff val="0"/>
                <a:tint val="37000"/>
                <a:satMod val="300000"/>
              </a:schemeClr>
            </a:gs>
            <a:gs pos="100000">
              <a:schemeClr val="accent4">
                <a:hueOff val="-863770"/>
                <a:satOff val="-662"/>
                <a:lumOff val="1137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4. </a:t>
          </a:r>
          <a:r>
            <a:rPr lang="zh-CN" altLang="en-US" sz="2500" kern="1200" dirty="0"/>
            <a:t>合同终止</a:t>
          </a:r>
        </a:p>
      </dsp:txBody>
      <dsp:txXfrm>
        <a:off x="1135564" y="2674027"/>
        <a:ext cx="3551509" cy="704215"/>
      </dsp:txXfrm>
    </dsp:sp>
    <dsp:sp modelId="{E2674BEE-1D5B-4BEB-A0A0-B653E0F00CBD}">
      <dsp:nvSpPr>
        <dsp:cNvPr id="0" name=""/>
        <dsp:cNvSpPr/>
      </dsp:nvSpPr>
      <dsp:spPr>
        <a:xfrm>
          <a:off x="3968402" y="572925"/>
          <a:ext cx="486221" cy="486221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>
        <a:off x="4077802" y="572925"/>
        <a:ext cx="267421" cy="365881"/>
      </dsp:txXfrm>
    </dsp:sp>
    <dsp:sp modelId="{02DF3E15-838E-4315-A62C-6F1CEAB9CBAF}">
      <dsp:nvSpPr>
        <dsp:cNvPr id="0" name=""/>
        <dsp:cNvSpPr/>
      </dsp:nvSpPr>
      <dsp:spPr>
        <a:xfrm>
          <a:off x="4341477" y="1456965"/>
          <a:ext cx="486221" cy="486221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-547773"/>
            <a:satOff val="7837"/>
            <a:lumOff val="1194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-547773"/>
              <a:satOff val="7837"/>
              <a:lumOff val="11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>
        <a:off x="4450877" y="1456965"/>
        <a:ext cx="267421" cy="365881"/>
      </dsp:txXfrm>
    </dsp:sp>
    <dsp:sp modelId="{DB7D7283-DB77-47CD-93D9-5914583B0A68}">
      <dsp:nvSpPr>
        <dsp:cNvPr id="0" name=""/>
        <dsp:cNvSpPr/>
      </dsp:nvSpPr>
      <dsp:spPr>
        <a:xfrm>
          <a:off x="4708983" y="2341004"/>
          <a:ext cx="486221" cy="486221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-1095546"/>
            <a:satOff val="15675"/>
            <a:lumOff val="2388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-1095546"/>
              <a:satOff val="15675"/>
              <a:lumOff val="23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>
        <a:off x="4818383" y="2341004"/>
        <a:ext cx="267421" cy="36588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41D33C-24F2-4F31-9C91-622FAE215D5C}">
      <dsp:nvSpPr>
        <dsp:cNvPr id="0" name=""/>
        <dsp:cNvSpPr/>
      </dsp:nvSpPr>
      <dsp:spPr>
        <a:xfrm>
          <a:off x="234026" y="0"/>
          <a:ext cx="6300700" cy="2520280"/>
        </a:xfrm>
        <a:prstGeom prst="leftRightRibb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7DB697-C154-4B63-A7EC-F1352BB7A6F6}">
      <dsp:nvSpPr>
        <dsp:cNvPr id="0" name=""/>
        <dsp:cNvSpPr/>
      </dsp:nvSpPr>
      <dsp:spPr>
        <a:xfrm>
          <a:off x="864098" y="441048"/>
          <a:ext cx="2331254" cy="123493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5344" rIns="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rgbClr val="FF66FF"/>
              </a:solidFill>
            </a:rPr>
            <a:t>甲方</a:t>
          </a:r>
          <a:r>
            <a:rPr lang="zh-CN" altLang="en-US" sz="2400" kern="1200" dirty="0"/>
            <a:t>合同管理者</a:t>
          </a:r>
        </a:p>
      </dsp:txBody>
      <dsp:txXfrm>
        <a:off x="864098" y="441048"/>
        <a:ext cx="2331254" cy="1234937"/>
      </dsp:txXfrm>
    </dsp:sp>
    <dsp:sp modelId="{A0DDEED2-09A1-42B2-A480-22B3564DCDA1}">
      <dsp:nvSpPr>
        <dsp:cNvPr id="0" name=""/>
        <dsp:cNvSpPr/>
      </dsp:nvSpPr>
      <dsp:spPr>
        <a:xfrm>
          <a:off x="3235452" y="844293"/>
          <a:ext cx="2755119" cy="123493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5344" rIns="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rgbClr val="FFFF00"/>
              </a:solidFill>
            </a:rPr>
            <a:t>乙方</a:t>
          </a:r>
          <a:r>
            <a:rPr lang="zh-CN" altLang="en-US" sz="2400" kern="1200" dirty="0"/>
            <a:t>合同管理者</a:t>
          </a:r>
        </a:p>
      </dsp:txBody>
      <dsp:txXfrm>
        <a:off x="3235452" y="844293"/>
        <a:ext cx="2755119" cy="1234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BA40E-5606-4029-863C-DF903B52E771}" type="datetimeFigureOut">
              <a:rPr lang="zh-CN" altLang="en-US" smtClean="0"/>
              <a:pPr/>
              <a:t>2022/11/21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8C17DF-1D58-4647-8B50-01AC329064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50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lnSpc>
                <a:spcPct val="150000"/>
              </a:lnSpc>
            </a:pPr>
            <a:r>
              <a:rPr lang="zh-CN" altLang="en-US" sz="1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注意事项：</a:t>
            </a:r>
            <a:endParaRPr lang="en-US" altLang="zh-CN" sz="12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1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）合同定义了合同签署方的权利与义务，违背协议会造成的相应法律后果</a:t>
            </a:r>
          </a:p>
          <a:p>
            <a:pPr marL="0" lvl="1">
              <a:lnSpc>
                <a:spcPct val="150000"/>
              </a:lnSpc>
            </a:pPr>
            <a:r>
              <a:rPr lang="en-US" altLang="zh-CN" sz="1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1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）合同监督项目执行的各方履行其权利和义务，它是具有法律效力的文件</a:t>
            </a:r>
          </a:p>
          <a:p>
            <a:pPr marL="0" lvl="1">
              <a:lnSpc>
                <a:spcPct val="150000"/>
              </a:lnSpc>
            </a:pPr>
            <a:r>
              <a:rPr lang="en-US" altLang="zh-CN" sz="1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1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）围绕合同，存在合同签署之前和合同签署之后的一系列工作 </a:t>
            </a:r>
          </a:p>
          <a:p>
            <a:pPr marL="0" lvl="1">
              <a:lnSpc>
                <a:spcPct val="150000"/>
              </a:lnSpc>
            </a:pPr>
            <a:endParaRPr lang="zh-CN" altLang="en-US" sz="12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681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618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973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2595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3973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0473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9078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9393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3392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9408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812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</a:p>
          <a:p>
            <a:pPr marL="0" lvl="1">
              <a:lnSpc>
                <a:spcPct val="150000"/>
              </a:lnSpc>
            </a:pPr>
            <a:endParaRPr lang="zh-CN" altLang="en-US" sz="12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5469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6285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7058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7906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7937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214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lnSpc>
                <a:spcPct val="150000"/>
              </a:lnSpc>
            </a:pPr>
            <a:endParaRPr lang="zh-CN" altLang="en-US" sz="12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272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lnSpc>
                <a:spcPct val="150000"/>
              </a:lnSpc>
            </a:pPr>
            <a:endParaRPr lang="zh-CN" altLang="en-US" sz="12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697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309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414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572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465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135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1489348"/>
            <a:ext cx="6400800" cy="32096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pPr/>
              <a:t>2022/11/21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703049"/>
      </p:ext>
    </p:extLst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pPr/>
              <a:t>2022/11/21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048845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pPr/>
              <a:t>2022/11/21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928224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pPr/>
              <a:t>2022/11/21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689139"/>
      </p:ext>
    </p:extLst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pPr/>
              <a:t>2022/11/21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613009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 txBox="1">
            <a:spLocks/>
          </p:cNvSpPr>
          <p:nvPr userDrawn="1"/>
        </p:nvSpPr>
        <p:spPr>
          <a:xfrm>
            <a:off x="179512" y="5406074"/>
            <a:ext cx="1439863" cy="23653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200" i="0" kern="120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altLang="en-US" b="1" dirty="0">
                <a:solidFill>
                  <a:schemeClr val="bg1"/>
                </a:solidFill>
              </a:rPr>
              <a:t> </a:t>
            </a:r>
            <a:fld id="{7C5E4C7A-43C3-449A-8119-E420EB00870B}" type="slidenum">
              <a:rPr lang="zh-CN" altLang="en-US" b="1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灯片编号占位符 3"/>
          <p:cNvSpPr txBox="1">
            <a:spLocks/>
          </p:cNvSpPr>
          <p:nvPr userDrawn="1"/>
        </p:nvSpPr>
        <p:spPr>
          <a:xfrm>
            <a:off x="6973961" y="5388413"/>
            <a:ext cx="2422575" cy="23653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200" i="0" kern="120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altLang="en-US" sz="1200" b="1" dirty="0">
                <a:solidFill>
                  <a:schemeClr val="bg1"/>
                </a:solidFill>
              </a:rPr>
              <a:t> </a:t>
            </a:r>
            <a:r>
              <a:rPr lang="en-US" altLang="zh-CN" sz="1200" b="1" dirty="0">
                <a:solidFill>
                  <a:schemeClr val="bg1"/>
                </a:solidFill>
              </a:rPr>
              <a:t>XXXXXXXXXXXXXXXXX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94126" y="121568"/>
            <a:ext cx="5832475" cy="647700"/>
          </a:xfrm>
        </p:spPr>
        <p:txBody>
          <a:bodyPr/>
          <a:lstStyle>
            <a:lvl1pPr algn="l"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1560" y="1465015"/>
            <a:ext cx="7920880" cy="3209652"/>
          </a:xfrm>
        </p:spPr>
        <p:txBody>
          <a:bodyPr>
            <a:normAutofit/>
          </a:bodyPr>
          <a:lstStyle>
            <a:lvl1pPr marL="457200" indent="-457200" algn="l"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4C87102-4B42-4D31-8B83-BB6CDFA2D396}"/>
              </a:ext>
            </a:extLst>
          </p:cNvPr>
          <p:cNvCxnSpPr>
            <a:cxnSpLocks/>
          </p:cNvCxnSpPr>
          <p:nvPr userDrawn="1"/>
        </p:nvCxnSpPr>
        <p:spPr>
          <a:xfrm>
            <a:off x="107504" y="697260"/>
            <a:ext cx="89289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230468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 txBox="1">
            <a:spLocks/>
          </p:cNvSpPr>
          <p:nvPr userDrawn="1"/>
        </p:nvSpPr>
        <p:spPr>
          <a:xfrm>
            <a:off x="179512" y="5406074"/>
            <a:ext cx="1439863" cy="23653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200" i="0" kern="120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altLang="en-US" b="1" dirty="0">
                <a:solidFill>
                  <a:schemeClr val="bg1"/>
                </a:solidFill>
              </a:rPr>
              <a:t> </a:t>
            </a:r>
            <a:fld id="{7C5E4C7A-43C3-449A-8119-E420EB00870B}" type="slidenum">
              <a:rPr lang="zh-CN" altLang="en-US" b="1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94126" y="121568"/>
            <a:ext cx="5832475" cy="647700"/>
          </a:xfrm>
        </p:spPr>
        <p:txBody>
          <a:bodyPr/>
          <a:lstStyle>
            <a:lvl1pPr algn="l"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0E728A3-BC97-4599-AED4-E3084CA8DA2E}"/>
              </a:ext>
            </a:extLst>
          </p:cNvPr>
          <p:cNvCxnSpPr>
            <a:cxnSpLocks/>
          </p:cNvCxnSpPr>
          <p:nvPr userDrawn="1"/>
        </p:nvCxnSpPr>
        <p:spPr>
          <a:xfrm>
            <a:off x="107504" y="697260"/>
            <a:ext cx="89289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045745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 txBox="1">
            <a:spLocks/>
          </p:cNvSpPr>
          <p:nvPr userDrawn="1"/>
        </p:nvSpPr>
        <p:spPr>
          <a:xfrm>
            <a:off x="179512" y="5406074"/>
            <a:ext cx="1439863" cy="23653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200" i="0" kern="120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altLang="en-US" b="1" dirty="0">
                <a:solidFill>
                  <a:schemeClr val="bg1"/>
                </a:solidFill>
              </a:rPr>
              <a:t> </a:t>
            </a:r>
            <a:fld id="{7C5E4C7A-43C3-449A-8119-E420EB00870B}" type="slidenum">
              <a:rPr lang="zh-CN" altLang="en-US" b="1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灯片编号占位符 3"/>
          <p:cNvSpPr txBox="1">
            <a:spLocks/>
          </p:cNvSpPr>
          <p:nvPr userDrawn="1"/>
        </p:nvSpPr>
        <p:spPr>
          <a:xfrm>
            <a:off x="6973961" y="5388413"/>
            <a:ext cx="2422575" cy="23653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200" i="0" kern="120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sz="1200" b="1" dirty="0">
                <a:solidFill>
                  <a:schemeClr val="bg1"/>
                </a:solidFill>
              </a:rPr>
              <a:t>XXXXXXXXXXXXXXXXX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919531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pPr/>
              <a:t>2022/11/21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85543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pPr/>
              <a:t>2022/11/21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635381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pPr/>
              <a:t>2022/11/21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113981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pPr/>
              <a:t>2022/11/21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044724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pPr/>
              <a:t>2022/11/21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880137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384C6-77FA-4AF6-AF10-492DE6DC1E29}" type="datetimeFigureOut">
              <a:rPr lang="zh-CN" altLang="en-US" smtClean="0"/>
              <a:pPr/>
              <a:t>2022/11/21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218CE-149D-49E3-8033-D5CD97556C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182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spd="slow"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903961"/>
            <a:ext cx="9144000" cy="1656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5576" y="1903961"/>
            <a:ext cx="3528392" cy="1656000"/>
          </a:xfrm>
          <a:prstGeom prst="rect">
            <a:avLst/>
          </a:prstGeom>
          <a:gradFill flip="none" rotWithShape="1">
            <a:gsLst>
              <a:gs pos="36000">
                <a:srgbClr val="026DCE"/>
              </a:gs>
              <a:gs pos="95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3496231"/>
            <a:ext cx="9144000" cy="2220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350429" y="2416741"/>
            <a:ext cx="6441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14 </a:t>
            </a: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合同管理</a:t>
            </a:r>
          </a:p>
        </p:txBody>
      </p:sp>
      <p:sp>
        <p:nvSpPr>
          <p:cNvPr id="11" name="TextBox 13"/>
          <p:cNvSpPr txBox="1"/>
          <p:nvPr/>
        </p:nvSpPr>
        <p:spPr>
          <a:xfrm>
            <a:off x="1187624" y="265212"/>
            <a:ext cx="3711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软件项目管理与产品运维</a:t>
            </a:r>
          </a:p>
        </p:txBody>
      </p:sp>
      <p:cxnSp>
        <p:nvCxnSpPr>
          <p:cNvPr id="16" name="直接连接符 15"/>
          <p:cNvCxnSpPr>
            <a:cxnSpLocks/>
          </p:cNvCxnSpPr>
          <p:nvPr/>
        </p:nvCxnSpPr>
        <p:spPr>
          <a:xfrm>
            <a:off x="1199376" y="716447"/>
            <a:ext cx="36995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/>
          <p:cNvPicPr/>
          <p:nvPr/>
        </p:nvPicPr>
        <p:blipFill rotWithShape="1">
          <a:blip r:embed="rId2">
            <a:duotone>
              <a:prstClr val="black"/>
              <a:srgbClr val="00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072"/>
          <a:stretch/>
        </p:blipFill>
        <p:spPr>
          <a:xfrm>
            <a:off x="107504" y="63996"/>
            <a:ext cx="864096" cy="86409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A26EF10-6AE3-4485-A813-AD0DBFCFDFD1}"/>
              </a:ext>
            </a:extLst>
          </p:cNvPr>
          <p:cNvSpPr txBox="1"/>
          <p:nvPr/>
        </p:nvSpPr>
        <p:spPr>
          <a:xfrm>
            <a:off x="1709678" y="4017625"/>
            <a:ext cx="5724644" cy="11346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不是项目管理知识体系中独立的一部分，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主要用于</a:t>
            </a:r>
            <a:r>
              <a:rPr lang="zh-CN" altLang="en-US" sz="2400" dirty="0">
                <a:solidFill>
                  <a:srgbClr val="FF0000"/>
                </a:solidFill>
              </a:rPr>
              <a:t>项目确立和项目采购</a:t>
            </a:r>
          </a:p>
        </p:txBody>
      </p:sp>
    </p:spTree>
    <p:extLst>
      <p:ext uri="{BB962C8B-B14F-4D97-AF65-F5344CB8AC3E}">
        <p14:creationId xmlns:p14="http://schemas.microsoft.com/office/powerpoint/2010/main" val="417425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>
            <a:extLst>
              <a:ext uri="{FF2B5EF4-FFF2-40B4-BE49-F238E27FC236}">
                <a16:creationId xmlns:a16="http://schemas.microsoft.com/office/drawing/2014/main" id="{CCC88CC1-789D-4E5F-B89A-47AEA5716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126" y="121568"/>
            <a:ext cx="5832475" cy="647700"/>
          </a:xfrm>
        </p:spPr>
        <p:txBody>
          <a:bodyPr>
            <a:normAutofit/>
          </a:bodyPr>
          <a:lstStyle/>
          <a:p>
            <a:r>
              <a:rPr lang="zh-CN" altLang="en-US" dirty="0"/>
              <a:t>学习目标</a:t>
            </a:r>
          </a:p>
        </p:txBody>
      </p:sp>
      <p:sp>
        <p:nvSpPr>
          <p:cNvPr id="19" name="副标题 8">
            <a:extLst>
              <a:ext uri="{FF2B5EF4-FFF2-40B4-BE49-F238E27FC236}">
                <a16:creationId xmlns:a16="http://schemas.microsoft.com/office/drawing/2014/main" id="{23225461-5AE0-426E-B106-6E202A0224BD}"/>
              </a:ext>
            </a:extLst>
          </p:cNvPr>
          <p:cNvSpPr txBox="1">
            <a:spLocks/>
          </p:cNvSpPr>
          <p:nvPr/>
        </p:nvSpPr>
        <p:spPr>
          <a:xfrm>
            <a:off x="755576" y="1417340"/>
            <a:ext cx="7920880" cy="374441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、了解合同及合同管理的</a:t>
            </a:r>
            <a:r>
              <a:rPr lang="zh-CN" altLang="en-US" sz="2400" dirty="0">
                <a:solidFill>
                  <a:srgbClr val="FF0000"/>
                </a:solidFill>
              </a:rPr>
              <a:t>相关概念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、掌握合同管理的</a:t>
            </a:r>
            <a:r>
              <a:rPr lang="zh-CN" altLang="en-US" sz="2400" dirty="0">
                <a:solidFill>
                  <a:srgbClr val="7030A0"/>
                </a:solidFill>
              </a:rPr>
              <a:t>任务和流程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、掌握合同</a:t>
            </a:r>
            <a:r>
              <a:rPr lang="zh-CN" altLang="en-US" sz="2400" dirty="0">
                <a:solidFill>
                  <a:srgbClr val="FF0000"/>
                </a:solidFill>
              </a:rPr>
              <a:t>类型及其风险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866708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4"/>
          <p:cNvSpPr/>
          <p:nvPr/>
        </p:nvSpPr>
        <p:spPr>
          <a:xfrm>
            <a:off x="0" y="1"/>
            <a:ext cx="3191461" cy="213742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rtlCol="0" anchor="t"/>
          <a:lstStyle/>
          <a:p>
            <a:pPr algn="ctr"/>
            <a:endParaRPr lang="zh-CN" altLang="en-US" sz="2800" dirty="0">
              <a:solidFill>
                <a:schemeClr val="bg1"/>
              </a:solidFill>
              <a:latin typeface="方正粗宋简体"/>
              <a:ea typeface="方正粗宋简体"/>
            </a:endParaRPr>
          </a:p>
        </p:txBody>
      </p:sp>
      <p:sp>
        <p:nvSpPr>
          <p:cNvPr id="2" name="矩形 4"/>
          <p:cNvSpPr/>
          <p:nvPr/>
        </p:nvSpPr>
        <p:spPr>
          <a:xfrm>
            <a:off x="-1" y="2137420"/>
            <a:ext cx="6897041" cy="1440160"/>
          </a:xfrm>
          <a:prstGeom prst="rect">
            <a:avLst/>
          </a:prstGeom>
          <a:solidFill>
            <a:srgbClr val="0072C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方正粗宋简体"/>
                <a:ea typeface="方正粗宋简体"/>
              </a:rPr>
              <a:t>合同管理的任务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47"/>
          <a:stretch/>
        </p:blipFill>
        <p:spPr>
          <a:xfrm>
            <a:off x="6897041" y="2137420"/>
            <a:ext cx="2246959" cy="14401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1520" y="1213510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i="1" dirty="0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14.1</a:t>
            </a:r>
            <a:endParaRPr lang="zh-CN" altLang="en-US" sz="4000" b="1" dirty="0">
              <a:solidFill>
                <a:schemeClr val="accent1"/>
              </a:solidFill>
              <a:latin typeface="Adobe Gothic Std B" panose="020B0800000000000000" pitchFamily="34" charset="-128"/>
            </a:endParaRPr>
          </a:p>
        </p:txBody>
      </p:sp>
      <p:sp>
        <p:nvSpPr>
          <p:cNvPr id="15" name="矩形 4"/>
          <p:cNvSpPr/>
          <p:nvPr/>
        </p:nvSpPr>
        <p:spPr>
          <a:xfrm>
            <a:off x="6897040" y="3577580"/>
            <a:ext cx="2246960" cy="2120870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rtlCol="0" anchor="t"/>
          <a:lstStyle/>
          <a:p>
            <a:pPr algn="ctr"/>
            <a:endParaRPr lang="zh-CN" altLang="en-US" sz="2800" dirty="0">
              <a:solidFill>
                <a:schemeClr val="bg1"/>
              </a:solidFill>
              <a:latin typeface="方正粗宋简体"/>
              <a:ea typeface="方正粗宋简体"/>
            </a:endParaRPr>
          </a:p>
        </p:txBody>
      </p:sp>
    </p:spTree>
    <p:extLst>
      <p:ext uri="{BB962C8B-B14F-4D97-AF65-F5344CB8AC3E}">
        <p14:creationId xmlns:p14="http://schemas.microsoft.com/office/powerpoint/2010/main" val="2399094080"/>
      </p:ext>
    </p:ext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14.1  </a:t>
            </a:r>
            <a:r>
              <a:rPr lang="zh-CN" altLang="en-US" dirty="0"/>
              <a:t>合同管理的任务</a:t>
            </a:r>
          </a:p>
        </p:txBody>
      </p:sp>
      <p:sp>
        <p:nvSpPr>
          <p:cNvPr id="20" name="object 3">
            <a:extLst>
              <a:ext uri="{FF2B5EF4-FFF2-40B4-BE49-F238E27FC236}">
                <a16:creationId xmlns:a16="http://schemas.microsoft.com/office/drawing/2014/main" id="{83FD7040-65C5-40DA-9AEB-9FCECFA6250E}"/>
              </a:ext>
            </a:extLst>
          </p:cNvPr>
          <p:cNvSpPr/>
          <p:nvPr/>
        </p:nvSpPr>
        <p:spPr>
          <a:xfrm>
            <a:off x="166876" y="985292"/>
            <a:ext cx="3962185" cy="3888432"/>
          </a:xfrm>
          <a:custGeom>
            <a:avLst/>
            <a:gdLst/>
            <a:ahLst/>
            <a:cxnLst/>
            <a:rect l="l" t="t" r="r" b="b"/>
            <a:pathLst>
              <a:path w="4325620" h="4325620">
                <a:moveTo>
                  <a:pt x="2811272" y="0"/>
                </a:moveTo>
                <a:lnTo>
                  <a:pt x="2811272" y="1081277"/>
                </a:lnTo>
                <a:lnTo>
                  <a:pt x="0" y="1081277"/>
                </a:lnTo>
                <a:lnTo>
                  <a:pt x="0" y="3243834"/>
                </a:lnTo>
                <a:lnTo>
                  <a:pt x="2811272" y="3243834"/>
                </a:lnTo>
                <a:lnTo>
                  <a:pt x="2811272" y="4325112"/>
                </a:lnTo>
                <a:lnTo>
                  <a:pt x="4325112" y="2162556"/>
                </a:lnTo>
                <a:lnTo>
                  <a:pt x="2811272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B7CF9651-B5D1-4969-A782-A7E2ED9DF57D}"/>
              </a:ext>
            </a:extLst>
          </p:cNvPr>
          <p:cNvSpPr txBox="1"/>
          <p:nvPr/>
        </p:nvSpPr>
        <p:spPr>
          <a:xfrm>
            <a:off x="294126" y="2646097"/>
            <a:ext cx="278266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华文仿宋"/>
                <a:cs typeface="华文仿宋"/>
              </a:rPr>
              <a:t>甲方合同管理</a:t>
            </a:r>
            <a:endParaRPr sz="3600" dirty="0">
              <a:latin typeface="华文仿宋"/>
              <a:cs typeface="华文仿宋"/>
            </a:endParaRPr>
          </a:p>
        </p:txBody>
      </p:sp>
      <p:sp>
        <p:nvSpPr>
          <p:cNvPr id="22" name="object 5">
            <a:extLst>
              <a:ext uri="{FF2B5EF4-FFF2-40B4-BE49-F238E27FC236}">
                <a16:creationId xmlns:a16="http://schemas.microsoft.com/office/drawing/2014/main" id="{1E0F08FB-EBF7-42B6-B4DC-02B0D7B5847E}"/>
              </a:ext>
            </a:extLst>
          </p:cNvPr>
          <p:cNvSpPr/>
          <p:nvPr/>
        </p:nvSpPr>
        <p:spPr>
          <a:xfrm>
            <a:off x="4716017" y="985292"/>
            <a:ext cx="3960440" cy="3888432"/>
          </a:xfrm>
          <a:custGeom>
            <a:avLst/>
            <a:gdLst/>
            <a:ahLst/>
            <a:cxnLst/>
            <a:rect l="l" t="t" r="r" b="b"/>
            <a:pathLst>
              <a:path w="4323715" h="4325620">
                <a:moveTo>
                  <a:pt x="1513205" y="0"/>
                </a:moveTo>
                <a:lnTo>
                  <a:pt x="0" y="2162556"/>
                </a:lnTo>
                <a:lnTo>
                  <a:pt x="1513205" y="4325112"/>
                </a:lnTo>
                <a:lnTo>
                  <a:pt x="1513205" y="3243834"/>
                </a:lnTo>
                <a:lnTo>
                  <a:pt x="4323588" y="3243834"/>
                </a:lnTo>
                <a:lnTo>
                  <a:pt x="4323588" y="1081277"/>
                </a:lnTo>
                <a:lnTo>
                  <a:pt x="1513205" y="1081277"/>
                </a:lnTo>
                <a:lnTo>
                  <a:pt x="1513205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6">
            <a:extLst>
              <a:ext uri="{FF2B5EF4-FFF2-40B4-BE49-F238E27FC236}">
                <a16:creationId xmlns:a16="http://schemas.microsoft.com/office/drawing/2014/main" id="{51B13ECD-FF8C-4F77-B5FD-55BE3E37D163}"/>
              </a:ext>
            </a:extLst>
          </p:cNvPr>
          <p:cNvSpPr txBox="1"/>
          <p:nvPr/>
        </p:nvSpPr>
        <p:spPr>
          <a:xfrm>
            <a:off x="5652120" y="2569468"/>
            <a:ext cx="280831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华文仿宋"/>
                <a:cs typeface="华文仿宋"/>
              </a:rPr>
              <a:t>乙方合同管理</a:t>
            </a:r>
            <a:endParaRPr sz="3600" dirty="0">
              <a:latin typeface="华文仿宋"/>
              <a:cs typeface="华文仿宋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3D6317F-8159-4D98-BE2D-172D93FB70E9}"/>
              </a:ext>
            </a:extLst>
          </p:cNvPr>
          <p:cNvSpPr txBox="1"/>
          <p:nvPr/>
        </p:nvSpPr>
        <p:spPr>
          <a:xfrm>
            <a:off x="5348976" y="3167648"/>
            <a:ext cx="16712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FF00"/>
                </a:solidFill>
                <a:latin typeface="华文新魏"/>
                <a:cs typeface="华文新魏"/>
              </a:rPr>
              <a:t>（供应方）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D4CDE06-E490-47F6-859D-EA71C9CC523D}"/>
              </a:ext>
            </a:extLst>
          </p:cNvPr>
          <p:cNvSpPr txBox="1"/>
          <p:nvPr/>
        </p:nvSpPr>
        <p:spPr>
          <a:xfrm>
            <a:off x="166876" y="3212919"/>
            <a:ext cx="16688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FF00"/>
                </a:solidFill>
                <a:latin typeface="华文新魏"/>
                <a:cs typeface="华文新魏"/>
              </a:rPr>
              <a:t>（采购方）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487800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14.1  </a:t>
            </a:r>
            <a:r>
              <a:rPr lang="zh-CN" altLang="en-US" dirty="0"/>
              <a:t>合同管理的任务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0455599D-EDDA-4CE1-A67B-769EDC6DDCB6}"/>
              </a:ext>
            </a:extLst>
          </p:cNvPr>
          <p:cNvSpPr txBox="1">
            <a:spLocks/>
          </p:cNvSpPr>
          <p:nvPr/>
        </p:nvSpPr>
        <p:spPr>
          <a:xfrm>
            <a:off x="297425" y="2204757"/>
            <a:ext cx="769021" cy="130548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CN" altLang="en-US" sz="2800" dirty="0">
                <a:solidFill>
                  <a:srgbClr val="C00000"/>
                </a:solidFill>
              </a:rPr>
              <a:t>甲方合同管理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55A94F67-3D4F-4230-8B2C-8CE95E4296CC}"/>
              </a:ext>
            </a:extLst>
          </p:cNvPr>
          <p:cNvSpPr/>
          <p:nvPr/>
        </p:nvSpPr>
        <p:spPr>
          <a:xfrm>
            <a:off x="1656745" y="945134"/>
            <a:ext cx="947419" cy="4499610"/>
          </a:xfrm>
          <a:custGeom>
            <a:avLst/>
            <a:gdLst/>
            <a:ahLst/>
            <a:cxnLst/>
            <a:rect l="l" t="t" r="r" b="b"/>
            <a:pathLst>
              <a:path w="947419" h="4499610">
                <a:moveTo>
                  <a:pt x="15240" y="0"/>
                </a:moveTo>
                <a:lnTo>
                  <a:pt x="49121" y="34389"/>
                </a:lnTo>
                <a:lnTo>
                  <a:pt x="82376" y="69161"/>
                </a:lnTo>
                <a:lnTo>
                  <a:pt x="115003" y="104308"/>
                </a:lnTo>
                <a:lnTo>
                  <a:pt x="147002" y="139824"/>
                </a:lnTo>
                <a:lnTo>
                  <a:pt x="178375" y="175701"/>
                </a:lnTo>
                <a:lnTo>
                  <a:pt x="209119" y="211931"/>
                </a:lnTo>
                <a:lnTo>
                  <a:pt x="239237" y="248509"/>
                </a:lnTo>
                <a:lnTo>
                  <a:pt x="268726" y="285426"/>
                </a:lnTo>
                <a:lnTo>
                  <a:pt x="297589" y="322676"/>
                </a:lnTo>
                <a:lnTo>
                  <a:pt x="325824" y="360252"/>
                </a:lnTo>
                <a:lnTo>
                  <a:pt x="353431" y="398145"/>
                </a:lnTo>
                <a:lnTo>
                  <a:pt x="380411" y="436350"/>
                </a:lnTo>
                <a:lnTo>
                  <a:pt x="406764" y="474858"/>
                </a:lnTo>
                <a:lnTo>
                  <a:pt x="432489" y="513664"/>
                </a:lnTo>
                <a:lnTo>
                  <a:pt x="457587" y="552759"/>
                </a:lnTo>
                <a:lnTo>
                  <a:pt x="482057" y="592136"/>
                </a:lnTo>
                <a:lnTo>
                  <a:pt x="505900" y="631789"/>
                </a:lnTo>
                <a:lnTo>
                  <a:pt x="529115" y="671710"/>
                </a:lnTo>
                <a:lnTo>
                  <a:pt x="551703" y="711892"/>
                </a:lnTo>
                <a:lnTo>
                  <a:pt x="573663" y="752328"/>
                </a:lnTo>
                <a:lnTo>
                  <a:pt x="594996" y="793010"/>
                </a:lnTo>
                <a:lnTo>
                  <a:pt x="615702" y="833932"/>
                </a:lnTo>
                <a:lnTo>
                  <a:pt x="635780" y="875087"/>
                </a:lnTo>
                <a:lnTo>
                  <a:pt x="655231" y="916467"/>
                </a:lnTo>
                <a:lnTo>
                  <a:pt x="674054" y="958065"/>
                </a:lnTo>
                <a:lnTo>
                  <a:pt x="692250" y="999874"/>
                </a:lnTo>
                <a:lnTo>
                  <a:pt x="709819" y="1041887"/>
                </a:lnTo>
                <a:lnTo>
                  <a:pt x="726759" y="1084096"/>
                </a:lnTo>
                <a:lnTo>
                  <a:pt x="743073" y="1126495"/>
                </a:lnTo>
                <a:lnTo>
                  <a:pt x="758759" y="1169076"/>
                </a:lnTo>
                <a:lnTo>
                  <a:pt x="773818" y="1211833"/>
                </a:lnTo>
                <a:lnTo>
                  <a:pt x="788249" y="1254757"/>
                </a:lnTo>
                <a:lnTo>
                  <a:pt x="802053" y="1297843"/>
                </a:lnTo>
                <a:lnTo>
                  <a:pt x="815229" y="1341082"/>
                </a:lnTo>
                <a:lnTo>
                  <a:pt x="827778" y="1384468"/>
                </a:lnTo>
                <a:lnTo>
                  <a:pt x="839699" y="1427993"/>
                </a:lnTo>
                <a:lnTo>
                  <a:pt x="850993" y="1471651"/>
                </a:lnTo>
                <a:lnTo>
                  <a:pt x="861660" y="1515434"/>
                </a:lnTo>
                <a:lnTo>
                  <a:pt x="871699" y="1559334"/>
                </a:lnTo>
                <a:lnTo>
                  <a:pt x="881110" y="1603346"/>
                </a:lnTo>
                <a:lnTo>
                  <a:pt x="889895" y="1647461"/>
                </a:lnTo>
                <a:lnTo>
                  <a:pt x="898051" y="1691673"/>
                </a:lnTo>
                <a:lnTo>
                  <a:pt x="905581" y="1735974"/>
                </a:lnTo>
                <a:lnTo>
                  <a:pt x="912482" y="1780358"/>
                </a:lnTo>
                <a:lnTo>
                  <a:pt x="918757" y="1824816"/>
                </a:lnTo>
                <a:lnTo>
                  <a:pt x="924404" y="1869343"/>
                </a:lnTo>
                <a:lnTo>
                  <a:pt x="929423" y="1913930"/>
                </a:lnTo>
                <a:lnTo>
                  <a:pt x="933816" y="1958571"/>
                </a:lnTo>
                <a:lnTo>
                  <a:pt x="937580" y="2003258"/>
                </a:lnTo>
                <a:lnTo>
                  <a:pt x="940717" y="2047985"/>
                </a:lnTo>
                <a:lnTo>
                  <a:pt x="943227" y="2092744"/>
                </a:lnTo>
                <a:lnTo>
                  <a:pt x="945109" y="2137528"/>
                </a:lnTo>
                <a:lnTo>
                  <a:pt x="946364" y="2182330"/>
                </a:lnTo>
                <a:lnTo>
                  <a:pt x="946992" y="2227142"/>
                </a:lnTo>
                <a:lnTo>
                  <a:pt x="946992" y="2271959"/>
                </a:lnTo>
                <a:lnTo>
                  <a:pt x="946364" y="2316771"/>
                </a:lnTo>
                <a:lnTo>
                  <a:pt x="945109" y="2361573"/>
                </a:lnTo>
                <a:lnTo>
                  <a:pt x="943227" y="2406357"/>
                </a:lnTo>
                <a:lnTo>
                  <a:pt x="940717" y="2451116"/>
                </a:lnTo>
                <a:lnTo>
                  <a:pt x="937580" y="2495843"/>
                </a:lnTo>
                <a:lnTo>
                  <a:pt x="933816" y="2540530"/>
                </a:lnTo>
                <a:lnTo>
                  <a:pt x="929423" y="2585171"/>
                </a:lnTo>
                <a:lnTo>
                  <a:pt x="924404" y="2629758"/>
                </a:lnTo>
                <a:lnTo>
                  <a:pt x="918757" y="2674285"/>
                </a:lnTo>
                <a:lnTo>
                  <a:pt x="912482" y="2718743"/>
                </a:lnTo>
                <a:lnTo>
                  <a:pt x="905581" y="2763127"/>
                </a:lnTo>
                <a:lnTo>
                  <a:pt x="898051" y="2807428"/>
                </a:lnTo>
                <a:lnTo>
                  <a:pt x="889895" y="2851640"/>
                </a:lnTo>
                <a:lnTo>
                  <a:pt x="881110" y="2895755"/>
                </a:lnTo>
                <a:lnTo>
                  <a:pt x="871699" y="2939767"/>
                </a:lnTo>
                <a:lnTo>
                  <a:pt x="861660" y="2983667"/>
                </a:lnTo>
                <a:lnTo>
                  <a:pt x="850993" y="3027450"/>
                </a:lnTo>
                <a:lnTo>
                  <a:pt x="839699" y="3071108"/>
                </a:lnTo>
                <a:lnTo>
                  <a:pt x="827778" y="3114633"/>
                </a:lnTo>
                <a:lnTo>
                  <a:pt x="815229" y="3158019"/>
                </a:lnTo>
                <a:lnTo>
                  <a:pt x="802053" y="3201258"/>
                </a:lnTo>
                <a:lnTo>
                  <a:pt x="788249" y="3244344"/>
                </a:lnTo>
                <a:lnTo>
                  <a:pt x="773818" y="3287268"/>
                </a:lnTo>
                <a:lnTo>
                  <a:pt x="758759" y="3330025"/>
                </a:lnTo>
                <a:lnTo>
                  <a:pt x="743073" y="3372606"/>
                </a:lnTo>
                <a:lnTo>
                  <a:pt x="726759" y="3415005"/>
                </a:lnTo>
                <a:lnTo>
                  <a:pt x="709819" y="3457214"/>
                </a:lnTo>
                <a:lnTo>
                  <a:pt x="692250" y="3499227"/>
                </a:lnTo>
                <a:lnTo>
                  <a:pt x="674054" y="3541036"/>
                </a:lnTo>
                <a:lnTo>
                  <a:pt x="655231" y="3582634"/>
                </a:lnTo>
                <a:lnTo>
                  <a:pt x="635780" y="3624014"/>
                </a:lnTo>
                <a:lnTo>
                  <a:pt x="615702" y="3665169"/>
                </a:lnTo>
                <a:lnTo>
                  <a:pt x="594996" y="3706091"/>
                </a:lnTo>
                <a:lnTo>
                  <a:pt x="573663" y="3746773"/>
                </a:lnTo>
                <a:lnTo>
                  <a:pt x="551703" y="3787209"/>
                </a:lnTo>
                <a:lnTo>
                  <a:pt x="529115" y="3827391"/>
                </a:lnTo>
                <a:lnTo>
                  <a:pt x="505900" y="3867312"/>
                </a:lnTo>
                <a:lnTo>
                  <a:pt x="482057" y="3906965"/>
                </a:lnTo>
                <a:lnTo>
                  <a:pt x="457587" y="3946342"/>
                </a:lnTo>
                <a:lnTo>
                  <a:pt x="432489" y="3985437"/>
                </a:lnTo>
                <a:lnTo>
                  <a:pt x="406764" y="4024243"/>
                </a:lnTo>
                <a:lnTo>
                  <a:pt x="380411" y="4062751"/>
                </a:lnTo>
                <a:lnTo>
                  <a:pt x="353431" y="4100956"/>
                </a:lnTo>
                <a:lnTo>
                  <a:pt x="325824" y="4138849"/>
                </a:lnTo>
                <a:lnTo>
                  <a:pt x="297589" y="4176425"/>
                </a:lnTo>
                <a:lnTo>
                  <a:pt x="268726" y="4213675"/>
                </a:lnTo>
                <a:lnTo>
                  <a:pt x="239237" y="4250592"/>
                </a:lnTo>
                <a:lnTo>
                  <a:pt x="209119" y="4287170"/>
                </a:lnTo>
                <a:lnTo>
                  <a:pt x="178375" y="4323400"/>
                </a:lnTo>
                <a:lnTo>
                  <a:pt x="147002" y="4359277"/>
                </a:lnTo>
                <a:lnTo>
                  <a:pt x="115003" y="4394793"/>
                </a:lnTo>
                <a:lnTo>
                  <a:pt x="82376" y="4429940"/>
                </a:lnTo>
                <a:lnTo>
                  <a:pt x="49121" y="4464712"/>
                </a:lnTo>
                <a:lnTo>
                  <a:pt x="15240" y="4499102"/>
                </a:lnTo>
                <a:lnTo>
                  <a:pt x="0" y="4483811"/>
                </a:lnTo>
                <a:lnTo>
                  <a:pt x="33958" y="4449337"/>
                </a:lnTo>
                <a:lnTo>
                  <a:pt x="67282" y="4414476"/>
                </a:lnTo>
                <a:lnTo>
                  <a:pt x="99971" y="4379235"/>
                </a:lnTo>
                <a:lnTo>
                  <a:pt x="132025" y="4343622"/>
                </a:lnTo>
                <a:lnTo>
                  <a:pt x="163445" y="4307644"/>
                </a:lnTo>
                <a:lnTo>
                  <a:pt x="194230" y="4271308"/>
                </a:lnTo>
                <a:lnTo>
                  <a:pt x="224380" y="4234622"/>
                </a:lnTo>
                <a:lnTo>
                  <a:pt x="253895" y="4197592"/>
                </a:lnTo>
                <a:lnTo>
                  <a:pt x="282776" y="4160227"/>
                </a:lnTo>
                <a:lnTo>
                  <a:pt x="311021" y="4122533"/>
                </a:lnTo>
                <a:lnTo>
                  <a:pt x="338633" y="4084518"/>
                </a:lnTo>
                <a:lnTo>
                  <a:pt x="365609" y="4046189"/>
                </a:lnTo>
                <a:lnTo>
                  <a:pt x="391951" y="4007553"/>
                </a:lnTo>
                <a:lnTo>
                  <a:pt x="417658" y="3968618"/>
                </a:lnTo>
                <a:lnTo>
                  <a:pt x="442730" y="3929390"/>
                </a:lnTo>
                <a:lnTo>
                  <a:pt x="467167" y="3889878"/>
                </a:lnTo>
                <a:lnTo>
                  <a:pt x="490970" y="3850089"/>
                </a:lnTo>
                <a:lnTo>
                  <a:pt x="514138" y="3810029"/>
                </a:lnTo>
                <a:lnTo>
                  <a:pt x="536671" y="3769706"/>
                </a:lnTo>
                <a:lnTo>
                  <a:pt x="558570" y="3729128"/>
                </a:lnTo>
                <a:lnTo>
                  <a:pt x="579833" y="3688302"/>
                </a:lnTo>
                <a:lnTo>
                  <a:pt x="600462" y="3647234"/>
                </a:lnTo>
                <a:lnTo>
                  <a:pt x="620457" y="3605933"/>
                </a:lnTo>
                <a:lnTo>
                  <a:pt x="639816" y="3564406"/>
                </a:lnTo>
                <a:lnTo>
                  <a:pt x="658541" y="3522660"/>
                </a:lnTo>
                <a:lnTo>
                  <a:pt x="676631" y="3480701"/>
                </a:lnTo>
                <a:lnTo>
                  <a:pt x="694086" y="3438539"/>
                </a:lnTo>
                <a:lnTo>
                  <a:pt x="710907" y="3396179"/>
                </a:lnTo>
                <a:lnTo>
                  <a:pt x="727093" y="3353629"/>
                </a:lnTo>
                <a:lnTo>
                  <a:pt x="742644" y="3310897"/>
                </a:lnTo>
                <a:lnTo>
                  <a:pt x="757560" y="3267990"/>
                </a:lnTo>
                <a:lnTo>
                  <a:pt x="771842" y="3224914"/>
                </a:lnTo>
                <a:lnTo>
                  <a:pt x="785489" y="3181678"/>
                </a:lnTo>
                <a:lnTo>
                  <a:pt x="798501" y="3138289"/>
                </a:lnTo>
                <a:lnTo>
                  <a:pt x="810878" y="3094754"/>
                </a:lnTo>
                <a:lnTo>
                  <a:pt x="822621" y="3051079"/>
                </a:lnTo>
                <a:lnTo>
                  <a:pt x="833729" y="3007274"/>
                </a:lnTo>
                <a:lnTo>
                  <a:pt x="844202" y="2963344"/>
                </a:lnTo>
                <a:lnTo>
                  <a:pt x="854040" y="2919298"/>
                </a:lnTo>
                <a:lnTo>
                  <a:pt x="863244" y="2875142"/>
                </a:lnTo>
                <a:lnTo>
                  <a:pt x="871813" y="2830883"/>
                </a:lnTo>
                <a:lnTo>
                  <a:pt x="879747" y="2786530"/>
                </a:lnTo>
                <a:lnTo>
                  <a:pt x="887047" y="2742089"/>
                </a:lnTo>
                <a:lnTo>
                  <a:pt x="893712" y="2697568"/>
                </a:lnTo>
                <a:lnTo>
                  <a:pt x="899742" y="2652974"/>
                </a:lnTo>
                <a:lnTo>
                  <a:pt x="905137" y="2608314"/>
                </a:lnTo>
                <a:lnTo>
                  <a:pt x="909897" y="2563595"/>
                </a:lnTo>
                <a:lnTo>
                  <a:pt x="914023" y="2518826"/>
                </a:lnTo>
                <a:lnTo>
                  <a:pt x="917514" y="2474013"/>
                </a:lnTo>
                <a:lnTo>
                  <a:pt x="920371" y="2429163"/>
                </a:lnTo>
                <a:lnTo>
                  <a:pt x="922592" y="2384284"/>
                </a:lnTo>
                <a:lnTo>
                  <a:pt x="924179" y="2339383"/>
                </a:lnTo>
                <a:lnTo>
                  <a:pt x="925131" y="2294467"/>
                </a:lnTo>
                <a:lnTo>
                  <a:pt x="925448" y="2249544"/>
                </a:lnTo>
                <a:lnTo>
                  <a:pt x="925131" y="2204621"/>
                </a:lnTo>
                <a:lnTo>
                  <a:pt x="924179" y="2159706"/>
                </a:lnTo>
                <a:lnTo>
                  <a:pt x="922592" y="2114805"/>
                </a:lnTo>
                <a:lnTo>
                  <a:pt x="920371" y="2069925"/>
                </a:lnTo>
                <a:lnTo>
                  <a:pt x="917514" y="2025075"/>
                </a:lnTo>
                <a:lnTo>
                  <a:pt x="914023" y="1980262"/>
                </a:lnTo>
                <a:lnTo>
                  <a:pt x="909897" y="1935492"/>
                </a:lnTo>
                <a:lnTo>
                  <a:pt x="905137" y="1890774"/>
                </a:lnTo>
                <a:lnTo>
                  <a:pt x="899742" y="1846114"/>
                </a:lnTo>
                <a:lnTo>
                  <a:pt x="893712" y="1801519"/>
                </a:lnTo>
                <a:lnTo>
                  <a:pt x="887047" y="1756998"/>
                </a:lnTo>
                <a:lnTo>
                  <a:pt x="879747" y="1712556"/>
                </a:lnTo>
                <a:lnTo>
                  <a:pt x="871813" y="1668203"/>
                </a:lnTo>
                <a:lnTo>
                  <a:pt x="863244" y="1623944"/>
                </a:lnTo>
                <a:lnTo>
                  <a:pt x="854040" y="1579788"/>
                </a:lnTo>
                <a:lnTo>
                  <a:pt x="844202" y="1535741"/>
                </a:lnTo>
                <a:lnTo>
                  <a:pt x="833729" y="1491811"/>
                </a:lnTo>
                <a:lnTo>
                  <a:pt x="822621" y="1448005"/>
                </a:lnTo>
                <a:lnTo>
                  <a:pt x="810878" y="1404330"/>
                </a:lnTo>
                <a:lnTo>
                  <a:pt x="798501" y="1360794"/>
                </a:lnTo>
                <a:lnTo>
                  <a:pt x="785489" y="1317404"/>
                </a:lnTo>
                <a:lnTo>
                  <a:pt x="771842" y="1274168"/>
                </a:lnTo>
                <a:lnTo>
                  <a:pt x="757560" y="1231092"/>
                </a:lnTo>
                <a:lnTo>
                  <a:pt x="742644" y="1188184"/>
                </a:lnTo>
                <a:lnTo>
                  <a:pt x="727093" y="1145451"/>
                </a:lnTo>
                <a:lnTo>
                  <a:pt x="710907" y="1102900"/>
                </a:lnTo>
                <a:lnTo>
                  <a:pt x="694086" y="1060540"/>
                </a:lnTo>
                <a:lnTo>
                  <a:pt x="676631" y="1018377"/>
                </a:lnTo>
                <a:lnTo>
                  <a:pt x="658541" y="976418"/>
                </a:lnTo>
                <a:lnTo>
                  <a:pt x="639816" y="934671"/>
                </a:lnTo>
                <a:lnTo>
                  <a:pt x="620457" y="893142"/>
                </a:lnTo>
                <a:lnTo>
                  <a:pt x="600462" y="851841"/>
                </a:lnTo>
                <a:lnTo>
                  <a:pt x="579833" y="810772"/>
                </a:lnTo>
                <a:lnTo>
                  <a:pt x="558570" y="769945"/>
                </a:lnTo>
                <a:lnTo>
                  <a:pt x="536671" y="729366"/>
                </a:lnTo>
                <a:lnTo>
                  <a:pt x="514138" y="689042"/>
                </a:lnTo>
                <a:lnTo>
                  <a:pt x="490970" y="648982"/>
                </a:lnTo>
                <a:lnTo>
                  <a:pt x="467167" y="609191"/>
                </a:lnTo>
                <a:lnTo>
                  <a:pt x="442730" y="569678"/>
                </a:lnTo>
                <a:lnTo>
                  <a:pt x="417658" y="530450"/>
                </a:lnTo>
                <a:lnTo>
                  <a:pt x="391951" y="491514"/>
                </a:lnTo>
                <a:lnTo>
                  <a:pt x="365609" y="452877"/>
                </a:lnTo>
                <a:lnTo>
                  <a:pt x="338633" y="414546"/>
                </a:lnTo>
                <a:lnTo>
                  <a:pt x="311021" y="376530"/>
                </a:lnTo>
                <a:lnTo>
                  <a:pt x="282776" y="338835"/>
                </a:lnTo>
                <a:lnTo>
                  <a:pt x="253895" y="301468"/>
                </a:lnTo>
                <a:lnTo>
                  <a:pt x="224380" y="264437"/>
                </a:lnTo>
                <a:lnTo>
                  <a:pt x="194230" y="227750"/>
                </a:lnTo>
                <a:lnTo>
                  <a:pt x="163445" y="191413"/>
                </a:lnTo>
                <a:lnTo>
                  <a:pt x="132025" y="155433"/>
                </a:lnTo>
                <a:lnTo>
                  <a:pt x="99971" y="119819"/>
                </a:lnTo>
                <a:lnTo>
                  <a:pt x="67282" y="84577"/>
                </a:lnTo>
                <a:lnTo>
                  <a:pt x="33958" y="49715"/>
                </a:lnTo>
                <a:lnTo>
                  <a:pt x="0" y="15239"/>
                </a:lnTo>
                <a:lnTo>
                  <a:pt x="15240" y="0"/>
                </a:lnTo>
                <a:close/>
              </a:path>
            </a:pathLst>
          </a:custGeom>
          <a:ln w="19812">
            <a:solidFill>
              <a:srgbClr val="958B8B"/>
            </a:solidFill>
          </a:ln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AB44325C-93DD-4B37-81DC-3A436DDC6708}"/>
              </a:ext>
            </a:extLst>
          </p:cNvPr>
          <p:cNvSpPr/>
          <p:nvPr/>
        </p:nvSpPr>
        <p:spPr>
          <a:xfrm>
            <a:off x="2411760" y="1506855"/>
            <a:ext cx="6236335" cy="1350645"/>
          </a:xfrm>
          <a:custGeom>
            <a:avLst/>
            <a:gdLst/>
            <a:ahLst/>
            <a:cxnLst/>
            <a:rect l="l" t="t" r="r" b="b"/>
            <a:pathLst>
              <a:path w="6236334" h="1350645">
                <a:moveTo>
                  <a:pt x="0" y="1350264"/>
                </a:moveTo>
                <a:lnTo>
                  <a:pt x="6236208" y="1350264"/>
                </a:lnTo>
                <a:lnTo>
                  <a:pt x="6236208" y="0"/>
                </a:lnTo>
                <a:lnTo>
                  <a:pt x="0" y="0"/>
                </a:lnTo>
                <a:lnTo>
                  <a:pt x="0" y="1350264"/>
                </a:lnTo>
                <a:close/>
              </a:path>
            </a:pathLst>
          </a:custGeom>
          <a:solidFill>
            <a:srgbClr val="7AA79D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774FE34C-0ADB-40D3-A259-47DEAAFB67D9}"/>
              </a:ext>
            </a:extLst>
          </p:cNvPr>
          <p:cNvSpPr/>
          <p:nvPr/>
        </p:nvSpPr>
        <p:spPr>
          <a:xfrm>
            <a:off x="2411760" y="1506855"/>
            <a:ext cx="6236335" cy="1350645"/>
          </a:xfrm>
          <a:custGeom>
            <a:avLst/>
            <a:gdLst/>
            <a:ahLst/>
            <a:cxnLst/>
            <a:rect l="l" t="t" r="r" b="b"/>
            <a:pathLst>
              <a:path w="6236334" h="1350645">
                <a:moveTo>
                  <a:pt x="0" y="1350264"/>
                </a:moveTo>
                <a:lnTo>
                  <a:pt x="6236208" y="1350264"/>
                </a:lnTo>
                <a:lnTo>
                  <a:pt x="6236208" y="0"/>
                </a:lnTo>
                <a:lnTo>
                  <a:pt x="0" y="0"/>
                </a:lnTo>
                <a:lnTo>
                  <a:pt x="0" y="1350264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E2D513B2-94D6-452E-BCEF-8CC86A9D05AF}"/>
              </a:ext>
            </a:extLst>
          </p:cNvPr>
          <p:cNvSpPr/>
          <p:nvPr/>
        </p:nvSpPr>
        <p:spPr>
          <a:xfrm>
            <a:off x="1568989" y="1337690"/>
            <a:ext cx="1687195" cy="1689100"/>
          </a:xfrm>
          <a:custGeom>
            <a:avLst/>
            <a:gdLst/>
            <a:ahLst/>
            <a:cxnLst/>
            <a:rect l="l" t="t" r="r" b="b"/>
            <a:pathLst>
              <a:path w="1687195" h="1689100">
                <a:moveTo>
                  <a:pt x="843534" y="0"/>
                </a:moveTo>
                <a:lnTo>
                  <a:pt x="795670" y="1336"/>
                </a:lnTo>
                <a:lnTo>
                  <a:pt x="748506" y="5297"/>
                </a:lnTo>
                <a:lnTo>
                  <a:pt x="702114" y="11813"/>
                </a:lnTo>
                <a:lnTo>
                  <a:pt x="656564" y="20811"/>
                </a:lnTo>
                <a:lnTo>
                  <a:pt x="611928" y="32221"/>
                </a:lnTo>
                <a:lnTo>
                  <a:pt x="568277" y="45971"/>
                </a:lnTo>
                <a:lnTo>
                  <a:pt x="525682" y="61990"/>
                </a:lnTo>
                <a:lnTo>
                  <a:pt x="484215" y="80207"/>
                </a:lnTo>
                <a:lnTo>
                  <a:pt x="443946" y="100551"/>
                </a:lnTo>
                <a:lnTo>
                  <a:pt x="404947" y="122949"/>
                </a:lnTo>
                <a:lnTo>
                  <a:pt x="367290" y="147332"/>
                </a:lnTo>
                <a:lnTo>
                  <a:pt x="331044" y="173628"/>
                </a:lnTo>
                <a:lnTo>
                  <a:pt x="296283" y="201765"/>
                </a:lnTo>
                <a:lnTo>
                  <a:pt x="263076" y="231673"/>
                </a:lnTo>
                <a:lnTo>
                  <a:pt x="231495" y="263280"/>
                </a:lnTo>
                <a:lnTo>
                  <a:pt x="201612" y="296515"/>
                </a:lnTo>
                <a:lnTo>
                  <a:pt x="173497" y="331306"/>
                </a:lnTo>
                <a:lnTo>
                  <a:pt x="147223" y="367583"/>
                </a:lnTo>
                <a:lnTo>
                  <a:pt x="122859" y="405274"/>
                </a:lnTo>
                <a:lnTo>
                  <a:pt x="100477" y="444308"/>
                </a:lnTo>
                <a:lnTo>
                  <a:pt x="80149" y="484614"/>
                </a:lnTo>
                <a:lnTo>
                  <a:pt x="61946" y="526121"/>
                </a:lnTo>
                <a:lnTo>
                  <a:pt x="45938" y="568756"/>
                </a:lnTo>
                <a:lnTo>
                  <a:pt x="32198" y="612450"/>
                </a:lnTo>
                <a:lnTo>
                  <a:pt x="20797" y="657130"/>
                </a:lnTo>
                <a:lnTo>
                  <a:pt x="11805" y="702726"/>
                </a:lnTo>
                <a:lnTo>
                  <a:pt x="5294" y="749167"/>
                </a:lnTo>
                <a:lnTo>
                  <a:pt x="1335" y="796380"/>
                </a:lnTo>
                <a:lnTo>
                  <a:pt x="0" y="844296"/>
                </a:lnTo>
                <a:lnTo>
                  <a:pt x="1335" y="892211"/>
                </a:lnTo>
                <a:lnTo>
                  <a:pt x="5294" y="939424"/>
                </a:lnTo>
                <a:lnTo>
                  <a:pt x="11805" y="985865"/>
                </a:lnTo>
                <a:lnTo>
                  <a:pt x="20797" y="1031461"/>
                </a:lnTo>
                <a:lnTo>
                  <a:pt x="32198" y="1076141"/>
                </a:lnTo>
                <a:lnTo>
                  <a:pt x="45938" y="1119835"/>
                </a:lnTo>
                <a:lnTo>
                  <a:pt x="61946" y="1162470"/>
                </a:lnTo>
                <a:lnTo>
                  <a:pt x="80149" y="1203977"/>
                </a:lnTo>
                <a:lnTo>
                  <a:pt x="100477" y="1244283"/>
                </a:lnTo>
                <a:lnTo>
                  <a:pt x="122859" y="1283317"/>
                </a:lnTo>
                <a:lnTo>
                  <a:pt x="147223" y="1321008"/>
                </a:lnTo>
                <a:lnTo>
                  <a:pt x="173497" y="1357285"/>
                </a:lnTo>
                <a:lnTo>
                  <a:pt x="201612" y="1392076"/>
                </a:lnTo>
                <a:lnTo>
                  <a:pt x="231495" y="1425311"/>
                </a:lnTo>
                <a:lnTo>
                  <a:pt x="263076" y="1456918"/>
                </a:lnTo>
                <a:lnTo>
                  <a:pt x="296283" y="1486826"/>
                </a:lnTo>
                <a:lnTo>
                  <a:pt x="331044" y="1514963"/>
                </a:lnTo>
                <a:lnTo>
                  <a:pt x="367290" y="1541259"/>
                </a:lnTo>
                <a:lnTo>
                  <a:pt x="404947" y="1565642"/>
                </a:lnTo>
                <a:lnTo>
                  <a:pt x="443946" y="1588040"/>
                </a:lnTo>
                <a:lnTo>
                  <a:pt x="484215" y="1608384"/>
                </a:lnTo>
                <a:lnTo>
                  <a:pt x="525682" y="1626601"/>
                </a:lnTo>
                <a:lnTo>
                  <a:pt x="568277" y="1642620"/>
                </a:lnTo>
                <a:lnTo>
                  <a:pt x="611928" y="1656370"/>
                </a:lnTo>
                <a:lnTo>
                  <a:pt x="656564" y="1667780"/>
                </a:lnTo>
                <a:lnTo>
                  <a:pt x="702114" y="1676778"/>
                </a:lnTo>
                <a:lnTo>
                  <a:pt x="748506" y="1683294"/>
                </a:lnTo>
                <a:lnTo>
                  <a:pt x="795670" y="1687255"/>
                </a:lnTo>
                <a:lnTo>
                  <a:pt x="843534" y="1688592"/>
                </a:lnTo>
                <a:lnTo>
                  <a:pt x="891397" y="1687255"/>
                </a:lnTo>
                <a:lnTo>
                  <a:pt x="938561" y="1683294"/>
                </a:lnTo>
                <a:lnTo>
                  <a:pt x="984953" y="1676778"/>
                </a:lnTo>
                <a:lnTo>
                  <a:pt x="1030503" y="1667780"/>
                </a:lnTo>
                <a:lnTo>
                  <a:pt x="1075139" y="1656370"/>
                </a:lnTo>
                <a:lnTo>
                  <a:pt x="1118790" y="1642620"/>
                </a:lnTo>
                <a:lnTo>
                  <a:pt x="1161385" y="1626601"/>
                </a:lnTo>
                <a:lnTo>
                  <a:pt x="1202852" y="1608384"/>
                </a:lnTo>
                <a:lnTo>
                  <a:pt x="1243121" y="1588040"/>
                </a:lnTo>
                <a:lnTo>
                  <a:pt x="1282120" y="1565642"/>
                </a:lnTo>
                <a:lnTo>
                  <a:pt x="1319777" y="1541259"/>
                </a:lnTo>
                <a:lnTo>
                  <a:pt x="1356023" y="1514963"/>
                </a:lnTo>
                <a:lnTo>
                  <a:pt x="1390784" y="1486826"/>
                </a:lnTo>
                <a:lnTo>
                  <a:pt x="1423991" y="1456918"/>
                </a:lnTo>
                <a:lnTo>
                  <a:pt x="1455572" y="1425311"/>
                </a:lnTo>
                <a:lnTo>
                  <a:pt x="1485455" y="1392076"/>
                </a:lnTo>
                <a:lnTo>
                  <a:pt x="1513570" y="1357285"/>
                </a:lnTo>
                <a:lnTo>
                  <a:pt x="1539844" y="1321008"/>
                </a:lnTo>
                <a:lnTo>
                  <a:pt x="1564208" y="1283317"/>
                </a:lnTo>
                <a:lnTo>
                  <a:pt x="1586590" y="1244283"/>
                </a:lnTo>
                <a:lnTo>
                  <a:pt x="1606918" y="1203977"/>
                </a:lnTo>
                <a:lnTo>
                  <a:pt x="1625121" y="1162470"/>
                </a:lnTo>
                <a:lnTo>
                  <a:pt x="1641129" y="1119835"/>
                </a:lnTo>
                <a:lnTo>
                  <a:pt x="1654869" y="1076141"/>
                </a:lnTo>
                <a:lnTo>
                  <a:pt x="1666270" y="1031461"/>
                </a:lnTo>
                <a:lnTo>
                  <a:pt x="1675262" y="985865"/>
                </a:lnTo>
                <a:lnTo>
                  <a:pt x="1681773" y="939424"/>
                </a:lnTo>
                <a:lnTo>
                  <a:pt x="1685732" y="892211"/>
                </a:lnTo>
                <a:lnTo>
                  <a:pt x="1687067" y="844296"/>
                </a:lnTo>
                <a:lnTo>
                  <a:pt x="1685732" y="796380"/>
                </a:lnTo>
                <a:lnTo>
                  <a:pt x="1681773" y="749167"/>
                </a:lnTo>
                <a:lnTo>
                  <a:pt x="1675262" y="702726"/>
                </a:lnTo>
                <a:lnTo>
                  <a:pt x="1666270" y="657130"/>
                </a:lnTo>
                <a:lnTo>
                  <a:pt x="1654869" y="612450"/>
                </a:lnTo>
                <a:lnTo>
                  <a:pt x="1641129" y="568756"/>
                </a:lnTo>
                <a:lnTo>
                  <a:pt x="1625121" y="526121"/>
                </a:lnTo>
                <a:lnTo>
                  <a:pt x="1606918" y="484614"/>
                </a:lnTo>
                <a:lnTo>
                  <a:pt x="1586590" y="444308"/>
                </a:lnTo>
                <a:lnTo>
                  <a:pt x="1564208" y="405274"/>
                </a:lnTo>
                <a:lnTo>
                  <a:pt x="1539844" y="367583"/>
                </a:lnTo>
                <a:lnTo>
                  <a:pt x="1513570" y="331306"/>
                </a:lnTo>
                <a:lnTo>
                  <a:pt x="1485455" y="296515"/>
                </a:lnTo>
                <a:lnTo>
                  <a:pt x="1455572" y="263280"/>
                </a:lnTo>
                <a:lnTo>
                  <a:pt x="1423991" y="231673"/>
                </a:lnTo>
                <a:lnTo>
                  <a:pt x="1390784" y="201765"/>
                </a:lnTo>
                <a:lnTo>
                  <a:pt x="1356023" y="173628"/>
                </a:lnTo>
                <a:lnTo>
                  <a:pt x="1319777" y="147332"/>
                </a:lnTo>
                <a:lnTo>
                  <a:pt x="1282120" y="122949"/>
                </a:lnTo>
                <a:lnTo>
                  <a:pt x="1243121" y="100551"/>
                </a:lnTo>
                <a:lnTo>
                  <a:pt x="1202852" y="80207"/>
                </a:lnTo>
                <a:lnTo>
                  <a:pt x="1161385" y="61990"/>
                </a:lnTo>
                <a:lnTo>
                  <a:pt x="1118790" y="45971"/>
                </a:lnTo>
                <a:lnTo>
                  <a:pt x="1075139" y="32221"/>
                </a:lnTo>
                <a:lnTo>
                  <a:pt x="1030503" y="20811"/>
                </a:lnTo>
                <a:lnTo>
                  <a:pt x="984953" y="11813"/>
                </a:lnTo>
                <a:lnTo>
                  <a:pt x="938561" y="5297"/>
                </a:lnTo>
                <a:lnTo>
                  <a:pt x="891397" y="1336"/>
                </a:lnTo>
                <a:lnTo>
                  <a:pt x="8435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2A16207-62EE-478F-A73F-9E43C98A4605}"/>
              </a:ext>
            </a:extLst>
          </p:cNvPr>
          <p:cNvSpPr/>
          <p:nvPr/>
        </p:nvSpPr>
        <p:spPr>
          <a:xfrm>
            <a:off x="1568989" y="1337690"/>
            <a:ext cx="1687195" cy="1689100"/>
          </a:xfrm>
          <a:custGeom>
            <a:avLst/>
            <a:gdLst/>
            <a:ahLst/>
            <a:cxnLst/>
            <a:rect l="l" t="t" r="r" b="b"/>
            <a:pathLst>
              <a:path w="1687195" h="1689100">
                <a:moveTo>
                  <a:pt x="0" y="844296"/>
                </a:moveTo>
                <a:lnTo>
                  <a:pt x="1335" y="796380"/>
                </a:lnTo>
                <a:lnTo>
                  <a:pt x="5294" y="749167"/>
                </a:lnTo>
                <a:lnTo>
                  <a:pt x="11805" y="702726"/>
                </a:lnTo>
                <a:lnTo>
                  <a:pt x="20797" y="657130"/>
                </a:lnTo>
                <a:lnTo>
                  <a:pt x="32198" y="612450"/>
                </a:lnTo>
                <a:lnTo>
                  <a:pt x="45938" y="568756"/>
                </a:lnTo>
                <a:lnTo>
                  <a:pt x="61946" y="526121"/>
                </a:lnTo>
                <a:lnTo>
                  <a:pt x="80149" y="484614"/>
                </a:lnTo>
                <a:lnTo>
                  <a:pt x="100477" y="444308"/>
                </a:lnTo>
                <a:lnTo>
                  <a:pt x="122859" y="405274"/>
                </a:lnTo>
                <a:lnTo>
                  <a:pt x="147223" y="367583"/>
                </a:lnTo>
                <a:lnTo>
                  <a:pt x="173497" y="331306"/>
                </a:lnTo>
                <a:lnTo>
                  <a:pt x="201612" y="296515"/>
                </a:lnTo>
                <a:lnTo>
                  <a:pt x="231495" y="263280"/>
                </a:lnTo>
                <a:lnTo>
                  <a:pt x="263076" y="231673"/>
                </a:lnTo>
                <a:lnTo>
                  <a:pt x="296283" y="201765"/>
                </a:lnTo>
                <a:lnTo>
                  <a:pt x="331044" y="173628"/>
                </a:lnTo>
                <a:lnTo>
                  <a:pt x="367290" y="147332"/>
                </a:lnTo>
                <a:lnTo>
                  <a:pt x="404947" y="122949"/>
                </a:lnTo>
                <a:lnTo>
                  <a:pt x="443946" y="100551"/>
                </a:lnTo>
                <a:lnTo>
                  <a:pt x="484215" y="80207"/>
                </a:lnTo>
                <a:lnTo>
                  <a:pt x="525682" y="61990"/>
                </a:lnTo>
                <a:lnTo>
                  <a:pt x="568277" y="45971"/>
                </a:lnTo>
                <a:lnTo>
                  <a:pt x="611928" y="32221"/>
                </a:lnTo>
                <a:lnTo>
                  <a:pt x="656564" y="20811"/>
                </a:lnTo>
                <a:lnTo>
                  <a:pt x="702114" y="11813"/>
                </a:lnTo>
                <a:lnTo>
                  <a:pt x="748506" y="5297"/>
                </a:lnTo>
                <a:lnTo>
                  <a:pt x="795670" y="1336"/>
                </a:lnTo>
                <a:lnTo>
                  <a:pt x="843534" y="0"/>
                </a:lnTo>
                <a:lnTo>
                  <a:pt x="891397" y="1336"/>
                </a:lnTo>
                <a:lnTo>
                  <a:pt x="938561" y="5297"/>
                </a:lnTo>
                <a:lnTo>
                  <a:pt x="984953" y="11813"/>
                </a:lnTo>
                <a:lnTo>
                  <a:pt x="1030503" y="20811"/>
                </a:lnTo>
                <a:lnTo>
                  <a:pt x="1075139" y="32221"/>
                </a:lnTo>
                <a:lnTo>
                  <a:pt x="1118790" y="45971"/>
                </a:lnTo>
                <a:lnTo>
                  <a:pt x="1161385" y="61990"/>
                </a:lnTo>
                <a:lnTo>
                  <a:pt x="1202852" y="80207"/>
                </a:lnTo>
                <a:lnTo>
                  <a:pt x="1243121" y="100551"/>
                </a:lnTo>
                <a:lnTo>
                  <a:pt x="1282120" y="122949"/>
                </a:lnTo>
                <a:lnTo>
                  <a:pt x="1319777" y="147332"/>
                </a:lnTo>
                <a:lnTo>
                  <a:pt x="1356023" y="173628"/>
                </a:lnTo>
                <a:lnTo>
                  <a:pt x="1390784" y="201765"/>
                </a:lnTo>
                <a:lnTo>
                  <a:pt x="1423991" y="231673"/>
                </a:lnTo>
                <a:lnTo>
                  <a:pt x="1455572" y="263280"/>
                </a:lnTo>
                <a:lnTo>
                  <a:pt x="1485455" y="296515"/>
                </a:lnTo>
                <a:lnTo>
                  <a:pt x="1513570" y="331306"/>
                </a:lnTo>
                <a:lnTo>
                  <a:pt x="1539844" y="367583"/>
                </a:lnTo>
                <a:lnTo>
                  <a:pt x="1564208" y="405274"/>
                </a:lnTo>
                <a:lnTo>
                  <a:pt x="1586590" y="444308"/>
                </a:lnTo>
                <a:lnTo>
                  <a:pt x="1606918" y="484614"/>
                </a:lnTo>
                <a:lnTo>
                  <a:pt x="1625121" y="526121"/>
                </a:lnTo>
                <a:lnTo>
                  <a:pt x="1641129" y="568756"/>
                </a:lnTo>
                <a:lnTo>
                  <a:pt x="1654869" y="612450"/>
                </a:lnTo>
                <a:lnTo>
                  <a:pt x="1666270" y="657130"/>
                </a:lnTo>
                <a:lnTo>
                  <a:pt x="1675262" y="702726"/>
                </a:lnTo>
                <a:lnTo>
                  <a:pt x="1681773" y="749167"/>
                </a:lnTo>
                <a:lnTo>
                  <a:pt x="1685732" y="796380"/>
                </a:lnTo>
                <a:lnTo>
                  <a:pt x="1687067" y="844296"/>
                </a:lnTo>
                <a:lnTo>
                  <a:pt x="1685732" y="892211"/>
                </a:lnTo>
                <a:lnTo>
                  <a:pt x="1681773" y="939424"/>
                </a:lnTo>
                <a:lnTo>
                  <a:pt x="1675262" y="985865"/>
                </a:lnTo>
                <a:lnTo>
                  <a:pt x="1666270" y="1031461"/>
                </a:lnTo>
                <a:lnTo>
                  <a:pt x="1654869" y="1076141"/>
                </a:lnTo>
                <a:lnTo>
                  <a:pt x="1641129" y="1119835"/>
                </a:lnTo>
                <a:lnTo>
                  <a:pt x="1625121" y="1162470"/>
                </a:lnTo>
                <a:lnTo>
                  <a:pt x="1606918" y="1203977"/>
                </a:lnTo>
                <a:lnTo>
                  <a:pt x="1586590" y="1244283"/>
                </a:lnTo>
                <a:lnTo>
                  <a:pt x="1564208" y="1283317"/>
                </a:lnTo>
                <a:lnTo>
                  <a:pt x="1539844" y="1321008"/>
                </a:lnTo>
                <a:lnTo>
                  <a:pt x="1513570" y="1357285"/>
                </a:lnTo>
                <a:lnTo>
                  <a:pt x="1485455" y="1392076"/>
                </a:lnTo>
                <a:lnTo>
                  <a:pt x="1455572" y="1425311"/>
                </a:lnTo>
                <a:lnTo>
                  <a:pt x="1423991" y="1456918"/>
                </a:lnTo>
                <a:lnTo>
                  <a:pt x="1390784" y="1486826"/>
                </a:lnTo>
                <a:lnTo>
                  <a:pt x="1356023" y="1514963"/>
                </a:lnTo>
                <a:lnTo>
                  <a:pt x="1319777" y="1541259"/>
                </a:lnTo>
                <a:lnTo>
                  <a:pt x="1282120" y="1565642"/>
                </a:lnTo>
                <a:lnTo>
                  <a:pt x="1243121" y="1588040"/>
                </a:lnTo>
                <a:lnTo>
                  <a:pt x="1202852" y="1608384"/>
                </a:lnTo>
                <a:lnTo>
                  <a:pt x="1161385" y="1626601"/>
                </a:lnTo>
                <a:lnTo>
                  <a:pt x="1118790" y="1642620"/>
                </a:lnTo>
                <a:lnTo>
                  <a:pt x="1075139" y="1656370"/>
                </a:lnTo>
                <a:lnTo>
                  <a:pt x="1030503" y="1667780"/>
                </a:lnTo>
                <a:lnTo>
                  <a:pt x="984953" y="1676778"/>
                </a:lnTo>
                <a:lnTo>
                  <a:pt x="938561" y="1683294"/>
                </a:lnTo>
                <a:lnTo>
                  <a:pt x="891397" y="1687255"/>
                </a:lnTo>
                <a:lnTo>
                  <a:pt x="843534" y="1688592"/>
                </a:lnTo>
                <a:lnTo>
                  <a:pt x="795670" y="1687255"/>
                </a:lnTo>
                <a:lnTo>
                  <a:pt x="748506" y="1683294"/>
                </a:lnTo>
                <a:lnTo>
                  <a:pt x="702114" y="1676778"/>
                </a:lnTo>
                <a:lnTo>
                  <a:pt x="656564" y="1667780"/>
                </a:lnTo>
                <a:lnTo>
                  <a:pt x="611928" y="1656370"/>
                </a:lnTo>
                <a:lnTo>
                  <a:pt x="568277" y="1642620"/>
                </a:lnTo>
                <a:lnTo>
                  <a:pt x="525682" y="1626601"/>
                </a:lnTo>
                <a:lnTo>
                  <a:pt x="484215" y="1608384"/>
                </a:lnTo>
                <a:lnTo>
                  <a:pt x="443946" y="1588040"/>
                </a:lnTo>
                <a:lnTo>
                  <a:pt x="404947" y="1565642"/>
                </a:lnTo>
                <a:lnTo>
                  <a:pt x="367290" y="1541259"/>
                </a:lnTo>
                <a:lnTo>
                  <a:pt x="331044" y="1514963"/>
                </a:lnTo>
                <a:lnTo>
                  <a:pt x="296283" y="1486826"/>
                </a:lnTo>
                <a:lnTo>
                  <a:pt x="263076" y="1456918"/>
                </a:lnTo>
                <a:lnTo>
                  <a:pt x="231495" y="1425311"/>
                </a:lnTo>
                <a:lnTo>
                  <a:pt x="201612" y="1392076"/>
                </a:lnTo>
                <a:lnTo>
                  <a:pt x="173497" y="1357285"/>
                </a:lnTo>
                <a:lnTo>
                  <a:pt x="147223" y="1321008"/>
                </a:lnTo>
                <a:lnTo>
                  <a:pt x="122859" y="1283317"/>
                </a:lnTo>
                <a:lnTo>
                  <a:pt x="100477" y="1244283"/>
                </a:lnTo>
                <a:lnTo>
                  <a:pt x="80149" y="1203977"/>
                </a:lnTo>
                <a:lnTo>
                  <a:pt x="61946" y="1162470"/>
                </a:lnTo>
                <a:lnTo>
                  <a:pt x="45938" y="1119835"/>
                </a:lnTo>
                <a:lnTo>
                  <a:pt x="32198" y="1076141"/>
                </a:lnTo>
                <a:lnTo>
                  <a:pt x="20797" y="1031461"/>
                </a:lnTo>
                <a:lnTo>
                  <a:pt x="11805" y="985865"/>
                </a:lnTo>
                <a:lnTo>
                  <a:pt x="5294" y="939424"/>
                </a:lnTo>
                <a:lnTo>
                  <a:pt x="1335" y="892211"/>
                </a:lnTo>
                <a:lnTo>
                  <a:pt x="0" y="844296"/>
                </a:lnTo>
                <a:close/>
              </a:path>
            </a:pathLst>
          </a:custGeom>
          <a:ln w="19811">
            <a:solidFill>
              <a:srgbClr val="7AA79D"/>
            </a:solidFill>
          </a:ln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FCF52D27-6EB9-45F2-8084-6EB3D732544F}"/>
              </a:ext>
            </a:extLst>
          </p:cNvPr>
          <p:cNvSpPr/>
          <p:nvPr/>
        </p:nvSpPr>
        <p:spPr>
          <a:xfrm>
            <a:off x="2411760" y="3532251"/>
            <a:ext cx="6236335" cy="1350645"/>
          </a:xfrm>
          <a:custGeom>
            <a:avLst/>
            <a:gdLst/>
            <a:ahLst/>
            <a:cxnLst/>
            <a:rect l="l" t="t" r="r" b="b"/>
            <a:pathLst>
              <a:path w="6236334" h="1350645">
                <a:moveTo>
                  <a:pt x="0" y="1350264"/>
                </a:moveTo>
                <a:lnTo>
                  <a:pt x="6236208" y="1350264"/>
                </a:lnTo>
                <a:lnTo>
                  <a:pt x="6236208" y="0"/>
                </a:lnTo>
                <a:lnTo>
                  <a:pt x="0" y="0"/>
                </a:lnTo>
                <a:lnTo>
                  <a:pt x="0" y="1350264"/>
                </a:lnTo>
                <a:close/>
              </a:path>
            </a:pathLst>
          </a:custGeom>
          <a:solidFill>
            <a:srgbClr val="958B8B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72C02322-FE12-4147-AD28-27651EC7FDB7}"/>
              </a:ext>
            </a:extLst>
          </p:cNvPr>
          <p:cNvSpPr/>
          <p:nvPr/>
        </p:nvSpPr>
        <p:spPr>
          <a:xfrm>
            <a:off x="2411760" y="3532251"/>
            <a:ext cx="6236335" cy="1350645"/>
          </a:xfrm>
          <a:custGeom>
            <a:avLst/>
            <a:gdLst/>
            <a:ahLst/>
            <a:cxnLst/>
            <a:rect l="l" t="t" r="r" b="b"/>
            <a:pathLst>
              <a:path w="6236334" h="1350645">
                <a:moveTo>
                  <a:pt x="0" y="1350264"/>
                </a:moveTo>
                <a:lnTo>
                  <a:pt x="6236208" y="1350264"/>
                </a:lnTo>
                <a:lnTo>
                  <a:pt x="6236208" y="0"/>
                </a:lnTo>
                <a:lnTo>
                  <a:pt x="0" y="0"/>
                </a:lnTo>
                <a:lnTo>
                  <a:pt x="0" y="1350264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31F40152-012C-47AC-BBFC-9C4C57FA831E}"/>
              </a:ext>
            </a:extLst>
          </p:cNvPr>
          <p:cNvSpPr txBox="1"/>
          <p:nvPr/>
        </p:nvSpPr>
        <p:spPr>
          <a:xfrm>
            <a:off x="3324843" y="1862042"/>
            <a:ext cx="5321739" cy="271420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4450"/>
              </a:lnSpc>
              <a:spcBef>
                <a:spcPts val="345"/>
              </a:spcBef>
            </a:pPr>
            <a:r>
              <a:rPr sz="3200" spc="5" dirty="0" err="1">
                <a:solidFill>
                  <a:srgbClr val="FFFFFF"/>
                </a:solidFill>
                <a:latin typeface="黑体"/>
                <a:cs typeface="黑体"/>
              </a:rPr>
              <a:t>对采</a:t>
            </a:r>
            <a:r>
              <a:rPr sz="3200" spc="-15" dirty="0" err="1">
                <a:solidFill>
                  <a:srgbClr val="FFFFFF"/>
                </a:solidFill>
                <a:latin typeface="黑体"/>
                <a:cs typeface="黑体"/>
              </a:rPr>
              <a:t>购</a:t>
            </a:r>
            <a:r>
              <a:rPr sz="3200" spc="5" dirty="0" err="1">
                <a:solidFill>
                  <a:srgbClr val="FFFFFF"/>
                </a:solidFill>
                <a:latin typeface="黑体"/>
                <a:cs typeface="黑体"/>
              </a:rPr>
              <a:t>对象</a:t>
            </a:r>
            <a:r>
              <a:rPr sz="3200" spc="-15" dirty="0" err="1">
                <a:solidFill>
                  <a:srgbClr val="FFFFFF"/>
                </a:solidFill>
                <a:latin typeface="黑体"/>
                <a:cs typeface="黑体"/>
              </a:rPr>
              <a:t>的</a:t>
            </a:r>
            <a:r>
              <a:rPr sz="3200" spc="5" dirty="0" err="1">
                <a:solidFill>
                  <a:srgbClr val="FFFFFF"/>
                </a:solidFill>
                <a:latin typeface="黑体"/>
                <a:cs typeface="黑体"/>
              </a:rPr>
              <a:t>检验</a:t>
            </a:r>
            <a:r>
              <a:rPr sz="3200" spc="-15" dirty="0" err="1">
                <a:solidFill>
                  <a:srgbClr val="FFFFFF"/>
                </a:solidFill>
                <a:latin typeface="黑体"/>
                <a:cs typeface="黑体"/>
              </a:rPr>
              <a:t>和</a:t>
            </a:r>
            <a:r>
              <a:rPr sz="3200" dirty="0" err="1">
                <a:solidFill>
                  <a:srgbClr val="FFFFFF"/>
                </a:solidFill>
                <a:latin typeface="黑体"/>
                <a:cs typeface="黑体"/>
              </a:rPr>
              <a:t>验收过程</a:t>
            </a:r>
            <a:endParaRPr sz="3200" dirty="0">
              <a:latin typeface="黑体"/>
              <a:cs typeface="黑体"/>
            </a:endParaRPr>
          </a:p>
          <a:p>
            <a:pPr>
              <a:lnSpc>
                <a:spcPct val="100000"/>
              </a:lnSpc>
            </a:pP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US" sz="3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spc="5" dirty="0">
                <a:solidFill>
                  <a:srgbClr val="FFFFFF"/>
                </a:solidFill>
                <a:latin typeface="黑体"/>
                <a:cs typeface="黑体"/>
              </a:rPr>
              <a:t>违约</a:t>
            </a:r>
            <a:r>
              <a:rPr sz="3200" spc="-15" dirty="0">
                <a:solidFill>
                  <a:srgbClr val="FFFFFF"/>
                </a:solidFill>
                <a:latin typeface="黑体"/>
                <a:cs typeface="黑体"/>
              </a:rPr>
              <a:t>事</a:t>
            </a:r>
            <a:r>
              <a:rPr sz="3200" spc="5" dirty="0">
                <a:solidFill>
                  <a:srgbClr val="FFFFFF"/>
                </a:solidFill>
                <a:latin typeface="黑体"/>
                <a:cs typeface="黑体"/>
              </a:rPr>
              <a:t>件处</a:t>
            </a:r>
            <a:r>
              <a:rPr sz="3200" spc="-15" dirty="0">
                <a:solidFill>
                  <a:srgbClr val="FFFFFF"/>
                </a:solidFill>
                <a:latin typeface="黑体"/>
                <a:cs typeface="黑体"/>
              </a:rPr>
              <a:t>理</a:t>
            </a:r>
            <a:r>
              <a:rPr sz="3200" spc="5" dirty="0">
                <a:solidFill>
                  <a:srgbClr val="FFFFFF"/>
                </a:solidFill>
                <a:latin typeface="黑体"/>
                <a:cs typeface="黑体"/>
              </a:rPr>
              <a:t>过程</a:t>
            </a:r>
            <a:endParaRPr sz="3200" dirty="0">
              <a:latin typeface="黑体"/>
              <a:cs typeface="黑体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0EAA2A10-98F6-4443-A2CE-CDCF94F8D7B6}"/>
              </a:ext>
            </a:extLst>
          </p:cNvPr>
          <p:cNvSpPr/>
          <p:nvPr/>
        </p:nvSpPr>
        <p:spPr>
          <a:xfrm>
            <a:off x="1568989" y="3363086"/>
            <a:ext cx="1687195" cy="1689100"/>
          </a:xfrm>
          <a:custGeom>
            <a:avLst/>
            <a:gdLst/>
            <a:ahLst/>
            <a:cxnLst/>
            <a:rect l="l" t="t" r="r" b="b"/>
            <a:pathLst>
              <a:path w="1687195" h="1689100">
                <a:moveTo>
                  <a:pt x="843534" y="0"/>
                </a:moveTo>
                <a:lnTo>
                  <a:pt x="795670" y="1336"/>
                </a:lnTo>
                <a:lnTo>
                  <a:pt x="748506" y="5297"/>
                </a:lnTo>
                <a:lnTo>
                  <a:pt x="702114" y="11813"/>
                </a:lnTo>
                <a:lnTo>
                  <a:pt x="656564" y="20811"/>
                </a:lnTo>
                <a:lnTo>
                  <a:pt x="611928" y="32221"/>
                </a:lnTo>
                <a:lnTo>
                  <a:pt x="568277" y="45971"/>
                </a:lnTo>
                <a:lnTo>
                  <a:pt x="525682" y="61990"/>
                </a:lnTo>
                <a:lnTo>
                  <a:pt x="484215" y="80207"/>
                </a:lnTo>
                <a:lnTo>
                  <a:pt x="443946" y="100551"/>
                </a:lnTo>
                <a:lnTo>
                  <a:pt x="404947" y="122949"/>
                </a:lnTo>
                <a:lnTo>
                  <a:pt x="367290" y="147332"/>
                </a:lnTo>
                <a:lnTo>
                  <a:pt x="331044" y="173628"/>
                </a:lnTo>
                <a:lnTo>
                  <a:pt x="296283" y="201765"/>
                </a:lnTo>
                <a:lnTo>
                  <a:pt x="263076" y="231673"/>
                </a:lnTo>
                <a:lnTo>
                  <a:pt x="231495" y="263280"/>
                </a:lnTo>
                <a:lnTo>
                  <a:pt x="201612" y="296515"/>
                </a:lnTo>
                <a:lnTo>
                  <a:pt x="173497" y="331306"/>
                </a:lnTo>
                <a:lnTo>
                  <a:pt x="147223" y="367583"/>
                </a:lnTo>
                <a:lnTo>
                  <a:pt x="122859" y="405274"/>
                </a:lnTo>
                <a:lnTo>
                  <a:pt x="100477" y="444308"/>
                </a:lnTo>
                <a:lnTo>
                  <a:pt x="80149" y="484614"/>
                </a:lnTo>
                <a:lnTo>
                  <a:pt x="61946" y="526121"/>
                </a:lnTo>
                <a:lnTo>
                  <a:pt x="45938" y="568756"/>
                </a:lnTo>
                <a:lnTo>
                  <a:pt x="32198" y="612450"/>
                </a:lnTo>
                <a:lnTo>
                  <a:pt x="20797" y="657130"/>
                </a:lnTo>
                <a:lnTo>
                  <a:pt x="11805" y="702726"/>
                </a:lnTo>
                <a:lnTo>
                  <a:pt x="5294" y="749167"/>
                </a:lnTo>
                <a:lnTo>
                  <a:pt x="1335" y="796380"/>
                </a:lnTo>
                <a:lnTo>
                  <a:pt x="0" y="844295"/>
                </a:lnTo>
                <a:lnTo>
                  <a:pt x="1335" y="892211"/>
                </a:lnTo>
                <a:lnTo>
                  <a:pt x="5294" y="939424"/>
                </a:lnTo>
                <a:lnTo>
                  <a:pt x="11805" y="985865"/>
                </a:lnTo>
                <a:lnTo>
                  <a:pt x="20797" y="1031461"/>
                </a:lnTo>
                <a:lnTo>
                  <a:pt x="32198" y="1076141"/>
                </a:lnTo>
                <a:lnTo>
                  <a:pt x="45938" y="1119835"/>
                </a:lnTo>
                <a:lnTo>
                  <a:pt x="61946" y="1162470"/>
                </a:lnTo>
                <a:lnTo>
                  <a:pt x="80149" y="1203977"/>
                </a:lnTo>
                <a:lnTo>
                  <a:pt x="100477" y="1244283"/>
                </a:lnTo>
                <a:lnTo>
                  <a:pt x="122859" y="1283317"/>
                </a:lnTo>
                <a:lnTo>
                  <a:pt x="147223" y="1321008"/>
                </a:lnTo>
                <a:lnTo>
                  <a:pt x="173497" y="1357285"/>
                </a:lnTo>
                <a:lnTo>
                  <a:pt x="201612" y="1392076"/>
                </a:lnTo>
                <a:lnTo>
                  <a:pt x="231495" y="1425311"/>
                </a:lnTo>
                <a:lnTo>
                  <a:pt x="263076" y="1456918"/>
                </a:lnTo>
                <a:lnTo>
                  <a:pt x="296283" y="1486826"/>
                </a:lnTo>
                <a:lnTo>
                  <a:pt x="331044" y="1514963"/>
                </a:lnTo>
                <a:lnTo>
                  <a:pt x="367290" y="1541259"/>
                </a:lnTo>
                <a:lnTo>
                  <a:pt x="404947" y="1565642"/>
                </a:lnTo>
                <a:lnTo>
                  <a:pt x="443946" y="1588040"/>
                </a:lnTo>
                <a:lnTo>
                  <a:pt x="484215" y="1608384"/>
                </a:lnTo>
                <a:lnTo>
                  <a:pt x="525682" y="1626601"/>
                </a:lnTo>
                <a:lnTo>
                  <a:pt x="568277" y="1642620"/>
                </a:lnTo>
                <a:lnTo>
                  <a:pt x="611928" y="1656370"/>
                </a:lnTo>
                <a:lnTo>
                  <a:pt x="656564" y="1667780"/>
                </a:lnTo>
                <a:lnTo>
                  <a:pt x="702114" y="1676778"/>
                </a:lnTo>
                <a:lnTo>
                  <a:pt x="748506" y="1683294"/>
                </a:lnTo>
                <a:lnTo>
                  <a:pt x="795670" y="1687255"/>
                </a:lnTo>
                <a:lnTo>
                  <a:pt x="843534" y="1688591"/>
                </a:lnTo>
                <a:lnTo>
                  <a:pt x="891397" y="1687255"/>
                </a:lnTo>
                <a:lnTo>
                  <a:pt x="938561" y="1683294"/>
                </a:lnTo>
                <a:lnTo>
                  <a:pt x="984953" y="1676778"/>
                </a:lnTo>
                <a:lnTo>
                  <a:pt x="1030503" y="1667780"/>
                </a:lnTo>
                <a:lnTo>
                  <a:pt x="1075139" y="1656370"/>
                </a:lnTo>
                <a:lnTo>
                  <a:pt x="1118790" y="1642620"/>
                </a:lnTo>
                <a:lnTo>
                  <a:pt x="1161385" y="1626601"/>
                </a:lnTo>
                <a:lnTo>
                  <a:pt x="1202852" y="1608384"/>
                </a:lnTo>
                <a:lnTo>
                  <a:pt x="1243121" y="1588040"/>
                </a:lnTo>
                <a:lnTo>
                  <a:pt x="1282120" y="1565642"/>
                </a:lnTo>
                <a:lnTo>
                  <a:pt x="1319777" y="1541259"/>
                </a:lnTo>
                <a:lnTo>
                  <a:pt x="1356023" y="1514963"/>
                </a:lnTo>
                <a:lnTo>
                  <a:pt x="1390784" y="1486826"/>
                </a:lnTo>
                <a:lnTo>
                  <a:pt x="1423991" y="1456918"/>
                </a:lnTo>
                <a:lnTo>
                  <a:pt x="1455572" y="1425311"/>
                </a:lnTo>
                <a:lnTo>
                  <a:pt x="1485455" y="1392076"/>
                </a:lnTo>
                <a:lnTo>
                  <a:pt x="1513570" y="1357285"/>
                </a:lnTo>
                <a:lnTo>
                  <a:pt x="1539844" y="1321008"/>
                </a:lnTo>
                <a:lnTo>
                  <a:pt x="1564208" y="1283317"/>
                </a:lnTo>
                <a:lnTo>
                  <a:pt x="1586590" y="1244283"/>
                </a:lnTo>
                <a:lnTo>
                  <a:pt x="1606918" y="1203977"/>
                </a:lnTo>
                <a:lnTo>
                  <a:pt x="1625121" y="1162470"/>
                </a:lnTo>
                <a:lnTo>
                  <a:pt x="1641129" y="1119835"/>
                </a:lnTo>
                <a:lnTo>
                  <a:pt x="1654869" y="1076141"/>
                </a:lnTo>
                <a:lnTo>
                  <a:pt x="1666270" y="1031461"/>
                </a:lnTo>
                <a:lnTo>
                  <a:pt x="1675262" y="985865"/>
                </a:lnTo>
                <a:lnTo>
                  <a:pt x="1681773" y="939424"/>
                </a:lnTo>
                <a:lnTo>
                  <a:pt x="1685732" y="892211"/>
                </a:lnTo>
                <a:lnTo>
                  <a:pt x="1687067" y="844295"/>
                </a:lnTo>
                <a:lnTo>
                  <a:pt x="1685732" y="796380"/>
                </a:lnTo>
                <a:lnTo>
                  <a:pt x="1681773" y="749167"/>
                </a:lnTo>
                <a:lnTo>
                  <a:pt x="1675262" y="702726"/>
                </a:lnTo>
                <a:lnTo>
                  <a:pt x="1666270" y="657130"/>
                </a:lnTo>
                <a:lnTo>
                  <a:pt x="1654869" y="612450"/>
                </a:lnTo>
                <a:lnTo>
                  <a:pt x="1641129" y="568756"/>
                </a:lnTo>
                <a:lnTo>
                  <a:pt x="1625121" y="526121"/>
                </a:lnTo>
                <a:lnTo>
                  <a:pt x="1606918" y="484614"/>
                </a:lnTo>
                <a:lnTo>
                  <a:pt x="1586590" y="444308"/>
                </a:lnTo>
                <a:lnTo>
                  <a:pt x="1564208" y="405274"/>
                </a:lnTo>
                <a:lnTo>
                  <a:pt x="1539844" y="367583"/>
                </a:lnTo>
                <a:lnTo>
                  <a:pt x="1513570" y="331306"/>
                </a:lnTo>
                <a:lnTo>
                  <a:pt x="1485455" y="296515"/>
                </a:lnTo>
                <a:lnTo>
                  <a:pt x="1455572" y="263280"/>
                </a:lnTo>
                <a:lnTo>
                  <a:pt x="1423991" y="231673"/>
                </a:lnTo>
                <a:lnTo>
                  <a:pt x="1390784" y="201765"/>
                </a:lnTo>
                <a:lnTo>
                  <a:pt x="1356023" y="173628"/>
                </a:lnTo>
                <a:lnTo>
                  <a:pt x="1319777" y="147332"/>
                </a:lnTo>
                <a:lnTo>
                  <a:pt x="1282120" y="122949"/>
                </a:lnTo>
                <a:lnTo>
                  <a:pt x="1243121" y="100551"/>
                </a:lnTo>
                <a:lnTo>
                  <a:pt x="1202852" y="80207"/>
                </a:lnTo>
                <a:lnTo>
                  <a:pt x="1161385" y="61990"/>
                </a:lnTo>
                <a:lnTo>
                  <a:pt x="1118790" y="45971"/>
                </a:lnTo>
                <a:lnTo>
                  <a:pt x="1075139" y="32221"/>
                </a:lnTo>
                <a:lnTo>
                  <a:pt x="1030503" y="20811"/>
                </a:lnTo>
                <a:lnTo>
                  <a:pt x="984953" y="11813"/>
                </a:lnTo>
                <a:lnTo>
                  <a:pt x="938561" y="5297"/>
                </a:lnTo>
                <a:lnTo>
                  <a:pt x="891397" y="1336"/>
                </a:lnTo>
                <a:lnTo>
                  <a:pt x="8435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AACBE4E6-EB2B-4383-91FA-2315736BF90B}"/>
              </a:ext>
            </a:extLst>
          </p:cNvPr>
          <p:cNvSpPr/>
          <p:nvPr/>
        </p:nvSpPr>
        <p:spPr>
          <a:xfrm>
            <a:off x="1568989" y="3363086"/>
            <a:ext cx="1687195" cy="1689100"/>
          </a:xfrm>
          <a:custGeom>
            <a:avLst/>
            <a:gdLst/>
            <a:ahLst/>
            <a:cxnLst/>
            <a:rect l="l" t="t" r="r" b="b"/>
            <a:pathLst>
              <a:path w="1687195" h="1689100">
                <a:moveTo>
                  <a:pt x="0" y="844295"/>
                </a:moveTo>
                <a:lnTo>
                  <a:pt x="1335" y="796380"/>
                </a:lnTo>
                <a:lnTo>
                  <a:pt x="5294" y="749167"/>
                </a:lnTo>
                <a:lnTo>
                  <a:pt x="11805" y="702726"/>
                </a:lnTo>
                <a:lnTo>
                  <a:pt x="20797" y="657130"/>
                </a:lnTo>
                <a:lnTo>
                  <a:pt x="32198" y="612450"/>
                </a:lnTo>
                <a:lnTo>
                  <a:pt x="45938" y="568756"/>
                </a:lnTo>
                <a:lnTo>
                  <a:pt x="61946" y="526121"/>
                </a:lnTo>
                <a:lnTo>
                  <a:pt x="80149" y="484614"/>
                </a:lnTo>
                <a:lnTo>
                  <a:pt x="100477" y="444308"/>
                </a:lnTo>
                <a:lnTo>
                  <a:pt x="122859" y="405274"/>
                </a:lnTo>
                <a:lnTo>
                  <a:pt x="147223" y="367583"/>
                </a:lnTo>
                <a:lnTo>
                  <a:pt x="173497" y="331306"/>
                </a:lnTo>
                <a:lnTo>
                  <a:pt x="201612" y="296515"/>
                </a:lnTo>
                <a:lnTo>
                  <a:pt x="231495" y="263280"/>
                </a:lnTo>
                <a:lnTo>
                  <a:pt x="263076" y="231673"/>
                </a:lnTo>
                <a:lnTo>
                  <a:pt x="296283" y="201765"/>
                </a:lnTo>
                <a:lnTo>
                  <a:pt x="331044" y="173628"/>
                </a:lnTo>
                <a:lnTo>
                  <a:pt x="367290" y="147332"/>
                </a:lnTo>
                <a:lnTo>
                  <a:pt x="404947" y="122949"/>
                </a:lnTo>
                <a:lnTo>
                  <a:pt x="443946" y="100551"/>
                </a:lnTo>
                <a:lnTo>
                  <a:pt x="484215" y="80207"/>
                </a:lnTo>
                <a:lnTo>
                  <a:pt x="525682" y="61990"/>
                </a:lnTo>
                <a:lnTo>
                  <a:pt x="568277" y="45971"/>
                </a:lnTo>
                <a:lnTo>
                  <a:pt x="611928" y="32221"/>
                </a:lnTo>
                <a:lnTo>
                  <a:pt x="656564" y="20811"/>
                </a:lnTo>
                <a:lnTo>
                  <a:pt x="702114" y="11813"/>
                </a:lnTo>
                <a:lnTo>
                  <a:pt x="748506" y="5297"/>
                </a:lnTo>
                <a:lnTo>
                  <a:pt x="795670" y="1336"/>
                </a:lnTo>
                <a:lnTo>
                  <a:pt x="843534" y="0"/>
                </a:lnTo>
                <a:lnTo>
                  <a:pt x="891397" y="1336"/>
                </a:lnTo>
                <a:lnTo>
                  <a:pt x="938561" y="5297"/>
                </a:lnTo>
                <a:lnTo>
                  <a:pt x="984953" y="11813"/>
                </a:lnTo>
                <a:lnTo>
                  <a:pt x="1030503" y="20811"/>
                </a:lnTo>
                <a:lnTo>
                  <a:pt x="1075139" y="32221"/>
                </a:lnTo>
                <a:lnTo>
                  <a:pt x="1118790" y="45971"/>
                </a:lnTo>
                <a:lnTo>
                  <a:pt x="1161385" y="61990"/>
                </a:lnTo>
                <a:lnTo>
                  <a:pt x="1202852" y="80207"/>
                </a:lnTo>
                <a:lnTo>
                  <a:pt x="1243121" y="100551"/>
                </a:lnTo>
                <a:lnTo>
                  <a:pt x="1282120" y="122949"/>
                </a:lnTo>
                <a:lnTo>
                  <a:pt x="1319777" y="147332"/>
                </a:lnTo>
                <a:lnTo>
                  <a:pt x="1356023" y="173628"/>
                </a:lnTo>
                <a:lnTo>
                  <a:pt x="1390784" y="201765"/>
                </a:lnTo>
                <a:lnTo>
                  <a:pt x="1423991" y="231673"/>
                </a:lnTo>
                <a:lnTo>
                  <a:pt x="1455572" y="263280"/>
                </a:lnTo>
                <a:lnTo>
                  <a:pt x="1485455" y="296515"/>
                </a:lnTo>
                <a:lnTo>
                  <a:pt x="1513570" y="331306"/>
                </a:lnTo>
                <a:lnTo>
                  <a:pt x="1539844" y="367583"/>
                </a:lnTo>
                <a:lnTo>
                  <a:pt x="1564208" y="405274"/>
                </a:lnTo>
                <a:lnTo>
                  <a:pt x="1586590" y="444308"/>
                </a:lnTo>
                <a:lnTo>
                  <a:pt x="1606918" y="484614"/>
                </a:lnTo>
                <a:lnTo>
                  <a:pt x="1625121" y="526121"/>
                </a:lnTo>
                <a:lnTo>
                  <a:pt x="1641129" y="568756"/>
                </a:lnTo>
                <a:lnTo>
                  <a:pt x="1654869" y="612450"/>
                </a:lnTo>
                <a:lnTo>
                  <a:pt x="1666270" y="657130"/>
                </a:lnTo>
                <a:lnTo>
                  <a:pt x="1675262" y="702726"/>
                </a:lnTo>
                <a:lnTo>
                  <a:pt x="1681773" y="749167"/>
                </a:lnTo>
                <a:lnTo>
                  <a:pt x="1685732" y="796380"/>
                </a:lnTo>
                <a:lnTo>
                  <a:pt x="1687067" y="844295"/>
                </a:lnTo>
                <a:lnTo>
                  <a:pt x="1685732" y="892211"/>
                </a:lnTo>
                <a:lnTo>
                  <a:pt x="1681773" y="939424"/>
                </a:lnTo>
                <a:lnTo>
                  <a:pt x="1675262" y="985865"/>
                </a:lnTo>
                <a:lnTo>
                  <a:pt x="1666270" y="1031461"/>
                </a:lnTo>
                <a:lnTo>
                  <a:pt x="1654869" y="1076141"/>
                </a:lnTo>
                <a:lnTo>
                  <a:pt x="1641129" y="1119835"/>
                </a:lnTo>
                <a:lnTo>
                  <a:pt x="1625121" y="1162470"/>
                </a:lnTo>
                <a:lnTo>
                  <a:pt x="1606918" y="1203977"/>
                </a:lnTo>
                <a:lnTo>
                  <a:pt x="1586590" y="1244283"/>
                </a:lnTo>
                <a:lnTo>
                  <a:pt x="1564208" y="1283317"/>
                </a:lnTo>
                <a:lnTo>
                  <a:pt x="1539844" y="1321008"/>
                </a:lnTo>
                <a:lnTo>
                  <a:pt x="1513570" y="1357285"/>
                </a:lnTo>
                <a:lnTo>
                  <a:pt x="1485455" y="1392076"/>
                </a:lnTo>
                <a:lnTo>
                  <a:pt x="1455572" y="1425311"/>
                </a:lnTo>
                <a:lnTo>
                  <a:pt x="1423991" y="1456918"/>
                </a:lnTo>
                <a:lnTo>
                  <a:pt x="1390784" y="1486826"/>
                </a:lnTo>
                <a:lnTo>
                  <a:pt x="1356023" y="1514963"/>
                </a:lnTo>
                <a:lnTo>
                  <a:pt x="1319777" y="1541259"/>
                </a:lnTo>
                <a:lnTo>
                  <a:pt x="1282120" y="1565642"/>
                </a:lnTo>
                <a:lnTo>
                  <a:pt x="1243121" y="1588040"/>
                </a:lnTo>
                <a:lnTo>
                  <a:pt x="1202852" y="1608384"/>
                </a:lnTo>
                <a:lnTo>
                  <a:pt x="1161385" y="1626601"/>
                </a:lnTo>
                <a:lnTo>
                  <a:pt x="1118790" y="1642620"/>
                </a:lnTo>
                <a:lnTo>
                  <a:pt x="1075139" y="1656370"/>
                </a:lnTo>
                <a:lnTo>
                  <a:pt x="1030503" y="1667780"/>
                </a:lnTo>
                <a:lnTo>
                  <a:pt x="984953" y="1676778"/>
                </a:lnTo>
                <a:lnTo>
                  <a:pt x="938561" y="1683294"/>
                </a:lnTo>
                <a:lnTo>
                  <a:pt x="891397" y="1687255"/>
                </a:lnTo>
                <a:lnTo>
                  <a:pt x="843534" y="1688591"/>
                </a:lnTo>
                <a:lnTo>
                  <a:pt x="795670" y="1687255"/>
                </a:lnTo>
                <a:lnTo>
                  <a:pt x="748506" y="1683294"/>
                </a:lnTo>
                <a:lnTo>
                  <a:pt x="702114" y="1676778"/>
                </a:lnTo>
                <a:lnTo>
                  <a:pt x="656564" y="1667780"/>
                </a:lnTo>
                <a:lnTo>
                  <a:pt x="611928" y="1656370"/>
                </a:lnTo>
                <a:lnTo>
                  <a:pt x="568277" y="1642620"/>
                </a:lnTo>
                <a:lnTo>
                  <a:pt x="525682" y="1626601"/>
                </a:lnTo>
                <a:lnTo>
                  <a:pt x="484215" y="1608384"/>
                </a:lnTo>
                <a:lnTo>
                  <a:pt x="443946" y="1588040"/>
                </a:lnTo>
                <a:lnTo>
                  <a:pt x="404947" y="1565642"/>
                </a:lnTo>
                <a:lnTo>
                  <a:pt x="367290" y="1541259"/>
                </a:lnTo>
                <a:lnTo>
                  <a:pt x="331044" y="1514963"/>
                </a:lnTo>
                <a:lnTo>
                  <a:pt x="296283" y="1486826"/>
                </a:lnTo>
                <a:lnTo>
                  <a:pt x="263076" y="1456918"/>
                </a:lnTo>
                <a:lnTo>
                  <a:pt x="231495" y="1425311"/>
                </a:lnTo>
                <a:lnTo>
                  <a:pt x="201612" y="1392076"/>
                </a:lnTo>
                <a:lnTo>
                  <a:pt x="173497" y="1357285"/>
                </a:lnTo>
                <a:lnTo>
                  <a:pt x="147223" y="1321008"/>
                </a:lnTo>
                <a:lnTo>
                  <a:pt x="122859" y="1283317"/>
                </a:lnTo>
                <a:lnTo>
                  <a:pt x="100477" y="1244283"/>
                </a:lnTo>
                <a:lnTo>
                  <a:pt x="80149" y="1203977"/>
                </a:lnTo>
                <a:lnTo>
                  <a:pt x="61946" y="1162470"/>
                </a:lnTo>
                <a:lnTo>
                  <a:pt x="45938" y="1119835"/>
                </a:lnTo>
                <a:lnTo>
                  <a:pt x="32198" y="1076141"/>
                </a:lnTo>
                <a:lnTo>
                  <a:pt x="20797" y="1031461"/>
                </a:lnTo>
                <a:lnTo>
                  <a:pt x="11805" y="985865"/>
                </a:lnTo>
                <a:lnTo>
                  <a:pt x="5294" y="939424"/>
                </a:lnTo>
                <a:lnTo>
                  <a:pt x="1335" y="892211"/>
                </a:lnTo>
                <a:lnTo>
                  <a:pt x="0" y="844295"/>
                </a:lnTo>
                <a:close/>
              </a:path>
            </a:pathLst>
          </a:custGeom>
          <a:ln w="19812">
            <a:solidFill>
              <a:srgbClr val="958B8B"/>
            </a:solidFill>
          </a:ln>
        </p:spPr>
        <p:txBody>
          <a:bodyPr wrap="square" lIns="0" tIns="0" rIns="0" bIns="0" rtlCol="0"/>
          <a:lstStyle/>
          <a:p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532780136"/>
      </p:ext>
    </p:extLst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14.1  </a:t>
            </a:r>
            <a:r>
              <a:rPr lang="zh-CN" altLang="en-US" dirty="0"/>
              <a:t>合同管理的任务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76189386-CB3A-41AA-AE48-10F34B467433}"/>
              </a:ext>
            </a:extLst>
          </p:cNvPr>
          <p:cNvSpPr txBox="1">
            <a:spLocks/>
          </p:cNvSpPr>
          <p:nvPr/>
        </p:nvSpPr>
        <p:spPr>
          <a:xfrm>
            <a:off x="352593" y="4874333"/>
            <a:ext cx="5374005" cy="382797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zh-CN" altLang="en-US" sz="2400" spc="5" dirty="0">
                <a:solidFill>
                  <a:srgbClr val="FF0000"/>
                </a:solidFill>
              </a:rPr>
              <a:t>甲</a:t>
            </a:r>
            <a:r>
              <a:rPr lang="zh-CN" altLang="en-US" sz="2400" dirty="0">
                <a:solidFill>
                  <a:srgbClr val="FF0000"/>
                </a:solidFill>
              </a:rPr>
              <a:t>方</a:t>
            </a:r>
            <a:r>
              <a:rPr lang="en-US" altLang="zh-CN" sz="2400" i="1" dirty="0">
                <a:solidFill>
                  <a:srgbClr val="FF0000"/>
                </a:solidFill>
                <a:latin typeface="华文隶书"/>
                <a:cs typeface="华文隶书"/>
              </a:rPr>
              <a:t>-- </a:t>
            </a:r>
            <a:r>
              <a:rPr lang="zh-CN" altLang="en-US" sz="2400" dirty="0">
                <a:solidFill>
                  <a:srgbClr val="FF66FF"/>
                </a:solidFill>
              </a:rPr>
              <a:t>检验和验收过程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466BA24-E880-4912-86E5-2C5B2AF8A394}"/>
              </a:ext>
            </a:extLst>
          </p:cNvPr>
          <p:cNvSpPr/>
          <p:nvPr/>
        </p:nvSpPr>
        <p:spPr>
          <a:xfrm>
            <a:off x="3198489" y="910237"/>
            <a:ext cx="1324610" cy="1120140"/>
          </a:xfrm>
          <a:custGeom>
            <a:avLst/>
            <a:gdLst/>
            <a:ahLst/>
            <a:cxnLst/>
            <a:rect l="l" t="t" r="r" b="b"/>
            <a:pathLst>
              <a:path w="1324610" h="1120139">
                <a:moveTo>
                  <a:pt x="0" y="186689"/>
                </a:moveTo>
                <a:lnTo>
                  <a:pt x="6667" y="137054"/>
                </a:lnTo>
                <a:lnTo>
                  <a:pt x="25484" y="92455"/>
                </a:lnTo>
                <a:lnTo>
                  <a:pt x="54673" y="54673"/>
                </a:lnTo>
                <a:lnTo>
                  <a:pt x="92455" y="25484"/>
                </a:lnTo>
                <a:lnTo>
                  <a:pt x="137054" y="6667"/>
                </a:lnTo>
                <a:lnTo>
                  <a:pt x="186689" y="0"/>
                </a:lnTo>
                <a:lnTo>
                  <a:pt x="1137665" y="0"/>
                </a:lnTo>
                <a:lnTo>
                  <a:pt x="1187301" y="6667"/>
                </a:lnTo>
                <a:lnTo>
                  <a:pt x="1231900" y="25484"/>
                </a:lnTo>
                <a:lnTo>
                  <a:pt x="1269682" y="54673"/>
                </a:lnTo>
                <a:lnTo>
                  <a:pt x="1298871" y="92456"/>
                </a:lnTo>
                <a:lnTo>
                  <a:pt x="1317688" y="137054"/>
                </a:lnTo>
                <a:lnTo>
                  <a:pt x="1324355" y="186689"/>
                </a:lnTo>
                <a:lnTo>
                  <a:pt x="1324355" y="933450"/>
                </a:lnTo>
                <a:lnTo>
                  <a:pt x="1317688" y="983085"/>
                </a:lnTo>
                <a:lnTo>
                  <a:pt x="1298871" y="1027684"/>
                </a:lnTo>
                <a:lnTo>
                  <a:pt x="1269682" y="1065466"/>
                </a:lnTo>
                <a:lnTo>
                  <a:pt x="1231899" y="1094655"/>
                </a:lnTo>
                <a:lnTo>
                  <a:pt x="1187301" y="1113472"/>
                </a:lnTo>
                <a:lnTo>
                  <a:pt x="1137665" y="1120139"/>
                </a:lnTo>
                <a:lnTo>
                  <a:pt x="186689" y="1120139"/>
                </a:lnTo>
                <a:lnTo>
                  <a:pt x="137054" y="1113472"/>
                </a:lnTo>
                <a:lnTo>
                  <a:pt x="92456" y="1094655"/>
                </a:lnTo>
                <a:lnTo>
                  <a:pt x="54673" y="1065466"/>
                </a:lnTo>
                <a:lnTo>
                  <a:pt x="25484" y="1027683"/>
                </a:lnTo>
                <a:lnTo>
                  <a:pt x="6667" y="983085"/>
                </a:lnTo>
                <a:lnTo>
                  <a:pt x="0" y="933450"/>
                </a:lnTo>
                <a:lnTo>
                  <a:pt x="0" y="18668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8A3FA76A-5F91-41B2-87D0-E9BFFCBB06DB}"/>
              </a:ext>
            </a:extLst>
          </p:cNvPr>
          <p:cNvSpPr txBox="1"/>
          <p:nvPr/>
        </p:nvSpPr>
        <p:spPr>
          <a:xfrm>
            <a:off x="3357250" y="1088749"/>
            <a:ext cx="1165594" cy="7521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2400" spc="-5">
                <a:latin typeface="华文新魏"/>
                <a:cs typeface="华文新魏"/>
              </a:defRPr>
            </a:lvl1pPr>
          </a:lstStyle>
          <a:p>
            <a:r>
              <a:rPr dirty="0" err="1"/>
              <a:t>验收清单制定</a:t>
            </a:r>
            <a:endParaRPr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3DD4507E-4C05-47B3-8117-D4697EF56166}"/>
              </a:ext>
            </a:extLst>
          </p:cNvPr>
          <p:cNvSpPr/>
          <p:nvPr/>
        </p:nvSpPr>
        <p:spPr>
          <a:xfrm>
            <a:off x="2425820" y="1437541"/>
            <a:ext cx="772795" cy="76200"/>
          </a:xfrm>
          <a:custGeom>
            <a:avLst/>
            <a:gdLst/>
            <a:ahLst/>
            <a:cxnLst/>
            <a:rect l="l" t="t" r="r" b="b"/>
            <a:pathLst>
              <a:path w="772794" h="76200">
                <a:moveTo>
                  <a:pt x="696468" y="0"/>
                </a:moveTo>
                <a:lnTo>
                  <a:pt x="696468" y="76200"/>
                </a:lnTo>
                <a:lnTo>
                  <a:pt x="759968" y="44450"/>
                </a:lnTo>
                <a:lnTo>
                  <a:pt x="709168" y="44450"/>
                </a:lnTo>
                <a:lnTo>
                  <a:pt x="709168" y="31750"/>
                </a:lnTo>
                <a:lnTo>
                  <a:pt x="759968" y="31750"/>
                </a:lnTo>
                <a:lnTo>
                  <a:pt x="696468" y="0"/>
                </a:lnTo>
                <a:close/>
              </a:path>
              <a:path w="772794" h="76200">
                <a:moveTo>
                  <a:pt x="69646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696468" y="44450"/>
                </a:lnTo>
                <a:lnTo>
                  <a:pt x="696468" y="31750"/>
                </a:lnTo>
                <a:close/>
              </a:path>
              <a:path w="772794" h="76200">
                <a:moveTo>
                  <a:pt x="759968" y="31750"/>
                </a:moveTo>
                <a:lnTo>
                  <a:pt x="709168" y="31750"/>
                </a:lnTo>
                <a:lnTo>
                  <a:pt x="709168" y="44450"/>
                </a:lnTo>
                <a:lnTo>
                  <a:pt x="759968" y="44450"/>
                </a:lnTo>
                <a:lnTo>
                  <a:pt x="772668" y="38100"/>
                </a:lnTo>
                <a:lnTo>
                  <a:pt x="759968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E5C90CC8-9171-4659-A7DF-FE101C02208D}"/>
              </a:ext>
            </a:extLst>
          </p:cNvPr>
          <p:cNvSpPr/>
          <p:nvPr/>
        </p:nvSpPr>
        <p:spPr>
          <a:xfrm>
            <a:off x="4522844" y="1439064"/>
            <a:ext cx="553720" cy="76200"/>
          </a:xfrm>
          <a:custGeom>
            <a:avLst/>
            <a:gdLst/>
            <a:ahLst/>
            <a:cxnLst/>
            <a:rect l="l" t="t" r="r" b="b"/>
            <a:pathLst>
              <a:path w="553720" h="76200">
                <a:moveTo>
                  <a:pt x="477012" y="0"/>
                </a:moveTo>
                <a:lnTo>
                  <a:pt x="477012" y="76200"/>
                </a:lnTo>
                <a:lnTo>
                  <a:pt x="540512" y="44450"/>
                </a:lnTo>
                <a:lnTo>
                  <a:pt x="489712" y="44450"/>
                </a:lnTo>
                <a:lnTo>
                  <a:pt x="489712" y="31750"/>
                </a:lnTo>
                <a:lnTo>
                  <a:pt x="540512" y="31750"/>
                </a:lnTo>
                <a:lnTo>
                  <a:pt x="477012" y="0"/>
                </a:lnTo>
                <a:close/>
              </a:path>
              <a:path w="553720" h="76200">
                <a:moveTo>
                  <a:pt x="477012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77012" y="44450"/>
                </a:lnTo>
                <a:lnTo>
                  <a:pt x="477012" y="31750"/>
                </a:lnTo>
                <a:close/>
              </a:path>
              <a:path w="553720" h="76200">
                <a:moveTo>
                  <a:pt x="540512" y="31750"/>
                </a:moveTo>
                <a:lnTo>
                  <a:pt x="489712" y="31750"/>
                </a:lnTo>
                <a:lnTo>
                  <a:pt x="489712" y="44450"/>
                </a:lnTo>
                <a:lnTo>
                  <a:pt x="540512" y="44450"/>
                </a:lnTo>
                <a:lnTo>
                  <a:pt x="553212" y="38100"/>
                </a:lnTo>
                <a:lnTo>
                  <a:pt x="540512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232B263C-5490-477E-AA13-5786FF9F6E72}"/>
              </a:ext>
            </a:extLst>
          </p:cNvPr>
          <p:cNvSpPr/>
          <p:nvPr/>
        </p:nvSpPr>
        <p:spPr>
          <a:xfrm>
            <a:off x="5076056" y="913284"/>
            <a:ext cx="1324610" cy="1120140"/>
          </a:xfrm>
          <a:custGeom>
            <a:avLst/>
            <a:gdLst/>
            <a:ahLst/>
            <a:cxnLst/>
            <a:rect l="l" t="t" r="r" b="b"/>
            <a:pathLst>
              <a:path w="1324610" h="1120139">
                <a:moveTo>
                  <a:pt x="0" y="186689"/>
                </a:moveTo>
                <a:lnTo>
                  <a:pt x="6667" y="137054"/>
                </a:lnTo>
                <a:lnTo>
                  <a:pt x="25484" y="92455"/>
                </a:lnTo>
                <a:lnTo>
                  <a:pt x="54673" y="54673"/>
                </a:lnTo>
                <a:lnTo>
                  <a:pt x="92456" y="25484"/>
                </a:lnTo>
                <a:lnTo>
                  <a:pt x="137054" y="6667"/>
                </a:lnTo>
                <a:lnTo>
                  <a:pt x="186689" y="0"/>
                </a:lnTo>
                <a:lnTo>
                  <a:pt x="1137666" y="0"/>
                </a:lnTo>
                <a:lnTo>
                  <a:pt x="1187301" y="6667"/>
                </a:lnTo>
                <a:lnTo>
                  <a:pt x="1231900" y="25484"/>
                </a:lnTo>
                <a:lnTo>
                  <a:pt x="1269682" y="54673"/>
                </a:lnTo>
                <a:lnTo>
                  <a:pt x="1298871" y="92456"/>
                </a:lnTo>
                <a:lnTo>
                  <a:pt x="1317688" y="137054"/>
                </a:lnTo>
                <a:lnTo>
                  <a:pt x="1324356" y="186689"/>
                </a:lnTo>
                <a:lnTo>
                  <a:pt x="1324356" y="933450"/>
                </a:lnTo>
                <a:lnTo>
                  <a:pt x="1317688" y="983085"/>
                </a:lnTo>
                <a:lnTo>
                  <a:pt x="1298871" y="1027684"/>
                </a:lnTo>
                <a:lnTo>
                  <a:pt x="1269682" y="1065466"/>
                </a:lnTo>
                <a:lnTo>
                  <a:pt x="1231900" y="1094655"/>
                </a:lnTo>
                <a:lnTo>
                  <a:pt x="1187301" y="1113472"/>
                </a:lnTo>
                <a:lnTo>
                  <a:pt x="1137666" y="1120139"/>
                </a:lnTo>
                <a:lnTo>
                  <a:pt x="186689" y="1120139"/>
                </a:lnTo>
                <a:lnTo>
                  <a:pt x="137054" y="1113472"/>
                </a:lnTo>
                <a:lnTo>
                  <a:pt x="92456" y="1094655"/>
                </a:lnTo>
                <a:lnTo>
                  <a:pt x="54673" y="1065466"/>
                </a:lnTo>
                <a:lnTo>
                  <a:pt x="25484" y="1027683"/>
                </a:lnTo>
                <a:lnTo>
                  <a:pt x="6667" y="983085"/>
                </a:lnTo>
                <a:lnTo>
                  <a:pt x="0" y="933450"/>
                </a:lnTo>
                <a:lnTo>
                  <a:pt x="0" y="18668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DE08B7AD-C6B4-4318-968B-22DEE9120B2C}"/>
              </a:ext>
            </a:extLst>
          </p:cNvPr>
          <p:cNvSpPr txBox="1"/>
          <p:nvPr/>
        </p:nvSpPr>
        <p:spPr>
          <a:xfrm>
            <a:off x="5268736" y="1088749"/>
            <a:ext cx="9398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华文新魏"/>
                <a:cs typeface="华文新魏"/>
              </a:rPr>
              <a:t>验收清</a:t>
            </a:r>
            <a:endParaRPr sz="2400" dirty="0">
              <a:latin typeface="华文新魏"/>
              <a:cs typeface="华文新魏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华文新魏"/>
                <a:cs typeface="华文新魏"/>
              </a:rPr>
              <a:t>单评审</a:t>
            </a: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1D5B3836-E58F-447A-AB4C-3C1D5F0EACAB}"/>
              </a:ext>
            </a:extLst>
          </p:cNvPr>
          <p:cNvSpPr/>
          <p:nvPr/>
        </p:nvSpPr>
        <p:spPr>
          <a:xfrm>
            <a:off x="6953624" y="914809"/>
            <a:ext cx="1324610" cy="1120140"/>
          </a:xfrm>
          <a:custGeom>
            <a:avLst/>
            <a:gdLst/>
            <a:ahLst/>
            <a:cxnLst/>
            <a:rect l="l" t="t" r="r" b="b"/>
            <a:pathLst>
              <a:path w="1324609" h="1120139">
                <a:moveTo>
                  <a:pt x="0" y="186689"/>
                </a:moveTo>
                <a:lnTo>
                  <a:pt x="6667" y="137054"/>
                </a:lnTo>
                <a:lnTo>
                  <a:pt x="25484" y="92455"/>
                </a:lnTo>
                <a:lnTo>
                  <a:pt x="54673" y="54673"/>
                </a:lnTo>
                <a:lnTo>
                  <a:pt x="92455" y="25484"/>
                </a:lnTo>
                <a:lnTo>
                  <a:pt x="137054" y="6667"/>
                </a:lnTo>
                <a:lnTo>
                  <a:pt x="186690" y="0"/>
                </a:lnTo>
                <a:lnTo>
                  <a:pt x="1137666" y="0"/>
                </a:lnTo>
                <a:lnTo>
                  <a:pt x="1187301" y="6667"/>
                </a:lnTo>
                <a:lnTo>
                  <a:pt x="1231900" y="25484"/>
                </a:lnTo>
                <a:lnTo>
                  <a:pt x="1269682" y="54673"/>
                </a:lnTo>
                <a:lnTo>
                  <a:pt x="1298871" y="92456"/>
                </a:lnTo>
                <a:lnTo>
                  <a:pt x="1317688" y="137054"/>
                </a:lnTo>
                <a:lnTo>
                  <a:pt x="1324356" y="186689"/>
                </a:lnTo>
                <a:lnTo>
                  <a:pt x="1324356" y="933450"/>
                </a:lnTo>
                <a:lnTo>
                  <a:pt x="1317688" y="983085"/>
                </a:lnTo>
                <a:lnTo>
                  <a:pt x="1298871" y="1027684"/>
                </a:lnTo>
                <a:lnTo>
                  <a:pt x="1269682" y="1065466"/>
                </a:lnTo>
                <a:lnTo>
                  <a:pt x="1231900" y="1094655"/>
                </a:lnTo>
                <a:lnTo>
                  <a:pt x="1187301" y="1113472"/>
                </a:lnTo>
                <a:lnTo>
                  <a:pt x="1137666" y="1120139"/>
                </a:lnTo>
                <a:lnTo>
                  <a:pt x="186690" y="1120139"/>
                </a:lnTo>
                <a:lnTo>
                  <a:pt x="137054" y="1113472"/>
                </a:lnTo>
                <a:lnTo>
                  <a:pt x="92456" y="1094655"/>
                </a:lnTo>
                <a:lnTo>
                  <a:pt x="54673" y="1065466"/>
                </a:lnTo>
                <a:lnTo>
                  <a:pt x="25484" y="1027683"/>
                </a:lnTo>
                <a:lnTo>
                  <a:pt x="6667" y="983085"/>
                </a:lnTo>
                <a:lnTo>
                  <a:pt x="0" y="933450"/>
                </a:lnTo>
                <a:lnTo>
                  <a:pt x="0" y="18668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D1EF293F-F594-43A2-9CFD-ADAC8062338F}"/>
              </a:ext>
            </a:extLst>
          </p:cNvPr>
          <p:cNvSpPr txBox="1"/>
          <p:nvPr/>
        </p:nvSpPr>
        <p:spPr>
          <a:xfrm>
            <a:off x="7146684" y="1090831"/>
            <a:ext cx="9398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华文新魏"/>
                <a:cs typeface="华文新魏"/>
              </a:rPr>
              <a:t>验收计 划制定</a:t>
            </a: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EA539EC6-FD4B-4CFD-B874-E21F908EDFE0}"/>
              </a:ext>
            </a:extLst>
          </p:cNvPr>
          <p:cNvSpPr/>
          <p:nvPr/>
        </p:nvSpPr>
        <p:spPr>
          <a:xfrm>
            <a:off x="6400412" y="1437541"/>
            <a:ext cx="553720" cy="76200"/>
          </a:xfrm>
          <a:custGeom>
            <a:avLst/>
            <a:gdLst/>
            <a:ahLst/>
            <a:cxnLst/>
            <a:rect l="l" t="t" r="r" b="b"/>
            <a:pathLst>
              <a:path w="553720" h="76200">
                <a:moveTo>
                  <a:pt x="477011" y="0"/>
                </a:moveTo>
                <a:lnTo>
                  <a:pt x="477011" y="76200"/>
                </a:lnTo>
                <a:lnTo>
                  <a:pt x="540511" y="44450"/>
                </a:lnTo>
                <a:lnTo>
                  <a:pt x="489711" y="44450"/>
                </a:lnTo>
                <a:lnTo>
                  <a:pt x="489711" y="31750"/>
                </a:lnTo>
                <a:lnTo>
                  <a:pt x="540511" y="31750"/>
                </a:lnTo>
                <a:lnTo>
                  <a:pt x="477011" y="0"/>
                </a:lnTo>
                <a:close/>
              </a:path>
              <a:path w="553720" h="76200">
                <a:moveTo>
                  <a:pt x="477011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77011" y="44450"/>
                </a:lnTo>
                <a:lnTo>
                  <a:pt x="477011" y="31750"/>
                </a:lnTo>
                <a:close/>
              </a:path>
              <a:path w="553720" h="76200">
                <a:moveTo>
                  <a:pt x="540511" y="31750"/>
                </a:moveTo>
                <a:lnTo>
                  <a:pt x="489711" y="31750"/>
                </a:lnTo>
                <a:lnTo>
                  <a:pt x="489711" y="44450"/>
                </a:lnTo>
                <a:lnTo>
                  <a:pt x="540511" y="44450"/>
                </a:lnTo>
                <a:lnTo>
                  <a:pt x="553211" y="38100"/>
                </a:lnTo>
                <a:lnTo>
                  <a:pt x="540511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CB3A3627-4474-4999-B9FB-76ED5C00B4B7}"/>
              </a:ext>
            </a:extLst>
          </p:cNvPr>
          <p:cNvSpPr/>
          <p:nvPr/>
        </p:nvSpPr>
        <p:spPr>
          <a:xfrm>
            <a:off x="1651629" y="2883816"/>
            <a:ext cx="1325880" cy="1120140"/>
          </a:xfrm>
          <a:custGeom>
            <a:avLst/>
            <a:gdLst/>
            <a:ahLst/>
            <a:cxnLst/>
            <a:rect l="l" t="t" r="r" b="b"/>
            <a:pathLst>
              <a:path w="1325880" h="1120139">
                <a:moveTo>
                  <a:pt x="0" y="186690"/>
                </a:moveTo>
                <a:lnTo>
                  <a:pt x="6667" y="137054"/>
                </a:lnTo>
                <a:lnTo>
                  <a:pt x="25484" y="92456"/>
                </a:lnTo>
                <a:lnTo>
                  <a:pt x="54673" y="54673"/>
                </a:lnTo>
                <a:lnTo>
                  <a:pt x="92456" y="25484"/>
                </a:lnTo>
                <a:lnTo>
                  <a:pt x="137054" y="6667"/>
                </a:lnTo>
                <a:lnTo>
                  <a:pt x="186690" y="0"/>
                </a:lnTo>
                <a:lnTo>
                  <a:pt x="1139189" y="0"/>
                </a:lnTo>
                <a:lnTo>
                  <a:pt x="1188825" y="6667"/>
                </a:lnTo>
                <a:lnTo>
                  <a:pt x="1233424" y="25484"/>
                </a:lnTo>
                <a:lnTo>
                  <a:pt x="1271206" y="54673"/>
                </a:lnTo>
                <a:lnTo>
                  <a:pt x="1300395" y="92456"/>
                </a:lnTo>
                <a:lnTo>
                  <a:pt x="1319212" y="137054"/>
                </a:lnTo>
                <a:lnTo>
                  <a:pt x="1325880" y="186690"/>
                </a:lnTo>
                <a:lnTo>
                  <a:pt x="1325880" y="933450"/>
                </a:lnTo>
                <a:lnTo>
                  <a:pt x="1319212" y="983085"/>
                </a:lnTo>
                <a:lnTo>
                  <a:pt x="1300395" y="1027684"/>
                </a:lnTo>
                <a:lnTo>
                  <a:pt x="1271206" y="1065466"/>
                </a:lnTo>
                <a:lnTo>
                  <a:pt x="1233423" y="1094655"/>
                </a:lnTo>
                <a:lnTo>
                  <a:pt x="1188825" y="1113472"/>
                </a:lnTo>
                <a:lnTo>
                  <a:pt x="1139189" y="1120140"/>
                </a:lnTo>
                <a:lnTo>
                  <a:pt x="186690" y="1120140"/>
                </a:lnTo>
                <a:lnTo>
                  <a:pt x="137054" y="1113472"/>
                </a:lnTo>
                <a:lnTo>
                  <a:pt x="92456" y="1094655"/>
                </a:lnTo>
                <a:lnTo>
                  <a:pt x="54673" y="1065466"/>
                </a:lnTo>
                <a:lnTo>
                  <a:pt x="25484" y="1027684"/>
                </a:lnTo>
                <a:lnTo>
                  <a:pt x="6667" y="983085"/>
                </a:lnTo>
                <a:lnTo>
                  <a:pt x="0" y="933450"/>
                </a:lnTo>
                <a:lnTo>
                  <a:pt x="0" y="18669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33BB0904-9B57-4D17-91EB-CC6F139C8F70}"/>
              </a:ext>
            </a:extLst>
          </p:cNvPr>
          <p:cNvSpPr txBox="1"/>
          <p:nvPr/>
        </p:nvSpPr>
        <p:spPr>
          <a:xfrm>
            <a:off x="1844689" y="3060220"/>
            <a:ext cx="94106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华文新魏"/>
                <a:cs typeface="华文新魏"/>
              </a:rPr>
              <a:t>验收计 划执行</a:t>
            </a: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028169C0-880A-460C-8594-BD761F8BBFD3}"/>
              </a:ext>
            </a:extLst>
          </p:cNvPr>
          <p:cNvSpPr/>
          <p:nvPr/>
        </p:nvSpPr>
        <p:spPr>
          <a:xfrm>
            <a:off x="3529196" y="2880769"/>
            <a:ext cx="1325880" cy="1120140"/>
          </a:xfrm>
          <a:custGeom>
            <a:avLst/>
            <a:gdLst/>
            <a:ahLst/>
            <a:cxnLst/>
            <a:rect l="l" t="t" r="r" b="b"/>
            <a:pathLst>
              <a:path w="1325879" h="1120139">
                <a:moveTo>
                  <a:pt x="0" y="186689"/>
                </a:moveTo>
                <a:lnTo>
                  <a:pt x="6667" y="137054"/>
                </a:lnTo>
                <a:lnTo>
                  <a:pt x="25484" y="92456"/>
                </a:lnTo>
                <a:lnTo>
                  <a:pt x="54673" y="54673"/>
                </a:lnTo>
                <a:lnTo>
                  <a:pt x="92456" y="25484"/>
                </a:lnTo>
                <a:lnTo>
                  <a:pt x="137054" y="6667"/>
                </a:lnTo>
                <a:lnTo>
                  <a:pt x="186690" y="0"/>
                </a:lnTo>
                <a:lnTo>
                  <a:pt x="1139190" y="0"/>
                </a:lnTo>
                <a:lnTo>
                  <a:pt x="1188825" y="6667"/>
                </a:lnTo>
                <a:lnTo>
                  <a:pt x="1233424" y="25484"/>
                </a:lnTo>
                <a:lnTo>
                  <a:pt x="1271206" y="54673"/>
                </a:lnTo>
                <a:lnTo>
                  <a:pt x="1300395" y="92455"/>
                </a:lnTo>
                <a:lnTo>
                  <a:pt x="1319212" y="137054"/>
                </a:lnTo>
                <a:lnTo>
                  <a:pt x="1325880" y="186689"/>
                </a:lnTo>
                <a:lnTo>
                  <a:pt x="1325880" y="933449"/>
                </a:lnTo>
                <a:lnTo>
                  <a:pt x="1319212" y="983085"/>
                </a:lnTo>
                <a:lnTo>
                  <a:pt x="1300395" y="1027683"/>
                </a:lnTo>
                <a:lnTo>
                  <a:pt x="1271206" y="1065466"/>
                </a:lnTo>
                <a:lnTo>
                  <a:pt x="1233424" y="1094655"/>
                </a:lnTo>
                <a:lnTo>
                  <a:pt x="1188825" y="1113472"/>
                </a:lnTo>
                <a:lnTo>
                  <a:pt x="1139190" y="1120139"/>
                </a:lnTo>
                <a:lnTo>
                  <a:pt x="186690" y="1120139"/>
                </a:lnTo>
                <a:lnTo>
                  <a:pt x="137054" y="1113472"/>
                </a:lnTo>
                <a:lnTo>
                  <a:pt x="92456" y="1094655"/>
                </a:lnTo>
                <a:lnTo>
                  <a:pt x="54673" y="1065466"/>
                </a:lnTo>
                <a:lnTo>
                  <a:pt x="25484" y="1027683"/>
                </a:lnTo>
                <a:lnTo>
                  <a:pt x="6667" y="983085"/>
                </a:lnTo>
                <a:lnTo>
                  <a:pt x="0" y="933449"/>
                </a:lnTo>
                <a:lnTo>
                  <a:pt x="0" y="18668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27A013E4-1162-404F-A2BD-3563D79EE796}"/>
              </a:ext>
            </a:extLst>
          </p:cNvPr>
          <p:cNvSpPr txBox="1"/>
          <p:nvPr/>
        </p:nvSpPr>
        <p:spPr>
          <a:xfrm>
            <a:off x="3860794" y="3062300"/>
            <a:ext cx="800333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 marR="5080">
              <a:lnSpc>
                <a:spcPct val="100000"/>
              </a:lnSpc>
              <a:spcBef>
                <a:spcPts val="100"/>
              </a:spcBef>
              <a:defRPr sz="2400">
                <a:latin typeface="华文新魏"/>
                <a:cs typeface="华文新魏"/>
              </a:defRPr>
            </a:lvl1pPr>
          </a:lstStyle>
          <a:p>
            <a:r>
              <a:rPr dirty="0" err="1"/>
              <a:t>验收报告</a:t>
            </a:r>
            <a:endParaRPr dirty="0"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16611B5A-6FAB-455E-A596-6E3C8A23AF17}"/>
              </a:ext>
            </a:extLst>
          </p:cNvPr>
          <p:cNvSpPr/>
          <p:nvPr/>
        </p:nvSpPr>
        <p:spPr>
          <a:xfrm>
            <a:off x="7284333" y="2880769"/>
            <a:ext cx="1325880" cy="1120140"/>
          </a:xfrm>
          <a:custGeom>
            <a:avLst/>
            <a:gdLst/>
            <a:ahLst/>
            <a:cxnLst/>
            <a:rect l="l" t="t" r="r" b="b"/>
            <a:pathLst>
              <a:path w="1325879" h="1120139">
                <a:moveTo>
                  <a:pt x="0" y="186689"/>
                </a:moveTo>
                <a:lnTo>
                  <a:pt x="6667" y="137054"/>
                </a:lnTo>
                <a:lnTo>
                  <a:pt x="25484" y="92456"/>
                </a:lnTo>
                <a:lnTo>
                  <a:pt x="54673" y="54673"/>
                </a:lnTo>
                <a:lnTo>
                  <a:pt x="92455" y="25484"/>
                </a:lnTo>
                <a:lnTo>
                  <a:pt x="137054" y="6667"/>
                </a:lnTo>
                <a:lnTo>
                  <a:pt x="186689" y="0"/>
                </a:lnTo>
                <a:lnTo>
                  <a:pt x="1139189" y="0"/>
                </a:lnTo>
                <a:lnTo>
                  <a:pt x="1188825" y="6667"/>
                </a:lnTo>
                <a:lnTo>
                  <a:pt x="1233423" y="25484"/>
                </a:lnTo>
                <a:lnTo>
                  <a:pt x="1271206" y="54673"/>
                </a:lnTo>
                <a:lnTo>
                  <a:pt x="1300395" y="92455"/>
                </a:lnTo>
                <a:lnTo>
                  <a:pt x="1319212" y="137054"/>
                </a:lnTo>
                <a:lnTo>
                  <a:pt x="1325879" y="186689"/>
                </a:lnTo>
                <a:lnTo>
                  <a:pt x="1325879" y="933449"/>
                </a:lnTo>
                <a:lnTo>
                  <a:pt x="1319212" y="983085"/>
                </a:lnTo>
                <a:lnTo>
                  <a:pt x="1300395" y="1027683"/>
                </a:lnTo>
                <a:lnTo>
                  <a:pt x="1271206" y="1065466"/>
                </a:lnTo>
                <a:lnTo>
                  <a:pt x="1233424" y="1094655"/>
                </a:lnTo>
                <a:lnTo>
                  <a:pt x="1188825" y="1113472"/>
                </a:lnTo>
                <a:lnTo>
                  <a:pt x="1139189" y="1120139"/>
                </a:lnTo>
                <a:lnTo>
                  <a:pt x="186689" y="1120139"/>
                </a:lnTo>
                <a:lnTo>
                  <a:pt x="137054" y="1113472"/>
                </a:lnTo>
                <a:lnTo>
                  <a:pt x="92455" y="1094655"/>
                </a:lnTo>
                <a:lnTo>
                  <a:pt x="54673" y="1065466"/>
                </a:lnTo>
                <a:lnTo>
                  <a:pt x="25484" y="1027683"/>
                </a:lnTo>
                <a:lnTo>
                  <a:pt x="6667" y="983085"/>
                </a:lnTo>
                <a:lnTo>
                  <a:pt x="0" y="933449"/>
                </a:lnTo>
                <a:lnTo>
                  <a:pt x="0" y="18668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EFEB9D9D-D6FE-4330-831B-62F157CD8A50}"/>
              </a:ext>
            </a:extLst>
          </p:cNvPr>
          <p:cNvSpPr txBox="1"/>
          <p:nvPr/>
        </p:nvSpPr>
        <p:spPr>
          <a:xfrm>
            <a:off x="7474226" y="3061659"/>
            <a:ext cx="124015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400" dirty="0" err="1">
                <a:latin typeface="华文新魏"/>
                <a:cs typeface="华文新魏"/>
              </a:rPr>
              <a:t>验收报</a:t>
            </a:r>
            <a:r>
              <a:rPr sz="2400" spc="-10" dirty="0">
                <a:latin typeface="华文新魏"/>
                <a:cs typeface="华文新魏"/>
              </a:rPr>
              <a:t> </a:t>
            </a:r>
            <a:r>
              <a:rPr sz="2400" dirty="0" err="1">
                <a:latin typeface="华文新魏"/>
                <a:cs typeface="华文新魏"/>
              </a:rPr>
              <a:t>告确认</a:t>
            </a:r>
            <a:endParaRPr sz="2400" dirty="0">
              <a:latin typeface="华文新魏"/>
              <a:cs typeface="华文新魏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2B8CEDD0-5B0E-4EE3-ABFB-2A3586FD8E61}"/>
              </a:ext>
            </a:extLst>
          </p:cNvPr>
          <p:cNvSpPr/>
          <p:nvPr/>
        </p:nvSpPr>
        <p:spPr>
          <a:xfrm>
            <a:off x="2977508" y="3385213"/>
            <a:ext cx="551815" cy="76200"/>
          </a:xfrm>
          <a:custGeom>
            <a:avLst/>
            <a:gdLst/>
            <a:ahLst/>
            <a:cxnLst/>
            <a:rect l="l" t="t" r="r" b="b"/>
            <a:pathLst>
              <a:path w="551814" h="76200">
                <a:moveTo>
                  <a:pt x="475488" y="0"/>
                </a:moveTo>
                <a:lnTo>
                  <a:pt x="475488" y="76200"/>
                </a:lnTo>
                <a:lnTo>
                  <a:pt x="538987" y="44450"/>
                </a:lnTo>
                <a:lnTo>
                  <a:pt x="488188" y="44450"/>
                </a:lnTo>
                <a:lnTo>
                  <a:pt x="488188" y="31750"/>
                </a:lnTo>
                <a:lnTo>
                  <a:pt x="538987" y="31750"/>
                </a:lnTo>
                <a:lnTo>
                  <a:pt x="475488" y="0"/>
                </a:lnTo>
                <a:close/>
              </a:path>
              <a:path w="551814" h="76200">
                <a:moveTo>
                  <a:pt x="47548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75488" y="44450"/>
                </a:lnTo>
                <a:lnTo>
                  <a:pt x="475488" y="31750"/>
                </a:lnTo>
                <a:close/>
              </a:path>
              <a:path w="551814" h="76200">
                <a:moveTo>
                  <a:pt x="538987" y="31750"/>
                </a:moveTo>
                <a:lnTo>
                  <a:pt x="488188" y="31750"/>
                </a:lnTo>
                <a:lnTo>
                  <a:pt x="488188" y="44450"/>
                </a:lnTo>
                <a:lnTo>
                  <a:pt x="538987" y="44450"/>
                </a:lnTo>
                <a:lnTo>
                  <a:pt x="551687" y="38100"/>
                </a:lnTo>
                <a:lnTo>
                  <a:pt x="538987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91A1E3CD-3AF6-4366-96B9-A3B8CD2456D3}"/>
              </a:ext>
            </a:extLst>
          </p:cNvPr>
          <p:cNvSpPr/>
          <p:nvPr/>
        </p:nvSpPr>
        <p:spPr>
          <a:xfrm>
            <a:off x="4855076" y="3385213"/>
            <a:ext cx="551815" cy="76200"/>
          </a:xfrm>
          <a:custGeom>
            <a:avLst/>
            <a:gdLst/>
            <a:ahLst/>
            <a:cxnLst/>
            <a:rect l="l" t="t" r="r" b="b"/>
            <a:pathLst>
              <a:path w="551814" h="76200">
                <a:moveTo>
                  <a:pt x="475488" y="0"/>
                </a:moveTo>
                <a:lnTo>
                  <a:pt x="475488" y="76200"/>
                </a:lnTo>
                <a:lnTo>
                  <a:pt x="538988" y="44450"/>
                </a:lnTo>
                <a:lnTo>
                  <a:pt x="488188" y="44450"/>
                </a:lnTo>
                <a:lnTo>
                  <a:pt x="488188" y="31750"/>
                </a:lnTo>
                <a:lnTo>
                  <a:pt x="538988" y="31750"/>
                </a:lnTo>
                <a:lnTo>
                  <a:pt x="475488" y="0"/>
                </a:lnTo>
                <a:close/>
              </a:path>
              <a:path w="551814" h="76200">
                <a:moveTo>
                  <a:pt x="47548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75488" y="44450"/>
                </a:lnTo>
                <a:lnTo>
                  <a:pt x="475488" y="31750"/>
                </a:lnTo>
                <a:close/>
              </a:path>
              <a:path w="551814" h="76200">
                <a:moveTo>
                  <a:pt x="538988" y="31750"/>
                </a:moveTo>
                <a:lnTo>
                  <a:pt x="488188" y="31750"/>
                </a:lnTo>
                <a:lnTo>
                  <a:pt x="488188" y="44450"/>
                </a:lnTo>
                <a:lnTo>
                  <a:pt x="538988" y="44450"/>
                </a:lnTo>
                <a:lnTo>
                  <a:pt x="551688" y="38100"/>
                </a:lnTo>
                <a:lnTo>
                  <a:pt x="538988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66402B60-F3B7-475B-85AA-DB9DBB861980}"/>
              </a:ext>
            </a:extLst>
          </p:cNvPr>
          <p:cNvSpPr/>
          <p:nvPr/>
        </p:nvSpPr>
        <p:spPr>
          <a:xfrm>
            <a:off x="1093591" y="1469291"/>
            <a:ext cx="7479030" cy="2004695"/>
          </a:xfrm>
          <a:custGeom>
            <a:avLst/>
            <a:gdLst/>
            <a:ahLst/>
            <a:cxnLst/>
            <a:rect l="l" t="t" r="r" b="b"/>
            <a:pathLst>
              <a:path w="7479030" h="2004695">
                <a:moveTo>
                  <a:pt x="504444" y="1928114"/>
                </a:moveTo>
                <a:lnTo>
                  <a:pt x="504444" y="2004314"/>
                </a:lnTo>
                <a:lnTo>
                  <a:pt x="567944" y="1972564"/>
                </a:lnTo>
                <a:lnTo>
                  <a:pt x="517144" y="1972564"/>
                </a:lnTo>
                <a:lnTo>
                  <a:pt x="517144" y="1959864"/>
                </a:lnTo>
                <a:lnTo>
                  <a:pt x="567944" y="1959864"/>
                </a:lnTo>
                <a:lnTo>
                  <a:pt x="504444" y="1928114"/>
                </a:lnTo>
                <a:close/>
              </a:path>
              <a:path w="7479030" h="2004695">
                <a:moveTo>
                  <a:pt x="7466076" y="1119886"/>
                </a:moveTo>
                <a:lnTo>
                  <a:pt x="2844" y="1119886"/>
                </a:lnTo>
                <a:lnTo>
                  <a:pt x="0" y="1122807"/>
                </a:lnTo>
                <a:lnTo>
                  <a:pt x="0" y="1969770"/>
                </a:lnTo>
                <a:lnTo>
                  <a:pt x="2844" y="1972564"/>
                </a:lnTo>
                <a:lnTo>
                  <a:pt x="504444" y="1972564"/>
                </a:lnTo>
                <a:lnTo>
                  <a:pt x="504444" y="1966214"/>
                </a:lnTo>
                <a:lnTo>
                  <a:pt x="12700" y="1966214"/>
                </a:lnTo>
                <a:lnTo>
                  <a:pt x="6350" y="1959864"/>
                </a:lnTo>
                <a:lnTo>
                  <a:pt x="12700" y="1959864"/>
                </a:lnTo>
                <a:lnTo>
                  <a:pt x="12700" y="1132586"/>
                </a:lnTo>
                <a:lnTo>
                  <a:pt x="6350" y="1132586"/>
                </a:lnTo>
                <a:lnTo>
                  <a:pt x="12700" y="1126236"/>
                </a:lnTo>
                <a:lnTo>
                  <a:pt x="7466076" y="1126236"/>
                </a:lnTo>
                <a:lnTo>
                  <a:pt x="7466076" y="1119886"/>
                </a:lnTo>
                <a:close/>
              </a:path>
              <a:path w="7479030" h="2004695">
                <a:moveTo>
                  <a:pt x="567944" y="1959864"/>
                </a:moveTo>
                <a:lnTo>
                  <a:pt x="517144" y="1959864"/>
                </a:lnTo>
                <a:lnTo>
                  <a:pt x="517144" y="1972564"/>
                </a:lnTo>
                <a:lnTo>
                  <a:pt x="567944" y="1972564"/>
                </a:lnTo>
                <a:lnTo>
                  <a:pt x="580644" y="1966214"/>
                </a:lnTo>
                <a:lnTo>
                  <a:pt x="567944" y="1959864"/>
                </a:lnTo>
                <a:close/>
              </a:path>
              <a:path w="7479030" h="2004695">
                <a:moveTo>
                  <a:pt x="12700" y="1959864"/>
                </a:moveTo>
                <a:lnTo>
                  <a:pt x="6350" y="1959864"/>
                </a:lnTo>
                <a:lnTo>
                  <a:pt x="12700" y="1966214"/>
                </a:lnTo>
                <a:lnTo>
                  <a:pt x="12700" y="1959864"/>
                </a:lnTo>
                <a:close/>
              </a:path>
              <a:path w="7479030" h="2004695">
                <a:moveTo>
                  <a:pt x="504444" y="1959864"/>
                </a:moveTo>
                <a:lnTo>
                  <a:pt x="12700" y="1959864"/>
                </a:lnTo>
                <a:lnTo>
                  <a:pt x="12700" y="1966214"/>
                </a:lnTo>
                <a:lnTo>
                  <a:pt x="504444" y="1966214"/>
                </a:lnTo>
                <a:lnTo>
                  <a:pt x="504444" y="1959864"/>
                </a:lnTo>
                <a:close/>
              </a:path>
              <a:path w="7479030" h="2004695">
                <a:moveTo>
                  <a:pt x="12700" y="1126236"/>
                </a:moveTo>
                <a:lnTo>
                  <a:pt x="6350" y="1132586"/>
                </a:lnTo>
                <a:lnTo>
                  <a:pt x="12700" y="1132586"/>
                </a:lnTo>
                <a:lnTo>
                  <a:pt x="12700" y="1126236"/>
                </a:lnTo>
                <a:close/>
              </a:path>
              <a:path w="7479030" h="2004695">
                <a:moveTo>
                  <a:pt x="7478776" y="1119886"/>
                </a:moveTo>
                <a:lnTo>
                  <a:pt x="7472426" y="1119886"/>
                </a:lnTo>
                <a:lnTo>
                  <a:pt x="7466076" y="1126236"/>
                </a:lnTo>
                <a:lnTo>
                  <a:pt x="12700" y="1126236"/>
                </a:lnTo>
                <a:lnTo>
                  <a:pt x="12700" y="1132586"/>
                </a:lnTo>
                <a:lnTo>
                  <a:pt x="7475982" y="1132586"/>
                </a:lnTo>
                <a:lnTo>
                  <a:pt x="7478776" y="1129792"/>
                </a:lnTo>
                <a:lnTo>
                  <a:pt x="7478776" y="1119886"/>
                </a:lnTo>
                <a:close/>
              </a:path>
              <a:path w="7479030" h="2004695">
                <a:moveTo>
                  <a:pt x="7466076" y="6350"/>
                </a:moveTo>
                <a:lnTo>
                  <a:pt x="7466076" y="1126236"/>
                </a:lnTo>
                <a:lnTo>
                  <a:pt x="7472426" y="1119886"/>
                </a:lnTo>
                <a:lnTo>
                  <a:pt x="7478776" y="1119886"/>
                </a:lnTo>
                <a:lnTo>
                  <a:pt x="7478776" y="12700"/>
                </a:lnTo>
                <a:lnTo>
                  <a:pt x="7472426" y="12700"/>
                </a:lnTo>
                <a:lnTo>
                  <a:pt x="7466076" y="6350"/>
                </a:lnTo>
                <a:close/>
              </a:path>
              <a:path w="7479030" h="2004695">
                <a:moveTo>
                  <a:pt x="7475982" y="0"/>
                </a:moveTo>
                <a:lnTo>
                  <a:pt x="7185279" y="0"/>
                </a:lnTo>
                <a:lnTo>
                  <a:pt x="7185279" y="12700"/>
                </a:lnTo>
                <a:lnTo>
                  <a:pt x="7466076" y="12700"/>
                </a:lnTo>
                <a:lnTo>
                  <a:pt x="7466076" y="6350"/>
                </a:lnTo>
                <a:lnTo>
                  <a:pt x="7478776" y="6350"/>
                </a:lnTo>
                <a:lnTo>
                  <a:pt x="7478776" y="2794"/>
                </a:lnTo>
                <a:lnTo>
                  <a:pt x="7475982" y="0"/>
                </a:lnTo>
                <a:close/>
              </a:path>
              <a:path w="7479030" h="2004695">
                <a:moveTo>
                  <a:pt x="7478776" y="6350"/>
                </a:moveTo>
                <a:lnTo>
                  <a:pt x="7466076" y="6350"/>
                </a:lnTo>
                <a:lnTo>
                  <a:pt x="7472426" y="12700"/>
                </a:lnTo>
                <a:lnTo>
                  <a:pt x="7478776" y="12700"/>
                </a:lnTo>
                <a:lnTo>
                  <a:pt x="7478776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EC54FD24-1FE1-4667-9DD1-DBF9D4BF6081}"/>
              </a:ext>
            </a:extLst>
          </p:cNvPr>
          <p:cNvSpPr/>
          <p:nvPr/>
        </p:nvSpPr>
        <p:spPr>
          <a:xfrm>
            <a:off x="1209668" y="914809"/>
            <a:ext cx="995680" cy="841375"/>
          </a:xfrm>
          <a:custGeom>
            <a:avLst/>
            <a:gdLst/>
            <a:ahLst/>
            <a:cxnLst/>
            <a:rect l="l" t="t" r="r" b="b"/>
            <a:pathLst>
              <a:path w="995680" h="841375">
                <a:moveTo>
                  <a:pt x="995172" y="0"/>
                </a:moveTo>
                <a:lnTo>
                  <a:pt x="0" y="0"/>
                </a:lnTo>
                <a:lnTo>
                  <a:pt x="0" y="841248"/>
                </a:lnTo>
                <a:lnTo>
                  <a:pt x="890016" y="841248"/>
                </a:lnTo>
                <a:lnTo>
                  <a:pt x="995172" y="736091"/>
                </a:lnTo>
                <a:lnTo>
                  <a:pt x="995172" y="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0E768305-1DD7-4DE4-9C67-7CCD355779A9}"/>
              </a:ext>
            </a:extLst>
          </p:cNvPr>
          <p:cNvSpPr/>
          <p:nvPr/>
        </p:nvSpPr>
        <p:spPr>
          <a:xfrm>
            <a:off x="2099685" y="1650901"/>
            <a:ext cx="105410" cy="105410"/>
          </a:xfrm>
          <a:custGeom>
            <a:avLst/>
            <a:gdLst/>
            <a:ahLst/>
            <a:cxnLst/>
            <a:rect l="l" t="t" r="r" b="b"/>
            <a:pathLst>
              <a:path w="105410" h="105410">
                <a:moveTo>
                  <a:pt x="105156" y="0"/>
                </a:moveTo>
                <a:lnTo>
                  <a:pt x="21081" y="21082"/>
                </a:lnTo>
                <a:lnTo>
                  <a:pt x="0" y="105156"/>
                </a:lnTo>
                <a:lnTo>
                  <a:pt x="105156" y="0"/>
                </a:lnTo>
                <a:close/>
              </a:path>
            </a:pathLst>
          </a:custGeom>
          <a:solidFill>
            <a:srgbClr val="00A3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995CF1FB-5536-47F1-ACA5-32CD7AB1FCCC}"/>
              </a:ext>
            </a:extLst>
          </p:cNvPr>
          <p:cNvSpPr/>
          <p:nvPr/>
        </p:nvSpPr>
        <p:spPr>
          <a:xfrm>
            <a:off x="1209668" y="914809"/>
            <a:ext cx="995680" cy="841375"/>
          </a:xfrm>
          <a:custGeom>
            <a:avLst/>
            <a:gdLst/>
            <a:ahLst/>
            <a:cxnLst/>
            <a:rect l="l" t="t" r="r" b="b"/>
            <a:pathLst>
              <a:path w="995680" h="841375">
                <a:moveTo>
                  <a:pt x="890016" y="841248"/>
                </a:moveTo>
                <a:lnTo>
                  <a:pt x="911097" y="757174"/>
                </a:lnTo>
                <a:lnTo>
                  <a:pt x="995172" y="736091"/>
                </a:lnTo>
                <a:lnTo>
                  <a:pt x="890016" y="841248"/>
                </a:lnTo>
                <a:lnTo>
                  <a:pt x="0" y="841248"/>
                </a:lnTo>
                <a:lnTo>
                  <a:pt x="0" y="0"/>
                </a:lnTo>
                <a:lnTo>
                  <a:pt x="995172" y="0"/>
                </a:lnTo>
                <a:lnTo>
                  <a:pt x="995172" y="73609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38259FD5-AE9C-42DA-9A98-1BC201D7F565}"/>
              </a:ext>
            </a:extLst>
          </p:cNvPr>
          <p:cNvSpPr/>
          <p:nvPr/>
        </p:nvSpPr>
        <p:spPr>
          <a:xfrm>
            <a:off x="6732644" y="3395881"/>
            <a:ext cx="551815" cy="76200"/>
          </a:xfrm>
          <a:custGeom>
            <a:avLst/>
            <a:gdLst/>
            <a:ahLst/>
            <a:cxnLst/>
            <a:rect l="l" t="t" r="r" b="b"/>
            <a:pathLst>
              <a:path w="551815" h="76200">
                <a:moveTo>
                  <a:pt x="475488" y="0"/>
                </a:moveTo>
                <a:lnTo>
                  <a:pt x="475488" y="76199"/>
                </a:lnTo>
                <a:lnTo>
                  <a:pt x="538988" y="44449"/>
                </a:lnTo>
                <a:lnTo>
                  <a:pt x="488188" y="44449"/>
                </a:lnTo>
                <a:lnTo>
                  <a:pt x="488188" y="31749"/>
                </a:lnTo>
                <a:lnTo>
                  <a:pt x="538988" y="31749"/>
                </a:lnTo>
                <a:lnTo>
                  <a:pt x="475488" y="0"/>
                </a:lnTo>
                <a:close/>
              </a:path>
              <a:path w="551815" h="76200">
                <a:moveTo>
                  <a:pt x="475488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475488" y="44449"/>
                </a:lnTo>
                <a:lnTo>
                  <a:pt x="475488" y="31749"/>
                </a:lnTo>
                <a:close/>
              </a:path>
              <a:path w="551815" h="76200">
                <a:moveTo>
                  <a:pt x="538988" y="31749"/>
                </a:moveTo>
                <a:lnTo>
                  <a:pt x="488188" y="31749"/>
                </a:lnTo>
                <a:lnTo>
                  <a:pt x="488188" y="44449"/>
                </a:lnTo>
                <a:lnTo>
                  <a:pt x="538988" y="44449"/>
                </a:lnTo>
                <a:lnTo>
                  <a:pt x="551688" y="38099"/>
                </a:lnTo>
                <a:lnTo>
                  <a:pt x="538988" y="3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9613F77E-01DB-4CB3-97C9-B29A2CC2BA51}"/>
              </a:ext>
            </a:extLst>
          </p:cNvPr>
          <p:cNvSpPr/>
          <p:nvPr/>
        </p:nvSpPr>
        <p:spPr>
          <a:xfrm>
            <a:off x="7284333" y="4566313"/>
            <a:ext cx="1435735" cy="840105"/>
          </a:xfrm>
          <a:custGeom>
            <a:avLst/>
            <a:gdLst/>
            <a:ahLst/>
            <a:cxnLst/>
            <a:rect l="l" t="t" r="r" b="b"/>
            <a:pathLst>
              <a:path w="1435734" h="840104">
                <a:moveTo>
                  <a:pt x="1435607" y="0"/>
                </a:moveTo>
                <a:lnTo>
                  <a:pt x="0" y="0"/>
                </a:lnTo>
                <a:lnTo>
                  <a:pt x="0" y="839724"/>
                </a:lnTo>
                <a:lnTo>
                  <a:pt x="1330578" y="839724"/>
                </a:lnTo>
                <a:lnTo>
                  <a:pt x="1435607" y="734758"/>
                </a:lnTo>
                <a:lnTo>
                  <a:pt x="1435607" y="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8A29DA0B-3225-4694-9693-C8B7F1DDDE9B}"/>
              </a:ext>
            </a:extLst>
          </p:cNvPr>
          <p:cNvSpPr/>
          <p:nvPr/>
        </p:nvSpPr>
        <p:spPr>
          <a:xfrm>
            <a:off x="8614911" y="5301071"/>
            <a:ext cx="105410" cy="105410"/>
          </a:xfrm>
          <a:custGeom>
            <a:avLst/>
            <a:gdLst/>
            <a:ahLst/>
            <a:cxnLst/>
            <a:rect l="l" t="t" r="r" b="b"/>
            <a:pathLst>
              <a:path w="105409" h="105410">
                <a:moveTo>
                  <a:pt x="105028" y="0"/>
                </a:moveTo>
                <a:lnTo>
                  <a:pt x="21081" y="20993"/>
                </a:lnTo>
                <a:lnTo>
                  <a:pt x="0" y="104965"/>
                </a:lnTo>
                <a:lnTo>
                  <a:pt x="105028" y="0"/>
                </a:lnTo>
                <a:close/>
              </a:path>
            </a:pathLst>
          </a:custGeom>
          <a:solidFill>
            <a:srgbClr val="00A3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BB4A1A2E-E314-4793-9A52-547AAD1BCD97}"/>
              </a:ext>
            </a:extLst>
          </p:cNvPr>
          <p:cNvSpPr/>
          <p:nvPr/>
        </p:nvSpPr>
        <p:spPr>
          <a:xfrm>
            <a:off x="7284333" y="4566313"/>
            <a:ext cx="1435735" cy="840105"/>
          </a:xfrm>
          <a:custGeom>
            <a:avLst/>
            <a:gdLst/>
            <a:ahLst/>
            <a:cxnLst/>
            <a:rect l="l" t="t" r="r" b="b"/>
            <a:pathLst>
              <a:path w="1435734" h="840104">
                <a:moveTo>
                  <a:pt x="1330578" y="839724"/>
                </a:moveTo>
                <a:lnTo>
                  <a:pt x="1351660" y="755751"/>
                </a:lnTo>
                <a:lnTo>
                  <a:pt x="1435607" y="734758"/>
                </a:lnTo>
                <a:lnTo>
                  <a:pt x="1330578" y="839724"/>
                </a:lnTo>
                <a:lnTo>
                  <a:pt x="0" y="839724"/>
                </a:lnTo>
                <a:lnTo>
                  <a:pt x="0" y="0"/>
                </a:lnTo>
                <a:lnTo>
                  <a:pt x="1435607" y="0"/>
                </a:lnTo>
                <a:lnTo>
                  <a:pt x="1435607" y="734758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52E43ED2-B737-48A7-A522-71BD6B26C598}"/>
              </a:ext>
            </a:extLst>
          </p:cNvPr>
          <p:cNvSpPr txBox="1"/>
          <p:nvPr/>
        </p:nvSpPr>
        <p:spPr>
          <a:xfrm>
            <a:off x="7381634" y="4732887"/>
            <a:ext cx="12446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华文新魏"/>
                <a:cs typeface="华文新魏"/>
              </a:rPr>
              <a:t>验收报告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0DE45DE9-E25C-4651-957E-39BC993538DD}"/>
              </a:ext>
            </a:extLst>
          </p:cNvPr>
          <p:cNvSpPr/>
          <p:nvPr/>
        </p:nvSpPr>
        <p:spPr>
          <a:xfrm>
            <a:off x="1386452" y="1504597"/>
            <a:ext cx="995680" cy="840105"/>
          </a:xfrm>
          <a:custGeom>
            <a:avLst/>
            <a:gdLst/>
            <a:ahLst/>
            <a:cxnLst/>
            <a:rect l="l" t="t" r="r" b="b"/>
            <a:pathLst>
              <a:path w="995680" h="840105">
                <a:moveTo>
                  <a:pt x="995171" y="0"/>
                </a:moveTo>
                <a:lnTo>
                  <a:pt x="0" y="0"/>
                </a:lnTo>
                <a:lnTo>
                  <a:pt x="0" y="839724"/>
                </a:lnTo>
                <a:lnTo>
                  <a:pt x="890269" y="839724"/>
                </a:lnTo>
                <a:lnTo>
                  <a:pt x="995171" y="734694"/>
                </a:lnTo>
                <a:lnTo>
                  <a:pt x="995171" y="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E4104ED8-9134-43BD-AE10-119094B7551B}"/>
              </a:ext>
            </a:extLst>
          </p:cNvPr>
          <p:cNvSpPr/>
          <p:nvPr/>
        </p:nvSpPr>
        <p:spPr>
          <a:xfrm>
            <a:off x="2276723" y="2239291"/>
            <a:ext cx="105410" cy="105410"/>
          </a:xfrm>
          <a:custGeom>
            <a:avLst/>
            <a:gdLst/>
            <a:ahLst/>
            <a:cxnLst/>
            <a:rect l="l" t="t" r="r" b="b"/>
            <a:pathLst>
              <a:path w="105410" h="105410">
                <a:moveTo>
                  <a:pt x="104901" y="0"/>
                </a:moveTo>
                <a:lnTo>
                  <a:pt x="20955" y="21082"/>
                </a:lnTo>
                <a:lnTo>
                  <a:pt x="0" y="105029"/>
                </a:lnTo>
                <a:lnTo>
                  <a:pt x="104901" y="0"/>
                </a:lnTo>
                <a:close/>
              </a:path>
            </a:pathLst>
          </a:custGeom>
          <a:solidFill>
            <a:srgbClr val="00A3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9B2C67A1-49B9-4211-AE5F-D272CAEED767}"/>
              </a:ext>
            </a:extLst>
          </p:cNvPr>
          <p:cNvSpPr/>
          <p:nvPr/>
        </p:nvSpPr>
        <p:spPr>
          <a:xfrm>
            <a:off x="1386452" y="1504597"/>
            <a:ext cx="995680" cy="840105"/>
          </a:xfrm>
          <a:custGeom>
            <a:avLst/>
            <a:gdLst/>
            <a:ahLst/>
            <a:cxnLst/>
            <a:rect l="l" t="t" r="r" b="b"/>
            <a:pathLst>
              <a:path w="995680" h="840105">
                <a:moveTo>
                  <a:pt x="890269" y="839724"/>
                </a:moveTo>
                <a:lnTo>
                  <a:pt x="911225" y="755776"/>
                </a:lnTo>
                <a:lnTo>
                  <a:pt x="995171" y="734694"/>
                </a:lnTo>
                <a:lnTo>
                  <a:pt x="890269" y="839724"/>
                </a:lnTo>
                <a:lnTo>
                  <a:pt x="0" y="839724"/>
                </a:lnTo>
                <a:lnTo>
                  <a:pt x="0" y="0"/>
                </a:lnTo>
                <a:lnTo>
                  <a:pt x="995171" y="0"/>
                </a:lnTo>
                <a:lnTo>
                  <a:pt x="995171" y="73469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73D6E642-5E31-4E29-9917-DE84563BEEBB}"/>
              </a:ext>
            </a:extLst>
          </p:cNvPr>
          <p:cNvSpPr txBox="1"/>
          <p:nvPr/>
        </p:nvSpPr>
        <p:spPr>
          <a:xfrm>
            <a:off x="1389944" y="913284"/>
            <a:ext cx="965835" cy="6418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 err="1">
                <a:latin typeface="华文新魏"/>
                <a:cs typeface="华文新魏"/>
              </a:rPr>
              <a:t>需求</a:t>
            </a:r>
            <a:endParaRPr lang="en-US" sz="2000" dirty="0">
              <a:latin typeface="华文新魏"/>
              <a:cs typeface="华文新魏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 err="1">
                <a:latin typeface="华文新魏"/>
                <a:cs typeface="华文新魏"/>
              </a:rPr>
              <a:t>资料</a:t>
            </a:r>
            <a:endParaRPr sz="2000" dirty="0">
              <a:latin typeface="华文新魏"/>
              <a:cs typeface="华文新魏"/>
            </a:endParaRPr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EB5DE2A4-A403-4A77-B4F5-891E360A762D}"/>
              </a:ext>
            </a:extLst>
          </p:cNvPr>
          <p:cNvSpPr/>
          <p:nvPr/>
        </p:nvSpPr>
        <p:spPr>
          <a:xfrm>
            <a:off x="5399144" y="2880769"/>
            <a:ext cx="1325880" cy="1120140"/>
          </a:xfrm>
          <a:custGeom>
            <a:avLst/>
            <a:gdLst/>
            <a:ahLst/>
            <a:cxnLst/>
            <a:rect l="l" t="t" r="r" b="b"/>
            <a:pathLst>
              <a:path w="1325879" h="1120139">
                <a:moveTo>
                  <a:pt x="1139190" y="0"/>
                </a:moveTo>
                <a:lnTo>
                  <a:pt x="186690" y="0"/>
                </a:lnTo>
                <a:lnTo>
                  <a:pt x="137054" y="6667"/>
                </a:lnTo>
                <a:lnTo>
                  <a:pt x="92456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89"/>
                </a:lnTo>
                <a:lnTo>
                  <a:pt x="0" y="933449"/>
                </a:lnTo>
                <a:lnTo>
                  <a:pt x="6667" y="983085"/>
                </a:lnTo>
                <a:lnTo>
                  <a:pt x="25484" y="1027683"/>
                </a:lnTo>
                <a:lnTo>
                  <a:pt x="54673" y="1065466"/>
                </a:lnTo>
                <a:lnTo>
                  <a:pt x="92456" y="1094655"/>
                </a:lnTo>
                <a:lnTo>
                  <a:pt x="137054" y="1113472"/>
                </a:lnTo>
                <a:lnTo>
                  <a:pt x="186690" y="1120139"/>
                </a:lnTo>
                <a:lnTo>
                  <a:pt x="1139190" y="1120139"/>
                </a:lnTo>
                <a:lnTo>
                  <a:pt x="1188825" y="1113472"/>
                </a:lnTo>
                <a:lnTo>
                  <a:pt x="1233423" y="1094655"/>
                </a:lnTo>
                <a:lnTo>
                  <a:pt x="1271206" y="1065466"/>
                </a:lnTo>
                <a:lnTo>
                  <a:pt x="1300395" y="1027683"/>
                </a:lnTo>
                <a:lnTo>
                  <a:pt x="1319212" y="983085"/>
                </a:lnTo>
                <a:lnTo>
                  <a:pt x="1325880" y="933449"/>
                </a:lnTo>
                <a:lnTo>
                  <a:pt x="1325880" y="186689"/>
                </a:lnTo>
                <a:lnTo>
                  <a:pt x="1319212" y="137054"/>
                </a:lnTo>
                <a:lnTo>
                  <a:pt x="1300395" y="92456"/>
                </a:lnTo>
                <a:lnTo>
                  <a:pt x="1271206" y="54673"/>
                </a:lnTo>
                <a:lnTo>
                  <a:pt x="1233424" y="25484"/>
                </a:lnTo>
                <a:lnTo>
                  <a:pt x="1188825" y="6667"/>
                </a:lnTo>
                <a:lnTo>
                  <a:pt x="11391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AF1E0C12-6823-44CC-A9F8-3AC9D3C0712A}"/>
              </a:ext>
            </a:extLst>
          </p:cNvPr>
          <p:cNvSpPr/>
          <p:nvPr/>
        </p:nvSpPr>
        <p:spPr>
          <a:xfrm>
            <a:off x="5399144" y="2880769"/>
            <a:ext cx="1325880" cy="1120140"/>
          </a:xfrm>
          <a:custGeom>
            <a:avLst/>
            <a:gdLst/>
            <a:ahLst/>
            <a:cxnLst/>
            <a:rect l="l" t="t" r="r" b="b"/>
            <a:pathLst>
              <a:path w="1325879" h="1120139">
                <a:moveTo>
                  <a:pt x="0" y="186689"/>
                </a:moveTo>
                <a:lnTo>
                  <a:pt x="6667" y="137054"/>
                </a:lnTo>
                <a:lnTo>
                  <a:pt x="25484" y="92456"/>
                </a:lnTo>
                <a:lnTo>
                  <a:pt x="54673" y="54673"/>
                </a:lnTo>
                <a:lnTo>
                  <a:pt x="92456" y="25484"/>
                </a:lnTo>
                <a:lnTo>
                  <a:pt x="137054" y="6667"/>
                </a:lnTo>
                <a:lnTo>
                  <a:pt x="186690" y="0"/>
                </a:lnTo>
                <a:lnTo>
                  <a:pt x="1139190" y="0"/>
                </a:lnTo>
                <a:lnTo>
                  <a:pt x="1188825" y="6667"/>
                </a:lnTo>
                <a:lnTo>
                  <a:pt x="1233424" y="25484"/>
                </a:lnTo>
                <a:lnTo>
                  <a:pt x="1271206" y="54673"/>
                </a:lnTo>
                <a:lnTo>
                  <a:pt x="1300395" y="92455"/>
                </a:lnTo>
                <a:lnTo>
                  <a:pt x="1319212" y="137054"/>
                </a:lnTo>
                <a:lnTo>
                  <a:pt x="1325880" y="186689"/>
                </a:lnTo>
                <a:lnTo>
                  <a:pt x="1325880" y="933449"/>
                </a:lnTo>
                <a:lnTo>
                  <a:pt x="1319212" y="983085"/>
                </a:lnTo>
                <a:lnTo>
                  <a:pt x="1300395" y="1027683"/>
                </a:lnTo>
                <a:lnTo>
                  <a:pt x="1271206" y="1065466"/>
                </a:lnTo>
                <a:lnTo>
                  <a:pt x="1233424" y="1094655"/>
                </a:lnTo>
                <a:lnTo>
                  <a:pt x="1188825" y="1113472"/>
                </a:lnTo>
                <a:lnTo>
                  <a:pt x="1139190" y="1120139"/>
                </a:lnTo>
                <a:lnTo>
                  <a:pt x="186690" y="1120139"/>
                </a:lnTo>
                <a:lnTo>
                  <a:pt x="137054" y="1113472"/>
                </a:lnTo>
                <a:lnTo>
                  <a:pt x="92456" y="1094655"/>
                </a:lnTo>
                <a:lnTo>
                  <a:pt x="54673" y="1065466"/>
                </a:lnTo>
                <a:lnTo>
                  <a:pt x="25484" y="1027683"/>
                </a:lnTo>
                <a:lnTo>
                  <a:pt x="6667" y="983085"/>
                </a:lnTo>
                <a:lnTo>
                  <a:pt x="0" y="933449"/>
                </a:lnTo>
                <a:lnTo>
                  <a:pt x="0" y="18668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EFE90F86-9C92-4BEC-B257-082D6CE623F4}"/>
              </a:ext>
            </a:extLst>
          </p:cNvPr>
          <p:cNvSpPr txBox="1"/>
          <p:nvPr/>
        </p:nvSpPr>
        <p:spPr>
          <a:xfrm>
            <a:off x="5563101" y="2880769"/>
            <a:ext cx="1043940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400" dirty="0" err="1">
                <a:latin typeface="华文新魏"/>
                <a:cs typeface="华文新魏"/>
              </a:rPr>
              <a:t>验收问题处理计划</a:t>
            </a:r>
            <a:endParaRPr sz="2400" dirty="0">
              <a:latin typeface="华文新魏"/>
              <a:cs typeface="华文新魏"/>
            </a:endParaRPr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69E7F4E7-A015-471A-97B3-3B1CD32F0FE4}"/>
              </a:ext>
            </a:extLst>
          </p:cNvPr>
          <p:cNvSpPr/>
          <p:nvPr/>
        </p:nvSpPr>
        <p:spPr>
          <a:xfrm>
            <a:off x="7909172" y="4000908"/>
            <a:ext cx="76200" cy="559435"/>
          </a:xfrm>
          <a:custGeom>
            <a:avLst/>
            <a:gdLst/>
            <a:ahLst/>
            <a:cxnLst/>
            <a:rect l="l" t="t" r="r" b="b"/>
            <a:pathLst>
              <a:path w="76200" h="559435">
                <a:moveTo>
                  <a:pt x="31750" y="483107"/>
                </a:moveTo>
                <a:lnTo>
                  <a:pt x="0" y="483107"/>
                </a:lnTo>
                <a:lnTo>
                  <a:pt x="38100" y="559307"/>
                </a:lnTo>
                <a:lnTo>
                  <a:pt x="69850" y="495807"/>
                </a:lnTo>
                <a:lnTo>
                  <a:pt x="31750" y="495807"/>
                </a:lnTo>
                <a:lnTo>
                  <a:pt x="31750" y="483107"/>
                </a:lnTo>
                <a:close/>
              </a:path>
              <a:path w="76200" h="559435">
                <a:moveTo>
                  <a:pt x="44450" y="0"/>
                </a:moveTo>
                <a:lnTo>
                  <a:pt x="31750" y="0"/>
                </a:lnTo>
                <a:lnTo>
                  <a:pt x="31750" y="495807"/>
                </a:lnTo>
                <a:lnTo>
                  <a:pt x="44450" y="495807"/>
                </a:lnTo>
                <a:lnTo>
                  <a:pt x="44450" y="0"/>
                </a:lnTo>
                <a:close/>
              </a:path>
              <a:path w="76200" h="559435">
                <a:moveTo>
                  <a:pt x="76200" y="483107"/>
                </a:moveTo>
                <a:lnTo>
                  <a:pt x="44450" y="483107"/>
                </a:lnTo>
                <a:lnTo>
                  <a:pt x="44450" y="495807"/>
                </a:lnTo>
                <a:lnTo>
                  <a:pt x="69850" y="495807"/>
                </a:lnTo>
                <a:lnTo>
                  <a:pt x="76200" y="4831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BFA4091-3502-4113-90D3-E41F3A846366}"/>
              </a:ext>
            </a:extLst>
          </p:cNvPr>
          <p:cNvSpPr txBox="1"/>
          <p:nvPr/>
        </p:nvSpPr>
        <p:spPr>
          <a:xfrm>
            <a:off x="1338993" y="1600151"/>
            <a:ext cx="1005707" cy="682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9230">
              <a:lnSpc>
                <a:spcPts val="2320"/>
              </a:lnSpc>
            </a:pPr>
            <a:r>
              <a:rPr lang="zh-CN" altLang="en-US" sz="2000" dirty="0">
                <a:latin typeface="华文新魏"/>
                <a:cs typeface="华文新魏"/>
              </a:rPr>
              <a:t>合同</a:t>
            </a:r>
          </a:p>
          <a:p>
            <a:pPr marL="189230">
              <a:lnSpc>
                <a:spcPts val="2320"/>
              </a:lnSpc>
            </a:pPr>
            <a:r>
              <a:rPr lang="zh-CN" altLang="en-US" sz="2000" dirty="0">
                <a:latin typeface="华文新魏"/>
                <a:cs typeface="华文新魏"/>
              </a:rPr>
              <a:t>文</a:t>
            </a:r>
            <a:r>
              <a:rPr lang="zh-CN" altLang="en-US" sz="2000" spc="5" dirty="0">
                <a:latin typeface="华文新魏"/>
                <a:cs typeface="华文新魏"/>
              </a:rPr>
              <a:t>本</a:t>
            </a:r>
            <a:endParaRPr lang="zh-CN" altLang="en-US" sz="2000" dirty="0">
              <a:latin typeface="华文新魏"/>
              <a:cs typeface="华文新魏"/>
            </a:endParaRPr>
          </a:p>
        </p:txBody>
      </p:sp>
    </p:spTree>
    <p:extLst>
      <p:ext uri="{BB962C8B-B14F-4D97-AF65-F5344CB8AC3E}">
        <p14:creationId xmlns:p14="http://schemas.microsoft.com/office/powerpoint/2010/main" val="1279919881"/>
      </p:ext>
    </p:extLst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14.1  </a:t>
            </a:r>
            <a:r>
              <a:rPr lang="zh-CN" altLang="en-US" dirty="0"/>
              <a:t>合同管理的任务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8407CBE6-8E12-4E4B-8CA9-1AE121D54D56}"/>
              </a:ext>
            </a:extLst>
          </p:cNvPr>
          <p:cNvSpPr txBox="1">
            <a:spLocks/>
          </p:cNvSpPr>
          <p:nvPr/>
        </p:nvSpPr>
        <p:spPr>
          <a:xfrm>
            <a:off x="261310" y="4911145"/>
            <a:ext cx="3441089" cy="38215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CN" altLang="en-US" sz="2400" dirty="0">
                <a:solidFill>
                  <a:srgbClr val="FF0000"/>
                </a:solidFill>
              </a:rPr>
              <a:t>甲</a:t>
            </a:r>
            <a:r>
              <a:rPr lang="zh-CN" altLang="en-US" sz="2400" spc="-5" dirty="0">
                <a:solidFill>
                  <a:srgbClr val="FF0000"/>
                </a:solidFill>
              </a:rPr>
              <a:t>方</a:t>
            </a:r>
            <a:r>
              <a:rPr lang="en-US" altLang="zh-CN" sz="2400" i="1" dirty="0">
                <a:solidFill>
                  <a:srgbClr val="FF0000"/>
                </a:solidFill>
                <a:latin typeface="华文隶书"/>
                <a:cs typeface="华文隶书"/>
              </a:rPr>
              <a:t>--  </a:t>
            </a:r>
            <a:r>
              <a:rPr lang="zh-CN" altLang="en-US" sz="2400" dirty="0">
                <a:solidFill>
                  <a:srgbClr val="FF66FF"/>
                </a:solidFill>
              </a:rPr>
              <a:t>违约事件处理过程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09DE48F8-3752-4BB4-BCF7-2566633D19D0}"/>
              </a:ext>
            </a:extLst>
          </p:cNvPr>
          <p:cNvSpPr/>
          <p:nvPr/>
        </p:nvSpPr>
        <p:spPr>
          <a:xfrm>
            <a:off x="2961406" y="1037361"/>
            <a:ext cx="1430020" cy="1216660"/>
          </a:xfrm>
          <a:custGeom>
            <a:avLst/>
            <a:gdLst/>
            <a:ahLst/>
            <a:cxnLst/>
            <a:rect l="l" t="t" r="r" b="b"/>
            <a:pathLst>
              <a:path w="1430020" h="1216660">
                <a:moveTo>
                  <a:pt x="0" y="202691"/>
                </a:moveTo>
                <a:lnTo>
                  <a:pt x="5356" y="156234"/>
                </a:lnTo>
                <a:lnTo>
                  <a:pt x="20611" y="113577"/>
                </a:lnTo>
                <a:lnTo>
                  <a:pt x="44547" y="75942"/>
                </a:lnTo>
                <a:lnTo>
                  <a:pt x="75942" y="44547"/>
                </a:lnTo>
                <a:lnTo>
                  <a:pt x="113577" y="20611"/>
                </a:lnTo>
                <a:lnTo>
                  <a:pt x="156234" y="5356"/>
                </a:lnTo>
                <a:lnTo>
                  <a:pt x="202692" y="0"/>
                </a:lnTo>
                <a:lnTo>
                  <a:pt x="1226820" y="0"/>
                </a:lnTo>
                <a:lnTo>
                  <a:pt x="1273277" y="5356"/>
                </a:lnTo>
                <a:lnTo>
                  <a:pt x="1315934" y="20611"/>
                </a:lnTo>
                <a:lnTo>
                  <a:pt x="1353569" y="44547"/>
                </a:lnTo>
                <a:lnTo>
                  <a:pt x="1384964" y="75942"/>
                </a:lnTo>
                <a:lnTo>
                  <a:pt x="1408900" y="113577"/>
                </a:lnTo>
                <a:lnTo>
                  <a:pt x="1424155" y="156234"/>
                </a:lnTo>
                <a:lnTo>
                  <a:pt x="1429512" y="202691"/>
                </a:lnTo>
                <a:lnTo>
                  <a:pt x="1429512" y="1013460"/>
                </a:lnTo>
                <a:lnTo>
                  <a:pt x="1424155" y="1059917"/>
                </a:lnTo>
                <a:lnTo>
                  <a:pt x="1408900" y="1102574"/>
                </a:lnTo>
                <a:lnTo>
                  <a:pt x="1384964" y="1140209"/>
                </a:lnTo>
                <a:lnTo>
                  <a:pt x="1353569" y="1171604"/>
                </a:lnTo>
                <a:lnTo>
                  <a:pt x="1315934" y="1195540"/>
                </a:lnTo>
                <a:lnTo>
                  <a:pt x="1273277" y="1210795"/>
                </a:lnTo>
                <a:lnTo>
                  <a:pt x="1226820" y="1216152"/>
                </a:lnTo>
                <a:lnTo>
                  <a:pt x="202692" y="1216152"/>
                </a:lnTo>
                <a:lnTo>
                  <a:pt x="156234" y="1210795"/>
                </a:lnTo>
                <a:lnTo>
                  <a:pt x="113577" y="1195540"/>
                </a:lnTo>
                <a:lnTo>
                  <a:pt x="75942" y="1171604"/>
                </a:lnTo>
                <a:lnTo>
                  <a:pt x="44547" y="1140209"/>
                </a:lnTo>
                <a:lnTo>
                  <a:pt x="20611" y="1102574"/>
                </a:lnTo>
                <a:lnTo>
                  <a:pt x="5356" y="1059917"/>
                </a:lnTo>
                <a:lnTo>
                  <a:pt x="0" y="1013460"/>
                </a:lnTo>
                <a:lnTo>
                  <a:pt x="0" y="20269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176408D-710E-44EC-BC71-275E8EB38AE9}"/>
              </a:ext>
            </a:extLst>
          </p:cNvPr>
          <p:cNvSpPr txBox="1"/>
          <p:nvPr/>
        </p:nvSpPr>
        <p:spPr>
          <a:xfrm>
            <a:off x="3206651" y="1247157"/>
            <a:ext cx="109093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400" spc="-5" dirty="0">
                <a:latin typeface="华文新魏"/>
                <a:cs typeface="华文新魏"/>
              </a:rPr>
              <a:t>违约事 </a:t>
            </a:r>
            <a:r>
              <a:rPr sz="2400" spc="-10" dirty="0">
                <a:latin typeface="华文新魏"/>
                <a:cs typeface="华文新魏"/>
              </a:rPr>
              <a:t>件通告</a:t>
            </a:r>
            <a:endParaRPr sz="2400" dirty="0">
              <a:latin typeface="华文新魏"/>
              <a:cs typeface="华文新魏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D8FE3508-F9D8-4CF8-BF7F-1ED059D9332A}"/>
              </a:ext>
            </a:extLst>
          </p:cNvPr>
          <p:cNvSpPr/>
          <p:nvPr/>
        </p:nvSpPr>
        <p:spPr>
          <a:xfrm>
            <a:off x="2127779" y="1607338"/>
            <a:ext cx="833755" cy="76200"/>
          </a:xfrm>
          <a:custGeom>
            <a:avLst/>
            <a:gdLst/>
            <a:ahLst/>
            <a:cxnLst/>
            <a:rect l="l" t="t" r="r" b="b"/>
            <a:pathLst>
              <a:path w="833755" h="76200">
                <a:moveTo>
                  <a:pt x="757427" y="0"/>
                </a:moveTo>
                <a:lnTo>
                  <a:pt x="757427" y="76200"/>
                </a:lnTo>
                <a:lnTo>
                  <a:pt x="820927" y="44450"/>
                </a:lnTo>
                <a:lnTo>
                  <a:pt x="770127" y="44450"/>
                </a:lnTo>
                <a:lnTo>
                  <a:pt x="770127" y="31750"/>
                </a:lnTo>
                <a:lnTo>
                  <a:pt x="820927" y="31750"/>
                </a:lnTo>
                <a:lnTo>
                  <a:pt x="757427" y="0"/>
                </a:lnTo>
                <a:close/>
              </a:path>
              <a:path w="833755" h="76200">
                <a:moveTo>
                  <a:pt x="757427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757427" y="44450"/>
                </a:lnTo>
                <a:lnTo>
                  <a:pt x="757427" y="31750"/>
                </a:lnTo>
                <a:close/>
              </a:path>
              <a:path w="833755" h="76200">
                <a:moveTo>
                  <a:pt x="820927" y="31750"/>
                </a:moveTo>
                <a:lnTo>
                  <a:pt x="770127" y="31750"/>
                </a:lnTo>
                <a:lnTo>
                  <a:pt x="770127" y="44450"/>
                </a:lnTo>
                <a:lnTo>
                  <a:pt x="820927" y="44450"/>
                </a:lnTo>
                <a:lnTo>
                  <a:pt x="833627" y="38100"/>
                </a:lnTo>
                <a:lnTo>
                  <a:pt x="820927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36B77AD8-7FA0-432D-82AD-4FAA75E6203B}"/>
              </a:ext>
            </a:extLst>
          </p:cNvPr>
          <p:cNvSpPr/>
          <p:nvPr/>
        </p:nvSpPr>
        <p:spPr>
          <a:xfrm>
            <a:off x="4390919" y="1608861"/>
            <a:ext cx="596265" cy="76200"/>
          </a:xfrm>
          <a:custGeom>
            <a:avLst/>
            <a:gdLst/>
            <a:ahLst/>
            <a:cxnLst/>
            <a:rect l="l" t="t" r="r" b="b"/>
            <a:pathLst>
              <a:path w="596264" h="76200">
                <a:moveTo>
                  <a:pt x="519684" y="0"/>
                </a:moveTo>
                <a:lnTo>
                  <a:pt x="519684" y="76200"/>
                </a:lnTo>
                <a:lnTo>
                  <a:pt x="583184" y="44450"/>
                </a:lnTo>
                <a:lnTo>
                  <a:pt x="532384" y="44450"/>
                </a:lnTo>
                <a:lnTo>
                  <a:pt x="532384" y="31750"/>
                </a:lnTo>
                <a:lnTo>
                  <a:pt x="583184" y="31750"/>
                </a:lnTo>
                <a:lnTo>
                  <a:pt x="519684" y="0"/>
                </a:lnTo>
                <a:close/>
              </a:path>
              <a:path w="596264" h="76200">
                <a:moveTo>
                  <a:pt x="519684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519684" y="44450"/>
                </a:lnTo>
                <a:lnTo>
                  <a:pt x="519684" y="31750"/>
                </a:lnTo>
                <a:close/>
              </a:path>
              <a:path w="596264" h="76200">
                <a:moveTo>
                  <a:pt x="583184" y="31750"/>
                </a:moveTo>
                <a:lnTo>
                  <a:pt x="532384" y="31750"/>
                </a:lnTo>
                <a:lnTo>
                  <a:pt x="532384" y="44450"/>
                </a:lnTo>
                <a:lnTo>
                  <a:pt x="583184" y="44450"/>
                </a:lnTo>
                <a:lnTo>
                  <a:pt x="595884" y="38100"/>
                </a:lnTo>
                <a:lnTo>
                  <a:pt x="583184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F8FD2E60-14EF-4746-AA5C-545E31F8A51F}"/>
              </a:ext>
            </a:extLst>
          </p:cNvPr>
          <p:cNvSpPr/>
          <p:nvPr/>
        </p:nvSpPr>
        <p:spPr>
          <a:xfrm>
            <a:off x="4986802" y="1035838"/>
            <a:ext cx="1431290" cy="1216660"/>
          </a:xfrm>
          <a:custGeom>
            <a:avLst/>
            <a:gdLst/>
            <a:ahLst/>
            <a:cxnLst/>
            <a:rect l="l" t="t" r="r" b="b"/>
            <a:pathLst>
              <a:path w="1431289" h="1216660">
                <a:moveTo>
                  <a:pt x="0" y="202691"/>
                </a:moveTo>
                <a:lnTo>
                  <a:pt x="5356" y="156234"/>
                </a:lnTo>
                <a:lnTo>
                  <a:pt x="20611" y="113577"/>
                </a:lnTo>
                <a:lnTo>
                  <a:pt x="44547" y="75942"/>
                </a:lnTo>
                <a:lnTo>
                  <a:pt x="75942" y="44547"/>
                </a:lnTo>
                <a:lnTo>
                  <a:pt x="113577" y="20611"/>
                </a:lnTo>
                <a:lnTo>
                  <a:pt x="156234" y="5356"/>
                </a:lnTo>
                <a:lnTo>
                  <a:pt x="202691" y="0"/>
                </a:lnTo>
                <a:lnTo>
                  <a:pt x="1228343" y="0"/>
                </a:lnTo>
                <a:lnTo>
                  <a:pt x="1274801" y="5356"/>
                </a:lnTo>
                <a:lnTo>
                  <a:pt x="1317458" y="20611"/>
                </a:lnTo>
                <a:lnTo>
                  <a:pt x="1355093" y="44547"/>
                </a:lnTo>
                <a:lnTo>
                  <a:pt x="1386488" y="75942"/>
                </a:lnTo>
                <a:lnTo>
                  <a:pt x="1410424" y="113577"/>
                </a:lnTo>
                <a:lnTo>
                  <a:pt x="1425679" y="156234"/>
                </a:lnTo>
                <a:lnTo>
                  <a:pt x="1431036" y="202691"/>
                </a:lnTo>
                <a:lnTo>
                  <a:pt x="1431036" y="1013460"/>
                </a:lnTo>
                <a:lnTo>
                  <a:pt x="1425679" y="1059917"/>
                </a:lnTo>
                <a:lnTo>
                  <a:pt x="1410424" y="1102574"/>
                </a:lnTo>
                <a:lnTo>
                  <a:pt x="1386488" y="1140209"/>
                </a:lnTo>
                <a:lnTo>
                  <a:pt x="1355093" y="1171604"/>
                </a:lnTo>
                <a:lnTo>
                  <a:pt x="1317458" y="1195540"/>
                </a:lnTo>
                <a:lnTo>
                  <a:pt x="1274801" y="1210795"/>
                </a:lnTo>
                <a:lnTo>
                  <a:pt x="1228343" y="1216152"/>
                </a:lnTo>
                <a:lnTo>
                  <a:pt x="202691" y="1216152"/>
                </a:lnTo>
                <a:lnTo>
                  <a:pt x="156234" y="1210795"/>
                </a:lnTo>
                <a:lnTo>
                  <a:pt x="113577" y="1195540"/>
                </a:lnTo>
                <a:lnTo>
                  <a:pt x="75942" y="1171604"/>
                </a:lnTo>
                <a:lnTo>
                  <a:pt x="44547" y="1140209"/>
                </a:lnTo>
                <a:lnTo>
                  <a:pt x="20611" y="1102574"/>
                </a:lnTo>
                <a:lnTo>
                  <a:pt x="5356" y="1059917"/>
                </a:lnTo>
                <a:lnTo>
                  <a:pt x="0" y="1013460"/>
                </a:lnTo>
                <a:lnTo>
                  <a:pt x="0" y="20269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B49F6ECF-F518-48F9-AF1E-8F0C90D7305F}"/>
              </a:ext>
            </a:extLst>
          </p:cNvPr>
          <p:cNvSpPr txBox="1"/>
          <p:nvPr/>
        </p:nvSpPr>
        <p:spPr>
          <a:xfrm>
            <a:off x="5232682" y="1245633"/>
            <a:ext cx="109093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400" spc="-5" dirty="0">
                <a:latin typeface="华文新魏"/>
                <a:cs typeface="华文新魏"/>
              </a:rPr>
              <a:t>处理方 式确定</a:t>
            </a:r>
            <a:endParaRPr sz="2400" dirty="0">
              <a:latin typeface="华文新魏"/>
              <a:cs typeface="华文新魏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4ABFBD8D-AA85-44DF-A5EB-A5703C61761F}"/>
              </a:ext>
            </a:extLst>
          </p:cNvPr>
          <p:cNvSpPr/>
          <p:nvPr/>
        </p:nvSpPr>
        <p:spPr>
          <a:xfrm>
            <a:off x="7012198" y="1037361"/>
            <a:ext cx="1431290" cy="1216660"/>
          </a:xfrm>
          <a:custGeom>
            <a:avLst/>
            <a:gdLst/>
            <a:ahLst/>
            <a:cxnLst/>
            <a:rect l="l" t="t" r="r" b="b"/>
            <a:pathLst>
              <a:path w="1431290" h="1216660">
                <a:moveTo>
                  <a:pt x="0" y="202691"/>
                </a:moveTo>
                <a:lnTo>
                  <a:pt x="5356" y="156234"/>
                </a:lnTo>
                <a:lnTo>
                  <a:pt x="20611" y="113577"/>
                </a:lnTo>
                <a:lnTo>
                  <a:pt x="44547" y="75942"/>
                </a:lnTo>
                <a:lnTo>
                  <a:pt x="75942" y="44547"/>
                </a:lnTo>
                <a:lnTo>
                  <a:pt x="113577" y="20611"/>
                </a:lnTo>
                <a:lnTo>
                  <a:pt x="156234" y="5356"/>
                </a:lnTo>
                <a:lnTo>
                  <a:pt x="202691" y="0"/>
                </a:lnTo>
                <a:lnTo>
                  <a:pt x="1228344" y="0"/>
                </a:lnTo>
                <a:lnTo>
                  <a:pt x="1274801" y="5356"/>
                </a:lnTo>
                <a:lnTo>
                  <a:pt x="1317458" y="20611"/>
                </a:lnTo>
                <a:lnTo>
                  <a:pt x="1355093" y="44547"/>
                </a:lnTo>
                <a:lnTo>
                  <a:pt x="1386488" y="75942"/>
                </a:lnTo>
                <a:lnTo>
                  <a:pt x="1410424" y="113577"/>
                </a:lnTo>
                <a:lnTo>
                  <a:pt x="1425679" y="156234"/>
                </a:lnTo>
                <a:lnTo>
                  <a:pt x="1431035" y="202691"/>
                </a:lnTo>
                <a:lnTo>
                  <a:pt x="1431035" y="1013460"/>
                </a:lnTo>
                <a:lnTo>
                  <a:pt x="1425679" y="1059917"/>
                </a:lnTo>
                <a:lnTo>
                  <a:pt x="1410424" y="1102574"/>
                </a:lnTo>
                <a:lnTo>
                  <a:pt x="1386488" y="1140209"/>
                </a:lnTo>
                <a:lnTo>
                  <a:pt x="1355093" y="1171604"/>
                </a:lnTo>
                <a:lnTo>
                  <a:pt x="1317458" y="1195540"/>
                </a:lnTo>
                <a:lnTo>
                  <a:pt x="1274801" y="1210795"/>
                </a:lnTo>
                <a:lnTo>
                  <a:pt x="1228344" y="1216152"/>
                </a:lnTo>
                <a:lnTo>
                  <a:pt x="202691" y="1216152"/>
                </a:lnTo>
                <a:lnTo>
                  <a:pt x="156234" y="1210795"/>
                </a:lnTo>
                <a:lnTo>
                  <a:pt x="113577" y="1195540"/>
                </a:lnTo>
                <a:lnTo>
                  <a:pt x="75942" y="1171604"/>
                </a:lnTo>
                <a:lnTo>
                  <a:pt x="44547" y="1140209"/>
                </a:lnTo>
                <a:lnTo>
                  <a:pt x="20611" y="1102574"/>
                </a:lnTo>
                <a:lnTo>
                  <a:pt x="5356" y="1059917"/>
                </a:lnTo>
                <a:lnTo>
                  <a:pt x="0" y="1013460"/>
                </a:lnTo>
                <a:lnTo>
                  <a:pt x="0" y="20269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2C9CD152-4987-46E4-91F6-AD5827987A47}"/>
              </a:ext>
            </a:extLst>
          </p:cNvPr>
          <p:cNvSpPr txBox="1"/>
          <p:nvPr/>
        </p:nvSpPr>
        <p:spPr>
          <a:xfrm>
            <a:off x="7087646" y="1202716"/>
            <a:ext cx="12446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048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华文新魏"/>
                <a:cs typeface="华文新魏"/>
              </a:rPr>
              <a:t>处理 </a:t>
            </a:r>
            <a:r>
              <a:rPr sz="2400" spc="-5" dirty="0">
                <a:latin typeface="华文新魏"/>
                <a:cs typeface="华文新魏"/>
              </a:rPr>
              <a:t>违约事件</a:t>
            </a:r>
            <a:endParaRPr sz="2400" dirty="0">
              <a:latin typeface="华文新魏"/>
              <a:cs typeface="华文新魏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1C024B6A-7F69-4963-8030-FC0D2E1CEFA0}"/>
              </a:ext>
            </a:extLst>
          </p:cNvPr>
          <p:cNvSpPr/>
          <p:nvPr/>
        </p:nvSpPr>
        <p:spPr>
          <a:xfrm>
            <a:off x="6417838" y="1607338"/>
            <a:ext cx="594360" cy="76200"/>
          </a:xfrm>
          <a:custGeom>
            <a:avLst/>
            <a:gdLst/>
            <a:ahLst/>
            <a:cxnLst/>
            <a:rect l="l" t="t" r="r" b="b"/>
            <a:pathLst>
              <a:path w="594359" h="76200">
                <a:moveTo>
                  <a:pt x="518160" y="0"/>
                </a:moveTo>
                <a:lnTo>
                  <a:pt x="518160" y="76200"/>
                </a:lnTo>
                <a:lnTo>
                  <a:pt x="581660" y="44450"/>
                </a:lnTo>
                <a:lnTo>
                  <a:pt x="530860" y="44450"/>
                </a:lnTo>
                <a:lnTo>
                  <a:pt x="530860" y="31750"/>
                </a:lnTo>
                <a:lnTo>
                  <a:pt x="581660" y="31750"/>
                </a:lnTo>
                <a:lnTo>
                  <a:pt x="518160" y="0"/>
                </a:lnTo>
                <a:close/>
              </a:path>
              <a:path w="594359" h="76200">
                <a:moveTo>
                  <a:pt x="51816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518160" y="44450"/>
                </a:lnTo>
                <a:lnTo>
                  <a:pt x="518160" y="31750"/>
                </a:lnTo>
                <a:close/>
              </a:path>
              <a:path w="594359" h="76200">
                <a:moveTo>
                  <a:pt x="581660" y="31750"/>
                </a:moveTo>
                <a:lnTo>
                  <a:pt x="530860" y="31750"/>
                </a:lnTo>
                <a:lnTo>
                  <a:pt x="530860" y="44450"/>
                </a:lnTo>
                <a:lnTo>
                  <a:pt x="581660" y="44450"/>
                </a:lnTo>
                <a:lnTo>
                  <a:pt x="594360" y="38100"/>
                </a:lnTo>
                <a:lnTo>
                  <a:pt x="58166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3FCB6620-70D7-4CD4-8CDB-412C7918E76E}"/>
              </a:ext>
            </a:extLst>
          </p:cNvPr>
          <p:cNvSpPr/>
          <p:nvPr/>
        </p:nvSpPr>
        <p:spPr>
          <a:xfrm>
            <a:off x="2961406" y="3172485"/>
            <a:ext cx="1430020" cy="1216660"/>
          </a:xfrm>
          <a:custGeom>
            <a:avLst/>
            <a:gdLst/>
            <a:ahLst/>
            <a:cxnLst/>
            <a:rect l="l" t="t" r="r" b="b"/>
            <a:pathLst>
              <a:path w="1430020" h="1216660">
                <a:moveTo>
                  <a:pt x="0" y="202691"/>
                </a:moveTo>
                <a:lnTo>
                  <a:pt x="5356" y="156234"/>
                </a:lnTo>
                <a:lnTo>
                  <a:pt x="20611" y="113577"/>
                </a:lnTo>
                <a:lnTo>
                  <a:pt x="44547" y="75942"/>
                </a:lnTo>
                <a:lnTo>
                  <a:pt x="75942" y="44547"/>
                </a:lnTo>
                <a:lnTo>
                  <a:pt x="113577" y="20611"/>
                </a:lnTo>
                <a:lnTo>
                  <a:pt x="156234" y="5356"/>
                </a:lnTo>
                <a:lnTo>
                  <a:pt x="202692" y="0"/>
                </a:lnTo>
                <a:lnTo>
                  <a:pt x="1226820" y="0"/>
                </a:lnTo>
                <a:lnTo>
                  <a:pt x="1273277" y="5356"/>
                </a:lnTo>
                <a:lnTo>
                  <a:pt x="1315934" y="20611"/>
                </a:lnTo>
                <a:lnTo>
                  <a:pt x="1353569" y="44547"/>
                </a:lnTo>
                <a:lnTo>
                  <a:pt x="1384964" y="75942"/>
                </a:lnTo>
                <a:lnTo>
                  <a:pt x="1408900" y="113577"/>
                </a:lnTo>
                <a:lnTo>
                  <a:pt x="1424155" y="156234"/>
                </a:lnTo>
                <a:lnTo>
                  <a:pt x="1429512" y="202691"/>
                </a:lnTo>
                <a:lnTo>
                  <a:pt x="1429512" y="1013460"/>
                </a:lnTo>
                <a:lnTo>
                  <a:pt x="1424155" y="1059917"/>
                </a:lnTo>
                <a:lnTo>
                  <a:pt x="1408900" y="1102574"/>
                </a:lnTo>
                <a:lnTo>
                  <a:pt x="1384964" y="1140209"/>
                </a:lnTo>
                <a:lnTo>
                  <a:pt x="1353569" y="1171604"/>
                </a:lnTo>
                <a:lnTo>
                  <a:pt x="1315934" y="1195540"/>
                </a:lnTo>
                <a:lnTo>
                  <a:pt x="1273277" y="1210795"/>
                </a:lnTo>
                <a:lnTo>
                  <a:pt x="1226820" y="1216152"/>
                </a:lnTo>
                <a:lnTo>
                  <a:pt x="202692" y="1216152"/>
                </a:lnTo>
                <a:lnTo>
                  <a:pt x="156234" y="1210795"/>
                </a:lnTo>
                <a:lnTo>
                  <a:pt x="113577" y="1195540"/>
                </a:lnTo>
                <a:lnTo>
                  <a:pt x="75942" y="1171604"/>
                </a:lnTo>
                <a:lnTo>
                  <a:pt x="44547" y="1140209"/>
                </a:lnTo>
                <a:lnTo>
                  <a:pt x="20611" y="1102574"/>
                </a:lnTo>
                <a:lnTo>
                  <a:pt x="5356" y="1059917"/>
                </a:lnTo>
                <a:lnTo>
                  <a:pt x="0" y="1013460"/>
                </a:lnTo>
                <a:lnTo>
                  <a:pt x="0" y="20269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08C37570-5716-44DD-B8B4-1559ED7297C9}"/>
              </a:ext>
            </a:extLst>
          </p:cNvPr>
          <p:cNvSpPr txBox="1"/>
          <p:nvPr/>
        </p:nvSpPr>
        <p:spPr>
          <a:xfrm>
            <a:off x="3187984" y="3338476"/>
            <a:ext cx="9398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华文新魏"/>
                <a:cs typeface="华文新魏"/>
              </a:rPr>
              <a:t>处理报 告提交</a:t>
            </a: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11DB7012-37B5-4230-BCDB-73760E1DE6B1}"/>
              </a:ext>
            </a:extLst>
          </p:cNvPr>
          <p:cNvSpPr/>
          <p:nvPr/>
        </p:nvSpPr>
        <p:spPr>
          <a:xfrm>
            <a:off x="2478045" y="1639088"/>
            <a:ext cx="6209665" cy="2173605"/>
          </a:xfrm>
          <a:custGeom>
            <a:avLst/>
            <a:gdLst/>
            <a:ahLst/>
            <a:cxnLst/>
            <a:rect l="l" t="t" r="r" b="b"/>
            <a:pathLst>
              <a:path w="6209665" h="2173604">
                <a:moveTo>
                  <a:pt x="406781" y="2097278"/>
                </a:moveTo>
                <a:lnTo>
                  <a:pt x="406781" y="2173478"/>
                </a:lnTo>
                <a:lnTo>
                  <a:pt x="470281" y="2141728"/>
                </a:lnTo>
                <a:lnTo>
                  <a:pt x="419481" y="2141728"/>
                </a:lnTo>
                <a:lnTo>
                  <a:pt x="419481" y="2129028"/>
                </a:lnTo>
                <a:lnTo>
                  <a:pt x="470281" y="2129028"/>
                </a:lnTo>
                <a:lnTo>
                  <a:pt x="406781" y="2097278"/>
                </a:lnTo>
                <a:close/>
              </a:path>
              <a:path w="6209665" h="2173604">
                <a:moveTo>
                  <a:pt x="6196583" y="1216533"/>
                </a:moveTo>
                <a:lnTo>
                  <a:pt x="2793" y="1216533"/>
                </a:lnTo>
                <a:lnTo>
                  <a:pt x="0" y="1219454"/>
                </a:lnTo>
                <a:lnTo>
                  <a:pt x="0" y="2138934"/>
                </a:lnTo>
                <a:lnTo>
                  <a:pt x="2793" y="2141728"/>
                </a:lnTo>
                <a:lnTo>
                  <a:pt x="406781" y="2141728"/>
                </a:lnTo>
                <a:lnTo>
                  <a:pt x="406781" y="2135378"/>
                </a:lnTo>
                <a:lnTo>
                  <a:pt x="12700" y="2135378"/>
                </a:lnTo>
                <a:lnTo>
                  <a:pt x="6350" y="2129028"/>
                </a:lnTo>
                <a:lnTo>
                  <a:pt x="12700" y="2129028"/>
                </a:lnTo>
                <a:lnTo>
                  <a:pt x="12700" y="1229233"/>
                </a:lnTo>
                <a:lnTo>
                  <a:pt x="6350" y="1229233"/>
                </a:lnTo>
                <a:lnTo>
                  <a:pt x="12700" y="1222883"/>
                </a:lnTo>
                <a:lnTo>
                  <a:pt x="6196583" y="1222883"/>
                </a:lnTo>
                <a:lnTo>
                  <a:pt x="6196583" y="1216533"/>
                </a:lnTo>
                <a:close/>
              </a:path>
              <a:path w="6209665" h="2173604">
                <a:moveTo>
                  <a:pt x="470281" y="2129028"/>
                </a:moveTo>
                <a:lnTo>
                  <a:pt x="419481" y="2129028"/>
                </a:lnTo>
                <a:lnTo>
                  <a:pt x="419481" y="2141728"/>
                </a:lnTo>
                <a:lnTo>
                  <a:pt x="470281" y="2141728"/>
                </a:lnTo>
                <a:lnTo>
                  <a:pt x="482981" y="2135378"/>
                </a:lnTo>
                <a:lnTo>
                  <a:pt x="470281" y="2129028"/>
                </a:lnTo>
                <a:close/>
              </a:path>
              <a:path w="6209665" h="2173604">
                <a:moveTo>
                  <a:pt x="12700" y="2129028"/>
                </a:moveTo>
                <a:lnTo>
                  <a:pt x="6350" y="2129028"/>
                </a:lnTo>
                <a:lnTo>
                  <a:pt x="12700" y="2135378"/>
                </a:lnTo>
                <a:lnTo>
                  <a:pt x="12700" y="2129028"/>
                </a:lnTo>
                <a:close/>
              </a:path>
              <a:path w="6209665" h="2173604">
                <a:moveTo>
                  <a:pt x="406781" y="2129028"/>
                </a:moveTo>
                <a:lnTo>
                  <a:pt x="12700" y="2129028"/>
                </a:lnTo>
                <a:lnTo>
                  <a:pt x="12700" y="2135378"/>
                </a:lnTo>
                <a:lnTo>
                  <a:pt x="406781" y="2135378"/>
                </a:lnTo>
                <a:lnTo>
                  <a:pt x="406781" y="2129028"/>
                </a:lnTo>
                <a:close/>
              </a:path>
              <a:path w="6209665" h="2173604">
                <a:moveTo>
                  <a:pt x="12700" y="1222883"/>
                </a:moveTo>
                <a:lnTo>
                  <a:pt x="6350" y="1229233"/>
                </a:lnTo>
                <a:lnTo>
                  <a:pt x="12700" y="1229233"/>
                </a:lnTo>
                <a:lnTo>
                  <a:pt x="12700" y="1222883"/>
                </a:lnTo>
                <a:close/>
              </a:path>
              <a:path w="6209665" h="2173604">
                <a:moveTo>
                  <a:pt x="6209283" y="1216533"/>
                </a:moveTo>
                <a:lnTo>
                  <a:pt x="6202933" y="1216533"/>
                </a:lnTo>
                <a:lnTo>
                  <a:pt x="6196583" y="1222883"/>
                </a:lnTo>
                <a:lnTo>
                  <a:pt x="12700" y="1222883"/>
                </a:lnTo>
                <a:lnTo>
                  <a:pt x="12700" y="1229233"/>
                </a:lnTo>
                <a:lnTo>
                  <a:pt x="6206489" y="1229233"/>
                </a:lnTo>
                <a:lnTo>
                  <a:pt x="6209283" y="1226439"/>
                </a:lnTo>
                <a:lnTo>
                  <a:pt x="6209283" y="1216533"/>
                </a:lnTo>
                <a:close/>
              </a:path>
              <a:path w="6209665" h="2173604">
                <a:moveTo>
                  <a:pt x="6196583" y="6350"/>
                </a:moveTo>
                <a:lnTo>
                  <a:pt x="6196583" y="1222883"/>
                </a:lnTo>
                <a:lnTo>
                  <a:pt x="6202933" y="1216533"/>
                </a:lnTo>
                <a:lnTo>
                  <a:pt x="6209283" y="1216533"/>
                </a:lnTo>
                <a:lnTo>
                  <a:pt x="6209283" y="12700"/>
                </a:lnTo>
                <a:lnTo>
                  <a:pt x="6202933" y="12700"/>
                </a:lnTo>
                <a:lnTo>
                  <a:pt x="6196583" y="6350"/>
                </a:lnTo>
                <a:close/>
              </a:path>
              <a:path w="6209665" h="2173604">
                <a:moveTo>
                  <a:pt x="6206489" y="0"/>
                </a:moveTo>
                <a:lnTo>
                  <a:pt x="5964555" y="0"/>
                </a:lnTo>
                <a:lnTo>
                  <a:pt x="5964555" y="12700"/>
                </a:lnTo>
                <a:lnTo>
                  <a:pt x="6196583" y="12700"/>
                </a:lnTo>
                <a:lnTo>
                  <a:pt x="6196583" y="6350"/>
                </a:lnTo>
                <a:lnTo>
                  <a:pt x="6209283" y="6350"/>
                </a:lnTo>
                <a:lnTo>
                  <a:pt x="6209283" y="2794"/>
                </a:lnTo>
                <a:lnTo>
                  <a:pt x="6206489" y="0"/>
                </a:lnTo>
                <a:close/>
              </a:path>
              <a:path w="6209665" h="2173604">
                <a:moveTo>
                  <a:pt x="6209283" y="6350"/>
                </a:moveTo>
                <a:lnTo>
                  <a:pt x="6196583" y="6350"/>
                </a:lnTo>
                <a:lnTo>
                  <a:pt x="6202933" y="12700"/>
                </a:lnTo>
                <a:lnTo>
                  <a:pt x="6209283" y="12700"/>
                </a:lnTo>
                <a:lnTo>
                  <a:pt x="6209283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4AE95979-2700-4DE8-89B1-C89BEA977A8C}"/>
              </a:ext>
            </a:extLst>
          </p:cNvPr>
          <p:cNvSpPr/>
          <p:nvPr/>
        </p:nvSpPr>
        <p:spPr>
          <a:xfrm>
            <a:off x="4390919" y="3740938"/>
            <a:ext cx="477520" cy="76200"/>
          </a:xfrm>
          <a:custGeom>
            <a:avLst/>
            <a:gdLst/>
            <a:ahLst/>
            <a:cxnLst/>
            <a:rect l="l" t="t" r="r" b="b"/>
            <a:pathLst>
              <a:path w="477520" h="76200">
                <a:moveTo>
                  <a:pt x="400812" y="0"/>
                </a:moveTo>
                <a:lnTo>
                  <a:pt x="400812" y="76200"/>
                </a:lnTo>
                <a:lnTo>
                  <a:pt x="464312" y="44450"/>
                </a:lnTo>
                <a:lnTo>
                  <a:pt x="413512" y="44450"/>
                </a:lnTo>
                <a:lnTo>
                  <a:pt x="413512" y="31750"/>
                </a:lnTo>
                <a:lnTo>
                  <a:pt x="464312" y="31750"/>
                </a:lnTo>
                <a:lnTo>
                  <a:pt x="400812" y="0"/>
                </a:lnTo>
                <a:close/>
              </a:path>
              <a:path w="477520" h="76200">
                <a:moveTo>
                  <a:pt x="400812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00812" y="44450"/>
                </a:lnTo>
                <a:lnTo>
                  <a:pt x="400812" y="31750"/>
                </a:lnTo>
                <a:close/>
              </a:path>
              <a:path w="477520" h="76200">
                <a:moveTo>
                  <a:pt x="464312" y="31750"/>
                </a:moveTo>
                <a:lnTo>
                  <a:pt x="413512" y="31750"/>
                </a:lnTo>
                <a:lnTo>
                  <a:pt x="413512" y="44450"/>
                </a:lnTo>
                <a:lnTo>
                  <a:pt x="464312" y="44450"/>
                </a:lnTo>
                <a:lnTo>
                  <a:pt x="477012" y="38100"/>
                </a:lnTo>
                <a:lnTo>
                  <a:pt x="464312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4FA5B987-0D33-4D94-9FEA-ED7EE6E92898}"/>
              </a:ext>
            </a:extLst>
          </p:cNvPr>
          <p:cNvSpPr/>
          <p:nvPr/>
        </p:nvSpPr>
        <p:spPr>
          <a:xfrm>
            <a:off x="4986802" y="3320314"/>
            <a:ext cx="2025650" cy="911860"/>
          </a:xfrm>
          <a:custGeom>
            <a:avLst/>
            <a:gdLst/>
            <a:ahLst/>
            <a:cxnLst/>
            <a:rect l="l" t="t" r="r" b="b"/>
            <a:pathLst>
              <a:path w="2025650" h="911860">
                <a:moveTo>
                  <a:pt x="2025396" y="0"/>
                </a:moveTo>
                <a:lnTo>
                  <a:pt x="0" y="0"/>
                </a:lnTo>
                <a:lnTo>
                  <a:pt x="0" y="911352"/>
                </a:lnTo>
                <a:lnTo>
                  <a:pt x="1911477" y="911352"/>
                </a:lnTo>
                <a:lnTo>
                  <a:pt x="2025396" y="797432"/>
                </a:lnTo>
                <a:lnTo>
                  <a:pt x="2025396" y="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6A13D828-EEC6-4F79-95CB-4108A4C800B1}"/>
              </a:ext>
            </a:extLst>
          </p:cNvPr>
          <p:cNvSpPr/>
          <p:nvPr/>
        </p:nvSpPr>
        <p:spPr>
          <a:xfrm>
            <a:off x="6898280" y="4117747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3919" y="0"/>
                </a:moveTo>
                <a:lnTo>
                  <a:pt x="22732" y="22733"/>
                </a:lnTo>
                <a:lnTo>
                  <a:pt x="0" y="113919"/>
                </a:lnTo>
                <a:lnTo>
                  <a:pt x="113919" y="0"/>
                </a:lnTo>
                <a:close/>
              </a:path>
            </a:pathLst>
          </a:custGeom>
          <a:solidFill>
            <a:srgbClr val="00A3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BFF0AFFC-4162-493B-AFE9-3826BBE91A8B}"/>
              </a:ext>
            </a:extLst>
          </p:cNvPr>
          <p:cNvSpPr/>
          <p:nvPr/>
        </p:nvSpPr>
        <p:spPr>
          <a:xfrm>
            <a:off x="4986802" y="3320314"/>
            <a:ext cx="2025650" cy="911860"/>
          </a:xfrm>
          <a:custGeom>
            <a:avLst/>
            <a:gdLst/>
            <a:ahLst/>
            <a:cxnLst/>
            <a:rect l="l" t="t" r="r" b="b"/>
            <a:pathLst>
              <a:path w="2025650" h="911860">
                <a:moveTo>
                  <a:pt x="1911477" y="911352"/>
                </a:moveTo>
                <a:lnTo>
                  <a:pt x="1934209" y="820166"/>
                </a:lnTo>
                <a:lnTo>
                  <a:pt x="2025396" y="797432"/>
                </a:lnTo>
                <a:lnTo>
                  <a:pt x="1911477" y="911352"/>
                </a:lnTo>
                <a:lnTo>
                  <a:pt x="0" y="911352"/>
                </a:lnTo>
                <a:lnTo>
                  <a:pt x="0" y="0"/>
                </a:lnTo>
                <a:lnTo>
                  <a:pt x="2025396" y="0"/>
                </a:lnTo>
                <a:lnTo>
                  <a:pt x="2025396" y="79743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E3B39F83-43AC-4680-B688-25BC8EC6817A}"/>
              </a:ext>
            </a:extLst>
          </p:cNvPr>
          <p:cNvSpPr txBox="1"/>
          <p:nvPr/>
        </p:nvSpPr>
        <p:spPr>
          <a:xfrm>
            <a:off x="5072527" y="3397784"/>
            <a:ext cx="18542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marR="5080" indent="-6096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华文新魏"/>
                <a:cs typeface="华文新魏"/>
              </a:rPr>
              <a:t>违约事件处理 报告</a:t>
            </a: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27E47C60-5AE5-42F0-BC54-5957C5ECF631}"/>
              </a:ext>
            </a:extLst>
          </p:cNvPr>
          <p:cNvSpPr/>
          <p:nvPr/>
        </p:nvSpPr>
        <p:spPr>
          <a:xfrm>
            <a:off x="527579" y="1112038"/>
            <a:ext cx="1568450" cy="911860"/>
          </a:xfrm>
          <a:custGeom>
            <a:avLst/>
            <a:gdLst/>
            <a:ahLst/>
            <a:cxnLst/>
            <a:rect l="l" t="t" r="r" b="b"/>
            <a:pathLst>
              <a:path w="1568450" h="911860">
                <a:moveTo>
                  <a:pt x="1568195" y="0"/>
                </a:moveTo>
                <a:lnTo>
                  <a:pt x="0" y="0"/>
                </a:lnTo>
                <a:lnTo>
                  <a:pt x="0" y="911351"/>
                </a:lnTo>
                <a:lnTo>
                  <a:pt x="1454277" y="911351"/>
                </a:lnTo>
                <a:lnTo>
                  <a:pt x="1568195" y="797433"/>
                </a:lnTo>
                <a:lnTo>
                  <a:pt x="1568195" y="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C8816D13-B710-4290-878B-24ED3B417B13}"/>
              </a:ext>
            </a:extLst>
          </p:cNvPr>
          <p:cNvSpPr/>
          <p:nvPr/>
        </p:nvSpPr>
        <p:spPr>
          <a:xfrm>
            <a:off x="1981855" y="190947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3918" y="0"/>
                </a:moveTo>
                <a:lnTo>
                  <a:pt x="22733" y="22732"/>
                </a:lnTo>
                <a:lnTo>
                  <a:pt x="0" y="113918"/>
                </a:lnTo>
                <a:lnTo>
                  <a:pt x="113918" y="0"/>
                </a:lnTo>
                <a:close/>
              </a:path>
            </a:pathLst>
          </a:custGeom>
          <a:solidFill>
            <a:srgbClr val="00A3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36AC6DD3-052D-4DEC-B3DD-CF225C563752}"/>
              </a:ext>
            </a:extLst>
          </p:cNvPr>
          <p:cNvSpPr/>
          <p:nvPr/>
        </p:nvSpPr>
        <p:spPr>
          <a:xfrm>
            <a:off x="527579" y="1112038"/>
            <a:ext cx="1568450" cy="911860"/>
          </a:xfrm>
          <a:custGeom>
            <a:avLst/>
            <a:gdLst/>
            <a:ahLst/>
            <a:cxnLst/>
            <a:rect l="l" t="t" r="r" b="b"/>
            <a:pathLst>
              <a:path w="1568450" h="911860">
                <a:moveTo>
                  <a:pt x="1454277" y="911351"/>
                </a:moveTo>
                <a:lnTo>
                  <a:pt x="1477010" y="820165"/>
                </a:lnTo>
                <a:lnTo>
                  <a:pt x="1568195" y="797433"/>
                </a:lnTo>
                <a:lnTo>
                  <a:pt x="1454277" y="911351"/>
                </a:lnTo>
                <a:lnTo>
                  <a:pt x="0" y="911351"/>
                </a:lnTo>
                <a:lnTo>
                  <a:pt x="0" y="0"/>
                </a:lnTo>
                <a:lnTo>
                  <a:pt x="1568195" y="0"/>
                </a:lnTo>
                <a:lnTo>
                  <a:pt x="1568195" y="797433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847B9026-1E7C-4581-BD56-15512E8BE85E}"/>
              </a:ext>
            </a:extLst>
          </p:cNvPr>
          <p:cNvSpPr txBox="1"/>
          <p:nvPr/>
        </p:nvSpPr>
        <p:spPr>
          <a:xfrm>
            <a:off x="601381" y="1219423"/>
            <a:ext cx="1364599" cy="757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12700" marR="5080">
              <a:lnSpc>
                <a:spcPct val="100000"/>
              </a:lnSpc>
              <a:spcBef>
                <a:spcPts val="95"/>
              </a:spcBef>
              <a:defRPr sz="2400" spc="-5">
                <a:latin typeface="华文新魏"/>
                <a:cs typeface="华文新魏"/>
              </a:defRPr>
            </a:lvl1pPr>
          </a:lstStyle>
          <a:p>
            <a:pPr algn="ctr"/>
            <a:r>
              <a:rPr dirty="0" err="1"/>
              <a:t>违约事件报告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1141015"/>
      </p:ext>
    </p:extLst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14.1  </a:t>
            </a:r>
            <a:r>
              <a:rPr lang="zh-CN" altLang="en-US" dirty="0"/>
              <a:t>合同管理的任务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CFCE90CD-59D8-439A-9619-E7FA57C55476}"/>
              </a:ext>
            </a:extLst>
          </p:cNvPr>
          <p:cNvSpPr txBox="1">
            <a:spLocks/>
          </p:cNvSpPr>
          <p:nvPr/>
        </p:nvSpPr>
        <p:spPr>
          <a:xfrm>
            <a:off x="723905" y="2356928"/>
            <a:ext cx="751752" cy="130548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CN" altLang="en-US" sz="2800" dirty="0">
                <a:solidFill>
                  <a:srgbClr val="C00000"/>
                </a:solidFill>
              </a:rPr>
              <a:t>乙方合同管理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E2350214-622F-4929-B33E-38E75251D92C}"/>
              </a:ext>
            </a:extLst>
          </p:cNvPr>
          <p:cNvSpPr/>
          <p:nvPr/>
        </p:nvSpPr>
        <p:spPr>
          <a:xfrm>
            <a:off x="2310917" y="952016"/>
            <a:ext cx="947419" cy="4499610"/>
          </a:xfrm>
          <a:custGeom>
            <a:avLst/>
            <a:gdLst/>
            <a:ahLst/>
            <a:cxnLst/>
            <a:rect l="l" t="t" r="r" b="b"/>
            <a:pathLst>
              <a:path w="947419" h="4499610">
                <a:moveTo>
                  <a:pt x="15239" y="0"/>
                </a:moveTo>
                <a:lnTo>
                  <a:pt x="49121" y="34389"/>
                </a:lnTo>
                <a:lnTo>
                  <a:pt x="82376" y="69161"/>
                </a:lnTo>
                <a:lnTo>
                  <a:pt x="115003" y="104308"/>
                </a:lnTo>
                <a:lnTo>
                  <a:pt x="147002" y="139824"/>
                </a:lnTo>
                <a:lnTo>
                  <a:pt x="178375" y="175701"/>
                </a:lnTo>
                <a:lnTo>
                  <a:pt x="209119" y="211931"/>
                </a:lnTo>
                <a:lnTo>
                  <a:pt x="239237" y="248509"/>
                </a:lnTo>
                <a:lnTo>
                  <a:pt x="268726" y="285426"/>
                </a:lnTo>
                <a:lnTo>
                  <a:pt x="297589" y="322676"/>
                </a:lnTo>
                <a:lnTo>
                  <a:pt x="325824" y="360252"/>
                </a:lnTo>
                <a:lnTo>
                  <a:pt x="353431" y="398145"/>
                </a:lnTo>
                <a:lnTo>
                  <a:pt x="380411" y="436350"/>
                </a:lnTo>
                <a:lnTo>
                  <a:pt x="406764" y="474858"/>
                </a:lnTo>
                <a:lnTo>
                  <a:pt x="432489" y="513664"/>
                </a:lnTo>
                <a:lnTo>
                  <a:pt x="457587" y="552759"/>
                </a:lnTo>
                <a:lnTo>
                  <a:pt x="482057" y="592136"/>
                </a:lnTo>
                <a:lnTo>
                  <a:pt x="505900" y="631789"/>
                </a:lnTo>
                <a:lnTo>
                  <a:pt x="529115" y="671710"/>
                </a:lnTo>
                <a:lnTo>
                  <a:pt x="551703" y="711892"/>
                </a:lnTo>
                <a:lnTo>
                  <a:pt x="573663" y="752328"/>
                </a:lnTo>
                <a:lnTo>
                  <a:pt x="594996" y="793010"/>
                </a:lnTo>
                <a:lnTo>
                  <a:pt x="615702" y="833932"/>
                </a:lnTo>
                <a:lnTo>
                  <a:pt x="635780" y="875087"/>
                </a:lnTo>
                <a:lnTo>
                  <a:pt x="655231" y="916467"/>
                </a:lnTo>
                <a:lnTo>
                  <a:pt x="674054" y="958065"/>
                </a:lnTo>
                <a:lnTo>
                  <a:pt x="692250" y="999874"/>
                </a:lnTo>
                <a:lnTo>
                  <a:pt x="709819" y="1041887"/>
                </a:lnTo>
                <a:lnTo>
                  <a:pt x="726759" y="1084096"/>
                </a:lnTo>
                <a:lnTo>
                  <a:pt x="743073" y="1126495"/>
                </a:lnTo>
                <a:lnTo>
                  <a:pt x="758759" y="1169076"/>
                </a:lnTo>
                <a:lnTo>
                  <a:pt x="773818" y="1211833"/>
                </a:lnTo>
                <a:lnTo>
                  <a:pt x="788249" y="1254757"/>
                </a:lnTo>
                <a:lnTo>
                  <a:pt x="802053" y="1297843"/>
                </a:lnTo>
                <a:lnTo>
                  <a:pt x="815229" y="1341082"/>
                </a:lnTo>
                <a:lnTo>
                  <a:pt x="827778" y="1384468"/>
                </a:lnTo>
                <a:lnTo>
                  <a:pt x="839699" y="1427993"/>
                </a:lnTo>
                <a:lnTo>
                  <a:pt x="850993" y="1471651"/>
                </a:lnTo>
                <a:lnTo>
                  <a:pt x="861660" y="1515434"/>
                </a:lnTo>
                <a:lnTo>
                  <a:pt x="871699" y="1559334"/>
                </a:lnTo>
                <a:lnTo>
                  <a:pt x="881110" y="1603346"/>
                </a:lnTo>
                <a:lnTo>
                  <a:pt x="889895" y="1647461"/>
                </a:lnTo>
                <a:lnTo>
                  <a:pt x="898051" y="1691673"/>
                </a:lnTo>
                <a:lnTo>
                  <a:pt x="905581" y="1735974"/>
                </a:lnTo>
                <a:lnTo>
                  <a:pt x="912482" y="1780358"/>
                </a:lnTo>
                <a:lnTo>
                  <a:pt x="918757" y="1824816"/>
                </a:lnTo>
                <a:lnTo>
                  <a:pt x="924404" y="1869343"/>
                </a:lnTo>
                <a:lnTo>
                  <a:pt x="929423" y="1913930"/>
                </a:lnTo>
                <a:lnTo>
                  <a:pt x="933816" y="1958571"/>
                </a:lnTo>
                <a:lnTo>
                  <a:pt x="937580" y="2003258"/>
                </a:lnTo>
                <a:lnTo>
                  <a:pt x="940717" y="2047985"/>
                </a:lnTo>
                <a:lnTo>
                  <a:pt x="943227" y="2092744"/>
                </a:lnTo>
                <a:lnTo>
                  <a:pt x="945109" y="2137528"/>
                </a:lnTo>
                <a:lnTo>
                  <a:pt x="946364" y="2182330"/>
                </a:lnTo>
                <a:lnTo>
                  <a:pt x="946992" y="2227142"/>
                </a:lnTo>
                <a:lnTo>
                  <a:pt x="946992" y="2271959"/>
                </a:lnTo>
                <a:lnTo>
                  <a:pt x="946364" y="2316771"/>
                </a:lnTo>
                <a:lnTo>
                  <a:pt x="945109" y="2361573"/>
                </a:lnTo>
                <a:lnTo>
                  <a:pt x="943227" y="2406357"/>
                </a:lnTo>
                <a:lnTo>
                  <a:pt x="940717" y="2451116"/>
                </a:lnTo>
                <a:lnTo>
                  <a:pt x="937580" y="2495843"/>
                </a:lnTo>
                <a:lnTo>
                  <a:pt x="933816" y="2540530"/>
                </a:lnTo>
                <a:lnTo>
                  <a:pt x="929423" y="2585171"/>
                </a:lnTo>
                <a:lnTo>
                  <a:pt x="924404" y="2629758"/>
                </a:lnTo>
                <a:lnTo>
                  <a:pt x="918757" y="2674285"/>
                </a:lnTo>
                <a:lnTo>
                  <a:pt x="912482" y="2718743"/>
                </a:lnTo>
                <a:lnTo>
                  <a:pt x="905581" y="2763127"/>
                </a:lnTo>
                <a:lnTo>
                  <a:pt x="898051" y="2807428"/>
                </a:lnTo>
                <a:lnTo>
                  <a:pt x="889895" y="2851640"/>
                </a:lnTo>
                <a:lnTo>
                  <a:pt x="881110" y="2895755"/>
                </a:lnTo>
                <a:lnTo>
                  <a:pt x="871699" y="2939767"/>
                </a:lnTo>
                <a:lnTo>
                  <a:pt x="861660" y="2983667"/>
                </a:lnTo>
                <a:lnTo>
                  <a:pt x="850993" y="3027450"/>
                </a:lnTo>
                <a:lnTo>
                  <a:pt x="839699" y="3071108"/>
                </a:lnTo>
                <a:lnTo>
                  <a:pt x="827778" y="3114633"/>
                </a:lnTo>
                <a:lnTo>
                  <a:pt x="815229" y="3158019"/>
                </a:lnTo>
                <a:lnTo>
                  <a:pt x="802053" y="3201258"/>
                </a:lnTo>
                <a:lnTo>
                  <a:pt x="788249" y="3244344"/>
                </a:lnTo>
                <a:lnTo>
                  <a:pt x="773818" y="3287268"/>
                </a:lnTo>
                <a:lnTo>
                  <a:pt x="758759" y="3330025"/>
                </a:lnTo>
                <a:lnTo>
                  <a:pt x="743073" y="3372606"/>
                </a:lnTo>
                <a:lnTo>
                  <a:pt x="726759" y="3415005"/>
                </a:lnTo>
                <a:lnTo>
                  <a:pt x="709819" y="3457214"/>
                </a:lnTo>
                <a:lnTo>
                  <a:pt x="692250" y="3499227"/>
                </a:lnTo>
                <a:lnTo>
                  <a:pt x="674054" y="3541036"/>
                </a:lnTo>
                <a:lnTo>
                  <a:pt x="655231" y="3582634"/>
                </a:lnTo>
                <a:lnTo>
                  <a:pt x="635780" y="3624014"/>
                </a:lnTo>
                <a:lnTo>
                  <a:pt x="615702" y="3665169"/>
                </a:lnTo>
                <a:lnTo>
                  <a:pt x="594996" y="3706091"/>
                </a:lnTo>
                <a:lnTo>
                  <a:pt x="573663" y="3746773"/>
                </a:lnTo>
                <a:lnTo>
                  <a:pt x="551703" y="3787209"/>
                </a:lnTo>
                <a:lnTo>
                  <a:pt x="529115" y="3827391"/>
                </a:lnTo>
                <a:lnTo>
                  <a:pt x="505900" y="3867312"/>
                </a:lnTo>
                <a:lnTo>
                  <a:pt x="482057" y="3906965"/>
                </a:lnTo>
                <a:lnTo>
                  <a:pt x="457587" y="3946342"/>
                </a:lnTo>
                <a:lnTo>
                  <a:pt x="432489" y="3985437"/>
                </a:lnTo>
                <a:lnTo>
                  <a:pt x="406764" y="4024243"/>
                </a:lnTo>
                <a:lnTo>
                  <a:pt x="380411" y="4062751"/>
                </a:lnTo>
                <a:lnTo>
                  <a:pt x="353431" y="4100956"/>
                </a:lnTo>
                <a:lnTo>
                  <a:pt x="325824" y="4138849"/>
                </a:lnTo>
                <a:lnTo>
                  <a:pt x="297589" y="4176425"/>
                </a:lnTo>
                <a:lnTo>
                  <a:pt x="268726" y="4213675"/>
                </a:lnTo>
                <a:lnTo>
                  <a:pt x="239237" y="4250592"/>
                </a:lnTo>
                <a:lnTo>
                  <a:pt x="209119" y="4287170"/>
                </a:lnTo>
                <a:lnTo>
                  <a:pt x="178375" y="4323400"/>
                </a:lnTo>
                <a:lnTo>
                  <a:pt x="147002" y="4359277"/>
                </a:lnTo>
                <a:lnTo>
                  <a:pt x="115003" y="4394793"/>
                </a:lnTo>
                <a:lnTo>
                  <a:pt x="82376" y="4429940"/>
                </a:lnTo>
                <a:lnTo>
                  <a:pt x="49121" y="4464712"/>
                </a:lnTo>
                <a:lnTo>
                  <a:pt x="15239" y="4499102"/>
                </a:lnTo>
                <a:lnTo>
                  <a:pt x="0" y="4483811"/>
                </a:lnTo>
                <a:lnTo>
                  <a:pt x="33958" y="4449337"/>
                </a:lnTo>
                <a:lnTo>
                  <a:pt x="67282" y="4414476"/>
                </a:lnTo>
                <a:lnTo>
                  <a:pt x="99971" y="4379235"/>
                </a:lnTo>
                <a:lnTo>
                  <a:pt x="132025" y="4343622"/>
                </a:lnTo>
                <a:lnTo>
                  <a:pt x="163445" y="4307644"/>
                </a:lnTo>
                <a:lnTo>
                  <a:pt x="194230" y="4271308"/>
                </a:lnTo>
                <a:lnTo>
                  <a:pt x="224380" y="4234622"/>
                </a:lnTo>
                <a:lnTo>
                  <a:pt x="253895" y="4197592"/>
                </a:lnTo>
                <a:lnTo>
                  <a:pt x="282776" y="4160227"/>
                </a:lnTo>
                <a:lnTo>
                  <a:pt x="311021" y="4122533"/>
                </a:lnTo>
                <a:lnTo>
                  <a:pt x="338633" y="4084518"/>
                </a:lnTo>
                <a:lnTo>
                  <a:pt x="365609" y="4046189"/>
                </a:lnTo>
                <a:lnTo>
                  <a:pt x="391951" y="4007553"/>
                </a:lnTo>
                <a:lnTo>
                  <a:pt x="417658" y="3968618"/>
                </a:lnTo>
                <a:lnTo>
                  <a:pt x="442730" y="3929390"/>
                </a:lnTo>
                <a:lnTo>
                  <a:pt x="467167" y="3889878"/>
                </a:lnTo>
                <a:lnTo>
                  <a:pt x="490970" y="3850089"/>
                </a:lnTo>
                <a:lnTo>
                  <a:pt x="514138" y="3810029"/>
                </a:lnTo>
                <a:lnTo>
                  <a:pt x="536671" y="3769706"/>
                </a:lnTo>
                <a:lnTo>
                  <a:pt x="558570" y="3729128"/>
                </a:lnTo>
                <a:lnTo>
                  <a:pt x="579833" y="3688302"/>
                </a:lnTo>
                <a:lnTo>
                  <a:pt x="600462" y="3647234"/>
                </a:lnTo>
                <a:lnTo>
                  <a:pt x="620457" y="3605933"/>
                </a:lnTo>
                <a:lnTo>
                  <a:pt x="639816" y="3564406"/>
                </a:lnTo>
                <a:lnTo>
                  <a:pt x="658541" y="3522660"/>
                </a:lnTo>
                <a:lnTo>
                  <a:pt x="676631" y="3480701"/>
                </a:lnTo>
                <a:lnTo>
                  <a:pt x="694086" y="3438539"/>
                </a:lnTo>
                <a:lnTo>
                  <a:pt x="710907" y="3396179"/>
                </a:lnTo>
                <a:lnTo>
                  <a:pt x="727093" y="3353629"/>
                </a:lnTo>
                <a:lnTo>
                  <a:pt x="742644" y="3310897"/>
                </a:lnTo>
                <a:lnTo>
                  <a:pt x="757560" y="3267990"/>
                </a:lnTo>
                <a:lnTo>
                  <a:pt x="771842" y="3224914"/>
                </a:lnTo>
                <a:lnTo>
                  <a:pt x="785489" y="3181678"/>
                </a:lnTo>
                <a:lnTo>
                  <a:pt x="798501" y="3138289"/>
                </a:lnTo>
                <a:lnTo>
                  <a:pt x="810878" y="3094754"/>
                </a:lnTo>
                <a:lnTo>
                  <a:pt x="822621" y="3051079"/>
                </a:lnTo>
                <a:lnTo>
                  <a:pt x="833729" y="3007274"/>
                </a:lnTo>
                <a:lnTo>
                  <a:pt x="844202" y="2963344"/>
                </a:lnTo>
                <a:lnTo>
                  <a:pt x="854040" y="2919298"/>
                </a:lnTo>
                <a:lnTo>
                  <a:pt x="863244" y="2875142"/>
                </a:lnTo>
                <a:lnTo>
                  <a:pt x="871813" y="2830883"/>
                </a:lnTo>
                <a:lnTo>
                  <a:pt x="879747" y="2786530"/>
                </a:lnTo>
                <a:lnTo>
                  <a:pt x="887047" y="2742089"/>
                </a:lnTo>
                <a:lnTo>
                  <a:pt x="893712" y="2697568"/>
                </a:lnTo>
                <a:lnTo>
                  <a:pt x="899742" y="2652974"/>
                </a:lnTo>
                <a:lnTo>
                  <a:pt x="905137" y="2608314"/>
                </a:lnTo>
                <a:lnTo>
                  <a:pt x="909897" y="2563595"/>
                </a:lnTo>
                <a:lnTo>
                  <a:pt x="914023" y="2518826"/>
                </a:lnTo>
                <a:lnTo>
                  <a:pt x="917514" y="2474013"/>
                </a:lnTo>
                <a:lnTo>
                  <a:pt x="920371" y="2429163"/>
                </a:lnTo>
                <a:lnTo>
                  <a:pt x="922592" y="2384284"/>
                </a:lnTo>
                <a:lnTo>
                  <a:pt x="924179" y="2339383"/>
                </a:lnTo>
                <a:lnTo>
                  <a:pt x="925131" y="2294467"/>
                </a:lnTo>
                <a:lnTo>
                  <a:pt x="925448" y="2249544"/>
                </a:lnTo>
                <a:lnTo>
                  <a:pt x="925131" y="2204621"/>
                </a:lnTo>
                <a:lnTo>
                  <a:pt x="924179" y="2159706"/>
                </a:lnTo>
                <a:lnTo>
                  <a:pt x="922592" y="2114805"/>
                </a:lnTo>
                <a:lnTo>
                  <a:pt x="920371" y="2069925"/>
                </a:lnTo>
                <a:lnTo>
                  <a:pt x="917514" y="2025075"/>
                </a:lnTo>
                <a:lnTo>
                  <a:pt x="914023" y="1980262"/>
                </a:lnTo>
                <a:lnTo>
                  <a:pt x="909897" y="1935492"/>
                </a:lnTo>
                <a:lnTo>
                  <a:pt x="905137" y="1890774"/>
                </a:lnTo>
                <a:lnTo>
                  <a:pt x="899742" y="1846114"/>
                </a:lnTo>
                <a:lnTo>
                  <a:pt x="893712" y="1801519"/>
                </a:lnTo>
                <a:lnTo>
                  <a:pt x="887047" y="1756998"/>
                </a:lnTo>
                <a:lnTo>
                  <a:pt x="879747" y="1712556"/>
                </a:lnTo>
                <a:lnTo>
                  <a:pt x="871813" y="1668203"/>
                </a:lnTo>
                <a:lnTo>
                  <a:pt x="863244" y="1623944"/>
                </a:lnTo>
                <a:lnTo>
                  <a:pt x="854040" y="1579788"/>
                </a:lnTo>
                <a:lnTo>
                  <a:pt x="844202" y="1535741"/>
                </a:lnTo>
                <a:lnTo>
                  <a:pt x="833729" y="1491811"/>
                </a:lnTo>
                <a:lnTo>
                  <a:pt x="822621" y="1448005"/>
                </a:lnTo>
                <a:lnTo>
                  <a:pt x="810878" y="1404330"/>
                </a:lnTo>
                <a:lnTo>
                  <a:pt x="798501" y="1360794"/>
                </a:lnTo>
                <a:lnTo>
                  <a:pt x="785489" y="1317404"/>
                </a:lnTo>
                <a:lnTo>
                  <a:pt x="771842" y="1274168"/>
                </a:lnTo>
                <a:lnTo>
                  <a:pt x="757560" y="1231092"/>
                </a:lnTo>
                <a:lnTo>
                  <a:pt x="742644" y="1188184"/>
                </a:lnTo>
                <a:lnTo>
                  <a:pt x="727093" y="1145451"/>
                </a:lnTo>
                <a:lnTo>
                  <a:pt x="710907" y="1102900"/>
                </a:lnTo>
                <a:lnTo>
                  <a:pt x="694086" y="1060540"/>
                </a:lnTo>
                <a:lnTo>
                  <a:pt x="676631" y="1018377"/>
                </a:lnTo>
                <a:lnTo>
                  <a:pt x="658541" y="976418"/>
                </a:lnTo>
                <a:lnTo>
                  <a:pt x="639816" y="934671"/>
                </a:lnTo>
                <a:lnTo>
                  <a:pt x="620457" y="893142"/>
                </a:lnTo>
                <a:lnTo>
                  <a:pt x="600462" y="851841"/>
                </a:lnTo>
                <a:lnTo>
                  <a:pt x="579833" y="810772"/>
                </a:lnTo>
                <a:lnTo>
                  <a:pt x="558570" y="769945"/>
                </a:lnTo>
                <a:lnTo>
                  <a:pt x="536671" y="729366"/>
                </a:lnTo>
                <a:lnTo>
                  <a:pt x="514138" y="689042"/>
                </a:lnTo>
                <a:lnTo>
                  <a:pt x="490970" y="648982"/>
                </a:lnTo>
                <a:lnTo>
                  <a:pt x="467167" y="609191"/>
                </a:lnTo>
                <a:lnTo>
                  <a:pt x="442730" y="569678"/>
                </a:lnTo>
                <a:lnTo>
                  <a:pt x="417658" y="530450"/>
                </a:lnTo>
                <a:lnTo>
                  <a:pt x="391951" y="491514"/>
                </a:lnTo>
                <a:lnTo>
                  <a:pt x="365609" y="452877"/>
                </a:lnTo>
                <a:lnTo>
                  <a:pt x="338633" y="414546"/>
                </a:lnTo>
                <a:lnTo>
                  <a:pt x="311021" y="376530"/>
                </a:lnTo>
                <a:lnTo>
                  <a:pt x="282776" y="338835"/>
                </a:lnTo>
                <a:lnTo>
                  <a:pt x="253895" y="301468"/>
                </a:lnTo>
                <a:lnTo>
                  <a:pt x="224380" y="264437"/>
                </a:lnTo>
                <a:lnTo>
                  <a:pt x="194230" y="227750"/>
                </a:lnTo>
                <a:lnTo>
                  <a:pt x="163445" y="191413"/>
                </a:lnTo>
                <a:lnTo>
                  <a:pt x="132025" y="155433"/>
                </a:lnTo>
                <a:lnTo>
                  <a:pt x="99971" y="119819"/>
                </a:lnTo>
                <a:lnTo>
                  <a:pt x="67282" y="84577"/>
                </a:lnTo>
                <a:lnTo>
                  <a:pt x="33958" y="49715"/>
                </a:lnTo>
                <a:lnTo>
                  <a:pt x="0" y="15239"/>
                </a:lnTo>
                <a:lnTo>
                  <a:pt x="15239" y="0"/>
                </a:lnTo>
                <a:close/>
              </a:path>
            </a:pathLst>
          </a:custGeom>
          <a:ln w="19812">
            <a:solidFill>
              <a:srgbClr val="95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9B1E045A-55E6-4658-8565-37E5AD7A5774}"/>
              </a:ext>
            </a:extLst>
          </p:cNvPr>
          <p:cNvSpPr/>
          <p:nvPr/>
        </p:nvSpPr>
        <p:spPr>
          <a:xfrm>
            <a:off x="2771800" y="1201316"/>
            <a:ext cx="5546090" cy="727075"/>
          </a:xfrm>
          <a:custGeom>
            <a:avLst/>
            <a:gdLst/>
            <a:ahLst/>
            <a:cxnLst/>
            <a:rect l="l" t="t" r="r" b="b"/>
            <a:pathLst>
              <a:path w="5546090" h="727075">
                <a:moveTo>
                  <a:pt x="0" y="726948"/>
                </a:moveTo>
                <a:lnTo>
                  <a:pt x="5545835" y="726948"/>
                </a:lnTo>
                <a:lnTo>
                  <a:pt x="5545835" y="0"/>
                </a:lnTo>
                <a:lnTo>
                  <a:pt x="0" y="0"/>
                </a:lnTo>
                <a:lnTo>
                  <a:pt x="0" y="726948"/>
                </a:lnTo>
                <a:close/>
              </a:path>
            </a:pathLst>
          </a:custGeom>
          <a:solidFill>
            <a:srgbClr val="7AA7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66486CBC-F67E-491A-942E-581AD0B27E09}"/>
              </a:ext>
            </a:extLst>
          </p:cNvPr>
          <p:cNvSpPr/>
          <p:nvPr/>
        </p:nvSpPr>
        <p:spPr>
          <a:xfrm>
            <a:off x="2771800" y="1201316"/>
            <a:ext cx="5546090" cy="727075"/>
          </a:xfrm>
          <a:custGeom>
            <a:avLst/>
            <a:gdLst/>
            <a:ahLst/>
            <a:cxnLst/>
            <a:rect l="l" t="t" r="r" b="b"/>
            <a:pathLst>
              <a:path w="5546090" h="727075">
                <a:moveTo>
                  <a:pt x="0" y="726948"/>
                </a:moveTo>
                <a:lnTo>
                  <a:pt x="5545835" y="726948"/>
                </a:lnTo>
                <a:lnTo>
                  <a:pt x="5545835" y="0"/>
                </a:lnTo>
                <a:lnTo>
                  <a:pt x="0" y="0"/>
                </a:lnTo>
                <a:lnTo>
                  <a:pt x="0" y="726948"/>
                </a:lnTo>
                <a:close/>
              </a:path>
            </a:pathLst>
          </a:custGeom>
          <a:ln w="198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2A47D47D-FC55-4907-B2E7-7DF164B272FE}"/>
              </a:ext>
            </a:extLst>
          </p:cNvPr>
          <p:cNvSpPr/>
          <p:nvPr/>
        </p:nvSpPr>
        <p:spPr>
          <a:xfrm>
            <a:off x="2317647" y="1111400"/>
            <a:ext cx="909955" cy="908685"/>
          </a:xfrm>
          <a:custGeom>
            <a:avLst/>
            <a:gdLst/>
            <a:ahLst/>
            <a:cxnLst/>
            <a:rect l="l" t="t" r="r" b="b"/>
            <a:pathLst>
              <a:path w="909955" h="908685">
                <a:moveTo>
                  <a:pt x="454914" y="0"/>
                </a:moveTo>
                <a:lnTo>
                  <a:pt x="408407" y="2344"/>
                </a:lnTo>
                <a:lnTo>
                  <a:pt x="363243" y="9226"/>
                </a:lnTo>
                <a:lnTo>
                  <a:pt x="319649" y="20417"/>
                </a:lnTo>
                <a:lnTo>
                  <a:pt x="277856" y="35688"/>
                </a:lnTo>
                <a:lnTo>
                  <a:pt x="238090" y="54812"/>
                </a:lnTo>
                <a:lnTo>
                  <a:pt x="200583" y="77561"/>
                </a:lnTo>
                <a:lnTo>
                  <a:pt x="165561" y="103705"/>
                </a:lnTo>
                <a:lnTo>
                  <a:pt x="133254" y="133016"/>
                </a:lnTo>
                <a:lnTo>
                  <a:pt x="103891" y="165267"/>
                </a:lnTo>
                <a:lnTo>
                  <a:pt x="77701" y="200229"/>
                </a:lnTo>
                <a:lnTo>
                  <a:pt x="54912" y="237674"/>
                </a:lnTo>
                <a:lnTo>
                  <a:pt x="35754" y="277373"/>
                </a:lnTo>
                <a:lnTo>
                  <a:pt x="20455" y="319099"/>
                </a:lnTo>
                <a:lnTo>
                  <a:pt x="9243" y="362623"/>
                </a:lnTo>
                <a:lnTo>
                  <a:pt x="2349" y="407716"/>
                </a:lnTo>
                <a:lnTo>
                  <a:pt x="0" y="454152"/>
                </a:lnTo>
                <a:lnTo>
                  <a:pt x="2349" y="500587"/>
                </a:lnTo>
                <a:lnTo>
                  <a:pt x="9243" y="545680"/>
                </a:lnTo>
                <a:lnTo>
                  <a:pt x="20455" y="589204"/>
                </a:lnTo>
                <a:lnTo>
                  <a:pt x="35754" y="630930"/>
                </a:lnTo>
                <a:lnTo>
                  <a:pt x="54912" y="670629"/>
                </a:lnTo>
                <a:lnTo>
                  <a:pt x="77701" y="708074"/>
                </a:lnTo>
                <a:lnTo>
                  <a:pt x="103891" y="743036"/>
                </a:lnTo>
                <a:lnTo>
                  <a:pt x="133254" y="775287"/>
                </a:lnTo>
                <a:lnTo>
                  <a:pt x="165561" y="804598"/>
                </a:lnTo>
                <a:lnTo>
                  <a:pt x="200583" y="830742"/>
                </a:lnTo>
                <a:lnTo>
                  <a:pt x="238090" y="853491"/>
                </a:lnTo>
                <a:lnTo>
                  <a:pt x="277856" y="872615"/>
                </a:lnTo>
                <a:lnTo>
                  <a:pt x="319649" y="887886"/>
                </a:lnTo>
                <a:lnTo>
                  <a:pt x="363243" y="899077"/>
                </a:lnTo>
                <a:lnTo>
                  <a:pt x="408407" y="905959"/>
                </a:lnTo>
                <a:lnTo>
                  <a:pt x="454914" y="908304"/>
                </a:lnTo>
                <a:lnTo>
                  <a:pt x="501420" y="905959"/>
                </a:lnTo>
                <a:lnTo>
                  <a:pt x="546584" y="899077"/>
                </a:lnTo>
                <a:lnTo>
                  <a:pt x="590178" y="887886"/>
                </a:lnTo>
                <a:lnTo>
                  <a:pt x="631971" y="872615"/>
                </a:lnTo>
                <a:lnTo>
                  <a:pt x="671737" y="853491"/>
                </a:lnTo>
                <a:lnTo>
                  <a:pt x="709244" y="830742"/>
                </a:lnTo>
                <a:lnTo>
                  <a:pt x="744266" y="804598"/>
                </a:lnTo>
                <a:lnTo>
                  <a:pt x="776573" y="775287"/>
                </a:lnTo>
                <a:lnTo>
                  <a:pt x="805936" y="743036"/>
                </a:lnTo>
                <a:lnTo>
                  <a:pt x="832126" y="708074"/>
                </a:lnTo>
                <a:lnTo>
                  <a:pt x="854915" y="670629"/>
                </a:lnTo>
                <a:lnTo>
                  <a:pt x="874073" y="630930"/>
                </a:lnTo>
                <a:lnTo>
                  <a:pt x="889372" y="589204"/>
                </a:lnTo>
                <a:lnTo>
                  <a:pt x="900584" y="545680"/>
                </a:lnTo>
                <a:lnTo>
                  <a:pt x="907478" y="500587"/>
                </a:lnTo>
                <a:lnTo>
                  <a:pt x="909828" y="454152"/>
                </a:lnTo>
                <a:lnTo>
                  <a:pt x="907478" y="407716"/>
                </a:lnTo>
                <a:lnTo>
                  <a:pt x="900584" y="362623"/>
                </a:lnTo>
                <a:lnTo>
                  <a:pt x="889372" y="319099"/>
                </a:lnTo>
                <a:lnTo>
                  <a:pt x="874073" y="277373"/>
                </a:lnTo>
                <a:lnTo>
                  <a:pt x="854915" y="237674"/>
                </a:lnTo>
                <a:lnTo>
                  <a:pt x="832126" y="200229"/>
                </a:lnTo>
                <a:lnTo>
                  <a:pt x="805936" y="165267"/>
                </a:lnTo>
                <a:lnTo>
                  <a:pt x="776573" y="133016"/>
                </a:lnTo>
                <a:lnTo>
                  <a:pt x="744266" y="103705"/>
                </a:lnTo>
                <a:lnTo>
                  <a:pt x="709244" y="77561"/>
                </a:lnTo>
                <a:lnTo>
                  <a:pt x="671737" y="54812"/>
                </a:lnTo>
                <a:lnTo>
                  <a:pt x="631971" y="35688"/>
                </a:lnTo>
                <a:lnTo>
                  <a:pt x="590178" y="20417"/>
                </a:lnTo>
                <a:lnTo>
                  <a:pt x="546584" y="9226"/>
                </a:lnTo>
                <a:lnTo>
                  <a:pt x="501420" y="2344"/>
                </a:lnTo>
                <a:lnTo>
                  <a:pt x="4549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B2035529-3512-498D-A4BD-E44AA2EE18E5}"/>
              </a:ext>
            </a:extLst>
          </p:cNvPr>
          <p:cNvSpPr/>
          <p:nvPr/>
        </p:nvSpPr>
        <p:spPr>
          <a:xfrm>
            <a:off x="2317647" y="1111400"/>
            <a:ext cx="909955" cy="908685"/>
          </a:xfrm>
          <a:custGeom>
            <a:avLst/>
            <a:gdLst/>
            <a:ahLst/>
            <a:cxnLst/>
            <a:rect l="l" t="t" r="r" b="b"/>
            <a:pathLst>
              <a:path w="909955" h="908685">
                <a:moveTo>
                  <a:pt x="0" y="454152"/>
                </a:moveTo>
                <a:lnTo>
                  <a:pt x="2349" y="407716"/>
                </a:lnTo>
                <a:lnTo>
                  <a:pt x="9243" y="362623"/>
                </a:lnTo>
                <a:lnTo>
                  <a:pt x="20455" y="319099"/>
                </a:lnTo>
                <a:lnTo>
                  <a:pt x="35754" y="277373"/>
                </a:lnTo>
                <a:lnTo>
                  <a:pt x="54912" y="237674"/>
                </a:lnTo>
                <a:lnTo>
                  <a:pt x="77701" y="200229"/>
                </a:lnTo>
                <a:lnTo>
                  <a:pt x="103891" y="165267"/>
                </a:lnTo>
                <a:lnTo>
                  <a:pt x="133254" y="133016"/>
                </a:lnTo>
                <a:lnTo>
                  <a:pt x="165561" y="103705"/>
                </a:lnTo>
                <a:lnTo>
                  <a:pt x="200583" y="77561"/>
                </a:lnTo>
                <a:lnTo>
                  <a:pt x="238090" y="54812"/>
                </a:lnTo>
                <a:lnTo>
                  <a:pt x="277856" y="35688"/>
                </a:lnTo>
                <a:lnTo>
                  <a:pt x="319649" y="20417"/>
                </a:lnTo>
                <a:lnTo>
                  <a:pt x="363243" y="9226"/>
                </a:lnTo>
                <a:lnTo>
                  <a:pt x="408407" y="2344"/>
                </a:lnTo>
                <a:lnTo>
                  <a:pt x="454914" y="0"/>
                </a:lnTo>
                <a:lnTo>
                  <a:pt x="501420" y="2344"/>
                </a:lnTo>
                <a:lnTo>
                  <a:pt x="546584" y="9226"/>
                </a:lnTo>
                <a:lnTo>
                  <a:pt x="590178" y="20417"/>
                </a:lnTo>
                <a:lnTo>
                  <a:pt x="631971" y="35688"/>
                </a:lnTo>
                <a:lnTo>
                  <a:pt x="671737" y="54812"/>
                </a:lnTo>
                <a:lnTo>
                  <a:pt x="709244" y="77561"/>
                </a:lnTo>
                <a:lnTo>
                  <a:pt x="744266" y="103705"/>
                </a:lnTo>
                <a:lnTo>
                  <a:pt x="776573" y="133016"/>
                </a:lnTo>
                <a:lnTo>
                  <a:pt x="805936" y="165267"/>
                </a:lnTo>
                <a:lnTo>
                  <a:pt x="832126" y="200229"/>
                </a:lnTo>
                <a:lnTo>
                  <a:pt x="854915" y="237674"/>
                </a:lnTo>
                <a:lnTo>
                  <a:pt x="874073" y="277373"/>
                </a:lnTo>
                <a:lnTo>
                  <a:pt x="889372" y="319099"/>
                </a:lnTo>
                <a:lnTo>
                  <a:pt x="900584" y="362623"/>
                </a:lnTo>
                <a:lnTo>
                  <a:pt x="907478" y="407716"/>
                </a:lnTo>
                <a:lnTo>
                  <a:pt x="909828" y="454152"/>
                </a:lnTo>
                <a:lnTo>
                  <a:pt x="907478" y="500587"/>
                </a:lnTo>
                <a:lnTo>
                  <a:pt x="900584" y="545680"/>
                </a:lnTo>
                <a:lnTo>
                  <a:pt x="889372" y="589204"/>
                </a:lnTo>
                <a:lnTo>
                  <a:pt x="874073" y="630930"/>
                </a:lnTo>
                <a:lnTo>
                  <a:pt x="854915" y="670629"/>
                </a:lnTo>
                <a:lnTo>
                  <a:pt x="832126" y="708074"/>
                </a:lnTo>
                <a:lnTo>
                  <a:pt x="805936" y="743036"/>
                </a:lnTo>
                <a:lnTo>
                  <a:pt x="776573" y="775287"/>
                </a:lnTo>
                <a:lnTo>
                  <a:pt x="744266" y="804598"/>
                </a:lnTo>
                <a:lnTo>
                  <a:pt x="709244" y="830742"/>
                </a:lnTo>
                <a:lnTo>
                  <a:pt x="671737" y="853491"/>
                </a:lnTo>
                <a:lnTo>
                  <a:pt x="631971" y="872615"/>
                </a:lnTo>
                <a:lnTo>
                  <a:pt x="590178" y="887886"/>
                </a:lnTo>
                <a:lnTo>
                  <a:pt x="546584" y="899077"/>
                </a:lnTo>
                <a:lnTo>
                  <a:pt x="501420" y="905959"/>
                </a:lnTo>
                <a:lnTo>
                  <a:pt x="454914" y="908304"/>
                </a:lnTo>
                <a:lnTo>
                  <a:pt x="408407" y="905959"/>
                </a:lnTo>
                <a:lnTo>
                  <a:pt x="363243" y="899077"/>
                </a:lnTo>
                <a:lnTo>
                  <a:pt x="319649" y="887886"/>
                </a:lnTo>
                <a:lnTo>
                  <a:pt x="277856" y="872615"/>
                </a:lnTo>
                <a:lnTo>
                  <a:pt x="238090" y="853491"/>
                </a:lnTo>
                <a:lnTo>
                  <a:pt x="200583" y="830742"/>
                </a:lnTo>
                <a:lnTo>
                  <a:pt x="165561" y="804598"/>
                </a:lnTo>
                <a:lnTo>
                  <a:pt x="133254" y="775287"/>
                </a:lnTo>
                <a:lnTo>
                  <a:pt x="103891" y="743036"/>
                </a:lnTo>
                <a:lnTo>
                  <a:pt x="77701" y="708074"/>
                </a:lnTo>
                <a:lnTo>
                  <a:pt x="54912" y="670629"/>
                </a:lnTo>
                <a:lnTo>
                  <a:pt x="35754" y="630930"/>
                </a:lnTo>
                <a:lnTo>
                  <a:pt x="20455" y="589204"/>
                </a:lnTo>
                <a:lnTo>
                  <a:pt x="9243" y="545680"/>
                </a:lnTo>
                <a:lnTo>
                  <a:pt x="2349" y="500587"/>
                </a:lnTo>
                <a:lnTo>
                  <a:pt x="0" y="454152"/>
                </a:lnTo>
                <a:close/>
              </a:path>
            </a:pathLst>
          </a:custGeom>
          <a:ln w="19812">
            <a:solidFill>
              <a:srgbClr val="7AA7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426D88C2-2438-4182-95FA-EB33FCE95D82}"/>
              </a:ext>
            </a:extLst>
          </p:cNvPr>
          <p:cNvSpPr/>
          <p:nvPr/>
        </p:nvSpPr>
        <p:spPr>
          <a:xfrm>
            <a:off x="3189376" y="2292500"/>
            <a:ext cx="5128260" cy="727075"/>
          </a:xfrm>
          <a:custGeom>
            <a:avLst/>
            <a:gdLst/>
            <a:ahLst/>
            <a:cxnLst/>
            <a:rect l="l" t="t" r="r" b="b"/>
            <a:pathLst>
              <a:path w="5128259" h="727075">
                <a:moveTo>
                  <a:pt x="0" y="726947"/>
                </a:moveTo>
                <a:lnTo>
                  <a:pt x="5128259" y="726947"/>
                </a:lnTo>
                <a:lnTo>
                  <a:pt x="5128259" y="0"/>
                </a:lnTo>
                <a:lnTo>
                  <a:pt x="0" y="0"/>
                </a:lnTo>
                <a:lnTo>
                  <a:pt x="0" y="726947"/>
                </a:lnTo>
                <a:close/>
              </a:path>
            </a:pathLst>
          </a:custGeom>
          <a:solidFill>
            <a:srgbClr val="85A0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9F071AB8-4275-44E2-A9E4-18053ACE92B1}"/>
              </a:ext>
            </a:extLst>
          </p:cNvPr>
          <p:cNvSpPr/>
          <p:nvPr/>
        </p:nvSpPr>
        <p:spPr>
          <a:xfrm>
            <a:off x="3189376" y="2292500"/>
            <a:ext cx="5128260" cy="727075"/>
          </a:xfrm>
          <a:custGeom>
            <a:avLst/>
            <a:gdLst/>
            <a:ahLst/>
            <a:cxnLst/>
            <a:rect l="l" t="t" r="r" b="b"/>
            <a:pathLst>
              <a:path w="5128259" h="727075">
                <a:moveTo>
                  <a:pt x="0" y="726947"/>
                </a:moveTo>
                <a:lnTo>
                  <a:pt x="5128259" y="726947"/>
                </a:lnTo>
                <a:lnTo>
                  <a:pt x="5128259" y="0"/>
                </a:lnTo>
                <a:lnTo>
                  <a:pt x="0" y="0"/>
                </a:lnTo>
                <a:lnTo>
                  <a:pt x="0" y="726947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5DAAD468-EAEB-4F4D-86B8-F3FADB26516A}"/>
              </a:ext>
            </a:extLst>
          </p:cNvPr>
          <p:cNvSpPr/>
          <p:nvPr/>
        </p:nvSpPr>
        <p:spPr>
          <a:xfrm>
            <a:off x="2735223" y="2201060"/>
            <a:ext cx="908685" cy="909955"/>
          </a:xfrm>
          <a:custGeom>
            <a:avLst/>
            <a:gdLst/>
            <a:ahLst/>
            <a:cxnLst/>
            <a:rect l="l" t="t" r="r" b="b"/>
            <a:pathLst>
              <a:path w="908685" h="909954">
                <a:moveTo>
                  <a:pt x="454151" y="0"/>
                </a:moveTo>
                <a:lnTo>
                  <a:pt x="407716" y="2349"/>
                </a:lnTo>
                <a:lnTo>
                  <a:pt x="362623" y="9243"/>
                </a:lnTo>
                <a:lnTo>
                  <a:pt x="319099" y="20455"/>
                </a:lnTo>
                <a:lnTo>
                  <a:pt x="277373" y="35754"/>
                </a:lnTo>
                <a:lnTo>
                  <a:pt x="237674" y="54912"/>
                </a:lnTo>
                <a:lnTo>
                  <a:pt x="200229" y="77701"/>
                </a:lnTo>
                <a:lnTo>
                  <a:pt x="165267" y="103891"/>
                </a:lnTo>
                <a:lnTo>
                  <a:pt x="133016" y="133254"/>
                </a:lnTo>
                <a:lnTo>
                  <a:pt x="103705" y="165561"/>
                </a:lnTo>
                <a:lnTo>
                  <a:pt x="77561" y="200583"/>
                </a:lnTo>
                <a:lnTo>
                  <a:pt x="54812" y="238090"/>
                </a:lnTo>
                <a:lnTo>
                  <a:pt x="35688" y="277856"/>
                </a:lnTo>
                <a:lnTo>
                  <a:pt x="20417" y="319649"/>
                </a:lnTo>
                <a:lnTo>
                  <a:pt x="9226" y="363243"/>
                </a:lnTo>
                <a:lnTo>
                  <a:pt x="2344" y="408407"/>
                </a:lnTo>
                <a:lnTo>
                  <a:pt x="0" y="454913"/>
                </a:lnTo>
                <a:lnTo>
                  <a:pt x="2344" y="501420"/>
                </a:lnTo>
                <a:lnTo>
                  <a:pt x="9226" y="546584"/>
                </a:lnTo>
                <a:lnTo>
                  <a:pt x="20417" y="590178"/>
                </a:lnTo>
                <a:lnTo>
                  <a:pt x="35688" y="631971"/>
                </a:lnTo>
                <a:lnTo>
                  <a:pt x="54812" y="671737"/>
                </a:lnTo>
                <a:lnTo>
                  <a:pt x="77561" y="709244"/>
                </a:lnTo>
                <a:lnTo>
                  <a:pt x="103705" y="744266"/>
                </a:lnTo>
                <a:lnTo>
                  <a:pt x="133016" y="776573"/>
                </a:lnTo>
                <a:lnTo>
                  <a:pt x="165267" y="805936"/>
                </a:lnTo>
                <a:lnTo>
                  <a:pt x="200229" y="832126"/>
                </a:lnTo>
                <a:lnTo>
                  <a:pt x="237674" y="854915"/>
                </a:lnTo>
                <a:lnTo>
                  <a:pt x="277373" y="874073"/>
                </a:lnTo>
                <a:lnTo>
                  <a:pt x="319099" y="889372"/>
                </a:lnTo>
                <a:lnTo>
                  <a:pt x="362623" y="900584"/>
                </a:lnTo>
                <a:lnTo>
                  <a:pt x="407716" y="907478"/>
                </a:lnTo>
                <a:lnTo>
                  <a:pt x="454151" y="909828"/>
                </a:lnTo>
                <a:lnTo>
                  <a:pt x="500587" y="907478"/>
                </a:lnTo>
                <a:lnTo>
                  <a:pt x="545680" y="900584"/>
                </a:lnTo>
                <a:lnTo>
                  <a:pt x="589204" y="889372"/>
                </a:lnTo>
                <a:lnTo>
                  <a:pt x="630930" y="874073"/>
                </a:lnTo>
                <a:lnTo>
                  <a:pt x="670629" y="854915"/>
                </a:lnTo>
                <a:lnTo>
                  <a:pt x="708074" y="832126"/>
                </a:lnTo>
                <a:lnTo>
                  <a:pt x="743036" y="805936"/>
                </a:lnTo>
                <a:lnTo>
                  <a:pt x="775287" y="776573"/>
                </a:lnTo>
                <a:lnTo>
                  <a:pt x="804598" y="744266"/>
                </a:lnTo>
                <a:lnTo>
                  <a:pt x="830742" y="709244"/>
                </a:lnTo>
                <a:lnTo>
                  <a:pt x="853491" y="671737"/>
                </a:lnTo>
                <a:lnTo>
                  <a:pt x="872615" y="631971"/>
                </a:lnTo>
                <a:lnTo>
                  <a:pt x="887886" y="590178"/>
                </a:lnTo>
                <a:lnTo>
                  <a:pt x="899077" y="546584"/>
                </a:lnTo>
                <a:lnTo>
                  <a:pt x="905959" y="501420"/>
                </a:lnTo>
                <a:lnTo>
                  <a:pt x="908304" y="454913"/>
                </a:lnTo>
                <a:lnTo>
                  <a:pt x="905959" y="408407"/>
                </a:lnTo>
                <a:lnTo>
                  <a:pt x="899077" y="363243"/>
                </a:lnTo>
                <a:lnTo>
                  <a:pt x="887886" y="319649"/>
                </a:lnTo>
                <a:lnTo>
                  <a:pt x="872615" y="277856"/>
                </a:lnTo>
                <a:lnTo>
                  <a:pt x="853491" y="238090"/>
                </a:lnTo>
                <a:lnTo>
                  <a:pt x="830742" y="200583"/>
                </a:lnTo>
                <a:lnTo>
                  <a:pt x="804598" y="165561"/>
                </a:lnTo>
                <a:lnTo>
                  <a:pt x="775287" y="133254"/>
                </a:lnTo>
                <a:lnTo>
                  <a:pt x="743036" y="103891"/>
                </a:lnTo>
                <a:lnTo>
                  <a:pt x="708074" y="77701"/>
                </a:lnTo>
                <a:lnTo>
                  <a:pt x="670629" y="54912"/>
                </a:lnTo>
                <a:lnTo>
                  <a:pt x="630930" y="35754"/>
                </a:lnTo>
                <a:lnTo>
                  <a:pt x="589204" y="20455"/>
                </a:lnTo>
                <a:lnTo>
                  <a:pt x="545680" y="9243"/>
                </a:lnTo>
                <a:lnTo>
                  <a:pt x="500587" y="2349"/>
                </a:lnTo>
                <a:lnTo>
                  <a:pt x="4541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48D0863A-3D2E-411A-AC02-AB072DAACF8A}"/>
              </a:ext>
            </a:extLst>
          </p:cNvPr>
          <p:cNvSpPr/>
          <p:nvPr/>
        </p:nvSpPr>
        <p:spPr>
          <a:xfrm>
            <a:off x="2735223" y="2201060"/>
            <a:ext cx="908685" cy="909955"/>
          </a:xfrm>
          <a:custGeom>
            <a:avLst/>
            <a:gdLst/>
            <a:ahLst/>
            <a:cxnLst/>
            <a:rect l="l" t="t" r="r" b="b"/>
            <a:pathLst>
              <a:path w="908685" h="909954">
                <a:moveTo>
                  <a:pt x="0" y="454913"/>
                </a:moveTo>
                <a:lnTo>
                  <a:pt x="2344" y="408407"/>
                </a:lnTo>
                <a:lnTo>
                  <a:pt x="9226" y="363243"/>
                </a:lnTo>
                <a:lnTo>
                  <a:pt x="20417" y="319649"/>
                </a:lnTo>
                <a:lnTo>
                  <a:pt x="35688" y="277856"/>
                </a:lnTo>
                <a:lnTo>
                  <a:pt x="54812" y="238090"/>
                </a:lnTo>
                <a:lnTo>
                  <a:pt x="77561" y="200583"/>
                </a:lnTo>
                <a:lnTo>
                  <a:pt x="103705" y="165561"/>
                </a:lnTo>
                <a:lnTo>
                  <a:pt x="133016" y="133254"/>
                </a:lnTo>
                <a:lnTo>
                  <a:pt x="165267" y="103891"/>
                </a:lnTo>
                <a:lnTo>
                  <a:pt x="200229" y="77701"/>
                </a:lnTo>
                <a:lnTo>
                  <a:pt x="237674" y="54912"/>
                </a:lnTo>
                <a:lnTo>
                  <a:pt x="277373" y="35754"/>
                </a:lnTo>
                <a:lnTo>
                  <a:pt x="319099" y="20455"/>
                </a:lnTo>
                <a:lnTo>
                  <a:pt x="362623" y="9243"/>
                </a:lnTo>
                <a:lnTo>
                  <a:pt x="407716" y="2349"/>
                </a:lnTo>
                <a:lnTo>
                  <a:pt x="454151" y="0"/>
                </a:lnTo>
                <a:lnTo>
                  <a:pt x="500587" y="2349"/>
                </a:lnTo>
                <a:lnTo>
                  <a:pt x="545680" y="9243"/>
                </a:lnTo>
                <a:lnTo>
                  <a:pt x="589204" y="20455"/>
                </a:lnTo>
                <a:lnTo>
                  <a:pt x="630930" y="35754"/>
                </a:lnTo>
                <a:lnTo>
                  <a:pt x="670629" y="54912"/>
                </a:lnTo>
                <a:lnTo>
                  <a:pt x="708074" y="77701"/>
                </a:lnTo>
                <a:lnTo>
                  <a:pt x="743036" y="103891"/>
                </a:lnTo>
                <a:lnTo>
                  <a:pt x="775287" y="133254"/>
                </a:lnTo>
                <a:lnTo>
                  <a:pt x="804598" y="165561"/>
                </a:lnTo>
                <a:lnTo>
                  <a:pt x="830742" y="200583"/>
                </a:lnTo>
                <a:lnTo>
                  <a:pt x="853491" y="238090"/>
                </a:lnTo>
                <a:lnTo>
                  <a:pt x="872615" y="277856"/>
                </a:lnTo>
                <a:lnTo>
                  <a:pt x="887886" y="319649"/>
                </a:lnTo>
                <a:lnTo>
                  <a:pt x="899077" y="363243"/>
                </a:lnTo>
                <a:lnTo>
                  <a:pt x="905959" y="408407"/>
                </a:lnTo>
                <a:lnTo>
                  <a:pt x="908304" y="454913"/>
                </a:lnTo>
                <a:lnTo>
                  <a:pt x="905959" y="501420"/>
                </a:lnTo>
                <a:lnTo>
                  <a:pt x="899077" y="546584"/>
                </a:lnTo>
                <a:lnTo>
                  <a:pt x="887886" y="590178"/>
                </a:lnTo>
                <a:lnTo>
                  <a:pt x="872615" y="631971"/>
                </a:lnTo>
                <a:lnTo>
                  <a:pt x="853491" y="671737"/>
                </a:lnTo>
                <a:lnTo>
                  <a:pt x="830742" y="709244"/>
                </a:lnTo>
                <a:lnTo>
                  <a:pt x="804598" y="744266"/>
                </a:lnTo>
                <a:lnTo>
                  <a:pt x="775287" y="776573"/>
                </a:lnTo>
                <a:lnTo>
                  <a:pt x="743036" y="805936"/>
                </a:lnTo>
                <a:lnTo>
                  <a:pt x="708074" y="832126"/>
                </a:lnTo>
                <a:lnTo>
                  <a:pt x="670629" y="854915"/>
                </a:lnTo>
                <a:lnTo>
                  <a:pt x="630930" y="874073"/>
                </a:lnTo>
                <a:lnTo>
                  <a:pt x="589204" y="889372"/>
                </a:lnTo>
                <a:lnTo>
                  <a:pt x="545680" y="900584"/>
                </a:lnTo>
                <a:lnTo>
                  <a:pt x="500587" y="907478"/>
                </a:lnTo>
                <a:lnTo>
                  <a:pt x="454151" y="909828"/>
                </a:lnTo>
                <a:lnTo>
                  <a:pt x="407716" y="907478"/>
                </a:lnTo>
                <a:lnTo>
                  <a:pt x="362623" y="900584"/>
                </a:lnTo>
                <a:lnTo>
                  <a:pt x="319099" y="889372"/>
                </a:lnTo>
                <a:lnTo>
                  <a:pt x="277373" y="874073"/>
                </a:lnTo>
                <a:lnTo>
                  <a:pt x="237674" y="854915"/>
                </a:lnTo>
                <a:lnTo>
                  <a:pt x="200229" y="832126"/>
                </a:lnTo>
                <a:lnTo>
                  <a:pt x="165267" y="805936"/>
                </a:lnTo>
                <a:lnTo>
                  <a:pt x="133016" y="776573"/>
                </a:lnTo>
                <a:lnTo>
                  <a:pt x="103705" y="744266"/>
                </a:lnTo>
                <a:lnTo>
                  <a:pt x="77561" y="709244"/>
                </a:lnTo>
                <a:lnTo>
                  <a:pt x="54812" y="671737"/>
                </a:lnTo>
                <a:lnTo>
                  <a:pt x="35688" y="631971"/>
                </a:lnTo>
                <a:lnTo>
                  <a:pt x="20417" y="590178"/>
                </a:lnTo>
                <a:lnTo>
                  <a:pt x="9226" y="546584"/>
                </a:lnTo>
                <a:lnTo>
                  <a:pt x="2344" y="501420"/>
                </a:lnTo>
                <a:lnTo>
                  <a:pt x="0" y="454913"/>
                </a:lnTo>
                <a:close/>
              </a:path>
            </a:pathLst>
          </a:custGeom>
          <a:ln w="19812">
            <a:solidFill>
              <a:srgbClr val="85A0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66E90A93-59B8-426B-9A11-FE99CC4E57D2}"/>
              </a:ext>
            </a:extLst>
          </p:cNvPr>
          <p:cNvSpPr/>
          <p:nvPr/>
        </p:nvSpPr>
        <p:spPr>
          <a:xfrm>
            <a:off x="3189376" y="3383685"/>
            <a:ext cx="5128260" cy="727075"/>
          </a:xfrm>
          <a:custGeom>
            <a:avLst/>
            <a:gdLst/>
            <a:ahLst/>
            <a:cxnLst/>
            <a:rect l="l" t="t" r="r" b="b"/>
            <a:pathLst>
              <a:path w="5128259" h="727075">
                <a:moveTo>
                  <a:pt x="0" y="726948"/>
                </a:moveTo>
                <a:lnTo>
                  <a:pt x="5128259" y="726948"/>
                </a:lnTo>
                <a:lnTo>
                  <a:pt x="5128259" y="0"/>
                </a:lnTo>
                <a:lnTo>
                  <a:pt x="0" y="0"/>
                </a:lnTo>
                <a:lnTo>
                  <a:pt x="0" y="726948"/>
                </a:lnTo>
                <a:close/>
              </a:path>
            </a:pathLst>
          </a:custGeom>
          <a:solidFill>
            <a:srgbClr val="9C9A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40656423-3720-43A8-B022-C454B26111D6}"/>
              </a:ext>
            </a:extLst>
          </p:cNvPr>
          <p:cNvSpPr/>
          <p:nvPr/>
        </p:nvSpPr>
        <p:spPr>
          <a:xfrm>
            <a:off x="3189376" y="3383685"/>
            <a:ext cx="5128260" cy="727075"/>
          </a:xfrm>
          <a:custGeom>
            <a:avLst/>
            <a:gdLst/>
            <a:ahLst/>
            <a:cxnLst/>
            <a:rect l="l" t="t" r="r" b="b"/>
            <a:pathLst>
              <a:path w="5128259" h="727075">
                <a:moveTo>
                  <a:pt x="0" y="726948"/>
                </a:moveTo>
                <a:lnTo>
                  <a:pt x="5128259" y="726948"/>
                </a:lnTo>
                <a:lnTo>
                  <a:pt x="5128259" y="0"/>
                </a:lnTo>
                <a:lnTo>
                  <a:pt x="0" y="0"/>
                </a:lnTo>
                <a:lnTo>
                  <a:pt x="0" y="726948"/>
                </a:lnTo>
                <a:close/>
              </a:path>
            </a:pathLst>
          </a:custGeom>
          <a:ln w="198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31E77502-CF98-4405-8B65-386554063FE6}"/>
              </a:ext>
            </a:extLst>
          </p:cNvPr>
          <p:cNvSpPr/>
          <p:nvPr/>
        </p:nvSpPr>
        <p:spPr>
          <a:xfrm>
            <a:off x="2735223" y="3292244"/>
            <a:ext cx="908685" cy="908685"/>
          </a:xfrm>
          <a:custGeom>
            <a:avLst/>
            <a:gdLst/>
            <a:ahLst/>
            <a:cxnLst/>
            <a:rect l="l" t="t" r="r" b="b"/>
            <a:pathLst>
              <a:path w="908685" h="908685">
                <a:moveTo>
                  <a:pt x="454151" y="0"/>
                </a:moveTo>
                <a:lnTo>
                  <a:pt x="407716" y="2344"/>
                </a:lnTo>
                <a:lnTo>
                  <a:pt x="362623" y="9226"/>
                </a:lnTo>
                <a:lnTo>
                  <a:pt x="319099" y="20417"/>
                </a:lnTo>
                <a:lnTo>
                  <a:pt x="277373" y="35688"/>
                </a:lnTo>
                <a:lnTo>
                  <a:pt x="237674" y="54812"/>
                </a:lnTo>
                <a:lnTo>
                  <a:pt x="200229" y="77561"/>
                </a:lnTo>
                <a:lnTo>
                  <a:pt x="165267" y="103705"/>
                </a:lnTo>
                <a:lnTo>
                  <a:pt x="133016" y="133016"/>
                </a:lnTo>
                <a:lnTo>
                  <a:pt x="103705" y="165267"/>
                </a:lnTo>
                <a:lnTo>
                  <a:pt x="77561" y="200229"/>
                </a:lnTo>
                <a:lnTo>
                  <a:pt x="54812" y="237674"/>
                </a:lnTo>
                <a:lnTo>
                  <a:pt x="35688" y="277373"/>
                </a:lnTo>
                <a:lnTo>
                  <a:pt x="20417" y="319099"/>
                </a:lnTo>
                <a:lnTo>
                  <a:pt x="9226" y="362623"/>
                </a:lnTo>
                <a:lnTo>
                  <a:pt x="2344" y="407716"/>
                </a:lnTo>
                <a:lnTo>
                  <a:pt x="0" y="454151"/>
                </a:lnTo>
                <a:lnTo>
                  <a:pt x="2344" y="500587"/>
                </a:lnTo>
                <a:lnTo>
                  <a:pt x="9226" y="545680"/>
                </a:lnTo>
                <a:lnTo>
                  <a:pt x="20417" y="589204"/>
                </a:lnTo>
                <a:lnTo>
                  <a:pt x="35688" y="630930"/>
                </a:lnTo>
                <a:lnTo>
                  <a:pt x="54812" y="670629"/>
                </a:lnTo>
                <a:lnTo>
                  <a:pt x="77561" y="708074"/>
                </a:lnTo>
                <a:lnTo>
                  <a:pt x="103705" y="743036"/>
                </a:lnTo>
                <a:lnTo>
                  <a:pt x="133016" y="775287"/>
                </a:lnTo>
                <a:lnTo>
                  <a:pt x="165267" y="804598"/>
                </a:lnTo>
                <a:lnTo>
                  <a:pt x="200229" y="830742"/>
                </a:lnTo>
                <a:lnTo>
                  <a:pt x="237674" y="853491"/>
                </a:lnTo>
                <a:lnTo>
                  <a:pt x="277373" y="872615"/>
                </a:lnTo>
                <a:lnTo>
                  <a:pt x="319099" y="887886"/>
                </a:lnTo>
                <a:lnTo>
                  <a:pt x="362623" y="899077"/>
                </a:lnTo>
                <a:lnTo>
                  <a:pt x="407716" y="905959"/>
                </a:lnTo>
                <a:lnTo>
                  <a:pt x="454151" y="908304"/>
                </a:lnTo>
                <a:lnTo>
                  <a:pt x="500587" y="905959"/>
                </a:lnTo>
                <a:lnTo>
                  <a:pt x="545680" y="899077"/>
                </a:lnTo>
                <a:lnTo>
                  <a:pt x="589204" y="887886"/>
                </a:lnTo>
                <a:lnTo>
                  <a:pt x="630930" y="872615"/>
                </a:lnTo>
                <a:lnTo>
                  <a:pt x="670629" y="853491"/>
                </a:lnTo>
                <a:lnTo>
                  <a:pt x="708074" y="830742"/>
                </a:lnTo>
                <a:lnTo>
                  <a:pt x="743036" y="804598"/>
                </a:lnTo>
                <a:lnTo>
                  <a:pt x="775287" y="775287"/>
                </a:lnTo>
                <a:lnTo>
                  <a:pt x="804598" y="743036"/>
                </a:lnTo>
                <a:lnTo>
                  <a:pt x="830742" y="708074"/>
                </a:lnTo>
                <a:lnTo>
                  <a:pt x="853491" y="670629"/>
                </a:lnTo>
                <a:lnTo>
                  <a:pt x="872615" y="630930"/>
                </a:lnTo>
                <a:lnTo>
                  <a:pt x="887886" y="589204"/>
                </a:lnTo>
                <a:lnTo>
                  <a:pt x="899077" y="545680"/>
                </a:lnTo>
                <a:lnTo>
                  <a:pt x="905959" y="500587"/>
                </a:lnTo>
                <a:lnTo>
                  <a:pt x="908304" y="454151"/>
                </a:lnTo>
                <a:lnTo>
                  <a:pt x="905959" y="407716"/>
                </a:lnTo>
                <a:lnTo>
                  <a:pt x="899077" y="362623"/>
                </a:lnTo>
                <a:lnTo>
                  <a:pt x="887886" y="319099"/>
                </a:lnTo>
                <a:lnTo>
                  <a:pt x="872615" y="277373"/>
                </a:lnTo>
                <a:lnTo>
                  <a:pt x="853491" y="237674"/>
                </a:lnTo>
                <a:lnTo>
                  <a:pt x="830742" y="200229"/>
                </a:lnTo>
                <a:lnTo>
                  <a:pt x="804598" y="165267"/>
                </a:lnTo>
                <a:lnTo>
                  <a:pt x="775287" y="133016"/>
                </a:lnTo>
                <a:lnTo>
                  <a:pt x="743036" y="103705"/>
                </a:lnTo>
                <a:lnTo>
                  <a:pt x="708074" y="77561"/>
                </a:lnTo>
                <a:lnTo>
                  <a:pt x="670629" y="54812"/>
                </a:lnTo>
                <a:lnTo>
                  <a:pt x="630930" y="35688"/>
                </a:lnTo>
                <a:lnTo>
                  <a:pt x="589204" y="20417"/>
                </a:lnTo>
                <a:lnTo>
                  <a:pt x="545680" y="9226"/>
                </a:lnTo>
                <a:lnTo>
                  <a:pt x="500587" y="2344"/>
                </a:lnTo>
                <a:lnTo>
                  <a:pt x="4541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1617E40C-DFB5-4447-BF90-9E5ABD9B06EB}"/>
              </a:ext>
            </a:extLst>
          </p:cNvPr>
          <p:cNvSpPr/>
          <p:nvPr/>
        </p:nvSpPr>
        <p:spPr>
          <a:xfrm>
            <a:off x="2735223" y="3292244"/>
            <a:ext cx="908685" cy="908685"/>
          </a:xfrm>
          <a:custGeom>
            <a:avLst/>
            <a:gdLst/>
            <a:ahLst/>
            <a:cxnLst/>
            <a:rect l="l" t="t" r="r" b="b"/>
            <a:pathLst>
              <a:path w="908685" h="908685">
                <a:moveTo>
                  <a:pt x="0" y="454151"/>
                </a:moveTo>
                <a:lnTo>
                  <a:pt x="2344" y="407716"/>
                </a:lnTo>
                <a:lnTo>
                  <a:pt x="9226" y="362623"/>
                </a:lnTo>
                <a:lnTo>
                  <a:pt x="20417" y="319099"/>
                </a:lnTo>
                <a:lnTo>
                  <a:pt x="35688" y="277373"/>
                </a:lnTo>
                <a:lnTo>
                  <a:pt x="54812" y="237674"/>
                </a:lnTo>
                <a:lnTo>
                  <a:pt x="77561" y="200229"/>
                </a:lnTo>
                <a:lnTo>
                  <a:pt x="103705" y="165267"/>
                </a:lnTo>
                <a:lnTo>
                  <a:pt x="133016" y="133016"/>
                </a:lnTo>
                <a:lnTo>
                  <a:pt x="165267" y="103705"/>
                </a:lnTo>
                <a:lnTo>
                  <a:pt x="200229" y="77561"/>
                </a:lnTo>
                <a:lnTo>
                  <a:pt x="237674" y="54812"/>
                </a:lnTo>
                <a:lnTo>
                  <a:pt x="277373" y="35688"/>
                </a:lnTo>
                <a:lnTo>
                  <a:pt x="319099" y="20417"/>
                </a:lnTo>
                <a:lnTo>
                  <a:pt x="362623" y="9226"/>
                </a:lnTo>
                <a:lnTo>
                  <a:pt x="407716" y="2344"/>
                </a:lnTo>
                <a:lnTo>
                  <a:pt x="454151" y="0"/>
                </a:lnTo>
                <a:lnTo>
                  <a:pt x="500587" y="2344"/>
                </a:lnTo>
                <a:lnTo>
                  <a:pt x="545680" y="9226"/>
                </a:lnTo>
                <a:lnTo>
                  <a:pt x="589204" y="20417"/>
                </a:lnTo>
                <a:lnTo>
                  <a:pt x="630930" y="35688"/>
                </a:lnTo>
                <a:lnTo>
                  <a:pt x="670629" y="54812"/>
                </a:lnTo>
                <a:lnTo>
                  <a:pt x="708074" y="77561"/>
                </a:lnTo>
                <a:lnTo>
                  <a:pt x="743036" y="103705"/>
                </a:lnTo>
                <a:lnTo>
                  <a:pt x="775287" y="133016"/>
                </a:lnTo>
                <a:lnTo>
                  <a:pt x="804598" y="165267"/>
                </a:lnTo>
                <a:lnTo>
                  <a:pt x="830742" y="200229"/>
                </a:lnTo>
                <a:lnTo>
                  <a:pt x="853491" y="237674"/>
                </a:lnTo>
                <a:lnTo>
                  <a:pt x="872615" y="277373"/>
                </a:lnTo>
                <a:lnTo>
                  <a:pt x="887886" y="319099"/>
                </a:lnTo>
                <a:lnTo>
                  <a:pt x="899077" y="362623"/>
                </a:lnTo>
                <a:lnTo>
                  <a:pt x="905959" y="407716"/>
                </a:lnTo>
                <a:lnTo>
                  <a:pt x="908304" y="454151"/>
                </a:lnTo>
                <a:lnTo>
                  <a:pt x="905959" y="500587"/>
                </a:lnTo>
                <a:lnTo>
                  <a:pt x="899077" y="545680"/>
                </a:lnTo>
                <a:lnTo>
                  <a:pt x="887886" y="589204"/>
                </a:lnTo>
                <a:lnTo>
                  <a:pt x="872615" y="630930"/>
                </a:lnTo>
                <a:lnTo>
                  <a:pt x="853491" y="670629"/>
                </a:lnTo>
                <a:lnTo>
                  <a:pt x="830742" y="708074"/>
                </a:lnTo>
                <a:lnTo>
                  <a:pt x="804598" y="743036"/>
                </a:lnTo>
                <a:lnTo>
                  <a:pt x="775287" y="775287"/>
                </a:lnTo>
                <a:lnTo>
                  <a:pt x="743036" y="804598"/>
                </a:lnTo>
                <a:lnTo>
                  <a:pt x="708074" y="830742"/>
                </a:lnTo>
                <a:lnTo>
                  <a:pt x="670629" y="853491"/>
                </a:lnTo>
                <a:lnTo>
                  <a:pt x="630930" y="872615"/>
                </a:lnTo>
                <a:lnTo>
                  <a:pt x="589204" y="887886"/>
                </a:lnTo>
                <a:lnTo>
                  <a:pt x="545680" y="899077"/>
                </a:lnTo>
                <a:lnTo>
                  <a:pt x="500587" y="905959"/>
                </a:lnTo>
                <a:lnTo>
                  <a:pt x="454151" y="908304"/>
                </a:lnTo>
                <a:lnTo>
                  <a:pt x="407716" y="905959"/>
                </a:lnTo>
                <a:lnTo>
                  <a:pt x="362623" y="899077"/>
                </a:lnTo>
                <a:lnTo>
                  <a:pt x="319099" y="887886"/>
                </a:lnTo>
                <a:lnTo>
                  <a:pt x="277373" y="872615"/>
                </a:lnTo>
                <a:lnTo>
                  <a:pt x="237674" y="853491"/>
                </a:lnTo>
                <a:lnTo>
                  <a:pt x="200229" y="830742"/>
                </a:lnTo>
                <a:lnTo>
                  <a:pt x="165267" y="804598"/>
                </a:lnTo>
                <a:lnTo>
                  <a:pt x="133016" y="775287"/>
                </a:lnTo>
                <a:lnTo>
                  <a:pt x="103705" y="743036"/>
                </a:lnTo>
                <a:lnTo>
                  <a:pt x="77561" y="708074"/>
                </a:lnTo>
                <a:lnTo>
                  <a:pt x="54812" y="670629"/>
                </a:lnTo>
                <a:lnTo>
                  <a:pt x="35688" y="630930"/>
                </a:lnTo>
                <a:lnTo>
                  <a:pt x="20417" y="589204"/>
                </a:lnTo>
                <a:lnTo>
                  <a:pt x="9226" y="545680"/>
                </a:lnTo>
                <a:lnTo>
                  <a:pt x="2344" y="500587"/>
                </a:lnTo>
                <a:lnTo>
                  <a:pt x="0" y="454151"/>
                </a:lnTo>
                <a:close/>
              </a:path>
            </a:pathLst>
          </a:custGeom>
          <a:ln w="19812">
            <a:solidFill>
              <a:srgbClr val="9C9A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AAD2705D-C003-4309-94E5-979A9E7D5AFD}"/>
              </a:ext>
            </a:extLst>
          </p:cNvPr>
          <p:cNvSpPr/>
          <p:nvPr/>
        </p:nvSpPr>
        <p:spPr>
          <a:xfrm>
            <a:off x="2771800" y="4473344"/>
            <a:ext cx="5546090" cy="727075"/>
          </a:xfrm>
          <a:custGeom>
            <a:avLst/>
            <a:gdLst/>
            <a:ahLst/>
            <a:cxnLst/>
            <a:rect l="l" t="t" r="r" b="b"/>
            <a:pathLst>
              <a:path w="5546090" h="727075">
                <a:moveTo>
                  <a:pt x="0" y="726947"/>
                </a:moveTo>
                <a:lnTo>
                  <a:pt x="5545835" y="726947"/>
                </a:lnTo>
                <a:lnTo>
                  <a:pt x="5545835" y="0"/>
                </a:lnTo>
                <a:lnTo>
                  <a:pt x="0" y="0"/>
                </a:lnTo>
                <a:lnTo>
                  <a:pt x="0" y="726947"/>
                </a:lnTo>
                <a:close/>
              </a:path>
            </a:pathLst>
          </a:custGeom>
          <a:solidFill>
            <a:srgbClr val="958B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1528419F-A379-40E3-90B2-FE38E618DCEE}"/>
              </a:ext>
            </a:extLst>
          </p:cNvPr>
          <p:cNvSpPr/>
          <p:nvPr/>
        </p:nvSpPr>
        <p:spPr>
          <a:xfrm>
            <a:off x="2771800" y="4473344"/>
            <a:ext cx="5546090" cy="727075"/>
          </a:xfrm>
          <a:custGeom>
            <a:avLst/>
            <a:gdLst/>
            <a:ahLst/>
            <a:cxnLst/>
            <a:rect l="l" t="t" r="r" b="b"/>
            <a:pathLst>
              <a:path w="5546090" h="727075">
                <a:moveTo>
                  <a:pt x="0" y="726947"/>
                </a:moveTo>
                <a:lnTo>
                  <a:pt x="5545835" y="726947"/>
                </a:lnTo>
                <a:lnTo>
                  <a:pt x="5545835" y="0"/>
                </a:lnTo>
                <a:lnTo>
                  <a:pt x="0" y="0"/>
                </a:lnTo>
                <a:lnTo>
                  <a:pt x="0" y="726947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D30B6A47-13D6-4759-A54C-967FB4FDDA54}"/>
              </a:ext>
            </a:extLst>
          </p:cNvPr>
          <p:cNvSpPr txBox="1"/>
          <p:nvPr/>
        </p:nvSpPr>
        <p:spPr>
          <a:xfrm>
            <a:off x="3454806" y="1353590"/>
            <a:ext cx="4597400" cy="38468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黑体"/>
                <a:cs typeface="黑体"/>
              </a:rPr>
              <a:t>合同执行跟踪管理过程</a:t>
            </a:r>
            <a:endParaRPr sz="3600" dirty="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700" dirty="0">
              <a:latin typeface="Times New Roman"/>
              <a:cs typeface="Times New Roman"/>
            </a:endParaRPr>
          </a:p>
          <a:p>
            <a:pPr marL="429259">
              <a:lnSpc>
                <a:spcPct val="100000"/>
              </a:lnSpc>
              <a:spcBef>
                <a:spcPts val="5"/>
              </a:spcBef>
            </a:pPr>
            <a:r>
              <a:rPr sz="3600" dirty="0">
                <a:solidFill>
                  <a:srgbClr val="FFFFFF"/>
                </a:solidFill>
                <a:latin typeface="黑体"/>
                <a:cs typeface="黑体"/>
              </a:rPr>
              <a:t>合同修改控制</a:t>
            </a:r>
            <a:endParaRPr sz="3600" dirty="0">
              <a:latin typeface="黑体"/>
              <a:cs typeface="黑体"/>
            </a:endParaRPr>
          </a:p>
          <a:p>
            <a:pPr marL="12700" marR="499745" indent="416559">
              <a:lnSpc>
                <a:spcPct val="198800"/>
              </a:lnSpc>
            </a:pPr>
            <a:r>
              <a:rPr sz="3600" dirty="0">
                <a:solidFill>
                  <a:srgbClr val="FFFFFF"/>
                </a:solidFill>
                <a:latin typeface="黑体"/>
                <a:cs typeface="黑体"/>
              </a:rPr>
              <a:t>违约事件处理过程 </a:t>
            </a:r>
            <a:r>
              <a:rPr sz="3600" spc="-5" dirty="0">
                <a:solidFill>
                  <a:srgbClr val="FFFFFF"/>
                </a:solidFill>
                <a:latin typeface="黑体"/>
                <a:cs typeface="黑体"/>
              </a:rPr>
              <a:t>产品维护过程</a:t>
            </a:r>
            <a:endParaRPr sz="3600" dirty="0">
              <a:latin typeface="黑体"/>
              <a:cs typeface="黑体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DC0935A5-1C43-4B51-8812-B687FB4D7C30}"/>
              </a:ext>
            </a:extLst>
          </p:cNvPr>
          <p:cNvSpPr/>
          <p:nvPr/>
        </p:nvSpPr>
        <p:spPr>
          <a:xfrm>
            <a:off x="2317647" y="4383429"/>
            <a:ext cx="909955" cy="908685"/>
          </a:xfrm>
          <a:custGeom>
            <a:avLst/>
            <a:gdLst/>
            <a:ahLst/>
            <a:cxnLst/>
            <a:rect l="l" t="t" r="r" b="b"/>
            <a:pathLst>
              <a:path w="909955" h="908685">
                <a:moveTo>
                  <a:pt x="454914" y="0"/>
                </a:moveTo>
                <a:lnTo>
                  <a:pt x="408407" y="2344"/>
                </a:lnTo>
                <a:lnTo>
                  <a:pt x="363243" y="9226"/>
                </a:lnTo>
                <a:lnTo>
                  <a:pt x="319649" y="20417"/>
                </a:lnTo>
                <a:lnTo>
                  <a:pt x="277856" y="35688"/>
                </a:lnTo>
                <a:lnTo>
                  <a:pt x="238090" y="54812"/>
                </a:lnTo>
                <a:lnTo>
                  <a:pt x="200583" y="77561"/>
                </a:lnTo>
                <a:lnTo>
                  <a:pt x="165561" y="103705"/>
                </a:lnTo>
                <a:lnTo>
                  <a:pt x="133254" y="133016"/>
                </a:lnTo>
                <a:lnTo>
                  <a:pt x="103891" y="165267"/>
                </a:lnTo>
                <a:lnTo>
                  <a:pt x="77701" y="200229"/>
                </a:lnTo>
                <a:lnTo>
                  <a:pt x="54912" y="237674"/>
                </a:lnTo>
                <a:lnTo>
                  <a:pt x="35754" y="277373"/>
                </a:lnTo>
                <a:lnTo>
                  <a:pt x="20455" y="319099"/>
                </a:lnTo>
                <a:lnTo>
                  <a:pt x="9243" y="362623"/>
                </a:lnTo>
                <a:lnTo>
                  <a:pt x="2349" y="407716"/>
                </a:lnTo>
                <a:lnTo>
                  <a:pt x="0" y="454151"/>
                </a:lnTo>
                <a:lnTo>
                  <a:pt x="2349" y="500587"/>
                </a:lnTo>
                <a:lnTo>
                  <a:pt x="9243" y="545680"/>
                </a:lnTo>
                <a:lnTo>
                  <a:pt x="20455" y="589204"/>
                </a:lnTo>
                <a:lnTo>
                  <a:pt x="35754" y="630930"/>
                </a:lnTo>
                <a:lnTo>
                  <a:pt x="54912" y="670629"/>
                </a:lnTo>
                <a:lnTo>
                  <a:pt x="77701" y="708074"/>
                </a:lnTo>
                <a:lnTo>
                  <a:pt x="103891" y="743036"/>
                </a:lnTo>
                <a:lnTo>
                  <a:pt x="133254" y="775287"/>
                </a:lnTo>
                <a:lnTo>
                  <a:pt x="165561" y="804598"/>
                </a:lnTo>
                <a:lnTo>
                  <a:pt x="200583" y="830742"/>
                </a:lnTo>
                <a:lnTo>
                  <a:pt x="238090" y="853491"/>
                </a:lnTo>
                <a:lnTo>
                  <a:pt x="277856" y="872615"/>
                </a:lnTo>
                <a:lnTo>
                  <a:pt x="319649" y="887886"/>
                </a:lnTo>
                <a:lnTo>
                  <a:pt x="363243" y="899077"/>
                </a:lnTo>
                <a:lnTo>
                  <a:pt x="408407" y="905959"/>
                </a:lnTo>
                <a:lnTo>
                  <a:pt x="454914" y="908303"/>
                </a:lnTo>
                <a:lnTo>
                  <a:pt x="501420" y="905959"/>
                </a:lnTo>
                <a:lnTo>
                  <a:pt x="546584" y="899077"/>
                </a:lnTo>
                <a:lnTo>
                  <a:pt x="590178" y="887886"/>
                </a:lnTo>
                <a:lnTo>
                  <a:pt x="631971" y="872615"/>
                </a:lnTo>
                <a:lnTo>
                  <a:pt x="671737" y="853491"/>
                </a:lnTo>
                <a:lnTo>
                  <a:pt x="709244" y="830742"/>
                </a:lnTo>
                <a:lnTo>
                  <a:pt x="744266" y="804598"/>
                </a:lnTo>
                <a:lnTo>
                  <a:pt x="776573" y="775287"/>
                </a:lnTo>
                <a:lnTo>
                  <a:pt x="805936" y="743036"/>
                </a:lnTo>
                <a:lnTo>
                  <a:pt x="832126" y="708074"/>
                </a:lnTo>
                <a:lnTo>
                  <a:pt x="854915" y="670629"/>
                </a:lnTo>
                <a:lnTo>
                  <a:pt x="874073" y="630930"/>
                </a:lnTo>
                <a:lnTo>
                  <a:pt x="889372" y="589204"/>
                </a:lnTo>
                <a:lnTo>
                  <a:pt x="900584" y="545680"/>
                </a:lnTo>
                <a:lnTo>
                  <a:pt x="907478" y="500587"/>
                </a:lnTo>
                <a:lnTo>
                  <a:pt x="909828" y="454151"/>
                </a:lnTo>
                <a:lnTo>
                  <a:pt x="907478" y="407716"/>
                </a:lnTo>
                <a:lnTo>
                  <a:pt x="900584" y="362623"/>
                </a:lnTo>
                <a:lnTo>
                  <a:pt x="889372" y="319099"/>
                </a:lnTo>
                <a:lnTo>
                  <a:pt x="874073" y="277373"/>
                </a:lnTo>
                <a:lnTo>
                  <a:pt x="854915" y="237674"/>
                </a:lnTo>
                <a:lnTo>
                  <a:pt x="832126" y="200229"/>
                </a:lnTo>
                <a:lnTo>
                  <a:pt x="805936" y="165267"/>
                </a:lnTo>
                <a:lnTo>
                  <a:pt x="776573" y="133016"/>
                </a:lnTo>
                <a:lnTo>
                  <a:pt x="744266" y="103705"/>
                </a:lnTo>
                <a:lnTo>
                  <a:pt x="709244" y="77561"/>
                </a:lnTo>
                <a:lnTo>
                  <a:pt x="671737" y="54812"/>
                </a:lnTo>
                <a:lnTo>
                  <a:pt x="631971" y="35688"/>
                </a:lnTo>
                <a:lnTo>
                  <a:pt x="590178" y="20417"/>
                </a:lnTo>
                <a:lnTo>
                  <a:pt x="546584" y="9226"/>
                </a:lnTo>
                <a:lnTo>
                  <a:pt x="501420" y="2344"/>
                </a:lnTo>
                <a:lnTo>
                  <a:pt x="4549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29FBBA05-9DAD-402D-9317-26963633D400}"/>
              </a:ext>
            </a:extLst>
          </p:cNvPr>
          <p:cNvSpPr/>
          <p:nvPr/>
        </p:nvSpPr>
        <p:spPr>
          <a:xfrm>
            <a:off x="2317647" y="4383429"/>
            <a:ext cx="909955" cy="908685"/>
          </a:xfrm>
          <a:custGeom>
            <a:avLst/>
            <a:gdLst/>
            <a:ahLst/>
            <a:cxnLst/>
            <a:rect l="l" t="t" r="r" b="b"/>
            <a:pathLst>
              <a:path w="909955" h="908685">
                <a:moveTo>
                  <a:pt x="0" y="454151"/>
                </a:moveTo>
                <a:lnTo>
                  <a:pt x="2349" y="407716"/>
                </a:lnTo>
                <a:lnTo>
                  <a:pt x="9243" y="362623"/>
                </a:lnTo>
                <a:lnTo>
                  <a:pt x="20455" y="319099"/>
                </a:lnTo>
                <a:lnTo>
                  <a:pt x="35754" y="277373"/>
                </a:lnTo>
                <a:lnTo>
                  <a:pt x="54912" y="237674"/>
                </a:lnTo>
                <a:lnTo>
                  <a:pt x="77701" y="200229"/>
                </a:lnTo>
                <a:lnTo>
                  <a:pt x="103891" y="165267"/>
                </a:lnTo>
                <a:lnTo>
                  <a:pt x="133254" y="133016"/>
                </a:lnTo>
                <a:lnTo>
                  <a:pt x="165561" y="103705"/>
                </a:lnTo>
                <a:lnTo>
                  <a:pt x="200583" y="77561"/>
                </a:lnTo>
                <a:lnTo>
                  <a:pt x="238090" y="54812"/>
                </a:lnTo>
                <a:lnTo>
                  <a:pt x="277856" y="35688"/>
                </a:lnTo>
                <a:lnTo>
                  <a:pt x="319649" y="20417"/>
                </a:lnTo>
                <a:lnTo>
                  <a:pt x="363243" y="9226"/>
                </a:lnTo>
                <a:lnTo>
                  <a:pt x="408407" y="2344"/>
                </a:lnTo>
                <a:lnTo>
                  <a:pt x="454914" y="0"/>
                </a:lnTo>
                <a:lnTo>
                  <a:pt x="501420" y="2344"/>
                </a:lnTo>
                <a:lnTo>
                  <a:pt x="546584" y="9226"/>
                </a:lnTo>
                <a:lnTo>
                  <a:pt x="590178" y="20417"/>
                </a:lnTo>
                <a:lnTo>
                  <a:pt x="631971" y="35688"/>
                </a:lnTo>
                <a:lnTo>
                  <a:pt x="671737" y="54812"/>
                </a:lnTo>
                <a:lnTo>
                  <a:pt x="709244" y="77561"/>
                </a:lnTo>
                <a:lnTo>
                  <a:pt x="744266" y="103705"/>
                </a:lnTo>
                <a:lnTo>
                  <a:pt x="776573" y="133016"/>
                </a:lnTo>
                <a:lnTo>
                  <a:pt x="805936" y="165267"/>
                </a:lnTo>
                <a:lnTo>
                  <a:pt x="832126" y="200229"/>
                </a:lnTo>
                <a:lnTo>
                  <a:pt x="854915" y="237674"/>
                </a:lnTo>
                <a:lnTo>
                  <a:pt x="874073" y="277373"/>
                </a:lnTo>
                <a:lnTo>
                  <a:pt x="889372" y="319099"/>
                </a:lnTo>
                <a:lnTo>
                  <a:pt x="900584" y="362623"/>
                </a:lnTo>
                <a:lnTo>
                  <a:pt x="907478" y="407716"/>
                </a:lnTo>
                <a:lnTo>
                  <a:pt x="909828" y="454151"/>
                </a:lnTo>
                <a:lnTo>
                  <a:pt x="907478" y="500587"/>
                </a:lnTo>
                <a:lnTo>
                  <a:pt x="900584" y="545680"/>
                </a:lnTo>
                <a:lnTo>
                  <a:pt x="889372" y="589204"/>
                </a:lnTo>
                <a:lnTo>
                  <a:pt x="874073" y="630930"/>
                </a:lnTo>
                <a:lnTo>
                  <a:pt x="854915" y="670629"/>
                </a:lnTo>
                <a:lnTo>
                  <a:pt x="832126" y="708074"/>
                </a:lnTo>
                <a:lnTo>
                  <a:pt x="805936" y="743036"/>
                </a:lnTo>
                <a:lnTo>
                  <a:pt x="776573" y="775287"/>
                </a:lnTo>
                <a:lnTo>
                  <a:pt x="744266" y="804598"/>
                </a:lnTo>
                <a:lnTo>
                  <a:pt x="709244" y="830742"/>
                </a:lnTo>
                <a:lnTo>
                  <a:pt x="671737" y="853491"/>
                </a:lnTo>
                <a:lnTo>
                  <a:pt x="631971" y="872615"/>
                </a:lnTo>
                <a:lnTo>
                  <a:pt x="590178" y="887886"/>
                </a:lnTo>
                <a:lnTo>
                  <a:pt x="546584" y="899077"/>
                </a:lnTo>
                <a:lnTo>
                  <a:pt x="501420" y="905959"/>
                </a:lnTo>
                <a:lnTo>
                  <a:pt x="454914" y="908303"/>
                </a:lnTo>
                <a:lnTo>
                  <a:pt x="408407" y="905959"/>
                </a:lnTo>
                <a:lnTo>
                  <a:pt x="363243" y="899077"/>
                </a:lnTo>
                <a:lnTo>
                  <a:pt x="319649" y="887886"/>
                </a:lnTo>
                <a:lnTo>
                  <a:pt x="277856" y="872615"/>
                </a:lnTo>
                <a:lnTo>
                  <a:pt x="238090" y="853491"/>
                </a:lnTo>
                <a:lnTo>
                  <a:pt x="200583" y="830742"/>
                </a:lnTo>
                <a:lnTo>
                  <a:pt x="165561" y="804598"/>
                </a:lnTo>
                <a:lnTo>
                  <a:pt x="133254" y="775287"/>
                </a:lnTo>
                <a:lnTo>
                  <a:pt x="103891" y="743036"/>
                </a:lnTo>
                <a:lnTo>
                  <a:pt x="77701" y="708074"/>
                </a:lnTo>
                <a:lnTo>
                  <a:pt x="54912" y="670629"/>
                </a:lnTo>
                <a:lnTo>
                  <a:pt x="35754" y="630930"/>
                </a:lnTo>
                <a:lnTo>
                  <a:pt x="20455" y="589204"/>
                </a:lnTo>
                <a:lnTo>
                  <a:pt x="9243" y="545680"/>
                </a:lnTo>
                <a:lnTo>
                  <a:pt x="2349" y="500587"/>
                </a:lnTo>
                <a:lnTo>
                  <a:pt x="0" y="454151"/>
                </a:lnTo>
                <a:close/>
              </a:path>
            </a:pathLst>
          </a:custGeom>
          <a:ln w="19812">
            <a:solidFill>
              <a:srgbClr val="95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4347571"/>
      </p:ext>
    </p:extLst>
  </p:cSld>
  <p:clrMapOvr>
    <a:masterClrMapping/>
  </p:clrMapOvr>
  <p:transition spd="slow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14.1  </a:t>
            </a:r>
            <a:r>
              <a:rPr lang="zh-CN" altLang="en-US" dirty="0"/>
              <a:t>合同管理的任务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E0EF551D-5EBC-494E-8AA5-08A8D4A86464}"/>
              </a:ext>
            </a:extLst>
          </p:cNvPr>
          <p:cNvSpPr txBox="1">
            <a:spLocks/>
          </p:cNvSpPr>
          <p:nvPr/>
        </p:nvSpPr>
        <p:spPr>
          <a:xfrm>
            <a:off x="210685" y="849223"/>
            <a:ext cx="7054215" cy="382797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zh-CN" altLang="en-US" sz="2400" dirty="0">
                <a:solidFill>
                  <a:srgbClr val="FF0000"/>
                </a:solidFill>
              </a:rPr>
              <a:t>乙方</a:t>
            </a:r>
            <a:r>
              <a:rPr lang="en-US" altLang="zh-CN" sz="2400" i="1" dirty="0">
                <a:solidFill>
                  <a:srgbClr val="FF0000"/>
                </a:solidFill>
                <a:latin typeface="华文隶书"/>
                <a:cs typeface="华文隶书"/>
              </a:rPr>
              <a:t>--  </a:t>
            </a:r>
            <a:r>
              <a:rPr lang="zh-CN" altLang="en-US" sz="2400" spc="5" dirty="0">
                <a:solidFill>
                  <a:srgbClr val="FF66FF"/>
                </a:solidFill>
              </a:rPr>
              <a:t>合同执行跟踪管理过程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6922E879-E539-427E-9168-4B6EB2E050A0}"/>
              </a:ext>
            </a:extLst>
          </p:cNvPr>
          <p:cNvSpPr/>
          <p:nvPr/>
        </p:nvSpPr>
        <p:spPr>
          <a:xfrm>
            <a:off x="2791581" y="1461154"/>
            <a:ext cx="1495425" cy="1245235"/>
          </a:xfrm>
          <a:custGeom>
            <a:avLst/>
            <a:gdLst/>
            <a:ahLst/>
            <a:cxnLst/>
            <a:rect l="l" t="t" r="r" b="b"/>
            <a:pathLst>
              <a:path w="1495425" h="1245235">
                <a:moveTo>
                  <a:pt x="0" y="207517"/>
                </a:moveTo>
                <a:lnTo>
                  <a:pt x="5483" y="159953"/>
                </a:lnTo>
                <a:lnTo>
                  <a:pt x="21101" y="116280"/>
                </a:lnTo>
                <a:lnTo>
                  <a:pt x="45606" y="77749"/>
                </a:lnTo>
                <a:lnTo>
                  <a:pt x="77749" y="45606"/>
                </a:lnTo>
                <a:lnTo>
                  <a:pt x="116280" y="21101"/>
                </a:lnTo>
                <a:lnTo>
                  <a:pt x="159953" y="5483"/>
                </a:lnTo>
                <a:lnTo>
                  <a:pt x="207518" y="0"/>
                </a:lnTo>
                <a:lnTo>
                  <a:pt x="1287526" y="0"/>
                </a:lnTo>
                <a:lnTo>
                  <a:pt x="1335090" y="5483"/>
                </a:lnTo>
                <a:lnTo>
                  <a:pt x="1378763" y="21101"/>
                </a:lnTo>
                <a:lnTo>
                  <a:pt x="1417294" y="45606"/>
                </a:lnTo>
                <a:lnTo>
                  <a:pt x="1449437" y="77749"/>
                </a:lnTo>
                <a:lnTo>
                  <a:pt x="1473942" y="116280"/>
                </a:lnTo>
                <a:lnTo>
                  <a:pt x="1489560" y="159953"/>
                </a:lnTo>
                <a:lnTo>
                  <a:pt x="1495044" y="207517"/>
                </a:lnTo>
                <a:lnTo>
                  <a:pt x="1495044" y="1037589"/>
                </a:lnTo>
                <a:lnTo>
                  <a:pt x="1489560" y="1085154"/>
                </a:lnTo>
                <a:lnTo>
                  <a:pt x="1473942" y="1128827"/>
                </a:lnTo>
                <a:lnTo>
                  <a:pt x="1449437" y="1167358"/>
                </a:lnTo>
                <a:lnTo>
                  <a:pt x="1417294" y="1199501"/>
                </a:lnTo>
                <a:lnTo>
                  <a:pt x="1378763" y="1224006"/>
                </a:lnTo>
                <a:lnTo>
                  <a:pt x="1335090" y="1239624"/>
                </a:lnTo>
                <a:lnTo>
                  <a:pt x="1287526" y="1245108"/>
                </a:lnTo>
                <a:lnTo>
                  <a:pt x="207518" y="1245108"/>
                </a:lnTo>
                <a:lnTo>
                  <a:pt x="159953" y="1239624"/>
                </a:lnTo>
                <a:lnTo>
                  <a:pt x="116280" y="1224006"/>
                </a:lnTo>
                <a:lnTo>
                  <a:pt x="77749" y="1199501"/>
                </a:lnTo>
                <a:lnTo>
                  <a:pt x="45606" y="1167358"/>
                </a:lnTo>
                <a:lnTo>
                  <a:pt x="21101" y="1128827"/>
                </a:lnTo>
                <a:lnTo>
                  <a:pt x="5483" y="1085154"/>
                </a:lnTo>
                <a:lnTo>
                  <a:pt x="0" y="1037589"/>
                </a:lnTo>
                <a:lnTo>
                  <a:pt x="0" y="20751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128BDD84-364F-4C3E-856E-6A2A8E0EE995}"/>
              </a:ext>
            </a:extLst>
          </p:cNvPr>
          <p:cNvSpPr txBox="1"/>
          <p:nvPr/>
        </p:nvSpPr>
        <p:spPr>
          <a:xfrm>
            <a:off x="3027360" y="1710556"/>
            <a:ext cx="116738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dirty="0">
                <a:latin typeface="华文新魏"/>
                <a:cs typeface="华文新魏"/>
              </a:rPr>
              <a:t>项目计</a:t>
            </a:r>
          </a:p>
          <a:p>
            <a:pPr marR="157480" indent="15875">
              <a:lnSpc>
                <a:spcPct val="100000"/>
              </a:lnSpc>
              <a:spcBef>
                <a:spcPts val="5"/>
              </a:spcBef>
            </a:pPr>
            <a:r>
              <a:rPr lang="zh-CN" altLang="en-US" sz="2400" dirty="0">
                <a:latin typeface="华文新魏"/>
                <a:cs typeface="华文新魏"/>
              </a:rPr>
              <a:t>划审批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50F5C4EE-DED0-40D0-9654-9D86AFBB2369}"/>
              </a:ext>
            </a:extLst>
          </p:cNvPr>
          <p:cNvSpPr/>
          <p:nvPr/>
        </p:nvSpPr>
        <p:spPr>
          <a:xfrm>
            <a:off x="1919853" y="2049418"/>
            <a:ext cx="871855" cy="76200"/>
          </a:xfrm>
          <a:custGeom>
            <a:avLst/>
            <a:gdLst/>
            <a:ahLst/>
            <a:cxnLst/>
            <a:rect l="l" t="t" r="r" b="b"/>
            <a:pathLst>
              <a:path w="871855" h="76200">
                <a:moveTo>
                  <a:pt x="795527" y="0"/>
                </a:moveTo>
                <a:lnTo>
                  <a:pt x="795527" y="76200"/>
                </a:lnTo>
                <a:lnTo>
                  <a:pt x="859027" y="44450"/>
                </a:lnTo>
                <a:lnTo>
                  <a:pt x="808227" y="44450"/>
                </a:lnTo>
                <a:lnTo>
                  <a:pt x="808227" y="31750"/>
                </a:lnTo>
                <a:lnTo>
                  <a:pt x="859027" y="31750"/>
                </a:lnTo>
                <a:lnTo>
                  <a:pt x="795527" y="0"/>
                </a:lnTo>
                <a:close/>
              </a:path>
              <a:path w="871855" h="76200">
                <a:moveTo>
                  <a:pt x="795527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795527" y="44450"/>
                </a:lnTo>
                <a:lnTo>
                  <a:pt x="795527" y="31750"/>
                </a:lnTo>
                <a:close/>
              </a:path>
              <a:path w="871855" h="76200">
                <a:moveTo>
                  <a:pt x="859027" y="31750"/>
                </a:moveTo>
                <a:lnTo>
                  <a:pt x="808227" y="31750"/>
                </a:lnTo>
                <a:lnTo>
                  <a:pt x="808227" y="44450"/>
                </a:lnTo>
                <a:lnTo>
                  <a:pt x="859027" y="44450"/>
                </a:lnTo>
                <a:lnTo>
                  <a:pt x="871727" y="38100"/>
                </a:lnTo>
                <a:lnTo>
                  <a:pt x="859027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6B960130-3E92-42D6-B32C-199FB78A6005}"/>
              </a:ext>
            </a:extLst>
          </p:cNvPr>
          <p:cNvSpPr/>
          <p:nvPr/>
        </p:nvSpPr>
        <p:spPr>
          <a:xfrm>
            <a:off x="4286626" y="2050942"/>
            <a:ext cx="622300" cy="76200"/>
          </a:xfrm>
          <a:custGeom>
            <a:avLst/>
            <a:gdLst/>
            <a:ahLst/>
            <a:cxnLst/>
            <a:rect l="l" t="t" r="r" b="b"/>
            <a:pathLst>
              <a:path w="622300" h="76200">
                <a:moveTo>
                  <a:pt x="545592" y="0"/>
                </a:moveTo>
                <a:lnTo>
                  <a:pt x="545592" y="76200"/>
                </a:lnTo>
                <a:lnTo>
                  <a:pt x="609092" y="44450"/>
                </a:lnTo>
                <a:lnTo>
                  <a:pt x="558292" y="44450"/>
                </a:lnTo>
                <a:lnTo>
                  <a:pt x="558292" y="31750"/>
                </a:lnTo>
                <a:lnTo>
                  <a:pt x="609092" y="31750"/>
                </a:lnTo>
                <a:lnTo>
                  <a:pt x="545592" y="0"/>
                </a:lnTo>
                <a:close/>
              </a:path>
              <a:path w="622300" h="76200">
                <a:moveTo>
                  <a:pt x="545592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545592" y="44450"/>
                </a:lnTo>
                <a:lnTo>
                  <a:pt x="545592" y="31750"/>
                </a:lnTo>
                <a:close/>
              </a:path>
              <a:path w="622300" h="76200">
                <a:moveTo>
                  <a:pt x="609092" y="31750"/>
                </a:moveTo>
                <a:lnTo>
                  <a:pt x="558292" y="31750"/>
                </a:lnTo>
                <a:lnTo>
                  <a:pt x="558292" y="44450"/>
                </a:lnTo>
                <a:lnTo>
                  <a:pt x="609092" y="44450"/>
                </a:lnTo>
                <a:lnTo>
                  <a:pt x="621792" y="38100"/>
                </a:lnTo>
                <a:lnTo>
                  <a:pt x="609092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E1874F0C-4A6B-4C51-B1DB-3BB1822226A7}"/>
              </a:ext>
            </a:extLst>
          </p:cNvPr>
          <p:cNvSpPr/>
          <p:nvPr/>
        </p:nvSpPr>
        <p:spPr>
          <a:xfrm>
            <a:off x="4908418" y="1465726"/>
            <a:ext cx="1495425" cy="1243965"/>
          </a:xfrm>
          <a:custGeom>
            <a:avLst/>
            <a:gdLst/>
            <a:ahLst/>
            <a:cxnLst/>
            <a:rect l="l" t="t" r="r" b="b"/>
            <a:pathLst>
              <a:path w="1495425" h="1243964">
                <a:moveTo>
                  <a:pt x="0" y="207263"/>
                </a:moveTo>
                <a:lnTo>
                  <a:pt x="5476" y="159753"/>
                </a:lnTo>
                <a:lnTo>
                  <a:pt x="21073" y="116132"/>
                </a:lnTo>
                <a:lnTo>
                  <a:pt x="45546" y="77648"/>
                </a:lnTo>
                <a:lnTo>
                  <a:pt x="77648" y="45546"/>
                </a:lnTo>
                <a:lnTo>
                  <a:pt x="116132" y="21073"/>
                </a:lnTo>
                <a:lnTo>
                  <a:pt x="159753" y="5476"/>
                </a:lnTo>
                <a:lnTo>
                  <a:pt x="207263" y="0"/>
                </a:lnTo>
                <a:lnTo>
                  <a:pt x="1287779" y="0"/>
                </a:lnTo>
                <a:lnTo>
                  <a:pt x="1335290" y="5476"/>
                </a:lnTo>
                <a:lnTo>
                  <a:pt x="1378911" y="21073"/>
                </a:lnTo>
                <a:lnTo>
                  <a:pt x="1417395" y="45546"/>
                </a:lnTo>
                <a:lnTo>
                  <a:pt x="1449497" y="77648"/>
                </a:lnTo>
                <a:lnTo>
                  <a:pt x="1473970" y="116132"/>
                </a:lnTo>
                <a:lnTo>
                  <a:pt x="1489567" y="159753"/>
                </a:lnTo>
                <a:lnTo>
                  <a:pt x="1495043" y="207263"/>
                </a:lnTo>
                <a:lnTo>
                  <a:pt x="1495043" y="1036319"/>
                </a:lnTo>
                <a:lnTo>
                  <a:pt x="1489567" y="1083830"/>
                </a:lnTo>
                <a:lnTo>
                  <a:pt x="1473970" y="1127451"/>
                </a:lnTo>
                <a:lnTo>
                  <a:pt x="1449497" y="1165935"/>
                </a:lnTo>
                <a:lnTo>
                  <a:pt x="1417395" y="1198037"/>
                </a:lnTo>
                <a:lnTo>
                  <a:pt x="1378911" y="1222510"/>
                </a:lnTo>
                <a:lnTo>
                  <a:pt x="1335290" y="1238107"/>
                </a:lnTo>
                <a:lnTo>
                  <a:pt x="1287779" y="1243583"/>
                </a:lnTo>
                <a:lnTo>
                  <a:pt x="207263" y="1243583"/>
                </a:lnTo>
                <a:lnTo>
                  <a:pt x="159753" y="1238107"/>
                </a:lnTo>
                <a:lnTo>
                  <a:pt x="116132" y="1222510"/>
                </a:lnTo>
                <a:lnTo>
                  <a:pt x="77648" y="1198037"/>
                </a:lnTo>
                <a:lnTo>
                  <a:pt x="45546" y="1165935"/>
                </a:lnTo>
                <a:lnTo>
                  <a:pt x="21073" y="1127451"/>
                </a:lnTo>
                <a:lnTo>
                  <a:pt x="5476" y="1083830"/>
                </a:lnTo>
                <a:lnTo>
                  <a:pt x="0" y="1036319"/>
                </a:lnTo>
                <a:lnTo>
                  <a:pt x="0" y="20726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AB2F556F-1DF8-4F2C-8632-B42EF96A4BD8}"/>
              </a:ext>
            </a:extLst>
          </p:cNvPr>
          <p:cNvSpPr txBox="1"/>
          <p:nvPr/>
        </p:nvSpPr>
        <p:spPr>
          <a:xfrm>
            <a:off x="5186801" y="1489348"/>
            <a:ext cx="93980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华文新魏"/>
                <a:cs typeface="华文新魏"/>
              </a:rPr>
              <a:t>合同执 行管理 规划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A314D866-BFF3-4CD0-A85E-512924D8B203}"/>
              </a:ext>
            </a:extLst>
          </p:cNvPr>
          <p:cNvSpPr/>
          <p:nvPr/>
        </p:nvSpPr>
        <p:spPr>
          <a:xfrm>
            <a:off x="7025254" y="1467249"/>
            <a:ext cx="1495425" cy="1245235"/>
          </a:xfrm>
          <a:custGeom>
            <a:avLst/>
            <a:gdLst/>
            <a:ahLst/>
            <a:cxnLst/>
            <a:rect l="l" t="t" r="r" b="b"/>
            <a:pathLst>
              <a:path w="1495425" h="1245235">
                <a:moveTo>
                  <a:pt x="0" y="207517"/>
                </a:moveTo>
                <a:lnTo>
                  <a:pt x="5483" y="159953"/>
                </a:lnTo>
                <a:lnTo>
                  <a:pt x="21101" y="116280"/>
                </a:lnTo>
                <a:lnTo>
                  <a:pt x="45606" y="77749"/>
                </a:lnTo>
                <a:lnTo>
                  <a:pt x="77749" y="45606"/>
                </a:lnTo>
                <a:lnTo>
                  <a:pt x="116280" y="21101"/>
                </a:lnTo>
                <a:lnTo>
                  <a:pt x="159953" y="5483"/>
                </a:lnTo>
                <a:lnTo>
                  <a:pt x="207518" y="0"/>
                </a:lnTo>
                <a:lnTo>
                  <a:pt x="1287526" y="0"/>
                </a:lnTo>
                <a:lnTo>
                  <a:pt x="1335090" y="5483"/>
                </a:lnTo>
                <a:lnTo>
                  <a:pt x="1378763" y="21101"/>
                </a:lnTo>
                <a:lnTo>
                  <a:pt x="1417294" y="45606"/>
                </a:lnTo>
                <a:lnTo>
                  <a:pt x="1449437" y="77749"/>
                </a:lnTo>
                <a:lnTo>
                  <a:pt x="1473942" y="116280"/>
                </a:lnTo>
                <a:lnTo>
                  <a:pt x="1489560" y="159953"/>
                </a:lnTo>
                <a:lnTo>
                  <a:pt x="1495044" y="207517"/>
                </a:lnTo>
                <a:lnTo>
                  <a:pt x="1495044" y="1037589"/>
                </a:lnTo>
                <a:lnTo>
                  <a:pt x="1489560" y="1085154"/>
                </a:lnTo>
                <a:lnTo>
                  <a:pt x="1473942" y="1128827"/>
                </a:lnTo>
                <a:lnTo>
                  <a:pt x="1449437" y="1167358"/>
                </a:lnTo>
                <a:lnTo>
                  <a:pt x="1417294" y="1199501"/>
                </a:lnTo>
                <a:lnTo>
                  <a:pt x="1378763" y="1224006"/>
                </a:lnTo>
                <a:lnTo>
                  <a:pt x="1335090" y="1239624"/>
                </a:lnTo>
                <a:lnTo>
                  <a:pt x="1287526" y="1245107"/>
                </a:lnTo>
                <a:lnTo>
                  <a:pt x="207518" y="1245107"/>
                </a:lnTo>
                <a:lnTo>
                  <a:pt x="159953" y="1239624"/>
                </a:lnTo>
                <a:lnTo>
                  <a:pt x="116280" y="1224006"/>
                </a:lnTo>
                <a:lnTo>
                  <a:pt x="77749" y="1199501"/>
                </a:lnTo>
                <a:lnTo>
                  <a:pt x="45606" y="1167358"/>
                </a:lnTo>
                <a:lnTo>
                  <a:pt x="21101" y="1128827"/>
                </a:lnTo>
                <a:lnTo>
                  <a:pt x="5483" y="1085154"/>
                </a:lnTo>
                <a:lnTo>
                  <a:pt x="0" y="1037589"/>
                </a:lnTo>
                <a:lnTo>
                  <a:pt x="0" y="20751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BA4FB286-7787-4EC5-ADF3-FF207BC0FFFA}"/>
              </a:ext>
            </a:extLst>
          </p:cNvPr>
          <p:cNvSpPr txBox="1"/>
          <p:nvPr/>
        </p:nvSpPr>
        <p:spPr>
          <a:xfrm>
            <a:off x="7150285" y="1671025"/>
            <a:ext cx="12458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华文新魏"/>
                <a:cs typeface="华文新魏"/>
              </a:rPr>
              <a:t>合同执行 跟踪管理</a:t>
            </a: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0512038F-7AC1-4843-8ABD-5AA3AA6F42B0}"/>
              </a:ext>
            </a:extLst>
          </p:cNvPr>
          <p:cNvSpPr/>
          <p:nvPr/>
        </p:nvSpPr>
        <p:spPr>
          <a:xfrm>
            <a:off x="6403462" y="2049418"/>
            <a:ext cx="622300" cy="76200"/>
          </a:xfrm>
          <a:custGeom>
            <a:avLst/>
            <a:gdLst/>
            <a:ahLst/>
            <a:cxnLst/>
            <a:rect l="l" t="t" r="r" b="b"/>
            <a:pathLst>
              <a:path w="622300" h="76200">
                <a:moveTo>
                  <a:pt x="545591" y="0"/>
                </a:moveTo>
                <a:lnTo>
                  <a:pt x="545591" y="76200"/>
                </a:lnTo>
                <a:lnTo>
                  <a:pt x="609091" y="44450"/>
                </a:lnTo>
                <a:lnTo>
                  <a:pt x="558291" y="44450"/>
                </a:lnTo>
                <a:lnTo>
                  <a:pt x="558291" y="31750"/>
                </a:lnTo>
                <a:lnTo>
                  <a:pt x="609091" y="31750"/>
                </a:lnTo>
                <a:lnTo>
                  <a:pt x="545591" y="0"/>
                </a:lnTo>
                <a:close/>
              </a:path>
              <a:path w="622300" h="76200">
                <a:moveTo>
                  <a:pt x="545591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545591" y="44450"/>
                </a:lnTo>
                <a:lnTo>
                  <a:pt x="545591" y="31750"/>
                </a:lnTo>
                <a:close/>
              </a:path>
              <a:path w="622300" h="76200">
                <a:moveTo>
                  <a:pt x="609091" y="31750"/>
                </a:moveTo>
                <a:lnTo>
                  <a:pt x="558291" y="31750"/>
                </a:lnTo>
                <a:lnTo>
                  <a:pt x="558291" y="44450"/>
                </a:lnTo>
                <a:lnTo>
                  <a:pt x="609091" y="44450"/>
                </a:lnTo>
                <a:lnTo>
                  <a:pt x="621791" y="38100"/>
                </a:lnTo>
                <a:lnTo>
                  <a:pt x="609091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F80B4C63-CCEC-4D24-88BD-4120D4E331C3}"/>
              </a:ext>
            </a:extLst>
          </p:cNvPr>
          <p:cNvSpPr/>
          <p:nvPr/>
        </p:nvSpPr>
        <p:spPr>
          <a:xfrm>
            <a:off x="2791581" y="3960513"/>
            <a:ext cx="1495425" cy="1245235"/>
          </a:xfrm>
          <a:custGeom>
            <a:avLst/>
            <a:gdLst/>
            <a:ahLst/>
            <a:cxnLst/>
            <a:rect l="l" t="t" r="r" b="b"/>
            <a:pathLst>
              <a:path w="1495425" h="1245235">
                <a:moveTo>
                  <a:pt x="0" y="207517"/>
                </a:moveTo>
                <a:lnTo>
                  <a:pt x="5483" y="159953"/>
                </a:lnTo>
                <a:lnTo>
                  <a:pt x="21101" y="116280"/>
                </a:lnTo>
                <a:lnTo>
                  <a:pt x="45606" y="77749"/>
                </a:lnTo>
                <a:lnTo>
                  <a:pt x="77749" y="45606"/>
                </a:lnTo>
                <a:lnTo>
                  <a:pt x="116280" y="21101"/>
                </a:lnTo>
                <a:lnTo>
                  <a:pt x="159953" y="5483"/>
                </a:lnTo>
                <a:lnTo>
                  <a:pt x="207518" y="0"/>
                </a:lnTo>
                <a:lnTo>
                  <a:pt x="1287526" y="0"/>
                </a:lnTo>
                <a:lnTo>
                  <a:pt x="1335090" y="5483"/>
                </a:lnTo>
                <a:lnTo>
                  <a:pt x="1378763" y="21101"/>
                </a:lnTo>
                <a:lnTo>
                  <a:pt x="1417294" y="45606"/>
                </a:lnTo>
                <a:lnTo>
                  <a:pt x="1449437" y="77749"/>
                </a:lnTo>
                <a:lnTo>
                  <a:pt x="1473942" y="116280"/>
                </a:lnTo>
                <a:lnTo>
                  <a:pt x="1489560" y="159953"/>
                </a:lnTo>
                <a:lnTo>
                  <a:pt x="1495044" y="207517"/>
                </a:lnTo>
                <a:lnTo>
                  <a:pt x="1495044" y="1037589"/>
                </a:lnTo>
                <a:lnTo>
                  <a:pt x="1489560" y="1085170"/>
                </a:lnTo>
                <a:lnTo>
                  <a:pt x="1473942" y="1128849"/>
                </a:lnTo>
                <a:lnTo>
                  <a:pt x="1449437" y="1167380"/>
                </a:lnTo>
                <a:lnTo>
                  <a:pt x="1417294" y="1199517"/>
                </a:lnTo>
                <a:lnTo>
                  <a:pt x="1378763" y="1224014"/>
                </a:lnTo>
                <a:lnTo>
                  <a:pt x="1335090" y="1239627"/>
                </a:lnTo>
                <a:lnTo>
                  <a:pt x="1287526" y="1245108"/>
                </a:lnTo>
                <a:lnTo>
                  <a:pt x="207518" y="1245108"/>
                </a:lnTo>
                <a:lnTo>
                  <a:pt x="159953" y="1239627"/>
                </a:lnTo>
                <a:lnTo>
                  <a:pt x="116280" y="1224014"/>
                </a:lnTo>
                <a:lnTo>
                  <a:pt x="77749" y="1199517"/>
                </a:lnTo>
                <a:lnTo>
                  <a:pt x="45606" y="1167380"/>
                </a:lnTo>
                <a:lnTo>
                  <a:pt x="21101" y="1128849"/>
                </a:lnTo>
                <a:lnTo>
                  <a:pt x="5483" y="1085170"/>
                </a:lnTo>
                <a:lnTo>
                  <a:pt x="0" y="1037589"/>
                </a:lnTo>
                <a:lnTo>
                  <a:pt x="0" y="20751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62E28261-BFBF-491C-A544-CD104967C758}"/>
              </a:ext>
            </a:extLst>
          </p:cNvPr>
          <p:cNvSpPr txBox="1"/>
          <p:nvPr/>
        </p:nvSpPr>
        <p:spPr>
          <a:xfrm>
            <a:off x="3092041" y="4156321"/>
            <a:ext cx="109220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400" spc="-5" dirty="0">
                <a:latin typeface="华文新魏"/>
                <a:cs typeface="华文新魏"/>
              </a:rPr>
              <a:t>合同责 任落实</a:t>
            </a:r>
            <a:endParaRPr sz="2400" dirty="0">
              <a:latin typeface="华文新魏"/>
              <a:cs typeface="华文新魏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06DD29BC-0F5D-4D42-A658-B0D09D3E3EEE}"/>
              </a:ext>
            </a:extLst>
          </p:cNvPr>
          <p:cNvSpPr/>
          <p:nvPr/>
        </p:nvSpPr>
        <p:spPr>
          <a:xfrm>
            <a:off x="4908418" y="3955942"/>
            <a:ext cx="1495425" cy="1245235"/>
          </a:xfrm>
          <a:custGeom>
            <a:avLst/>
            <a:gdLst/>
            <a:ahLst/>
            <a:cxnLst/>
            <a:rect l="l" t="t" r="r" b="b"/>
            <a:pathLst>
              <a:path w="1495425" h="1245235">
                <a:moveTo>
                  <a:pt x="0" y="207518"/>
                </a:moveTo>
                <a:lnTo>
                  <a:pt x="5483" y="159953"/>
                </a:lnTo>
                <a:lnTo>
                  <a:pt x="21101" y="116280"/>
                </a:lnTo>
                <a:lnTo>
                  <a:pt x="45606" y="77749"/>
                </a:lnTo>
                <a:lnTo>
                  <a:pt x="77749" y="45606"/>
                </a:lnTo>
                <a:lnTo>
                  <a:pt x="116280" y="21101"/>
                </a:lnTo>
                <a:lnTo>
                  <a:pt x="159953" y="5483"/>
                </a:lnTo>
                <a:lnTo>
                  <a:pt x="207517" y="0"/>
                </a:lnTo>
                <a:lnTo>
                  <a:pt x="1287526" y="0"/>
                </a:lnTo>
                <a:lnTo>
                  <a:pt x="1335090" y="5483"/>
                </a:lnTo>
                <a:lnTo>
                  <a:pt x="1378763" y="21101"/>
                </a:lnTo>
                <a:lnTo>
                  <a:pt x="1417294" y="45606"/>
                </a:lnTo>
                <a:lnTo>
                  <a:pt x="1449437" y="77749"/>
                </a:lnTo>
                <a:lnTo>
                  <a:pt x="1473942" y="116280"/>
                </a:lnTo>
                <a:lnTo>
                  <a:pt x="1489560" y="159953"/>
                </a:lnTo>
                <a:lnTo>
                  <a:pt x="1495043" y="207518"/>
                </a:lnTo>
                <a:lnTo>
                  <a:pt x="1495043" y="1037590"/>
                </a:lnTo>
                <a:lnTo>
                  <a:pt x="1489560" y="1085170"/>
                </a:lnTo>
                <a:lnTo>
                  <a:pt x="1473942" y="1128849"/>
                </a:lnTo>
                <a:lnTo>
                  <a:pt x="1449437" y="1167380"/>
                </a:lnTo>
                <a:lnTo>
                  <a:pt x="1417294" y="1199517"/>
                </a:lnTo>
                <a:lnTo>
                  <a:pt x="1378763" y="1224014"/>
                </a:lnTo>
                <a:lnTo>
                  <a:pt x="1335090" y="1239627"/>
                </a:lnTo>
                <a:lnTo>
                  <a:pt x="1287526" y="1245108"/>
                </a:lnTo>
                <a:lnTo>
                  <a:pt x="207517" y="1245108"/>
                </a:lnTo>
                <a:lnTo>
                  <a:pt x="159953" y="1239627"/>
                </a:lnTo>
                <a:lnTo>
                  <a:pt x="116280" y="1224014"/>
                </a:lnTo>
                <a:lnTo>
                  <a:pt x="77749" y="1199517"/>
                </a:lnTo>
                <a:lnTo>
                  <a:pt x="45606" y="1167380"/>
                </a:lnTo>
                <a:lnTo>
                  <a:pt x="21101" y="1128849"/>
                </a:lnTo>
                <a:lnTo>
                  <a:pt x="5483" y="1085170"/>
                </a:lnTo>
                <a:lnTo>
                  <a:pt x="0" y="1037590"/>
                </a:lnTo>
                <a:lnTo>
                  <a:pt x="0" y="20751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B716DF46-9212-4E47-9029-888E94723625}"/>
              </a:ext>
            </a:extLst>
          </p:cNvPr>
          <p:cNvSpPr txBox="1"/>
          <p:nvPr/>
        </p:nvSpPr>
        <p:spPr>
          <a:xfrm>
            <a:off x="5209512" y="4152943"/>
            <a:ext cx="109093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400" spc="-5" dirty="0">
                <a:latin typeface="华文新魏"/>
                <a:cs typeface="华文新魏"/>
              </a:rPr>
              <a:t>需求变 更处理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C999BBBF-E3A7-4740-96AB-2624F26A108E}"/>
              </a:ext>
            </a:extLst>
          </p:cNvPr>
          <p:cNvSpPr/>
          <p:nvPr/>
        </p:nvSpPr>
        <p:spPr>
          <a:xfrm>
            <a:off x="7025254" y="3955942"/>
            <a:ext cx="1495425" cy="1245235"/>
          </a:xfrm>
          <a:custGeom>
            <a:avLst/>
            <a:gdLst/>
            <a:ahLst/>
            <a:cxnLst/>
            <a:rect l="l" t="t" r="r" b="b"/>
            <a:pathLst>
              <a:path w="1495425" h="1245235">
                <a:moveTo>
                  <a:pt x="0" y="207518"/>
                </a:moveTo>
                <a:lnTo>
                  <a:pt x="5483" y="159953"/>
                </a:lnTo>
                <a:lnTo>
                  <a:pt x="21101" y="116280"/>
                </a:lnTo>
                <a:lnTo>
                  <a:pt x="45606" y="77749"/>
                </a:lnTo>
                <a:lnTo>
                  <a:pt x="77749" y="45606"/>
                </a:lnTo>
                <a:lnTo>
                  <a:pt x="116280" y="21101"/>
                </a:lnTo>
                <a:lnTo>
                  <a:pt x="159953" y="5483"/>
                </a:lnTo>
                <a:lnTo>
                  <a:pt x="207518" y="0"/>
                </a:lnTo>
                <a:lnTo>
                  <a:pt x="1287526" y="0"/>
                </a:lnTo>
                <a:lnTo>
                  <a:pt x="1335090" y="5483"/>
                </a:lnTo>
                <a:lnTo>
                  <a:pt x="1378763" y="21101"/>
                </a:lnTo>
                <a:lnTo>
                  <a:pt x="1417294" y="45606"/>
                </a:lnTo>
                <a:lnTo>
                  <a:pt x="1449437" y="77749"/>
                </a:lnTo>
                <a:lnTo>
                  <a:pt x="1473942" y="116280"/>
                </a:lnTo>
                <a:lnTo>
                  <a:pt x="1489560" y="159953"/>
                </a:lnTo>
                <a:lnTo>
                  <a:pt x="1495044" y="207518"/>
                </a:lnTo>
                <a:lnTo>
                  <a:pt x="1495044" y="1037590"/>
                </a:lnTo>
                <a:lnTo>
                  <a:pt x="1489560" y="1085170"/>
                </a:lnTo>
                <a:lnTo>
                  <a:pt x="1473942" y="1128849"/>
                </a:lnTo>
                <a:lnTo>
                  <a:pt x="1449437" y="1167380"/>
                </a:lnTo>
                <a:lnTo>
                  <a:pt x="1417294" y="1199517"/>
                </a:lnTo>
                <a:lnTo>
                  <a:pt x="1378763" y="1224014"/>
                </a:lnTo>
                <a:lnTo>
                  <a:pt x="1335090" y="1239627"/>
                </a:lnTo>
                <a:lnTo>
                  <a:pt x="1287526" y="1245108"/>
                </a:lnTo>
                <a:lnTo>
                  <a:pt x="207518" y="1245108"/>
                </a:lnTo>
                <a:lnTo>
                  <a:pt x="159953" y="1239627"/>
                </a:lnTo>
                <a:lnTo>
                  <a:pt x="116280" y="1224014"/>
                </a:lnTo>
                <a:lnTo>
                  <a:pt x="77749" y="1199517"/>
                </a:lnTo>
                <a:lnTo>
                  <a:pt x="45606" y="1167380"/>
                </a:lnTo>
                <a:lnTo>
                  <a:pt x="21101" y="1128849"/>
                </a:lnTo>
                <a:lnTo>
                  <a:pt x="5483" y="1085170"/>
                </a:lnTo>
                <a:lnTo>
                  <a:pt x="0" y="1037590"/>
                </a:lnTo>
                <a:lnTo>
                  <a:pt x="0" y="20751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66AF8ADA-45FA-42E8-8D80-4A6053399EEE}"/>
              </a:ext>
            </a:extLst>
          </p:cNvPr>
          <p:cNvSpPr txBox="1"/>
          <p:nvPr/>
        </p:nvSpPr>
        <p:spPr>
          <a:xfrm>
            <a:off x="7391903" y="4178540"/>
            <a:ext cx="83946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华文新魏"/>
                <a:cs typeface="华文新魏"/>
              </a:rPr>
              <a:t>产品 验收</a:t>
            </a: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D14CB073-7A37-46CC-88F4-725CBA7DBFB4}"/>
              </a:ext>
            </a:extLst>
          </p:cNvPr>
          <p:cNvSpPr/>
          <p:nvPr/>
        </p:nvSpPr>
        <p:spPr>
          <a:xfrm>
            <a:off x="753647" y="1617363"/>
            <a:ext cx="1120140" cy="932815"/>
          </a:xfrm>
          <a:custGeom>
            <a:avLst/>
            <a:gdLst/>
            <a:ahLst/>
            <a:cxnLst/>
            <a:rect l="l" t="t" r="r" b="b"/>
            <a:pathLst>
              <a:path w="1120140" h="932814">
                <a:moveTo>
                  <a:pt x="1120140" y="0"/>
                </a:moveTo>
                <a:lnTo>
                  <a:pt x="0" y="0"/>
                </a:lnTo>
                <a:lnTo>
                  <a:pt x="0" y="932688"/>
                </a:lnTo>
                <a:lnTo>
                  <a:pt x="1003554" y="932688"/>
                </a:lnTo>
                <a:lnTo>
                  <a:pt x="1120140" y="816101"/>
                </a:lnTo>
                <a:lnTo>
                  <a:pt x="1120140" y="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AB5761C9-FB1C-4379-BC17-FFE73BD8DB3B}"/>
              </a:ext>
            </a:extLst>
          </p:cNvPr>
          <p:cNvSpPr/>
          <p:nvPr/>
        </p:nvSpPr>
        <p:spPr>
          <a:xfrm>
            <a:off x="1757200" y="2433466"/>
            <a:ext cx="116839" cy="116839"/>
          </a:xfrm>
          <a:custGeom>
            <a:avLst/>
            <a:gdLst/>
            <a:ahLst/>
            <a:cxnLst/>
            <a:rect l="l" t="t" r="r" b="b"/>
            <a:pathLst>
              <a:path w="116840" h="116839">
                <a:moveTo>
                  <a:pt x="116586" y="0"/>
                </a:moveTo>
                <a:lnTo>
                  <a:pt x="23368" y="23368"/>
                </a:lnTo>
                <a:lnTo>
                  <a:pt x="0" y="116586"/>
                </a:lnTo>
                <a:lnTo>
                  <a:pt x="116586" y="0"/>
                </a:lnTo>
                <a:close/>
              </a:path>
            </a:pathLst>
          </a:custGeom>
          <a:solidFill>
            <a:srgbClr val="00A3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F7E39BFF-349A-47C0-A60E-763B08B58B19}"/>
              </a:ext>
            </a:extLst>
          </p:cNvPr>
          <p:cNvSpPr/>
          <p:nvPr/>
        </p:nvSpPr>
        <p:spPr>
          <a:xfrm>
            <a:off x="753647" y="1617363"/>
            <a:ext cx="1120140" cy="932815"/>
          </a:xfrm>
          <a:custGeom>
            <a:avLst/>
            <a:gdLst/>
            <a:ahLst/>
            <a:cxnLst/>
            <a:rect l="l" t="t" r="r" b="b"/>
            <a:pathLst>
              <a:path w="1120140" h="932814">
                <a:moveTo>
                  <a:pt x="1003554" y="932688"/>
                </a:moveTo>
                <a:lnTo>
                  <a:pt x="1026922" y="839470"/>
                </a:lnTo>
                <a:lnTo>
                  <a:pt x="1120140" y="816101"/>
                </a:lnTo>
                <a:lnTo>
                  <a:pt x="1003554" y="932688"/>
                </a:lnTo>
                <a:lnTo>
                  <a:pt x="0" y="932688"/>
                </a:lnTo>
                <a:lnTo>
                  <a:pt x="0" y="0"/>
                </a:lnTo>
                <a:lnTo>
                  <a:pt x="1120140" y="0"/>
                </a:lnTo>
                <a:lnTo>
                  <a:pt x="1120140" y="81610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97E5A168-6409-447A-9EEF-1705998AB999}"/>
              </a:ext>
            </a:extLst>
          </p:cNvPr>
          <p:cNvSpPr txBox="1"/>
          <p:nvPr/>
        </p:nvSpPr>
        <p:spPr>
          <a:xfrm>
            <a:off x="941491" y="1693332"/>
            <a:ext cx="77774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2400">
                <a:latin typeface="华文新魏"/>
                <a:cs typeface="华文新魏"/>
              </a:defRPr>
            </a:lvl1pPr>
          </a:lstStyle>
          <a:p>
            <a:r>
              <a:rPr dirty="0" err="1"/>
              <a:t>项目计划</a:t>
            </a:r>
            <a:endParaRPr dirty="0"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39873781-94DE-4776-8E3C-7B6211739CFF}"/>
              </a:ext>
            </a:extLst>
          </p:cNvPr>
          <p:cNvSpPr/>
          <p:nvPr/>
        </p:nvSpPr>
        <p:spPr>
          <a:xfrm>
            <a:off x="7735438" y="2713881"/>
            <a:ext cx="76200" cy="1245235"/>
          </a:xfrm>
          <a:custGeom>
            <a:avLst/>
            <a:gdLst/>
            <a:ahLst/>
            <a:cxnLst/>
            <a:rect l="l" t="t" r="r" b="b"/>
            <a:pathLst>
              <a:path w="76200" h="1245235">
                <a:moveTo>
                  <a:pt x="31750" y="1168908"/>
                </a:moveTo>
                <a:lnTo>
                  <a:pt x="0" y="1168908"/>
                </a:lnTo>
                <a:lnTo>
                  <a:pt x="38100" y="1245108"/>
                </a:lnTo>
                <a:lnTo>
                  <a:pt x="69850" y="1181608"/>
                </a:lnTo>
                <a:lnTo>
                  <a:pt x="31750" y="1181608"/>
                </a:lnTo>
                <a:lnTo>
                  <a:pt x="31750" y="1168908"/>
                </a:lnTo>
                <a:close/>
              </a:path>
              <a:path w="76200" h="1245235">
                <a:moveTo>
                  <a:pt x="44450" y="0"/>
                </a:moveTo>
                <a:lnTo>
                  <a:pt x="31750" y="0"/>
                </a:lnTo>
                <a:lnTo>
                  <a:pt x="31750" y="1181608"/>
                </a:lnTo>
                <a:lnTo>
                  <a:pt x="44450" y="1181608"/>
                </a:lnTo>
                <a:lnTo>
                  <a:pt x="44450" y="0"/>
                </a:lnTo>
                <a:close/>
              </a:path>
              <a:path w="76200" h="1245235">
                <a:moveTo>
                  <a:pt x="76200" y="1168908"/>
                </a:moveTo>
                <a:lnTo>
                  <a:pt x="44450" y="1168908"/>
                </a:lnTo>
                <a:lnTo>
                  <a:pt x="44450" y="1181608"/>
                </a:lnTo>
                <a:lnTo>
                  <a:pt x="69850" y="1181608"/>
                </a:lnTo>
                <a:lnTo>
                  <a:pt x="76200" y="1168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2FB5F075-5512-48D1-A1B5-2D77E0FDDCE0}"/>
              </a:ext>
            </a:extLst>
          </p:cNvPr>
          <p:cNvSpPr/>
          <p:nvPr/>
        </p:nvSpPr>
        <p:spPr>
          <a:xfrm>
            <a:off x="3500242" y="3332371"/>
            <a:ext cx="4273550" cy="628650"/>
          </a:xfrm>
          <a:custGeom>
            <a:avLst/>
            <a:gdLst/>
            <a:ahLst/>
            <a:cxnLst/>
            <a:rect l="l" t="t" r="r" b="b"/>
            <a:pathLst>
              <a:path w="4273550" h="628650">
                <a:moveTo>
                  <a:pt x="31750" y="551941"/>
                </a:moveTo>
                <a:lnTo>
                  <a:pt x="0" y="551941"/>
                </a:lnTo>
                <a:lnTo>
                  <a:pt x="38100" y="628141"/>
                </a:lnTo>
                <a:lnTo>
                  <a:pt x="69850" y="564641"/>
                </a:lnTo>
                <a:lnTo>
                  <a:pt x="31750" y="564641"/>
                </a:lnTo>
                <a:lnTo>
                  <a:pt x="31750" y="551941"/>
                </a:lnTo>
                <a:close/>
              </a:path>
              <a:path w="4273550" h="628650">
                <a:moveTo>
                  <a:pt x="4273296" y="0"/>
                </a:moveTo>
                <a:lnTo>
                  <a:pt x="34543" y="0"/>
                </a:lnTo>
                <a:lnTo>
                  <a:pt x="31750" y="2793"/>
                </a:lnTo>
                <a:lnTo>
                  <a:pt x="31750" y="564641"/>
                </a:lnTo>
                <a:lnTo>
                  <a:pt x="44450" y="564641"/>
                </a:lnTo>
                <a:lnTo>
                  <a:pt x="44450" y="12699"/>
                </a:lnTo>
                <a:lnTo>
                  <a:pt x="38100" y="12699"/>
                </a:lnTo>
                <a:lnTo>
                  <a:pt x="44450" y="6349"/>
                </a:lnTo>
                <a:lnTo>
                  <a:pt x="4273296" y="6349"/>
                </a:lnTo>
                <a:lnTo>
                  <a:pt x="4273296" y="0"/>
                </a:lnTo>
                <a:close/>
              </a:path>
              <a:path w="4273550" h="628650">
                <a:moveTo>
                  <a:pt x="76200" y="551941"/>
                </a:moveTo>
                <a:lnTo>
                  <a:pt x="44450" y="551941"/>
                </a:lnTo>
                <a:lnTo>
                  <a:pt x="44450" y="564641"/>
                </a:lnTo>
                <a:lnTo>
                  <a:pt x="69850" y="564641"/>
                </a:lnTo>
                <a:lnTo>
                  <a:pt x="76200" y="551941"/>
                </a:lnTo>
                <a:close/>
              </a:path>
              <a:path w="4273550" h="628650">
                <a:moveTo>
                  <a:pt x="44450" y="6349"/>
                </a:moveTo>
                <a:lnTo>
                  <a:pt x="38100" y="12699"/>
                </a:lnTo>
                <a:lnTo>
                  <a:pt x="44450" y="12699"/>
                </a:lnTo>
                <a:lnTo>
                  <a:pt x="44450" y="6349"/>
                </a:lnTo>
                <a:close/>
              </a:path>
              <a:path w="4273550" h="628650">
                <a:moveTo>
                  <a:pt x="4273296" y="6349"/>
                </a:moveTo>
                <a:lnTo>
                  <a:pt x="44450" y="6349"/>
                </a:lnTo>
                <a:lnTo>
                  <a:pt x="44450" y="12699"/>
                </a:lnTo>
                <a:lnTo>
                  <a:pt x="4273296" y="12699"/>
                </a:lnTo>
                <a:lnTo>
                  <a:pt x="4273296" y="63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2F14906A-C8D0-4C7F-B3A3-033A611BC4EF}"/>
              </a:ext>
            </a:extLst>
          </p:cNvPr>
          <p:cNvSpPr/>
          <p:nvPr/>
        </p:nvSpPr>
        <p:spPr>
          <a:xfrm>
            <a:off x="5618601" y="3338721"/>
            <a:ext cx="76200" cy="622300"/>
          </a:xfrm>
          <a:custGeom>
            <a:avLst/>
            <a:gdLst/>
            <a:ahLst/>
            <a:cxnLst/>
            <a:rect l="l" t="t" r="r" b="b"/>
            <a:pathLst>
              <a:path w="76200" h="622300">
                <a:moveTo>
                  <a:pt x="31750" y="545591"/>
                </a:moveTo>
                <a:lnTo>
                  <a:pt x="0" y="545591"/>
                </a:lnTo>
                <a:lnTo>
                  <a:pt x="38100" y="621791"/>
                </a:lnTo>
                <a:lnTo>
                  <a:pt x="69850" y="558291"/>
                </a:lnTo>
                <a:lnTo>
                  <a:pt x="31750" y="558291"/>
                </a:lnTo>
                <a:lnTo>
                  <a:pt x="31750" y="545591"/>
                </a:lnTo>
                <a:close/>
              </a:path>
              <a:path w="76200" h="622300">
                <a:moveTo>
                  <a:pt x="44450" y="0"/>
                </a:moveTo>
                <a:lnTo>
                  <a:pt x="31750" y="0"/>
                </a:lnTo>
                <a:lnTo>
                  <a:pt x="31750" y="558291"/>
                </a:lnTo>
                <a:lnTo>
                  <a:pt x="44450" y="558291"/>
                </a:lnTo>
                <a:lnTo>
                  <a:pt x="44450" y="0"/>
                </a:lnTo>
                <a:close/>
              </a:path>
              <a:path w="76200" h="622300">
                <a:moveTo>
                  <a:pt x="76200" y="545591"/>
                </a:moveTo>
                <a:lnTo>
                  <a:pt x="44450" y="545591"/>
                </a:lnTo>
                <a:lnTo>
                  <a:pt x="44450" y="558291"/>
                </a:lnTo>
                <a:lnTo>
                  <a:pt x="69850" y="558291"/>
                </a:lnTo>
                <a:lnTo>
                  <a:pt x="76200" y="5455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97EA14B2-3B5A-4BCE-81D2-741B9B7EB309}"/>
              </a:ext>
            </a:extLst>
          </p:cNvPr>
          <p:cNvSpPr/>
          <p:nvPr/>
        </p:nvSpPr>
        <p:spPr>
          <a:xfrm>
            <a:off x="674745" y="3983374"/>
            <a:ext cx="1495425" cy="1245235"/>
          </a:xfrm>
          <a:custGeom>
            <a:avLst/>
            <a:gdLst/>
            <a:ahLst/>
            <a:cxnLst/>
            <a:rect l="l" t="t" r="r" b="b"/>
            <a:pathLst>
              <a:path w="1495425" h="1245235">
                <a:moveTo>
                  <a:pt x="0" y="207517"/>
                </a:moveTo>
                <a:lnTo>
                  <a:pt x="5480" y="159953"/>
                </a:lnTo>
                <a:lnTo>
                  <a:pt x="21093" y="116280"/>
                </a:lnTo>
                <a:lnTo>
                  <a:pt x="45590" y="77749"/>
                </a:lnTo>
                <a:lnTo>
                  <a:pt x="77727" y="45606"/>
                </a:lnTo>
                <a:lnTo>
                  <a:pt x="116258" y="21101"/>
                </a:lnTo>
                <a:lnTo>
                  <a:pt x="159937" y="5483"/>
                </a:lnTo>
                <a:lnTo>
                  <a:pt x="207518" y="0"/>
                </a:lnTo>
                <a:lnTo>
                  <a:pt x="1287526" y="0"/>
                </a:lnTo>
                <a:lnTo>
                  <a:pt x="1335090" y="5483"/>
                </a:lnTo>
                <a:lnTo>
                  <a:pt x="1378763" y="21101"/>
                </a:lnTo>
                <a:lnTo>
                  <a:pt x="1417294" y="45606"/>
                </a:lnTo>
                <a:lnTo>
                  <a:pt x="1449437" y="77749"/>
                </a:lnTo>
                <a:lnTo>
                  <a:pt x="1473942" y="116280"/>
                </a:lnTo>
                <a:lnTo>
                  <a:pt x="1489560" y="159953"/>
                </a:lnTo>
                <a:lnTo>
                  <a:pt x="1495044" y="207517"/>
                </a:lnTo>
                <a:lnTo>
                  <a:pt x="1495044" y="1037589"/>
                </a:lnTo>
                <a:lnTo>
                  <a:pt x="1489560" y="1085170"/>
                </a:lnTo>
                <a:lnTo>
                  <a:pt x="1473942" y="1128849"/>
                </a:lnTo>
                <a:lnTo>
                  <a:pt x="1449437" y="1167380"/>
                </a:lnTo>
                <a:lnTo>
                  <a:pt x="1417294" y="1199517"/>
                </a:lnTo>
                <a:lnTo>
                  <a:pt x="1378763" y="1224014"/>
                </a:lnTo>
                <a:lnTo>
                  <a:pt x="1335090" y="1239627"/>
                </a:lnTo>
                <a:lnTo>
                  <a:pt x="1287526" y="1245107"/>
                </a:lnTo>
                <a:lnTo>
                  <a:pt x="207518" y="1245107"/>
                </a:lnTo>
                <a:lnTo>
                  <a:pt x="159937" y="1239627"/>
                </a:lnTo>
                <a:lnTo>
                  <a:pt x="116258" y="1224014"/>
                </a:lnTo>
                <a:lnTo>
                  <a:pt x="77727" y="1199517"/>
                </a:lnTo>
                <a:lnTo>
                  <a:pt x="45590" y="1167380"/>
                </a:lnTo>
                <a:lnTo>
                  <a:pt x="21093" y="1128849"/>
                </a:lnTo>
                <a:lnTo>
                  <a:pt x="5480" y="1085170"/>
                </a:lnTo>
                <a:lnTo>
                  <a:pt x="0" y="1037589"/>
                </a:lnTo>
                <a:lnTo>
                  <a:pt x="0" y="20751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FD192AAB-944E-4AEB-940E-48929725D5FF}"/>
              </a:ext>
            </a:extLst>
          </p:cNvPr>
          <p:cNvSpPr txBox="1"/>
          <p:nvPr/>
        </p:nvSpPr>
        <p:spPr>
          <a:xfrm>
            <a:off x="974926" y="4179181"/>
            <a:ext cx="109093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400" spc="-10" dirty="0">
                <a:latin typeface="华文新魏"/>
                <a:cs typeface="华文新魏"/>
              </a:rPr>
              <a:t>项目进 </a:t>
            </a:r>
            <a:r>
              <a:rPr sz="2400" spc="-5" dirty="0">
                <a:latin typeface="华文新魏"/>
                <a:cs typeface="华文新魏"/>
              </a:rPr>
              <a:t>展报告</a:t>
            </a:r>
            <a:endParaRPr sz="2400" dirty="0">
              <a:latin typeface="华文新魏"/>
              <a:cs typeface="华文新魏"/>
            </a:endParaRPr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A62F575C-DEAD-41BE-8FD9-A181F24F5326}"/>
              </a:ext>
            </a:extLst>
          </p:cNvPr>
          <p:cNvSpPr/>
          <p:nvPr/>
        </p:nvSpPr>
        <p:spPr>
          <a:xfrm>
            <a:off x="1383406" y="3352183"/>
            <a:ext cx="2155190" cy="629920"/>
          </a:xfrm>
          <a:custGeom>
            <a:avLst/>
            <a:gdLst/>
            <a:ahLst/>
            <a:cxnLst/>
            <a:rect l="l" t="t" r="r" b="b"/>
            <a:pathLst>
              <a:path w="2155190" h="629920">
                <a:moveTo>
                  <a:pt x="31750" y="553466"/>
                </a:moveTo>
                <a:lnTo>
                  <a:pt x="0" y="553466"/>
                </a:lnTo>
                <a:lnTo>
                  <a:pt x="38100" y="629666"/>
                </a:lnTo>
                <a:lnTo>
                  <a:pt x="69850" y="566166"/>
                </a:lnTo>
                <a:lnTo>
                  <a:pt x="31750" y="566166"/>
                </a:lnTo>
                <a:lnTo>
                  <a:pt x="31750" y="553466"/>
                </a:lnTo>
                <a:close/>
              </a:path>
              <a:path w="2155190" h="629920">
                <a:moveTo>
                  <a:pt x="2154936" y="0"/>
                </a:moveTo>
                <a:lnTo>
                  <a:pt x="34594" y="0"/>
                </a:lnTo>
                <a:lnTo>
                  <a:pt x="31750" y="2794"/>
                </a:lnTo>
                <a:lnTo>
                  <a:pt x="31750" y="566166"/>
                </a:lnTo>
                <a:lnTo>
                  <a:pt x="44450" y="566166"/>
                </a:lnTo>
                <a:lnTo>
                  <a:pt x="44450" y="12700"/>
                </a:lnTo>
                <a:lnTo>
                  <a:pt x="38100" y="12700"/>
                </a:lnTo>
                <a:lnTo>
                  <a:pt x="44450" y="6350"/>
                </a:lnTo>
                <a:lnTo>
                  <a:pt x="2154936" y="6350"/>
                </a:lnTo>
                <a:lnTo>
                  <a:pt x="2154936" y="0"/>
                </a:lnTo>
                <a:close/>
              </a:path>
              <a:path w="2155190" h="629920">
                <a:moveTo>
                  <a:pt x="76200" y="553466"/>
                </a:moveTo>
                <a:lnTo>
                  <a:pt x="44450" y="553466"/>
                </a:lnTo>
                <a:lnTo>
                  <a:pt x="44450" y="566166"/>
                </a:lnTo>
                <a:lnTo>
                  <a:pt x="69850" y="566166"/>
                </a:lnTo>
                <a:lnTo>
                  <a:pt x="76200" y="553466"/>
                </a:lnTo>
                <a:close/>
              </a:path>
              <a:path w="2155190" h="629920">
                <a:moveTo>
                  <a:pt x="44450" y="6350"/>
                </a:moveTo>
                <a:lnTo>
                  <a:pt x="38100" y="12700"/>
                </a:lnTo>
                <a:lnTo>
                  <a:pt x="44450" y="12700"/>
                </a:lnTo>
                <a:lnTo>
                  <a:pt x="44450" y="6350"/>
                </a:lnTo>
                <a:close/>
              </a:path>
              <a:path w="2155190" h="629920">
                <a:moveTo>
                  <a:pt x="2154936" y="6350"/>
                </a:moveTo>
                <a:lnTo>
                  <a:pt x="44450" y="6350"/>
                </a:lnTo>
                <a:lnTo>
                  <a:pt x="44450" y="12700"/>
                </a:lnTo>
                <a:lnTo>
                  <a:pt x="2154936" y="12700"/>
                </a:lnTo>
                <a:lnTo>
                  <a:pt x="2154936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3562608"/>
      </p:ext>
    </p:extLst>
  </p:cSld>
  <p:clrMapOvr>
    <a:masterClrMapping/>
  </p:clrMapOvr>
  <p:transition spd="slow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14.1  </a:t>
            </a:r>
            <a:r>
              <a:rPr lang="zh-CN" altLang="en-US" dirty="0"/>
              <a:t>合同管理的任务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E1049C25-31FB-4599-959B-B14851F8B02E}"/>
              </a:ext>
            </a:extLst>
          </p:cNvPr>
          <p:cNvSpPr txBox="1">
            <a:spLocks/>
          </p:cNvSpPr>
          <p:nvPr/>
        </p:nvSpPr>
        <p:spPr>
          <a:xfrm>
            <a:off x="294126" y="932696"/>
            <a:ext cx="4814570" cy="38215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CN" altLang="en-US" sz="2400" dirty="0">
                <a:solidFill>
                  <a:srgbClr val="FF0000"/>
                </a:solidFill>
              </a:rPr>
              <a:t>乙方</a:t>
            </a:r>
            <a:r>
              <a:rPr lang="en-US" altLang="zh-CN" sz="2400" i="1" dirty="0">
                <a:solidFill>
                  <a:srgbClr val="FF0000"/>
                </a:solidFill>
                <a:latin typeface="华文隶书"/>
                <a:cs typeface="华文隶书"/>
              </a:rPr>
              <a:t>--  </a:t>
            </a:r>
            <a:r>
              <a:rPr lang="zh-CN" altLang="en-US" sz="2400" dirty="0">
                <a:solidFill>
                  <a:srgbClr val="FF66FF"/>
                </a:solidFill>
              </a:rPr>
              <a:t>合同修改控制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FB5BB9B4-7DFF-45BA-8EDB-E643DFC4F742}"/>
              </a:ext>
            </a:extLst>
          </p:cNvPr>
          <p:cNvSpPr/>
          <p:nvPr/>
        </p:nvSpPr>
        <p:spPr>
          <a:xfrm>
            <a:off x="2771800" y="1478280"/>
            <a:ext cx="1432560" cy="1379220"/>
          </a:xfrm>
          <a:custGeom>
            <a:avLst/>
            <a:gdLst/>
            <a:ahLst/>
            <a:cxnLst/>
            <a:rect l="l" t="t" r="r" b="b"/>
            <a:pathLst>
              <a:path w="1432560" h="1379220">
                <a:moveTo>
                  <a:pt x="0" y="229870"/>
                </a:moveTo>
                <a:lnTo>
                  <a:pt x="4668" y="183529"/>
                </a:lnTo>
                <a:lnTo>
                  <a:pt x="18057" y="140374"/>
                </a:lnTo>
                <a:lnTo>
                  <a:pt x="39245" y="101327"/>
                </a:lnTo>
                <a:lnTo>
                  <a:pt x="67309" y="67310"/>
                </a:lnTo>
                <a:lnTo>
                  <a:pt x="101327" y="39245"/>
                </a:lnTo>
                <a:lnTo>
                  <a:pt x="140374" y="18057"/>
                </a:lnTo>
                <a:lnTo>
                  <a:pt x="183529" y="4668"/>
                </a:lnTo>
                <a:lnTo>
                  <a:pt x="229869" y="0"/>
                </a:lnTo>
                <a:lnTo>
                  <a:pt x="1202689" y="0"/>
                </a:lnTo>
                <a:lnTo>
                  <a:pt x="1249030" y="4668"/>
                </a:lnTo>
                <a:lnTo>
                  <a:pt x="1292185" y="18057"/>
                </a:lnTo>
                <a:lnTo>
                  <a:pt x="1331232" y="39245"/>
                </a:lnTo>
                <a:lnTo>
                  <a:pt x="1365250" y="67310"/>
                </a:lnTo>
                <a:lnTo>
                  <a:pt x="1393314" y="101327"/>
                </a:lnTo>
                <a:lnTo>
                  <a:pt x="1414502" y="140374"/>
                </a:lnTo>
                <a:lnTo>
                  <a:pt x="1427891" y="183529"/>
                </a:lnTo>
                <a:lnTo>
                  <a:pt x="1432560" y="229870"/>
                </a:lnTo>
                <a:lnTo>
                  <a:pt x="1432560" y="1149350"/>
                </a:lnTo>
                <a:lnTo>
                  <a:pt x="1427891" y="1195690"/>
                </a:lnTo>
                <a:lnTo>
                  <a:pt x="1414502" y="1238845"/>
                </a:lnTo>
                <a:lnTo>
                  <a:pt x="1393314" y="1277892"/>
                </a:lnTo>
                <a:lnTo>
                  <a:pt x="1365250" y="1311910"/>
                </a:lnTo>
                <a:lnTo>
                  <a:pt x="1331232" y="1339974"/>
                </a:lnTo>
                <a:lnTo>
                  <a:pt x="1292185" y="1361162"/>
                </a:lnTo>
                <a:lnTo>
                  <a:pt x="1249030" y="1374551"/>
                </a:lnTo>
                <a:lnTo>
                  <a:pt x="1202689" y="1379220"/>
                </a:lnTo>
                <a:lnTo>
                  <a:pt x="229869" y="1379220"/>
                </a:lnTo>
                <a:lnTo>
                  <a:pt x="183529" y="1374551"/>
                </a:lnTo>
                <a:lnTo>
                  <a:pt x="140374" y="1361162"/>
                </a:lnTo>
                <a:lnTo>
                  <a:pt x="101327" y="1339974"/>
                </a:lnTo>
                <a:lnTo>
                  <a:pt x="67310" y="1311910"/>
                </a:lnTo>
                <a:lnTo>
                  <a:pt x="39245" y="1277892"/>
                </a:lnTo>
                <a:lnTo>
                  <a:pt x="18057" y="1238845"/>
                </a:lnTo>
                <a:lnTo>
                  <a:pt x="4668" y="1195690"/>
                </a:lnTo>
                <a:lnTo>
                  <a:pt x="0" y="1149350"/>
                </a:lnTo>
                <a:lnTo>
                  <a:pt x="0" y="22987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493E879-589D-448E-8C4B-22494B002F32}"/>
              </a:ext>
            </a:extLst>
          </p:cNvPr>
          <p:cNvSpPr txBox="1"/>
          <p:nvPr/>
        </p:nvSpPr>
        <p:spPr>
          <a:xfrm>
            <a:off x="3133040" y="1704615"/>
            <a:ext cx="73660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华文新魏"/>
                <a:cs typeface="华文新魏"/>
              </a:rPr>
              <a:t>变更 评估</a:t>
            </a:r>
            <a:endParaRPr sz="2800" dirty="0">
              <a:latin typeface="华文新魏"/>
              <a:cs typeface="华文新魏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8EA6E5AF-8AFA-4E4D-A7BA-726FBFEBC41C}"/>
              </a:ext>
            </a:extLst>
          </p:cNvPr>
          <p:cNvSpPr/>
          <p:nvPr/>
        </p:nvSpPr>
        <p:spPr>
          <a:xfrm>
            <a:off x="1935123" y="2135124"/>
            <a:ext cx="836930" cy="76200"/>
          </a:xfrm>
          <a:custGeom>
            <a:avLst/>
            <a:gdLst/>
            <a:ahLst/>
            <a:cxnLst/>
            <a:rect l="l" t="t" r="r" b="b"/>
            <a:pathLst>
              <a:path w="836930" h="76200">
                <a:moveTo>
                  <a:pt x="760476" y="0"/>
                </a:moveTo>
                <a:lnTo>
                  <a:pt x="760476" y="76200"/>
                </a:lnTo>
                <a:lnTo>
                  <a:pt x="823976" y="44450"/>
                </a:lnTo>
                <a:lnTo>
                  <a:pt x="773176" y="44450"/>
                </a:lnTo>
                <a:lnTo>
                  <a:pt x="773176" y="31750"/>
                </a:lnTo>
                <a:lnTo>
                  <a:pt x="823976" y="31750"/>
                </a:lnTo>
                <a:lnTo>
                  <a:pt x="760476" y="0"/>
                </a:lnTo>
                <a:close/>
              </a:path>
              <a:path w="836930" h="76200">
                <a:moveTo>
                  <a:pt x="760476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760476" y="44450"/>
                </a:lnTo>
                <a:lnTo>
                  <a:pt x="760476" y="31750"/>
                </a:lnTo>
                <a:close/>
              </a:path>
              <a:path w="836930" h="76200">
                <a:moveTo>
                  <a:pt x="823976" y="31750"/>
                </a:moveTo>
                <a:lnTo>
                  <a:pt x="773176" y="31750"/>
                </a:lnTo>
                <a:lnTo>
                  <a:pt x="773176" y="44450"/>
                </a:lnTo>
                <a:lnTo>
                  <a:pt x="823976" y="44450"/>
                </a:lnTo>
                <a:lnTo>
                  <a:pt x="836676" y="38100"/>
                </a:lnTo>
                <a:lnTo>
                  <a:pt x="823976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B409E0C5-BA32-40ED-ADCE-95DBA6EECC37}"/>
              </a:ext>
            </a:extLst>
          </p:cNvPr>
          <p:cNvSpPr/>
          <p:nvPr/>
        </p:nvSpPr>
        <p:spPr>
          <a:xfrm>
            <a:off x="4204360" y="2135124"/>
            <a:ext cx="597535" cy="76200"/>
          </a:xfrm>
          <a:custGeom>
            <a:avLst/>
            <a:gdLst/>
            <a:ahLst/>
            <a:cxnLst/>
            <a:rect l="l" t="t" r="r" b="b"/>
            <a:pathLst>
              <a:path w="597535" h="76200">
                <a:moveTo>
                  <a:pt x="521207" y="0"/>
                </a:moveTo>
                <a:lnTo>
                  <a:pt x="521207" y="76200"/>
                </a:lnTo>
                <a:lnTo>
                  <a:pt x="584707" y="44450"/>
                </a:lnTo>
                <a:lnTo>
                  <a:pt x="533907" y="44450"/>
                </a:lnTo>
                <a:lnTo>
                  <a:pt x="533907" y="31750"/>
                </a:lnTo>
                <a:lnTo>
                  <a:pt x="584707" y="31750"/>
                </a:lnTo>
                <a:lnTo>
                  <a:pt x="521207" y="0"/>
                </a:lnTo>
                <a:close/>
              </a:path>
              <a:path w="597535" h="76200">
                <a:moveTo>
                  <a:pt x="521207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521207" y="44450"/>
                </a:lnTo>
                <a:lnTo>
                  <a:pt x="521207" y="31750"/>
                </a:lnTo>
                <a:close/>
              </a:path>
              <a:path w="597535" h="76200">
                <a:moveTo>
                  <a:pt x="584707" y="31750"/>
                </a:moveTo>
                <a:lnTo>
                  <a:pt x="533907" y="31750"/>
                </a:lnTo>
                <a:lnTo>
                  <a:pt x="533907" y="44450"/>
                </a:lnTo>
                <a:lnTo>
                  <a:pt x="584707" y="44450"/>
                </a:lnTo>
                <a:lnTo>
                  <a:pt x="597407" y="38100"/>
                </a:lnTo>
                <a:lnTo>
                  <a:pt x="584707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7FBD2F56-8AC8-490E-AFAA-271CFF08E306}"/>
              </a:ext>
            </a:extLst>
          </p:cNvPr>
          <p:cNvSpPr/>
          <p:nvPr/>
        </p:nvSpPr>
        <p:spPr>
          <a:xfrm>
            <a:off x="4801768" y="1482852"/>
            <a:ext cx="1434465" cy="1379220"/>
          </a:xfrm>
          <a:custGeom>
            <a:avLst/>
            <a:gdLst/>
            <a:ahLst/>
            <a:cxnLst/>
            <a:rect l="l" t="t" r="r" b="b"/>
            <a:pathLst>
              <a:path w="1434464" h="1379220">
                <a:moveTo>
                  <a:pt x="0" y="229869"/>
                </a:moveTo>
                <a:lnTo>
                  <a:pt x="4668" y="183529"/>
                </a:lnTo>
                <a:lnTo>
                  <a:pt x="18057" y="140374"/>
                </a:lnTo>
                <a:lnTo>
                  <a:pt x="39245" y="101327"/>
                </a:lnTo>
                <a:lnTo>
                  <a:pt x="67310" y="67309"/>
                </a:lnTo>
                <a:lnTo>
                  <a:pt x="101327" y="39245"/>
                </a:lnTo>
                <a:lnTo>
                  <a:pt x="140374" y="18057"/>
                </a:lnTo>
                <a:lnTo>
                  <a:pt x="183529" y="4668"/>
                </a:lnTo>
                <a:lnTo>
                  <a:pt x="229870" y="0"/>
                </a:lnTo>
                <a:lnTo>
                  <a:pt x="1204214" y="0"/>
                </a:lnTo>
                <a:lnTo>
                  <a:pt x="1250554" y="4668"/>
                </a:lnTo>
                <a:lnTo>
                  <a:pt x="1293709" y="18057"/>
                </a:lnTo>
                <a:lnTo>
                  <a:pt x="1332756" y="39245"/>
                </a:lnTo>
                <a:lnTo>
                  <a:pt x="1366774" y="67310"/>
                </a:lnTo>
                <a:lnTo>
                  <a:pt x="1394838" y="101327"/>
                </a:lnTo>
                <a:lnTo>
                  <a:pt x="1416026" y="140374"/>
                </a:lnTo>
                <a:lnTo>
                  <a:pt x="1429415" y="183529"/>
                </a:lnTo>
                <a:lnTo>
                  <a:pt x="1434084" y="229869"/>
                </a:lnTo>
                <a:lnTo>
                  <a:pt x="1434084" y="1149350"/>
                </a:lnTo>
                <a:lnTo>
                  <a:pt x="1429415" y="1195690"/>
                </a:lnTo>
                <a:lnTo>
                  <a:pt x="1416026" y="1238845"/>
                </a:lnTo>
                <a:lnTo>
                  <a:pt x="1394838" y="1277892"/>
                </a:lnTo>
                <a:lnTo>
                  <a:pt x="1366774" y="1311910"/>
                </a:lnTo>
                <a:lnTo>
                  <a:pt x="1332756" y="1339974"/>
                </a:lnTo>
                <a:lnTo>
                  <a:pt x="1293709" y="1361162"/>
                </a:lnTo>
                <a:lnTo>
                  <a:pt x="1250554" y="1374551"/>
                </a:lnTo>
                <a:lnTo>
                  <a:pt x="1204214" y="1379219"/>
                </a:lnTo>
                <a:lnTo>
                  <a:pt x="229870" y="1379219"/>
                </a:lnTo>
                <a:lnTo>
                  <a:pt x="183529" y="1374551"/>
                </a:lnTo>
                <a:lnTo>
                  <a:pt x="140374" y="1361162"/>
                </a:lnTo>
                <a:lnTo>
                  <a:pt x="101327" y="1339974"/>
                </a:lnTo>
                <a:lnTo>
                  <a:pt x="67310" y="1311909"/>
                </a:lnTo>
                <a:lnTo>
                  <a:pt x="39245" y="1277892"/>
                </a:lnTo>
                <a:lnTo>
                  <a:pt x="18057" y="1238845"/>
                </a:lnTo>
                <a:lnTo>
                  <a:pt x="4668" y="1195690"/>
                </a:lnTo>
                <a:lnTo>
                  <a:pt x="0" y="1149350"/>
                </a:lnTo>
                <a:lnTo>
                  <a:pt x="0" y="22986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BA8D8C24-3A61-42A4-ADCE-24F65C4428CB}"/>
              </a:ext>
            </a:extLst>
          </p:cNvPr>
          <p:cNvSpPr txBox="1"/>
          <p:nvPr/>
        </p:nvSpPr>
        <p:spPr>
          <a:xfrm>
            <a:off x="4986605" y="1708932"/>
            <a:ext cx="109093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华文新魏"/>
                <a:cs typeface="华文新魏"/>
              </a:rPr>
              <a:t>合同修 改建议</a:t>
            </a:r>
            <a:endParaRPr sz="2800" dirty="0">
              <a:latin typeface="华文新魏"/>
              <a:cs typeface="华文新魏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F20E054A-D479-4D95-8966-CF2DCEE484AB}"/>
              </a:ext>
            </a:extLst>
          </p:cNvPr>
          <p:cNvSpPr/>
          <p:nvPr/>
        </p:nvSpPr>
        <p:spPr>
          <a:xfrm>
            <a:off x="6833259" y="1487424"/>
            <a:ext cx="1434465" cy="1379220"/>
          </a:xfrm>
          <a:custGeom>
            <a:avLst/>
            <a:gdLst/>
            <a:ahLst/>
            <a:cxnLst/>
            <a:rect l="l" t="t" r="r" b="b"/>
            <a:pathLst>
              <a:path w="1434465" h="1379220">
                <a:moveTo>
                  <a:pt x="0" y="229870"/>
                </a:moveTo>
                <a:lnTo>
                  <a:pt x="4668" y="183529"/>
                </a:lnTo>
                <a:lnTo>
                  <a:pt x="18057" y="140374"/>
                </a:lnTo>
                <a:lnTo>
                  <a:pt x="39245" y="101327"/>
                </a:lnTo>
                <a:lnTo>
                  <a:pt x="67310" y="67310"/>
                </a:lnTo>
                <a:lnTo>
                  <a:pt x="101327" y="39245"/>
                </a:lnTo>
                <a:lnTo>
                  <a:pt x="140374" y="18057"/>
                </a:lnTo>
                <a:lnTo>
                  <a:pt x="183529" y="4668"/>
                </a:lnTo>
                <a:lnTo>
                  <a:pt x="229870" y="0"/>
                </a:lnTo>
                <a:lnTo>
                  <a:pt x="1204213" y="0"/>
                </a:lnTo>
                <a:lnTo>
                  <a:pt x="1250554" y="4668"/>
                </a:lnTo>
                <a:lnTo>
                  <a:pt x="1293709" y="18057"/>
                </a:lnTo>
                <a:lnTo>
                  <a:pt x="1332756" y="39245"/>
                </a:lnTo>
                <a:lnTo>
                  <a:pt x="1366774" y="67310"/>
                </a:lnTo>
                <a:lnTo>
                  <a:pt x="1394838" y="101327"/>
                </a:lnTo>
                <a:lnTo>
                  <a:pt x="1416026" y="140374"/>
                </a:lnTo>
                <a:lnTo>
                  <a:pt x="1429415" y="183529"/>
                </a:lnTo>
                <a:lnTo>
                  <a:pt x="1434083" y="229870"/>
                </a:lnTo>
                <a:lnTo>
                  <a:pt x="1434083" y="1149350"/>
                </a:lnTo>
                <a:lnTo>
                  <a:pt x="1429415" y="1195690"/>
                </a:lnTo>
                <a:lnTo>
                  <a:pt x="1416026" y="1238845"/>
                </a:lnTo>
                <a:lnTo>
                  <a:pt x="1394838" y="1277892"/>
                </a:lnTo>
                <a:lnTo>
                  <a:pt x="1366773" y="1311910"/>
                </a:lnTo>
                <a:lnTo>
                  <a:pt x="1332756" y="1339974"/>
                </a:lnTo>
                <a:lnTo>
                  <a:pt x="1293709" y="1361162"/>
                </a:lnTo>
                <a:lnTo>
                  <a:pt x="1250554" y="1374551"/>
                </a:lnTo>
                <a:lnTo>
                  <a:pt x="1204213" y="1379220"/>
                </a:lnTo>
                <a:lnTo>
                  <a:pt x="229870" y="1379220"/>
                </a:lnTo>
                <a:lnTo>
                  <a:pt x="183529" y="1374551"/>
                </a:lnTo>
                <a:lnTo>
                  <a:pt x="140374" y="1361162"/>
                </a:lnTo>
                <a:lnTo>
                  <a:pt x="101327" y="1339974"/>
                </a:lnTo>
                <a:lnTo>
                  <a:pt x="67309" y="1311910"/>
                </a:lnTo>
                <a:lnTo>
                  <a:pt x="39245" y="1277892"/>
                </a:lnTo>
                <a:lnTo>
                  <a:pt x="18057" y="1238845"/>
                </a:lnTo>
                <a:lnTo>
                  <a:pt x="4668" y="1195690"/>
                </a:lnTo>
                <a:lnTo>
                  <a:pt x="0" y="1149350"/>
                </a:lnTo>
                <a:lnTo>
                  <a:pt x="0" y="22987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2E26D88D-8FEA-4232-B460-47ED8B82F69A}"/>
              </a:ext>
            </a:extLst>
          </p:cNvPr>
          <p:cNvSpPr txBox="1"/>
          <p:nvPr/>
        </p:nvSpPr>
        <p:spPr>
          <a:xfrm>
            <a:off x="6967247" y="1552014"/>
            <a:ext cx="1169822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dirty="0" err="1">
                <a:latin typeface="华文新魏"/>
                <a:cs typeface="华文新魏"/>
              </a:rPr>
              <a:t>合同修改策略确定</a:t>
            </a:r>
            <a:endParaRPr sz="2800" dirty="0">
              <a:latin typeface="华文新魏"/>
              <a:cs typeface="华文新魏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E4DCE6F3-CA51-476C-AA77-16F0373DAC45}"/>
              </a:ext>
            </a:extLst>
          </p:cNvPr>
          <p:cNvSpPr/>
          <p:nvPr/>
        </p:nvSpPr>
        <p:spPr>
          <a:xfrm>
            <a:off x="6235851" y="2135124"/>
            <a:ext cx="597535" cy="76200"/>
          </a:xfrm>
          <a:custGeom>
            <a:avLst/>
            <a:gdLst/>
            <a:ahLst/>
            <a:cxnLst/>
            <a:rect l="l" t="t" r="r" b="b"/>
            <a:pathLst>
              <a:path w="597534" h="76200">
                <a:moveTo>
                  <a:pt x="521208" y="0"/>
                </a:moveTo>
                <a:lnTo>
                  <a:pt x="521208" y="76200"/>
                </a:lnTo>
                <a:lnTo>
                  <a:pt x="584708" y="44450"/>
                </a:lnTo>
                <a:lnTo>
                  <a:pt x="533908" y="44450"/>
                </a:lnTo>
                <a:lnTo>
                  <a:pt x="533908" y="31750"/>
                </a:lnTo>
                <a:lnTo>
                  <a:pt x="584708" y="31750"/>
                </a:lnTo>
                <a:lnTo>
                  <a:pt x="521208" y="0"/>
                </a:lnTo>
                <a:close/>
              </a:path>
              <a:path w="597534" h="76200">
                <a:moveTo>
                  <a:pt x="52120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521208" y="44450"/>
                </a:lnTo>
                <a:lnTo>
                  <a:pt x="521208" y="31750"/>
                </a:lnTo>
                <a:close/>
              </a:path>
              <a:path w="597534" h="76200">
                <a:moveTo>
                  <a:pt x="584708" y="31750"/>
                </a:moveTo>
                <a:lnTo>
                  <a:pt x="533908" y="31750"/>
                </a:lnTo>
                <a:lnTo>
                  <a:pt x="533908" y="44450"/>
                </a:lnTo>
                <a:lnTo>
                  <a:pt x="584708" y="44450"/>
                </a:lnTo>
                <a:lnTo>
                  <a:pt x="597408" y="38100"/>
                </a:lnTo>
                <a:lnTo>
                  <a:pt x="584708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49255939-769E-4D4F-82B0-7123AEE17A27}"/>
              </a:ext>
            </a:extLst>
          </p:cNvPr>
          <p:cNvSpPr/>
          <p:nvPr/>
        </p:nvSpPr>
        <p:spPr>
          <a:xfrm>
            <a:off x="1098448" y="3907536"/>
            <a:ext cx="1434465" cy="1379220"/>
          </a:xfrm>
          <a:custGeom>
            <a:avLst/>
            <a:gdLst/>
            <a:ahLst/>
            <a:cxnLst/>
            <a:rect l="l" t="t" r="r" b="b"/>
            <a:pathLst>
              <a:path w="1434464" h="1379220">
                <a:moveTo>
                  <a:pt x="0" y="229870"/>
                </a:moveTo>
                <a:lnTo>
                  <a:pt x="4670" y="183529"/>
                </a:lnTo>
                <a:lnTo>
                  <a:pt x="18064" y="140374"/>
                </a:lnTo>
                <a:lnTo>
                  <a:pt x="39259" y="101327"/>
                </a:lnTo>
                <a:lnTo>
                  <a:pt x="67329" y="67310"/>
                </a:lnTo>
                <a:lnTo>
                  <a:pt x="101349" y="39245"/>
                </a:lnTo>
                <a:lnTo>
                  <a:pt x="140396" y="18057"/>
                </a:lnTo>
                <a:lnTo>
                  <a:pt x="183544" y="4668"/>
                </a:lnTo>
                <a:lnTo>
                  <a:pt x="229869" y="0"/>
                </a:lnTo>
                <a:lnTo>
                  <a:pt x="1204214" y="0"/>
                </a:lnTo>
                <a:lnTo>
                  <a:pt x="1250554" y="4668"/>
                </a:lnTo>
                <a:lnTo>
                  <a:pt x="1293709" y="18057"/>
                </a:lnTo>
                <a:lnTo>
                  <a:pt x="1332756" y="39245"/>
                </a:lnTo>
                <a:lnTo>
                  <a:pt x="1366773" y="67310"/>
                </a:lnTo>
                <a:lnTo>
                  <a:pt x="1394838" y="101327"/>
                </a:lnTo>
                <a:lnTo>
                  <a:pt x="1416026" y="140374"/>
                </a:lnTo>
                <a:lnTo>
                  <a:pt x="1429415" y="183529"/>
                </a:lnTo>
                <a:lnTo>
                  <a:pt x="1434084" y="229870"/>
                </a:lnTo>
                <a:lnTo>
                  <a:pt x="1434084" y="1149350"/>
                </a:lnTo>
                <a:lnTo>
                  <a:pt x="1429415" y="1195675"/>
                </a:lnTo>
                <a:lnTo>
                  <a:pt x="1416026" y="1238823"/>
                </a:lnTo>
                <a:lnTo>
                  <a:pt x="1394838" y="1277870"/>
                </a:lnTo>
                <a:lnTo>
                  <a:pt x="1366774" y="1311890"/>
                </a:lnTo>
                <a:lnTo>
                  <a:pt x="1332756" y="1339960"/>
                </a:lnTo>
                <a:lnTo>
                  <a:pt x="1293709" y="1361155"/>
                </a:lnTo>
                <a:lnTo>
                  <a:pt x="1250554" y="1374549"/>
                </a:lnTo>
                <a:lnTo>
                  <a:pt x="1204214" y="1379220"/>
                </a:lnTo>
                <a:lnTo>
                  <a:pt x="229869" y="1379220"/>
                </a:lnTo>
                <a:lnTo>
                  <a:pt x="183544" y="1374549"/>
                </a:lnTo>
                <a:lnTo>
                  <a:pt x="140396" y="1361155"/>
                </a:lnTo>
                <a:lnTo>
                  <a:pt x="101349" y="1339960"/>
                </a:lnTo>
                <a:lnTo>
                  <a:pt x="67329" y="1311890"/>
                </a:lnTo>
                <a:lnTo>
                  <a:pt x="39259" y="1277870"/>
                </a:lnTo>
                <a:lnTo>
                  <a:pt x="18064" y="1238823"/>
                </a:lnTo>
                <a:lnTo>
                  <a:pt x="4670" y="1195675"/>
                </a:lnTo>
                <a:lnTo>
                  <a:pt x="0" y="1149350"/>
                </a:lnTo>
                <a:lnTo>
                  <a:pt x="0" y="22987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2230827B-ADF3-41A7-82B0-757F3ED5C444}"/>
              </a:ext>
            </a:extLst>
          </p:cNvPr>
          <p:cNvSpPr txBox="1"/>
          <p:nvPr/>
        </p:nvSpPr>
        <p:spPr>
          <a:xfrm>
            <a:off x="1357835" y="4231641"/>
            <a:ext cx="9398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华文新魏"/>
                <a:cs typeface="华文新魏"/>
              </a:rPr>
              <a:t>合同修 改处理</a:t>
            </a: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0A65FA55-83D0-451E-AC1D-04F5CB1ACF4B}"/>
              </a:ext>
            </a:extLst>
          </p:cNvPr>
          <p:cNvSpPr/>
          <p:nvPr/>
        </p:nvSpPr>
        <p:spPr>
          <a:xfrm>
            <a:off x="3129940" y="3902965"/>
            <a:ext cx="1434465" cy="1379220"/>
          </a:xfrm>
          <a:custGeom>
            <a:avLst/>
            <a:gdLst/>
            <a:ahLst/>
            <a:cxnLst/>
            <a:rect l="l" t="t" r="r" b="b"/>
            <a:pathLst>
              <a:path w="1434464" h="1379220">
                <a:moveTo>
                  <a:pt x="0" y="229870"/>
                </a:moveTo>
                <a:lnTo>
                  <a:pt x="4668" y="183529"/>
                </a:lnTo>
                <a:lnTo>
                  <a:pt x="18057" y="140374"/>
                </a:lnTo>
                <a:lnTo>
                  <a:pt x="39245" y="101327"/>
                </a:lnTo>
                <a:lnTo>
                  <a:pt x="67310" y="67310"/>
                </a:lnTo>
                <a:lnTo>
                  <a:pt x="101327" y="39245"/>
                </a:lnTo>
                <a:lnTo>
                  <a:pt x="140374" y="18057"/>
                </a:lnTo>
                <a:lnTo>
                  <a:pt x="183529" y="4668"/>
                </a:lnTo>
                <a:lnTo>
                  <a:pt x="229870" y="0"/>
                </a:lnTo>
                <a:lnTo>
                  <a:pt x="1204214" y="0"/>
                </a:lnTo>
                <a:lnTo>
                  <a:pt x="1250554" y="4668"/>
                </a:lnTo>
                <a:lnTo>
                  <a:pt x="1293709" y="18057"/>
                </a:lnTo>
                <a:lnTo>
                  <a:pt x="1332756" y="39245"/>
                </a:lnTo>
                <a:lnTo>
                  <a:pt x="1366774" y="67310"/>
                </a:lnTo>
                <a:lnTo>
                  <a:pt x="1394838" y="101327"/>
                </a:lnTo>
                <a:lnTo>
                  <a:pt x="1416026" y="140374"/>
                </a:lnTo>
                <a:lnTo>
                  <a:pt x="1429415" y="183529"/>
                </a:lnTo>
                <a:lnTo>
                  <a:pt x="1434084" y="229870"/>
                </a:lnTo>
                <a:lnTo>
                  <a:pt x="1434084" y="1149350"/>
                </a:lnTo>
                <a:lnTo>
                  <a:pt x="1429415" y="1195675"/>
                </a:lnTo>
                <a:lnTo>
                  <a:pt x="1416026" y="1238823"/>
                </a:lnTo>
                <a:lnTo>
                  <a:pt x="1394838" y="1277870"/>
                </a:lnTo>
                <a:lnTo>
                  <a:pt x="1366774" y="1311890"/>
                </a:lnTo>
                <a:lnTo>
                  <a:pt x="1332756" y="1339960"/>
                </a:lnTo>
                <a:lnTo>
                  <a:pt x="1293709" y="1361155"/>
                </a:lnTo>
                <a:lnTo>
                  <a:pt x="1250554" y="1374549"/>
                </a:lnTo>
                <a:lnTo>
                  <a:pt x="1204214" y="1379220"/>
                </a:lnTo>
                <a:lnTo>
                  <a:pt x="229870" y="1379220"/>
                </a:lnTo>
                <a:lnTo>
                  <a:pt x="183529" y="1374549"/>
                </a:lnTo>
                <a:lnTo>
                  <a:pt x="140374" y="1361155"/>
                </a:lnTo>
                <a:lnTo>
                  <a:pt x="101327" y="1339960"/>
                </a:lnTo>
                <a:lnTo>
                  <a:pt x="67310" y="1311890"/>
                </a:lnTo>
                <a:lnTo>
                  <a:pt x="39245" y="1277870"/>
                </a:lnTo>
                <a:lnTo>
                  <a:pt x="18057" y="1238823"/>
                </a:lnTo>
                <a:lnTo>
                  <a:pt x="4668" y="1195675"/>
                </a:lnTo>
                <a:lnTo>
                  <a:pt x="0" y="1149350"/>
                </a:lnTo>
                <a:lnTo>
                  <a:pt x="0" y="22987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D03B6AEC-E11B-4F8F-9F66-93DD3014B13D}"/>
              </a:ext>
            </a:extLst>
          </p:cNvPr>
          <p:cNvSpPr txBox="1"/>
          <p:nvPr/>
        </p:nvSpPr>
        <p:spPr>
          <a:xfrm>
            <a:off x="3389707" y="4031235"/>
            <a:ext cx="9398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华文新魏"/>
                <a:cs typeface="华文新魏"/>
              </a:rPr>
              <a:t>相关活 动产品 调整</a:t>
            </a: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9DA6693F-D4E5-4DEE-81E8-A4ED0AC14611}"/>
              </a:ext>
            </a:extLst>
          </p:cNvPr>
          <p:cNvSpPr/>
          <p:nvPr/>
        </p:nvSpPr>
        <p:spPr>
          <a:xfrm>
            <a:off x="5161431" y="3902965"/>
            <a:ext cx="1434465" cy="1379220"/>
          </a:xfrm>
          <a:custGeom>
            <a:avLst/>
            <a:gdLst/>
            <a:ahLst/>
            <a:cxnLst/>
            <a:rect l="l" t="t" r="r" b="b"/>
            <a:pathLst>
              <a:path w="1434465" h="1379220">
                <a:moveTo>
                  <a:pt x="0" y="229870"/>
                </a:moveTo>
                <a:lnTo>
                  <a:pt x="4668" y="183529"/>
                </a:lnTo>
                <a:lnTo>
                  <a:pt x="18057" y="140374"/>
                </a:lnTo>
                <a:lnTo>
                  <a:pt x="39245" y="101327"/>
                </a:lnTo>
                <a:lnTo>
                  <a:pt x="67310" y="67310"/>
                </a:lnTo>
                <a:lnTo>
                  <a:pt x="101327" y="39245"/>
                </a:lnTo>
                <a:lnTo>
                  <a:pt x="140374" y="18057"/>
                </a:lnTo>
                <a:lnTo>
                  <a:pt x="183529" y="4668"/>
                </a:lnTo>
                <a:lnTo>
                  <a:pt x="229870" y="0"/>
                </a:lnTo>
                <a:lnTo>
                  <a:pt x="1204214" y="0"/>
                </a:lnTo>
                <a:lnTo>
                  <a:pt x="1250554" y="4668"/>
                </a:lnTo>
                <a:lnTo>
                  <a:pt x="1293709" y="18057"/>
                </a:lnTo>
                <a:lnTo>
                  <a:pt x="1332756" y="39245"/>
                </a:lnTo>
                <a:lnTo>
                  <a:pt x="1366774" y="67310"/>
                </a:lnTo>
                <a:lnTo>
                  <a:pt x="1394838" y="101327"/>
                </a:lnTo>
                <a:lnTo>
                  <a:pt x="1416026" y="140374"/>
                </a:lnTo>
                <a:lnTo>
                  <a:pt x="1429415" y="183529"/>
                </a:lnTo>
                <a:lnTo>
                  <a:pt x="1434084" y="229870"/>
                </a:lnTo>
                <a:lnTo>
                  <a:pt x="1434084" y="1149350"/>
                </a:lnTo>
                <a:lnTo>
                  <a:pt x="1429415" y="1195675"/>
                </a:lnTo>
                <a:lnTo>
                  <a:pt x="1416026" y="1238823"/>
                </a:lnTo>
                <a:lnTo>
                  <a:pt x="1394838" y="1277870"/>
                </a:lnTo>
                <a:lnTo>
                  <a:pt x="1366774" y="1311890"/>
                </a:lnTo>
                <a:lnTo>
                  <a:pt x="1332756" y="1339960"/>
                </a:lnTo>
                <a:lnTo>
                  <a:pt x="1293709" y="1361155"/>
                </a:lnTo>
                <a:lnTo>
                  <a:pt x="1250554" y="1374549"/>
                </a:lnTo>
                <a:lnTo>
                  <a:pt x="1204214" y="1379220"/>
                </a:lnTo>
                <a:lnTo>
                  <a:pt x="229870" y="1379220"/>
                </a:lnTo>
                <a:lnTo>
                  <a:pt x="183529" y="1374549"/>
                </a:lnTo>
                <a:lnTo>
                  <a:pt x="140374" y="1361155"/>
                </a:lnTo>
                <a:lnTo>
                  <a:pt x="101327" y="1339960"/>
                </a:lnTo>
                <a:lnTo>
                  <a:pt x="67310" y="1311890"/>
                </a:lnTo>
                <a:lnTo>
                  <a:pt x="39245" y="1277870"/>
                </a:lnTo>
                <a:lnTo>
                  <a:pt x="18057" y="1238823"/>
                </a:lnTo>
                <a:lnTo>
                  <a:pt x="4668" y="1195675"/>
                </a:lnTo>
                <a:lnTo>
                  <a:pt x="0" y="1149350"/>
                </a:lnTo>
                <a:lnTo>
                  <a:pt x="0" y="22987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AD948F89-C197-498C-98BD-C12B8FC04DF6}"/>
              </a:ext>
            </a:extLst>
          </p:cNvPr>
          <p:cNvSpPr txBox="1"/>
          <p:nvPr/>
        </p:nvSpPr>
        <p:spPr>
          <a:xfrm>
            <a:off x="5404174" y="4214115"/>
            <a:ext cx="9398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华文新魏"/>
                <a:cs typeface="华文新魏"/>
              </a:rPr>
              <a:t>处理结 果报告</a:t>
            </a: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B03829D0-AD0C-4C0B-9658-A56B24FBA3BB}"/>
              </a:ext>
            </a:extLst>
          </p:cNvPr>
          <p:cNvSpPr/>
          <p:nvPr/>
        </p:nvSpPr>
        <p:spPr>
          <a:xfrm>
            <a:off x="2532532" y="4533901"/>
            <a:ext cx="597535" cy="76200"/>
          </a:xfrm>
          <a:custGeom>
            <a:avLst/>
            <a:gdLst/>
            <a:ahLst/>
            <a:cxnLst/>
            <a:rect l="l" t="t" r="r" b="b"/>
            <a:pathLst>
              <a:path w="597535" h="76200">
                <a:moveTo>
                  <a:pt x="521207" y="0"/>
                </a:moveTo>
                <a:lnTo>
                  <a:pt x="521207" y="76199"/>
                </a:lnTo>
                <a:lnTo>
                  <a:pt x="584707" y="44449"/>
                </a:lnTo>
                <a:lnTo>
                  <a:pt x="533907" y="44449"/>
                </a:lnTo>
                <a:lnTo>
                  <a:pt x="533907" y="31749"/>
                </a:lnTo>
                <a:lnTo>
                  <a:pt x="584707" y="31749"/>
                </a:lnTo>
                <a:lnTo>
                  <a:pt x="521207" y="0"/>
                </a:lnTo>
                <a:close/>
              </a:path>
              <a:path w="597535" h="76200">
                <a:moveTo>
                  <a:pt x="521207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521207" y="44449"/>
                </a:lnTo>
                <a:lnTo>
                  <a:pt x="521207" y="31749"/>
                </a:lnTo>
                <a:close/>
              </a:path>
              <a:path w="597535" h="76200">
                <a:moveTo>
                  <a:pt x="584707" y="31749"/>
                </a:moveTo>
                <a:lnTo>
                  <a:pt x="533907" y="31749"/>
                </a:lnTo>
                <a:lnTo>
                  <a:pt x="533907" y="44449"/>
                </a:lnTo>
                <a:lnTo>
                  <a:pt x="584707" y="44449"/>
                </a:lnTo>
                <a:lnTo>
                  <a:pt x="597407" y="38099"/>
                </a:lnTo>
                <a:lnTo>
                  <a:pt x="584707" y="3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7739E55B-8A80-4082-B20C-8A972BED2F97}"/>
              </a:ext>
            </a:extLst>
          </p:cNvPr>
          <p:cNvSpPr/>
          <p:nvPr/>
        </p:nvSpPr>
        <p:spPr>
          <a:xfrm>
            <a:off x="4564024" y="4533901"/>
            <a:ext cx="597535" cy="76200"/>
          </a:xfrm>
          <a:custGeom>
            <a:avLst/>
            <a:gdLst/>
            <a:ahLst/>
            <a:cxnLst/>
            <a:rect l="l" t="t" r="r" b="b"/>
            <a:pathLst>
              <a:path w="597535" h="76200">
                <a:moveTo>
                  <a:pt x="521207" y="0"/>
                </a:moveTo>
                <a:lnTo>
                  <a:pt x="521207" y="76199"/>
                </a:lnTo>
                <a:lnTo>
                  <a:pt x="584707" y="44449"/>
                </a:lnTo>
                <a:lnTo>
                  <a:pt x="533907" y="44449"/>
                </a:lnTo>
                <a:lnTo>
                  <a:pt x="533907" y="31749"/>
                </a:lnTo>
                <a:lnTo>
                  <a:pt x="584707" y="31749"/>
                </a:lnTo>
                <a:lnTo>
                  <a:pt x="521207" y="0"/>
                </a:lnTo>
                <a:close/>
              </a:path>
              <a:path w="597535" h="76200">
                <a:moveTo>
                  <a:pt x="521207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521207" y="44449"/>
                </a:lnTo>
                <a:lnTo>
                  <a:pt x="521207" y="31749"/>
                </a:lnTo>
                <a:close/>
              </a:path>
              <a:path w="597535" h="76200">
                <a:moveTo>
                  <a:pt x="584707" y="31749"/>
                </a:moveTo>
                <a:lnTo>
                  <a:pt x="533907" y="31749"/>
                </a:lnTo>
                <a:lnTo>
                  <a:pt x="533907" y="44449"/>
                </a:lnTo>
                <a:lnTo>
                  <a:pt x="584707" y="44449"/>
                </a:lnTo>
                <a:lnTo>
                  <a:pt x="597407" y="38099"/>
                </a:lnTo>
                <a:lnTo>
                  <a:pt x="584707" y="3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383078BE-8A3A-4F6C-A261-904F23FDAECD}"/>
              </a:ext>
            </a:extLst>
          </p:cNvPr>
          <p:cNvSpPr/>
          <p:nvPr/>
        </p:nvSpPr>
        <p:spPr>
          <a:xfrm>
            <a:off x="494690" y="2168399"/>
            <a:ext cx="8089900" cy="2458720"/>
          </a:xfrm>
          <a:custGeom>
            <a:avLst/>
            <a:gdLst/>
            <a:ahLst/>
            <a:cxnLst/>
            <a:rect l="l" t="t" r="r" b="b"/>
            <a:pathLst>
              <a:path w="8089900" h="2458720">
                <a:moveTo>
                  <a:pt x="551472" y="2382266"/>
                </a:moveTo>
                <a:lnTo>
                  <a:pt x="551472" y="2458466"/>
                </a:lnTo>
                <a:lnTo>
                  <a:pt x="614972" y="2426716"/>
                </a:lnTo>
                <a:lnTo>
                  <a:pt x="564172" y="2426716"/>
                </a:lnTo>
                <a:lnTo>
                  <a:pt x="564172" y="2414016"/>
                </a:lnTo>
                <a:lnTo>
                  <a:pt x="614972" y="2414016"/>
                </a:lnTo>
                <a:lnTo>
                  <a:pt x="551472" y="2382266"/>
                </a:lnTo>
                <a:close/>
              </a:path>
              <a:path w="8089900" h="2458720">
                <a:moveTo>
                  <a:pt x="8077200" y="1379474"/>
                </a:moveTo>
                <a:lnTo>
                  <a:pt x="2844" y="1379474"/>
                </a:lnTo>
                <a:lnTo>
                  <a:pt x="0" y="1382268"/>
                </a:lnTo>
                <a:lnTo>
                  <a:pt x="0" y="2423922"/>
                </a:lnTo>
                <a:lnTo>
                  <a:pt x="2844" y="2426716"/>
                </a:lnTo>
                <a:lnTo>
                  <a:pt x="551472" y="2426716"/>
                </a:lnTo>
                <a:lnTo>
                  <a:pt x="551472" y="2420366"/>
                </a:lnTo>
                <a:lnTo>
                  <a:pt x="12700" y="2420366"/>
                </a:lnTo>
                <a:lnTo>
                  <a:pt x="6350" y="2414016"/>
                </a:lnTo>
                <a:lnTo>
                  <a:pt x="12700" y="2414016"/>
                </a:lnTo>
                <a:lnTo>
                  <a:pt x="12700" y="1392174"/>
                </a:lnTo>
                <a:lnTo>
                  <a:pt x="6350" y="1392174"/>
                </a:lnTo>
                <a:lnTo>
                  <a:pt x="12700" y="1385824"/>
                </a:lnTo>
                <a:lnTo>
                  <a:pt x="8077200" y="1385824"/>
                </a:lnTo>
                <a:lnTo>
                  <a:pt x="8077200" y="1379474"/>
                </a:lnTo>
                <a:close/>
              </a:path>
              <a:path w="8089900" h="2458720">
                <a:moveTo>
                  <a:pt x="614972" y="2414016"/>
                </a:moveTo>
                <a:lnTo>
                  <a:pt x="564172" y="2414016"/>
                </a:lnTo>
                <a:lnTo>
                  <a:pt x="564172" y="2426716"/>
                </a:lnTo>
                <a:lnTo>
                  <a:pt x="614972" y="2426716"/>
                </a:lnTo>
                <a:lnTo>
                  <a:pt x="627672" y="2420366"/>
                </a:lnTo>
                <a:lnTo>
                  <a:pt x="614972" y="2414016"/>
                </a:lnTo>
                <a:close/>
              </a:path>
              <a:path w="8089900" h="2458720">
                <a:moveTo>
                  <a:pt x="12700" y="2414016"/>
                </a:moveTo>
                <a:lnTo>
                  <a:pt x="6350" y="2414016"/>
                </a:lnTo>
                <a:lnTo>
                  <a:pt x="12700" y="2420366"/>
                </a:lnTo>
                <a:lnTo>
                  <a:pt x="12700" y="2414016"/>
                </a:lnTo>
                <a:close/>
              </a:path>
              <a:path w="8089900" h="2458720">
                <a:moveTo>
                  <a:pt x="551472" y="2414016"/>
                </a:moveTo>
                <a:lnTo>
                  <a:pt x="12700" y="2414016"/>
                </a:lnTo>
                <a:lnTo>
                  <a:pt x="12700" y="2420366"/>
                </a:lnTo>
                <a:lnTo>
                  <a:pt x="551472" y="2420366"/>
                </a:lnTo>
                <a:lnTo>
                  <a:pt x="551472" y="2414016"/>
                </a:lnTo>
                <a:close/>
              </a:path>
              <a:path w="8089900" h="2458720">
                <a:moveTo>
                  <a:pt x="12700" y="1385824"/>
                </a:moveTo>
                <a:lnTo>
                  <a:pt x="6350" y="1392174"/>
                </a:lnTo>
                <a:lnTo>
                  <a:pt x="12700" y="1392174"/>
                </a:lnTo>
                <a:lnTo>
                  <a:pt x="12700" y="1385824"/>
                </a:lnTo>
                <a:close/>
              </a:path>
              <a:path w="8089900" h="2458720">
                <a:moveTo>
                  <a:pt x="8089900" y="1379474"/>
                </a:moveTo>
                <a:lnTo>
                  <a:pt x="8083550" y="1379474"/>
                </a:lnTo>
                <a:lnTo>
                  <a:pt x="8077200" y="1385824"/>
                </a:lnTo>
                <a:lnTo>
                  <a:pt x="12700" y="1385824"/>
                </a:lnTo>
                <a:lnTo>
                  <a:pt x="12700" y="1392174"/>
                </a:lnTo>
                <a:lnTo>
                  <a:pt x="8087106" y="1392174"/>
                </a:lnTo>
                <a:lnTo>
                  <a:pt x="8089900" y="1389253"/>
                </a:lnTo>
                <a:lnTo>
                  <a:pt x="8089900" y="1379474"/>
                </a:lnTo>
                <a:close/>
              </a:path>
              <a:path w="8089900" h="2458720">
                <a:moveTo>
                  <a:pt x="8077200" y="6350"/>
                </a:moveTo>
                <a:lnTo>
                  <a:pt x="8077200" y="1385824"/>
                </a:lnTo>
                <a:lnTo>
                  <a:pt x="8083550" y="1379474"/>
                </a:lnTo>
                <a:lnTo>
                  <a:pt x="8089900" y="1379474"/>
                </a:lnTo>
                <a:lnTo>
                  <a:pt x="8089900" y="12700"/>
                </a:lnTo>
                <a:lnTo>
                  <a:pt x="8083550" y="12700"/>
                </a:lnTo>
                <a:lnTo>
                  <a:pt x="8077200" y="6350"/>
                </a:lnTo>
                <a:close/>
              </a:path>
              <a:path w="8089900" h="2458720">
                <a:moveTo>
                  <a:pt x="8087106" y="0"/>
                </a:moveTo>
                <a:lnTo>
                  <a:pt x="7772908" y="0"/>
                </a:lnTo>
                <a:lnTo>
                  <a:pt x="7772908" y="12700"/>
                </a:lnTo>
                <a:lnTo>
                  <a:pt x="8077200" y="12700"/>
                </a:lnTo>
                <a:lnTo>
                  <a:pt x="8077200" y="6350"/>
                </a:lnTo>
                <a:lnTo>
                  <a:pt x="8089900" y="6350"/>
                </a:lnTo>
                <a:lnTo>
                  <a:pt x="8089900" y="2794"/>
                </a:lnTo>
                <a:lnTo>
                  <a:pt x="8087106" y="0"/>
                </a:lnTo>
                <a:close/>
              </a:path>
              <a:path w="8089900" h="2458720">
                <a:moveTo>
                  <a:pt x="8089900" y="6350"/>
                </a:moveTo>
                <a:lnTo>
                  <a:pt x="8077200" y="6350"/>
                </a:lnTo>
                <a:lnTo>
                  <a:pt x="8083550" y="12700"/>
                </a:lnTo>
                <a:lnTo>
                  <a:pt x="8089900" y="12700"/>
                </a:lnTo>
                <a:lnTo>
                  <a:pt x="808990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C2E34FEF-61F0-44DB-8925-08C30E5B8F2C}"/>
              </a:ext>
            </a:extLst>
          </p:cNvPr>
          <p:cNvSpPr/>
          <p:nvPr/>
        </p:nvSpPr>
        <p:spPr>
          <a:xfrm>
            <a:off x="619912" y="1476757"/>
            <a:ext cx="1076325" cy="1035050"/>
          </a:xfrm>
          <a:custGeom>
            <a:avLst/>
            <a:gdLst/>
            <a:ahLst/>
            <a:cxnLst/>
            <a:rect l="l" t="t" r="r" b="b"/>
            <a:pathLst>
              <a:path w="1076325" h="1035050">
                <a:moveTo>
                  <a:pt x="1075944" y="0"/>
                </a:moveTo>
                <a:lnTo>
                  <a:pt x="0" y="0"/>
                </a:lnTo>
                <a:lnTo>
                  <a:pt x="0" y="1034796"/>
                </a:lnTo>
                <a:lnTo>
                  <a:pt x="946531" y="1034796"/>
                </a:lnTo>
                <a:lnTo>
                  <a:pt x="1075944" y="905383"/>
                </a:lnTo>
                <a:lnTo>
                  <a:pt x="1075944" y="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3B3615B1-3395-4A61-84CA-DE1C05868AD5}"/>
              </a:ext>
            </a:extLst>
          </p:cNvPr>
          <p:cNvSpPr/>
          <p:nvPr/>
        </p:nvSpPr>
        <p:spPr>
          <a:xfrm>
            <a:off x="1558440" y="2156889"/>
            <a:ext cx="129539" cy="129539"/>
          </a:xfrm>
          <a:custGeom>
            <a:avLst/>
            <a:gdLst/>
            <a:ahLst/>
            <a:cxnLst/>
            <a:rect l="l" t="t" r="r" b="b"/>
            <a:pathLst>
              <a:path w="129539" h="129539">
                <a:moveTo>
                  <a:pt x="129413" y="0"/>
                </a:moveTo>
                <a:lnTo>
                  <a:pt x="25908" y="25907"/>
                </a:lnTo>
                <a:lnTo>
                  <a:pt x="0" y="129412"/>
                </a:lnTo>
                <a:lnTo>
                  <a:pt x="129413" y="0"/>
                </a:lnTo>
                <a:close/>
              </a:path>
            </a:pathLst>
          </a:custGeom>
          <a:solidFill>
            <a:srgbClr val="00A3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F5E3B70F-C963-48FE-8FD8-1CA7EC6C9563}"/>
              </a:ext>
            </a:extLst>
          </p:cNvPr>
          <p:cNvSpPr/>
          <p:nvPr/>
        </p:nvSpPr>
        <p:spPr>
          <a:xfrm>
            <a:off x="619912" y="1476757"/>
            <a:ext cx="1076325" cy="1035050"/>
          </a:xfrm>
          <a:custGeom>
            <a:avLst/>
            <a:gdLst/>
            <a:ahLst/>
            <a:cxnLst/>
            <a:rect l="l" t="t" r="r" b="b"/>
            <a:pathLst>
              <a:path w="1076325" h="1035050">
                <a:moveTo>
                  <a:pt x="946531" y="1034796"/>
                </a:moveTo>
                <a:lnTo>
                  <a:pt x="972439" y="931290"/>
                </a:lnTo>
                <a:lnTo>
                  <a:pt x="1075944" y="905383"/>
                </a:lnTo>
                <a:lnTo>
                  <a:pt x="946531" y="1034796"/>
                </a:lnTo>
                <a:lnTo>
                  <a:pt x="0" y="1034796"/>
                </a:lnTo>
                <a:lnTo>
                  <a:pt x="0" y="0"/>
                </a:lnTo>
                <a:lnTo>
                  <a:pt x="1075944" y="0"/>
                </a:lnTo>
                <a:lnTo>
                  <a:pt x="1075944" y="905383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7094DB99-4A2D-40FF-BFDF-6A8ED3BAD50E}"/>
              </a:ext>
            </a:extLst>
          </p:cNvPr>
          <p:cNvSpPr txBox="1"/>
          <p:nvPr/>
        </p:nvSpPr>
        <p:spPr>
          <a:xfrm>
            <a:off x="853054" y="1544789"/>
            <a:ext cx="63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华文新魏"/>
                <a:cs typeface="华文新魏"/>
              </a:rPr>
              <a:t>合同</a:t>
            </a: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FF387FD1-5EE5-4198-99AA-145DB7CD6A47}"/>
              </a:ext>
            </a:extLst>
          </p:cNvPr>
          <p:cNvSpPr/>
          <p:nvPr/>
        </p:nvSpPr>
        <p:spPr>
          <a:xfrm>
            <a:off x="6595516" y="4614672"/>
            <a:ext cx="597535" cy="76200"/>
          </a:xfrm>
          <a:custGeom>
            <a:avLst/>
            <a:gdLst/>
            <a:ahLst/>
            <a:cxnLst/>
            <a:rect l="l" t="t" r="r" b="b"/>
            <a:pathLst>
              <a:path w="597534" h="76200">
                <a:moveTo>
                  <a:pt x="521207" y="0"/>
                </a:moveTo>
                <a:lnTo>
                  <a:pt x="521207" y="76199"/>
                </a:lnTo>
                <a:lnTo>
                  <a:pt x="584707" y="44449"/>
                </a:lnTo>
                <a:lnTo>
                  <a:pt x="533907" y="44449"/>
                </a:lnTo>
                <a:lnTo>
                  <a:pt x="533907" y="31749"/>
                </a:lnTo>
                <a:lnTo>
                  <a:pt x="584707" y="31749"/>
                </a:lnTo>
                <a:lnTo>
                  <a:pt x="521207" y="0"/>
                </a:lnTo>
                <a:close/>
              </a:path>
              <a:path w="597534" h="76200">
                <a:moveTo>
                  <a:pt x="521207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521207" y="44449"/>
                </a:lnTo>
                <a:lnTo>
                  <a:pt x="521207" y="31749"/>
                </a:lnTo>
                <a:close/>
              </a:path>
              <a:path w="597534" h="76200">
                <a:moveTo>
                  <a:pt x="584707" y="31749"/>
                </a:moveTo>
                <a:lnTo>
                  <a:pt x="533907" y="31749"/>
                </a:lnTo>
                <a:lnTo>
                  <a:pt x="533907" y="44449"/>
                </a:lnTo>
                <a:lnTo>
                  <a:pt x="584707" y="44449"/>
                </a:lnTo>
                <a:lnTo>
                  <a:pt x="597407" y="38099"/>
                </a:lnTo>
                <a:lnTo>
                  <a:pt x="584707" y="3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8B341CE2-BADD-41BD-B71D-C793DB6DF141}"/>
              </a:ext>
            </a:extLst>
          </p:cNvPr>
          <p:cNvSpPr/>
          <p:nvPr/>
        </p:nvSpPr>
        <p:spPr>
          <a:xfrm>
            <a:off x="7212450" y="4141471"/>
            <a:ext cx="1313815" cy="1035050"/>
          </a:xfrm>
          <a:custGeom>
            <a:avLst/>
            <a:gdLst/>
            <a:ahLst/>
            <a:cxnLst/>
            <a:rect l="l" t="t" r="r" b="b"/>
            <a:pathLst>
              <a:path w="1313815" h="1035050">
                <a:moveTo>
                  <a:pt x="1313688" y="0"/>
                </a:moveTo>
                <a:lnTo>
                  <a:pt x="0" y="0"/>
                </a:lnTo>
                <a:lnTo>
                  <a:pt x="0" y="1034795"/>
                </a:lnTo>
                <a:lnTo>
                  <a:pt x="1184402" y="1034795"/>
                </a:lnTo>
                <a:lnTo>
                  <a:pt x="1313688" y="905509"/>
                </a:lnTo>
                <a:lnTo>
                  <a:pt x="1313688" y="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E6A084F3-AC61-47A5-BB5E-BD9E0F0FA698}"/>
              </a:ext>
            </a:extLst>
          </p:cNvPr>
          <p:cNvSpPr/>
          <p:nvPr/>
        </p:nvSpPr>
        <p:spPr>
          <a:xfrm>
            <a:off x="8396852" y="5046980"/>
            <a:ext cx="129539" cy="129539"/>
          </a:xfrm>
          <a:custGeom>
            <a:avLst/>
            <a:gdLst/>
            <a:ahLst/>
            <a:cxnLst/>
            <a:rect l="l" t="t" r="r" b="b"/>
            <a:pathLst>
              <a:path w="129540" h="129539">
                <a:moveTo>
                  <a:pt x="129286" y="0"/>
                </a:moveTo>
                <a:lnTo>
                  <a:pt x="25781" y="25781"/>
                </a:lnTo>
                <a:lnTo>
                  <a:pt x="0" y="129286"/>
                </a:lnTo>
                <a:lnTo>
                  <a:pt x="129286" y="0"/>
                </a:lnTo>
                <a:close/>
              </a:path>
            </a:pathLst>
          </a:custGeom>
          <a:solidFill>
            <a:srgbClr val="00A3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3CE086BC-1406-4D3E-8672-A9EDE453A781}"/>
              </a:ext>
            </a:extLst>
          </p:cNvPr>
          <p:cNvSpPr/>
          <p:nvPr/>
        </p:nvSpPr>
        <p:spPr>
          <a:xfrm>
            <a:off x="7212450" y="4141471"/>
            <a:ext cx="1313815" cy="1035050"/>
          </a:xfrm>
          <a:custGeom>
            <a:avLst/>
            <a:gdLst/>
            <a:ahLst/>
            <a:cxnLst/>
            <a:rect l="l" t="t" r="r" b="b"/>
            <a:pathLst>
              <a:path w="1313815" h="1035050">
                <a:moveTo>
                  <a:pt x="1184402" y="1034795"/>
                </a:moveTo>
                <a:lnTo>
                  <a:pt x="1210183" y="931290"/>
                </a:lnTo>
                <a:lnTo>
                  <a:pt x="1313688" y="905509"/>
                </a:lnTo>
                <a:lnTo>
                  <a:pt x="1184402" y="1034795"/>
                </a:lnTo>
                <a:lnTo>
                  <a:pt x="0" y="1034795"/>
                </a:lnTo>
                <a:lnTo>
                  <a:pt x="0" y="0"/>
                </a:lnTo>
                <a:lnTo>
                  <a:pt x="1313688" y="0"/>
                </a:lnTo>
                <a:lnTo>
                  <a:pt x="1313688" y="90550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64DAC547-D2D4-4EA3-A1AA-0245A2B1395A}"/>
              </a:ext>
            </a:extLst>
          </p:cNvPr>
          <p:cNvSpPr txBox="1"/>
          <p:nvPr/>
        </p:nvSpPr>
        <p:spPr>
          <a:xfrm>
            <a:off x="7474261" y="4219576"/>
            <a:ext cx="109093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7665" marR="5080" indent="-355600">
              <a:lnSpc>
                <a:spcPct val="100000"/>
              </a:lnSpc>
              <a:spcBef>
                <a:spcPts val="95"/>
              </a:spcBef>
            </a:pPr>
            <a:r>
              <a:rPr sz="2800" spc="-5" dirty="0" err="1">
                <a:latin typeface="华文新魏"/>
                <a:cs typeface="华文新魏"/>
              </a:rPr>
              <a:t>处理</a:t>
            </a:r>
            <a:endParaRPr lang="en-US" sz="2800" spc="-5" dirty="0">
              <a:latin typeface="华文新魏"/>
              <a:cs typeface="华文新魏"/>
            </a:endParaRPr>
          </a:p>
          <a:p>
            <a:pPr marL="367665" marR="5080" indent="-355600">
              <a:lnSpc>
                <a:spcPct val="100000"/>
              </a:lnSpc>
              <a:spcBef>
                <a:spcPts val="95"/>
              </a:spcBef>
            </a:pPr>
            <a:r>
              <a:rPr sz="2800" spc="-5" dirty="0" err="1">
                <a:latin typeface="华文新魏"/>
                <a:cs typeface="华文新魏"/>
              </a:rPr>
              <a:t>报告</a:t>
            </a:r>
            <a:endParaRPr sz="2800" dirty="0">
              <a:latin typeface="华文新魏"/>
              <a:cs typeface="华文新魏"/>
            </a:endParaRPr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8E64F7D6-791C-400E-8886-3E54E763AD62}"/>
              </a:ext>
            </a:extLst>
          </p:cNvPr>
          <p:cNvSpPr/>
          <p:nvPr/>
        </p:nvSpPr>
        <p:spPr>
          <a:xfrm>
            <a:off x="858798" y="2016555"/>
            <a:ext cx="1076325" cy="1035050"/>
          </a:xfrm>
          <a:custGeom>
            <a:avLst/>
            <a:gdLst/>
            <a:ahLst/>
            <a:cxnLst/>
            <a:rect l="l" t="t" r="r" b="b"/>
            <a:pathLst>
              <a:path w="1076325" h="1035050">
                <a:moveTo>
                  <a:pt x="1075944" y="0"/>
                </a:moveTo>
                <a:lnTo>
                  <a:pt x="0" y="0"/>
                </a:lnTo>
                <a:lnTo>
                  <a:pt x="0" y="1034795"/>
                </a:lnTo>
                <a:lnTo>
                  <a:pt x="946531" y="1034795"/>
                </a:lnTo>
                <a:lnTo>
                  <a:pt x="1075944" y="905382"/>
                </a:lnTo>
                <a:lnTo>
                  <a:pt x="1075944" y="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4F4CA7CE-9ED4-406D-9F4F-27DC7388F131}"/>
              </a:ext>
            </a:extLst>
          </p:cNvPr>
          <p:cNvSpPr/>
          <p:nvPr/>
        </p:nvSpPr>
        <p:spPr>
          <a:xfrm>
            <a:off x="1805329" y="2921937"/>
            <a:ext cx="129539" cy="129539"/>
          </a:xfrm>
          <a:custGeom>
            <a:avLst/>
            <a:gdLst/>
            <a:ahLst/>
            <a:cxnLst/>
            <a:rect l="l" t="t" r="r" b="b"/>
            <a:pathLst>
              <a:path w="129539" h="129539">
                <a:moveTo>
                  <a:pt x="129412" y="0"/>
                </a:moveTo>
                <a:lnTo>
                  <a:pt x="25907" y="25908"/>
                </a:lnTo>
                <a:lnTo>
                  <a:pt x="0" y="129413"/>
                </a:lnTo>
                <a:lnTo>
                  <a:pt x="129412" y="0"/>
                </a:lnTo>
                <a:close/>
              </a:path>
            </a:pathLst>
          </a:custGeom>
          <a:solidFill>
            <a:srgbClr val="00A3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1A684DC7-F293-4423-B8D2-3714E006FB16}"/>
              </a:ext>
            </a:extLst>
          </p:cNvPr>
          <p:cNvSpPr/>
          <p:nvPr/>
        </p:nvSpPr>
        <p:spPr>
          <a:xfrm>
            <a:off x="858798" y="2016555"/>
            <a:ext cx="1076325" cy="1035050"/>
          </a:xfrm>
          <a:custGeom>
            <a:avLst/>
            <a:gdLst/>
            <a:ahLst/>
            <a:cxnLst/>
            <a:rect l="l" t="t" r="r" b="b"/>
            <a:pathLst>
              <a:path w="1076325" h="1035050">
                <a:moveTo>
                  <a:pt x="946531" y="1034795"/>
                </a:moveTo>
                <a:lnTo>
                  <a:pt x="972439" y="931290"/>
                </a:lnTo>
                <a:lnTo>
                  <a:pt x="1075944" y="905382"/>
                </a:lnTo>
                <a:lnTo>
                  <a:pt x="946531" y="1034795"/>
                </a:lnTo>
                <a:lnTo>
                  <a:pt x="0" y="1034795"/>
                </a:lnTo>
                <a:lnTo>
                  <a:pt x="0" y="0"/>
                </a:lnTo>
                <a:lnTo>
                  <a:pt x="1075944" y="0"/>
                </a:lnTo>
                <a:lnTo>
                  <a:pt x="1075944" y="90538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0C7710FE-5909-4BF5-A49C-730C501DDC71}"/>
              </a:ext>
            </a:extLst>
          </p:cNvPr>
          <p:cNvSpPr txBox="1"/>
          <p:nvPr/>
        </p:nvSpPr>
        <p:spPr>
          <a:xfrm>
            <a:off x="1068411" y="2144035"/>
            <a:ext cx="1090930" cy="7636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7665" marR="5080" indent="-355600">
              <a:lnSpc>
                <a:spcPct val="100000"/>
              </a:lnSpc>
              <a:spcBef>
                <a:spcPts val="95"/>
              </a:spcBef>
            </a:pPr>
            <a:r>
              <a:rPr sz="2400" spc="-5" dirty="0" err="1">
                <a:latin typeface="华文新魏"/>
                <a:cs typeface="华文新魏"/>
              </a:rPr>
              <a:t>变更</a:t>
            </a:r>
            <a:endParaRPr lang="en-US" sz="2400" spc="-5" dirty="0">
              <a:latin typeface="华文新魏"/>
              <a:cs typeface="华文新魏"/>
            </a:endParaRPr>
          </a:p>
          <a:p>
            <a:pPr marL="367665" marR="5080" indent="-355600">
              <a:lnSpc>
                <a:spcPct val="100000"/>
              </a:lnSpc>
              <a:spcBef>
                <a:spcPts val="95"/>
              </a:spcBef>
            </a:pPr>
            <a:r>
              <a:rPr sz="2400" spc="-5" dirty="0" err="1">
                <a:latin typeface="华文新魏"/>
                <a:cs typeface="华文新魏"/>
              </a:rPr>
              <a:t>请求</a:t>
            </a:r>
            <a:endParaRPr sz="2400" dirty="0">
              <a:latin typeface="华文新魏"/>
              <a:cs typeface="华文新魏"/>
            </a:endParaRPr>
          </a:p>
        </p:txBody>
      </p:sp>
    </p:spTree>
    <p:extLst>
      <p:ext uri="{BB962C8B-B14F-4D97-AF65-F5344CB8AC3E}">
        <p14:creationId xmlns:p14="http://schemas.microsoft.com/office/powerpoint/2010/main" val="1508445118"/>
      </p:ext>
    </p:extLst>
  </p:cSld>
  <p:clrMapOvr>
    <a:masterClrMapping/>
  </p:clrMapOvr>
  <p:transition spd="slow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14.1  </a:t>
            </a:r>
            <a:r>
              <a:rPr lang="zh-CN" altLang="en-US" dirty="0"/>
              <a:t>合同管理的任务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3E23F04D-201B-44C0-A027-C9EC74B4A613}"/>
              </a:ext>
            </a:extLst>
          </p:cNvPr>
          <p:cNvSpPr txBox="1">
            <a:spLocks/>
          </p:cNvSpPr>
          <p:nvPr/>
        </p:nvSpPr>
        <p:spPr>
          <a:xfrm>
            <a:off x="312316" y="1055145"/>
            <a:ext cx="5932805" cy="38215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CN" altLang="en-US" sz="2400" dirty="0">
                <a:solidFill>
                  <a:srgbClr val="FF0000"/>
                </a:solidFill>
              </a:rPr>
              <a:t>乙</a:t>
            </a:r>
            <a:r>
              <a:rPr lang="zh-CN" altLang="en-US" sz="2400" spc="-5" dirty="0">
                <a:solidFill>
                  <a:srgbClr val="FF0000"/>
                </a:solidFill>
              </a:rPr>
              <a:t>方</a:t>
            </a:r>
            <a:r>
              <a:rPr lang="en-US" altLang="zh-CN" sz="2400" i="1" dirty="0">
                <a:solidFill>
                  <a:srgbClr val="FF0000"/>
                </a:solidFill>
                <a:latin typeface="华文隶书"/>
                <a:cs typeface="华文隶书"/>
              </a:rPr>
              <a:t>--  </a:t>
            </a:r>
            <a:r>
              <a:rPr lang="zh-CN" altLang="en-US" sz="2400" dirty="0">
                <a:solidFill>
                  <a:srgbClr val="FF66FF"/>
                </a:solidFill>
              </a:rPr>
              <a:t>违约事件处理过程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A62FAF4E-2246-4B52-91A4-7881F6A3DC0D}"/>
              </a:ext>
            </a:extLst>
          </p:cNvPr>
          <p:cNvSpPr/>
          <p:nvPr/>
        </p:nvSpPr>
        <p:spPr>
          <a:xfrm>
            <a:off x="2951599" y="1960879"/>
            <a:ext cx="1430020" cy="1214755"/>
          </a:xfrm>
          <a:custGeom>
            <a:avLst/>
            <a:gdLst/>
            <a:ahLst/>
            <a:cxnLst/>
            <a:rect l="l" t="t" r="r" b="b"/>
            <a:pathLst>
              <a:path w="1430020" h="1214754">
                <a:moveTo>
                  <a:pt x="0" y="202437"/>
                </a:moveTo>
                <a:lnTo>
                  <a:pt x="5348" y="156034"/>
                </a:lnTo>
                <a:lnTo>
                  <a:pt x="20583" y="113429"/>
                </a:lnTo>
                <a:lnTo>
                  <a:pt x="44487" y="75841"/>
                </a:lnTo>
                <a:lnTo>
                  <a:pt x="75841" y="44487"/>
                </a:lnTo>
                <a:lnTo>
                  <a:pt x="113429" y="20583"/>
                </a:lnTo>
                <a:lnTo>
                  <a:pt x="156034" y="5348"/>
                </a:lnTo>
                <a:lnTo>
                  <a:pt x="202438" y="0"/>
                </a:lnTo>
                <a:lnTo>
                  <a:pt x="1227074" y="0"/>
                </a:lnTo>
                <a:lnTo>
                  <a:pt x="1273477" y="5348"/>
                </a:lnTo>
                <a:lnTo>
                  <a:pt x="1316082" y="20583"/>
                </a:lnTo>
                <a:lnTo>
                  <a:pt x="1353670" y="44487"/>
                </a:lnTo>
                <a:lnTo>
                  <a:pt x="1385024" y="75841"/>
                </a:lnTo>
                <a:lnTo>
                  <a:pt x="1408928" y="113429"/>
                </a:lnTo>
                <a:lnTo>
                  <a:pt x="1424163" y="156034"/>
                </a:lnTo>
                <a:lnTo>
                  <a:pt x="1429512" y="202437"/>
                </a:lnTo>
                <a:lnTo>
                  <a:pt x="1429512" y="1012189"/>
                </a:lnTo>
                <a:lnTo>
                  <a:pt x="1424163" y="1058593"/>
                </a:lnTo>
                <a:lnTo>
                  <a:pt x="1408928" y="1101198"/>
                </a:lnTo>
                <a:lnTo>
                  <a:pt x="1385024" y="1138786"/>
                </a:lnTo>
                <a:lnTo>
                  <a:pt x="1353670" y="1170140"/>
                </a:lnTo>
                <a:lnTo>
                  <a:pt x="1316082" y="1194044"/>
                </a:lnTo>
                <a:lnTo>
                  <a:pt x="1273477" y="1209279"/>
                </a:lnTo>
                <a:lnTo>
                  <a:pt x="1227074" y="1214627"/>
                </a:lnTo>
                <a:lnTo>
                  <a:pt x="202438" y="1214627"/>
                </a:lnTo>
                <a:lnTo>
                  <a:pt x="156034" y="1209279"/>
                </a:lnTo>
                <a:lnTo>
                  <a:pt x="113429" y="1194044"/>
                </a:lnTo>
                <a:lnTo>
                  <a:pt x="75841" y="1170140"/>
                </a:lnTo>
                <a:lnTo>
                  <a:pt x="44487" y="1138786"/>
                </a:lnTo>
                <a:lnTo>
                  <a:pt x="20583" y="1101198"/>
                </a:lnTo>
                <a:lnTo>
                  <a:pt x="5348" y="1058593"/>
                </a:lnTo>
                <a:lnTo>
                  <a:pt x="0" y="1012189"/>
                </a:lnTo>
                <a:lnTo>
                  <a:pt x="0" y="20243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533F287-3765-42A2-A20D-2CA50F722515}"/>
              </a:ext>
            </a:extLst>
          </p:cNvPr>
          <p:cNvSpPr txBox="1"/>
          <p:nvPr/>
        </p:nvSpPr>
        <p:spPr>
          <a:xfrm>
            <a:off x="3169468" y="2186435"/>
            <a:ext cx="109093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400" spc="-5" dirty="0">
                <a:latin typeface="华文新魏"/>
                <a:cs typeface="华文新魏"/>
              </a:rPr>
              <a:t>违约事 </a:t>
            </a:r>
            <a:r>
              <a:rPr sz="2400" spc="-10" dirty="0">
                <a:latin typeface="华文新魏"/>
                <a:cs typeface="华文新魏"/>
              </a:rPr>
              <a:t>件通告</a:t>
            </a:r>
            <a:endParaRPr sz="2400" dirty="0">
              <a:latin typeface="华文新魏"/>
              <a:cs typeface="华文新魏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DDBF57DA-FA39-439B-BE25-F893D24E16A5}"/>
              </a:ext>
            </a:extLst>
          </p:cNvPr>
          <p:cNvSpPr/>
          <p:nvPr/>
        </p:nvSpPr>
        <p:spPr>
          <a:xfrm>
            <a:off x="2117972" y="2530855"/>
            <a:ext cx="833755" cy="76200"/>
          </a:xfrm>
          <a:custGeom>
            <a:avLst/>
            <a:gdLst/>
            <a:ahLst/>
            <a:cxnLst/>
            <a:rect l="l" t="t" r="r" b="b"/>
            <a:pathLst>
              <a:path w="833755" h="76200">
                <a:moveTo>
                  <a:pt x="757427" y="0"/>
                </a:moveTo>
                <a:lnTo>
                  <a:pt x="757427" y="76200"/>
                </a:lnTo>
                <a:lnTo>
                  <a:pt x="820927" y="44450"/>
                </a:lnTo>
                <a:lnTo>
                  <a:pt x="770127" y="44450"/>
                </a:lnTo>
                <a:lnTo>
                  <a:pt x="770127" y="31750"/>
                </a:lnTo>
                <a:lnTo>
                  <a:pt x="820927" y="31750"/>
                </a:lnTo>
                <a:lnTo>
                  <a:pt x="757427" y="0"/>
                </a:lnTo>
                <a:close/>
              </a:path>
              <a:path w="833755" h="76200">
                <a:moveTo>
                  <a:pt x="757427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757427" y="44450"/>
                </a:lnTo>
                <a:lnTo>
                  <a:pt x="757427" y="31750"/>
                </a:lnTo>
                <a:close/>
              </a:path>
              <a:path w="833755" h="76200">
                <a:moveTo>
                  <a:pt x="820927" y="31750"/>
                </a:moveTo>
                <a:lnTo>
                  <a:pt x="770127" y="31750"/>
                </a:lnTo>
                <a:lnTo>
                  <a:pt x="770127" y="44450"/>
                </a:lnTo>
                <a:lnTo>
                  <a:pt x="820927" y="44450"/>
                </a:lnTo>
                <a:lnTo>
                  <a:pt x="833627" y="38100"/>
                </a:lnTo>
                <a:lnTo>
                  <a:pt x="820927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2256F7B1-E741-4137-8CA9-35E51D9E390C}"/>
              </a:ext>
            </a:extLst>
          </p:cNvPr>
          <p:cNvSpPr/>
          <p:nvPr/>
        </p:nvSpPr>
        <p:spPr>
          <a:xfrm>
            <a:off x="4381112" y="2532379"/>
            <a:ext cx="596265" cy="76200"/>
          </a:xfrm>
          <a:custGeom>
            <a:avLst/>
            <a:gdLst/>
            <a:ahLst/>
            <a:cxnLst/>
            <a:rect l="l" t="t" r="r" b="b"/>
            <a:pathLst>
              <a:path w="596264" h="76200">
                <a:moveTo>
                  <a:pt x="519684" y="0"/>
                </a:moveTo>
                <a:lnTo>
                  <a:pt x="519684" y="76200"/>
                </a:lnTo>
                <a:lnTo>
                  <a:pt x="583184" y="44450"/>
                </a:lnTo>
                <a:lnTo>
                  <a:pt x="532384" y="44450"/>
                </a:lnTo>
                <a:lnTo>
                  <a:pt x="532384" y="31750"/>
                </a:lnTo>
                <a:lnTo>
                  <a:pt x="583184" y="31750"/>
                </a:lnTo>
                <a:lnTo>
                  <a:pt x="519684" y="0"/>
                </a:lnTo>
                <a:close/>
              </a:path>
              <a:path w="596264" h="76200">
                <a:moveTo>
                  <a:pt x="519684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519684" y="44450"/>
                </a:lnTo>
                <a:lnTo>
                  <a:pt x="519684" y="31750"/>
                </a:lnTo>
                <a:close/>
              </a:path>
              <a:path w="596264" h="76200">
                <a:moveTo>
                  <a:pt x="583184" y="31750"/>
                </a:moveTo>
                <a:lnTo>
                  <a:pt x="532384" y="31750"/>
                </a:lnTo>
                <a:lnTo>
                  <a:pt x="532384" y="44450"/>
                </a:lnTo>
                <a:lnTo>
                  <a:pt x="583184" y="44450"/>
                </a:lnTo>
                <a:lnTo>
                  <a:pt x="595884" y="38100"/>
                </a:lnTo>
                <a:lnTo>
                  <a:pt x="583184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B91314F0-592E-482C-AEC3-0AE5B884B0AE}"/>
              </a:ext>
            </a:extLst>
          </p:cNvPr>
          <p:cNvSpPr/>
          <p:nvPr/>
        </p:nvSpPr>
        <p:spPr>
          <a:xfrm>
            <a:off x="4976995" y="1959355"/>
            <a:ext cx="1431290" cy="1214755"/>
          </a:xfrm>
          <a:custGeom>
            <a:avLst/>
            <a:gdLst/>
            <a:ahLst/>
            <a:cxnLst/>
            <a:rect l="l" t="t" r="r" b="b"/>
            <a:pathLst>
              <a:path w="1431289" h="1214754">
                <a:moveTo>
                  <a:pt x="0" y="202437"/>
                </a:moveTo>
                <a:lnTo>
                  <a:pt x="5348" y="156034"/>
                </a:lnTo>
                <a:lnTo>
                  <a:pt x="20583" y="113429"/>
                </a:lnTo>
                <a:lnTo>
                  <a:pt x="44487" y="75841"/>
                </a:lnTo>
                <a:lnTo>
                  <a:pt x="75841" y="44487"/>
                </a:lnTo>
                <a:lnTo>
                  <a:pt x="113429" y="20583"/>
                </a:lnTo>
                <a:lnTo>
                  <a:pt x="156034" y="5348"/>
                </a:lnTo>
                <a:lnTo>
                  <a:pt x="202437" y="0"/>
                </a:lnTo>
                <a:lnTo>
                  <a:pt x="1228598" y="0"/>
                </a:lnTo>
                <a:lnTo>
                  <a:pt x="1275001" y="5348"/>
                </a:lnTo>
                <a:lnTo>
                  <a:pt x="1317606" y="20583"/>
                </a:lnTo>
                <a:lnTo>
                  <a:pt x="1355194" y="44487"/>
                </a:lnTo>
                <a:lnTo>
                  <a:pt x="1386548" y="75841"/>
                </a:lnTo>
                <a:lnTo>
                  <a:pt x="1410452" y="113429"/>
                </a:lnTo>
                <a:lnTo>
                  <a:pt x="1425687" y="156034"/>
                </a:lnTo>
                <a:lnTo>
                  <a:pt x="1431036" y="202437"/>
                </a:lnTo>
                <a:lnTo>
                  <a:pt x="1431036" y="1012189"/>
                </a:lnTo>
                <a:lnTo>
                  <a:pt x="1425687" y="1058593"/>
                </a:lnTo>
                <a:lnTo>
                  <a:pt x="1410452" y="1101198"/>
                </a:lnTo>
                <a:lnTo>
                  <a:pt x="1386548" y="1138786"/>
                </a:lnTo>
                <a:lnTo>
                  <a:pt x="1355194" y="1170140"/>
                </a:lnTo>
                <a:lnTo>
                  <a:pt x="1317606" y="1194044"/>
                </a:lnTo>
                <a:lnTo>
                  <a:pt x="1275001" y="1209279"/>
                </a:lnTo>
                <a:lnTo>
                  <a:pt x="1228598" y="1214627"/>
                </a:lnTo>
                <a:lnTo>
                  <a:pt x="202437" y="1214627"/>
                </a:lnTo>
                <a:lnTo>
                  <a:pt x="156034" y="1209279"/>
                </a:lnTo>
                <a:lnTo>
                  <a:pt x="113429" y="1194044"/>
                </a:lnTo>
                <a:lnTo>
                  <a:pt x="75841" y="1170140"/>
                </a:lnTo>
                <a:lnTo>
                  <a:pt x="44487" y="1138786"/>
                </a:lnTo>
                <a:lnTo>
                  <a:pt x="20583" y="1101198"/>
                </a:lnTo>
                <a:lnTo>
                  <a:pt x="5348" y="1058593"/>
                </a:lnTo>
                <a:lnTo>
                  <a:pt x="0" y="1012189"/>
                </a:lnTo>
                <a:lnTo>
                  <a:pt x="0" y="20243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F133D5FB-3033-4CA3-89C3-507F390FB692}"/>
              </a:ext>
            </a:extLst>
          </p:cNvPr>
          <p:cNvSpPr txBox="1"/>
          <p:nvPr/>
        </p:nvSpPr>
        <p:spPr>
          <a:xfrm>
            <a:off x="5195499" y="2184912"/>
            <a:ext cx="109093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400" spc="-5" dirty="0">
                <a:latin typeface="华文新魏"/>
                <a:cs typeface="华文新魏"/>
              </a:rPr>
              <a:t>处理方 式确定</a:t>
            </a:r>
            <a:endParaRPr sz="2400" dirty="0">
              <a:latin typeface="华文新魏"/>
              <a:cs typeface="华文新魏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698A850F-3CC6-4F17-8F18-4A9FB78E8648}"/>
              </a:ext>
            </a:extLst>
          </p:cNvPr>
          <p:cNvSpPr/>
          <p:nvPr/>
        </p:nvSpPr>
        <p:spPr>
          <a:xfrm>
            <a:off x="7002391" y="1960879"/>
            <a:ext cx="1431290" cy="1214755"/>
          </a:xfrm>
          <a:custGeom>
            <a:avLst/>
            <a:gdLst/>
            <a:ahLst/>
            <a:cxnLst/>
            <a:rect l="l" t="t" r="r" b="b"/>
            <a:pathLst>
              <a:path w="1431290" h="1214754">
                <a:moveTo>
                  <a:pt x="0" y="202437"/>
                </a:moveTo>
                <a:lnTo>
                  <a:pt x="5348" y="156034"/>
                </a:lnTo>
                <a:lnTo>
                  <a:pt x="20583" y="113429"/>
                </a:lnTo>
                <a:lnTo>
                  <a:pt x="44487" y="75841"/>
                </a:lnTo>
                <a:lnTo>
                  <a:pt x="75841" y="44487"/>
                </a:lnTo>
                <a:lnTo>
                  <a:pt x="113429" y="20583"/>
                </a:lnTo>
                <a:lnTo>
                  <a:pt x="156034" y="5348"/>
                </a:lnTo>
                <a:lnTo>
                  <a:pt x="202437" y="0"/>
                </a:lnTo>
                <a:lnTo>
                  <a:pt x="1228598" y="0"/>
                </a:lnTo>
                <a:lnTo>
                  <a:pt x="1275001" y="5348"/>
                </a:lnTo>
                <a:lnTo>
                  <a:pt x="1317606" y="20583"/>
                </a:lnTo>
                <a:lnTo>
                  <a:pt x="1355194" y="44487"/>
                </a:lnTo>
                <a:lnTo>
                  <a:pt x="1386548" y="75841"/>
                </a:lnTo>
                <a:lnTo>
                  <a:pt x="1410452" y="113429"/>
                </a:lnTo>
                <a:lnTo>
                  <a:pt x="1425687" y="156034"/>
                </a:lnTo>
                <a:lnTo>
                  <a:pt x="1431035" y="202437"/>
                </a:lnTo>
                <a:lnTo>
                  <a:pt x="1431035" y="1012189"/>
                </a:lnTo>
                <a:lnTo>
                  <a:pt x="1425687" y="1058593"/>
                </a:lnTo>
                <a:lnTo>
                  <a:pt x="1410452" y="1101198"/>
                </a:lnTo>
                <a:lnTo>
                  <a:pt x="1386548" y="1138786"/>
                </a:lnTo>
                <a:lnTo>
                  <a:pt x="1355194" y="1170140"/>
                </a:lnTo>
                <a:lnTo>
                  <a:pt x="1317606" y="1194044"/>
                </a:lnTo>
                <a:lnTo>
                  <a:pt x="1275001" y="1209279"/>
                </a:lnTo>
                <a:lnTo>
                  <a:pt x="1228598" y="1214627"/>
                </a:lnTo>
                <a:lnTo>
                  <a:pt x="202437" y="1214627"/>
                </a:lnTo>
                <a:lnTo>
                  <a:pt x="156034" y="1209279"/>
                </a:lnTo>
                <a:lnTo>
                  <a:pt x="113429" y="1194044"/>
                </a:lnTo>
                <a:lnTo>
                  <a:pt x="75841" y="1170140"/>
                </a:lnTo>
                <a:lnTo>
                  <a:pt x="44487" y="1138786"/>
                </a:lnTo>
                <a:lnTo>
                  <a:pt x="20583" y="1101198"/>
                </a:lnTo>
                <a:lnTo>
                  <a:pt x="5348" y="1058593"/>
                </a:lnTo>
                <a:lnTo>
                  <a:pt x="0" y="1012189"/>
                </a:lnTo>
                <a:lnTo>
                  <a:pt x="0" y="20243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9B8E7CA7-F7B6-479F-B250-8008E9E780ED}"/>
              </a:ext>
            </a:extLst>
          </p:cNvPr>
          <p:cNvSpPr txBox="1"/>
          <p:nvPr/>
        </p:nvSpPr>
        <p:spPr>
          <a:xfrm>
            <a:off x="7085323" y="2126234"/>
            <a:ext cx="1244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048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华文新魏"/>
                <a:cs typeface="华文新魏"/>
              </a:rPr>
              <a:t>处理 违约事件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ACD543EA-067E-4D24-B8BC-9BDDBC6566C9}"/>
              </a:ext>
            </a:extLst>
          </p:cNvPr>
          <p:cNvSpPr/>
          <p:nvPr/>
        </p:nvSpPr>
        <p:spPr>
          <a:xfrm>
            <a:off x="6408031" y="2530855"/>
            <a:ext cx="594360" cy="76200"/>
          </a:xfrm>
          <a:custGeom>
            <a:avLst/>
            <a:gdLst/>
            <a:ahLst/>
            <a:cxnLst/>
            <a:rect l="l" t="t" r="r" b="b"/>
            <a:pathLst>
              <a:path w="594359" h="76200">
                <a:moveTo>
                  <a:pt x="518160" y="0"/>
                </a:moveTo>
                <a:lnTo>
                  <a:pt x="518160" y="76200"/>
                </a:lnTo>
                <a:lnTo>
                  <a:pt x="581660" y="44450"/>
                </a:lnTo>
                <a:lnTo>
                  <a:pt x="530860" y="44450"/>
                </a:lnTo>
                <a:lnTo>
                  <a:pt x="530860" y="31750"/>
                </a:lnTo>
                <a:lnTo>
                  <a:pt x="581660" y="31750"/>
                </a:lnTo>
                <a:lnTo>
                  <a:pt x="518160" y="0"/>
                </a:lnTo>
                <a:close/>
              </a:path>
              <a:path w="594359" h="76200">
                <a:moveTo>
                  <a:pt x="51816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518160" y="44450"/>
                </a:lnTo>
                <a:lnTo>
                  <a:pt x="518160" y="31750"/>
                </a:lnTo>
                <a:close/>
              </a:path>
              <a:path w="594359" h="76200">
                <a:moveTo>
                  <a:pt x="581660" y="31750"/>
                </a:moveTo>
                <a:lnTo>
                  <a:pt x="530860" y="31750"/>
                </a:lnTo>
                <a:lnTo>
                  <a:pt x="530860" y="44450"/>
                </a:lnTo>
                <a:lnTo>
                  <a:pt x="581660" y="44450"/>
                </a:lnTo>
                <a:lnTo>
                  <a:pt x="594360" y="38100"/>
                </a:lnTo>
                <a:lnTo>
                  <a:pt x="58166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AEB5A078-F5FA-439A-A25B-0F2180B970DC}"/>
              </a:ext>
            </a:extLst>
          </p:cNvPr>
          <p:cNvSpPr/>
          <p:nvPr/>
        </p:nvSpPr>
        <p:spPr>
          <a:xfrm>
            <a:off x="2951599" y="4096003"/>
            <a:ext cx="1430020" cy="1216660"/>
          </a:xfrm>
          <a:custGeom>
            <a:avLst/>
            <a:gdLst/>
            <a:ahLst/>
            <a:cxnLst/>
            <a:rect l="l" t="t" r="r" b="b"/>
            <a:pathLst>
              <a:path w="1430020" h="1216660">
                <a:moveTo>
                  <a:pt x="0" y="202691"/>
                </a:moveTo>
                <a:lnTo>
                  <a:pt x="5356" y="156234"/>
                </a:lnTo>
                <a:lnTo>
                  <a:pt x="20611" y="113577"/>
                </a:lnTo>
                <a:lnTo>
                  <a:pt x="44547" y="75942"/>
                </a:lnTo>
                <a:lnTo>
                  <a:pt x="75942" y="44547"/>
                </a:lnTo>
                <a:lnTo>
                  <a:pt x="113577" y="20611"/>
                </a:lnTo>
                <a:lnTo>
                  <a:pt x="156234" y="5356"/>
                </a:lnTo>
                <a:lnTo>
                  <a:pt x="202692" y="0"/>
                </a:lnTo>
                <a:lnTo>
                  <a:pt x="1226820" y="0"/>
                </a:lnTo>
                <a:lnTo>
                  <a:pt x="1273277" y="5356"/>
                </a:lnTo>
                <a:lnTo>
                  <a:pt x="1315934" y="20611"/>
                </a:lnTo>
                <a:lnTo>
                  <a:pt x="1353569" y="44547"/>
                </a:lnTo>
                <a:lnTo>
                  <a:pt x="1384964" y="75942"/>
                </a:lnTo>
                <a:lnTo>
                  <a:pt x="1408900" y="113577"/>
                </a:lnTo>
                <a:lnTo>
                  <a:pt x="1424155" y="156234"/>
                </a:lnTo>
                <a:lnTo>
                  <a:pt x="1429512" y="202691"/>
                </a:lnTo>
                <a:lnTo>
                  <a:pt x="1429512" y="1013459"/>
                </a:lnTo>
                <a:lnTo>
                  <a:pt x="1424155" y="1059933"/>
                </a:lnTo>
                <a:lnTo>
                  <a:pt x="1408900" y="1102596"/>
                </a:lnTo>
                <a:lnTo>
                  <a:pt x="1384964" y="1140231"/>
                </a:lnTo>
                <a:lnTo>
                  <a:pt x="1353569" y="1171620"/>
                </a:lnTo>
                <a:lnTo>
                  <a:pt x="1315934" y="1195549"/>
                </a:lnTo>
                <a:lnTo>
                  <a:pt x="1273277" y="1210798"/>
                </a:lnTo>
                <a:lnTo>
                  <a:pt x="1226820" y="1216152"/>
                </a:lnTo>
                <a:lnTo>
                  <a:pt x="202692" y="1216152"/>
                </a:lnTo>
                <a:lnTo>
                  <a:pt x="156234" y="1210798"/>
                </a:lnTo>
                <a:lnTo>
                  <a:pt x="113577" y="1195549"/>
                </a:lnTo>
                <a:lnTo>
                  <a:pt x="75942" y="1171620"/>
                </a:lnTo>
                <a:lnTo>
                  <a:pt x="44547" y="1140231"/>
                </a:lnTo>
                <a:lnTo>
                  <a:pt x="20611" y="1102596"/>
                </a:lnTo>
                <a:lnTo>
                  <a:pt x="5356" y="1059933"/>
                </a:lnTo>
                <a:lnTo>
                  <a:pt x="0" y="1013459"/>
                </a:lnTo>
                <a:lnTo>
                  <a:pt x="0" y="20269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517C85CB-3C2E-4DA1-868E-C3F085A33BF9}"/>
              </a:ext>
            </a:extLst>
          </p:cNvPr>
          <p:cNvSpPr txBox="1"/>
          <p:nvPr/>
        </p:nvSpPr>
        <p:spPr>
          <a:xfrm>
            <a:off x="3210363" y="4297160"/>
            <a:ext cx="9398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华文新魏"/>
                <a:cs typeface="华文新魏"/>
              </a:rPr>
              <a:t>处理报 告提交</a:t>
            </a: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F2E23920-4E1D-4BFF-B7F3-A6DC367B6330}"/>
              </a:ext>
            </a:extLst>
          </p:cNvPr>
          <p:cNvSpPr/>
          <p:nvPr/>
        </p:nvSpPr>
        <p:spPr>
          <a:xfrm>
            <a:off x="2468238" y="2562605"/>
            <a:ext cx="6209665" cy="2172335"/>
          </a:xfrm>
          <a:custGeom>
            <a:avLst/>
            <a:gdLst/>
            <a:ahLst/>
            <a:cxnLst/>
            <a:rect l="l" t="t" r="r" b="b"/>
            <a:pathLst>
              <a:path w="6209665" h="2172335">
                <a:moveTo>
                  <a:pt x="406781" y="2095753"/>
                </a:moveTo>
                <a:lnTo>
                  <a:pt x="406781" y="2171954"/>
                </a:lnTo>
                <a:lnTo>
                  <a:pt x="470281" y="2140204"/>
                </a:lnTo>
                <a:lnTo>
                  <a:pt x="419481" y="2140204"/>
                </a:lnTo>
                <a:lnTo>
                  <a:pt x="419481" y="2127504"/>
                </a:lnTo>
                <a:lnTo>
                  <a:pt x="470281" y="2127504"/>
                </a:lnTo>
                <a:lnTo>
                  <a:pt x="406781" y="2095753"/>
                </a:lnTo>
                <a:close/>
              </a:path>
              <a:path w="6209665" h="2172335">
                <a:moveTo>
                  <a:pt x="6196583" y="1215770"/>
                </a:moveTo>
                <a:lnTo>
                  <a:pt x="2793" y="1215770"/>
                </a:lnTo>
                <a:lnTo>
                  <a:pt x="0" y="1218564"/>
                </a:lnTo>
                <a:lnTo>
                  <a:pt x="0" y="2137410"/>
                </a:lnTo>
                <a:lnTo>
                  <a:pt x="2793" y="2140204"/>
                </a:lnTo>
                <a:lnTo>
                  <a:pt x="406781" y="2140204"/>
                </a:lnTo>
                <a:lnTo>
                  <a:pt x="406781" y="2133854"/>
                </a:lnTo>
                <a:lnTo>
                  <a:pt x="12700" y="2133854"/>
                </a:lnTo>
                <a:lnTo>
                  <a:pt x="6350" y="2127504"/>
                </a:lnTo>
                <a:lnTo>
                  <a:pt x="12700" y="2127504"/>
                </a:lnTo>
                <a:lnTo>
                  <a:pt x="12700" y="1228470"/>
                </a:lnTo>
                <a:lnTo>
                  <a:pt x="6350" y="1228470"/>
                </a:lnTo>
                <a:lnTo>
                  <a:pt x="12700" y="1222120"/>
                </a:lnTo>
                <a:lnTo>
                  <a:pt x="6196583" y="1222120"/>
                </a:lnTo>
                <a:lnTo>
                  <a:pt x="6196583" y="1215770"/>
                </a:lnTo>
                <a:close/>
              </a:path>
              <a:path w="6209665" h="2172335">
                <a:moveTo>
                  <a:pt x="470281" y="2127504"/>
                </a:moveTo>
                <a:lnTo>
                  <a:pt x="419481" y="2127504"/>
                </a:lnTo>
                <a:lnTo>
                  <a:pt x="419481" y="2140204"/>
                </a:lnTo>
                <a:lnTo>
                  <a:pt x="470281" y="2140204"/>
                </a:lnTo>
                <a:lnTo>
                  <a:pt x="482981" y="2133854"/>
                </a:lnTo>
                <a:lnTo>
                  <a:pt x="470281" y="2127504"/>
                </a:lnTo>
                <a:close/>
              </a:path>
              <a:path w="6209665" h="2172335">
                <a:moveTo>
                  <a:pt x="12700" y="2127504"/>
                </a:moveTo>
                <a:lnTo>
                  <a:pt x="6350" y="2127504"/>
                </a:lnTo>
                <a:lnTo>
                  <a:pt x="12700" y="2133854"/>
                </a:lnTo>
                <a:lnTo>
                  <a:pt x="12700" y="2127504"/>
                </a:lnTo>
                <a:close/>
              </a:path>
              <a:path w="6209665" h="2172335">
                <a:moveTo>
                  <a:pt x="406781" y="2127504"/>
                </a:moveTo>
                <a:lnTo>
                  <a:pt x="12700" y="2127504"/>
                </a:lnTo>
                <a:lnTo>
                  <a:pt x="12700" y="2133854"/>
                </a:lnTo>
                <a:lnTo>
                  <a:pt x="406781" y="2133854"/>
                </a:lnTo>
                <a:lnTo>
                  <a:pt x="406781" y="2127504"/>
                </a:lnTo>
                <a:close/>
              </a:path>
              <a:path w="6209665" h="2172335">
                <a:moveTo>
                  <a:pt x="12700" y="1222120"/>
                </a:moveTo>
                <a:lnTo>
                  <a:pt x="6350" y="1228470"/>
                </a:lnTo>
                <a:lnTo>
                  <a:pt x="12700" y="1228470"/>
                </a:lnTo>
                <a:lnTo>
                  <a:pt x="12700" y="1222120"/>
                </a:lnTo>
                <a:close/>
              </a:path>
              <a:path w="6209665" h="2172335">
                <a:moveTo>
                  <a:pt x="6209283" y="1215770"/>
                </a:moveTo>
                <a:lnTo>
                  <a:pt x="6202933" y="1215770"/>
                </a:lnTo>
                <a:lnTo>
                  <a:pt x="6196583" y="1222120"/>
                </a:lnTo>
                <a:lnTo>
                  <a:pt x="12700" y="1222120"/>
                </a:lnTo>
                <a:lnTo>
                  <a:pt x="12700" y="1228470"/>
                </a:lnTo>
                <a:lnTo>
                  <a:pt x="6206489" y="1228470"/>
                </a:lnTo>
                <a:lnTo>
                  <a:pt x="6209283" y="1225550"/>
                </a:lnTo>
                <a:lnTo>
                  <a:pt x="6209283" y="1215770"/>
                </a:lnTo>
                <a:close/>
              </a:path>
              <a:path w="6209665" h="2172335">
                <a:moveTo>
                  <a:pt x="6196583" y="6350"/>
                </a:moveTo>
                <a:lnTo>
                  <a:pt x="6196583" y="1222120"/>
                </a:lnTo>
                <a:lnTo>
                  <a:pt x="6202933" y="1215770"/>
                </a:lnTo>
                <a:lnTo>
                  <a:pt x="6209283" y="1215770"/>
                </a:lnTo>
                <a:lnTo>
                  <a:pt x="6209283" y="12700"/>
                </a:lnTo>
                <a:lnTo>
                  <a:pt x="6202933" y="12700"/>
                </a:lnTo>
                <a:lnTo>
                  <a:pt x="6196583" y="6350"/>
                </a:lnTo>
                <a:close/>
              </a:path>
              <a:path w="6209665" h="2172335">
                <a:moveTo>
                  <a:pt x="6206489" y="0"/>
                </a:moveTo>
                <a:lnTo>
                  <a:pt x="5964555" y="0"/>
                </a:lnTo>
                <a:lnTo>
                  <a:pt x="5964555" y="12700"/>
                </a:lnTo>
                <a:lnTo>
                  <a:pt x="6196583" y="12700"/>
                </a:lnTo>
                <a:lnTo>
                  <a:pt x="6196583" y="6350"/>
                </a:lnTo>
                <a:lnTo>
                  <a:pt x="6209283" y="6350"/>
                </a:lnTo>
                <a:lnTo>
                  <a:pt x="6209283" y="2793"/>
                </a:lnTo>
                <a:lnTo>
                  <a:pt x="6206489" y="0"/>
                </a:lnTo>
                <a:close/>
              </a:path>
              <a:path w="6209665" h="2172335">
                <a:moveTo>
                  <a:pt x="6209283" y="6350"/>
                </a:moveTo>
                <a:lnTo>
                  <a:pt x="6196583" y="6350"/>
                </a:lnTo>
                <a:lnTo>
                  <a:pt x="6202933" y="12700"/>
                </a:lnTo>
                <a:lnTo>
                  <a:pt x="6209283" y="12700"/>
                </a:lnTo>
                <a:lnTo>
                  <a:pt x="6209283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D5B441FD-37EE-4152-B995-CAD5504591A6}"/>
              </a:ext>
            </a:extLst>
          </p:cNvPr>
          <p:cNvSpPr/>
          <p:nvPr/>
        </p:nvSpPr>
        <p:spPr>
          <a:xfrm>
            <a:off x="4381112" y="4664455"/>
            <a:ext cx="477520" cy="76200"/>
          </a:xfrm>
          <a:custGeom>
            <a:avLst/>
            <a:gdLst/>
            <a:ahLst/>
            <a:cxnLst/>
            <a:rect l="l" t="t" r="r" b="b"/>
            <a:pathLst>
              <a:path w="477520" h="76200">
                <a:moveTo>
                  <a:pt x="400812" y="0"/>
                </a:moveTo>
                <a:lnTo>
                  <a:pt x="400812" y="76200"/>
                </a:lnTo>
                <a:lnTo>
                  <a:pt x="464312" y="44450"/>
                </a:lnTo>
                <a:lnTo>
                  <a:pt x="413512" y="44450"/>
                </a:lnTo>
                <a:lnTo>
                  <a:pt x="413512" y="31750"/>
                </a:lnTo>
                <a:lnTo>
                  <a:pt x="464312" y="31750"/>
                </a:lnTo>
                <a:lnTo>
                  <a:pt x="400812" y="0"/>
                </a:lnTo>
                <a:close/>
              </a:path>
              <a:path w="477520" h="76200">
                <a:moveTo>
                  <a:pt x="400812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00812" y="44450"/>
                </a:lnTo>
                <a:lnTo>
                  <a:pt x="400812" y="31750"/>
                </a:lnTo>
                <a:close/>
              </a:path>
              <a:path w="477520" h="76200">
                <a:moveTo>
                  <a:pt x="464312" y="31750"/>
                </a:moveTo>
                <a:lnTo>
                  <a:pt x="413512" y="31750"/>
                </a:lnTo>
                <a:lnTo>
                  <a:pt x="413512" y="44450"/>
                </a:lnTo>
                <a:lnTo>
                  <a:pt x="464312" y="44450"/>
                </a:lnTo>
                <a:lnTo>
                  <a:pt x="477012" y="38100"/>
                </a:lnTo>
                <a:lnTo>
                  <a:pt x="464312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8E3E25C1-DEF3-47EA-92AF-4B0E1AB1128E}"/>
              </a:ext>
            </a:extLst>
          </p:cNvPr>
          <p:cNvSpPr/>
          <p:nvPr/>
        </p:nvSpPr>
        <p:spPr>
          <a:xfrm>
            <a:off x="4976995" y="4242308"/>
            <a:ext cx="2025650" cy="911860"/>
          </a:xfrm>
          <a:custGeom>
            <a:avLst/>
            <a:gdLst/>
            <a:ahLst/>
            <a:cxnLst/>
            <a:rect l="l" t="t" r="r" b="b"/>
            <a:pathLst>
              <a:path w="2025650" h="911860">
                <a:moveTo>
                  <a:pt x="2025396" y="0"/>
                </a:moveTo>
                <a:lnTo>
                  <a:pt x="0" y="0"/>
                </a:lnTo>
                <a:lnTo>
                  <a:pt x="0" y="911352"/>
                </a:lnTo>
                <a:lnTo>
                  <a:pt x="1911477" y="911352"/>
                </a:lnTo>
                <a:lnTo>
                  <a:pt x="2025396" y="797433"/>
                </a:lnTo>
                <a:lnTo>
                  <a:pt x="2025396" y="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DD87814A-4595-4740-BAD5-FB8A916B2149}"/>
              </a:ext>
            </a:extLst>
          </p:cNvPr>
          <p:cNvSpPr/>
          <p:nvPr/>
        </p:nvSpPr>
        <p:spPr>
          <a:xfrm>
            <a:off x="6888473" y="503974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3919" y="0"/>
                </a:moveTo>
                <a:lnTo>
                  <a:pt x="22732" y="22783"/>
                </a:lnTo>
                <a:lnTo>
                  <a:pt x="0" y="113918"/>
                </a:lnTo>
                <a:lnTo>
                  <a:pt x="113919" y="0"/>
                </a:lnTo>
                <a:close/>
              </a:path>
            </a:pathLst>
          </a:custGeom>
          <a:solidFill>
            <a:srgbClr val="00A3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2165B62B-A369-4492-A4FB-F566072727EF}"/>
              </a:ext>
            </a:extLst>
          </p:cNvPr>
          <p:cNvSpPr/>
          <p:nvPr/>
        </p:nvSpPr>
        <p:spPr>
          <a:xfrm>
            <a:off x="4976995" y="4242308"/>
            <a:ext cx="2025650" cy="911860"/>
          </a:xfrm>
          <a:custGeom>
            <a:avLst/>
            <a:gdLst/>
            <a:ahLst/>
            <a:cxnLst/>
            <a:rect l="l" t="t" r="r" b="b"/>
            <a:pathLst>
              <a:path w="2025650" h="911860">
                <a:moveTo>
                  <a:pt x="1911477" y="911352"/>
                </a:moveTo>
                <a:lnTo>
                  <a:pt x="1934209" y="820216"/>
                </a:lnTo>
                <a:lnTo>
                  <a:pt x="2025396" y="797433"/>
                </a:lnTo>
                <a:lnTo>
                  <a:pt x="1911477" y="911352"/>
                </a:lnTo>
                <a:lnTo>
                  <a:pt x="0" y="911352"/>
                </a:lnTo>
                <a:lnTo>
                  <a:pt x="0" y="0"/>
                </a:lnTo>
                <a:lnTo>
                  <a:pt x="2025396" y="0"/>
                </a:lnTo>
                <a:lnTo>
                  <a:pt x="2025396" y="79743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2951CCF4-451A-45C5-876E-20EA03E747E0}"/>
              </a:ext>
            </a:extLst>
          </p:cNvPr>
          <p:cNvSpPr txBox="1"/>
          <p:nvPr/>
        </p:nvSpPr>
        <p:spPr>
          <a:xfrm>
            <a:off x="5085187" y="4315742"/>
            <a:ext cx="185420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华文新魏"/>
                <a:cs typeface="华文新魏"/>
              </a:rPr>
              <a:t>违约事件处理</a:t>
            </a:r>
            <a:endParaRPr sz="2400" dirty="0">
              <a:latin typeface="华文新魏"/>
              <a:cs typeface="华文新魏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华文新魏"/>
                <a:cs typeface="华文新魏"/>
              </a:rPr>
              <a:t>报告</a:t>
            </a: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ADDCCAA3-77B2-49AA-859F-51E72D4FDE18}"/>
              </a:ext>
            </a:extLst>
          </p:cNvPr>
          <p:cNvSpPr/>
          <p:nvPr/>
        </p:nvSpPr>
        <p:spPr>
          <a:xfrm>
            <a:off x="517772" y="2035555"/>
            <a:ext cx="1568450" cy="909955"/>
          </a:xfrm>
          <a:custGeom>
            <a:avLst/>
            <a:gdLst/>
            <a:ahLst/>
            <a:cxnLst/>
            <a:rect l="l" t="t" r="r" b="b"/>
            <a:pathLst>
              <a:path w="1568450" h="909954">
                <a:moveTo>
                  <a:pt x="1568195" y="0"/>
                </a:moveTo>
                <a:lnTo>
                  <a:pt x="0" y="0"/>
                </a:lnTo>
                <a:lnTo>
                  <a:pt x="0" y="909827"/>
                </a:lnTo>
                <a:lnTo>
                  <a:pt x="1454404" y="909827"/>
                </a:lnTo>
                <a:lnTo>
                  <a:pt x="1568195" y="796036"/>
                </a:lnTo>
                <a:lnTo>
                  <a:pt x="1568195" y="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B3B4F01D-2E31-424E-9CF4-DF6C9DD22529}"/>
              </a:ext>
            </a:extLst>
          </p:cNvPr>
          <p:cNvSpPr/>
          <p:nvPr/>
        </p:nvSpPr>
        <p:spPr>
          <a:xfrm>
            <a:off x="1972176" y="283159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3791" y="0"/>
                </a:moveTo>
                <a:lnTo>
                  <a:pt x="22859" y="22860"/>
                </a:lnTo>
                <a:lnTo>
                  <a:pt x="0" y="113791"/>
                </a:lnTo>
                <a:lnTo>
                  <a:pt x="113791" y="0"/>
                </a:lnTo>
                <a:close/>
              </a:path>
            </a:pathLst>
          </a:custGeom>
          <a:solidFill>
            <a:srgbClr val="00A3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425033DD-DB54-4272-B9B2-FBBD324620D4}"/>
              </a:ext>
            </a:extLst>
          </p:cNvPr>
          <p:cNvSpPr/>
          <p:nvPr/>
        </p:nvSpPr>
        <p:spPr>
          <a:xfrm>
            <a:off x="517772" y="2035555"/>
            <a:ext cx="1568450" cy="909955"/>
          </a:xfrm>
          <a:custGeom>
            <a:avLst/>
            <a:gdLst/>
            <a:ahLst/>
            <a:cxnLst/>
            <a:rect l="l" t="t" r="r" b="b"/>
            <a:pathLst>
              <a:path w="1568450" h="909954">
                <a:moveTo>
                  <a:pt x="1454404" y="909827"/>
                </a:moveTo>
                <a:lnTo>
                  <a:pt x="1477264" y="818896"/>
                </a:lnTo>
                <a:lnTo>
                  <a:pt x="1568195" y="796036"/>
                </a:lnTo>
                <a:lnTo>
                  <a:pt x="1454404" y="909827"/>
                </a:lnTo>
                <a:lnTo>
                  <a:pt x="0" y="909827"/>
                </a:lnTo>
                <a:lnTo>
                  <a:pt x="0" y="0"/>
                </a:lnTo>
                <a:lnTo>
                  <a:pt x="1568195" y="0"/>
                </a:lnTo>
                <a:lnTo>
                  <a:pt x="1568195" y="79603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B5C923E2-B6D5-48A4-AD2E-BC9740F8DB56}"/>
              </a:ext>
            </a:extLst>
          </p:cNvPr>
          <p:cNvSpPr txBox="1"/>
          <p:nvPr/>
        </p:nvSpPr>
        <p:spPr>
          <a:xfrm>
            <a:off x="698279" y="2112072"/>
            <a:ext cx="13509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marR="5080" indent="-610235">
              <a:lnSpc>
                <a:spcPct val="100000"/>
              </a:lnSpc>
              <a:spcBef>
                <a:spcPts val="100"/>
              </a:spcBef>
            </a:pPr>
            <a:r>
              <a:rPr sz="2400" dirty="0" err="1">
                <a:latin typeface="华文新魏"/>
                <a:cs typeface="华文新魏"/>
              </a:rPr>
              <a:t>违约事件</a:t>
            </a:r>
            <a:endParaRPr lang="en-US" sz="2400" dirty="0">
              <a:latin typeface="华文新魏"/>
              <a:cs typeface="华文新魏"/>
            </a:endParaRPr>
          </a:p>
          <a:p>
            <a:pPr marL="622300" marR="5080" indent="-610235">
              <a:lnSpc>
                <a:spcPct val="100000"/>
              </a:lnSpc>
              <a:spcBef>
                <a:spcPts val="100"/>
              </a:spcBef>
            </a:pPr>
            <a:r>
              <a:rPr sz="2400" dirty="0" err="1">
                <a:latin typeface="华文新魏"/>
                <a:cs typeface="华文新魏"/>
              </a:rPr>
              <a:t>报告</a:t>
            </a:r>
            <a:endParaRPr sz="2400" dirty="0">
              <a:latin typeface="华文新魏"/>
              <a:cs typeface="华文新魏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592E1B77-C298-44F6-8836-08CA102AD41A}"/>
              </a:ext>
            </a:extLst>
          </p:cNvPr>
          <p:cNvSpPr txBox="1"/>
          <p:nvPr/>
        </p:nvSpPr>
        <p:spPr>
          <a:xfrm>
            <a:off x="4405867" y="1020163"/>
            <a:ext cx="1090930" cy="45212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sng" spc="-7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sng" spc="-5" dirty="0">
                <a:uFill>
                  <a:solidFill>
                    <a:srgbClr val="000000"/>
                  </a:solidFill>
                </a:uFill>
                <a:latin typeface="华文中宋"/>
                <a:cs typeface="华文中宋"/>
              </a:rPr>
              <a:t>同甲</a:t>
            </a:r>
            <a:r>
              <a:rPr sz="2800" u="sng" spc="-10" dirty="0">
                <a:uFill>
                  <a:solidFill>
                    <a:srgbClr val="000000"/>
                  </a:solidFill>
                </a:uFill>
                <a:latin typeface="华文中宋"/>
                <a:cs typeface="华文中宋"/>
              </a:rPr>
              <a:t>方</a:t>
            </a:r>
            <a:endParaRPr sz="2800" dirty="0">
              <a:latin typeface="华文中宋"/>
              <a:cs typeface="华文中宋"/>
            </a:endParaRPr>
          </a:p>
        </p:txBody>
      </p:sp>
    </p:spTree>
    <p:extLst>
      <p:ext uri="{BB962C8B-B14F-4D97-AF65-F5344CB8AC3E}">
        <p14:creationId xmlns:p14="http://schemas.microsoft.com/office/powerpoint/2010/main" val="2789875682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14</a:t>
            </a:r>
            <a:r>
              <a:rPr lang="zh-CN" altLang="en-US" dirty="0"/>
              <a:t>  合同管理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-180528" y="1036658"/>
            <a:ext cx="9144000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合同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一种文件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）亦称协议、谅解、分包合同或订购单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）规定执行各方行使的权力和义务</a:t>
            </a:r>
            <a:endParaRPr lang="en-US" altLang="zh-CN" b="1" dirty="0">
              <a:solidFill>
                <a:srgbClr val="7030A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）具有法律效力：违背协议会造成的相应法律后果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b="1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AD3E406-8AA2-4B00-8F07-44A9902290E4}"/>
              </a:ext>
            </a:extLst>
          </p:cNvPr>
          <p:cNvSpPr txBox="1"/>
          <p:nvPr/>
        </p:nvSpPr>
        <p:spPr>
          <a:xfrm>
            <a:off x="2843807" y="4155122"/>
            <a:ext cx="3456385" cy="52322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项目</a:t>
            </a:r>
            <a:r>
              <a:rPr lang="zh-CN" altLang="en-US" sz="2800" dirty="0">
                <a:solidFill>
                  <a:srgbClr val="FF66FF"/>
                </a:solidFill>
              </a:rPr>
              <a:t>合法</a:t>
            </a:r>
            <a:r>
              <a:rPr lang="zh-CN" altLang="en-US" sz="2800" dirty="0"/>
              <a:t>存在的标志</a:t>
            </a:r>
          </a:p>
        </p:txBody>
      </p:sp>
    </p:spTree>
    <p:extLst>
      <p:ext uri="{BB962C8B-B14F-4D97-AF65-F5344CB8AC3E}">
        <p14:creationId xmlns:p14="http://schemas.microsoft.com/office/powerpoint/2010/main" val="416907120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14.1  </a:t>
            </a:r>
            <a:r>
              <a:rPr lang="zh-CN" altLang="en-US" dirty="0"/>
              <a:t>合同管理的任务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4D46A9A2-6802-4E2F-99C3-7395F978F085}"/>
              </a:ext>
            </a:extLst>
          </p:cNvPr>
          <p:cNvSpPr txBox="1">
            <a:spLocks/>
          </p:cNvSpPr>
          <p:nvPr/>
        </p:nvSpPr>
        <p:spPr>
          <a:xfrm>
            <a:off x="361406" y="1127117"/>
            <a:ext cx="4814570" cy="38215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CN" altLang="en-US" sz="2400" dirty="0">
                <a:solidFill>
                  <a:srgbClr val="FF0000"/>
                </a:solidFill>
              </a:rPr>
              <a:t>乙方</a:t>
            </a:r>
            <a:r>
              <a:rPr lang="en-US" altLang="zh-CN" sz="2400" i="1" dirty="0">
                <a:solidFill>
                  <a:srgbClr val="FF0000"/>
                </a:solidFill>
                <a:latin typeface="华文隶书"/>
                <a:cs typeface="华文隶书"/>
              </a:rPr>
              <a:t>--  </a:t>
            </a:r>
            <a:r>
              <a:rPr lang="zh-CN" altLang="en-US" sz="2400" dirty="0">
                <a:solidFill>
                  <a:srgbClr val="FF66FF"/>
                </a:solidFill>
              </a:rPr>
              <a:t>产品维护过程</a:t>
            </a: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26F56930-008A-4A81-BCC4-332D9B66EAA1}"/>
              </a:ext>
            </a:extLst>
          </p:cNvPr>
          <p:cNvSpPr/>
          <p:nvPr/>
        </p:nvSpPr>
        <p:spPr>
          <a:xfrm>
            <a:off x="2768691" y="1887094"/>
            <a:ext cx="1301750" cy="1181100"/>
          </a:xfrm>
          <a:custGeom>
            <a:avLst/>
            <a:gdLst/>
            <a:ahLst/>
            <a:cxnLst/>
            <a:rect l="l" t="t" r="r" b="b"/>
            <a:pathLst>
              <a:path w="1301750" h="1181100">
                <a:moveTo>
                  <a:pt x="0" y="196850"/>
                </a:moveTo>
                <a:lnTo>
                  <a:pt x="5199" y="151715"/>
                </a:lnTo>
                <a:lnTo>
                  <a:pt x="20008" y="110282"/>
                </a:lnTo>
                <a:lnTo>
                  <a:pt x="43247" y="73732"/>
                </a:lnTo>
                <a:lnTo>
                  <a:pt x="73732" y="43247"/>
                </a:lnTo>
                <a:lnTo>
                  <a:pt x="110282" y="20008"/>
                </a:lnTo>
                <a:lnTo>
                  <a:pt x="151715" y="5199"/>
                </a:lnTo>
                <a:lnTo>
                  <a:pt x="196850" y="0"/>
                </a:lnTo>
                <a:lnTo>
                  <a:pt x="1104646" y="0"/>
                </a:lnTo>
                <a:lnTo>
                  <a:pt x="1149780" y="5199"/>
                </a:lnTo>
                <a:lnTo>
                  <a:pt x="1191213" y="20008"/>
                </a:lnTo>
                <a:lnTo>
                  <a:pt x="1227763" y="43247"/>
                </a:lnTo>
                <a:lnTo>
                  <a:pt x="1258248" y="73732"/>
                </a:lnTo>
                <a:lnTo>
                  <a:pt x="1281487" y="110282"/>
                </a:lnTo>
                <a:lnTo>
                  <a:pt x="1296296" y="151715"/>
                </a:lnTo>
                <a:lnTo>
                  <a:pt x="1301496" y="196850"/>
                </a:lnTo>
                <a:lnTo>
                  <a:pt x="1301496" y="984250"/>
                </a:lnTo>
                <a:lnTo>
                  <a:pt x="1296296" y="1029384"/>
                </a:lnTo>
                <a:lnTo>
                  <a:pt x="1281487" y="1070817"/>
                </a:lnTo>
                <a:lnTo>
                  <a:pt x="1258248" y="1107367"/>
                </a:lnTo>
                <a:lnTo>
                  <a:pt x="1227763" y="1137852"/>
                </a:lnTo>
                <a:lnTo>
                  <a:pt x="1191213" y="1161091"/>
                </a:lnTo>
                <a:lnTo>
                  <a:pt x="1149780" y="1175900"/>
                </a:lnTo>
                <a:lnTo>
                  <a:pt x="1104646" y="1181100"/>
                </a:lnTo>
                <a:lnTo>
                  <a:pt x="196850" y="1181100"/>
                </a:lnTo>
                <a:lnTo>
                  <a:pt x="151715" y="1175900"/>
                </a:lnTo>
                <a:lnTo>
                  <a:pt x="110282" y="1161091"/>
                </a:lnTo>
                <a:lnTo>
                  <a:pt x="73732" y="1137852"/>
                </a:lnTo>
                <a:lnTo>
                  <a:pt x="43247" y="1107367"/>
                </a:lnTo>
                <a:lnTo>
                  <a:pt x="20008" y="1070817"/>
                </a:lnTo>
                <a:lnTo>
                  <a:pt x="5199" y="1029384"/>
                </a:lnTo>
                <a:lnTo>
                  <a:pt x="0" y="984250"/>
                </a:lnTo>
                <a:lnTo>
                  <a:pt x="0" y="19685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CC51A887-5240-4E8F-9B5F-91416346847B}"/>
              </a:ext>
            </a:extLst>
          </p:cNvPr>
          <p:cNvSpPr txBox="1"/>
          <p:nvPr/>
        </p:nvSpPr>
        <p:spPr>
          <a:xfrm>
            <a:off x="2912074" y="2082547"/>
            <a:ext cx="9398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华文新魏"/>
                <a:cs typeface="华文新魏"/>
              </a:rPr>
              <a:t>维护需 </a:t>
            </a:r>
            <a:r>
              <a:rPr sz="2400" spc="-5" dirty="0">
                <a:latin typeface="华文新魏"/>
                <a:cs typeface="华文新魏"/>
              </a:rPr>
              <a:t>求记录</a:t>
            </a:r>
            <a:endParaRPr sz="2400" dirty="0">
              <a:latin typeface="华文新魏"/>
              <a:cs typeface="华文新魏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85BF7FBD-AD6A-436C-AC7E-869C7991A3F1}"/>
              </a:ext>
            </a:extLst>
          </p:cNvPr>
          <p:cNvSpPr/>
          <p:nvPr/>
        </p:nvSpPr>
        <p:spPr>
          <a:xfrm>
            <a:off x="2008215" y="2443354"/>
            <a:ext cx="760730" cy="76200"/>
          </a:xfrm>
          <a:custGeom>
            <a:avLst/>
            <a:gdLst/>
            <a:ahLst/>
            <a:cxnLst/>
            <a:rect l="l" t="t" r="r" b="b"/>
            <a:pathLst>
              <a:path w="760730" h="76200">
                <a:moveTo>
                  <a:pt x="684276" y="0"/>
                </a:moveTo>
                <a:lnTo>
                  <a:pt x="684276" y="76200"/>
                </a:lnTo>
                <a:lnTo>
                  <a:pt x="747776" y="44450"/>
                </a:lnTo>
                <a:lnTo>
                  <a:pt x="696976" y="44450"/>
                </a:lnTo>
                <a:lnTo>
                  <a:pt x="696976" y="31750"/>
                </a:lnTo>
                <a:lnTo>
                  <a:pt x="747776" y="31750"/>
                </a:lnTo>
                <a:lnTo>
                  <a:pt x="684276" y="0"/>
                </a:lnTo>
                <a:close/>
              </a:path>
              <a:path w="760730" h="76200">
                <a:moveTo>
                  <a:pt x="684276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684276" y="44450"/>
                </a:lnTo>
                <a:lnTo>
                  <a:pt x="684276" y="31750"/>
                </a:lnTo>
                <a:close/>
              </a:path>
              <a:path w="760730" h="76200">
                <a:moveTo>
                  <a:pt x="747776" y="31750"/>
                </a:moveTo>
                <a:lnTo>
                  <a:pt x="696976" y="31750"/>
                </a:lnTo>
                <a:lnTo>
                  <a:pt x="696976" y="44450"/>
                </a:lnTo>
                <a:lnTo>
                  <a:pt x="747776" y="44450"/>
                </a:lnTo>
                <a:lnTo>
                  <a:pt x="760476" y="38100"/>
                </a:lnTo>
                <a:lnTo>
                  <a:pt x="747776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E160EDFF-209B-4505-9C50-9F95E266B102}"/>
              </a:ext>
            </a:extLst>
          </p:cNvPr>
          <p:cNvSpPr/>
          <p:nvPr/>
        </p:nvSpPr>
        <p:spPr>
          <a:xfrm>
            <a:off x="4070186" y="2444877"/>
            <a:ext cx="542925" cy="76200"/>
          </a:xfrm>
          <a:custGeom>
            <a:avLst/>
            <a:gdLst/>
            <a:ahLst/>
            <a:cxnLst/>
            <a:rect l="l" t="t" r="r" b="b"/>
            <a:pathLst>
              <a:path w="542925" h="76200">
                <a:moveTo>
                  <a:pt x="466343" y="0"/>
                </a:moveTo>
                <a:lnTo>
                  <a:pt x="466343" y="76200"/>
                </a:lnTo>
                <a:lnTo>
                  <a:pt x="529843" y="44450"/>
                </a:lnTo>
                <a:lnTo>
                  <a:pt x="479043" y="44450"/>
                </a:lnTo>
                <a:lnTo>
                  <a:pt x="479043" y="31750"/>
                </a:lnTo>
                <a:lnTo>
                  <a:pt x="529843" y="31750"/>
                </a:lnTo>
                <a:lnTo>
                  <a:pt x="466343" y="0"/>
                </a:lnTo>
                <a:close/>
              </a:path>
              <a:path w="542925" h="76200">
                <a:moveTo>
                  <a:pt x="466343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66343" y="44450"/>
                </a:lnTo>
                <a:lnTo>
                  <a:pt x="466343" y="31750"/>
                </a:lnTo>
                <a:close/>
              </a:path>
              <a:path w="542925" h="76200">
                <a:moveTo>
                  <a:pt x="529843" y="31750"/>
                </a:moveTo>
                <a:lnTo>
                  <a:pt x="479043" y="31750"/>
                </a:lnTo>
                <a:lnTo>
                  <a:pt x="479043" y="44450"/>
                </a:lnTo>
                <a:lnTo>
                  <a:pt x="529843" y="44450"/>
                </a:lnTo>
                <a:lnTo>
                  <a:pt x="542543" y="38100"/>
                </a:lnTo>
                <a:lnTo>
                  <a:pt x="52984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A49B696F-FD30-40DA-BD35-9D0A04DB06A8}"/>
              </a:ext>
            </a:extLst>
          </p:cNvPr>
          <p:cNvSpPr/>
          <p:nvPr/>
        </p:nvSpPr>
        <p:spPr>
          <a:xfrm>
            <a:off x="4612730" y="1890142"/>
            <a:ext cx="1303020" cy="1181100"/>
          </a:xfrm>
          <a:custGeom>
            <a:avLst/>
            <a:gdLst/>
            <a:ahLst/>
            <a:cxnLst/>
            <a:rect l="l" t="t" r="r" b="b"/>
            <a:pathLst>
              <a:path w="1303020" h="1181100">
                <a:moveTo>
                  <a:pt x="0" y="196850"/>
                </a:moveTo>
                <a:lnTo>
                  <a:pt x="5199" y="151715"/>
                </a:lnTo>
                <a:lnTo>
                  <a:pt x="20008" y="110282"/>
                </a:lnTo>
                <a:lnTo>
                  <a:pt x="43247" y="73732"/>
                </a:lnTo>
                <a:lnTo>
                  <a:pt x="73732" y="43247"/>
                </a:lnTo>
                <a:lnTo>
                  <a:pt x="110282" y="20008"/>
                </a:lnTo>
                <a:lnTo>
                  <a:pt x="151715" y="5199"/>
                </a:lnTo>
                <a:lnTo>
                  <a:pt x="196850" y="0"/>
                </a:lnTo>
                <a:lnTo>
                  <a:pt x="1106170" y="0"/>
                </a:lnTo>
                <a:lnTo>
                  <a:pt x="1151304" y="5199"/>
                </a:lnTo>
                <a:lnTo>
                  <a:pt x="1192737" y="20008"/>
                </a:lnTo>
                <a:lnTo>
                  <a:pt x="1229287" y="43247"/>
                </a:lnTo>
                <a:lnTo>
                  <a:pt x="1259772" y="73732"/>
                </a:lnTo>
                <a:lnTo>
                  <a:pt x="1283011" y="110282"/>
                </a:lnTo>
                <a:lnTo>
                  <a:pt x="1297820" y="151715"/>
                </a:lnTo>
                <a:lnTo>
                  <a:pt x="1303020" y="196850"/>
                </a:lnTo>
                <a:lnTo>
                  <a:pt x="1303020" y="984250"/>
                </a:lnTo>
                <a:lnTo>
                  <a:pt x="1297820" y="1029384"/>
                </a:lnTo>
                <a:lnTo>
                  <a:pt x="1283011" y="1070817"/>
                </a:lnTo>
                <a:lnTo>
                  <a:pt x="1259772" y="1107367"/>
                </a:lnTo>
                <a:lnTo>
                  <a:pt x="1229287" y="1137852"/>
                </a:lnTo>
                <a:lnTo>
                  <a:pt x="1192737" y="1161091"/>
                </a:lnTo>
                <a:lnTo>
                  <a:pt x="1151304" y="1175900"/>
                </a:lnTo>
                <a:lnTo>
                  <a:pt x="1106170" y="1181100"/>
                </a:lnTo>
                <a:lnTo>
                  <a:pt x="196850" y="1181100"/>
                </a:lnTo>
                <a:lnTo>
                  <a:pt x="151715" y="1175900"/>
                </a:lnTo>
                <a:lnTo>
                  <a:pt x="110282" y="1161091"/>
                </a:lnTo>
                <a:lnTo>
                  <a:pt x="73732" y="1137852"/>
                </a:lnTo>
                <a:lnTo>
                  <a:pt x="43247" y="1107367"/>
                </a:lnTo>
                <a:lnTo>
                  <a:pt x="20008" y="1070817"/>
                </a:lnTo>
                <a:lnTo>
                  <a:pt x="5199" y="1029384"/>
                </a:lnTo>
                <a:lnTo>
                  <a:pt x="0" y="984250"/>
                </a:lnTo>
                <a:lnTo>
                  <a:pt x="0" y="19685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CCF40834-DF94-43D0-B5A7-05E703A3E280}"/>
              </a:ext>
            </a:extLst>
          </p:cNvPr>
          <p:cNvSpPr txBox="1"/>
          <p:nvPr/>
        </p:nvSpPr>
        <p:spPr>
          <a:xfrm>
            <a:off x="4757384" y="1934084"/>
            <a:ext cx="1227963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400" dirty="0" err="1">
                <a:latin typeface="华文新魏"/>
                <a:cs typeface="华文新魏"/>
              </a:rPr>
              <a:t>维护分类响应</a:t>
            </a:r>
            <a:r>
              <a:rPr sz="2400" dirty="0">
                <a:latin typeface="华文新魏"/>
                <a:cs typeface="华文新魏"/>
              </a:rPr>
              <a:t> </a:t>
            </a:r>
            <a:r>
              <a:rPr sz="2400" spc="5" dirty="0">
                <a:latin typeface="华文新魏"/>
                <a:cs typeface="华文新魏"/>
              </a:rPr>
              <a:t>策略</a:t>
            </a:r>
            <a:endParaRPr sz="2400" dirty="0">
              <a:latin typeface="华文新魏"/>
              <a:cs typeface="华文新魏"/>
            </a:endParaRPr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4AE9C2EB-E921-4740-923D-8DFED01D584D}"/>
              </a:ext>
            </a:extLst>
          </p:cNvPr>
          <p:cNvSpPr/>
          <p:nvPr/>
        </p:nvSpPr>
        <p:spPr>
          <a:xfrm>
            <a:off x="6458294" y="1893189"/>
            <a:ext cx="1301750" cy="1179830"/>
          </a:xfrm>
          <a:custGeom>
            <a:avLst/>
            <a:gdLst/>
            <a:ahLst/>
            <a:cxnLst/>
            <a:rect l="l" t="t" r="r" b="b"/>
            <a:pathLst>
              <a:path w="1301750" h="1179830">
                <a:moveTo>
                  <a:pt x="0" y="196595"/>
                </a:moveTo>
                <a:lnTo>
                  <a:pt x="5191" y="151515"/>
                </a:lnTo>
                <a:lnTo>
                  <a:pt x="19980" y="110134"/>
                </a:lnTo>
                <a:lnTo>
                  <a:pt x="43187" y="73631"/>
                </a:lnTo>
                <a:lnTo>
                  <a:pt x="73631" y="43187"/>
                </a:lnTo>
                <a:lnTo>
                  <a:pt x="110134" y="19980"/>
                </a:lnTo>
                <a:lnTo>
                  <a:pt x="151515" y="5191"/>
                </a:lnTo>
                <a:lnTo>
                  <a:pt x="196596" y="0"/>
                </a:lnTo>
                <a:lnTo>
                  <a:pt x="1104900" y="0"/>
                </a:lnTo>
                <a:lnTo>
                  <a:pt x="1149980" y="5191"/>
                </a:lnTo>
                <a:lnTo>
                  <a:pt x="1191361" y="19980"/>
                </a:lnTo>
                <a:lnTo>
                  <a:pt x="1227864" y="43187"/>
                </a:lnTo>
                <a:lnTo>
                  <a:pt x="1258308" y="73631"/>
                </a:lnTo>
                <a:lnTo>
                  <a:pt x="1281515" y="110134"/>
                </a:lnTo>
                <a:lnTo>
                  <a:pt x="1296304" y="151515"/>
                </a:lnTo>
                <a:lnTo>
                  <a:pt x="1301496" y="196595"/>
                </a:lnTo>
                <a:lnTo>
                  <a:pt x="1301496" y="982979"/>
                </a:lnTo>
                <a:lnTo>
                  <a:pt x="1296304" y="1028060"/>
                </a:lnTo>
                <a:lnTo>
                  <a:pt x="1281515" y="1069441"/>
                </a:lnTo>
                <a:lnTo>
                  <a:pt x="1258308" y="1105944"/>
                </a:lnTo>
                <a:lnTo>
                  <a:pt x="1227864" y="1136388"/>
                </a:lnTo>
                <a:lnTo>
                  <a:pt x="1191361" y="1159595"/>
                </a:lnTo>
                <a:lnTo>
                  <a:pt x="1149980" y="1174384"/>
                </a:lnTo>
                <a:lnTo>
                  <a:pt x="1104900" y="1179576"/>
                </a:lnTo>
                <a:lnTo>
                  <a:pt x="196596" y="1179576"/>
                </a:lnTo>
                <a:lnTo>
                  <a:pt x="151515" y="1174384"/>
                </a:lnTo>
                <a:lnTo>
                  <a:pt x="110134" y="1159595"/>
                </a:lnTo>
                <a:lnTo>
                  <a:pt x="73631" y="1136388"/>
                </a:lnTo>
                <a:lnTo>
                  <a:pt x="43187" y="1105944"/>
                </a:lnTo>
                <a:lnTo>
                  <a:pt x="19980" y="1069441"/>
                </a:lnTo>
                <a:lnTo>
                  <a:pt x="5191" y="1028060"/>
                </a:lnTo>
                <a:lnTo>
                  <a:pt x="0" y="982979"/>
                </a:lnTo>
                <a:lnTo>
                  <a:pt x="0" y="19659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1429E2E0-1A04-433C-8E71-C3E39AF155BF}"/>
              </a:ext>
            </a:extLst>
          </p:cNvPr>
          <p:cNvSpPr txBox="1"/>
          <p:nvPr/>
        </p:nvSpPr>
        <p:spPr>
          <a:xfrm>
            <a:off x="6658383" y="2104517"/>
            <a:ext cx="9398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华文新魏"/>
                <a:cs typeface="华文新魏"/>
              </a:rPr>
              <a:t>维护需 求确认</a:t>
            </a:r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40104677-BF1D-41B1-AA7F-E852EB6BA640}"/>
              </a:ext>
            </a:extLst>
          </p:cNvPr>
          <p:cNvSpPr/>
          <p:nvPr/>
        </p:nvSpPr>
        <p:spPr>
          <a:xfrm>
            <a:off x="5915750" y="2443354"/>
            <a:ext cx="542925" cy="76200"/>
          </a:xfrm>
          <a:custGeom>
            <a:avLst/>
            <a:gdLst/>
            <a:ahLst/>
            <a:cxnLst/>
            <a:rect l="l" t="t" r="r" b="b"/>
            <a:pathLst>
              <a:path w="542925" h="76200">
                <a:moveTo>
                  <a:pt x="466343" y="0"/>
                </a:moveTo>
                <a:lnTo>
                  <a:pt x="466343" y="76200"/>
                </a:lnTo>
                <a:lnTo>
                  <a:pt x="529843" y="44450"/>
                </a:lnTo>
                <a:lnTo>
                  <a:pt x="479043" y="44450"/>
                </a:lnTo>
                <a:lnTo>
                  <a:pt x="479043" y="31750"/>
                </a:lnTo>
                <a:lnTo>
                  <a:pt x="529843" y="31750"/>
                </a:lnTo>
                <a:lnTo>
                  <a:pt x="466343" y="0"/>
                </a:lnTo>
                <a:close/>
              </a:path>
              <a:path w="542925" h="76200">
                <a:moveTo>
                  <a:pt x="466343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66343" y="44450"/>
                </a:lnTo>
                <a:lnTo>
                  <a:pt x="466343" y="31750"/>
                </a:lnTo>
                <a:close/>
              </a:path>
              <a:path w="542925" h="76200">
                <a:moveTo>
                  <a:pt x="529843" y="31750"/>
                </a:moveTo>
                <a:lnTo>
                  <a:pt x="479043" y="31750"/>
                </a:lnTo>
                <a:lnTo>
                  <a:pt x="479043" y="44450"/>
                </a:lnTo>
                <a:lnTo>
                  <a:pt x="529843" y="44450"/>
                </a:lnTo>
                <a:lnTo>
                  <a:pt x="542543" y="38100"/>
                </a:lnTo>
                <a:lnTo>
                  <a:pt x="52984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4">
            <a:extLst>
              <a:ext uri="{FF2B5EF4-FFF2-40B4-BE49-F238E27FC236}">
                <a16:creationId xmlns:a16="http://schemas.microsoft.com/office/drawing/2014/main" id="{A1B76C35-C6AE-4F4E-8A5B-20F0CB09B283}"/>
              </a:ext>
            </a:extLst>
          </p:cNvPr>
          <p:cNvSpPr/>
          <p:nvPr/>
        </p:nvSpPr>
        <p:spPr>
          <a:xfrm>
            <a:off x="1465671" y="3965829"/>
            <a:ext cx="1303020" cy="1181100"/>
          </a:xfrm>
          <a:custGeom>
            <a:avLst/>
            <a:gdLst/>
            <a:ahLst/>
            <a:cxnLst/>
            <a:rect l="l" t="t" r="r" b="b"/>
            <a:pathLst>
              <a:path w="1303020" h="1181100">
                <a:moveTo>
                  <a:pt x="0" y="196850"/>
                </a:moveTo>
                <a:lnTo>
                  <a:pt x="5199" y="151715"/>
                </a:lnTo>
                <a:lnTo>
                  <a:pt x="20008" y="110282"/>
                </a:lnTo>
                <a:lnTo>
                  <a:pt x="43247" y="73732"/>
                </a:lnTo>
                <a:lnTo>
                  <a:pt x="73732" y="43247"/>
                </a:lnTo>
                <a:lnTo>
                  <a:pt x="110282" y="20008"/>
                </a:lnTo>
                <a:lnTo>
                  <a:pt x="151715" y="5199"/>
                </a:lnTo>
                <a:lnTo>
                  <a:pt x="196850" y="0"/>
                </a:lnTo>
                <a:lnTo>
                  <a:pt x="1106170" y="0"/>
                </a:lnTo>
                <a:lnTo>
                  <a:pt x="1151304" y="5199"/>
                </a:lnTo>
                <a:lnTo>
                  <a:pt x="1192737" y="20008"/>
                </a:lnTo>
                <a:lnTo>
                  <a:pt x="1229287" y="43247"/>
                </a:lnTo>
                <a:lnTo>
                  <a:pt x="1259772" y="73732"/>
                </a:lnTo>
                <a:lnTo>
                  <a:pt x="1283011" y="110282"/>
                </a:lnTo>
                <a:lnTo>
                  <a:pt x="1297820" y="151715"/>
                </a:lnTo>
                <a:lnTo>
                  <a:pt x="1303020" y="196850"/>
                </a:lnTo>
                <a:lnTo>
                  <a:pt x="1303020" y="984250"/>
                </a:lnTo>
                <a:lnTo>
                  <a:pt x="1297820" y="1029384"/>
                </a:lnTo>
                <a:lnTo>
                  <a:pt x="1283011" y="1070817"/>
                </a:lnTo>
                <a:lnTo>
                  <a:pt x="1259772" y="1107367"/>
                </a:lnTo>
                <a:lnTo>
                  <a:pt x="1229287" y="1137852"/>
                </a:lnTo>
                <a:lnTo>
                  <a:pt x="1192737" y="1161091"/>
                </a:lnTo>
                <a:lnTo>
                  <a:pt x="1151304" y="1175900"/>
                </a:lnTo>
                <a:lnTo>
                  <a:pt x="1106170" y="1181100"/>
                </a:lnTo>
                <a:lnTo>
                  <a:pt x="196850" y="1181100"/>
                </a:lnTo>
                <a:lnTo>
                  <a:pt x="151715" y="1175900"/>
                </a:lnTo>
                <a:lnTo>
                  <a:pt x="110282" y="1161091"/>
                </a:lnTo>
                <a:lnTo>
                  <a:pt x="73732" y="1137852"/>
                </a:lnTo>
                <a:lnTo>
                  <a:pt x="43247" y="1107367"/>
                </a:lnTo>
                <a:lnTo>
                  <a:pt x="20008" y="1070817"/>
                </a:lnTo>
                <a:lnTo>
                  <a:pt x="5199" y="1029384"/>
                </a:lnTo>
                <a:lnTo>
                  <a:pt x="0" y="984250"/>
                </a:lnTo>
                <a:lnTo>
                  <a:pt x="0" y="19685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5">
            <a:extLst>
              <a:ext uri="{FF2B5EF4-FFF2-40B4-BE49-F238E27FC236}">
                <a16:creationId xmlns:a16="http://schemas.microsoft.com/office/drawing/2014/main" id="{82D54FEF-C259-4F1A-A574-3F95391066FC}"/>
              </a:ext>
            </a:extLst>
          </p:cNvPr>
          <p:cNvSpPr txBox="1"/>
          <p:nvPr/>
        </p:nvSpPr>
        <p:spPr>
          <a:xfrm>
            <a:off x="1609690" y="4162553"/>
            <a:ext cx="9398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华文新魏"/>
                <a:cs typeface="华文新魏"/>
              </a:rPr>
              <a:t>维护需 求评估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15" name="object 16">
            <a:extLst>
              <a:ext uri="{FF2B5EF4-FFF2-40B4-BE49-F238E27FC236}">
                <a16:creationId xmlns:a16="http://schemas.microsoft.com/office/drawing/2014/main" id="{58781F83-17A9-45FE-A868-11A981DC8042}"/>
              </a:ext>
            </a:extLst>
          </p:cNvPr>
          <p:cNvSpPr/>
          <p:nvPr/>
        </p:nvSpPr>
        <p:spPr>
          <a:xfrm>
            <a:off x="3311234" y="3962782"/>
            <a:ext cx="1301750" cy="1181100"/>
          </a:xfrm>
          <a:custGeom>
            <a:avLst/>
            <a:gdLst/>
            <a:ahLst/>
            <a:cxnLst/>
            <a:rect l="l" t="t" r="r" b="b"/>
            <a:pathLst>
              <a:path w="1301750" h="1181100">
                <a:moveTo>
                  <a:pt x="0" y="196850"/>
                </a:moveTo>
                <a:lnTo>
                  <a:pt x="5199" y="151715"/>
                </a:lnTo>
                <a:lnTo>
                  <a:pt x="20008" y="110282"/>
                </a:lnTo>
                <a:lnTo>
                  <a:pt x="43247" y="73732"/>
                </a:lnTo>
                <a:lnTo>
                  <a:pt x="73732" y="43247"/>
                </a:lnTo>
                <a:lnTo>
                  <a:pt x="110282" y="20008"/>
                </a:lnTo>
                <a:lnTo>
                  <a:pt x="151715" y="5199"/>
                </a:lnTo>
                <a:lnTo>
                  <a:pt x="196850" y="0"/>
                </a:lnTo>
                <a:lnTo>
                  <a:pt x="1104645" y="0"/>
                </a:lnTo>
                <a:lnTo>
                  <a:pt x="1149780" y="5199"/>
                </a:lnTo>
                <a:lnTo>
                  <a:pt x="1191213" y="20008"/>
                </a:lnTo>
                <a:lnTo>
                  <a:pt x="1227763" y="43247"/>
                </a:lnTo>
                <a:lnTo>
                  <a:pt x="1258248" y="73732"/>
                </a:lnTo>
                <a:lnTo>
                  <a:pt x="1281487" y="110282"/>
                </a:lnTo>
                <a:lnTo>
                  <a:pt x="1296296" y="151715"/>
                </a:lnTo>
                <a:lnTo>
                  <a:pt x="1301495" y="196850"/>
                </a:lnTo>
                <a:lnTo>
                  <a:pt x="1301495" y="984250"/>
                </a:lnTo>
                <a:lnTo>
                  <a:pt x="1296296" y="1029384"/>
                </a:lnTo>
                <a:lnTo>
                  <a:pt x="1281487" y="1070817"/>
                </a:lnTo>
                <a:lnTo>
                  <a:pt x="1258248" y="1107367"/>
                </a:lnTo>
                <a:lnTo>
                  <a:pt x="1227763" y="1137852"/>
                </a:lnTo>
                <a:lnTo>
                  <a:pt x="1191213" y="1161091"/>
                </a:lnTo>
                <a:lnTo>
                  <a:pt x="1149780" y="1175900"/>
                </a:lnTo>
                <a:lnTo>
                  <a:pt x="1104645" y="1181100"/>
                </a:lnTo>
                <a:lnTo>
                  <a:pt x="196850" y="1181100"/>
                </a:lnTo>
                <a:lnTo>
                  <a:pt x="151715" y="1175900"/>
                </a:lnTo>
                <a:lnTo>
                  <a:pt x="110282" y="1161091"/>
                </a:lnTo>
                <a:lnTo>
                  <a:pt x="73732" y="1137852"/>
                </a:lnTo>
                <a:lnTo>
                  <a:pt x="43247" y="1107367"/>
                </a:lnTo>
                <a:lnTo>
                  <a:pt x="20008" y="1070817"/>
                </a:lnTo>
                <a:lnTo>
                  <a:pt x="5199" y="1029384"/>
                </a:lnTo>
                <a:lnTo>
                  <a:pt x="0" y="984250"/>
                </a:lnTo>
                <a:lnTo>
                  <a:pt x="0" y="19685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7">
            <a:extLst>
              <a:ext uri="{FF2B5EF4-FFF2-40B4-BE49-F238E27FC236}">
                <a16:creationId xmlns:a16="http://schemas.microsoft.com/office/drawing/2014/main" id="{2787B1C8-FA56-4266-B79B-B1A11CAA7ABD}"/>
              </a:ext>
            </a:extLst>
          </p:cNvPr>
          <p:cNvSpPr txBox="1"/>
          <p:nvPr/>
        </p:nvSpPr>
        <p:spPr>
          <a:xfrm>
            <a:off x="3454872" y="4158869"/>
            <a:ext cx="9398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华文新魏"/>
                <a:cs typeface="华文新魏"/>
              </a:rPr>
              <a:t>维护协 议确立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17" name="object 18">
            <a:extLst>
              <a:ext uri="{FF2B5EF4-FFF2-40B4-BE49-F238E27FC236}">
                <a16:creationId xmlns:a16="http://schemas.microsoft.com/office/drawing/2014/main" id="{7C8760E6-4896-4E55-836E-F75C2760F0C0}"/>
              </a:ext>
            </a:extLst>
          </p:cNvPr>
          <p:cNvSpPr/>
          <p:nvPr/>
        </p:nvSpPr>
        <p:spPr>
          <a:xfrm>
            <a:off x="2768691" y="4497705"/>
            <a:ext cx="542925" cy="76200"/>
          </a:xfrm>
          <a:custGeom>
            <a:avLst/>
            <a:gdLst/>
            <a:ahLst/>
            <a:cxnLst/>
            <a:rect l="l" t="t" r="r" b="b"/>
            <a:pathLst>
              <a:path w="542925" h="76200">
                <a:moveTo>
                  <a:pt x="466344" y="0"/>
                </a:moveTo>
                <a:lnTo>
                  <a:pt x="466344" y="76200"/>
                </a:lnTo>
                <a:lnTo>
                  <a:pt x="529844" y="44450"/>
                </a:lnTo>
                <a:lnTo>
                  <a:pt x="479044" y="44450"/>
                </a:lnTo>
                <a:lnTo>
                  <a:pt x="479044" y="31750"/>
                </a:lnTo>
                <a:lnTo>
                  <a:pt x="529844" y="31750"/>
                </a:lnTo>
                <a:lnTo>
                  <a:pt x="466344" y="0"/>
                </a:lnTo>
                <a:close/>
              </a:path>
              <a:path w="542925" h="76200">
                <a:moveTo>
                  <a:pt x="466344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66344" y="44450"/>
                </a:lnTo>
                <a:lnTo>
                  <a:pt x="466344" y="31750"/>
                </a:lnTo>
                <a:close/>
              </a:path>
              <a:path w="542925" h="76200">
                <a:moveTo>
                  <a:pt x="529844" y="31750"/>
                </a:moveTo>
                <a:lnTo>
                  <a:pt x="479044" y="31750"/>
                </a:lnTo>
                <a:lnTo>
                  <a:pt x="479044" y="44450"/>
                </a:lnTo>
                <a:lnTo>
                  <a:pt x="529844" y="44450"/>
                </a:lnTo>
                <a:lnTo>
                  <a:pt x="542544" y="38100"/>
                </a:lnTo>
                <a:lnTo>
                  <a:pt x="529844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9">
            <a:extLst>
              <a:ext uri="{FF2B5EF4-FFF2-40B4-BE49-F238E27FC236}">
                <a16:creationId xmlns:a16="http://schemas.microsoft.com/office/drawing/2014/main" id="{F3DB2679-50A3-41C9-BD5F-31DA87A0E784}"/>
              </a:ext>
            </a:extLst>
          </p:cNvPr>
          <p:cNvSpPr/>
          <p:nvPr/>
        </p:nvSpPr>
        <p:spPr>
          <a:xfrm>
            <a:off x="6347042" y="4497705"/>
            <a:ext cx="542925" cy="76200"/>
          </a:xfrm>
          <a:custGeom>
            <a:avLst/>
            <a:gdLst/>
            <a:ahLst/>
            <a:cxnLst/>
            <a:rect l="l" t="t" r="r" b="b"/>
            <a:pathLst>
              <a:path w="542925" h="76200">
                <a:moveTo>
                  <a:pt x="466343" y="0"/>
                </a:moveTo>
                <a:lnTo>
                  <a:pt x="466343" y="76200"/>
                </a:lnTo>
                <a:lnTo>
                  <a:pt x="529843" y="44450"/>
                </a:lnTo>
                <a:lnTo>
                  <a:pt x="479043" y="44450"/>
                </a:lnTo>
                <a:lnTo>
                  <a:pt x="479043" y="31750"/>
                </a:lnTo>
                <a:lnTo>
                  <a:pt x="529843" y="31750"/>
                </a:lnTo>
                <a:lnTo>
                  <a:pt x="466343" y="0"/>
                </a:lnTo>
                <a:close/>
              </a:path>
              <a:path w="542925" h="76200">
                <a:moveTo>
                  <a:pt x="466343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66343" y="44450"/>
                </a:lnTo>
                <a:lnTo>
                  <a:pt x="466343" y="31750"/>
                </a:lnTo>
                <a:close/>
              </a:path>
              <a:path w="542925" h="76200">
                <a:moveTo>
                  <a:pt x="529843" y="31750"/>
                </a:moveTo>
                <a:lnTo>
                  <a:pt x="479043" y="31750"/>
                </a:lnTo>
                <a:lnTo>
                  <a:pt x="479043" y="44450"/>
                </a:lnTo>
                <a:lnTo>
                  <a:pt x="529843" y="44450"/>
                </a:lnTo>
                <a:lnTo>
                  <a:pt x="542543" y="38100"/>
                </a:lnTo>
                <a:lnTo>
                  <a:pt x="52984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0">
            <a:extLst>
              <a:ext uri="{FF2B5EF4-FFF2-40B4-BE49-F238E27FC236}">
                <a16:creationId xmlns:a16="http://schemas.microsoft.com/office/drawing/2014/main" id="{C93B6131-5DD8-427B-9D4A-394AE93B5075}"/>
              </a:ext>
            </a:extLst>
          </p:cNvPr>
          <p:cNvSpPr/>
          <p:nvPr/>
        </p:nvSpPr>
        <p:spPr>
          <a:xfrm>
            <a:off x="916777" y="2476627"/>
            <a:ext cx="7132955" cy="2111375"/>
          </a:xfrm>
          <a:custGeom>
            <a:avLst/>
            <a:gdLst/>
            <a:ahLst/>
            <a:cxnLst/>
            <a:rect l="l" t="t" r="r" b="b"/>
            <a:pathLst>
              <a:path w="7132955" h="2111375">
                <a:moveTo>
                  <a:pt x="477900" y="2034793"/>
                </a:moveTo>
                <a:lnTo>
                  <a:pt x="477900" y="2110993"/>
                </a:lnTo>
                <a:lnTo>
                  <a:pt x="541401" y="2079243"/>
                </a:lnTo>
                <a:lnTo>
                  <a:pt x="490600" y="2079243"/>
                </a:lnTo>
                <a:lnTo>
                  <a:pt x="490600" y="2066543"/>
                </a:lnTo>
                <a:lnTo>
                  <a:pt x="541401" y="2066543"/>
                </a:lnTo>
                <a:lnTo>
                  <a:pt x="477900" y="2034793"/>
                </a:lnTo>
                <a:close/>
              </a:path>
              <a:path w="7132955" h="2111375">
                <a:moveTo>
                  <a:pt x="7120128" y="1180845"/>
                </a:moveTo>
                <a:lnTo>
                  <a:pt x="2844" y="1180845"/>
                </a:lnTo>
                <a:lnTo>
                  <a:pt x="0" y="1183766"/>
                </a:lnTo>
                <a:lnTo>
                  <a:pt x="0" y="2076449"/>
                </a:lnTo>
                <a:lnTo>
                  <a:pt x="2844" y="2079243"/>
                </a:lnTo>
                <a:lnTo>
                  <a:pt x="477900" y="2079243"/>
                </a:lnTo>
                <a:lnTo>
                  <a:pt x="477900" y="2072893"/>
                </a:lnTo>
                <a:lnTo>
                  <a:pt x="12700" y="2072893"/>
                </a:lnTo>
                <a:lnTo>
                  <a:pt x="6350" y="2066543"/>
                </a:lnTo>
                <a:lnTo>
                  <a:pt x="12700" y="2066543"/>
                </a:lnTo>
                <a:lnTo>
                  <a:pt x="12700" y="1193545"/>
                </a:lnTo>
                <a:lnTo>
                  <a:pt x="6350" y="1193545"/>
                </a:lnTo>
                <a:lnTo>
                  <a:pt x="12700" y="1187195"/>
                </a:lnTo>
                <a:lnTo>
                  <a:pt x="7120128" y="1187195"/>
                </a:lnTo>
                <a:lnTo>
                  <a:pt x="7120128" y="1180845"/>
                </a:lnTo>
                <a:close/>
              </a:path>
              <a:path w="7132955" h="2111375">
                <a:moveTo>
                  <a:pt x="541401" y="2066543"/>
                </a:moveTo>
                <a:lnTo>
                  <a:pt x="490600" y="2066543"/>
                </a:lnTo>
                <a:lnTo>
                  <a:pt x="490600" y="2079243"/>
                </a:lnTo>
                <a:lnTo>
                  <a:pt x="541401" y="2079243"/>
                </a:lnTo>
                <a:lnTo>
                  <a:pt x="554101" y="2072893"/>
                </a:lnTo>
                <a:lnTo>
                  <a:pt x="541401" y="2066543"/>
                </a:lnTo>
                <a:close/>
              </a:path>
              <a:path w="7132955" h="2111375">
                <a:moveTo>
                  <a:pt x="12700" y="2066543"/>
                </a:moveTo>
                <a:lnTo>
                  <a:pt x="6350" y="2066543"/>
                </a:lnTo>
                <a:lnTo>
                  <a:pt x="12700" y="2072893"/>
                </a:lnTo>
                <a:lnTo>
                  <a:pt x="12700" y="2066543"/>
                </a:lnTo>
                <a:close/>
              </a:path>
              <a:path w="7132955" h="2111375">
                <a:moveTo>
                  <a:pt x="477900" y="2066543"/>
                </a:moveTo>
                <a:lnTo>
                  <a:pt x="12700" y="2066543"/>
                </a:lnTo>
                <a:lnTo>
                  <a:pt x="12700" y="2072893"/>
                </a:lnTo>
                <a:lnTo>
                  <a:pt x="477900" y="2072893"/>
                </a:lnTo>
                <a:lnTo>
                  <a:pt x="477900" y="2066543"/>
                </a:lnTo>
                <a:close/>
              </a:path>
              <a:path w="7132955" h="2111375">
                <a:moveTo>
                  <a:pt x="12700" y="1187195"/>
                </a:moveTo>
                <a:lnTo>
                  <a:pt x="6350" y="1193545"/>
                </a:lnTo>
                <a:lnTo>
                  <a:pt x="12700" y="1193545"/>
                </a:lnTo>
                <a:lnTo>
                  <a:pt x="12700" y="1187195"/>
                </a:lnTo>
                <a:close/>
              </a:path>
              <a:path w="7132955" h="2111375">
                <a:moveTo>
                  <a:pt x="7132828" y="1180845"/>
                </a:moveTo>
                <a:lnTo>
                  <a:pt x="7126478" y="1180845"/>
                </a:lnTo>
                <a:lnTo>
                  <a:pt x="7120128" y="1187195"/>
                </a:lnTo>
                <a:lnTo>
                  <a:pt x="12700" y="1187195"/>
                </a:lnTo>
                <a:lnTo>
                  <a:pt x="12700" y="1193545"/>
                </a:lnTo>
                <a:lnTo>
                  <a:pt x="7130033" y="1193545"/>
                </a:lnTo>
                <a:lnTo>
                  <a:pt x="7132828" y="1190752"/>
                </a:lnTo>
                <a:lnTo>
                  <a:pt x="7132828" y="1180845"/>
                </a:lnTo>
                <a:close/>
              </a:path>
              <a:path w="7132955" h="2111375">
                <a:moveTo>
                  <a:pt x="7120128" y="6350"/>
                </a:moveTo>
                <a:lnTo>
                  <a:pt x="7120128" y="1187195"/>
                </a:lnTo>
                <a:lnTo>
                  <a:pt x="7126478" y="1180845"/>
                </a:lnTo>
                <a:lnTo>
                  <a:pt x="7132828" y="1180845"/>
                </a:lnTo>
                <a:lnTo>
                  <a:pt x="7132828" y="12700"/>
                </a:lnTo>
                <a:lnTo>
                  <a:pt x="7126478" y="12700"/>
                </a:lnTo>
                <a:lnTo>
                  <a:pt x="7120128" y="6350"/>
                </a:lnTo>
                <a:close/>
              </a:path>
              <a:path w="7132955" h="2111375">
                <a:moveTo>
                  <a:pt x="7130033" y="0"/>
                </a:moveTo>
                <a:lnTo>
                  <a:pt x="6852666" y="0"/>
                </a:lnTo>
                <a:lnTo>
                  <a:pt x="6852666" y="12700"/>
                </a:lnTo>
                <a:lnTo>
                  <a:pt x="7120128" y="12700"/>
                </a:lnTo>
                <a:lnTo>
                  <a:pt x="7120128" y="6350"/>
                </a:lnTo>
                <a:lnTo>
                  <a:pt x="7132828" y="6350"/>
                </a:lnTo>
                <a:lnTo>
                  <a:pt x="7132828" y="2793"/>
                </a:lnTo>
                <a:lnTo>
                  <a:pt x="7130033" y="0"/>
                </a:lnTo>
                <a:close/>
              </a:path>
              <a:path w="7132955" h="2111375">
                <a:moveTo>
                  <a:pt x="7132828" y="6350"/>
                </a:moveTo>
                <a:lnTo>
                  <a:pt x="7120128" y="6350"/>
                </a:lnTo>
                <a:lnTo>
                  <a:pt x="7126478" y="12700"/>
                </a:lnTo>
                <a:lnTo>
                  <a:pt x="7132828" y="12700"/>
                </a:lnTo>
                <a:lnTo>
                  <a:pt x="7132828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1">
            <a:extLst>
              <a:ext uri="{FF2B5EF4-FFF2-40B4-BE49-F238E27FC236}">
                <a16:creationId xmlns:a16="http://schemas.microsoft.com/office/drawing/2014/main" id="{CE2EE65B-EC6A-47C7-87C5-B7883B261B12}"/>
              </a:ext>
            </a:extLst>
          </p:cNvPr>
          <p:cNvSpPr/>
          <p:nvPr/>
        </p:nvSpPr>
        <p:spPr>
          <a:xfrm>
            <a:off x="1023077" y="2033714"/>
            <a:ext cx="977265" cy="885825"/>
          </a:xfrm>
          <a:custGeom>
            <a:avLst/>
            <a:gdLst/>
            <a:ahLst/>
            <a:cxnLst/>
            <a:rect l="l" t="t" r="r" b="b"/>
            <a:pathLst>
              <a:path w="977264" h="885825">
                <a:moveTo>
                  <a:pt x="976883" y="0"/>
                </a:moveTo>
                <a:lnTo>
                  <a:pt x="0" y="0"/>
                </a:lnTo>
                <a:lnTo>
                  <a:pt x="0" y="885443"/>
                </a:lnTo>
                <a:lnTo>
                  <a:pt x="866139" y="885443"/>
                </a:lnTo>
                <a:lnTo>
                  <a:pt x="976883" y="774700"/>
                </a:lnTo>
                <a:lnTo>
                  <a:pt x="976883" y="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2">
            <a:extLst>
              <a:ext uri="{FF2B5EF4-FFF2-40B4-BE49-F238E27FC236}">
                <a16:creationId xmlns:a16="http://schemas.microsoft.com/office/drawing/2014/main" id="{CF91C8CE-543F-4F20-B8D1-4A841A29A3D7}"/>
              </a:ext>
            </a:extLst>
          </p:cNvPr>
          <p:cNvSpPr/>
          <p:nvPr/>
        </p:nvSpPr>
        <p:spPr>
          <a:xfrm>
            <a:off x="1889217" y="2808414"/>
            <a:ext cx="111125" cy="111125"/>
          </a:xfrm>
          <a:custGeom>
            <a:avLst/>
            <a:gdLst/>
            <a:ahLst/>
            <a:cxnLst/>
            <a:rect l="l" t="t" r="r" b="b"/>
            <a:pathLst>
              <a:path w="111125" h="111125">
                <a:moveTo>
                  <a:pt x="110743" y="0"/>
                </a:moveTo>
                <a:lnTo>
                  <a:pt x="22225" y="22225"/>
                </a:lnTo>
                <a:lnTo>
                  <a:pt x="0" y="110743"/>
                </a:lnTo>
                <a:lnTo>
                  <a:pt x="110743" y="0"/>
                </a:lnTo>
                <a:close/>
              </a:path>
            </a:pathLst>
          </a:custGeom>
          <a:solidFill>
            <a:srgbClr val="00A3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3">
            <a:extLst>
              <a:ext uri="{FF2B5EF4-FFF2-40B4-BE49-F238E27FC236}">
                <a16:creationId xmlns:a16="http://schemas.microsoft.com/office/drawing/2014/main" id="{0CBB52B5-48B4-4B5C-BA68-1C29C8329E7D}"/>
              </a:ext>
            </a:extLst>
          </p:cNvPr>
          <p:cNvSpPr/>
          <p:nvPr/>
        </p:nvSpPr>
        <p:spPr>
          <a:xfrm>
            <a:off x="1023077" y="2033714"/>
            <a:ext cx="977265" cy="885825"/>
          </a:xfrm>
          <a:custGeom>
            <a:avLst/>
            <a:gdLst/>
            <a:ahLst/>
            <a:cxnLst/>
            <a:rect l="l" t="t" r="r" b="b"/>
            <a:pathLst>
              <a:path w="977264" h="885825">
                <a:moveTo>
                  <a:pt x="866139" y="885443"/>
                </a:moveTo>
                <a:lnTo>
                  <a:pt x="888364" y="796925"/>
                </a:lnTo>
                <a:lnTo>
                  <a:pt x="976883" y="774700"/>
                </a:lnTo>
                <a:lnTo>
                  <a:pt x="866139" y="885443"/>
                </a:lnTo>
                <a:lnTo>
                  <a:pt x="0" y="885443"/>
                </a:lnTo>
                <a:lnTo>
                  <a:pt x="0" y="0"/>
                </a:lnTo>
                <a:lnTo>
                  <a:pt x="976883" y="0"/>
                </a:lnTo>
                <a:lnTo>
                  <a:pt x="976883" y="7747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D101FBEF-5C9A-4D97-9088-0E25341B0773}"/>
              </a:ext>
            </a:extLst>
          </p:cNvPr>
          <p:cNvSpPr txBox="1"/>
          <p:nvPr/>
        </p:nvSpPr>
        <p:spPr>
          <a:xfrm>
            <a:off x="1147029" y="2106421"/>
            <a:ext cx="9398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marR="5080" indent="-304800">
              <a:lnSpc>
                <a:spcPct val="100000"/>
              </a:lnSpc>
              <a:spcBef>
                <a:spcPts val="100"/>
              </a:spcBef>
            </a:pPr>
            <a:r>
              <a:rPr sz="2400" dirty="0" err="1">
                <a:latin typeface="华文新魏"/>
                <a:cs typeface="华文新魏"/>
              </a:rPr>
              <a:t>维护</a:t>
            </a:r>
            <a:endParaRPr lang="en-US" sz="2400" dirty="0">
              <a:latin typeface="华文新魏"/>
              <a:cs typeface="华文新魏"/>
            </a:endParaRPr>
          </a:p>
          <a:p>
            <a:pPr marL="317500" marR="5080" indent="-304800">
              <a:lnSpc>
                <a:spcPct val="100000"/>
              </a:lnSpc>
              <a:spcBef>
                <a:spcPts val="100"/>
              </a:spcBef>
            </a:pPr>
            <a:r>
              <a:rPr sz="2400" dirty="0" err="1">
                <a:latin typeface="华文新魏"/>
                <a:cs typeface="华文新魏"/>
              </a:rPr>
              <a:t>需求</a:t>
            </a:r>
            <a:endParaRPr sz="2400" dirty="0">
              <a:latin typeface="华文新魏"/>
              <a:cs typeface="华文新魏"/>
            </a:endParaRP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14E3873F-F815-466F-A8AD-6B9CC62B90D7}"/>
              </a:ext>
            </a:extLst>
          </p:cNvPr>
          <p:cNvSpPr/>
          <p:nvPr/>
        </p:nvSpPr>
        <p:spPr>
          <a:xfrm>
            <a:off x="6892634" y="4078605"/>
            <a:ext cx="1193800" cy="885825"/>
          </a:xfrm>
          <a:custGeom>
            <a:avLst/>
            <a:gdLst/>
            <a:ahLst/>
            <a:cxnLst/>
            <a:rect l="l" t="t" r="r" b="b"/>
            <a:pathLst>
              <a:path w="1193800" h="885825">
                <a:moveTo>
                  <a:pt x="1193292" y="0"/>
                </a:moveTo>
                <a:lnTo>
                  <a:pt x="0" y="0"/>
                </a:lnTo>
                <a:lnTo>
                  <a:pt x="0" y="885444"/>
                </a:lnTo>
                <a:lnTo>
                  <a:pt x="1082548" y="885444"/>
                </a:lnTo>
                <a:lnTo>
                  <a:pt x="1193292" y="774700"/>
                </a:lnTo>
                <a:lnTo>
                  <a:pt x="1193292" y="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6">
            <a:extLst>
              <a:ext uri="{FF2B5EF4-FFF2-40B4-BE49-F238E27FC236}">
                <a16:creationId xmlns:a16="http://schemas.microsoft.com/office/drawing/2014/main" id="{B2D5F818-5ED0-4F19-89F6-8086780DC43D}"/>
              </a:ext>
            </a:extLst>
          </p:cNvPr>
          <p:cNvSpPr/>
          <p:nvPr/>
        </p:nvSpPr>
        <p:spPr>
          <a:xfrm>
            <a:off x="7975183" y="4853305"/>
            <a:ext cx="111125" cy="111125"/>
          </a:xfrm>
          <a:custGeom>
            <a:avLst/>
            <a:gdLst/>
            <a:ahLst/>
            <a:cxnLst/>
            <a:rect l="l" t="t" r="r" b="b"/>
            <a:pathLst>
              <a:path w="111125" h="111125">
                <a:moveTo>
                  <a:pt x="110744" y="0"/>
                </a:moveTo>
                <a:lnTo>
                  <a:pt x="22225" y="22225"/>
                </a:lnTo>
                <a:lnTo>
                  <a:pt x="0" y="110743"/>
                </a:lnTo>
                <a:lnTo>
                  <a:pt x="110744" y="0"/>
                </a:lnTo>
                <a:close/>
              </a:path>
            </a:pathLst>
          </a:custGeom>
          <a:solidFill>
            <a:srgbClr val="00A3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7">
            <a:extLst>
              <a:ext uri="{FF2B5EF4-FFF2-40B4-BE49-F238E27FC236}">
                <a16:creationId xmlns:a16="http://schemas.microsoft.com/office/drawing/2014/main" id="{D848822C-9280-4C37-90BF-DBB7A1BEE2A1}"/>
              </a:ext>
            </a:extLst>
          </p:cNvPr>
          <p:cNvSpPr/>
          <p:nvPr/>
        </p:nvSpPr>
        <p:spPr>
          <a:xfrm>
            <a:off x="6892634" y="4078605"/>
            <a:ext cx="1193800" cy="885825"/>
          </a:xfrm>
          <a:custGeom>
            <a:avLst/>
            <a:gdLst/>
            <a:ahLst/>
            <a:cxnLst/>
            <a:rect l="l" t="t" r="r" b="b"/>
            <a:pathLst>
              <a:path w="1193800" h="885825">
                <a:moveTo>
                  <a:pt x="1082548" y="885444"/>
                </a:moveTo>
                <a:lnTo>
                  <a:pt x="1104773" y="796925"/>
                </a:lnTo>
                <a:lnTo>
                  <a:pt x="1193292" y="774700"/>
                </a:lnTo>
                <a:lnTo>
                  <a:pt x="1082548" y="885444"/>
                </a:lnTo>
                <a:lnTo>
                  <a:pt x="0" y="885444"/>
                </a:lnTo>
                <a:lnTo>
                  <a:pt x="0" y="0"/>
                </a:lnTo>
                <a:lnTo>
                  <a:pt x="1193292" y="0"/>
                </a:lnTo>
                <a:lnTo>
                  <a:pt x="1193292" y="7747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8">
            <a:extLst>
              <a:ext uri="{FF2B5EF4-FFF2-40B4-BE49-F238E27FC236}">
                <a16:creationId xmlns:a16="http://schemas.microsoft.com/office/drawing/2014/main" id="{B0A5FB62-292B-4788-A9F6-B54AFA615957}"/>
              </a:ext>
            </a:extLst>
          </p:cNvPr>
          <p:cNvSpPr txBox="1"/>
          <p:nvPr/>
        </p:nvSpPr>
        <p:spPr>
          <a:xfrm>
            <a:off x="7019254" y="4103751"/>
            <a:ext cx="939800" cy="760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华文细黑"/>
                <a:cs typeface="华文细黑"/>
              </a:rPr>
              <a:t>维护任</a:t>
            </a:r>
            <a:endParaRPr sz="2400">
              <a:latin typeface="华文细黑"/>
              <a:cs typeface="华文细黑"/>
            </a:endParaRPr>
          </a:p>
          <a:p>
            <a:pPr marL="165100">
              <a:lnSpc>
                <a:spcPct val="100000"/>
              </a:lnSpc>
              <a:spcBef>
                <a:spcPts val="25"/>
              </a:spcBef>
            </a:pPr>
            <a:r>
              <a:rPr sz="2400" dirty="0">
                <a:latin typeface="宋体"/>
                <a:cs typeface="宋体"/>
              </a:rPr>
              <a:t>务单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8" name="object 29">
            <a:extLst>
              <a:ext uri="{FF2B5EF4-FFF2-40B4-BE49-F238E27FC236}">
                <a16:creationId xmlns:a16="http://schemas.microsoft.com/office/drawing/2014/main" id="{5F58265D-F2A5-42BD-87D2-6F79DF365D6A}"/>
              </a:ext>
            </a:extLst>
          </p:cNvPr>
          <p:cNvSpPr/>
          <p:nvPr/>
        </p:nvSpPr>
        <p:spPr>
          <a:xfrm>
            <a:off x="5047071" y="3982594"/>
            <a:ext cx="1303020" cy="1181100"/>
          </a:xfrm>
          <a:custGeom>
            <a:avLst/>
            <a:gdLst/>
            <a:ahLst/>
            <a:cxnLst/>
            <a:rect l="l" t="t" r="r" b="b"/>
            <a:pathLst>
              <a:path w="1303020" h="1181100">
                <a:moveTo>
                  <a:pt x="1106169" y="0"/>
                </a:moveTo>
                <a:lnTo>
                  <a:pt x="196850" y="0"/>
                </a:lnTo>
                <a:lnTo>
                  <a:pt x="151715" y="5199"/>
                </a:lnTo>
                <a:lnTo>
                  <a:pt x="110282" y="20008"/>
                </a:lnTo>
                <a:lnTo>
                  <a:pt x="73732" y="43247"/>
                </a:lnTo>
                <a:lnTo>
                  <a:pt x="43247" y="73732"/>
                </a:lnTo>
                <a:lnTo>
                  <a:pt x="20008" y="110282"/>
                </a:lnTo>
                <a:lnTo>
                  <a:pt x="5199" y="151715"/>
                </a:lnTo>
                <a:lnTo>
                  <a:pt x="0" y="196850"/>
                </a:lnTo>
                <a:lnTo>
                  <a:pt x="0" y="984250"/>
                </a:lnTo>
                <a:lnTo>
                  <a:pt x="5199" y="1029384"/>
                </a:lnTo>
                <a:lnTo>
                  <a:pt x="20008" y="1070817"/>
                </a:lnTo>
                <a:lnTo>
                  <a:pt x="43247" y="1107367"/>
                </a:lnTo>
                <a:lnTo>
                  <a:pt x="73732" y="1137852"/>
                </a:lnTo>
                <a:lnTo>
                  <a:pt x="110282" y="1161091"/>
                </a:lnTo>
                <a:lnTo>
                  <a:pt x="151715" y="1175900"/>
                </a:lnTo>
                <a:lnTo>
                  <a:pt x="196850" y="1181100"/>
                </a:lnTo>
                <a:lnTo>
                  <a:pt x="1106169" y="1181100"/>
                </a:lnTo>
                <a:lnTo>
                  <a:pt x="1151304" y="1175900"/>
                </a:lnTo>
                <a:lnTo>
                  <a:pt x="1192737" y="1161091"/>
                </a:lnTo>
                <a:lnTo>
                  <a:pt x="1229287" y="1137852"/>
                </a:lnTo>
                <a:lnTo>
                  <a:pt x="1259772" y="1107367"/>
                </a:lnTo>
                <a:lnTo>
                  <a:pt x="1283011" y="1070817"/>
                </a:lnTo>
                <a:lnTo>
                  <a:pt x="1297820" y="1029384"/>
                </a:lnTo>
                <a:lnTo>
                  <a:pt x="1303019" y="984250"/>
                </a:lnTo>
                <a:lnTo>
                  <a:pt x="1303019" y="196850"/>
                </a:lnTo>
                <a:lnTo>
                  <a:pt x="1297820" y="151715"/>
                </a:lnTo>
                <a:lnTo>
                  <a:pt x="1283011" y="110282"/>
                </a:lnTo>
                <a:lnTo>
                  <a:pt x="1259772" y="73732"/>
                </a:lnTo>
                <a:lnTo>
                  <a:pt x="1229287" y="43247"/>
                </a:lnTo>
                <a:lnTo>
                  <a:pt x="1192737" y="20008"/>
                </a:lnTo>
                <a:lnTo>
                  <a:pt x="1151304" y="5199"/>
                </a:lnTo>
                <a:lnTo>
                  <a:pt x="11061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30">
            <a:extLst>
              <a:ext uri="{FF2B5EF4-FFF2-40B4-BE49-F238E27FC236}">
                <a16:creationId xmlns:a16="http://schemas.microsoft.com/office/drawing/2014/main" id="{5DA15AEB-A8FA-4715-8919-E2E186EF6E5F}"/>
              </a:ext>
            </a:extLst>
          </p:cNvPr>
          <p:cNvSpPr/>
          <p:nvPr/>
        </p:nvSpPr>
        <p:spPr>
          <a:xfrm>
            <a:off x="5047071" y="3982594"/>
            <a:ext cx="1303020" cy="1181100"/>
          </a:xfrm>
          <a:custGeom>
            <a:avLst/>
            <a:gdLst/>
            <a:ahLst/>
            <a:cxnLst/>
            <a:rect l="l" t="t" r="r" b="b"/>
            <a:pathLst>
              <a:path w="1303020" h="1181100">
                <a:moveTo>
                  <a:pt x="0" y="196850"/>
                </a:moveTo>
                <a:lnTo>
                  <a:pt x="5199" y="151715"/>
                </a:lnTo>
                <a:lnTo>
                  <a:pt x="20008" y="110282"/>
                </a:lnTo>
                <a:lnTo>
                  <a:pt x="43247" y="73732"/>
                </a:lnTo>
                <a:lnTo>
                  <a:pt x="73732" y="43247"/>
                </a:lnTo>
                <a:lnTo>
                  <a:pt x="110282" y="20008"/>
                </a:lnTo>
                <a:lnTo>
                  <a:pt x="151715" y="5199"/>
                </a:lnTo>
                <a:lnTo>
                  <a:pt x="196850" y="0"/>
                </a:lnTo>
                <a:lnTo>
                  <a:pt x="1106169" y="0"/>
                </a:lnTo>
                <a:lnTo>
                  <a:pt x="1151304" y="5199"/>
                </a:lnTo>
                <a:lnTo>
                  <a:pt x="1192737" y="20008"/>
                </a:lnTo>
                <a:lnTo>
                  <a:pt x="1229287" y="43247"/>
                </a:lnTo>
                <a:lnTo>
                  <a:pt x="1259772" y="73732"/>
                </a:lnTo>
                <a:lnTo>
                  <a:pt x="1283011" y="110282"/>
                </a:lnTo>
                <a:lnTo>
                  <a:pt x="1297820" y="151715"/>
                </a:lnTo>
                <a:lnTo>
                  <a:pt x="1303019" y="196850"/>
                </a:lnTo>
                <a:lnTo>
                  <a:pt x="1303019" y="984250"/>
                </a:lnTo>
                <a:lnTo>
                  <a:pt x="1297820" y="1029384"/>
                </a:lnTo>
                <a:lnTo>
                  <a:pt x="1283011" y="1070817"/>
                </a:lnTo>
                <a:lnTo>
                  <a:pt x="1259772" y="1107367"/>
                </a:lnTo>
                <a:lnTo>
                  <a:pt x="1229287" y="1137852"/>
                </a:lnTo>
                <a:lnTo>
                  <a:pt x="1192737" y="1161091"/>
                </a:lnTo>
                <a:lnTo>
                  <a:pt x="1151304" y="1175900"/>
                </a:lnTo>
                <a:lnTo>
                  <a:pt x="1106169" y="1181100"/>
                </a:lnTo>
                <a:lnTo>
                  <a:pt x="196850" y="1181100"/>
                </a:lnTo>
                <a:lnTo>
                  <a:pt x="151715" y="1175900"/>
                </a:lnTo>
                <a:lnTo>
                  <a:pt x="110282" y="1161091"/>
                </a:lnTo>
                <a:lnTo>
                  <a:pt x="73732" y="1137852"/>
                </a:lnTo>
                <a:lnTo>
                  <a:pt x="43247" y="1107367"/>
                </a:lnTo>
                <a:lnTo>
                  <a:pt x="20008" y="1070817"/>
                </a:lnTo>
                <a:lnTo>
                  <a:pt x="5199" y="1029384"/>
                </a:lnTo>
                <a:lnTo>
                  <a:pt x="0" y="984250"/>
                </a:lnTo>
                <a:lnTo>
                  <a:pt x="0" y="19685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1">
            <a:extLst>
              <a:ext uri="{FF2B5EF4-FFF2-40B4-BE49-F238E27FC236}">
                <a16:creationId xmlns:a16="http://schemas.microsoft.com/office/drawing/2014/main" id="{262CFB50-3AE7-42AB-A0D4-BAD5E1554273}"/>
              </a:ext>
            </a:extLst>
          </p:cNvPr>
          <p:cNvSpPr txBox="1"/>
          <p:nvPr/>
        </p:nvSpPr>
        <p:spPr>
          <a:xfrm>
            <a:off x="5191724" y="4178377"/>
            <a:ext cx="93980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华文新魏"/>
                <a:cs typeface="华文新魏"/>
              </a:rPr>
              <a:t>维护任</a:t>
            </a:r>
            <a:endParaRPr sz="2400">
              <a:latin typeface="华文新魏"/>
              <a:cs typeface="华文新魏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华文新魏"/>
                <a:cs typeface="华文新魏"/>
              </a:rPr>
              <a:t>务下达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31" name="object 32">
            <a:extLst>
              <a:ext uri="{FF2B5EF4-FFF2-40B4-BE49-F238E27FC236}">
                <a16:creationId xmlns:a16="http://schemas.microsoft.com/office/drawing/2014/main" id="{92EC20B3-3949-476B-9AC3-A96B5219B423}"/>
              </a:ext>
            </a:extLst>
          </p:cNvPr>
          <p:cNvSpPr/>
          <p:nvPr/>
        </p:nvSpPr>
        <p:spPr>
          <a:xfrm>
            <a:off x="4612730" y="4537329"/>
            <a:ext cx="434340" cy="76200"/>
          </a:xfrm>
          <a:custGeom>
            <a:avLst/>
            <a:gdLst/>
            <a:ahLst/>
            <a:cxnLst/>
            <a:rect l="l" t="t" r="r" b="b"/>
            <a:pathLst>
              <a:path w="434339" h="76200">
                <a:moveTo>
                  <a:pt x="358140" y="0"/>
                </a:moveTo>
                <a:lnTo>
                  <a:pt x="358140" y="76200"/>
                </a:lnTo>
                <a:lnTo>
                  <a:pt x="421640" y="44450"/>
                </a:lnTo>
                <a:lnTo>
                  <a:pt x="370840" y="44450"/>
                </a:lnTo>
                <a:lnTo>
                  <a:pt x="370840" y="31750"/>
                </a:lnTo>
                <a:lnTo>
                  <a:pt x="421640" y="31750"/>
                </a:lnTo>
                <a:lnTo>
                  <a:pt x="358140" y="0"/>
                </a:lnTo>
                <a:close/>
              </a:path>
              <a:path w="434339" h="76200">
                <a:moveTo>
                  <a:pt x="35814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58140" y="44450"/>
                </a:lnTo>
                <a:lnTo>
                  <a:pt x="358140" y="31750"/>
                </a:lnTo>
                <a:close/>
              </a:path>
              <a:path w="434339" h="76200">
                <a:moveTo>
                  <a:pt x="421640" y="31750"/>
                </a:moveTo>
                <a:lnTo>
                  <a:pt x="370840" y="31750"/>
                </a:lnTo>
                <a:lnTo>
                  <a:pt x="370840" y="44450"/>
                </a:lnTo>
                <a:lnTo>
                  <a:pt x="421640" y="44450"/>
                </a:lnTo>
                <a:lnTo>
                  <a:pt x="434340" y="38100"/>
                </a:lnTo>
                <a:lnTo>
                  <a:pt x="42164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2496994"/>
      </p:ext>
    </p:extLst>
  </p:cSld>
  <p:clrMapOvr>
    <a:masterClrMapping/>
  </p:clrMapOvr>
  <p:transition spd="slow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4"/>
          <p:cNvSpPr/>
          <p:nvPr/>
        </p:nvSpPr>
        <p:spPr>
          <a:xfrm>
            <a:off x="0" y="1"/>
            <a:ext cx="3191461" cy="213742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rtlCol="0" anchor="t"/>
          <a:lstStyle/>
          <a:p>
            <a:pPr algn="ctr"/>
            <a:endParaRPr lang="zh-CN" altLang="en-US" sz="2800" dirty="0">
              <a:solidFill>
                <a:schemeClr val="bg1"/>
              </a:solidFill>
              <a:latin typeface="方正粗宋简体"/>
              <a:ea typeface="方正粗宋简体"/>
            </a:endParaRPr>
          </a:p>
        </p:txBody>
      </p:sp>
      <p:sp>
        <p:nvSpPr>
          <p:cNvPr id="2" name="矩形 4"/>
          <p:cNvSpPr/>
          <p:nvPr/>
        </p:nvSpPr>
        <p:spPr>
          <a:xfrm>
            <a:off x="-1" y="2137420"/>
            <a:ext cx="6897041" cy="1440160"/>
          </a:xfrm>
          <a:prstGeom prst="rect">
            <a:avLst/>
          </a:prstGeom>
          <a:solidFill>
            <a:srgbClr val="0072C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方正粗宋简体"/>
                <a:ea typeface="方正粗宋简体"/>
              </a:rPr>
              <a:t>合同类型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47"/>
          <a:stretch/>
        </p:blipFill>
        <p:spPr>
          <a:xfrm>
            <a:off x="6897041" y="2137420"/>
            <a:ext cx="2246959" cy="14401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1520" y="1213510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i="1" dirty="0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14.2</a:t>
            </a:r>
            <a:endParaRPr lang="zh-CN" altLang="en-US" sz="4000" b="1" dirty="0">
              <a:solidFill>
                <a:schemeClr val="accent1"/>
              </a:solidFill>
              <a:latin typeface="Adobe Gothic Std B" panose="020B0800000000000000" pitchFamily="34" charset="-128"/>
            </a:endParaRPr>
          </a:p>
        </p:txBody>
      </p:sp>
      <p:sp>
        <p:nvSpPr>
          <p:cNvPr id="15" name="矩形 4"/>
          <p:cNvSpPr/>
          <p:nvPr/>
        </p:nvSpPr>
        <p:spPr>
          <a:xfrm>
            <a:off x="6897040" y="3577580"/>
            <a:ext cx="2246960" cy="2120870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rtlCol="0" anchor="t"/>
          <a:lstStyle/>
          <a:p>
            <a:pPr algn="ctr"/>
            <a:endParaRPr lang="zh-CN" altLang="en-US" sz="2800" dirty="0">
              <a:solidFill>
                <a:schemeClr val="bg1"/>
              </a:solidFill>
              <a:latin typeface="方正粗宋简体"/>
              <a:ea typeface="方正粗宋简体"/>
            </a:endParaRPr>
          </a:p>
        </p:txBody>
      </p:sp>
    </p:spTree>
    <p:extLst>
      <p:ext uri="{BB962C8B-B14F-4D97-AF65-F5344CB8AC3E}">
        <p14:creationId xmlns:p14="http://schemas.microsoft.com/office/powerpoint/2010/main" val="2878578343"/>
      </p:ext>
    </p:extLst>
  </p:cSld>
  <p:clrMapOvr>
    <a:masterClrMapping/>
  </p:clrMapOvr>
  <p:transition spd="slow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14.2  </a:t>
            </a:r>
            <a:r>
              <a:rPr lang="zh-CN" altLang="en-US" dirty="0"/>
              <a:t>合同类型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056AFBEE-23DF-4687-91E9-E9A9B8A14A50}"/>
              </a:ext>
            </a:extLst>
          </p:cNvPr>
          <p:cNvSpPr/>
          <p:nvPr/>
        </p:nvSpPr>
        <p:spPr>
          <a:xfrm>
            <a:off x="1684054" y="1363616"/>
            <a:ext cx="714375" cy="3376295"/>
          </a:xfrm>
          <a:custGeom>
            <a:avLst/>
            <a:gdLst/>
            <a:ahLst/>
            <a:cxnLst/>
            <a:rect l="l" t="t" r="r" b="b"/>
            <a:pathLst>
              <a:path w="714375" h="3376295">
                <a:moveTo>
                  <a:pt x="15240" y="0"/>
                </a:moveTo>
                <a:lnTo>
                  <a:pt x="48909" y="34364"/>
                </a:lnTo>
                <a:lnTo>
                  <a:pt x="81748" y="69233"/>
                </a:lnTo>
                <a:lnTo>
                  <a:pt x="113755" y="104593"/>
                </a:lnTo>
                <a:lnTo>
                  <a:pt x="144931" y="140432"/>
                </a:lnTo>
                <a:lnTo>
                  <a:pt x="175275" y="176736"/>
                </a:lnTo>
                <a:lnTo>
                  <a:pt x="204788" y="213494"/>
                </a:lnTo>
                <a:lnTo>
                  <a:pt x="233470" y="250693"/>
                </a:lnTo>
                <a:lnTo>
                  <a:pt x="261321" y="288321"/>
                </a:lnTo>
                <a:lnTo>
                  <a:pt x="288340" y="326363"/>
                </a:lnTo>
                <a:lnTo>
                  <a:pt x="314527" y="364809"/>
                </a:lnTo>
                <a:lnTo>
                  <a:pt x="339884" y="403646"/>
                </a:lnTo>
                <a:lnTo>
                  <a:pt x="364409" y="442860"/>
                </a:lnTo>
                <a:lnTo>
                  <a:pt x="388102" y="482440"/>
                </a:lnTo>
                <a:lnTo>
                  <a:pt x="410965" y="522372"/>
                </a:lnTo>
                <a:lnTo>
                  <a:pt x="432995" y="562644"/>
                </a:lnTo>
                <a:lnTo>
                  <a:pt x="454195" y="603244"/>
                </a:lnTo>
                <a:lnTo>
                  <a:pt x="474563" y="644159"/>
                </a:lnTo>
                <a:lnTo>
                  <a:pt x="494100" y="685376"/>
                </a:lnTo>
                <a:lnTo>
                  <a:pt x="512806" y="726882"/>
                </a:lnTo>
                <a:lnTo>
                  <a:pt x="530680" y="768666"/>
                </a:lnTo>
                <a:lnTo>
                  <a:pt x="547722" y="810714"/>
                </a:lnTo>
                <a:lnTo>
                  <a:pt x="563934" y="853015"/>
                </a:lnTo>
                <a:lnTo>
                  <a:pt x="579314" y="895554"/>
                </a:lnTo>
                <a:lnTo>
                  <a:pt x="593863" y="938320"/>
                </a:lnTo>
                <a:lnTo>
                  <a:pt x="607580" y="981301"/>
                </a:lnTo>
                <a:lnTo>
                  <a:pt x="620466" y="1024483"/>
                </a:lnTo>
                <a:lnTo>
                  <a:pt x="632521" y="1067854"/>
                </a:lnTo>
                <a:lnTo>
                  <a:pt x="643744" y="1111401"/>
                </a:lnTo>
                <a:lnTo>
                  <a:pt x="654136" y="1155112"/>
                </a:lnTo>
                <a:lnTo>
                  <a:pt x="663697" y="1198974"/>
                </a:lnTo>
                <a:lnTo>
                  <a:pt x="672426" y="1242975"/>
                </a:lnTo>
                <a:lnTo>
                  <a:pt x="680324" y="1287101"/>
                </a:lnTo>
                <a:lnTo>
                  <a:pt x="687390" y="1331341"/>
                </a:lnTo>
                <a:lnTo>
                  <a:pt x="693625" y="1375682"/>
                </a:lnTo>
                <a:lnTo>
                  <a:pt x="699029" y="1420111"/>
                </a:lnTo>
                <a:lnTo>
                  <a:pt x="703602" y="1464616"/>
                </a:lnTo>
                <a:lnTo>
                  <a:pt x="707343" y="1509183"/>
                </a:lnTo>
                <a:lnTo>
                  <a:pt x="710252" y="1553801"/>
                </a:lnTo>
                <a:lnTo>
                  <a:pt x="712331" y="1598457"/>
                </a:lnTo>
                <a:lnTo>
                  <a:pt x="713578" y="1643138"/>
                </a:lnTo>
                <a:lnTo>
                  <a:pt x="713993" y="1687831"/>
                </a:lnTo>
                <a:lnTo>
                  <a:pt x="713578" y="1732525"/>
                </a:lnTo>
                <a:lnTo>
                  <a:pt x="712331" y="1777206"/>
                </a:lnTo>
                <a:lnTo>
                  <a:pt x="710252" y="1821861"/>
                </a:lnTo>
                <a:lnTo>
                  <a:pt x="707343" y="1866479"/>
                </a:lnTo>
                <a:lnTo>
                  <a:pt x="703602" y="1911047"/>
                </a:lnTo>
                <a:lnTo>
                  <a:pt x="699029" y="1955551"/>
                </a:lnTo>
                <a:lnTo>
                  <a:pt x="693625" y="1999980"/>
                </a:lnTo>
                <a:lnTo>
                  <a:pt x="687390" y="2044321"/>
                </a:lnTo>
                <a:lnTo>
                  <a:pt x="680324" y="2088561"/>
                </a:lnTo>
                <a:lnTo>
                  <a:pt x="672426" y="2132688"/>
                </a:lnTo>
                <a:lnTo>
                  <a:pt x="663697" y="2176689"/>
                </a:lnTo>
                <a:lnTo>
                  <a:pt x="654136" y="2220551"/>
                </a:lnTo>
                <a:lnTo>
                  <a:pt x="643744" y="2264262"/>
                </a:lnTo>
                <a:lnTo>
                  <a:pt x="632521" y="2307810"/>
                </a:lnTo>
                <a:lnTo>
                  <a:pt x="620466" y="2351181"/>
                </a:lnTo>
                <a:lnTo>
                  <a:pt x="607580" y="2394363"/>
                </a:lnTo>
                <a:lnTo>
                  <a:pt x="593863" y="2437343"/>
                </a:lnTo>
                <a:lnTo>
                  <a:pt x="579314" y="2480110"/>
                </a:lnTo>
                <a:lnTo>
                  <a:pt x="563934" y="2522650"/>
                </a:lnTo>
                <a:lnTo>
                  <a:pt x="547722" y="2564950"/>
                </a:lnTo>
                <a:lnTo>
                  <a:pt x="530680" y="2606999"/>
                </a:lnTo>
                <a:lnTo>
                  <a:pt x="512806" y="2648783"/>
                </a:lnTo>
                <a:lnTo>
                  <a:pt x="494100" y="2690290"/>
                </a:lnTo>
                <a:lnTo>
                  <a:pt x="474563" y="2731507"/>
                </a:lnTo>
                <a:lnTo>
                  <a:pt x="454195" y="2772422"/>
                </a:lnTo>
                <a:lnTo>
                  <a:pt x="432995" y="2813022"/>
                </a:lnTo>
                <a:lnTo>
                  <a:pt x="410965" y="2853295"/>
                </a:lnTo>
                <a:lnTo>
                  <a:pt x="388102" y="2893227"/>
                </a:lnTo>
                <a:lnTo>
                  <a:pt x="364409" y="2932807"/>
                </a:lnTo>
                <a:lnTo>
                  <a:pt x="339884" y="2972022"/>
                </a:lnTo>
                <a:lnTo>
                  <a:pt x="314527" y="3010858"/>
                </a:lnTo>
                <a:lnTo>
                  <a:pt x="288340" y="3049305"/>
                </a:lnTo>
                <a:lnTo>
                  <a:pt x="261321" y="3087348"/>
                </a:lnTo>
                <a:lnTo>
                  <a:pt x="233470" y="3124975"/>
                </a:lnTo>
                <a:lnTo>
                  <a:pt x="204788" y="3162175"/>
                </a:lnTo>
                <a:lnTo>
                  <a:pt x="175275" y="3198933"/>
                </a:lnTo>
                <a:lnTo>
                  <a:pt x="144931" y="3235238"/>
                </a:lnTo>
                <a:lnTo>
                  <a:pt x="113755" y="3271077"/>
                </a:lnTo>
                <a:lnTo>
                  <a:pt x="81748" y="3306438"/>
                </a:lnTo>
                <a:lnTo>
                  <a:pt x="48909" y="3341307"/>
                </a:lnTo>
                <a:lnTo>
                  <a:pt x="15240" y="3375672"/>
                </a:lnTo>
                <a:lnTo>
                  <a:pt x="0" y="3360407"/>
                </a:lnTo>
                <a:lnTo>
                  <a:pt x="33773" y="3325932"/>
                </a:lnTo>
                <a:lnTo>
                  <a:pt x="66703" y="3290946"/>
                </a:lnTo>
                <a:lnTo>
                  <a:pt x="98788" y="3255461"/>
                </a:lnTo>
                <a:lnTo>
                  <a:pt x="130028" y="3219490"/>
                </a:lnTo>
                <a:lnTo>
                  <a:pt x="160425" y="3183046"/>
                </a:lnTo>
                <a:lnTo>
                  <a:pt x="189977" y="3146142"/>
                </a:lnTo>
                <a:lnTo>
                  <a:pt x="218685" y="3108792"/>
                </a:lnTo>
                <a:lnTo>
                  <a:pt x="246548" y="3071007"/>
                </a:lnTo>
                <a:lnTo>
                  <a:pt x="273567" y="3032801"/>
                </a:lnTo>
                <a:lnTo>
                  <a:pt x="299742" y="2994187"/>
                </a:lnTo>
                <a:lnTo>
                  <a:pt x="325072" y="2955177"/>
                </a:lnTo>
                <a:lnTo>
                  <a:pt x="349558" y="2915786"/>
                </a:lnTo>
                <a:lnTo>
                  <a:pt x="373199" y="2876025"/>
                </a:lnTo>
                <a:lnTo>
                  <a:pt x="395997" y="2835908"/>
                </a:lnTo>
                <a:lnTo>
                  <a:pt x="417950" y="2795448"/>
                </a:lnTo>
                <a:lnTo>
                  <a:pt x="439058" y="2754657"/>
                </a:lnTo>
                <a:lnTo>
                  <a:pt x="459323" y="2713549"/>
                </a:lnTo>
                <a:lnTo>
                  <a:pt x="478742" y="2672136"/>
                </a:lnTo>
                <a:lnTo>
                  <a:pt x="497318" y="2630432"/>
                </a:lnTo>
                <a:lnTo>
                  <a:pt x="515049" y="2588449"/>
                </a:lnTo>
                <a:lnTo>
                  <a:pt x="531936" y="2546201"/>
                </a:lnTo>
                <a:lnTo>
                  <a:pt x="547979" y="2503700"/>
                </a:lnTo>
                <a:lnTo>
                  <a:pt x="563177" y="2460959"/>
                </a:lnTo>
                <a:lnTo>
                  <a:pt x="577531" y="2417992"/>
                </a:lnTo>
                <a:lnTo>
                  <a:pt x="591040" y="2374810"/>
                </a:lnTo>
                <a:lnTo>
                  <a:pt x="603705" y="2331428"/>
                </a:lnTo>
                <a:lnTo>
                  <a:pt x="615526" y="2287858"/>
                </a:lnTo>
                <a:lnTo>
                  <a:pt x="626503" y="2244114"/>
                </a:lnTo>
                <a:lnTo>
                  <a:pt x="636635" y="2200207"/>
                </a:lnTo>
                <a:lnTo>
                  <a:pt x="645923" y="2156151"/>
                </a:lnTo>
                <a:lnTo>
                  <a:pt x="654366" y="2111959"/>
                </a:lnTo>
                <a:lnTo>
                  <a:pt x="661965" y="2067644"/>
                </a:lnTo>
                <a:lnTo>
                  <a:pt x="668720" y="2023219"/>
                </a:lnTo>
                <a:lnTo>
                  <a:pt x="674630" y="1978697"/>
                </a:lnTo>
                <a:lnTo>
                  <a:pt x="679696" y="1934090"/>
                </a:lnTo>
                <a:lnTo>
                  <a:pt x="683918" y="1889412"/>
                </a:lnTo>
                <a:lnTo>
                  <a:pt x="687295" y="1844676"/>
                </a:lnTo>
                <a:lnTo>
                  <a:pt x="689828" y="1799895"/>
                </a:lnTo>
                <a:lnTo>
                  <a:pt x="691517" y="1755081"/>
                </a:lnTo>
                <a:lnTo>
                  <a:pt x="692361" y="1710248"/>
                </a:lnTo>
                <a:lnTo>
                  <a:pt x="692361" y="1665408"/>
                </a:lnTo>
                <a:lnTo>
                  <a:pt x="691517" y="1620575"/>
                </a:lnTo>
                <a:lnTo>
                  <a:pt x="689828" y="1575761"/>
                </a:lnTo>
                <a:lnTo>
                  <a:pt x="687295" y="1530979"/>
                </a:lnTo>
                <a:lnTo>
                  <a:pt x="683918" y="1486243"/>
                </a:lnTo>
                <a:lnTo>
                  <a:pt x="679696" y="1441565"/>
                </a:lnTo>
                <a:lnTo>
                  <a:pt x="674630" y="1396959"/>
                </a:lnTo>
                <a:lnTo>
                  <a:pt x="668720" y="1352437"/>
                </a:lnTo>
                <a:lnTo>
                  <a:pt x="661965" y="1308011"/>
                </a:lnTo>
                <a:lnTo>
                  <a:pt x="654366" y="1263696"/>
                </a:lnTo>
                <a:lnTo>
                  <a:pt x="645923" y="1219504"/>
                </a:lnTo>
                <a:lnTo>
                  <a:pt x="636635" y="1175448"/>
                </a:lnTo>
                <a:lnTo>
                  <a:pt x="626503" y="1131541"/>
                </a:lnTo>
                <a:lnTo>
                  <a:pt x="615526" y="1087796"/>
                </a:lnTo>
                <a:lnTo>
                  <a:pt x="603705" y="1044226"/>
                </a:lnTo>
                <a:lnTo>
                  <a:pt x="591040" y="1000844"/>
                </a:lnTo>
                <a:lnTo>
                  <a:pt x="577531" y="957663"/>
                </a:lnTo>
                <a:lnTo>
                  <a:pt x="563177" y="914695"/>
                </a:lnTo>
                <a:lnTo>
                  <a:pt x="547979" y="871954"/>
                </a:lnTo>
                <a:lnTo>
                  <a:pt x="531936" y="829453"/>
                </a:lnTo>
                <a:lnTo>
                  <a:pt x="515049" y="787204"/>
                </a:lnTo>
                <a:lnTo>
                  <a:pt x="497318" y="745221"/>
                </a:lnTo>
                <a:lnTo>
                  <a:pt x="478742" y="703517"/>
                </a:lnTo>
                <a:lnTo>
                  <a:pt x="459323" y="662104"/>
                </a:lnTo>
                <a:lnTo>
                  <a:pt x="439058" y="620995"/>
                </a:lnTo>
                <a:lnTo>
                  <a:pt x="417950" y="580204"/>
                </a:lnTo>
                <a:lnTo>
                  <a:pt x="395997" y="539744"/>
                </a:lnTo>
                <a:lnTo>
                  <a:pt x="373199" y="499626"/>
                </a:lnTo>
                <a:lnTo>
                  <a:pt x="349558" y="459865"/>
                </a:lnTo>
                <a:lnTo>
                  <a:pt x="325072" y="420473"/>
                </a:lnTo>
                <a:lnTo>
                  <a:pt x="299742" y="381464"/>
                </a:lnTo>
                <a:lnTo>
                  <a:pt x="273567" y="342849"/>
                </a:lnTo>
                <a:lnTo>
                  <a:pt x="246548" y="304643"/>
                </a:lnTo>
                <a:lnTo>
                  <a:pt x="218685" y="266858"/>
                </a:lnTo>
                <a:lnTo>
                  <a:pt x="189977" y="229507"/>
                </a:lnTo>
                <a:lnTo>
                  <a:pt x="160425" y="192602"/>
                </a:lnTo>
                <a:lnTo>
                  <a:pt x="130028" y="156158"/>
                </a:lnTo>
                <a:lnTo>
                  <a:pt x="98788" y="120187"/>
                </a:lnTo>
                <a:lnTo>
                  <a:pt x="66703" y="84701"/>
                </a:lnTo>
                <a:lnTo>
                  <a:pt x="33773" y="49714"/>
                </a:lnTo>
                <a:lnTo>
                  <a:pt x="0" y="15239"/>
                </a:lnTo>
                <a:lnTo>
                  <a:pt x="15240" y="0"/>
                </a:lnTo>
                <a:close/>
              </a:path>
            </a:pathLst>
          </a:custGeom>
          <a:ln w="19812">
            <a:solidFill>
              <a:srgbClr val="95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55FD1309-8187-42BD-9642-BDBDD14C0A27}"/>
              </a:ext>
            </a:extLst>
          </p:cNvPr>
          <p:cNvSpPr/>
          <p:nvPr/>
        </p:nvSpPr>
        <p:spPr>
          <a:xfrm>
            <a:off x="2123728" y="1633364"/>
            <a:ext cx="5603875" cy="708660"/>
          </a:xfrm>
          <a:custGeom>
            <a:avLst/>
            <a:gdLst/>
            <a:ahLst/>
            <a:cxnLst/>
            <a:rect l="l" t="t" r="r" b="b"/>
            <a:pathLst>
              <a:path w="5603875" h="708660">
                <a:moveTo>
                  <a:pt x="0" y="708660"/>
                </a:moveTo>
                <a:lnTo>
                  <a:pt x="5603748" y="708660"/>
                </a:lnTo>
                <a:lnTo>
                  <a:pt x="5603748" y="0"/>
                </a:lnTo>
                <a:lnTo>
                  <a:pt x="0" y="0"/>
                </a:lnTo>
                <a:lnTo>
                  <a:pt x="0" y="708660"/>
                </a:lnTo>
                <a:close/>
              </a:path>
            </a:pathLst>
          </a:custGeom>
          <a:solidFill>
            <a:srgbClr val="7AA7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39021642-868E-4EA6-961A-4BF58307F028}"/>
              </a:ext>
            </a:extLst>
          </p:cNvPr>
          <p:cNvSpPr/>
          <p:nvPr/>
        </p:nvSpPr>
        <p:spPr>
          <a:xfrm>
            <a:off x="2123728" y="1633364"/>
            <a:ext cx="5603875" cy="708660"/>
          </a:xfrm>
          <a:custGeom>
            <a:avLst/>
            <a:gdLst/>
            <a:ahLst/>
            <a:cxnLst/>
            <a:rect l="l" t="t" r="r" b="b"/>
            <a:pathLst>
              <a:path w="5603875" h="708660">
                <a:moveTo>
                  <a:pt x="0" y="708660"/>
                </a:moveTo>
                <a:lnTo>
                  <a:pt x="5603748" y="708660"/>
                </a:lnTo>
                <a:lnTo>
                  <a:pt x="5603748" y="0"/>
                </a:lnTo>
                <a:lnTo>
                  <a:pt x="0" y="0"/>
                </a:lnTo>
                <a:lnTo>
                  <a:pt x="0" y="708660"/>
                </a:lnTo>
                <a:close/>
              </a:path>
            </a:pathLst>
          </a:custGeom>
          <a:ln w="198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D07A1E94-8F90-43FF-8FB6-2A6E7FD4D79C}"/>
              </a:ext>
            </a:extLst>
          </p:cNvPr>
          <p:cNvSpPr/>
          <p:nvPr/>
        </p:nvSpPr>
        <p:spPr>
          <a:xfrm>
            <a:off x="1681768" y="1544972"/>
            <a:ext cx="885825" cy="885825"/>
          </a:xfrm>
          <a:custGeom>
            <a:avLst/>
            <a:gdLst/>
            <a:ahLst/>
            <a:cxnLst/>
            <a:rect l="l" t="t" r="r" b="b"/>
            <a:pathLst>
              <a:path w="885825" h="885825">
                <a:moveTo>
                  <a:pt x="442722" y="0"/>
                </a:moveTo>
                <a:lnTo>
                  <a:pt x="394488" y="2598"/>
                </a:lnTo>
                <a:lnTo>
                  <a:pt x="347757" y="10212"/>
                </a:lnTo>
                <a:lnTo>
                  <a:pt x="302800" y="22573"/>
                </a:lnTo>
                <a:lnTo>
                  <a:pt x="259886" y="39409"/>
                </a:lnTo>
                <a:lnTo>
                  <a:pt x="219286" y="60452"/>
                </a:lnTo>
                <a:lnTo>
                  <a:pt x="181270" y="85429"/>
                </a:lnTo>
                <a:lnTo>
                  <a:pt x="146108" y="114071"/>
                </a:lnTo>
                <a:lnTo>
                  <a:pt x="114071" y="146108"/>
                </a:lnTo>
                <a:lnTo>
                  <a:pt x="85429" y="181270"/>
                </a:lnTo>
                <a:lnTo>
                  <a:pt x="60452" y="219286"/>
                </a:lnTo>
                <a:lnTo>
                  <a:pt x="39409" y="259886"/>
                </a:lnTo>
                <a:lnTo>
                  <a:pt x="22573" y="302800"/>
                </a:lnTo>
                <a:lnTo>
                  <a:pt x="10212" y="347757"/>
                </a:lnTo>
                <a:lnTo>
                  <a:pt x="2598" y="394488"/>
                </a:lnTo>
                <a:lnTo>
                  <a:pt x="0" y="442721"/>
                </a:lnTo>
                <a:lnTo>
                  <a:pt x="2598" y="490955"/>
                </a:lnTo>
                <a:lnTo>
                  <a:pt x="10212" y="537686"/>
                </a:lnTo>
                <a:lnTo>
                  <a:pt x="22573" y="582643"/>
                </a:lnTo>
                <a:lnTo>
                  <a:pt x="39409" y="625557"/>
                </a:lnTo>
                <a:lnTo>
                  <a:pt x="60451" y="666157"/>
                </a:lnTo>
                <a:lnTo>
                  <a:pt x="85429" y="704173"/>
                </a:lnTo>
                <a:lnTo>
                  <a:pt x="114071" y="739335"/>
                </a:lnTo>
                <a:lnTo>
                  <a:pt x="146108" y="771372"/>
                </a:lnTo>
                <a:lnTo>
                  <a:pt x="181270" y="800014"/>
                </a:lnTo>
                <a:lnTo>
                  <a:pt x="219286" y="824992"/>
                </a:lnTo>
                <a:lnTo>
                  <a:pt x="259886" y="846034"/>
                </a:lnTo>
                <a:lnTo>
                  <a:pt x="302800" y="862870"/>
                </a:lnTo>
                <a:lnTo>
                  <a:pt x="347757" y="875231"/>
                </a:lnTo>
                <a:lnTo>
                  <a:pt x="394488" y="882845"/>
                </a:lnTo>
                <a:lnTo>
                  <a:pt x="442722" y="885443"/>
                </a:lnTo>
                <a:lnTo>
                  <a:pt x="490955" y="882845"/>
                </a:lnTo>
                <a:lnTo>
                  <a:pt x="537686" y="875231"/>
                </a:lnTo>
                <a:lnTo>
                  <a:pt x="582643" y="862870"/>
                </a:lnTo>
                <a:lnTo>
                  <a:pt x="625557" y="846034"/>
                </a:lnTo>
                <a:lnTo>
                  <a:pt x="666157" y="824992"/>
                </a:lnTo>
                <a:lnTo>
                  <a:pt x="704173" y="800014"/>
                </a:lnTo>
                <a:lnTo>
                  <a:pt x="739335" y="771372"/>
                </a:lnTo>
                <a:lnTo>
                  <a:pt x="771372" y="739335"/>
                </a:lnTo>
                <a:lnTo>
                  <a:pt x="800014" y="704173"/>
                </a:lnTo>
                <a:lnTo>
                  <a:pt x="824992" y="666157"/>
                </a:lnTo>
                <a:lnTo>
                  <a:pt x="846034" y="625557"/>
                </a:lnTo>
                <a:lnTo>
                  <a:pt x="862870" y="582643"/>
                </a:lnTo>
                <a:lnTo>
                  <a:pt x="875231" y="537686"/>
                </a:lnTo>
                <a:lnTo>
                  <a:pt x="882845" y="490955"/>
                </a:lnTo>
                <a:lnTo>
                  <a:pt x="885444" y="442721"/>
                </a:lnTo>
                <a:lnTo>
                  <a:pt x="882845" y="394488"/>
                </a:lnTo>
                <a:lnTo>
                  <a:pt x="875231" y="347757"/>
                </a:lnTo>
                <a:lnTo>
                  <a:pt x="862870" y="302800"/>
                </a:lnTo>
                <a:lnTo>
                  <a:pt x="846034" y="259886"/>
                </a:lnTo>
                <a:lnTo>
                  <a:pt x="824992" y="219286"/>
                </a:lnTo>
                <a:lnTo>
                  <a:pt x="800014" y="181270"/>
                </a:lnTo>
                <a:lnTo>
                  <a:pt x="771372" y="146108"/>
                </a:lnTo>
                <a:lnTo>
                  <a:pt x="739335" y="114071"/>
                </a:lnTo>
                <a:lnTo>
                  <a:pt x="704173" y="85429"/>
                </a:lnTo>
                <a:lnTo>
                  <a:pt x="666157" y="60452"/>
                </a:lnTo>
                <a:lnTo>
                  <a:pt x="625557" y="39409"/>
                </a:lnTo>
                <a:lnTo>
                  <a:pt x="582643" y="22573"/>
                </a:lnTo>
                <a:lnTo>
                  <a:pt x="537686" y="10212"/>
                </a:lnTo>
                <a:lnTo>
                  <a:pt x="490955" y="2598"/>
                </a:lnTo>
                <a:lnTo>
                  <a:pt x="4427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5E382655-5295-45BA-AD32-0EB096F8F3BF}"/>
              </a:ext>
            </a:extLst>
          </p:cNvPr>
          <p:cNvSpPr/>
          <p:nvPr/>
        </p:nvSpPr>
        <p:spPr>
          <a:xfrm>
            <a:off x="1681768" y="1544972"/>
            <a:ext cx="885825" cy="885825"/>
          </a:xfrm>
          <a:custGeom>
            <a:avLst/>
            <a:gdLst/>
            <a:ahLst/>
            <a:cxnLst/>
            <a:rect l="l" t="t" r="r" b="b"/>
            <a:pathLst>
              <a:path w="885825" h="885825">
                <a:moveTo>
                  <a:pt x="0" y="442721"/>
                </a:moveTo>
                <a:lnTo>
                  <a:pt x="2598" y="394488"/>
                </a:lnTo>
                <a:lnTo>
                  <a:pt x="10212" y="347757"/>
                </a:lnTo>
                <a:lnTo>
                  <a:pt x="22573" y="302800"/>
                </a:lnTo>
                <a:lnTo>
                  <a:pt x="39409" y="259886"/>
                </a:lnTo>
                <a:lnTo>
                  <a:pt x="60452" y="219286"/>
                </a:lnTo>
                <a:lnTo>
                  <a:pt x="85429" y="181270"/>
                </a:lnTo>
                <a:lnTo>
                  <a:pt x="114071" y="146108"/>
                </a:lnTo>
                <a:lnTo>
                  <a:pt x="146108" y="114071"/>
                </a:lnTo>
                <a:lnTo>
                  <a:pt x="181270" y="85429"/>
                </a:lnTo>
                <a:lnTo>
                  <a:pt x="219286" y="60452"/>
                </a:lnTo>
                <a:lnTo>
                  <a:pt x="259886" y="39409"/>
                </a:lnTo>
                <a:lnTo>
                  <a:pt x="302800" y="22573"/>
                </a:lnTo>
                <a:lnTo>
                  <a:pt x="347757" y="10212"/>
                </a:lnTo>
                <a:lnTo>
                  <a:pt x="394488" y="2598"/>
                </a:lnTo>
                <a:lnTo>
                  <a:pt x="442722" y="0"/>
                </a:lnTo>
                <a:lnTo>
                  <a:pt x="490955" y="2598"/>
                </a:lnTo>
                <a:lnTo>
                  <a:pt x="537686" y="10212"/>
                </a:lnTo>
                <a:lnTo>
                  <a:pt x="582643" y="22573"/>
                </a:lnTo>
                <a:lnTo>
                  <a:pt x="625557" y="39409"/>
                </a:lnTo>
                <a:lnTo>
                  <a:pt x="666157" y="60452"/>
                </a:lnTo>
                <a:lnTo>
                  <a:pt x="704173" y="85429"/>
                </a:lnTo>
                <a:lnTo>
                  <a:pt x="739335" y="114071"/>
                </a:lnTo>
                <a:lnTo>
                  <a:pt x="771372" y="146108"/>
                </a:lnTo>
                <a:lnTo>
                  <a:pt x="800014" y="181270"/>
                </a:lnTo>
                <a:lnTo>
                  <a:pt x="824992" y="219286"/>
                </a:lnTo>
                <a:lnTo>
                  <a:pt x="846034" y="259886"/>
                </a:lnTo>
                <a:lnTo>
                  <a:pt x="862870" y="302800"/>
                </a:lnTo>
                <a:lnTo>
                  <a:pt x="875231" y="347757"/>
                </a:lnTo>
                <a:lnTo>
                  <a:pt x="882845" y="394488"/>
                </a:lnTo>
                <a:lnTo>
                  <a:pt x="885444" y="442721"/>
                </a:lnTo>
                <a:lnTo>
                  <a:pt x="882845" y="490955"/>
                </a:lnTo>
                <a:lnTo>
                  <a:pt x="875231" y="537686"/>
                </a:lnTo>
                <a:lnTo>
                  <a:pt x="862870" y="582643"/>
                </a:lnTo>
                <a:lnTo>
                  <a:pt x="846034" y="625557"/>
                </a:lnTo>
                <a:lnTo>
                  <a:pt x="824992" y="666157"/>
                </a:lnTo>
                <a:lnTo>
                  <a:pt x="800014" y="704173"/>
                </a:lnTo>
                <a:lnTo>
                  <a:pt x="771372" y="739335"/>
                </a:lnTo>
                <a:lnTo>
                  <a:pt x="739335" y="771372"/>
                </a:lnTo>
                <a:lnTo>
                  <a:pt x="704173" y="800014"/>
                </a:lnTo>
                <a:lnTo>
                  <a:pt x="666157" y="824992"/>
                </a:lnTo>
                <a:lnTo>
                  <a:pt x="625557" y="846034"/>
                </a:lnTo>
                <a:lnTo>
                  <a:pt x="582643" y="862870"/>
                </a:lnTo>
                <a:lnTo>
                  <a:pt x="537686" y="875231"/>
                </a:lnTo>
                <a:lnTo>
                  <a:pt x="490955" y="882845"/>
                </a:lnTo>
                <a:lnTo>
                  <a:pt x="442722" y="885443"/>
                </a:lnTo>
                <a:lnTo>
                  <a:pt x="394488" y="882845"/>
                </a:lnTo>
                <a:lnTo>
                  <a:pt x="347757" y="875231"/>
                </a:lnTo>
                <a:lnTo>
                  <a:pt x="302800" y="862870"/>
                </a:lnTo>
                <a:lnTo>
                  <a:pt x="259886" y="846034"/>
                </a:lnTo>
                <a:lnTo>
                  <a:pt x="219286" y="824991"/>
                </a:lnTo>
                <a:lnTo>
                  <a:pt x="181270" y="800014"/>
                </a:lnTo>
                <a:lnTo>
                  <a:pt x="146108" y="771372"/>
                </a:lnTo>
                <a:lnTo>
                  <a:pt x="114071" y="739335"/>
                </a:lnTo>
                <a:lnTo>
                  <a:pt x="85429" y="704173"/>
                </a:lnTo>
                <a:lnTo>
                  <a:pt x="60451" y="666157"/>
                </a:lnTo>
                <a:lnTo>
                  <a:pt x="39409" y="625557"/>
                </a:lnTo>
                <a:lnTo>
                  <a:pt x="22573" y="582643"/>
                </a:lnTo>
                <a:lnTo>
                  <a:pt x="10212" y="537686"/>
                </a:lnTo>
                <a:lnTo>
                  <a:pt x="2598" y="490955"/>
                </a:lnTo>
                <a:lnTo>
                  <a:pt x="0" y="442721"/>
                </a:lnTo>
                <a:close/>
              </a:path>
            </a:pathLst>
          </a:custGeom>
          <a:ln w="19812">
            <a:solidFill>
              <a:srgbClr val="7AA7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5079892F-6FB5-4E5D-8497-2C5EAD89F97D}"/>
              </a:ext>
            </a:extLst>
          </p:cNvPr>
          <p:cNvSpPr/>
          <p:nvPr/>
        </p:nvSpPr>
        <p:spPr>
          <a:xfrm>
            <a:off x="2381284" y="2697117"/>
            <a:ext cx="5346700" cy="708660"/>
          </a:xfrm>
          <a:custGeom>
            <a:avLst/>
            <a:gdLst/>
            <a:ahLst/>
            <a:cxnLst/>
            <a:rect l="l" t="t" r="r" b="b"/>
            <a:pathLst>
              <a:path w="5346700" h="708660">
                <a:moveTo>
                  <a:pt x="0" y="708660"/>
                </a:moveTo>
                <a:lnTo>
                  <a:pt x="5346191" y="708660"/>
                </a:lnTo>
                <a:lnTo>
                  <a:pt x="5346191" y="0"/>
                </a:lnTo>
                <a:lnTo>
                  <a:pt x="0" y="0"/>
                </a:lnTo>
                <a:lnTo>
                  <a:pt x="0" y="708660"/>
                </a:lnTo>
                <a:close/>
              </a:path>
            </a:pathLst>
          </a:custGeom>
          <a:solidFill>
            <a:srgbClr val="939F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BAFB895F-5FA7-4A1A-8E0A-7656E511A8A2}"/>
              </a:ext>
            </a:extLst>
          </p:cNvPr>
          <p:cNvSpPr/>
          <p:nvPr/>
        </p:nvSpPr>
        <p:spPr>
          <a:xfrm>
            <a:off x="2381284" y="2697117"/>
            <a:ext cx="5346700" cy="708660"/>
          </a:xfrm>
          <a:custGeom>
            <a:avLst/>
            <a:gdLst/>
            <a:ahLst/>
            <a:cxnLst/>
            <a:rect l="l" t="t" r="r" b="b"/>
            <a:pathLst>
              <a:path w="5346700" h="708660">
                <a:moveTo>
                  <a:pt x="0" y="708660"/>
                </a:moveTo>
                <a:lnTo>
                  <a:pt x="5346191" y="708660"/>
                </a:lnTo>
                <a:lnTo>
                  <a:pt x="5346191" y="0"/>
                </a:lnTo>
                <a:lnTo>
                  <a:pt x="0" y="0"/>
                </a:lnTo>
                <a:lnTo>
                  <a:pt x="0" y="708660"/>
                </a:lnTo>
                <a:close/>
              </a:path>
            </a:pathLst>
          </a:custGeom>
          <a:ln w="198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8F243CFE-6F9C-4FC5-A9BD-F76A43B9606D}"/>
              </a:ext>
            </a:extLst>
          </p:cNvPr>
          <p:cNvSpPr/>
          <p:nvPr/>
        </p:nvSpPr>
        <p:spPr>
          <a:xfrm>
            <a:off x="1939324" y="2608725"/>
            <a:ext cx="885825" cy="885825"/>
          </a:xfrm>
          <a:custGeom>
            <a:avLst/>
            <a:gdLst/>
            <a:ahLst/>
            <a:cxnLst/>
            <a:rect l="l" t="t" r="r" b="b"/>
            <a:pathLst>
              <a:path w="885825" h="885825">
                <a:moveTo>
                  <a:pt x="442721" y="0"/>
                </a:moveTo>
                <a:lnTo>
                  <a:pt x="394488" y="2598"/>
                </a:lnTo>
                <a:lnTo>
                  <a:pt x="347757" y="10212"/>
                </a:lnTo>
                <a:lnTo>
                  <a:pt x="302800" y="22573"/>
                </a:lnTo>
                <a:lnTo>
                  <a:pt x="259886" y="39409"/>
                </a:lnTo>
                <a:lnTo>
                  <a:pt x="219286" y="60451"/>
                </a:lnTo>
                <a:lnTo>
                  <a:pt x="181270" y="85429"/>
                </a:lnTo>
                <a:lnTo>
                  <a:pt x="146108" y="114071"/>
                </a:lnTo>
                <a:lnTo>
                  <a:pt x="114071" y="146108"/>
                </a:lnTo>
                <a:lnTo>
                  <a:pt x="85429" y="181270"/>
                </a:lnTo>
                <a:lnTo>
                  <a:pt x="60451" y="219286"/>
                </a:lnTo>
                <a:lnTo>
                  <a:pt x="39409" y="259886"/>
                </a:lnTo>
                <a:lnTo>
                  <a:pt x="22573" y="302800"/>
                </a:lnTo>
                <a:lnTo>
                  <a:pt x="10212" y="347757"/>
                </a:lnTo>
                <a:lnTo>
                  <a:pt x="2598" y="394488"/>
                </a:lnTo>
                <a:lnTo>
                  <a:pt x="0" y="442721"/>
                </a:lnTo>
                <a:lnTo>
                  <a:pt x="2598" y="490955"/>
                </a:lnTo>
                <a:lnTo>
                  <a:pt x="10212" y="537686"/>
                </a:lnTo>
                <a:lnTo>
                  <a:pt x="22573" y="582643"/>
                </a:lnTo>
                <a:lnTo>
                  <a:pt x="39409" y="625557"/>
                </a:lnTo>
                <a:lnTo>
                  <a:pt x="60451" y="666157"/>
                </a:lnTo>
                <a:lnTo>
                  <a:pt x="85429" y="704173"/>
                </a:lnTo>
                <a:lnTo>
                  <a:pt x="114071" y="739335"/>
                </a:lnTo>
                <a:lnTo>
                  <a:pt x="146108" y="771372"/>
                </a:lnTo>
                <a:lnTo>
                  <a:pt x="181270" y="800014"/>
                </a:lnTo>
                <a:lnTo>
                  <a:pt x="219286" y="824992"/>
                </a:lnTo>
                <a:lnTo>
                  <a:pt x="259886" y="846034"/>
                </a:lnTo>
                <a:lnTo>
                  <a:pt x="302800" y="862870"/>
                </a:lnTo>
                <a:lnTo>
                  <a:pt x="347757" y="875231"/>
                </a:lnTo>
                <a:lnTo>
                  <a:pt x="394488" y="882845"/>
                </a:lnTo>
                <a:lnTo>
                  <a:pt x="442721" y="885444"/>
                </a:lnTo>
                <a:lnTo>
                  <a:pt x="490955" y="882845"/>
                </a:lnTo>
                <a:lnTo>
                  <a:pt x="537686" y="875231"/>
                </a:lnTo>
                <a:lnTo>
                  <a:pt x="582643" y="862870"/>
                </a:lnTo>
                <a:lnTo>
                  <a:pt x="625557" y="846034"/>
                </a:lnTo>
                <a:lnTo>
                  <a:pt x="666157" y="824992"/>
                </a:lnTo>
                <a:lnTo>
                  <a:pt x="704173" y="800014"/>
                </a:lnTo>
                <a:lnTo>
                  <a:pt x="739335" y="771372"/>
                </a:lnTo>
                <a:lnTo>
                  <a:pt x="771372" y="739335"/>
                </a:lnTo>
                <a:lnTo>
                  <a:pt x="800014" y="704173"/>
                </a:lnTo>
                <a:lnTo>
                  <a:pt x="824992" y="666157"/>
                </a:lnTo>
                <a:lnTo>
                  <a:pt x="846034" y="625557"/>
                </a:lnTo>
                <a:lnTo>
                  <a:pt x="862870" y="582643"/>
                </a:lnTo>
                <a:lnTo>
                  <a:pt x="875231" y="537686"/>
                </a:lnTo>
                <a:lnTo>
                  <a:pt x="882845" y="490955"/>
                </a:lnTo>
                <a:lnTo>
                  <a:pt x="885444" y="442721"/>
                </a:lnTo>
                <a:lnTo>
                  <a:pt x="882845" y="394488"/>
                </a:lnTo>
                <a:lnTo>
                  <a:pt x="875231" y="347757"/>
                </a:lnTo>
                <a:lnTo>
                  <a:pt x="862870" y="302800"/>
                </a:lnTo>
                <a:lnTo>
                  <a:pt x="846034" y="259886"/>
                </a:lnTo>
                <a:lnTo>
                  <a:pt x="824992" y="219286"/>
                </a:lnTo>
                <a:lnTo>
                  <a:pt x="800014" y="181270"/>
                </a:lnTo>
                <a:lnTo>
                  <a:pt x="771372" y="146108"/>
                </a:lnTo>
                <a:lnTo>
                  <a:pt x="739335" y="114071"/>
                </a:lnTo>
                <a:lnTo>
                  <a:pt x="704173" y="85429"/>
                </a:lnTo>
                <a:lnTo>
                  <a:pt x="666157" y="60451"/>
                </a:lnTo>
                <a:lnTo>
                  <a:pt x="625557" y="39409"/>
                </a:lnTo>
                <a:lnTo>
                  <a:pt x="582643" y="22573"/>
                </a:lnTo>
                <a:lnTo>
                  <a:pt x="537686" y="10212"/>
                </a:lnTo>
                <a:lnTo>
                  <a:pt x="490955" y="2598"/>
                </a:lnTo>
                <a:lnTo>
                  <a:pt x="4427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32076B49-4251-4E08-BCDE-904B7D3D7A90}"/>
              </a:ext>
            </a:extLst>
          </p:cNvPr>
          <p:cNvSpPr/>
          <p:nvPr/>
        </p:nvSpPr>
        <p:spPr>
          <a:xfrm>
            <a:off x="1939324" y="2608725"/>
            <a:ext cx="885825" cy="885825"/>
          </a:xfrm>
          <a:custGeom>
            <a:avLst/>
            <a:gdLst/>
            <a:ahLst/>
            <a:cxnLst/>
            <a:rect l="l" t="t" r="r" b="b"/>
            <a:pathLst>
              <a:path w="885825" h="885825">
                <a:moveTo>
                  <a:pt x="0" y="442721"/>
                </a:moveTo>
                <a:lnTo>
                  <a:pt x="2598" y="394488"/>
                </a:lnTo>
                <a:lnTo>
                  <a:pt x="10212" y="347757"/>
                </a:lnTo>
                <a:lnTo>
                  <a:pt x="22573" y="302800"/>
                </a:lnTo>
                <a:lnTo>
                  <a:pt x="39409" y="259886"/>
                </a:lnTo>
                <a:lnTo>
                  <a:pt x="60451" y="219286"/>
                </a:lnTo>
                <a:lnTo>
                  <a:pt x="85429" y="181270"/>
                </a:lnTo>
                <a:lnTo>
                  <a:pt x="114071" y="146108"/>
                </a:lnTo>
                <a:lnTo>
                  <a:pt x="146108" y="114071"/>
                </a:lnTo>
                <a:lnTo>
                  <a:pt x="181270" y="85429"/>
                </a:lnTo>
                <a:lnTo>
                  <a:pt x="219286" y="60451"/>
                </a:lnTo>
                <a:lnTo>
                  <a:pt x="259886" y="39409"/>
                </a:lnTo>
                <a:lnTo>
                  <a:pt x="302800" y="22573"/>
                </a:lnTo>
                <a:lnTo>
                  <a:pt x="347757" y="10212"/>
                </a:lnTo>
                <a:lnTo>
                  <a:pt x="394488" y="2598"/>
                </a:lnTo>
                <a:lnTo>
                  <a:pt x="442721" y="0"/>
                </a:lnTo>
                <a:lnTo>
                  <a:pt x="490955" y="2598"/>
                </a:lnTo>
                <a:lnTo>
                  <a:pt x="537686" y="10212"/>
                </a:lnTo>
                <a:lnTo>
                  <a:pt x="582643" y="22573"/>
                </a:lnTo>
                <a:lnTo>
                  <a:pt x="625557" y="39409"/>
                </a:lnTo>
                <a:lnTo>
                  <a:pt x="666157" y="60451"/>
                </a:lnTo>
                <a:lnTo>
                  <a:pt x="704173" y="85429"/>
                </a:lnTo>
                <a:lnTo>
                  <a:pt x="739335" y="114071"/>
                </a:lnTo>
                <a:lnTo>
                  <a:pt x="771372" y="146108"/>
                </a:lnTo>
                <a:lnTo>
                  <a:pt x="800014" y="181270"/>
                </a:lnTo>
                <a:lnTo>
                  <a:pt x="824992" y="219286"/>
                </a:lnTo>
                <a:lnTo>
                  <a:pt x="846034" y="259886"/>
                </a:lnTo>
                <a:lnTo>
                  <a:pt x="862870" y="302800"/>
                </a:lnTo>
                <a:lnTo>
                  <a:pt x="875231" y="347757"/>
                </a:lnTo>
                <a:lnTo>
                  <a:pt x="882845" y="394488"/>
                </a:lnTo>
                <a:lnTo>
                  <a:pt x="885444" y="442721"/>
                </a:lnTo>
                <a:lnTo>
                  <a:pt x="882845" y="490955"/>
                </a:lnTo>
                <a:lnTo>
                  <a:pt x="875231" y="537686"/>
                </a:lnTo>
                <a:lnTo>
                  <a:pt x="862870" y="582643"/>
                </a:lnTo>
                <a:lnTo>
                  <a:pt x="846034" y="625557"/>
                </a:lnTo>
                <a:lnTo>
                  <a:pt x="824992" y="666157"/>
                </a:lnTo>
                <a:lnTo>
                  <a:pt x="800014" y="704173"/>
                </a:lnTo>
                <a:lnTo>
                  <a:pt x="771372" y="739335"/>
                </a:lnTo>
                <a:lnTo>
                  <a:pt x="739335" y="771372"/>
                </a:lnTo>
                <a:lnTo>
                  <a:pt x="704173" y="800014"/>
                </a:lnTo>
                <a:lnTo>
                  <a:pt x="666157" y="824992"/>
                </a:lnTo>
                <a:lnTo>
                  <a:pt x="625557" y="846034"/>
                </a:lnTo>
                <a:lnTo>
                  <a:pt x="582643" y="862870"/>
                </a:lnTo>
                <a:lnTo>
                  <a:pt x="537686" y="875231"/>
                </a:lnTo>
                <a:lnTo>
                  <a:pt x="490955" y="882845"/>
                </a:lnTo>
                <a:lnTo>
                  <a:pt x="442721" y="885444"/>
                </a:lnTo>
                <a:lnTo>
                  <a:pt x="394488" y="882845"/>
                </a:lnTo>
                <a:lnTo>
                  <a:pt x="347757" y="875231"/>
                </a:lnTo>
                <a:lnTo>
                  <a:pt x="302800" y="862870"/>
                </a:lnTo>
                <a:lnTo>
                  <a:pt x="259886" y="846034"/>
                </a:lnTo>
                <a:lnTo>
                  <a:pt x="219286" y="824992"/>
                </a:lnTo>
                <a:lnTo>
                  <a:pt x="181270" y="800014"/>
                </a:lnTo>
                <a:lnTo>
                  <a:pt x="146108" y="771372"/>
                </a:lnTo>
                <a:lnTo>
                  <a:pt x="114071" y="739335"/>
                </a:lnTo>
                <a:lnTo>
                  <a:pt x="85429" y="704173"/>
                </a:lnTo>
                <a:lnTo>
                  <a:pt x="60451" y="666157"/>
                </a:lnTo>
                <a:lnTo>
                  <a:pt x="39409" y="625557"/>
                </a:lnTo>
                <a:lnTo>
                  <a:pt x="22573" y="582643"/>
                </a:lnTo>
                <a:lnTo>
                  <a:pt x="10212" y="537686"/>
                </a:lnTo>
                <a:lnTo>
                  <a:pt x="2598" y="490955"/>
                </a:lnTo>
                <a:lnTo>
                  <a:pt x="0" y="442721"/>
                </a:lnTo>
                <a:close/>
              </a:path>
            </a:pathLst>
          </a:custGeom>
          <a:ln w="19812">
            <a:solidFill>
              <a:srgbClr val="939F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F7128736-C079-4880-895E-05230D41D2D2}"/>
              </a:ext>
            </a:extLst>
          </p:cNvPr>
          <p:cNvSpPr/>
          <p:nvPr/>
        </p:nvSpPr>
        <p:spPr>
          <a:xfrm>
            <a:off x="2123728" y="3759344"/>
            <a:ext cx="5603875" cy="710565"/>
          </a:xfrm>
          <a:custGeom>
            <a:avLst/>
            <a:gdLst/>
            <a:ahLst/>
            <a:cxnLst/>
            <a:rect l="l" t="t" r="r" b="b"/>
            <a:pathLst>
              <a:path w="5603875" h="710564">
                <a:moveTo>
                  <a:pt x="0" y="710184"/>
                </a:moveTo>
                <a:lnTo>
                  <a:pt x="5603748" y="710184"/>
                </a:lnTo>
                <a:lnTo>
                  <a:pt x="5603748" y="0"/>
                </a:lnTo>
                <a:lnTo>
                  <a:pt x="0" y="0"/>
                </a:lnTo>
                <a:lnTo>
                  <a:pt x="0" y="710184"/>
                </a:lnTo>
                <a:close/>
              </a:path>
            </a:pathLst>
          </a:custGeom>
          <a:solidFill>
            <a:srgbClr val="958B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3BD640D8-C0A2-40D1-A09A-878A73715882}"/>
              </a:ext>
            </a:extLst>
          </p:cNvPr>
          <p:cNvSpPr/>
          <p:nvPr/>
        </p:nvSpPr>
        <p:spPr>
          <a:xfrm>
            <a:off x="2123728" y="3759344"/>
            <a:ext cx="5603875" cy="710565"/>
          </a:xfrm>
          <a:custGeom>
            <a:avLst/>
            <a:gdLst/>
            <a:ahLst/>
            <a:cxnLst/>
            <a:rect l="l" t="t" r="r" b="b"/>
            <a:pathLst>
              <a:path w="5603875" h="710564">
                <a:moveTo>
                  <a:pt x="0" y="710184"/>
                </a:moveTo>
                <a:lnTo>
                  <a:pt x="5603748" y="710184"/>
                </a:lnTo>
                <a:lnTo>
                  <a:pt x="5603748" y="0"/>
                </a:lnTo>
                <a:lnTo>
                  <a:pt x="0" y="0"/>
                </a:lnTo>
                <a:lnTo>
                  <a:pt x="0" y="710184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443BA234-C662-42B7-A456-ED95168DA984}"/>
              </a:ext>
            </a:extLst>
          </p:cNvPr>
          <p:cNvSpPr txBox="1"/>
          <p:nvPr/>
        </p:nvSpPr>
        <p:spPr>
          <a:xfrm>
            <a:off x="3007267" y="1709368"/>
            <a:ext cx="3131185" cy="27000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zh-CN" altLang="en-US" sz="3400" spc="-10" dirty="0">
                <a:solidFill>
                  <a:schemeClr val="bg1"/>
                </a:solidFill>
                <a:latin typeface="华文新魏"/>
                <a:cs typeface="华文新魏"/>
              </a:rPr>
              <a:t>总价合同</a:t>
            </a:r>
            <a:endParaRPr lang="zh-CN" altLang="en-US" sz="3400" dirty="0">
              <a:solidFill>
                <a:schemeClr val="bg1"/>
              </a:solidFill>
              <a:latin typeface="华文新魏"/>
              <a:cs typeface="华文新魏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3400" spc="-5" dirty="0">
              <a:solidFill>
                <a:schemeClr val="bg1"/>
              </a:solidFill>
              <a:latin typeface="华文新魏"/>
              <a:cs typeface="华文新魏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 err="1">
                <a:solidFill>
                  <a:schemeClr val="bg1"/>
                </a:solidFill>
                <a:latin typeface="华文新魏"/>
                <a:cs typeface="华文新魏"/>
              </a:rPr>
              <a:t>成本补偿合同</a:t>
            </a:r>
            <a:endParaRPr sz="3400" dirty="0">
              <a:solidFill>
                <a:schemeClr val="bg1"/>
              </a:solidFill>
              <a:latin typeface="华文新魏"/>
              <a:cs typeface="华文新魏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7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400" spc="-5" dirty="0">
                <a:solidFill>
                  <a:schemeClr val="bg1"/>
                </a:solidFill>
                <a:latin typeface="华文新魏"/>
                <a:cs typeface="华文新魏"/>
              </a:rPr>
              <a:t>工料合同</a:t>
            </a:r>
            <a:r>
              <a:rPr sz="3400" spc="-65" dirty="0">
                <a:solidFill>
                  <a:schemeClr val="bg1"/>
                </a:solidFill>
                <a:latin typeface="华文新魏"/>
                <a:cs typeface="华文新魏"/>
              </a:rPr>
              <a:t> </a:t>
            </a:r>
            <a:r>
              <a:rPr sz="3400" spc="-5" dirty="0">
                <a:solidFill>
                  <a:schemeClr val="bg1"/>
                </a:solidFill>
                <a:latin typeface="华文新魏"/>
                <a:cs typeface="华文新魏"/>
              </a:rPr>
              <a:t>(T&amp;M)</a:t>
            </a:r>
            <a:endParaRPr sz="3400" dirty="0">
              <a:solidFill>
                <a:schemeClr val="bg1"/>
              </a:solidFill>
              <a:latin typeface="华文新魏"/>
              <a:cs typeface="华文新魏"/>
            </a:endParaRPr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0B54B6BA-D395-42C5-9C4F-110DA88D826E}"/>
              </a:ext>
            </a:extLst>
          </p:cNvPr>
          <p:cNvSpPr/>
          <p:nvPr/>
        </p:nvSpPr>
        <p:spPr>
          <a:xfrm>
            <a:off x="1681768" y="3670953"/>
            <a:ext cx="885825" cy="887094"/>
          </a:xfrm>
          <a:custGeom>
            <a:avLst/>
            <a:gdLst/>
            <a:ahLst/>
            <a:cxnLst/>
            <a:rect l="l" t="t" r="r" b="b"/>
            <a:pathLst>
              <a:path w="885825" h="887095">
                <a:moveTo>
                  <a:pt x="442722" y="0"/>
                </a:moveTo>
                <a:lnTo>
                  <a:pt x="394488" y="2601"/>
                </a:lnTo>
                <a:lnTo>
                  <a:pt x="347757" y="10226"/>
                </a:lnTo>
                <a:lnTo>
                  <a:pt x="302800" y="22603"/>
                </a:lnTo>
                <a:lnTo>
                  <a:pt x="259886" y="39464"/>
                </a:lnTo>
                <a:lnTo>
                  <a:pt x="219286" y="60536"/>
                </a:lnTo>
                <a:lnTo>
                  <a:pt x="181270" y="85551"/>
                </a:lnTo>
                <a:lnTo>
                  <a:pt x="146108" y="114237"/>
                </a:lnTo>
                <a:lnTo>
                  <a:pt x="114071" y="146325"/>
                </a:lnTo>
                <a:lnTo>
                  <a:pt x="85429" y="181544"/>
                </a:lnTo>
                <a:lnTo>
                  <a:pt x="60452" y="219625"/>
                </a:lnTo>
                <a:lnTo>
                  <a:pt x="39409" y="260296"/>
                </a:lnTo>
                <a:lnTo>
                  <a:pt x="22573" y="303288"/>
                </a:lnTo>
                <a:lnTo>
                  <a:pt x="10212" y="348330"/>
                </a:lnTo>
                <a:lnTo>
                  <a:pt x="2598" y="395152"/>
                </a:lnTo>
                <a:lnTo>
                  <a:pt x="0" y="443484"/>
                </a:lnTo>
                <a:lnTo>
                  <a:pt x="2598" y="491806"/>
                </a:lnTo>
                <a:lnTo>
                  <a:pt x="10212" y="538622"/>
                </a:lnTo>
                <a:lnTo>
                  <a:pt x="22573" y="583660"/>
                </a:lnTo>
                <a:lnTo>
                  <a:pt x="39409" y="626649"/>
                </a:lnTo>
                <a:lnTo>
                  <a:pt x="60451" y="667320"/>
                </a:lnTo>
                <a:lnTo>
                  <a:pt x="85429" y="705401"/>
                </a:lnTo>
                <a:lnTo>
                  <a:pt x="114071" y="740622"/>
                </a:lnTo>
                <a:lnTo>
                  <a:pt x="146108" y="772712"/>
                </a:lnTo>
                <a:lnTo>
                  <a:pt x="181270" y="801402"/>
                </a:lnTo>
                <a:lnTo>
                  <a:pt x="219286" y="826420"/>
                </a:lnTo>
                <a:lnTo>
                  <a:pt x="259886" y="847495"/>
                </a:lnTo>
                <a:lnTo>
                  <a:pt x="302800" y="864359"/>
                </a:lnTo>
                <a:lnTo>
                  <a:pt x="347757" y="876739"/>
                </a:lnTo>
                <a:lnTo>
                  <a:pt x="394488" y="884365"/>
                </a:lnTo>
                <a:lnTo>
                  <a:pt x="442722" y="886968"/>
                </a:lnTo>
                <a:lnTo>
                  <a:pt x="490955" y="884365"/>
                </a:lnTo>
                <a:lnTo>
                  <a:pt x="537686" y="876739"/>
                </a:lnTo>
                <a:lnTo>
                  <a:pt x="582643" y="864359"/>
                </a:lnTo>
                <a:lnTo>
                  <a:pt x="625557" y="847495"/>
                </a:lnTo>
                <a:lnTo>
                  <a:pt x="666157" y="826420"/>
                </a:lnTo>
                <a:lnTo>
                  <a:pt x="704173" y="801402"/>
                </a:lnTo>
                <a:lnTo>
                  <a:pt x="739335" y="772712"/>
                </a:lnTo>
                <a:lnTo>
                  <a:pt x="771372" y="740622"/>
                </a:lnTo>
                <a:lnTo>
                  <a:pt x="800014" y="705401"/>
                </a:lnTo>
                <a:lnTo>
                  <a:pt x="824992" y="667320"/>
                </a:lnTo>
                <a:lnTo>
                  <a:pt x="846034" y="626649"/>
                </a:lnTo>
                <a:lnTo>
                  <a:pt x="862870" y="583660"/>
                </a:lnTo>
                <a:lnTo>
                  <a:pt x="875231" y="538622"/>
                </a:lnTo>
                <a:lnTo>
                  <a:pt x="882845" y="491806"/>
                </a:lnTo>
                <a:lnTo>
                  <a:pt x="885444" y="443484"/>
                </a:lnTo>
                <a:lnTo>
                  <a:pt x="882845" y="395152"/>
                </a:lnTo>
                <a:lnTo>
                  <a:pt x="875231" y="348330"/>
                </a:lnTo>
                <a:lnTo>
                  <a:pt x="862870" y="303288"/>
                </a:lnTo>
                <a:lnTo>
                  <a:pt x="846034" y="260296"/>
                </a:lnTo>
                <a:lnTo>
                  <a:pt x="824992" y="219625"/>
                </a:lnTo>
                <a:lnTo>
                  <a:pt x="800014" y="181544"/>
                </a:lnTo>
                <a:lnTo>
                  <a:pt x="771372" y="146325"/>
                </a:lnTo>
                <a:lnTo>
                  <a:pt x="739335" y="114237"/>
                </a:lnTo>
                <a:lnTo>
                  <a:pt x="704173" y="85551"/>
                </a:lnTo>
                <a:lnTo>
                  <a:pt x="666157" y="60536"/>
                </a:lnTo>
                <a:lnTo>
                  <a:pt x="625557" y="39464"/>
                </a:lnTo>
                <a:lnTo>
                  <a:pt x="582643" y="22603"/>
                </a:lnTo>
                <a:lnTo>
                  <a:pt x="537686" y="10226"/>
                </a:lnTo>
                <a:lnTo>
                  <a:pt x="490955" y="2601"/>
                </a:lnTo>
                <a:lnTo>
                  <a:pt x="4427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24ADA74E-6165-443D-9C5F-835D606059CB}"/>
              </a:ext>
            </a:extLst>
          </p:cNvPr>
          <p:cNvSpPr/>
          <p:nvPr/>
        </p:nvSpPr>
        <p:spPr>
          <a:xfrm>
            <a:off x="1681768" y="3670953"/>
            <a:ext cx="885825" cy="887094"/>
          </a:xfrm>
          <a:custGeom>
            <a:avLst/>
            <a:gdLst/>
            <a:ahLst/>
            <a:cxnLst/>
            <a:rect l="l" t="t" r="r" b="b"/>
            <a:pathLst>
              <a:path w="885825" h="887095">
                <a:moveTo>
                  <a:pt x="0" y="443484"/>
                </a:moveTo>
                <a:lnTo>
                  <a:pt x="2598" y="395152"/>
                </a:lnTo>
                <a:lnTo>
                  <a:pt x="10212" y="348330"/>
                </a:lnTo>
                <a:lnTo>
                  <a:pt x="22573" y="303288"/>
                </a:lnTo>
                <a:lnTo>
                  <a:pt x="39409" y="260296"/>
                </a:lnTo>
                <a:lnTo>
                  <a:pt x="60452" y="219625"/>
                </a:lnTo>
                <a:lnTo>
                  <a:pt x="85429" y="181544"/>
                </a:lnTo>
                <a:lnTo>
                  <a:pt x="114071" y="146325"/>
                </a:lnTo>
                <a:lnTo>
                  <a:pt x="146108" y="114237"/>
                </a:lnTo>
                <a:lnTo>
                  <a:pt x="181270" y="85551"/>
                </a:lnTo>
                <a:lnTo>
                  <a:pt x="219286" y="60536"/>
                </a:lnTo>
                <a:lnTo>
                  <a:pt x="259886" y="39464"/>
                </a:lnTo>
                <a:lnTo>
                  <a:pt x="302800" y="22603"/>
                </a:lnTo>
                <a:lnTo>
                  <a:pt x="347757" y="10226"/>
                </a:lnTo>
                <a:lnTo>
                  <a:pt x="394488" y="2601"/>
                </a:lnTo>
                <a:lnTo>
                  <a:pt x="442722" y="0"/>
                </a:lnTo>
                <a:lnTo>
                  <a:pt x="490955" y="2601"/>
                </a:lnTo>
                <a:lnTo>
                  <a:pt x="537686" y="10226"/>
                </a:lnTo>
                <a:lnTo>
                  <a:pt x="582643" y="22603"/>
                </a:lnTo>
                <a:lnTo>
                  <a:pt x="625557" y="39464"/>
                </a:lnTo>
                <a:lnTo>
                  <a:pt x="666157" y="60536"/>
                </a:lnTo>
                <a:lnTo>
                  <a:pt x="704173" y="85551"/>
                </a:lnTo>
                <a:lnTo>
                  <a:pt x="739335" y="114237"/>
                </a:lnTo>
                <a:lnTo>
                  <a:pt x="771372" y="146325"/>
                </a:lnTo>
                <a:lnTo>
                  <a:pt x="800014" y="181544"/>
                </a:lnTo>
                <a:lnTo>
                  <a:pt x="824992" y="219625"/>
                </a:lnTo>
                <a:lnTo>
                  <a:pt x="846034" y="260296"/>
                </a:lnTo>
                <a:lnTo>
                  <a:pt x="862870" y="303288"/>
                </a:lnTo>
                <a:lnTo>
                  <a:pt x="875231" y="348330"/>
                </a:lnTo>
                <a:lnTo>
                  <a:pt x="882845" y="395152"/>
                </a:lnTo>
                <a:lnTo>
                  <a:pt x="885444" y="443484"/>
                </a:lnTo>
                <a:lnTo>
                  <a:pt x="882845" y="491806"/>
                </a:lnTo>
                <a:lnTo>
                  <a:pt x="875231" y="538622"/>
                </a:lnTo>
                <a:lnTo>
                  <a:pt x="862870" y="583660"/>
                </a:lnTo>
                <a:lnTo>
                  <a:pt x="846034" y="626649"/>
                </a:lnTo>
                <a:lnTo>
                  <a:pt x="824992" y="667320"/>
                </a:lnTo>
                <a:lnTo>
                  <a:pt x="800014" y="705401"/>
                </a:lnTo>
                <a:lnTo>
                  <a:pt x="771372" y="740622"/>
                </a:lnTo>
                <a:lnTo>
                  <a:pt x="739335" y="772712"/>
                </a:lnTo>
                <a:lnTo>
                  <a:pt x="704173" y="801402"/>
                </a:lnTo>
                <a:lnTo>
                  <a:pt x="666157" y="826420"/>
                </a:lnTo>
                <a:lnTo>
                  <a:pt x="625557" y="847495"/>
                </a:lnTo>
                <a:lnTo>
                  <a:pt x="582643" y="864359"/>
                </a:lnTo>
                <a:lnTo>
                  <a:pt x="537686" y="876739"/>
                </a:lnTo>
                <a:lnTo>
                  <a:pt x="490955" y="884365"/>
                </a:lnTo>
                <a:lnTo>
                  <a:pt x="442722" y="886968"/>
                </a:lnTo>
                <a:lnTo>
                  <a:pt x="394488" y="884365"/>
                </a:lnTo>
                <a:lnTo>
                  <a:pt x="347757" y="876739"/>
                </a:lnTo>
                <a:lnTo>
                  <a:pt x="302800" y="864359"/>
                </a:lnTo>
                <a:lnTo>
                  <a:pt x="259886" y="847495"/>
                </a:lnTo>
                <a:lnTo>
                  <a:pt x="219286" y="826420"/>
                </a:lnTo>
                <a:lnTo>
                  <a:pt x="181270" y="801402"/>
                </a:lnTo>
                <a:lnTo>
                  <a:pt x="146108" y="772712"/>
                </a:lnTo>
                <a:lnTo>
                  <a:pt x="114071" y="740622"/>
                </a:lnTo>
                <a:lnTo>
                  <a:pt x="85429" y="705401"/>
                </a:lnTo>
                <a:lnTo>
                  <a:pt x="60451" y="667320"/>
                </a:lnTo>
                <a:lnTo>
                  <a:pt x="39409" y="626649"/>
                </a:lnTo>
                <a:lnTo>
                  <a:pt x="22573" y="583660"/>
                </a:lnTo>
                <a:lnTo>
                  <a:pt x="10212" y="538622"/>
                </a:lnTo>
                <a:lnTo>
                  <a:pt x="2598" y="491806"/>
                </a:lnTo>
                <a:lnTo>
                  <a:pt x="0" y="443484"/>
                </a:lnTo>
                <a:close/>
              </a:path>
            </a:pathLst>
          </a:custGeom>
          <a:ln w="19812">
            <a:solidFill>
              <a:srgbClr val="95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3C19774-F057-4068-8A5B-76581F9C1911}"/>
              </a:ext>
            </a:extLst>
          </p:cNvPr>
          <p:cNvSpPr txBox="1"/>
          <p:nvPr/>
        </p:nvSpPr>
        <p:spPr>
          <a:xfrm>
            <a:off x="534196" y="1905255"/>
            <a:ext cx="6305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C00000"/>
                </a:solidFill>
              </a:rPr>
              <a:t>采购合同</a:t>
            </a:r>
          </a:p>
        </p:txBody>
      </p:sp>
    </p:spTree>
    <p:extLst>
      <p:ext uri="{BB962C8B-B14F-4D97-AF65-F5344CB8AC3E}">
        <p14:creationId xmlns:p14="http://schemas.microsoft.com/office/powerpoint/2010/main" val="1675543423"/>
      </p:ext>
    </p:extLst>
  </p:cSld>
  <p:clrMapOvr>
    <a:masterClrMapping/>
  </p:clrMapOvr>
  <p:transition spd="slow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14.2  </a:t>
            </a:r>
            <a:r>
              <a:rPr lang="zh-CN" altLang="en-US" dirty="0"/>
              <a:t>合同类型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67544" y="985292"/>
            <a:ext cx="8424936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、总价合同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为既定产品、服务或成果的采购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设定一个总价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2517368-B2DC-4E2A-9B1A-F1D30DB39CE3}"/>
              </a:ext>
            </a:extLst>
          </p:cNvPr>
          <p:cNvSpPr txBox="1"/>
          <p:nvPr/>
        </p:nvSpPr>
        <p:spPr>
          <a:xfrm>
            <a:off x="1403648" y="2929508"/>
            <a:ext cx="6120680" cy="1134862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使用条件：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已明确定义需求，且不会出现重大范围变更</a:t>
            </a:r>
          </a:p>
        </p:txBody>
      </p:sp>
    </p:spTree>
    <p:extLst>
      <p:ext uri="{BB962C8B-B14F-4D97-AF65-F5344CB8AC3E}">
        <p14:creationId xmlns:p14="http://schemas.microsoft.com/office/powerpoint/2010/main" val="185358783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14.2  </a:t>
            </a:r>
            <a:r>
              <a:rPr lang="zh-CN" altLang="en-US" dirty="0"/>
              <a:t>合同类型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67544" y="985292"/>
            <a:ext cx="8496944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、总价合同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DF664D6-3237-4B6A-A84F-B62C354C0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296387"/>
              </p:ext>
            </p:extLst>
          </p:nvPr>
        </p:nvGraphicFramePr>
        <p:xfrm>
          <a:off x="835246" y="1985947"/>
          <a:ext cx="7761539" cy="27599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7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26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972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99921"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35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华文新魏"/>
                          <a:cs typeface="华文新魏"/>
                        </a:rPr>
                        <a:t>FFP</a:t>
                      </a:r>
                      <a:endParaRPr sz="2400" dirty="0">
                        <a:latin typeface="华文新魏"/>
                        <a:cs typeface="华文新魏"/>
                      </a:endParaRPr>
                    </a:p>
                  </a:txBody>
                  <a:tcPr marL="0" marR="0" marT="258445" marB="0">
                    <a:lnR w="38100">
                      <a:solidFill>
                        <a:srgbClr val="FFFFFF"/>
                      </a:solidFill>
                      <a:prstDash val="solid"/>
                    </a:lnR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4B454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lang="zh-CN" altLang="en-US" sz="2400" dirty="0">
                          <a:latin typeface="华文新魏"/>
                          <a:cs typeface="华文新魏"/>
                        </a:rPr>
                        <a:t>（</a:t>
                      </a:r>
                      <a:r>
                        <a:rPr lang="en-US" altLang="zh-CN" sz="2400" dirty="0">
                          <a:latin typeface="华文新魏"/>
                          <a:cs typeface="华文新魏"/>
                        </a:rPr>
                        <a:t>1</a:t>
                      </a:r>
                      <a:r>
                        <a:rPr lang="zh-CN" altLang="en-US" sz="2400" dirty="0">
                          <a:latin typeface="华文新魏"/>
                          <a:cs typeface="华文新魏"/>
                        </a:rPr>
                        <a:t>）</a:t>
                      </a:r>
                      <a:r>
                        <a:rPr sz="2400" dirty="0" err="1">
                          <a:latin typeface="华文新魏"/>
                          <a:cs typeface="华文新魏"/>
                        </a:rPr>
                        <a:t>固定总价</a:t>
                      </a:r>
                      <a:endParaRPr sz="2400" dirty="0">
                        <a:latin typeface="华文新魏"/>
                        <a:cs typeface="华文新魏"/>
                      </a:endParaRPr>
                    </a:p>
                    <a:p>
                      <a:pPr marL="11620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000" dirty="0">
                          <a:latin typeface="华文新魏"/>
                          <a:cs typeface="华文新魏"/>
                        </a:rPr>
                        <a:t>Firm Fixed</a:t>
                      </a:r>
                      <a:r>
                        <a:rPr sz="2000" spc="-35" dirty="0">
                          <a:latin typeface="华文新魏"/>
                          <a:cs typeface="华文新魏"/>
                        </a:rPr>
                        <a:t> </a:t>
                      </a:r>
                      <a:r>
                        <a:rPr sz="2000" spc="-5" dirty="0">
                          <a:latin typeface="华文新魏"/>
                          <a:cs typeface="华文新魏"/>
                        </a:rPr>
                        <a:t>Price</a:t>
                      </a:r>
                      <a:endParaRPr sz="2000" dirty="0">
                        <a:latin typeface="华文新魏"/>
                        <a:cs typeface="华文新魏"/>
                      </a:endParaRPr>
                    </a:p>
                  </a:txBody>
                  <a:tcPr marL="0" marR="0" marT="133350" marB="0">
                    <a:lnL w="38100">
                      <a:solidFill>
                        <a:srgbClr val="FFFFFF"/>
                      </a:solidFill>
                      <a:prstDash val="solid"/>
                    </a:lnL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DEDED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81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0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华文新魏"/>
                          <a:cs typeface="华文新魏"/>
                        </a:rPr>
                        <a:t>FPI</a:t>
                      </a:r>
                      <a:endParaRPr sz="2400" dirty="0">
                        <a:latin typeface="华文新魏"/>
                        <a:cs typeface="华文新魏"/>
                      </a:endParaRPr>
                    </a:p>
                  </a:txBody>
                  <a:tcPr marL="0" marR="0" marT="27940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DEA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lang="zh-CN" altLang="en-US" sz="2400" dirty="0">
                          <a:latin typeface="华文新魏"/>
                          <a:cs typeface="华文新魏"/>
                        </a:rPr>
                        <a:t>（</a:t>
                      </a:r>
                      <a:r>
                        <a:rPr lang="en-US" altLang="zh-CN" sz="2400" dirty="0">
                          <a:latin typeface="华文新魏"/>
                          <a:cs typeface="华文新魏"/>
                        </a:rPr>
                        <a:t>2</a:t>
                      </a:r>
                      <a:r>
                        <a:rPr lang="zh-CN" altLang="en-US" sz="2400" dirty="0">
                          <a:latin typeface="华文新魏"/>
                          <a:cs typeface="华文新魏"/>
                        </a:rPr>
                        <a:t>）</a:t>
                      </a:r>
                      <a:r>
                        <a:rPr sz="2400" dirty="0" err="1">
                          <a:latin typeface="华文新魏"/>
                          <a:cs typeface="华文新魏"/>
                        </a:rPr>
                        <a:t>固定价格加</a:t>
                      </a:r>
                      <a:r>
                        <a:rPr lang="zh-CN" altLang="en-US" sz="2400" dirty="0">
                          <a:latin typeface="华文新魏"/>
                          <a:cs typeface="华文新魏"/>
                        </a:rPr>
                        <a:t>激励</a:t>
                      </a:r>
                      <a:r>
                        <a:rPr sz="2400" dirty="0">
                          <a:latin typeface="华文新魏"/>
                          <a:cs typeface="华文新魏"/>
                        </a:rPr>
                        <a:t>费</a:t>
                      </a:r>
                    </a:p>
                    <a:p>
                      <a:pPr marL="14541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000" dirty="0">
                          <a:latin typeface="华文新魏"/>
                          <a:cs typeface="华文新魏"/>
                        </a:rPr>
                        <a:t>Fixed Price Plus Incentive</a:t>
                      </a:r>
                      <a:r>
                        <a:rPr sz="2000" spc="-20" dirty="0">
                          <a:latin typeface="华文新魏"/>
                          <a:cs typeface="华文新魏"/>
                        </a:rPr>
                        <a:t> </a:t>
                      </a:r>
                      <a:r>
                        <a:rPr sz="2000" dirty="0">
                          <a:latin typeface="华文新魏"/>
                          <a:cs typeface="华文新魏"/>
                        </a:rPr>
                        <a:t>Fee</a:t>
                      </a:r>
                    </a:p>
                  </a:txBody>
                  <a:tcPr marL="0" marR="0" marT="18288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DEDED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1926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250" dirty="0">
                        <a:latin typeface="Times New Roman"/>
                        <a:cs typeface="Times New Roman"/>
                      </a:endParaRPr>
                    </a:p>
                    <a:p>
                      <a:pPr marL="119380">
                        <a:lnSpc>
                          <a:spcPct val="100000"/>
                        </a:lnSpc>
                      </a:pPr>
                      <a:r>
                        <a:rPr sz="2000" i="1" spc="-30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FPEPA</a:t>
                      </a:r>
                      <a:endParaRPr sz="2000" dirty="0">
                        <a:latin typeface="Arial Narrow"/>
                        <a:cs typeface="Arial Narrow"/>
                      </a:endParaRPr>
                    </a:p>
                  </a:txBody>
                  <a:tcPr marL="0" marR="0" marT="3810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4B454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2400" dirty="0">
                          <a:latin typeface="华文新魏"/>
                          <a:cs typeface="华文新魏"/>
                        </a:rPr>
                        <a:t>（</a:t>
                      </a:r>
                      <a:r>
                        <a:rPr lang="en-US" altLang="zh-CN" sz="2400" dirty="0">
                          <a:latin typeface="华文新魏"/>
                          <a:cs typeface="华文新魏"/>
                        </a:rPr>
                        <a:t>3</a:t>
                      </a:r>
                      <a:r>
                        <a:rPr lang="zh-CN" altLang="en-US" sz="2400" dirty="0">
                          <a:latin typeface="华文新魏"/>
                          <a:cs typeface="华文新魏"/>
                        </a:rPr>
                        <a:t>）</a:t>
                      </a:r>
                      <a:r>
                        <a:rPr sz="2400" dirty="0" err="1">
                          <a:latin typeface="华文新魏"/>
                          <a:cs typeface="华文新魏"/>
                        </a:rPr>
                        <a:t>总价加经济价格调整</a:t>
                      </a:r>
                      <a:endParaRPr lang="en-US" sz="2400" dirty="0">
                        <a:latin typeface="华文新魏"/>
                        <a:cs typeface="华文新魏"/>
                      </a:endParaRPr>
                    </a:p>
                    <a:p>
                      <a:pPr marL="11176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华文新魏"/>
                          <a:ea typeface="+mn-ea"/>
                        </a:rPr>
                        <a:t>Fixed Price with Economic Price Adjustment</a:t>
                      </a:r>
                      <a:endParaRPr sz="2000" kern="1200" dirty="0">
                        <a:solidFill>
                          <a:schemeClr val="tx1"/>
                        </a:solidFill>
                        <a:latin typeface="华文新魏"/>
                        <a:ea typeface="+mn-ea"/>
                        <a:cs typeface="华文新魏"/>
                      </a:endParaRPr>
                    </a:p>
                  </a:txBody>
                  <a:tcPr marL="0" marR="0" marT="168910" marB="0">
                    <a:lnL w="53975">
                      <a:solidFill>
                        <a:srgbClr val="FFFFFF"/>
                      </a:solidFill>
                      <a:prstDash val="solid"/>
                    </a:lnL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2652353"/>
      </p:ext>
    </p:extLst>
  </p:cSld>
  <p:clrMapOvr>
    <a:masterClrMapping/>
  </p:clrMapOvr>
  <p:transition spd="slow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14.2  </a:t>
            </a:r>
            <a:r>
              <a:rPr lang="zh-CN" altLang="en-US" dirty="0"/>
              <a:t>合同类型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67544" y="985292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华文新魏"/>
                <a:cs typeface="华文新魏"/>
              </a:rPr>
              <a:t>（</a:t>
            </a:r>
            <a:r>
              <a:rPr lang="en-US" altLang="zh-CN" sz="2400" b="1" dirty="0">
                <a:latin typeface="华文新魏"/>
                <a:cs typeface="华文新魏"/>
              </a:rPr>
              <a:t>1</a:t>
            </a:r>
            <a:r>
              <a:rPr lang="zh-CN" altLang="en-US" sz="2400" b="1" dirty="0">
                <a:latin typeface="华文新魏"/>
                <a:cs typeface="华文新魏"/>
              </a:rPr>
              <a:t>）固定总价</a:t>
            </a:r>
            <a:r>
              <a:rPr lang="en-US" altLang="zh-CN" sz="2400" b="1" dirty="0">
                <a:latin typeface="华文新魏"/>
                <a:cs typeface="华文新魏"/>
              </a:rPr>
              <a:t>(FFP)</a:t>
            </a:r>
            <a:endParaRPr lang="zh-CN" altLang="en-US" sz="2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A829D8BE-E0E6-4C3D-9330-F3DB9A80040D}"/>
              </a:ext>
            </a:extLst>
          </p:cNvPr>
          <p:cNvSpPr/>
          <p:nvPr/>
        </p:nvSpPr>
        <p:spPr>
          <a:xfrm>
            <a:off x="5200657" y="3146691"/>
            <a:ext cx="1628775" cy="675005"/>
          </a:xfrm>
          <a:custGeom>
            <a:avLst/>
            <a:gdLst/>
            <a:ahLst/>
            <a:cxnLst/>
            <a:rect l="l" t="t" r="r" b="b"/>
            <a:pathLst>
              <a:path w="1628775" h="675005">
                <a:moveTo>
                  <a:pt x="187198" y="0"/>
                </a:moveTo>
                <a:lnTo>
                  <a:pt x="90804" y="0"/>
                </a:lnTo>
                <a:lnTo>
                  <a:pt x="0" y="4952"/>
                </a:lnTo>
                <a:lnTo>
                  <a:pt x="86867" y="19430"/>
                </a:lnTo>
                <a:lnTo>
                  <a:pt x="139826" y="27558"/>
                </a:lnTo>
                <a:lnTo>
                  <a:pt x="191135" y="37464"/>
                </a:lnTo>
                <a:lnTo>
                  <a:pt x="238505" y="47370"/>
                </a:lnTo>
                <a:lnTo>
                  <a:pt x="287400" y="56768"/>
                </a:lnTo>
                <a:lnTo>
                  <a:pt x="333248" y="68579"/>
                </a:lnTo>
                <a:lnTo>
                  <a:pt x="380618" y="82930"/>
                </a:lnTo>
                <a:lnTo>
                  <a:pt x="417702" y="100964"/>
                </a:lnTo>
                <a:lnTo>
                  <a:pt x="457200" y="115950"/>
                </a:lnTo>
                <a:lnTo>
                  <a:pt x="495173" y="135254"/>
                </a:lnTo>
                <a:lnTo>
                  <a:pt x="530732" y="154685"/>
                </a:lnTo>
                <a:lnTo>
                  <a:pt x="559942" y="174497"/>
                </a:lnTo>
                <a:lnTo>
                  <a:pt x="589152" y="193928"/>
                </a:lnTo>
                <a:lnTo>
                  <a:pt x="624713" y="215137"/>
                </a:lnTo>
                <a:lnTo>
                  <a:pt x="664082" y="244475"/>
                </a:lnTo>
                <a:lnTo>
                  <a:pt x="695705" y="268731"/>
                </a:lnTo>
                <a:lnTo>
                  <a:pt x="749426" y="311150"/>
                </a:lnTo>
                <a:lnTo>
                  <a:pt x="808608" y="360298"/>
                </a:lnTo>
                <a:lnTo>
                  <a:pt x="859154" y="415416"/>
                </a:lnTo>
                <a:lnTo>
                  <a:pt x="886840" y="444626"/>
                </a:lnTo>
                <a:lnTo>
                  <a:pt x="910463" y="483869"/>
                </a:lnTo>
                <a:lnTo>
                  <a:pt x="556005" y="534415"/>
                </a:lnTo>
                <a:lnTo>
                  <a:pt x="607313" y="539369"/>
                </a:lnTo>
                <a:lnTo>
                  <a:pt x="646811" y="546100"/>
                </a:lnTo>
                <a:lnTo>
                  <a:pt x="678306" y="552450"/>
                </a:lnTo>
                <a:lnTo>
                  <a:pt x="713866" y="558800"/>
                </a:lnTo>
                <a:lnTo>
                  <a:pt x="749426" y="563752"/>
                </a:lnTo>
                <a:lnTo>
                  <a:pt x="782574" y="570483"/>
                </a:lnTo>
                <a:lnTo>
                  <a:pt x="855217" y="586739"/>
                </a:lnTo>
                <a:lnTo>
                  <a:pt x="893190" y="593089"/>
                </a:lnTo>
                <a:lnTo>
                  <a:pt x="926338" y="602995"/>
                </a:lnTo>
                <a:lnTo>
                  <a:pt x="957961" y="609345"/>
                </a:lnTo>
                <a:lnTo>
                  <a:pt x="989456" y="619251"/>
                </a:lnTo>
                <a:lnTo>
                  <a:pt x="1023492" y="630427"/>
                </a:lnTo>
                <a:lnTo>
                  <a:pt x="1056639" y="642238"/>
                </a:lnTo>
                <a:lnTo>
                  <a:pt x="1085850" y="651636"/>
                </a:lnTo>
                <a:lnTo>
                  <a:pt x="1111885" y="664717"/>
                </a:lnTo>
                <a:lnTo>
                  <a:pt x="1139570" y="674623"/>
                </a:lnTo>
                <a:lnTo>
                  <a:pt x="1164843" y="651636"/>
                </a:lnTo>
                <a:lnTo>
                  <a:pt x="1198752" y="624204"/>
                </a:lnTo>
                <a:lnTo>
                  <a:pt x="1227963" y="602995"/>
                </a:lnTo>
                <a:lnTo>
                  <a:pt x="1259586" y="578611"/>
                </a:lnTo>
                <a:lnTo>
                  <a:pt x="1293494" y="554227"/>
                </a:lnTo>
                <a:lnTo>
                  <a:pt x="1321181" y="536194"/>
                </a:lnTo>
                <a:lnTo>
                  <a:pt x="1350390" y="516381"/>
                </a:lnTo>
                <a:lnTo>
                  <a:pt x="1378076" y="500125"/>
                </a:lnTo>
                <a:lnTo>
                  <a:pt x="1407287" y="485775"/>
                </a:lnTo>
                <a:lnTo>
                  <a:pt x="1445133" y="469519"/>
                </a:lnTo>
                <a:lnTo>
                  <a:pt x="1478280" y="456438"/>
                </a:lnTo>
                <a:lnTo>
                  <a:pt x="1534396" y="436498"/>
                </a:lnTo>
                <a:lnTo>
                  <a:pt x="1283208" y="436498"/>
                </a:lnTo>
                <a:lnTo>
                  <a:pt x="1235837" y="384682"/>
                </a:lnTo>
                <a:lnTo>
                  <a:pt x="1204340" y="355345"/>
                </a:lnTo>
                <a:lnTo>
                  <a:pt x="1164843" y="327405"/>
                </a:lnTo>
                <a:lnTo>
                  <a:pt x="1123695" y="301751"/>
                </a:lnTo>
                <a:lnTo>
                  <a:pt x="1080262" y="271906"/>
                </a:lnTo>
                <a:lnTo>
                  <a:pt x="991869" y="223265"/>
                </a:lnTo>
                <a:lnTo>
                  <a:pt x="944499" y="200278"/>
                </a:lnTo>
                <a:lnTo>
                  <a:pt x="853693" y="159638"/>
                </a:lnTo>
                <a:lnTo>
                  <a:pt x="802386" y="140207"/>
                </a:lnTo>
                <a:lnTo>
                  <a:pt x="758951" y="120395"/>
                </a:lnTo>
                <a:lnTo>
                  <a:pt x="652271" y="81660"/>
                </a:lnTo>
                <a:lnTo>
                  <a:pt x="595376" y="63626"/>
                </a:lnTo>
                <a:lnTo>
                  <a:pt x="545718" y="52323"/>
                </a:lnTo>
                <a:lnTo>
                  <a:pt x="492760" y="37464"/>
                </a:lnTo>
                <a:lnTo>
                  <a:pt x="433577" y="24383"/>
                </a:lnTo>
                <a:lnTo>
                  <a:pt x="382269" y="18033"/>
                </a:lnTo>
                <a:lnTo>
                  <a:pt x="338836" y="9905"/>
                </a:lnTo>
                <a:lnTo>
                  <a:pt x="287400" y="4952"/>
                </a:lnTo>
                <a:lnTo>
                  <a:pt x="238505" y="3175"/>
                </a:lnTo>
                <a:lnTo>
                  <a:pt x="187198" y="0"/>
                </a:lnTo>
                <a:close/>
              </a:path>
              <a:path w="1628775" h="675005">
                <a:moveTo>
                  <a:pt x="1628393" y="400938"/>
                </a:moveTo>
                <a:lnTo>
                  <a:pt x="1283208" y="436498"/>
                </a:lnTo>
                <a:lnTo>
                  <a:pt x="1534396" y="436498"/>
                </a:lnTo>
                <a:lnTo>
                  <a:pt x="1579371" y="420369"/>
                </a:lnTo>
                <a:lnTo>
                  <a:pt x="1628393" y="400938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8C2F4C93-9EB9-4894-B0A8-75F42D049322}"/>
              </a:ext>
            </a:extLst>
          </p:cNvPr>
          <p:cNvSpPr/>
          <p:nvPr/>
        </p:nvSpPr>
        <p:spPr>
          <a:xfrm>
            <a:off x="2314570" y="3146691"/>
            <a:ext cx="1628775" cy="701040"/>
          </a:xfrm>
          <a:custGeom>
            <a:avLst/>
            <a:gdLst/>
            <a:ahLst/>
            <a:cxnLst/>
            <a:rect l="l" t="t" r="r" b="b"/>
            <a:pathLst>
              <a:path w="1628775" h="701039">
                <a:moveTo>
                  <a:pt x="0" y="418592"/>
                </a:moveTo>
                <a:lnTo>
                  <a:pt x="55244" y="438404"/>
                </a:lnTo>
                <a:lnTo>
                  <a:pt x="96393" y="456438"/>
                </a:lnTo>
                <a:lnTo>
                  <a:pt x="146050" y="473963"/>
                </a:lnTo>
                <a:lnTo>
                  <a:pt x="217169" y="508254"/>
                </a:lnTo>
                <a:lnTo>
                  <a:pt x="246379" y="521335"/>
                </a:lnTo>
                <a:lnTo>
                  <a:pt x="275589" y="541146"/>
                </a:lnTo>
                <a:lnTo>
                  <a:pt x="334771" y="578485"/>
                </a:lnTo>
                <a:lnTo>
                  <a:pt x="368807" y="602869"/>
                </a:lnTo>
                <a:lnTo>
                  <a:pt x="404368" y="627126"/>
                </a:lnTo>
                <a:lnTo>
                  <a:pt x="433577" y="651891"/>
                </a:lnTo>
                <a:lnTo>
                  <a:pt x="465074" y="677671"/>
                </a:lnTo>
                <a:lnTo>
                  <a:pt x="488822" y="700532"/>
                </a:lnTo>
                <a:lnTo>
                  <a:pt x="516508" y="692531"/>
                </a:lnTo>
                <a:lnTo>
                  <a:pt x="542544" y="679450"/>
                </a:lnTo>
                <a:lnTo>
                  <a:pt x="571753" y="669544"/>
                </a:lnTo>
                <a:lnTo>
                  <a:pt x="604901" y="656463"/>
                </a:lnTo>
                <a:lnTo>
                  <a:pt x="638809" y="645160"/>
                </a:lnTo>
                <a:lnTo>
                  <a:pt x="670432" y="635254"/>
                </a:lnTo>
                <a:lnTo>
                  <a:pt x="702056" y="628904"/>
                </a:lnTo>
                <a:lnTo>
                  <a:pt x="735202" y="618998"/>
                </a:lnTo>
                <a:lnTo>
                  <a:pt x="810260" y="602869"/>
                </a:lnTo>
                <a:lnTo>
                  <a:pt x="845819" y="594741"/>
                </a:lnTo>
                <a:lnTo>
                  <a:pt x="878966" y="588010"/>
                </a:lnTo>
                <a:lnTo>
                  <a:pt x="949960" y="575310"/>
                </a:lnTo>
                <a:lnTo>
                  <a:pt x="981582" y="570357"/>
                </a:lnTo>
                <a:lnTo>
                  <a:pt x="1021079" y="562229"/>
                </a:lnTo>
                <a:lnTo>
                  <a:pt x="1070864" y="557276"/>
                </a:lnTo>
                <a:lnTo>
                  <a:pt x="717803" y="503300"/>
                </a:lnTo>
                <a:lnTo>
                  <a:pt x="741552" y="462661"/>
                </a:lnTo>
                <a:lnTo>
                  <a:pt x="747424" y="456438"/>
                </a:lnTo>
                <a:lnTo>
                  <a:pt x="345058" y="456438"/>
                </a:lnTo>
                <a:lnTo>
                  <a:pt x="0" y="418592"/>
                </a:lnTo>
                <a:close/>
              </a:path>
              <a:path w="1628775" h="701039">
                <a:moveTo>
                  <a:pt x="1537589" y="0"/>
                </a:moveTo>
                <a:lnTo>
                  <a:pt x="1441196" y="0"/>
                </a:lnTo>
                <a:lnTo>
                  <a:pt x="1389888" y="3175"/>
                </a:lnTo>
                <a:lnTo>
                  <a:pt x="1340865" y="4952"/>
                </a:lnTo>
                <a:lnTo>
                  <a:pt x="1289557" y="9906"/>
                </a:lnTo>
                <a:lnTo>
                  <a:pt x="1246124" y="18033"/>
                </a:lnTo>
                <a:lnTo>
                  <a:pt x="1194815" y="26162"/>
                </a:lnTo>
                <a:lnTo>
                  <a:pt x="1135634" y="37337"/>
                </a:lnTo>
                <a:lnTo>
                  <a:pt x="1082675" y="53593"/>
                </a:lnTo>
                <a:lnTo>
                  <a:pt x="1032890" y="66675"/>
                </a:lnTo>
                <a:lnTo>
                  <a:pt x="976122" y="84708"/>
                </a:lnTo>
                <a:lnTo>
                  <a:pt x="922401" y="104012"/>
                </a:lnTo>
                <a:lnTo>
                  <a:pt x="869441" y="125221"/>
                </a:lnTo>
                <a:lnTo>
                  <a:pt x="826007" y="145033"/>
                </a:lnTo>
                <a:lnTo>
                  <a:pt x="774700" y="166243"/>
                </a:lnTo>
                <a:lnTo>
                  <a:pt x="731265" y="185674"/>
                </a:lnTo>
                <a:lnTo>
                  <a:pt x="636524" y="231520"/>
                </a:lnTo>
                <a:lnTo>
                  <a:pt x="589152" y="260857"/>
                </a:lnTo>
                <a:lnTo>
                  <a:pt x="548004" y="283337"/>
                </a:lnTo>
                <a:lnTo>
                  <a:pt x="504570" y="314451"/>
                </a:lnTo>
                <a:lnTo>
                  <a:pt x="463550" y="342011"/>
                </a:lnTo>
                <a:lnTo>
                  <a:pt x="424052" y="371729"/>
                </a:lnTo>
                <a:lnTo>
                  <a:pt x="392429" y="402336"/>
                </a:lnTo>
                <a:lnTo>
                  <a:pt x="364870" y="426719"/>
                </a:lnTo>
                <a:lnTo>
                  <a:pt x="345058" y="456438"/>
                </a:lnTo>
                <a:lnTo>
                  <a:pt x="747424" y="456438"/>
                </a:lnTo>
                <a:lnTo>
                  <a:pt x="769112" y="433450"/>
                </a:lnTo>
                <a:lnTo>
                  <a:pt x="819657" y="376174"/>
                </a:lnTo>
                <a:lnTo>
                  <a:pt x="849756" y="348742"/>
                </a:lnTo>
                <a:lnTo>
                  <a:pt x="878966" y="324357"/>
                </a:lnTo>
                <a:lnTo>
                  <a:pt x="932688" y="280288"/>
                </a:lnTo>
                <a:lnTo>
                  <a:pt x="964184" y="255905"/>
                </a:lnTo>
                <a:lnTo>
                  <a:pt x="1003680" y="224789"/>
                </a:lnTo>
                <a:lnTo>
                  <a:pt x="1039240" y="201802"/>
                </a:lnTo>
                <a:lnTo>
                  <a:pt x="1068451" y="180720"/>
                </a:lnTo>
                <a:lnTo>
                  <a:pt x="1097661" y="161289"/>
                </a:lnTo>
                <a:lnTo>
                  <a:pt x="1133221" y="140081"/>
                </a:lnTo>
                <a:lnTo>
                  <a:pt x="1171066" y="120776"/>
                </a:lnTo>
                <a:lnTo>
                  <a:pt x="1210564" y="104012"/>
                </a:lnTo>
                <a:lnTo>
                  <a:pt x="1247775" y="86487"/>
                </a:lnTo>
                <a:lnTo>
                  <a:pt x="1295146" y="71627"/>
                </a:lnTo>
                <a:lnTo>
                  <a:pt x="1340865" y="58546"/>
                </a:lnTo>
                <a:lnTo>
                  <a:pt x="1389888" y="48641"/>
                </a:lnTo>
                <a:lnTo>
                  <a:pt x="1437259" y="37337"/>
                </a:lnTo>
                <a:lnTo>
                  <a:pt x="1488566" y="27431"/>
                </a:lnTo>
                <a:lnTo>
                  <a:pt x="1541526" y="19431"/>
                </a:lnTo>
                <a:lnTo>
                  <a:pt x="1628393" y="4952"/>
                </a:lnTo>
                <a:lnTo>
                  <a:pt x="1537589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463FE27B-4809-4CF8-AB87-5518B3B23829}"/>
              </a:ext>
            </a:extLst>
          </p:cNvPr>
          <p:cNvSpPr/>
          <p:nvPr/>
        </p:nvSpPr>
        <p:spPr>
          <a:xfrm>
            <a:off x="2936361" y="1921396"/>
            <a:ext cx="3190240" cy="1225550"/>
          </a:xfrm>
          <a:custGeom>
            <a:avLst/>
            <a:gdLst/>
            <a:ahLst/>
            <a:cxnLst/>
            <a:rect l="l" t="t" r="r" b="b"/>
            <a:pathLst>
              <a:path w="3190240" h="1225550">
                <a:moveTo>
                  <a:pt x="2830830" y="0"/>
                </a:moveTo>
                <a:lnTo>
                  <a:pt x="358901" y="0"/>
                </a:lnTo>
                <a:lnTo>
                  <a:pt x="0" y="358901"/>
                </a:lnTo>
                <a:lnTo>
                  <a:pt x="0" y="866394"/>
                </a:lnTo>
                <a:lnTo>
                  <a:pt x="358901" y="1225295"/>
                </a:lnTo>
                <a:lnTo>
                  <a:pt x="2830830" y="1225295"/>
                </a:lnTo>
                <a:lnTo>
                  <a:pt x="3189732" y="866394"/>
                </a:lnTo>
                <a:lnTo>
                  <a:pt x="3189732" y="358901"/>
                </a:lnTo>
                <a:lnTo>
                  <a:pt x="283083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C5CD6D88-E521-4323-AA1A-596688FC2870}"/>
              </a:ext>
            </a:extLst>
          </p:cNvPr>
          <p:cNvSpPr/>
          <p:nvPr/>
        </p:nvSpPr>
        <p:spPr>
          <a:xfrm>
            <a:off x="335907" y="3983368"/>
            <a:ext cx="4020821" cy="1035050"/>
          </a:xfrm>
          <a:custGeom>
            <a:avLst/>
            <a:gdLst/>
            <a:ahLst/>
            <a:cxnLst/>
            <a:rect l="l" t="t" r="r" b="b"/>
            <a:pathLst>
              <a:path w="4328160" h="1035050">
                <a:moveTo>
                  <a:pt x="4155693" y="0"/>
                </a:moveTo>
                <a:lnTo>
                  <a:pt x="172466" y="0"/>
                </a:lnTo>
                <a:lnTo>
                  <a:pt x="126617" y="6160"/>
                </a:lnTo>
                <a:lnTo>
                  <a:pt x="85419" y="23546"/>
                </a:lnTo>
                <a:lnTo>
                  <a:pt x="50514" y="50514"/>
                </a:lnTo>
                <a:lnTo>
                  <a:pt x="23546" y="85419"/>
                </a:lnTo>
                <a:lnTo>
                  <a:pt x="6160" y="126617"/>
                </a:lnTo>
                <a:lnTo>
                  <a:pt x="0" y="172466"/>
                </a:lnTo>
                <a:lnTo>
                  <a:pt x="0" y="862330"/>
                </a:lnTo>
                <a:lnTo>
                  <a:pt x="6160" y="908178"/>
                </a:lnTo>
                <a:lnTo>
                  <a:pt x="23546" y="949376"/>
                </a:lnTo>
                <a:lnTo>
                  <a:pt x="50514" y="984281"/>
                </a:lnTo>
                <a:lnTo>
                  <a:pt x="85419" y="1011249"/>
                </a:lnTo>
                <a:lnTo>
                  <a:pt x="126617" y="1028635"/>
                </a:lnTo>
                <a:lnTo>
                  <a:pt x="172466" y="1034796"/>
                </a:lnTo>
                <a:lnTo>
                  <a:pt x="4155693" y="1034796"/>
                </a:lnTo>
                <a:lnTo>
                  <a:pt x="4201542" y="1028635"/>
                </a:lnTo>
                <a:lnTo>
                  <a:pt x="4242740" y="1011249"/>
                </a:lnTo>
                <a:lnTo>
                  <a:pt x="4277645" y="984281"/>
                </a:lnTo>
                <a:lnTo>
                  <a:pt x="4304613" y="949376"/>
                </a:lnTo>
                <a:lnTo>
                  <a:pt x="4321999" y="908178"/>
                </a:lnTo>
                <a:lnTo>
                  <a:pt x="4328160" y="862330"/>
                </a:lnTo>
                <a:lnTo>
                  <a:pt x="4328160" y="172466"/>
                </a:lnTo>
                <a:lnTo>
                  <a:pt x="4321999" y="126617"/>
                </a:lnTo>
                <a:lnTo>
                  <a:pt x="4304613" y="85419"/>
                </a:lnTo>
                <a:lnTo>
                  <a:pt x="4277645" y="50514"/>
                </a:lnTo>
                <a:lnTo>
                  <a:pt x="4242740" y="23546"/>
                </a:lnTo>
                <a:lnTo>
                  <a:pt x="4201542" y="6160"/>
                </a:lnTo>
                <a:lnTo>
                  <a:pt x="4155693" y="0"/>
                </a:lnTo>
                <a:close/>
              </a:path>
            </a:pathLst>
          </a:custGeom>
          <a:solidFill>
            <a:srgbClr val="9EBE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EB540916-BF6D-4608-83E9-FF7F857B1CD3}"/>
              </a:ext>
            </a:extLst>
          </p:cNvPr>
          <p:cNvSpPr/>
          <p:nvPr/>
        </p:nvSpPr>
        <p:spPr>
          <a:xfrm>
            <a:off x="4740777" y="3983368"/>
            <a:ext cx="4020820" cy="1035050"/>
          </a:xfrm>
          <a:custGeom>
            <a:avLst/>
            <a:gdLst/>
            <a:ahLst/>
            <a:cxnLst/>
            <a:rect l="l" t="t" r="r" b="b"/>
            <a:pathLst>
              <a:path w="4020820" h="1035050">
                <a:moveTo>
                  <a:pt x="3847846" y="0"/>
                </a:moveTo>
                <a:lnTo>
                  <a:pt x="172466" y="0"/>
                </a:lnTo>
                <a:lnTo>
                  <a:pt x="126617" y="6160"/>
                </a:lnTo>
                <a:lnTo>
                  <a:pt x="85419" y="23546"/>
                </a:lnTo>
                <a:lnTo>
                  <a:pt x="50514" y="50514"/>
                </a:lnTo>
                <a:lnTo>
                  <a:pt x="23546" y="85419"/>
                </a:lnTo>
                <a:lnTo>
                  <a:pt x="6160" y="126617"/>
                </a:lnTo>
                <a:lnTo>
                  <a:pt x="0" y="172466"/>
                </a:lnTo>
                <a:lnTo>
                  <a:pt x="0" y="862330"/>
                </a:lnTo>
                <a:lnTo>
                  <a:pt x="6160" y="908178"/>
                </a:lnTo>
                <a:lnTo>
                  <a:pt x="23546" y="949376"/>
                </a:lnTo>
                <a:lnTo>
                  <a:pt x="50514" y="984281"/>
                </a:lnTo>
                <a:lnTo>
                  <a:pt x="85419" y="1011249"/>
                </a:lnTo>
                <a:lnTo>
                  <a:pt x="126617" y="1028635"/>
                </a:lnTo>
                <a:lnTo>
                  <a:pt x="172466" y="1034796"/>
                </a:lnTo>
                <a:lnTo>
                  <a:pt x="3847846" y="1034796"/>
                </a:lnTo>
                <a:lnTo>
                  <a:pt x="3893694" y="1028635"/>
                </a:lnTo>
                <a:lnTo>
                  <a:pt x="3934892" y="1011249"/>
                </a:lnTo>
                <a:lnTo>
                  <a:pt x="3969797" y="984281"/>
                </a:lnTo>
                <a:lnTo>
                  <a:pt x="3996765" y="949376"/>
                </a:lnTo>
                <a:lnTo>
                  <a:pt x="4014151" y="908178"/>
                </a:lnTo>
                <a:lnTo>
                  <a:pt x="4020312" y="862330"/>
                </a:lnTo>
                <a:lnTo>
                  <a:pt x="4020312" y="172466"/>
                </a:lnTo>
                <a:lnTo>
                  <a:pt x="4014151" y="126617"/>
                </a:lnTo>
                <a:lnTo>
                  <a:pt x="3996765" y="85419"/>
                </a:lnTo>
                <a:lnTo>
                  <a:pt x="3969797" y="50514"/>
                </a:lnTo>
                <a:lnTo>
                  <a:pt x="3934892" y="23546"/>
                </a:lnTo>
                <a:lnTo>
                  <a:pt x="3893694" y="6160"/>
                </a:lnTo>
                <a:lnTo>
                  <a:pt x="3847846" y="0"/>
                </a:lnTo>
                <a:close/>
              </a:path>
            </a:pathLst>
          </a:custGeom>
          <a:solidFill>
            <a:srgbClr val="9EBE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9">
            <a:extLst>
              <a:ext uri="{FF2B5EF4-FFF2-40B4-BE49-F238E27FC236}">
                <a16:creationId xmlns:a16="http://schemas.microsoft.com/office/drawing/2014/main" id="{610A105E-F0E7-43DD-B1E6-BC9E5EEE5424}"/>
              </a:ext>
            </a:extLst>
          </p:cNvPr>
          <p:cNvSpPr txBox="1"/>
          <p:nvPr/>
        </p:nvSpPr>
        <p:spPr>
          <a:xfrm>
            <a:off x="5188961" y="4122115"/>
            <a:ext cx="31140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华文新魏"/>
                <a:cs typeface="华文新魏"/>
              </a:rPr>
              <a:t>例2：实际成</a:t>
            </a:r>
            <a:r>
              <a:rPr sz="2400" spc="-10" dirty="0">
                <a:latin typeface="华文新魏"/>
                <a:cs typeface="华文新魏"/>
              </a:rPr>
              <a:t>本</a:t>
            </a:r>
            <a:r>
              <a:rPr sz="2400" dirty="0">
                <a:solidFill>
                  <a:srgbClr val="FF0000"/>
                </a:solidFill>
                <a:latin typeface="华文新魏"/>
                <a:cs typeface="华文新魏"/>
              </a:rPr>
              <a:t>15</a:t>
            </a:r>
            <a:r>
              <a:rPr sz="2400" spc="5" dirty="0">
                <a:solidFill>
                  <a:srgbClr val="FF0000"/>
                </a:solidFill>
                <a:latin typeface="华文新魏"/>
                <a:cs typeface="华文新魏"/>
              </a:rPr>
              <a:t>0</a:t>
            </a:r>
            <a:r>
              <a:rPr sz="2400" dirty="0">
                <a:solidFill>
                  <a:srgbClr val="FF0000"/>
                </a:solidFill>
                <a:latin typeface="华文新魏"/>
                <a:cs typeface="华文新魏"/>
              </a:rPr>
              <a:t>万</a:t>
            </a:r>
            <a:r>
              <a:rPr sz="2400" dirty="0">
                <a:latin typeface="华文新魏"/>
                <a:cs typeface="华文新魏"/>
              </a:rPr>
              <a:t>， </a:t>
            </a:r>
            <a:r>
              <a:rPr sz="2400" spc="-5" dirty="0">
                <a:latin typeface="华文新魏"/>
                <a:cs typeface="华文新魏"/>
              </a:rPr>
              <a:t>则总</a:t>
            </a:r>
            <a:r>
              <a:rPr sz="2400" dirty="0">
                <a:latin typeface="华文新魏"/>
                <a:cs typeface="华文新魏"/>
              </a:rPr>
              <a:t>价100万</a:t>
            </a:r>
          </a:p>
        </p:txBody>
      </p:sp>
      <p:sp>
        <p:nvSpPr>
          <p:cNvPr id="18" name="object 10">
            <a:extLst>
              <a:ext uri="{FF2B5EF4-FFF2-40B4-BE49-F238E27FC236}">
                <a16:creationId xmlns:a16="http://schemas.microsoft.com/office/drawing/2014/main" id="{C7D085B3-143F-43F5-BF3F-FB961DF9CF97}"/>
              </a:ext>
            </a:extLst>
          </p:cNvPr>
          <p:cNvSpPr txBox="1"/>
          <p:nvPr/>
        </p:nvSpPr>
        <p:spPr>
          <a:xfrm>
            <a:off x="963845" y="4147821"/>
            <a:ext cx="29400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华文新魏"/>
                <a:cs typeface="华文新魏"/>
              </a:rPr>
              <a:t>例1：实际成本</a:t>
            </a:r>
            <a:r>
              <a:rPr sz="2400" dirty="0">
                <a:solidFill>
                  <a:srgbClr val="FF66FF"/>
                </a:solidFill>
                <a:latin typeface="华文新魏"/>
                <a:cs typeface="华文新魏"/>
              </a:rPr>
              <a:t>80万</a:t>
            </a:r>
            <a:r>
              <a:rPr sz="2400" dirty="0">
                <a:latin typeface="华文新魏"/>
                <a:cs typeface="华文新魏"/>
              </a:rPr>
              <a:t>， </a:t>
            </a:r>
            <a:r>
              <a:rPr sz="2400" spc="-5" dirty="0">
                <a:latin typeface="华文新魏"/>
                <a:cs typeface="华文新魏"/>
              </a:rPr>
              <a:t>则总价</a:t>
            </a:r>
            <a:r>
              <a:rPr sz="2400" dirty="0">
                <a:latin typeface="华文新魏"/>
                <a:cs typeface="华文新魏"/>
              </a:rPr>
              <a:t>=100万</a:t>
            </a:r>
          </a:p>
        </p:txBody>
      </p:sp>
      <p:sp>
        <p:nvSpPr>
          <p:cNvPr id="19" name="object 11">
            <a:extLst>
              <a:ext uri="{FF2B5EF4-FFF2-40B4-BE49-F238E27FC236}">
                <a16:creationId xmlns:a16="http://schemas.microsoft.com/office/drawing/2014/main" id="{24948E03-1275-4D6A-BF89-132FDA29FBCC}"/>
              </a:ext>
            </a:extLst>
          </p:cNvPr>
          <p:cNvSpPr txBox="1"/>
          <p:nvPr/>
        </p:nvSpPr>
        <p:spPr>
          <a:xfrm>
            <a:off x="3238087" y="2294882"/>
            <a:ext cx="26930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dirty="0">
                <a:uFill>
                  <a:solidFill>
                    <a:srgbClr val="000000"/>
                  </a:solidFill>
                </a:uFill>
                <a:latin typeface="楷体"/>
                <a:cs typeface="楷体"/>
              </a:rPr>
              <a:t>合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楷体"/>
                <a:cs typeface="楷体"/>
              </a:rPr>
              <a:t>同价格</a:t>
            </a:r>
            <a:r>
              <a:rPr sz="2800" u="heavy" spc="10" dirty="0">
                <a:uFill>
                  <a:solidFill>
                    <a:srgbClr val="000000"/>
                  </a:solidFill>
                </a:uFill>
                <a:latin typeface="楷体"/>
                <a:cs typeface="楷体"/>
              </a:rPr>
              <a:t>：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楷体"/>
                <a:cs typeface="楷体"/>
              </a:rPr>
              <a:t>10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楷体"/>
                <a:cs typeface="楷体"/>
              </a:rPr>
              <a:t>0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楷体"/>
                <a:cs typeface="楷体"/>
              </a:rPr>
              <a:t>万</a:t>
            </a:r>
            <a:endParaRPr sz="2800" dirty="0">
              <a:latin typeface="楷体"/>
              <a:cs typeface="楷体"/>
            </a:endParaRPr>
          </a:p>
        </p:txBody>
      </p:sp>
    </p:spTree>
    <p:extLst>
      <p:ext uri="{BB962C8B-B14F-4D97-AF65-F5344CB8AC3E}">
        <p14:creationId xmlns:p14="http://schemas.microsoft.com/office/powerpoint/2010/main" val="4053491212"/>
      </p:ext>
    </p:extLst>
  </p:cSld>
  <p:clrMapOvr>
    <a:masterClrMapping/>
  </p:clrMapOvr>
  <p:transition spd="slow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14.2  </a:t>
            </a:r>
            <a:r>
              <a:rPr lang="zh-CN" altLang="en-US" dirty="0"/>
              <a:t>合同类型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67544" y="985292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华文新魏"/>
                <a:cs typeface="华文新魏"/>
              </a:rPr>
              <a:t>（</a:t>
            </a:r>
            <a:r>
              <a:rPr lang="en-US" altLang="zh-CN" sz="2400" b="1" dirty="0">
                <a:latin typeface="华文新魏"/>
                <a:cs typeface="华文新魏"/>
              </a:rPr>
              <a:t>2</a:t>
            </a:r>
            <a:r>
              <a:rPr lang="zh-CN" altLang="en-US" sz="2400" b="1" dirty="0">
                <a:latin typeface="华文新魏"/>
                <a:cs typeface="华文新魏"/>
              </a:rPr>
              <a:t>）固定价格加激励费</a:t>
            </a:r>
            <a:r>
              <a:rPr lang="en-US" altLang="zh-CN" sz="2400" b="1" dirty="0">
                <a:latin typeface="华文新魏"/>
                <a:cs typeface="华文新魏"/>
              </a:rPr>
              <a:t>(FPIF)</a:t>
            </a:r>
            <a:endParaRPr lang="zh-CN" altLang="en-US" sz="2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316D3E03-1AD5-4598-A0D8-9E7C34F117E6}"/>
              </a:ext>
            </a:extLst>
          </p:cNvPr>
          <p:cNvSpPr txBox="1"/>
          <p:nvPr/>
        </p:nvSpPr>
        <p:spPr>
          <a:xfrm>
            <a:off x="229477" y="1685557"/>
            <a:ext cx="10477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15" dirty="0">
                <a:solidFill>
                  <a:srgbClr val="FFFFFF"/>
                </a:solidFill>
                <a:latin typeface="Arial Narrow"/>
                <a:cs typeface="Arial Narrow"/>
              </a:rPr>
              <a:t>15</a:t>
            </a:r>
            <a:endParaRPr sz="700" dirty="0">
              <a:latin typeface="Arial Narrow"/>
              <a:cs typeface="Arial Narrow"/>
            </a:endParaRPr>
          </a:p>
        </p:txBody>
      </p:sp>
      <p:sp>
        <p:nvSpPr>
          <p:cNvPr id="22" name="object 6">
            <a:extLst>
              <a:ext uri="{FF2B5EF4-FFF2-40B4-BE49-F238E27FC236}">
                <a16:creationId xmlns:a16="http://schemas.microsoft.com/office/drawing/2014/main" id="{6CD91FE5-80B0-462C-AF67-180E7C953E70}"/>
              </a:ext>
            </a:extLst>
          </p:cNvPr>
          <p:cNvSpPr/>
          <p:nvPr/>
        </p:nvSpPr>
        <p:spPr>
          <a:xfrm>
            <a:off x="3101195" y="1796553"/>
            <a:ext cx="3190240" cy="1812289"/>
          </a:xfrm>
          <a:custGeom>
            <a:avLst/>
            <a:gdLst/>
            <a:ahLst/>
            <a:cxnLst/>
            <a:rect l="l" t="t" r="r" b="b"/>
            <a:pathLst>
              <a:path w="3190240" h="1812289">
                <a:moveTo>
                  <a:pt x="2658999" y="0"/>
                </a:moveTo>
                <a:lnTo>
                  <a:pt x="530733" y="0"/>
                </a:lnTo>
                <a:lnTo>
                  <a:pt x="0" y="530732"/>
                </a:lnTo>
                <a:lnTo>
                  <a:pt x="0" y="1281302"/>
                </a:lnTo>
                <a:lnTo>
                  <a:pt x="530733" y="1812035"/>
                </a:lnTo>
                <a:lnTo>
                  <a:pt x="2658999" y="1812035"/>
                </a:lnTo>
                <a:lnTo>
                  <a:pt x="3189732" y="1281302"/>
                </a:lnTo>
                <a:lnTo>
                  <a:pt x="3189732" y="530732"/>
                </a:lnTo>
                <a:lnTo>
                  <a:pt x="2658999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1">
            <a:extLst>
              <a:ext uri="{FF2B5EF4-FFF2-40B4-BE49-F238E27FC236}">
                <a16:creationId xmlns:a16="http://schemas.microsoft.com/office/drawing/2014/main" id="{F94D7C0B-35B3-4791-9177-E1B6FFCEEB43}"/>
              </a:ext>
            </a:extLst>
          </p:cNvPr>
          <p:cNvSpPr txBox="1"/>
          <p:nvPr/>
        </p:nvSpPr>
        <p:spPr>
          <a:xfrm>
            <a:off x="3660631" y="2101733"/>
            <a:ext cx="218249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5265" indent="-203200">
              <a:lnSpc>
                <a:spcPct val="100000"/>
              </a:lnSpc>
              <a:spcBef>
                <a:spcPts val="105"/>
              </a:spcBef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dirty="0">
                <a:latin typeface="华文新魏"/>
                <a:cs typeface="华文新魏"/>
              </a:rPr>
              <a:t>目标成本：1</a:t>
            </a:r>
            <a:r>
              <a:rPr sz="2000" spc="-10" dirty="0">
                <a:latin typeface="华文新魏"/>
                <a:cs typeface="华文新魏"/>
              </a:rPr>
              <a:t>0</a:t>
            </a:r>
            <a:r>
              <a:rPr sz="2000" spc="-5" dirty="0">
                <a:latin typeface="华文新魏"/>
                <a:cs typeface="华文新魏"/>
              </a:rPr>
              <a:t>0</a:t>
            </a:r>
            <a:r>
              <a:rPr sz="2000" dirty="0">
                <a:latin typeface="华文新魏"/>
                <a:cs typeface="华文新魏"/>
              </a:rPr>
              <a:t>万</a:t>
            </a:r>
          </a:p>
          <a:p>
            <a:pPr marL="215265" indent="-203200">
              <a:lnSpc>
                <a:spcPct val="100000"/>
              </a:lnSpc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dirty="0">
                <a:latin typeface="华文新魏"/>
                <a:cs typeface="华文新魏"/>
              </a:rPr>
              <a:t>价格上限：</a:t>
            </a:r>
            <a:r>
              <a:rPr sz="2000" spc="-10" dirty="0">
                <a:latin typeface="华文新魏"/>
                <a:cs typeface="华文新魏"/>
              </a:rPr>
              <a:t>11</a:t>
            </a:r>
            <a:r>
              <a:rPr sz="2000" spc="-5" dirty="0">
                <a:latin typeface="华文新魏"/>
                <a:cs typeface="华文新魏"/>
              </a:rPr>
              <a:t>0</a:t>
            </a:r>
            <a:r>
              <a:rPr sz="2000" dirty="0">
                <a:latin typeface="华文新魏"/>
                <a:cs typeface="华文新魏"/>
              </a:rPr>
              <a:t>万</a:t>
            </a:r>
          </a:p>
          <a:p>
            <a:pPr marL="215265" indent="-203200">
              <a:lnSpc>
                <a:spcPct val="100000"/>
              </a:lnSpc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dirty="0">
                <a:latin typeface="华文新魏"/>
                <a:cs typeface="华文新魏"/>
              </a:rPr>
              <a:t>卖方利润：</a:t>
            </a:r>
            <a:r>
              <a:rPr sz="2000" spc="-10" dirty="0">
                <a:latin typeface="华文新魏"/>
                <a:cs typeface="华文新魏"/>
              </a:rPr>
              <a:t>1</a:t>
            </a:r>
            <a:r>
              <a:rPr sz="2000" spc="-5" dirty="0">
                <a:latin typeface="华文新魏"/>
                <a:cs typeface="华文新魏"/>
              </a:rPr>
              <a:t>0</a:t>
            </a:r>
            <a:r>
              <a:rPr sz="2000" spc="5" dirty="0">
                <a:latin typeface="华文新魏"/>
                <a:cs typeface="华文新魏"/>
              </a:rPr>
              <a:t>万</a:t>
            </a:r>
            <a:endParaRPr sz="2000" dirty="0">
              <a:latin typeface="华文新魏"/>
              <a:cs typeface="华文新魏"/>
            </a:endParaRPr>
          </a:p>
          <a:p>
            <a:pPr marL="215265" indent="-203200">
              <a:lnSpc>
                <a:spcPct val="100000"/>
              </a:lnSpc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dirty="0">
                <a:latin typeface="华文新魏"/>
                <a:cs typeface="华文新魏"/>
              </a:rPr>
              <a:t>分享比例：70/30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DED2193-6BD9-48BC-83F9-7D4DFD49382B}"/>
              </a:ext>
            </a:extLst>
          </p:cNvPr>
          <p:cNvSpPr txBox="1"/>
          <p:nvPr/>
        </p:nvSpPr>
        <p:spPr>
          <a:xfrm>
            <a:off x="1897976" y="4047152"/>
            <a:ext cx="5596677" cy="1323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000" b="1" dirty="0"/>
              <a:t>总付款</a:t>
            </a:r>
            <a:r>
              <a:rPr lang="en-US" altLang="zh-CN" sz="2000" b="1" dirty="0">
                <a:solidFill>
                  <a:srgbClr val="C00000"/>
                </a:solidFill>
              </a:rPr>
              <a:t>(</a:t>
            </a:r>
            <a:r>
              <a:rPr lang="zh-CN" altLang="en-US" sz="2000" b="1" dirty="0">
                <a:solidFill>
                  <a:srgbClr val="C00000"/>
                </a:solidFill>
              </a:rPr>
              <a:t>不超过价格上限</a:t>
            </a:r>
            <a:r>
              <a:rPr lang="en-US" altLang="zh-CN" sz="2000" b="1" dirty="0">
                <a:solidFill>
                  <a:srgbClr val="C00000"/>
                </a:solidFill>
              </a:rPr>
              <a:t>)</a:t>
            </a:r>
            <a:r>
              <a:rPr lang="zh-CN" altLang="en-US" sz="2000" b="1" dirty="0">
                <a:solidFill>
                  <a:srgbClr val="C00000"/>
                </a:solidFill>
              </a:rPr>
              <a:t> </a:t>
            </a:r>
            <a:endParaRPr lang="en-US" altLang="zh-CN" sz="2000" b="1" dirty="0">
              <a:solidFill>
                <a:srgbClr val="C00000"/>
              </a:solidFill>
            </a:endParaRPr>
          </a:p>
          <a:p>
            <a:r>
              <a:rPr lang="zh-CN" altLang="en-US" sz="2000" b="1" dirty="0"/>
              <a:t>  =      实际成本</a:t>
            </a:r>
            <a:endParaRPr lang="en-US" altLang="zh-CN" sz="2000" b="1" dirty="0"/>
          </a:p>
          <a:p>
            <a:r>
              <a:rPr lang="en-US" altLang="zh-CN" sz="2000" b="1" dirty="0"/>
              <a:t>     </a:t>
            </a:r>
            <a:r>
              <a:rPr lang="zh-CN" altLang="en-US" sz="2000" b="1" dirty="0"/>
              <a:t>+   卖方利润</a:t>
            </a:r>
            <a:endParaRPr lang="en-US" altLang="zh-CN" sz="2000" b="1" dirty="0"/>
          </a:p>
          <a:p>
            <a:r>
              <a:rPr lang="en-US" altLang="zh-CN" sz="2000" b="1" dirty="0"/>
              <a:t>     </a:t>
            </a:r>
            <a:r>
              <a:rPr lang="zh-CN" altLang="en-US" sz="2000" b="1" dirty="0"/>
              <a:t>+   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目标成本 - 实际成本</a:t>
            </a:r>
            <a:r>
              <a:rPr lang="en-US" altLang="zh-CN" sz="2000" b="1" dirty="0"/>
              <a:t>) </a:t>
            </a:r>
            <a:r>
              <a:rPr lang="zh-CN" altLang="en-US" sz="2000" b="1" dirty="0"/>
              <a:t>* 乙方分享百分比</a:t>
            </a:r>
          </a:p>
        </p:txBody>
      </p:sp>
    </p:spTree>
    <p:extLst>
      <p:ext uri="{BB962C8B-B14F-4D97-AF65-F5344CB8AC3E}">
        <p14:creationId xmlns:p14="http://schemas.microsoft.com/office/powerpoint/2010/main" val="382210128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14.2  </a:t>
            </a:r>
            <a:r>
              <a:rPr lang="zh-CN" altLang="en-US" dirty="0"/>
              <a:t>合同类型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67544" y="985292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华文新魏"/>
                <a:cs typeface="华文新魏"/>
              </a:rPr>
              <a:t>（</a:t>
            </a:r>
            <a:r>
              <a:rPr lang="en-US" altLang="zh-CN" sz="2400" b="1" dirty="0">
                <a:latin typeface="华文新魏"/>
                <a:cs typeface="华文新魏"/>
              </a:rPr>
              <a:t>2</a:t>
            </a:r>
            <a:r>
              <a:rPr lang="zh-CN" altLang="en-US" sz="2400" b="1" dirty="0">
                <a:latin typeface="华文新魏"/>
                <a:cs typeface="华文新魏"/>
              </a:rPr>
              <a:t>）固定价格加激励费</a:t>
            </a:r>
            <a:r>
              <a:rPr lang="en-US" altLang="zh-CN" sz="2400" b="1" dirty="0">
                <a:latin typeface="华文新魏"/>
                <a:cs typeface="华文新魏"/>
              </a:rPr>
              <a:t>(FPIF)</a:t>
            </a:r>
            <a:endParaRPr lang="zh-CN" altLang="en-US" sz="2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316D3E03-1AD5-4598-A0D8-9E7C34F117E6}"/>
              </a:ext>
            </a:extLst>
          </p:cNvPr>
          <p:cNvSpPr txBox="1"/>
          <p:nvPr/>
        </p:nvSpPr>
        <p:spPr>
          <a:xfrm>
            <a:off x="229477" y="1685557"/>
            <a:ext cx="10477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15" dirty="0">
                <a:solidFill>
                  <a:srgbClr val="FFFFFF"/>
                </a:solidFill>
                <a:latin typeface="Arial Narrow"/>
                <a:cs typeface="Arial Narrow"/>
              </a:rPr>
              <a:t>15</a:t>
            </a:r>
            <a:endParaRPr sz="700" dirty="0">
              <a:latin typeface="Arial Narrow"/>
              <a:cs typeface="Arial Narrow"/>
            </a:endParaRPr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5DC9D996-D848-488C-9A29-82C095B17CD6}"/>
              </a:ext>
            </a:extLst>
          </p:cNvPr>
          <p:cNvSpPr/>
          <p:nvPr/>
        </p:nvSpPr>
        <p:spPr>
          <a:xfrm>
            <a:off x="5282040" y="3073665"/>
            <a:ext cx="1628775" cy="675005"/>
          </a:xfrm>
          <a:custGeom>
            <a:avLst/>
            <a:gdLst/>
            <a:ahLst/>
            <a:cxnLst/>
            <a:rect l="l" t="t" r="r" b="b"/>
            <a:pathLst>
              <a:path w="1628775" h="675005">
                <a:moveTo>
                  <a:pt x="187198" y="0"/>
                </a:moveTo>
                <a:lnTo>
                  <a:pt x="90804" y="0"/>
                </a:lnTo>
                <a:lnTo>
                  <a:pt x="0" y="4952"/>
                </a:lnTo>
                <a:lnTo>
                  <a:pt x="86867" y="19430"/>
                </a:lnTo>
                <a:lnTo>
                  <a:pt x="139826" y="27558"/>
                </a:lnTo>
                <a:lnTo>
                  <a:pt x="191135" y="37464"/>
                </a:lnTo>
                <a:lnTo>
                  <a:pt x="238505" y="47370"/>
                </a:lnTo>
                <a:lnTo>
                  <a:pt x="287400" y="56768"/>
                </a:lnTo>
                <a:lnTo>
                  <a:pt x="333248" y="68579"/>
                </a:lnTo>
                <a:lnTo>
                  <a:pt x="380618" y="82930"/>
                </a:lnTo>
                <a:lnTo>
                  <a:pt x="417702" y="100964"/>
                </a:lnTo>
                <a:lnTo>
                  <a:pt x="457200" y="115950"/>
                </a:lnTo>
                <a:lnTo>
                  <a:pt x="495173" y="135254"/>
                </a:lnTo>
                <a:lnTo>
                  <a:pt x="530732" y="154685"/>
                </a:lnTo>
                <a:lnTo>
                  <a:pt x="559942" y="174497"/>
                </a:lnTo>
                <a:lnTo>
                  <a:pt x="589152" y="193928"/>
                </a:lnTo>
                <a:lnTo>
                  <a:pt x="624713" y="215137"/>
                </a:lnTo>
                <a:lnTo>
                  <a:pt x="664082" y="244475"/>
                </a:lnTo>
                <a:lnTo>
                  <a:pt x="695705" y="268731"/>
                </a:lnTo>
                <a:lnTo>
                  <a:pt x="749426" y="311150"/>
                </a:lnTo>
                <a:lnTo>
                  <a:pt x="808608" y="360298"/>
                </a:lnTo>
                <a:lnTo>
                  <a:pt x="859154" y="415416"/>
                </a:lnTo>
                <a:lnTo>
                  <a:pt x="886840" y="444626"/>
                </a:lnTo>
                <a:lnTo>
                  <a:pt x="910463" y="483869"/>
                </a:lnTo>
                <a:lnTo>
                  <a:pt x="556005" y="534415"/>
                </a:lnTo>
                <a:lnTo>
                  <a:pt x="607313" y="539369"/>
                </a:lnTo>
                <a:lnTo>
                  <a:pt x="646811" y="546100"/>
                </a:lnTo>
                <a:lnTo>
                  <a:pt x="678306" y="552450"/>
                </a:lnTo>
                <a:lnTo>
                  <a:pt x="713866" y="558800"/>
                </a:lnTo>
                <a:lnTo>
                  <a:pt x="749426" y="563752"/>
                </a:lnTo>
                <a:lnTo>
                  <a:pt x="782574" y="570483"/>
                </a:lnTo>
                <a:lnTo>
                  <a:pt x="855217" y="586739"/>
                </a:lnTo>
                <a:lnTo>
                  <a:pt x="893190" y="593089"/>
                </a:lnTo>
                <a:lnTo>
                  <a:pt x="926338" y="602995"/>
                </a:lnTo>
                <a:lnTo>
                  <a:pt x="957961" y="609345"/>
                </a:lnTo>
                <a:lnTo>
                  <a:pt x="989456" y="619251"/>
                </a:lnTo>
                <a:lnTo>
                  <a:pt x="1023492" y="630427"/>
                </a:lnTo>
                <a:lnTo>
                  <a:pt x="1056639" y="642238"/>
                </a:lnTo>
                <a:lnTo>
                  <a:pt x="1085850" y="651636"/>
                </a:lnTo>
                <a:lnTo>
                  <a:pt x="1111885" y="664717"/>
                </a:lnTo>
                <a:lnTo>
                  <a:pt x="1139570" y="674623"/>
                </a:lnTo>
                <a:lnTo>
                  <a:pt x="1164843" y="651636"/>
                </a:lnTo>
                <a:lnTo>
                  <a:pt x="1198752" y="624204"/>
                </a:lnTo>
                <a:lnTo>
                  <a:pt x="1227963" y="602995"/>
                </a:lnTo>
                <a:lnTo>
                  <a:pt x="1259586" y="578611"/>
                </a:lnTo>
                <a:lnTo>
                  <a:pt x="1293494" y="554227"/>
                </a:lnTo>
                <a:lnTo>
                  <a:pt x="1321181" y="536194"/>
                </a:lnTo>
                <a:lnTo>
                  <a:pt x="1350390" y="516381"/>
                </a:lnTo>
                <a:lnTo>
                  <a:pt x="1378076" y="500125"/>
                </a:lnTo>
                <a:lnTo>
                  <a:pt x="1407287" y="485775"/>
                </a:lnTo>
                <a:lnTo>
                  <a:pt x="1445133" y="469519"/>
                </a:lnTo>
                <a:lnTo>
                  <a:pt x="1478280" y="456438"/>
                </a:lnTo>
                <a:lnTo>
                  <a:pt x="1534396" y="436498"/>
                </a:lnTo>
                <a:lnTo>
                  <a:pt x="1283208" y="436498"/>
                </a:lnTo>
                <a:lnTo>
                  <a:pt x="1235837" y="384682"/>
                </a:lnTo>
                <a:lnTo>
                  <a:pt x="1204340" y="355345"/>
                </a:lnTo>
                <a:lnTo>
                  <a:pt x="1164843" y="327405"/>
                </a:lnTo>
                <a:lnTo>
                  <a:pt x="1123695" y="301751"/>
                </a:lnTo>
                <a:lnTo>
                  <a:pt x="1080262" y="271906"/>
                </a:lnTo>
                <a:lnTo>
                  <a:pt x="991869" y="223265"/>
                </a:lnTo>
                <a:lnTo>
                  <a:pt x="944499" y="200278"/>
                </a:lnTo>
                <a:lnTo>
                  <a:pt x="853693" y="159638"/>
                </a:lnTo>
                <a:lnTo>
                  <a:pt x="802386" y="140207"/>
                </a:lnTo>
                <a:lnTo>
                  <a:pt x="758951" y="120395"/>
                </a:lnTo>
                <a:lnTo>
                  <a:pt x="652271" y="81660"/>
                </a:lnTo>
                <a:lnTo>
                  <a:pt x="595376" y="63626"/>
                </a:lnTo>
                <a:lnTo>
                  <a:pt x="545718" y="52323"/>
                </a:lnTo>
                <a:lnTo>
                  <a:pt x="492760" y="37464"/>
                </a:lnTo>
                <a:lnTo>
                  <a:pt x="433577" y="24383"/>
                </a:lnTo>
                <a:lnTo>
                  <a:pt x="382269" y="18033"/>
                </a:lnTo>
                <a:lnTo>
                  <a:pt x="338836" y="9905"/>
                </a:lnTo>
                <a:lnTo>
                  <a:pt x="287400" y="4952"/>
                </a:lnTo>
                <a:lnTo>
                  <a:pt x="238505" y="3175"/>
                </a:lnTo>
                <a:lnTo>
                  <a:pt x="187198" y="0"/>
                </a:lnTo>
                <a:close/>
              </a:path>
              <a:path w="1628775" h="675005">
                <a:moveTo>
                  <a:pt x="1628393" y="400938"/>
                </a:moveTo>
                <a:lnTo>
                  <a:pt x="1283208" y="436498"/>
                </a:lnTo>
                <a:lnTo>
                  <a:pt x="1534396" y="436498"/>
                </a:lnTo>
                <a:lnTo>
                  <a:pt x="1579371" y="420369"/>
                </a:lnTo>
                <a:lnTo>
                  <a:pt x="1628393" y="400938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5">
            <a:extLst>
              <a:ext uri="{FF2B5EF4-FFF2-40B4-BE49-F238E27FC236}">
                <a16:creationId xmlns:a16="http://schemas.microsoft.com/office/drawing/2014/main" id="{1A82DBDC-BECF-4278-BC71-89B66B99FD28}"/>
              </a:ext>
            </a:extLst>
          </p:cNvPr>
          <p:cNvSpPr/>
          <p:nvPr/>
        </p:nvSpPr>
        <p:spPr>
          <a:xfrm>
            <a:off x="2479404" y="3021848"/>
            <a:ext cx="1628775" cy="701040"/>
          </a:xfrm>
          <a:custGeom>
            <a:avLst/>
            <a:gdLst/>
            <a:ahLst/>
            <a:cxnLst/>
            <a:rect l="l" t="t" r="r" b="b"/>
            <a:pathLst>
              <a:path w="1628775" h="701039">
                <a:moveTo>
                  <a:pt x="0" y="418592"/>
                </a:moveTo>
                <a:lnTo>
                  <a:pt x="55244" y="438404"/>
                </a:lnTo>
                <a:lnTo>
                  <a:pt x="96393" y="456438"/>
                </a:lnTo>
                <a:lnTo>
                  <a:pt x="146050" y="473963"/>
                </a:lnTo>
                <a:lnTo>
                  <a:pt x="217169" y="508254"/>
                </a:lnTo>
                <a:lnTo>
                  <a:pt x="246379" y="521335"/>
                </a:lnTo>
                <a:lnTo>
                  <a:pt x="275589" y="541146"/>
                </a:lnTo>
                <a:lnTo>
                  <a:pt x="334771" y="578485"/>
                </a:lnTo>
                <a:lnTo>
                  <a:pt x="368807" y="602869"/>
                </a:lnTo>
                <a:lnTo>
                  <a:pt x="404368" y="627126"/>
                </a:lnTo>
                <a:lnTo>
                  <a:pt x="433577" y="651891"/>
                </a:lnTo>
                <a:lnTo>
                  <a:pt x="465074" y="677671"/>
                </a:lnTo>
                <a:lnTo>
                  <a:pt x="488822" y="700532"/>
                </a:lnTo>
                <a:lnTo>
                  <a:pt x="516508" y="692531"/>
                </a:lnTo>
                <a:lnTo>
                  <a:pt x="542544" y="679450"/>
                </a:lnTo>
                <a:lnTo>
                  <a:pt x="571753" y="669544"/>
                </a:lnTo>
                <a:lnTo>
                  <a:pt x="604901" y="656463"/>
                </a:lnTo>
                <a:lnTo>
                  <a:pt x="638809" y="645160"/>
                </a:lnTo>
                <a:lnTo>
                  <a:pt x="670432" y="635254"/>
                </a:lnTo>
                <a:lnTo>
                  <a:pt x="702056" y="628904"/>
                </a:lnTo>
                <a:lnTo>
                  <a:pt x="735202" y="618998"/>
                </a:lnTo>
                <a:lnTo>
                  <a:pt x="810260" y="602869"/>
                </a:lnTo>
                <a:lnTo>
                  <a:pt x="845819" y="594741"/>
                </a:lnTo>
                <a:lnTo>
                  <a:pt x="878966" y="588010"/>
                </a:lnTo>
                <a:lnTo>
                  <a:pt x="949960" y="575310"/>
                </a:lnTo>
                <a:lnTo>
                  <a:pt x="981582" y="570357"/>
                </a:lnTo>
                <a:lnTo>
                  <a:pt x="1021079" y="562229"/>
                </a:lnTo>
                <a:lnTo>
                  <a:pt x="1070864" y="557276"/>
                </a:lnTo>
                <a:lnTo>
                  <a:pt x="717803" y="503300"/>
                </a:lnTo>
                <a:lnTo>
                  <a:pt x="741552" y="462661"/>
                </a:lnTo>
                <a:lnTo>
                  <a:pt x="747424" y="456438"/>
                </a:lnTo>
                <a:lnTo>
                  <a:pt x="345058" y="456438"/>
                </a:lnTo>
                <a:lnTo>
                  <a:pt x="0" y="418592"/>
                </a:lnTo>
                <a:close/>
              </a:path>
              <a:path w="1628775" h="701039">
                <a:moveTo>
                  <a:pt x="1537589" y="0"/>
                </a:moveTo>
                <a:lnTo>
                  <a:pt x="1441196" y="0"/>
                </a:lnTo>
                <a:lnTo>
                  <a:pt x="1389888" y="3175"/>
                </a:lnTo>
                <a:lnTo>
                  <a:pt x="1340865" y="4952"/>
                </a:lnTo>
                <a:lnTo>
                  <a:pt x="1289557" y="9906"/>
                </a:lnTo>
                <a:lnTo>
                  <a:pt x="1246124" y="18033"/>
                </a:lnTo>
                <a:lnTo>
                  <a:pt x="1194815" y="26162"/>
                </a:lnTo>
                <a:lnTo>
                  <a:pt x="1135634" y="37337"/>
                </a:lnTo>
                <a:lnTo>
                  <a:pt x="1082675" y="53593"/>
                </a:lnTo>
                <a:lnTo>
                  <a:pt x="1032890" y="66675"/>
                </a:lnTo>
                <a:lnTo>
                  <a:pt x="976122" y="84708"/>
                </a:lnTo>
                <a:lnTo>
                  <a:pt x="922401" y="104012"/>
                </a:lnTo>
                <a:lnTo>
                  <a:pt x="869441" y="125221"/>
                </a:lnTo>
                <a:lnTo>
                  <a:pt x="826007" y="145033"/>
                </a:lnTo>
                <a:lnTo>
                  <a:pt x="774700" y="166243"/>
                </a:lnTo>
                <a:lnTo>
                  <a:pt x="731265" y="185674"/>
                </a:lnTo>
                <a:lnTo>
                  <a:pt x="636524" y="231520"/>
                </a:lnTo>
                <a:lnTo>
                  <a:pt x="589152" y="260857"/>
                </a:lnTo>
                <a:lnTo>
                  <a:pt x="548004" y="283337"/>
                </a:lnTo>
                <a:lnTo>
                  <a:pt x="504570" y="314451"/>
                </a:lnTo>
                <a:lnTo>
                  <a:pt x="463550" y="342011"/>
                </a:lnTo>
                <a:lnTo>
                  <a:pt x="424052" y="371729"/>
                </a:lnTo>
                <a:lnTo>
                  <a:pt x="392429" y="402336"/>
                </a:lnTo>
                <a:lnTo>
                  <a:pt x="364870" y="426719"/>
                </a:lnTo>
                <a:lnTo>
                  <a:pt x="345058" y="456438"/>
                </a:lnTo>
                <a:lnTo>
                  <a:pt x="747424" y="456438"/>
                </a:lnTo>
                <a:lnTo>
                  <a:pt x="769112" y="433450"/>
                </a:lnTo>
                <a:lnTo>
                  <a:pt x="819657" y="376174"/>
                </a:lnTo>
                <a:lnTo>
                  <a:pt x="849756" y="348742"/>
                </a:lnTo>
                <a:lnTo>
                  <a:pt x="878966" y="324357"/>
                </a:lnTo>
                <a:lnTo>
                  <a:pt x="932688" y="280288"/>
                </a:lnTo>
                <a:lnTo>
                  <a:pt x="964184" y="255905"/>
                </a:lnTo>
                <a:lnTo>
                  <a:pt x="1003680" y="224789"/>
                </a:lnTo>
                <a:lnTo>
                  <a:pt x="1039240" y="201802"/>
                </a:lnTo>
                <a:lnTo>
                  <a:pt x="1068451" y="180720"/>
                </a:lnTo>
                <a:lnTo>
                  <a:pt x="1097661" y="161289"/>
                </a:lnTo>
                <a:lnTo>
                  <a:pt x="1133221" y="140081"/>
                </a:lnTo>
                <a:lnTo>
                  <a:pt x="1171066" y="120776"/>
                </a:lnTo>
                <a:lnTo>
                  <a:pt x="1210564" y="104012"/>
                </a:lnTo>
                <a:lnTo>
                  <a:pt x="1247775" y="86487"/>
                </a:lnTo>
                <a:lnTo>
                  <a:pt x="1295146" y="71627"/>
                </a:lnTo>
                <a:lnTo>
                  <a:pt x="1340865" y="58546"/>
                </a:lnTo>
                <a:lnTo>
                  <a:pt x="1389888" y="48641"/>
                </a:lnTo>
                <a:lnTo>
                  <a:pt x="1437259" y="37337"/>
                </a:lnTo>
                <a:lnTo>
                  <a:pt x="1488566" y="27431"/>
                </a:lnTo>
                <a:lnTo>
                  <a:pt x="1541526" y="19431"/>
                </a:lnTo>
                <a:lnTo>
                  <a:pt x="1628393" y="4952"/>
                </a:lnTo>
                <a:lnTo>
                  <a:pt x="1537589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6">
            <a:extLst>
              <a:ext uri="{FF2B5EF4-FFF2-40B4-BE49-F238E27FC236}">
                <a16:creationId xmlns:a16="http://schemas.microsoft.com/office/drawing/2014/main" id="{6CD91FE5-80B0-462C-AF67-180E7C953E70}"/>
              </a:ext>
            </a:extLst>
          </p:cNvPr>
          <p:cNvSpPr/>
          <p:nvPr/>
        </p:nvSpPr>
        <p:spPr>
          <a:xfrm>
            <a:off x="3101195" y="1796553"/>
            <a:ext cx="3190240" cy="1812289"/>
          </a:xfrm>
          <a:custGeom>
            <a:avLst/>
            <a:gdLst/>
            <a:ahLst/>
            <a:cxnLst/>
            <a:rect l="l" t="t" r="r" b="b"/>
            <a:pathLst>
              <a:path w="3190240" h="1812289">
                <a:moveTo>
                  <a:pt x="2658999" y="0"/>
                </a:moveTo>
                <a:lnTo>
                  <a:pt x="530733" y="0"/>
                </a:lnTo>
                <a:lnTo>
                  <a:pt x="0" y="530732"/>
                </a:lnTo>
                <a:lnTo>
                  <a:pt x="0" y="1281302"/>
                </a:lnTo>
                <a:lnTo>
                  <a:pt x="530733" y="1812035"/>
                </a:lnTo>
                <a:lnTo>
                  <a:pt x="2658999" y="1812035"/>
                </a:lnTo>
                <a:lnTo>
                  <a:pt x="3189732" y="1281302"/>
                </a:lnTo>
                <a:lnTo>
                  <a:pt x="3189732" y="530732"/>
                </a:lnTo>
                <a:lnTo>
                  <a:pt x="2658999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7">
            <a:extLst>
              <a:ext uri="{FF2B5EF4-FFF2-40B4-BE49-F238E27FC236}">
                <a16:creationId xmlns:a16="http://schemas.microsoft.com/office/drawing/2014/main" id="{49D23C81-D986-4DDA-960D-9030D4F98A03}"/>
              </a:ext>
            </a:extLst>
          </p:cNvPr>
          <p:cNvSpPr/>
          <p:nvPr/>
        </p:nvSpPr>
        <p:spPr>
          <a:xfrm>
            <a:off x="193402" y="3858525"/>
            <a:ext cx="4462233" cy="1035050"/>
          </a:xfrm>
          <a:custGeom>
            <a:avLst/>
            <a:gdLst/>
            <a:ahLst/>
            <a:cxnLst/>
            <a:rect l="l" t="t" r="r" b="b"/>
            <a:pathLst>
              <a:path w="4328160" h="1035050">
                <a:moveTo>
                  <a:pt x="4155693" y="0"/>
                </a:moveTo>
                <a:lnTo>
                  <a:pt x="172466" y="0"/>
                </a:lnTo>
                <a:lnTo>
                  <a:pt x="126617" y="6160"/>
                </a:lnTo>
                <a:lnTo>
                  <a:pt x="85419" y="23546"/>
                </a:lnTo>
                <a:lnTo>
                  <a:pt x="50514" y="50514"/>
                </a:lnTo>
                <a:lnTo>
                  <a:pt x="23546" y="85419"/>
                </a:lnTo>
                <a:lnTo>
                  <a:pt x="6160" y="126617"/>
                </a:lnTo>
                <a:lnTo>
                  <a:pt x="0" y="172466"/>
                </a:lnTo>
                <a:lnTo>
                  <a:pt x="0" y="862330"/>
                </a:lnTo>
                <a:lnTo>
                  <a:pt x="6160" y="908178"/>
                </a:lnTo>
                <a:lnTo>
                  <a:pt x="23546" y="949376"/>
                </a:lnTo>
                <a:lnTo>
                  <a:pt x="50514" y="984281"/>
                </a:lnTo>
                <a:lnTo>
                  <a:pt x="85419" y="1011249"/>
                </a:lnTo>
                <a:lnTo>
                  <a:pt x="126617" y="1028635"/>
                </a:lnTo>
                <a:lnTo>
                  <a:pt x="172466" y="1034796"/>
                </a:lnTo>
                <a:lnTo>
                  <a:pt x="4155693" y="1034796"/>
                </a:lnTo>
                <a:lnTo>
                  <a:pt x="4201542" y="1028635"/>
                </a:lnTo>
                <a:lnTo>
                  <a:pt x="4242740" y="1011249"/>
                </a:lnTo>
                <a:lnTo>
                  <a:pt x="4277645" y="984281"/>
                </a:lnTo>
                <a:lnTo>
                  <a:pt x="4304613" y="949376"/>
                </a:lnTo>
                <a:lnTo>
                  <a:pt x="4321999" y="908178"/>
                </a:lnTo>
                <a:lnTo>
                  <a:pt x="4328160" y="862330"/>
                </a:lnTo>
                <a:lnTo>
                  <a:pt x="4328160" y="172466"/>
                </a:lnTo>
                <a:lnTo>
                  <a:pt x="4321999" y="126617"/>
                </a:lnTo>
                <a:lnTo>
                  <a:pt x="4304613" y="85419"/>
                </a:lnTo>
                <a:lnTo>
                  <a:pt x="4277645" y="50514"/>
                </a:lnTo>
                <a:lnTo>
                  <a:pt x="4242740" y="23546"/>
                </a:lnTo>
                <a:lnTo>
                  <a:pt x="4201542" y="6160"/>
                </a:lnTo>
                <a:lnTo>
                  <a:pt x="4155693" y="0"/>
                </a:lnTo>
                <a:close/>
              </a:path>
            </a:pathLst>
          </a:custGeom>
          <a:solidFill>
            <a:srgbClr val="9EBE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8">
            <a:extLst>
              <a:ext uri="{FF2B5EF4-FFF2-40B4-BE49-F238E27FC236}">
                <a16:creationId xmlns:a16="http://schemas.microsoft.com/office/drawing/2014/main" id="{25421CD2-0284-434E-B355-FECDB45C5ECC}"/>
              </a:ext>
            </a:extLst>
          </p:cNvPr>
          <p:cNvSpPr/>
          <p:nvPr/>
        </p:nvSpPr>
        <p:spPr>
          <a:xfrm>
            <a:off x="4900405" y="3850904"/>
            <a:ext cx="4020820" cy="1035050"/>
          </a:xfrm>
          <a:custGeom>
            <a:avLst/>
            <a:gdLst/>
            <a:ahLst/>
            <a:cxnLst/>
            <a:rect l="l" t="t" r="r" b="b"/>
            <a:pathLst>
              <a:path w="4020820" h="1035050">
                <a:moveTo>
                  <a:pt x="3847846" y="0"/>
                </a:moveTo>
                <a:lnTo>
                  <a:pt x="172466" y="0"/>
                </a:lnTo>
                <a:lnTo>
                  <a:pt x="126617" y="6160"/>
                </a:lnTo>
                <a:lnTo>
                  <a:pt x="85419" y="23546"/>
                </a:lnTo>
                <a:lnTo>
                  <a:pt x="50514" y="50514"/>
                </a:lnTo>
                <a:lnTo>
                  <a:pt x="23546" y="85419"/>
                </a:lnTo>
                <a:lnTo>
                  <a:pt x="6160" y="126617"/>
                </a:lnTo>
                <a:lnTo>
                  <a:pt x="0" y="172466"/>
                </a:lnTo>
                <a:lnTo>
                  <a:pt x="0" y="862330"/>
                </a:lnTo>
                <a:lnTo>
                  <a:pt x="6160" y="908178"/>
                </a:lnTo>
                <a:lnTo>
                  <a:pt x="23546" y="949376"/>
                </a:lnTo>
                <a:lnTo>
                  <a:pt x="50514" y="984281"/>
                </a:lnTo>
                <a:lnTo>
                  <a:pt x="85419" y="1011249"/>
                </a:lnTo>
                <a:lnTo>
                  <a:pt x="126617" y="1028635"/>
                </a:lnTo>
                <a:lnTo>
                  <a:pt x="172466" y="1034796"/>
                </a:lnTo>
                <a:lnTo>
                  <a:pt x="3847846" y="1034796"/>
                </a:lnTo>
                <a:lnTo>
                  <a:pt x="3893694" y="1028635"/>
                </a:lnTo>
                <a:lnTo>
                  <a:pt x="3934892" y="1011249"/>
                </a:lnTo>
                <a:lnTo>
                  <a:pt x="3969797" y="984281"/>
                </a:lnTo>
                <a:lnTo>
                  <a:pt x="3996765" y="949376"/>
                </a:lnTo>
                <a:lnTo>
                  <a:pt x="4014151" y="908178"/>
                </a:lnTo>
                <a:lnTo>
                  <a:pt x="4020312" y="862330"/>
                </a:lnTo>
                <a:lnTo>
                  <a:pt x="4020312" y="172466"/>
                </a:lnTo>
                <a:lnTo>
                  <a:pt x="4014151" y="126617"/>
                </a:lnTo>
                <a:lnTo>
                  <a:pt x="3996765" y="85419"/>
                </a:lnTo>
                <a:lnTo>
                  <a:pt x="3969797" y="50514"/>
                </a:lnTo>
                <a:lnTo>
                  <a:pt x="3934892" y="23546"/>
                </a:lnTo>
                <a:lnTo>
                  <a:pt x="3893694" y="6160"/>
                </a:lnTo>
                <a:lnTo>
                  <a:pt x="3847846" y="0"/>
                </a:lnTo>
                <a:close/>
              </a:path>
            </a:pathLst>
          </a:custGeom>
          <a:solidFill>
            <a:srgbClr val="9EBE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9">
            <a:extLst>
              <a:ext uri="{FF2B5EF4-FFF2-40B4-BE49-F238E27FC236}">
                <a16:creationId xmlns:a16="http://schemas.microsoft.com/office/drawing/2014/main" id="{AF839C0B-984B-40A0-B9C8-22B90FFD4176}"/>
              </a:ext>
            </a:extLst>
          </p:cNvPr>
          <p:cNvSpPr txBox="1"/>
          <p:nvPr/>
        </p:nvSpPr>
        <p:spPr>
          <a:xfrm>
            <a:off x="5353795" y="3990732"/>
            <a:ext cx="31140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华文新魏"/>
                <a:cs typeface="华文新魏"/>
              </a:rPr>
              <a:t>例2：实际成</a:t>
            </a:r>
            <a:r>
              <a:rPr sz="2400" spc="-10" dirty="0">
                <a:latin typeface="华文新魏"/>
                <a:cs typeface="华文新魏"/>
              </a:rPr>
              <a:t>本</a:t>
            </a:r>
            <a:r>
              <a:rPr sz="2400" dirty="0">
                <a:latin typeface="华文新魏"/>
                <a:cs typeface="华文新魏"/>
              </a:rPr>
              <a:t>15</a:t>
            </a:r>
            <a:r>
              <a:rPr sz="2400" spc="5" dirty="0">
                <a:latin typeface="华文新魏"/>
                <a:cs typeface="华文新魏"/>
              </a:rPr>
              <a:t>0</a:t>
            </a:r>
            <a:r>
              <a:rPr sz="2400" dirty="0">
                <a:latin typeface="华文新魏"/>
                <a:cs typeface="华文新魏"/>
              </a:rPr>
              <a:t>万， </a:t>
            </a:r>
            <a:r>
              <a:rPr sz="2400" spc="-5" dirty="0">
                <a:latin typeface="华文新魏"/>
                <a:cs typeface="华文新魏"/>
              </a:rPr>
              <a:t>则总</a:t>
            </a:r>
            <a:r>
              <a:rPr sz="2400" dirty="0">
                <a:latin typeface="华文新魏"/>
                <a:cs typeface="华文新魏"/>
              </a:rPr>
              <a:t>价110万</a:t>
            </a:r>
          </a:p>
        </p:txBody>
      </p:sp>
      <p:sp>
        <p:nvSpPr>
          <p:cNvPr id="26" name="object 10">
            <a:extLst>
              <a:ext uri="{FF2B5EF4-FFF2-40B4-BE49-F238E27FC236}">
                <a16:creationId xmlns:a16="http://schemas.microsoft.com/office/drawing/2014/main" id="{A1E16FCF-9B0B-4110-A029-37E52F87DBBF}"/>
              </a:ext>
            </a:extLst>
          </p:cNvPr>
          <p:cNvSpPr txBox="1"/>
          <p:nvPr/>
        </p:nvSpPr>
        <p:spPr>
          <a:xfrm>
            <a:off x="251086" y="3989651"/>
            <a:ext cx="43275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华文新魏"/>
                <a:cs typeface="华文新魏"/>
              </a:rPr>
              <a:t>例1：实际成本80万，</a:t>
            </a: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华文新魏"/>
                <a:cs typeface="华文新魏"/>
              </a:rPr>
              <a:t>则总价</a:t>
            </a:r>
            <a:r>
              <a:rPr sz="2400" dirty="0">
                <a:latin typeface="华文新魏"/>
                <a:cs typeface="华文新魏"/>
              </a:rPr>
              <a:t>=80+10+20*30%=96万</a:t>
            </a:r>
          </a:p>
        </p:txBody>
      </p:sp>
      <p:sp>
        <p:nvSpPr>
          <p:cNvPr id="27" name="object 11">
            <a:extLst>
              <a:ext uri="{FF2B5EF4-FFF2-40B4-BE49-F238E27FC236}">
                <a16:creationId xmlns:a16="http://schemas.microsoft.com/office/drawing/2014/main" id="{F94D7C0B-35B3-4791-9177-E1B6FFCEEB43}"/>
              </a:ext>
            </a:extLst>
          </p:cNvPr>
          <p:cNvSpPr txBox="1"/>
          <p:nvPr/>
        </p:nvSpPr>
        <p:spPr>
          <a:xfrm>
            <a:off x="3660631" y="2101733"/>
            <a:ext cx="218249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5265" indent="-203200">
              <a:lnSpc>
                <a:spcPct val="100000"/>
              </a:lnSpc>
              <a:spcBef>
                <a:spcPts val="105"/>
              </a:spcBef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dirty="0">
                <a:latin typeface="华文新魏"/>
                <a:cs typeface="华文新魏"/>
              </a:rPr>
              <a:t>目标成本：1</a:t>
            </a:r>
            <a:r>
              <a:rPr sz="2000" spc="-10" dirty="0">
                <a:latin typeface="华文新魏"/>
                <a:cs typeface="华文新魏"/>
              </a:rPr>
              <a:t>0</a:t>
            </a:r>
            <a:r>
              <a:rPr sz="2000" spc="-5" dirty="0">
                <a:latin typeface="华文新魏"/>
                <a:cs typeface="华文新魏"/>
              </a:rPr>
              <a:t>0</a:t>
            </a:r>
            <a:r>
              <a:rPr sz="2000" dirty="0">
                <a:latin typeface="华文新魏"/>
                <a:cs typeface="华文新魏"/>
              </a:rPr>
              <a:t>万</a:t>
            </a:r>
          </a:p>
          <a:p>
            <a:pPr marL="215265" indent="-203200">
              <a:lnSpc>
                <a:spcPct val="100000"/>
              </a:lnSpc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dirty="0">
                <a:latin typeface="华文新魏"/>
                <a:cs typeface="华文新魏"/>
              </a:rPr>
              <a:t>价格上限：</a:t>
            </a:r>
            <a:r>
              <a:rPr sz="2000" spc="-10" dirty="0">
                <a:latin typeface="华文新魏"/>
                <a:cs typeface="华文新魏"/>
              </a:rPr>
              <a:t>11</a:t>
            </a:r>
            <a:r>
              <a:rPr sz="2000" spc="-5" dirty="0">
                <a:latin typeface="华文新魏"/>
                <a:cs typeface="华文新魏"/>
              </a:rPr>
              <a:t>0</a:t>
            </a:r>
            <a:r>
              <a:rPr sz="2000" dirty="0">
                <a:latin typeface="华文新魏"/>
                <a:cs typeface="华文新魏"/>
              </a:rPr>
              <a:t>万</a:t>
            </a:r>
          </a:p>
          <a:p>
            <a:pPr marL="215265" indent="-203200">
              <a:lnSpc>
                <a:spcPct val="100000"/>
              </a:lnSpc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dirty="0">
                <a:latin typeface="华文新魏"/>
                <a:cs typeface="华文新魏"/>
              </a:rPr>
              <a:t>卖方利润：</a:t>
            </a:r>
            <a:r>
              <a:rPr sz="2000" spc="-10" dirty="0">
                <a:latin typeface="华文新魏"/>
                <a:cs typeface="华文新魏"/>
              </a:rPr>
              <a:t>1</a:t>
            </a:r>
            <a:r>
              <a:rPr sz="2000" spc="-5" dirty="0">
                <a:latin typeface="华文新魏"/>
                <a:cs typeface="华文新魏"/>
              </a:rPr>
              <a:t>0</a:t>
            </a:r>
            <a:r>
              <a:rPr sz="2000" spc="5" dirty="0">
                <a:latin typeface="华文新魏"/>
                <a:cs typeface="华文新魏"/>
              </a:rPr>
              <a:t>万</a:t>
            </a:r>
            <a:endParaRPr sz="2000" dirty="0">
              <a:latin typeface="华文新魏"/>
              <a:cs typeface="华文新魏"/>
            </a:endParaRPr>
          </a:p>
          <a:p>
            <a:pPr marL="215265" indent="-203200">
              <a:lnSpc>
                <a:spcPct val="100000"/>
              </a:lnSpc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dirty="0">
                <a:latin typeface="华文新魏"/>
                <a:cs typeface="华文新魏"/>
              </a:rPr>
              <a:t>分享比例：70/30</a:t>
            </a:r>
          </a:p>
        </p:txBody>
      </p:sp>
    </p:spTree>
    <p:extLst>
      <p:ext uri="{BB962C8B-B14F-4D97-AF65-F5344CB8AC3E}">
        <p14:creationId xmlns:p14="http://schemas.microsoft.com/office/powerpoint/2010/main" val="1900478075"/>
      </p:ext>
    </p:extLst>
  </p:cSld>
  <p:clrMapOvr>
    <a:masterClrMapping/>
  </p:clrMapOvr>
  <p:transition spd="slow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14.2  </a:t>
            </a:r>
            <a:r>
              <a:rPr lang="zh-CN" altLang="en-US" dirty="0"/>
              <a:t>合同类型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67544" y="985292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华文新魏"/>
                <a:cs typeface="华文新魏"/>
              </a:rPr>
              <a:t>（</a:t>
            </a:r>
            <a:r>
              <a:rPr lang="en-US" altLang="zh-CN" sz="2400" b="1" dirty="0">
                <a:latin typeface="华文新魏"/>
                <a:cs typeface="华文新魏"/>
              </a:rPr>
              <a:t>3</a:t>
            </a:r>
            <a:r>
              <a:rPr lang="zh-CN" altLang="en-US" sz="2400" b="1" dirty="0">
                <a:latin typeface="华文新魏"/>
                <a:cs typeface="华文新魏"/>
              </a:rPr>
              <a:t>）总价加经济价格调整</a:t>
            </a:r>
            <a:r>
              <a:rPr lang="en-US" altLang="zh-CN" sz="2400" b="1" dirty="0">
                <a:latin typeface="华文新魏"/>
                <a:cs typeface="华文新魏"/>
              </a:rPr>
              <a:t>(FPEPA)</a:t>
            </a:r>
            <a:endParaRPr lang="zh-CN" altLang="en-US" sz="2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25FFBA9-1A26-46C7-951D-4CBBF7D67163}"/>
              </a:ext>
            </a:extLst>
          </p:cNvPr>
          <p:cNvSpPr txBox="1"/>
          <p:nvPr/>
        </p:nvSpPr>
        <p:spPr>
          <a:xfrm>
            <a:off x="755576" y="1614453"/>
            <a:ext cx="80648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9535" marR="308610">
              <a:lnSpc>
                <a:spcPct val="100000"/>
              </a:lnSpc>
              <a:spcBef>
                <a:spcPts val="125"/>
              </a:spcBef>
            </a:pPr>
            <a:r>
              <a:rPr lang="zh-CN" altLang="en-US" sz="2000" dirty="0">
                <a:latin typeface="华文新魏"/>
                <a:cs typeface="华文新魏"/>
              </a:rPr>
              <a:t>在一个基本的总价基础</a:t>
            </a:r>
            <a:r>
              <a:rPr lang="zh-CN" altLang="en-US" sz="2000" spc="-15" dirty="0">
                <a:latin typeface="华文新魏"/>
                <a:cs typeface="华文新魏"/>
              </a:rPr>
              <a:t>上</a:t>
            </a:r>
            <a:r>
              <a:rPr lang="zh-CN" altLang="en-US" sz="2000" dirty="0">
                <a:latin typeface="华文新魏"/>
                <a:cs typeface="华文新魏"/>
              </a:rPr>
              <a:t>，</a:t>
            </a:r>
            <a:r>
              <a:rPr lang="zh-CN" altLang="en-US" sz="2000" dirty="0">
                <a:solidFill>
                  <a:srgbClr val="7030A0"/>
                </a:solidFill>
                <a:latin typeface="华文新魏"/>
                <a:cs typeface="华文新魏"/>
              </a:rPr>
              <a:t>根</a:t>
            </a:r>
            <a:r>
              <a:rPr lang="zh-CN" altLang="en-US" sz="2000" spc="-15" dirty="0">
                <a:solidFill>
                  <a:srgbClr val="7030A0"/>
                </a:solidFill>
                <a:latin typeface="华文新魏"/>
                <a:cs typeface="华文新魏"/>
              </a:rPr>
              <a:t>据</a:t>
            </a:r>
            <a:r>
              <a:rPr lang="zh-CN" altLang="en-US" sz="2000" dirty="0">
                <a:solidFill>
                  <a:srgbClr val="7030A0"/>
                </a:solidFill>
                <a:latin typeface="华文新魏"/>
                <a:cs typeface="华文新魏"/>
              </a:rPr>
              <a:t>一些</a:t>
            </a:r>
            <a:r>
              <a:rPr lang="zh-CN" altLang="en-US" sz="2000" spc="-15" dirty="0">
                <a:solidFill>
                  <a:srgbClr val="7030A0"/>
                </a:solidFill>
                <a:latin typeface="华文新魏"/>
                <a:cs typeface="华文新魏"/>
              </a:rPr>
              <a:t>特</a:t>
            </a:r>
            <a:r>
              <a:rPr lang="zh-CN" altLang="en-US" sz="2000" dirty="0">
                <a:solidFill>
                  <a:srgbClr val="7030A0"/>
                </a:solidFill>
                <a:latin typeface="华文新魏"/>
                <a:cs typeface="华文新魏"/>
              </a:rPr>
              <a:t>殊情</a:t>
            </a:r>
            <a:r>
              <a:rPr lang="zh-CN" altLang="en-US" sz="2000" spc="-15" dirty="0">
                <a:solidFill>
                  <a:srgbClr val="7030A0"/>
                </a:solidFill>
                <a:latin typeface="华文新魏"/>
                <a:cs typeface="华文新魏"/>
              </a:rPr>
              <a:t>况</a:t>
            </a:r>
            <a:r>
              <a:rPr lang="zh-CN" altLang="en-US" sz="2000" dirty="0">
                <a:solidFill>
                  <a:srgbClr val="7030A0"/>
                </a:solidFill>
                <a:latin typeface="华文新魏"/>
                <a:cs typeface="华文新魏"/>
              </a:rPr>
              <a:t>进行最后总价的调</a:t>
            </a:r>
            <a:r>
              <a:rPr lang="zh-CN" altLang="en-US" sz="2000" spc="5" dirty="0">
                <a:solidFill>
                  <a:srgbClr val="7030A0"/>
                </a:solidFill>
                <a:latin typeface="华文新魏"/>
                <a:cs typeface="华文新魏"/>
              </a:rPr>
              <a:t>整</a:t>
            </a:r>
            <a:endParaRPr lang="zh-CN" altLang="en-US" sz="2000" dirty="0">
              <a:solidFill>
                <a:srgbClr val="7030A0"/>
              </a:solidFill>
              <a:latin typeface="华文新魏"/>
              <a:cs typeface="华文新魏"/>
            </a:endParaRPr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AC9A7C11-719C-450C-B971-D92094C306AF}"/>
              </a:ext>
            </a:extLst>
          </p:cNvPr>
          <p:cNvSpPr/>
          <p:nvPr/>
        </p:nvSpPr>
        <p:spPr>
          <a:xfrm>
            <a:off x="971600" y="2014563"/>
            <a:ext cx="6984776" cy="3672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7530608"/>
      </p:ext>
    </p:extLst>
  </p:cSld>
  <p:clrMapOvr>
    <a:masterClrMapping/>
  </p:clrMapOvr>
  <p:transition spd="slow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14.2  </a:t>
            </a:r>
            <a:r>
              <a:rPr lang="zh-CN" altLang="en-US" dirty="0"/>
              <a:t>合同类型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67544" y="913284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、成本补偿类合同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向卖方支付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(1)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为完成工作而发生的</a:t>
            </a:r>
            <a:r>
              <a:rPr lang="zh-CN" altLang="en-US" sz="2400" b="1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全部合法实际成本</a:t>
            </a:r>
            <a:endParaRPr lang="en-US" altLang="zh-CN" sz="2400" b="1" u="sng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(2)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外加一笔费用作为卖方的</a:t>
            </a:r>
            <a:r>
              <a:rPr lang="zh-CN" altLang="en-US" sz="2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利润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2517368-B2DC-4E2A-9B1A-F1D30DB39CE3}"/>
              </a:ext>
            </a:extLst>
          </p:cNvPr>
          <p:cNvSpPr txBox="1"/>
          <p:nvPr/>
        </p:nvSpPr>
        <p:spPr>
          <a:xfrm>
            <a:off x="1403648" y="3755222"/>
            <a:ext cx="6336704" cy="1134862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使用条件：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工作范围预计会在合同执行期间发生重大变更</a:t>
            </a:r>
          </a:p>
        </p:txBody>
      </p:sp>
    </p:spTree>
    <p:extLst>
      <p:ext uri="{BB962C8B-B14F-4D97-AF65-F5344CB8AC3E}">
        <p14:creationId xmlns:p14="http://schemas.microsoft.com/office/powerpoint/2010/main" val="395869164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14</a:t>
            </a:r>
            <a:r>
              <a:rPr lang="zh-CN" altLang="en-US" dirty="0"/>
              <a:t>  合同管理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25723" y="769268"/>
            <a:ext cx="8382688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合同的两方：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可以是法人、公民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2400" b="1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01FC2875-6865-401A-8BA7-3E150E3958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08066"/>
              </p:ext>
            </p:extLst>
          </p:nvPr>
        </p:nvGraphicFramePr>
        <p:xfrm>
          <a:off x="613618" y="1746988"/>
          <a:ext cx="7776864" cy="2664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594B5C7E-C63C-46AE-8B65-47854C7AE5AE}"/>
              </a:ext>
            </a:extLst>
          </p:cNvPr>
          <p:cNvSpPr txBox="1"/>
          <p:nvPr/>
        </p:nvSpPr>
        <p:spPr>
          <a:xfrm>
            <a:off x="38224" y="4508035"/>
            <a:ext cx="4063264" cy="957250"/>
          </a:xfrm>
          <a:prstGeom prst="rect">
            <a:avLst/>
          </a:prstGeom>
          <a:noFill/>
          <a:ln>
            <a:solidFill>
              <a:srgbClr val="A5D5E2"/>
            </a:solidFill>
          </a:ln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产品或服务的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接收者</a:t>
            </a: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lvl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负有为该产品和服务</a:t>
            </a:r>
            <a:r>
              <a:rPr lang="zh-CN" altLang="en-US" sz="2000" b="1" dirty="0">
                <a:solidFill>
                  <a:srgbClr val="FF66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付款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的责任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3F2A871-BF13-4B54-ADED-997CECEDAF50}"/>
              </a:ext>
            </a:extLst>
          </p:cNvPr>
          <p:cNvSpPr txBox="1"/>
          <p:nvPr/>
        </p:nvSpPr>
        <p:spPr>
          <a:xfrm>
            <a:off x="5169588" y="4475869"/>
            <a:ext cx="3936188" cy="957250"/>
          </a:xfrm>
          <a:prstGeom prst="rect">
            <a:avLst/>
          </a:prstGeom>
          <a:noFill/>
          <a:ln>
            <a:solidFill>
              <a:srgbClr val="99B8D1"/>
            </a:solidFill>
          </a:ln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产品或服务的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提供者</a:t>
            </a: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lvl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</a:t>
            </a:r>
            <a:r>
              <a:rPr lang="zh-CN" altLang="en-US" sz="2000" b="1" dirty="0">
                <a:solidFill>
                  <a:srgbClr val="FF66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提供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具体产品和服务的责任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B5F556A-895B-436C-9280-015722BA2145}"/>
              </a:ext>
            </a:extLst>
          </p:cNvPr>
          <p:cNvCxnSpPr>
            <a:cxnSpLocks/>
          </p:cNvCxnSpPr>
          <p:nvPr/>
        </p:nvCxnSpPr>
        <p:spPr>
          <a:xfrm flipV="1">
            <a:off x="1853564" y="3776712"/>
            <a:ext cx="468320" cy="699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C125E10-3D4A-468D-ABBE-6D8E75D616FB}"/>
              </a:ext>
            </a:extLst>
          </p:cNvPr>
          <p:cNvCxnSpPr>
            <a:cxnSpLocks/>
          </p:cNvCxnSpPr>
          <p:nvPr/>
        </p:nvCxnSpPr>
        <p:spPr>
          <a:xfrm>
            <a:off x="6714372" y="3716583"/>
            <a:ext cx="576064" cy="694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112431"/>
      </p:ext>
    </p:extLst>
  </p:cSld>
  <p:clrMapOvr>
    <a:masterClrMapping/>
  </p:clrMapOvr>
  <p:transition spd="slow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14.2  </a:t>
            </a:r>
            <a:r>
              <a:rPr lang="zh-CN" altLang="en-US" dirty="0"/>
              <a:t>合同类型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67544" y="758679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、成本补偿类合同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45837E20-A4F2-4528-A3BF-368A6285A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232491"/>
              </p:ext>
            </p:extLst>
          </p:nvPr>
        </p:nvGraphicFramePr>
        <p:xfrm>
          <a:off x="1259632" y="1777380"/>
          <a:ext cx="6753427" cy="27599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04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222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99921"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180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CPFF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276860" marB="0">
                    <a:lnR w="38100">
                      <a:solidFill>
                        <a:srgbClr val="FFFFFF"/>
                      </a:solidFill>
                      <a:prstDash val="solid"/>
                    </a:lnR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4B454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36245" indent="-320675">
                        <a:lnSpc>
                          <a:spcPct val="100000"/>
                        </a:lnSpc>
                        <a:spcBef>
                          <a:spcPts val="1085"/>
                        </a:spcBef>
                        <a:buFont typeface="Wingdings"/>
                        <a:buChar char=""/>
                        <a:tabLst>
                          <a:tab pos="436880" algn="l"/>
                        </a:tabLst>
                      </a:pPr>
                      <a:r>
                        <a:rPr lang="en-US" sz="2400" dirty="0">
                          <a:latin typeface="华文新魏"/>
                          <a:cs typeface="华文新魏"/>
                        </a:rPr>
                        <a:t>（1）</a:t>
                      </a:r>
                      <a:r>
                        <a:rPr sz="2400" dirty="0">
                          <a:latin typeface="华文新魏"/>
                          <a:cs typeface="华文新魏"/>
                        </a:rPr>
                        <a:t>成本加固定费用</a:t>
                      </a:r>
                    </a:p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华文新魏"/>
                          <a:cs typeface="华文新魏"/>
                        </a:rPr>
                        <a:t>（CPFF:Cost </a:t>
                      </a:r>
                      <a:r>
                        <a:rPr sz="2400" spc="-5" dirty="0">
                          <a:latin typeface="华文新魏"/>
                          <a:cs typeface="华文新魏"/>
                        </a:rPr>
                        <a:t>Plus </a:t>
                      </a:r>
                      <a:r>
                        <a:rPr sz="2400" dirty="0">
                          <a:latin typeface="华文新魏"/>
                          <a:cs typeface="华文新魏"/>
                        </a:rPr>
                        <a:t>Fixed</a:t>
                      </a:r>
                      <a:r>
                        <a:rPr sz="2400" spc="-70" dirty="0">
                          <a:latin typeface="华文新魏"/>
                          <a:cs typeface="华文新魏"/>
                        </a:rPr>
                        <a:t> </a:t>
                      </a:r>
                      <a:r>
                        <a:rPr sz="2400" spc="5" dirty="0">
                          <a:latin typeface="华文新魏"/>
                          <a:cs typeface="华文新魏"/>
                        </a:rPr>
                        <a:t>Fee）</a:t>
                      </a:r>
                      <a:endParaRPr sz="2400" dirty="0">
                        <a:latin typeface="华文新魏"/>
                        <a:cs typeface="华文新魏"/>
                      </a:endParaRPr>
                    </a:p>
                  </a:txBody>
                  <a:tcPr marL="0" marR="0" marT="137795" marB="0">
                    <a:lnL w="38100">
                      <a:solidFill>
                        <a:srgbClr val="FFFFFF"/>
                      </a:solidFill>
                      <a:prstDash val="solid"/>
                    </a:lnL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DEDED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81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45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CPIF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297815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DEA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66090" indent="-320675">
                        <a:lnSpc>
                          <a:spcPct val="100000"/>
                        </a:lnSpc>
                        <a:spcBef>
                          <a:spcPts val="1475"/>
                        </a:spcBef>
                        <a:buFont typeface="Wingdings"/>
                        <a:buChar char=""/>
                        <a:tabLst>
                          <a:tab pos="466090" algn="l"/>
                        </a:tabLst>
                      </a:pPr>
                      <a:r>
                        <a:rPr lang="en-US" altLang="zh-CN" sz="2400" dirty="0">
                          <a:latin typeface="华文新魏"/>
                          <a:cs typeface="华文新魏"/>
                        </a:rPr>
                        <a:t>（2）</a:t>
                      </a:r>
                      <a:r>
                        <a:rPr sz="2400" dirty="0">
                          <a:latin typeface="华文新魏"/>
                          <a:cs typeface="华文新魏"/>
                        </a:rPr>
                        <a:t>成本加激励费用</a:t>
                      </a:r>
                    </a:p>
                    <a:p>
                      <a:pPr marL="14541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dirty="0">
                          <a:latin typeface="华文新魏"/>
                          <a:cs typeface="华文新魏"/>
                        </a:rPr>
                        <a:t>（CPIF: Cost </a:t>
                      </a:r>
                      <a:r>
                        <a:rPr sz="2400" spc="-5" dirty="0">
                          <a:latin typeface="华文新魏"/>
                          <a:cs typeface="华文新魏"/>
                        </a:rPr>
                        <a:t>Plus </a:t>
                      </a:r>
                      <a:r>
                        <a:rPr sz="2400" dirty="0">
                          <a:latin typeface="华文新魏"/>
                          <a:cs typeface="华文新魏"/>
                        </a:rPr>
                        <a:t>Incentive</a:t>
                      </a:r>
                      <a:r>
                        <a:rPr sz="2400" spc="-70" dirty="0">
                          <a:latin typeface="华文新魏"/>
                          <a:cs typeface="华文新魏"/>
                        </a:rPr>
                        <a:t> </a:t>
                      </a:r>
                      <a:r>
                        <a:rPr sz="2400" dirty="0">
                          <a:latin typeface="华文新魏"/>
                          <a:cs typeface="华文新魏"/>
                        </a:rPr>
                        <a:t>Fee</a:t>
                      </a:r>
                      <a:r>
                        <a:rPr sz="2400" dirty="0">
                          <a:latin typeface="黑体"/>
                          <a:cs typeface="黑体"/>
                        </a:rPr>
                        <a:t>）</a:t>
                      </a:r>
                    </a:p>
                  </a:txBody>
                  <a:tcPr marL="0" marR="0" marT="187325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DEDED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1926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119380">
                        <a:lnSpc>
                          <a:spcPct val="100000"/>
                        </a:lnSpc>
                      </a:pPr>
                      <a:r>
                        <a:rPr sz="2800" spc="-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CPAF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635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4B454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1800" indent="-320675">
                        <a:lnSpc>
                          <a:spcPct val="100000"/>
                        </a:lnSpc>
                        <a:spcBef>
                          <a:spcPts val="1370"/>
                        </a:spcBef>
                        <a:buFont typeface="Wingdings"/>
                        <a:buChar char=""/>
                        <a:tabLst>
                          <a:tab pos="432434" algn="l"/>
                        </a:tabLst>
                      </a:pPr>
                      <a:r>
                        <a:rPr lang="en-US" altLang="zh-CN" sz="2400" dirty="0">
                          <a:latin typeface="华文新魏"/>
                          <a:cs typeface="华文新魏"/>
                        </a:rPr>
                        <a:t>（3）</a:t>
                      </a:r>
                      <a:r>
                        <a:rPr sz="2400" dirty="0">
                          <a:latin typeface="华文新魏"/>
                          <a:cs typeface="华文新魏"/>
                        </a:rPr>
                        <a:t>成本加奖励费用</a:t>
                      </a:r>
                    </a:p>
                    <a:p>
                      <a:pPr marL="11176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华文新魏"/>
                          <a:cs typeface="华文新魏"/>
                        </a:rPr>
                        <a:t>（CPAF: Cost Plus </a:t>
                      </a:r>
                      <a:r>
                        <a:rPr sz="2400" spc="-5" dirty="0">
                          <a:latin typeface="华文新魏"/>
                          <a:cs typeface="华文新魏"/>
                        </a:rPr>
                        <a:t>Award</a:t>
                      </a:r>
                      <a:r>
                        <a:rPr sz="2400" spc="-60" dirty="0">
                          <a:latin typeface="华文新魏"/>
                          <a:cs typeface="华文新魏"/>
                        </a:rPr>
                        <a:t> </a:t>
                      </a:r>
                      <a:r>
                        <a:rPr sz="2400" spc="5" dirty="0">
                          <a:latin typeface="华文新魏"/>
                          <a:cs typeface="华文新魏"/>
                        </a:rPr>
                        <a:t>Fee）</a:t>
                      </a:r>
                      <a:endParaRPr sz="2400" dirty="0">
                        <a:latin typeface="华文新魏"/>
                        <a:cs typeface="华文新魏"/>
                      </a:endParaRPr>
                    </a:p>
                  </a:txBody>
                  <a:tcPr marL="0" marR="0" marT="173990" marB="0">
                    <a:lnL w="53975">
                      <a:solidFill>
                        <a:srgbClr val="FFFFFF"/>
                      </a:solidFill>
                      <a:prstDash val="solid"/>
                    </a:lnL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584977"/>
      </p:ext>
    </p:extLst>
  </p:cSld>
  <p:clrMapOvr>
    <a:masterClrMapping/>
  </p:clrMapOvr>
  <p:transition spd="slow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11">
            <a:extLst>
              <a:ext uri="{FF2B5EF4-FFF2-40B4-BE49-F238E27FC236}">
                <a16:creationId xmlns:a16="http://schemas.microsoft.com/office/drawing/2014/main" id="{9154F052-C987-4748-97B5-08E636399141}"/>
              </a:ext>
            </a:extLst>
          </p:cNvPr>
          <p:cNvSpPr txBox="1"/>
          <p:nvPr/>
        </p:nvSpPr>
        <p:spPr>
          <a:xfrm>
            <a:off x="513288" y="1806205"/>
            <a:ext cx="2646944" cy="887422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 err="1">
                <a:latin typeface="华文新魏"/>
                <a:cs typeface="华文新魏"/>
              </a:rPr>
              <a:t>预计成本</a:t>
            </a:r>
            <a:r>
              <a:rPr sz="2800" dirty="0">
                <a:latin typeface="华文新魏"/>
                <a:cs typeface="华文新魏"/>
              </a:rPr>
              <a:t>=1</a:t>
            </a:r>
            <a:r>
              <a:rPr sz="2800" spc="-10" dirty="0">
                <a:latin typeface="华文新魏"/>
                <a:cs typeface="华文新魏"/>
              </a:rPr>
              <a:t>0</a:t>
            </a:r>
            <a:r>
              <a:rPr sz="2800" dirty="0">
                <a:latin typeface="华文新魏"/>
                <a:cs typeface="华文新魏"/>
              </a:rPr>
              <a:t>万</a:t>
            </a:r>
            <a:endParaRPr lang="en-US" sz="2800" dirty="0">
              <a:latin typeface="华文新魏"/>
              <a:cs typeface="华文新魏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 err="1">
                <a:latin typeface="华文新魏"/>
                <a:cs typeface="华文新魏"/>
              </a:rPr>
              <a:t>固定费用</a:t>
            </a:r>
            <a:r>
              <a:rPr sz="2800" dirty="0">
                <a:latin typeface="华文新魏"/>
                <a:cs typeface="华文新魏"/>
              </a:rPr>
              <a:t>=1.</a:t>
            </a:r>
            <a:r>
              <a:rPr sz="2800" spc="5" dirty="0">
                <a:latin typeface="华文新魏"/>
                <a:cs typeface="华文新魏"/>
              </a:rPr>
              <a:t>5</a:t>
            </a:r>
            <a:r>
              <a:rPr sz="2800" dirty="0">
                <a:latin typeface="华文新魏"/>
                <a:cs typeface="华文新魏"/>
              </a:rPr>
              <a:t>万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14.2  </a:t>
            </a:r>
            <a:r>
              <a:rPr lang="zh-CN" altLang="en-US" dirty="0"/>
              <a:t>合同类型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67544" y="985292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华文新魏"/>
                <a:cs typeface="华文新魏"/>
              </a:rPr>
              <a:t>（</a:t>
            </a:r>
            <a:r>
              <a:rPr lang="en-US" altLang="zh-CN" sz="2400" b="1" dirty="0">
                <a:latin typeface="华文新魏"/>
                <a:cs typeface="华文新魏"/>
              </a:rPr>
              <a:t>1</a:t>
            </a:r>
            <a:r>
              <a:rPr lang="zh-CN" altLang="en-US" sz="2400" b="1" dirty="0">
                <a:latin typeface="华文新魏"/>
                <a:cs typeface="华文新魏"/>
              </a:rPr>
              <a:t>）成本加固定费用</a:t>
            </a:r>
            <a:r>
              <a:rPr lang="en-US" altLang="zh-CN" sz="2400" b="1" dirty="0">
                <a:latin typeface="华文新魏"/>
                <a:cs typeface="华文新魏"/>
              </a:rPr>
              <a:t>CPFF</a:t>
            </a:r>
            <a:endParaRPr lang="zh-CN" altLang="en-US" sz="2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BD81F055-14D0-4A99-B390-93CE310E3F9D}"/>
              </a:ext>
            </a:extLst>
          </p:cNvPr>
          <p:cNvSpPr/>
          <p:nvPr/>
        </p:nvSpPr>
        <p:spPr>
          <a:xfrm>
            <a:off x="4195044" y="1839098"/>
            <a:ext cx="4881880" cy="784860"/>
          </a:xfrm>
          <a:custGeom>
            <a:avLst/>
            <a:gdLst/>
            <a:ahLst/>
            <a:cxnLst/>
            <a:rect l="l" t="t" r="r" b="b"/>
            <a:pathLst>
              <a:path w="4881880" h="784860">
                <a:moveTo>
                  <a:pt x="4750562" y="0"/>
                </a:moveTo>
                <a:lnTo>
                  <a:pt x="130810" y="0"/>
                </a:lnTo>
                <a:lnTo>
                  <a:pt x="79884" y="10277"/>
                </a:lnTo>
                <a:lnTo>
                  <a:pt x="38306" y="38306"/>
                </a:lnTo>
                <a:lnTo>
                  <a:pt x="10277" y="79884"/>
                </a:lnTo>
                <a:lnTo>
                  <a:pt x="0" y="130810"/>
                </a:lnTo>
                <a:lnTo>
                  <a:pt x="0" y="654050"/>
                </a:lnTo>
                <a:lnTo>
                  <a:pt x="10277" y="704975"/>
                </a:lnTo>
                <a:lnTo>
                  <a:pt x="38306" y="746553"/>
                </a:lnTo>
                <a:lnTo>
                  <a:pt x="79884" y="774582"/>
                </a:lnTo>
                <a:lnTo>
                  <a:pt x="130810" y="784860"/>
                </a:lnTo>
                <a:lnTo>
                  <a:pt x="4750562" y="784860"/>
                </a:lnTo>
                <a:lnTo>
                  <a:pt x="4801487" y="774582"/>
                </a:lnTo>
                <a:lnTo>
                  <a:pt x="4843065" y="746553"/>
                </a:lnTo>
                <a:lnTo>
                  <a:pt x="4871094" y="704975"/>
                </a:lnTo>
                <a:lnTo>
                  <a:pt x="4881372" y="654050"/>
                </a:lnTo>
                <a:lnTo>
                  <a:pt x="4881372" y="130810"/>
                </a:lnTo>
                <a:lnTo>
                  <a:pt x="4871094" y="79884"/>
                </a:lnTo>
                <a:lnTo>
                  <a:pt x="4843065" y="38306"/>
                </a:lnTo>
                <a:lnTo>
                  <a:pt x="4801487" y="10277"/>
                </a:lnTo>
                <a:lnTo>
                  <a:pt x="4750562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6">
            <a:extLst>
              <a:ext uri="{FF2B5EF4-FFF2-40B4-BE49-F238E27FC236}">
                <a16:creationId xmlns:a16="http://schemas.microsoft.com/office/drawing/2014/main" id="{52F9A280-4AA5-452F-ACDE-7F73286B47DC}"/>
              </a:ext>
            </a:extLst>
          </p:cNvPr>
          <p:cNvSpPr/>
          <p:nvPr/>
        </p:nvSpPr>
        <p:spPr>
          <a:xfrm>
            <a:off x="4195044" y="3977134"/>
            <a:ext cx="4817745" cy="1155700"/>
          </a:xfrm>
          <a:custGeom>
            <a:avLst/>
            <a:gdLst/>
            <a:ahLst/>
            <a:cxnLst/>
            <a:rect l="l" t="t" r="r" b="b"/>
            <a:pathLst>
              <a:path w="4817745" h="1155700">
                <a:moveTo>
                  <a:pt x="4239768" y="0"/>
                </a:moveTo>
                <a:lnTo>
                  <a:pt x="577596" y="0"/>
                </a:lnTo>
                <a:lnTo>
                  <a:pt x="530220" y="1914"/>
                </a:lnTo>
                <a:lnTo>
                  <a:pt x="483900" y="7559"/>
                </a:lnTo>
                <a:lnTo>
                  <a:pt x="438784" y="16784"/>
                </a:lnTo>
                <a:lnTo>
                  <a:pt x="395020" y="29443"/>
                </a:lnTo>
                <a:lnTo>
                  <a:pt x="352758" y="45386"/>
                </a:lnTo>
                <a:lnTo>
                  <a:pt x="312145" y="64465"/>
                </a:lnTo>
                <a:lnTo>
                  <a:pt x="273331" y="86530"/>
                </a:lnTo>
                <a:lnTo>
                  <a:pt x="236463" y="111434"/>
                </a:lnTo>
                <a:lnTo>
                  <a:pt x="201691" y="139028"/>
                </a:lnTo>
                <a:lnTo>
                  <a:pt x="169164" y="169163"/>
                </a:lnTo>
                <a:lnTo>
                  <a:pt x="139028" y="201691"/>
                </a:lnTo>
                <a:lnTo>
                  <a:pt x="111434" y="236463"/>
                </a:lnTo>
                <a:lnTo>
                  <a:pt x="86530" y="273331"/>
                </a:lnTo>
                <a:lnTo>
                  <a:pt x="64465" y="312145"/>
                </a:lnTo>
                <a:lnTo>
                  <a:pt x="45386" y="352758"/>
                </a:lnTo>
                <a:lnTo>
                  <a:pt x="29443" y="395020"/>
                </a:lnTo>
                <a:lnTo>
                  <a:pt x="16784" y="438784"/>
                </a:lnTo>
                <a:lnTo>
                  <a:pt x="7559" y="483900"/>
                </a:lnTo>
                <a:lnTo>
                  <a:pt x="1914" y="530220"/>
                </a:lnTo>
                <a:lnTo>
                  <a:pt x="0" y="577596"/>
                </a:lnTo>
                <a:lnTo>
                  <a:pt x="1914" y="624968"/>
                </a:lnTo>
                <a:lnTo>
                  <a:pt x="7559" y="671285"/>
                </a:lnTo>
                <a:lnTo>
                  <a:pt x="16784" y="716399"/>
                </a:lnTo>
                <a:lnTo>
                  <a:pt x="29443" y="760161"/>
                </a:lnTo>
                <a:lnTo>
                  <a:pt x="45386" y="802422"/>
                </a:lnTo>
                <a:lnTo>
                  <a:pt x="64465" y="843035"/>
                </a:lnTo>
                <a:lnTo>
                  <a:pt x="86530" y="881849"/>
                </a:lnTo>
                <a:lnTo>
                  <a:pt x="111434" y="918717"/>
                </a:lnTo>
                <a:lnTo>
                  <a:pt x="139028" y="953489"/>
                </a:lnTo>
                <a:lnTo>
                  <a:pt x="169164" y="986018"/>
                </a:lnTo>
                <a:lnTo>
                  <a:pt x="201691" y="1016154"/>
                </a:lnTo>
                <a:lnTo>
                  <a:pt x="236463" y="1043749"/>
                </a:lnTo>
                <a:lnTo>
                  <a:pt x="273331" y="1068655"/>
                </a:lnTo>
                <a:lnTo>
                  <a:pt x="312145" y="1090721"/>
                </a:lnTo>
                <a:lnTo>
                  <a:pt x="352758" y="1109801"/>
                </a:lnTo>
                <a:lnTo>
                  <a:pt x="395020" y="1125745"/>
                </a:lnTo>
                <a:lnTo>
                  <a:pt x="438784" y="1138405"/>
                </a:lnTo>
                <a:lnTo>
                  <a:pt x="483900" y="1147632"/>
                </a:lnTo>
                <a:lnTo>
                  <a:pt x="530220" y="1153277"/>
                </a:lnTo>
                <a:lnTo>
                  <a:pt x="577596" y="1155192"/>
                </a:lnTo>
                <a:lnTo>
                  <a:pt x="4239768" y="1155192"/>
                </a:lnTo>
                <a:lnTo>
                  <a:pt x="4287143" y="1153277"/>
                </a:lnTo>
                <a:lnTo>
                  <a:pt x="4333463" y="1147632"/>
                </a:lnTo>
                <a:lnTo>
                  <a:pt x="4378579" y="1138405"/>
                </a:lnTo>
                <a:lnTo>
                  <a:pt x="4422343" y="1125745"/>
                </a:lnTo>
                <a:lnTo>
                  <a:pt x="4464605" y="1109801"/>
                </a:lnTo>
                <a:lnTo>
                  <a:pt x="4505218" y="1090721"/>
                </a:lnTo>
                <a:lnTo>
                  <a:pt x="4544032" y="1068655"/>
                </a:lnTo>
                <a:lnTo>
                  <a:pt x="4580900" y="1043749"/>
                </a:lnTo>
                <a:lnTo>
                  <a:pt x="4615672" y="1016154"/>
                </a:lnTo>
                <a:lnTo>
                  <a:pt x="4648200" y="986018"/>
                </a:lnTo>
                <a:lnTo>
                  <a:pt x="4678335" y="953489"/>
                </a:lnTo>
                <a:lnTo>
                  <a:pt x="4705929" y="918717"/>
                </a:lnTo>
                <a:lnTo>
                  <a:pt x="4730833" y="881849"/>
                </a:lnTo>
                <a:lnTo>
                  <a:pt x="4752898" y="843035"/>
                </a:lnTo>
                <a:lnTo>
                  <a:pt x="4771977" y="802422"/>
                </a:lnTo>
                <a:lnTo>
                  <a:pt x="4787920" y="760161"/>
                </a:lnTo>
                <a:lnTo>
                  <a:pt x="4800579" y="716399"/>
                </a:lnTo>
                <a:lnTo>
                  <a:pt x="4809804" y="671285"/>
                </a:lnTo>
                <a:lnTo>
                  <a:pt x="4815449" y="624968"/>
                </a:lnTo>
                <a:lnTo>
                  <a:pt x="4817364" y="577596"/>
                </a:lnTo>
                <a:lnTo>
                  <a:pt x="4815449" y="530220"/>
                </a:lnTo>
                <a:lnTo>
                  <a:pt x="4809804" y="483900"/>
                </a:lnTo>
                <a:lnTo>
                  <a:pt x="4800579" y="438784"/>
                </a:lnTo>
                <a:lnTo>
                  <a:pt x="4787920" y="395020"/>
                </a:lnTo>
                <a:lnTo>
                  <a:pt x="4771977" y="352758"/>
                </a:lnTo>
                <a:lnTo>
                  <a:pt x="4752898" y="312145"/>
                </a:lnTo>
                <a:lnTo>
                  <a:pt x="4730833" y="273331"/>
                </a:lnTo>
                <a:lnTo>
                  <a:pt x="4705929" y="236463"/>
                </a:lnTo>
                <a:lnTo>
                  <a:pt x="4678335" y="201691"/>
                </a:lnTo>
                <a:lnTo>
                  <a:pt x="4648200" y="169163"/>
                </a:lnTo>
                <a:lnTo>
                  <a:pt x="4615672" y="139028"/>
                </a:lnTo>
                <a:lnTo>
                  <a:pt x="4580900" y="111434"/>
                </a:lnTo>
                <a:lnTo>
                  <a:pt x="4544032" y="86530"/>
                </a:lnTo>
                <a:lnTo>
                  <a:pt x="4505218" y="64465"/>
                </a:lnTo>
                <a:lnTo>
                  <a:pt x="4464605" y="45386"/>
                </a:lnTo>
                <a:lnTo>
                  <a:pt x="4422343" y="29443"/>
                </a:lnTo>
                <a:lnTo>
                  <a:pt x="4378579" y="16784"/>
                </a:lnTo>
                <a:lnTo>
                  <a:pt x="4333463" y="7559"/>
                </a:lnTo>
                <a:lnTo>
                  <a:pt x="4287143" y="1914"/>
                </a:lnTo>
                <a:lnTo>
                  <a:pt x="4239768" y="0"/>
                </a:lnTo>
                <a:close/>
              </a:path>
            </a:pathLst>
          </a:custGeom>
          <a:solidFill>
            <a:srgbClr val="9EBE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7">
            <a:extLst>
              <a:ext uri="{FF2B5EF4-FFF2-40B4-BE49-F238E27FC236}">
                <a16:creationId xmlns:a16="http://schemas.microsoft.com/office/drawing/2014/main" id="{A605A5C2-95AB-4A05-9507-D709CD2E9B3C}"/>
              </a:ext>
            </a:extLst>
          </p:cNvPr>
          <p:cNvSpPr/>
          <p:nvPr/>
        </p:nvSpPr>
        <p:spPr>
          <a:xfrm>
            <a:off x="3277880" y="1989993"/>
            <a:ext cx="823558" cy="434340"/>
          </a:xfrm>
          <a:custGeom>
            <a:avLst/>
            <a:gdLst/>
            <a:ahLst/>
            <a:cxnLst/>
            <a:rect l="l" t="t" r="r" b="b"/>
            <a:pathLst>
              <a:path w="1272539" h="434339">
                <a:moveTo>
                  <a:pt x="993394" y="0"/>
                </a:moveTo>
                <a:lnTo>
                  <a:pt x="993394" y="108585"/>
                </a:lnTo>
                <a:lnTo>
                  <a:pt x="0" y="108585"/>
                </a:lnTo>
                <a:lnTo>
                  <a:pt x="0" y="325755"/>
                </a:lnTo>
                <a:lnTo>
                  <a:pt x="993394" y="325755"/>
                </a:lnTo>
                <a:lnTo>
                  <a:pt x="993394" y="434339"/>
                </a:lnTo>
                <a:lnTo>
                  <a:pt x="1272539" y="217169"/>
                </a:lnTo>
                <a:lnTo>
                  <a:pt x="993394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8">
            <a:extLst>
              <a:ext uri="{FF2B5EF4-FFF2-40B4-BE49-F238E27FC236}">
                <a16:creationId xmlns:a16="http://schemas.microsoft.com/office/drawing/2014/main" id="{82DE7641-6A1B-4D30-B7E8-ABD33C31BDA1}"/>
              </a:ext>
            </a:extLst>
          </p:cNvPr>
          <p:cNvSpPr/>
          <p:nvPr/>
        </p:nvSpPr>
        <p:spPr>
          <a:xfrm rot="5400000">
            <a:off x="6130716" y="3041186"/>
            <a:ext cx="1010535" cy="518720"/>
          </a:xfrm>
          <a:custGeom>
            <a:avLst/>
            <a:gdLst/>
            <a:ahLst/>
            <a:cxnLst/>
            <a:rect l="l" t="t" r="r" b="b"/>
            <a:pathLst>
              <a:path w="1240789" h="492760">
                <a:moveTo>
                  <a:pt x="924560" y="0"/>
                </a:moveTo>
                <a:lnTo>
                  <a:pt x="924560" y="123062"/>
                </a:lnTo>
                <a:lnTo>
                  <a:pt x="0" y="123062"/>
                </a:lnTo>
                <a:lnTo>
                  <a:pt x="0" y="369188"/>
                </a:lnTo>
                <a:lnTo>
                  <a:pt x="924560" y="369188"/>
                </a:lnTo>
                <a:lnTo>
                  <a:pt x="924560" y="492251"/>
                </a:lnTo>
                <a:lnTo>
                  <a:pt x="1240536" y="246125"/>
                </a:lnTo>
                <a:lnTo>
                  <a:pt x="92456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9">
            <a:extLst>
              <a:ext uri="{FF2B5EF4-FFF2-40B4-BE49-F238E27FC236}">
                <a16:creationId xmlns:a16="http://schemas.microsoft.com/office/drawing/2014/main" id="{D1CA4F67-876B-42B6-90C8-986BEA862497}"/>
              </a:ext>
            </a:extLst>
          </p:cNvPr>
          <p:cNvSpPr txBox="1"/>
          <p:nvPr/>
        </p:nvSpPr>
        <p:spPr>
          <a:xfrm>
            <a:off x="4543386" y="4118742"/>
            <a:ext cx="4159250" cy="97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华文新魏"/>
                <a:cs typeface="华文新魏"/>
              </a:rPr>
              <a:t>如果实际成本增</a:t>
            </a:r>
            <a:r>
              <a:rPr sz="3200" spc="5" dirty="0">
                <a:latin typeface="华文新魏"/>
                <a:cs typeface="华文新魏"/>
              </a:rPr>
              <a:t>至</a:t>
            </a:r>
            <a:r>
              <a:rPr sz="3200" dirty="0">
                <a:latin typeface="华文新魏"/>
                <a:cs typeface="华文新魏"/>
              </a:rPr>
              <a:t>20万</a:t>
            </a:r>
          </a:p>
          <a:p>
            <a:pPr marL="77470" algn="ctr">
              <a:lnSpc>
                <a:spcPct val="100000"/>
              </a:lnSpc>
              <a:spcBef>
                <a:spcPts val="10"/>
              </a:spcBef>
            </a:pPr>
            <a:r>
              <a:rPr sz="3000" dirty="0">
                <a:latin typeface="华文新魏"/>
                <a:cs typeface="华文新魏"/>
              </a:rPr>
              <a:t>则支付总</a:t>
            </a:r>
            <a:r>
              <a:rPr sz="3000" spc="-10" dirty="0">
                <a:latin typeface="华文新魏"/>
                <a:cs typeface="华文新魏"/>
              </a:rPr>
              <a:t>价</a:t>
            </a:r>
            <a:r>
              <a:rPr sz="3000" spc="-5" dirty="0">
                <a:latin typeface="华文新魏"/>
                <a:cs typeface="华文新魏"/>
              </a:rPr>
              <a:t>=21.5</a:t>
            </a:r>
            <a:r>
              <a:rPr sz="3000" dirty="0">
                <a:latin typeface="华文新魏"/>
                <a:cs typeface="华文新魏"/>
              </a:rPr>
              <a:t>万</a:t>
            </a:r>
          </a:p>
        </p:txBody>
      </p:sp>
      <p:sp>
        <p:nvSpPr>
          <p:cNvPr id="25" name="object 10">
            <a:extLst>
              <a:ext uri="{FF2B5EF4-FFF2-40B4-BE49-F238E27FC236}">
                <a16:creationId xmlns:a16="http://schemas.microsoft.com/office/drawing/2014/main" id="{ACDEC551-E2A5-41F3-925D-BD1D7A5E250A}"/>
              </a:ext>
            </a:extLst>
          </p:cNvPr>
          <p:cNvSpPr txBox="1"/>
          <p:nvPr/>
        </p:nvSpPr>
        <p:spPr>
          <a:xfrm>
            <a:off x="4974823" y="1989993"/>
            <a:ext cx="32581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 err="1">
                <a:latin typeface="华文新魏"/>
                <a:cs typeface="华文新魏"/>
              </a:rPr>
              <a:t>预计总价</a:t>
            </a:r>
            <a:r>
              <a:rPr sz="3000" dirty="0">
                <a:latin typeface="华文新魏"/>
                <a:cs typeface="华文新魏"/>
              </a:rPr>
              <a:t>=1</a:t>
            </a:r>
            <a:r>
              <a:rPr sz="3000" spc="5" dirty="0">
                <a:latin typeface="华文新魏"/>
                <a:cs typeface="华文新魏"/>
              </a:rPr>
              <a:t>1</a:t>
            </a:r>
            <a:r>
              <a:rPr sz="3000" dirty="0">
                <a:latin typeface="华文新魏"/>
                <a:cs typeface="华文新魏"/>
              </a:rPr>
              <a:t>.</a:t>
            </a:r>
            <a:r>
              <a:rPr sz="3000" spc="-5" dirty="0">
                <a:latin typeface="华文新魏"/>
                <a:cs typeface="华文新魏"/>
              </a:rPr>
              <a:t>5</a:t>
            </a:r>
            <a:r>
              <a:rPr sz="3000" dirty="0">
                <a:latin typeface="华文新魏"/>
                <a:cs typeface="华文新魏"/>
              </a:rPr>
              <a:t>万</a:t>
            </a:r>
          </a:p>
        </p:txBody>
      </p:sp>
    </p:spTree>
    <p:extLst>
      <p:ext uri="{BB962C8B-B14F-4D97-AF65-F5344CB8AC3E}">
        <p14:creationId xmlns:p14="http://schemas.microsoft.com/office/powerpoint/2010/main" val="243460195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14.2  </a:t>
            </a:r>
            <a:r>
              <a:rPr lang="zh-CN" altLang="en-US" dirty="0"/>
              <a:t>合同类型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67544" y="985292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华文新魏"/>
                <a:cs typeface="华文新魏"/>
              </a:rPr>
              <a:t>（</a:t>
            </a:r>
            <a:r>
              <a:rPr lang="en-US" altLang="zh-CN" sz="2400" b="1" dirty="0">
                <a:latin typeface="华文新魏"/>
                <a:cs typeface="华文新魏"/>
              </a:rPr>
              <a:t>2</a:t>
            </a:r>
            <a:r>
              <a:rPr lang="zh-CN" altLang="en-US" sz="2400" b="1" dirty="0">
                <a:latin typeface="华文新魏"/>
                <a:cs typeface="华文新魏"/>
              </a:rPr>
              <a:t>）成本加激励费用 </a:t>
            </a:r>
            <a:r>
              <a:rPr lang="en-US" altLang="zh-CN" sz="2400" b="1" dirty="0">
                <a:latin typeface="华文新魏"/>
                <a:cs typeface="华文新魏"/>
              </a:rPr>
              <a:t>CPIF</a:t>
            </a:r>
            <a:endParaRPr lang="zh-CN" altLang="en-US" sz="2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503DAEB6-BF02-4061-98A5-BC7B7F2F47ED}"/>
              </a:ext>
            </a:extLst>
          </p:cNvPr>
          <p:cNvSpPr/>
          <p:nvPr/>
        </p:nvSpPr>
        <p:spPr>
          <a:xfrm>
            <a:off x="5240677" y="3128023"/>
            <a:ext cx="1628775" cy="675005"/>
          </a:xfrm>
          <a:custGeom>
            <a:avLst/>
            <a:gdLst/>
            <a:ahLst/>
            <a:cxnLst/>
            <a:rect l="l" t="t" r="r" b="b"/>
            <a:pathLst>
              <a:path w="1628775" h="675004">
                <a:moveTo>
                  <a:pt x="187198" y="0"/>
                </a:moveTo>
                <a:lnTo>
                  <a:pt x="90804" y="0"/>
                </a:lnTo>
                <a:lnTo>
                  <a:pt x="0" y="4953"/>
                </a:lnTo>
                <a:lnTo>
                  <a:pt x="86867" y="19431"/>
                </a:lnTo>
                <a:lnTo>
                  <a:pt x="139826" y="27559"/>
                </a:lnTo>
                <a:lnTo>
                  <a:pt x="191135" y="37465"/>
                </a:lnTo>
                <a:lnTo>
                  <a:pt x="238505" y="47371"/>
                </a:lnTo>
                <a:lnTo>
                  <a:pt x="287400" y="56768"/>
                </a:lnTo>
                <a:lnTo>
                  <a:pt x="333248" y="68580"/>
                </a:lnTo>
                <a:lnTo>
                  <a:pt x="380618" y="82931"/>
                </a:lnTo>
                <a:lnTo>
                  <a:pt x="417702" y="100965"/>
                </a:lnTo>
                <a:lnTo>
                  <a:pt x="457200" y="115950"/>
                </a:lnTo>
                <a:lnTo>
                  <a:pt x="495173" y="135255"/>
                </a:lnTo>
                <a:lnTo>
                  <a:pt x="530732" y="154686"/>
                </a:lnTo>
                <a:lnTo>
                  <a:pt x="559942" y="174498"/>
                </a:lnTo>
                <a:lnTo>
                  <a:pt x="589152" y="193929"/>
                </a:lnTo>
                <a:lnTo>
                  <a:pt x="624713" y="215137"/>
                </a:lnTo>
                <a:lnTo>
                  <a:pt x="664082" y="244475"/>
                </a:lnTo>
                <a:lnTo>
                  <a:pt x="695705" y="268731"/>
                </a:lnTo>
                <a:lnTo>
                  <a:pt x="749426" y="311150"/>
                </a:lnTo>
                <a:lnTo>
                  <a:pt x="808608" y="360299"/>
                </a:lnTo>
                <a:lnTo>
                  <a:pt x="859154" y="415417"/>
                </a:lnTo>
                <a:lnTo>
                  <a:pt x="886840" y="444627"/>
                </a:lnTo>
                <a:lnTo>
                  <a:pt x="910463" y="483870"/>
                </a:lnTo>
                <a:lnTo>
                  <a:pt x="556005" y="534416"/>
                </a:lnTo>
                <a:lnTo>
                  <a:pt x="607313" y="539369"/>
                </a:lnTo>
                <a:lnTo>
                  <a:pt x="646811" y="546100"/>
                </a:lnTo>
                <a:lnTo>
                  <a:pt x="678306" y="552450"/>
                </a:lnTo>
                <a:lnTo>
                  <a:pt x="713866" y="558800"/>
                </a:lnTo>
                <a:lnTo>
                  <a:pt x="749426" y="563753"/>
                </a:lnTo>
                <a:lnTo>
                  <a:pt x="782574" y="570484"/>
                </a:lnTo>
                <a:lnTo>
                  <a:pt x="855217" y="586740"/>
                </a:lnTo>
                <a:lnTo>
                  <a:pt x="893190" y="593090"/>
                </a:lnTo>
                <a:lnTo>
                  <a:pt x="926338" y="602996"/>
                </a:lnTo>
                <a:lnTo>
                  <a:pt x="957961" y="609346"/>
                </a:lnTo>
                <a:lnTo>
                  <a:pt x="989456" y="619252"/>
                </a:lnTo>
                <a:lnTo>
                  <a:pt x="1023492" y="630428"/>
                </a:lnTo>
                <a:lnTo>
                  <a:pt x="1056639" y="642239"/>
                </a:lnTo>
                <a:lnTo>
                  <a:pt x="1085850" y="651637"/>
                </a:lnTo>
                <a:lnTo>
                  <a:pt x="1111885" y="664718"/>
                </a:lnTo>
                <a:lnTo>
                  <a:pt x="1139570" y="674624"/>
                </a:lnTo>
                <a:lnTo>
                  <a:pt x="1164843" y="651637"/>
                </a:lnTo>
                <a:lnTo>
                  <a:pt x="1198752" y="624205"/>
                </a:lnTo>
                <a:lnTo>
                  <a:pt x="1227963" y="602996"/>
                </a:lnTo>
                <a:lnTo>
                  <a:pt x="1259586" y="578612"/>
                </a:lnTo>
                <a:lnTo>
                  <a:pt x="1293494" y="554228"/>
                </a:lnTo>
                <a:lnTo>
                  <a:pt x="1321181" y="536194"/>
                </a:lnTo>
                <a:lnTo>
                  <a:pt x="1350390" y="516381"/>
                </a:lnTo>
                <a:lnTo>
                  <a:pt x="1378076" y="500125"/>
                </a:lnTo>
                <a:lnTo>
                  <a:pt x="1407287" y="485775"/>
                </a:lnTo>
                <a:lnTo>
                  <a:pt x="1445133" y="469519"/>
                </a:lnTo>
                <a:lnTo>
                  <a:pt x="1478280" y="456438"/>
                </a:lnTo>
                <a:lnTo>
                  <a:pt x="1534396" y="436499"/>
                </a:lnTo>
                <a:lnTo>
                  <a:pt x="1283208" y="436499"/>
                </a:lnTo>
                <a:lnTo>
                  <a:pt x="1235837" y="384683"/>
                </a:lnTo>
                <a:lnTo>
                  <a:pt x="1204340" y="355346"/>
                </a:lnTo>
                <a:lnTo>
                  <a:pt x="1164843" y="327406"/>
                </a:lnTo>
                <a:lnTo>
                  <a:pt x="1123695" y="301752"/>
                </a:lnTo>
                <a:lnTo>
                  <a:pt x="1080262" y="271906"/>
                </a:lnTo>
                <a:lnTo>
                  <a:pt x="991869" y="223266"/>
                </a:lnTo>
                <a:lnTo>
                  <a:pt x="944499" y="200279"/>
                </a:lnTo>
                <a:lnTo>
                  <a:pt x="853693" y="159639"/>
                </a:lnTo>
                <a:lnTo>
                  <a:pt x="802386" y="140208"/>
                </a:lnTo>
                <a:lnTo>
                  <a:pt x="758951" y="120396"/>
                </a:lnTo>
                <a:lnTo>
                  <a:pt x="652271" y="81661"/>
                </a:lnTo>
                <a:lnTo>
                  <a:pt x="595376" y="63627"/>
                </a:lnTo>
                <a:lnTo>
                  <a:pt x="545718" y="52324"/>
                </a:lnTo>
                <a:lnTo>
                  <a:pt x="492760" y="37465"/>
                </a:lnTo>
                <a:lnTo>
                  <a:pt x="433577" y="24384"/>
                </a:lnTo>
                <a:lnTo>
                  <a:pt x="382269" y="18034"/>
                </a:lnTo>
                <a:lnTo>
                  <a:pt x="338836" y="9906"/>
                </a:lnTo>
                <a:lnTo>
                  <a:pt x="287400" y="4953"/>
                </a:lnTo>
                <a:lnTo>
                  <a:pt x="238505" y="3175"/>
                </a:lnTo>
                <a:lnTo>
                  <a:pt x="187198" y="0"/>
                </a:lnTo>
                <a:close/>
              </a:path>
              <a:path w="1628775" h="675004">
                <a:moveTo>
                  <a:pt x="1628393" y="400939"/>
                </a:moveTo>
                <a:lnTo>
                  <a:pt x="1283208" y="436499"/>
                </a:lnTo>
                <a:lnTo>
                  <a:pt x="1534396" y="436499"/>
                </a:lnTo>
                <a:lnTo>
                  <a:pt x="1579371" y="420370"/>
                </a:lnTo>
                <a:lnTo>
                  <a:pt x="1628393" y="400939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A3AEA584-DFB3-4738-B2FE-1C949E29D928}"/>
              </a:ext>
            </a:extLst>
          </p:cNvPr>
          <p:cNvSpPr/>
          <p:nvPr/>
        </p:nvSpPr>
        <p:spPr>
          <a:xfrm>
            <a:off x="2438041" y="3076207"/>
            <a:ext cx="1628775" cy="701040"/>
          </a:xfrm>
          <a:custGeom>
            <a:avLst/>
            <a:gdLst/>
            <a:ahLst/>
            <a:cxnLst/>
            <a:rect l="l" t="t" r="r" b="b"/>
            <a:pathLst>
              <a:path w="1628775" h="701039">
                <a:moveTo>
                  <a:pt x="0" y="418591"/>
                </a:moveTo>
                <a:lnTo>
                  <a:pt x="55244" y="438403"/>
                </a:lnTo>
                <a:lnTo>
                  <a:pt x="96393" y="456438"/>
                </a:lnTo>
                <a:lnTo>
                  <a:pt x="146050" y="473963"/>
                </a:lnTo>
                <a:lnTo>
                  <a:pt x="217169" y="508253"/>
                </a:lnTo>
                <a:lnTo>
                  <a:pt x="246379" y="521334"/>
                </a:lnTo>
                <a:lnTo>
                  <a:pt x="275589" y="541146"/>
                </a:lnTo>
                <a:lnTo>
                  <a:pt x="334771" y="578484"/>
                </a:lnTo>
                <a:lnTo>
                  <a:pt x="368807" y="602869"/>
                </a:lnTo>
                <a:lnTo>
                  <a:pt x="404368" y="627126"/>
                </a:lnTo>
                <a:lnTo>
                  <a:pt x="433577" y="651890"/>
                </a:lnTo>
                <a:lnTo>
                  <a:pt x="465074" y="677671"/>
                </a:lnTo>
                <a:lnTo>
                  <a:pt x="488822" y="700532"/>
                </a:lnTo>
                <a:lnTo>
                  <a:pt x="516508" y="692531"/>
                </a:lnTo>
                <a:lnTo>
                  <a:pt x="542544" y="679450"/>
                </a:lnTo>
                <a:lnTo>
                  <a:pt x="571753" y="669544"/>
                </a:lnTo>
                <a:lnTo>
                  <a:pt x="604901" y="656463"/>
                </a:lnTo>
                <a:lnTo>
                  <a:pt x="638809" y="645159"/>
                </a:lnTo>
                <a:lnTo>
                  <a:pt x="670432" y="635253"/>
                </a:lnTo>
                <a:lnTo>
                  <a:pt x="702056" y="628903"/>
                </a:lnTo>
                <a:lnTo>
                  <a:pt x="735202" y="618997"/>
                </a:lnTo>
                <a:lnTo>
                  <a:pt x="810260" y="602869"/>
                </a:lnTo>
                <a:lnTo>
                  <a:pt x="845819" y="594740"/>
                </a:lnTo>
                <a:lnTo>
                  <a:pt x="878966" y="588009"/>
                </a:lnTo>
                <a:lnTo>
                  <a:pt x="949960" y="575309"/>
                </a:lnTo>
                <a:lnTo>
                  <a:pt x="981582" y="570357"/>
                </a:lnTo>
                <a:lnTo>
                  <a:pt x="1021079" y="562228"/>
                </a:lnTo>
                <a:lnTo>
                  <a:pt x="1070864" y="557276"/>
                </a:lnTo>
                <a:lnTo>
                  <a:pt x="717803" y="503300"/>
                </a:lnTo>
                <a:lnTo>
                  <a:pt x="741552" y="462661"/>
                </a:lnTo>
                <a:lnTo>
                  <a:pt x="747424" y="456438"/>
                </a:lnTo>
                <a:lnTo>
                  <a:pt x="345058" y="456438"/>
                </a:lnTo>
                <a:lnTo>
                  <a:pt x="0" y="418591"/>
                </a:lnTo>
                <a:close/>
              </a:path>
              <a:path w="1628775" h="701039">
                <a:moveTo>
                  <a:pt x="1537589" y="0"/>
                </a:moveTo>
                <a:lnTo>
                  <a:pt x="1441196" y="0"/>
                </a:lnTo>
                <a:lnTo>
                  <a:pt x="1389888" y="3175"/>
                </a:lnTo>
                <a:lnTo>
                  <a:pt x="1340865" y="4952"/>
                </a:lnTo>
                <a:lnTo>
                  <a:pt x="1289557" y="9906"/>
                </a:lnTo>
                <a:lnTo>
                  <a:pt x="1246124" y="18033"/>
                </a:lnTo>
                <a:lnTo>
                  <a:pt x="1194815" y="26162"/>
                </a:lnTo>
                <a:lnTo>
                  <a:pt x="1135634" y="37337"/>
                </a:lnTo>
                <a:lnTo>
                  <a:pt x="1082675" y="53593"/>
                </a:lnTo>
                <a:lnTo>
                  <a:pt x="1032890" y="66675"/>
                </a:lnTo>
                <a:lnTo>
                  <a:pt x="976122" y="84708"/>
                </a:lnTo>
                <a:lnTo>
                  <a:pt x="922401" y="104012"/>
                </a:lnTo>
                <a:lnTo>
                  <a:pt x="869441" y="125221"/>
                </a:lnTo>
                <a:lnTo>
                  <a:pt x="826007" y="145033"/>
                </a:lnTo>
                <a:lnTo>
                  <a:pt x="774700" y="166243"/>
                </a:lnTo>
                <a:lnTo>
                  <a:pt x="731265" y="185674"/>
                </a:lnTo>
                <a:lnTo>
                  <a:pt x="636524" y="231520"/>
                </a:lnTo>
                <a:lnTo>
                  <a:pt x="589152" y="260857"/>
                </a:lnTo>
                <a:lnTo>
                  <a:pt x="548004" y="283337"/>
                </a:lnTo>
                <a:lnTo>
                  <a:pt x="504570" y="314451"/>
                </a:lnTo>
                <a:lnTo>
                  <a:pt x="463550" y="342011"/>
                </a:lnTo>
                <a:lnTo>
                  <a:pt x="424052" y="371728"/>
                </a:lnTo>
                <a:lnTo>
                  <a:pt x="392429" y="402336"/>
                </a:lnTo>
                <a:lnTo>
                  <a:pt x="364870" y="426719"/>
                </a:lnTo>
                <a:lnTo>
                  <a:pt x="345058" y="456438"/>
                </a:lnTo>
                <a:lnTo>
                  <a:pt x="747424" y="456438"/>
                </a:lnTo>
                <a:lnTo>
                  <a:pt x="769112" y="433450"/>
                </a:lnTo>
                <a:lnTo>
                  <a:pt x="819657" y="376174"/>
                </a:lnTo>
                <a:lnTo>
                  <a:pt x="849756" y="348741"/>
                </a:lnTo>
                <a:lnTo>
                  <a:pt x="878966" y="324357"/>
                </a:lnTo>
                <a:lnTo>
                  <a:pt x="932688" y="280288"/>
                </a:lnTo>
                <a:lnTo>
                  <a:pt x="964184" y="255905"/>
                </a:lnTo>
                <a:lnTo>
                  <a:pt x="1003680" y="224789"/>
                </a:lnTo>
                <a:lnTo>
                  <a:pt x="1039240" y="201802"/>
                </a:lnTo>
                <a:lnTo>
                  <a:pt x="1068451" y="180720"/>
                </a:lnTo>
                <a:lnTo>
                  <a:pt x="1097661" y="161289"/>
                </a:lnTo>
                <a:lnTo>
                  <a:pt x="1133221" y="140081"/>
                </a:lnTo>
                <a:lnTo>
                  <a:pt x="1171066" y="120776"/>
                </a:lnTo>
                <a:lnTo>
                  <a:pt x="1210564" y="104012"/>
                </a:lnTo>
                <a:lnTo>
                  <a:pt x="1247775" y="86487"/>
                </a:lnTo>
                <a:lnTo>
                  <a:pt x="1295146" y="71627"/>
                </a:lnTo>
                <a:lnTo>
                  <a:pt x="1340865" y="58546"/>
                </a:lnTo>
                <a:lnTo>
                  <a:pt x="1389888" y="48640"/>
                </a:lnTo>
                <a:lnTo>
                  <a:pt x="1437259" y="37337"/>
                </a:lnTo>
                <a:lnTo>
                  <a:pt x="1488566" y="27431"/>
                </a:lnTo>
                <a:lnTo>
                  <a:pt x="1541526" y="19431"/>
                </a:lnTo>
                <a:lnTo>
                  <a:pt x="1628393" y="4952"/>
                </a:lnTo>
                <a:lnTo>
                  <a:pt x="1537589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163756D8-4AA0-4102-8EC6-0FE62FFCA464}"/>
              </a:ext>
            </a:extLst>
          </p:cNvPr>
          <p:cNvSpPr/>
          <p:nvPr/>
        </p:nvSpPr>
        <p:spPr>
          <a:xfrm>
            <a:off x="2976880" y="1888386"/>
            <a:ext cx="3190240" cy="1309370"/>
          </a:xfrm>
          <a:custGeom>
            <a:avLst/>
            <a:gdLst/>
            <a:ahLst/>
            <a:cxnLst/>
            <a:rect l="l" t="t" r="r" b="b"/>
            <a:pathLst>
              <a:path w="3190240" h="1309370">
                <a:moveTo>
                  <a:pt x="2806319" y="0"/>
                </a:moveTo>
                <a:lnTo>
                  <a:pt x="383413" y="0"/>
                </a:lnTo>
                <a:lnTo>
                  <a:pt x="0" y="383413"/>
                </a:lnTo>
                <a:lnTo>
                  <a:pt x="0" y="925703"/>
                </a:lnTo>
                <a:lnTo>
                  <a:pt x="383413" y="1309116"/>
                </a:lnTo>
                <a:lnTo>
                  <a:pt x="2806319" y="1309116"/>
                </a:lnTo>
                <a:lnTo>
                  <a:pt x="3189732" y="925703"/>
                </a:lnTo>
                <a:lnTo>
                  <a:pt x="3189732" y="383413"/>
                </a:lnTo>
                <a:lnTo>
                  <a:pt x="2806319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3A90E77E-B46A-4E61-91A6-4FC0991C2855}"/>
              </a:ext>
            </a:extLst>
          </p:cNvPr>
          <p:cNvSpPr/>
          <p:nvPr/>
        </p:nvSpPr>
        <p:spPr>
          <a:xfrm>
            <a:off x="152040" y="3912883"/>
            <a:ext cx="3771888" cy="1033780"/>
          </a:xfrm>
          <a:custGeom>
            <a:avLst/>
            <a:gdLst/>
            <a:ahLst/>
            <a:cxnLst/>
            <a:rect l="l" t="t" r="r" b="b"/>
            <a:pathLst>
              <a:path w="4328160" h="1033779">
                <a:moveTo>
                  <a:pt x="4155948" y="0"/>
                </a:moveTo>
                <a:lnTo>
                  <a:pt x="172212" y="0"/>
                </a:lnTo>
                <a:lnTo>
                  <a:pt x="126431" y="6150"/>
                </a:lnTo>
                <a:lnTo>
                  <a:pt x="85293" y="23509"/>
                </a:lnTo>
                <a:lnTo>
                  <a:pt x="50439" y="50434"/>
                </a:lnTo>
                <a:lnTo>
                  <a:pt x="23511" y="85287"/>
                </a:lnTo>
                <a:lnTo>
                  <a:pt x="6151" y="126426"/>
                </a:lnTo>
                <a:lnTo>
                  <a:pt x="0" y="172212"/>
                </a:lnTo>
                <a:lnTo>
                  <a:pt x="0" y="861060"/>
                </a:lnTo>
                <a:lnTo>
                  <a:pt x="6151" y="906840"/>
                </a:lnTo>
                <a:lnTo>
                  <a:pt x="23511" y="947978"/>
                </a:lnTo>
                <a:lnTo>
                  <a:pt x="50439" y="982832"/>
                </a:lnTo>
                <a:lnTo>
                  <a:pt x="85293" y="1009760"/>
                </a:lnTo>
                <a:lnTo>
                  <a:pt x="126431" y="1027120"/>
                </a:lnTo>
                <a:lnTo>
                  <a:pt x="172212" y="1033272"/>
                </a:lnTo>
                <a:lnTo>
                  <a:pt x="4155948" y="1033272"/>
                </a:lnTo>
                <a:lnTo>
                  <a:pt x="4201733" y="1027120"/>
                </a:lnTo>
                <a:lnTo>
                  <a:pt x="4242872" y="1009760"/>
                </a:lnTo>
                <a:lnTo>
                  <a:pt x="4277725" y="982832"/>
                </a:lnTo>
                <a:lnTo>
                  <a:pt x="4304650" y="947978"/>
                </a:lnTo>
                <a:lnTo>
                  <a:pt x="4322009" y="906840"/>
                </a:lnTo>
                <a:lnTo>
                  <a:pt x="4328160" y="861060"/>
                </a:lnTo>
                <a:lnTo>
                  <a:pt x="4328160" y="172212"/>
                </a:lnTo>
                <a:lnTo>
                  <a:pt x="4322009" y="126426"/>
                </a:lnTo>
                <a:lnTo>
                  <a:pt x="4304650" y="85287"/>
                </a:lnTo>
                <a:lnTo>
                  <a:pt x="4277725" y="50434"/>
                </a:lnTo>
                <a:lnTo>
                  <a:pt x="4242872" y="23509"/>
                </a:lnTo>
                <a:lnTo>
                  <a:pt x="4201733" y="6150"/>
                </a:lnTo>
                <a:lnTo>
                  <a:pt x="4155948" y="0"/>
                </a:lnTo>
                <a:close/>
              </a:path>
            </a:pathLst>
          </a:custGeom>
          <a:solidFill>
            <a:srgbClr val="9EBE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5C94FA1A-3DCA-4A96-819A-6610B1B18B96}"/>
              </a:ext>
            </a:extLst>
          </p:cNvPr>
          <p:cNvSpPr/>
          <p:nvPr/>
        </p:nvSpPr>
        <p:spPr>
          <a:xfrm>
            <a:off x="4419850" y="3912883"/>
            <a:ext cx="4658097" cy="1033780"/>
          </a:xfrm>
          <a:custGeom>
            <a:avLst/>
            <a:gdLst/>
            <a:ahLst/>
            <a:cxnLst/>
            <a:rect l="l" t="t" r="r" b="b"/>
            <a:pathLst>
              <a:path w="4247515" h="1033779">
                <a:moveTo>
                  <a:pt x="4075175" y="0"/>
                </a:moveTo>
                <a:lnTo>
                  <a:pt x="172212" y="0"/>
                </a:lnTo>
                <a:lnTo>
                  <a:pt x="126426" y="6150"/>
                </a:lnTo>
                <a:lnTo>
                  <a:pt x="85287" y="23509"/>
                </a:lnTo>
                <a:lnTo>
                  <a:pt x="50434" y="50434"/>
                </a:lnTo>
                <a:lnTo>
                  <a:pt x="23509" y="85287"/>
                </a:lnTo>
                <a:lnTo>
                  <a:pt x="6150" y="126426"/>
                </a:lnTo>
                <a:lnTo>
                  <a:pt x="0" y="172212"/>
                </a:lnTo>
                <a:lnTo>
                  <a:pt x="0" y="861060"/>
                </a:lnTo>
                <a:lnTo>
                  <a:pt x="6150" y="906840"/>
                </a:lnTo>
                <a:lnTo>
                  <a:pt x="23509" y="947978"/>
                </a:lnTo>
                <a:lnTo>
                  <a:pt x="50434" y="982832"/>
                </a:lnTo>
                <a:lnTo>
                  <a:pt x="85287" y="1009760"/>
                </a:lnTo>
                <a:lnTo>
                  <a:pt x="126426" y="1027120"/>
                </a:lnTo>
                <a:lnTo>
                  <a:pt x="172212" y="1033272"/>
                </a:lnTo>
                <a:lnTo>
                  <a:pt x="4075175" y="1033272"/>
                </a:lnTo>
                <a:lnTo>
                  <a:pt x="4120961" y="1027120"/>
                </a:lnTo>
                <a:lnTo>
                  <a:pt x="4162100" y="1009760"/>
                </a:lnTo>
                <a:lnTo>
                  <a:pt x="4196953" y="982832"/>
                </a:lnTo>
                <a:lnTo>
                  <a:pt x="4223878" y="947978"/>
                </a:lnTo>
                <a:lnTo>
                  <a:pt x="4241237" y="906840"/>
                </a:lnTo>
                <a:lnTo>
                  <a:pt x="4247388" y="861060"/>
                </a:lnTo>
                <a:lnTo>
                  <a:pt x="4247388" y="172212"/>
                </a:lnTo>
                <a:lnTo>
                  <a:pt x="4241237" y="126426"/>
                </a:lnTo>
                <a:lnTo>
                  <a:pt x="4223878" y="85287"/>
                </a:lnTo>
                <a:lnTo>
                  <a:pt x="4196953" y="50434"/>
                </a:lnTo>
                <a:lnTo>
                  <a:pt x="4162100" y="23509"/>
                </a:lnTo>
                <a:lnTo>
                  <a:pt x="4120961" y="6150"/>
                </a:lnTo>
                <a:lnTo>
                  <a:pt x="4075175" y="0"/>
                </a:lnTo>
                <a:close/>
              </a:path>
            </a:pathLst>
          </a:custGeom>
          <a:solidFill>
            <a:srgbClr val="9EBE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A6B9F3CF-561D-4F48-A506-8BE3144B1BA7}"/>
              </a:ext>
            </a:extLst>
          </p:cNvPr>
          <p:cNvSpPr txBox="1"/>
          <p:nvPr/>
        </p:nvSpPr>
        <p:spPr>
          <a:xfrm>
            <a:off x="4572000" y="4022247"/>
            <a:ext cx="4505525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华文新魏"/>
                <a:cs typeface="华文新魏"/>
              </a:rPr>
              <a:t>例2：如果实际成本降</a:t>
            </a:r>
            <a:r>
              <a:rPr sz="2400" spc="-15" dirty="0">
                <a:latin typeface="华文新魏"/>
                <a:cs typeface="华文新魏"/>
              </a:rPr>
              <a:t>至</a:t>
            </a:r>
            <a:r>
              <a:rPr sz="2400" dirty="0">
                <a:latin typeface="华文新魏"/>
                <a:cs typeface="华文新魏"/>
              </a:rPr>
              <a:t>8万</a:t>
            </a:r>
            <a:r>
              <a:rPr lang="zh-CN" altLang="en-US" sz="2400" dirty="0">
                <a:latin typeface="华文新魏"/>
                <a:cs typeface="华文新魏"/>
              </a:rPr>
              <a:t>，</a:t>
            </a:r>
            <a:endParaRPr lang="en-US" altLang="zh-CN" sz="2400" dirty="0">
              <a:latin typeface="华文新魏"/>
              <a:cs typeface="华文新魏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 err="1">
                <a:latin typeface="华文新魏"/>
                <a:cs typeface="华文新魏"/>
              </a:rPr>
              <a:t>则</a:t>
            </a:r>
            <a:r>
              <a:rPr sz="2400" spc="-5" dirty="0" err="1">
                <a:latin typeface="华文新魏"/>
                <a:cs typeface="华文新魏"/>
              </a:rPr>
              <a:t>支付总</a:t>
            </a:r>
            <a:r>
              <a:rPr sz="2400" dirty="0" err="1">
                <a:latin typeface="华文新魏"/>
                <a:cs typeface="华文新魏"/>
              </a:rPr>
              <a:t>价</a:t>
            </a:r>
            <a:r>
              <a:rPr sz="2400" dirty="0">
                <a:latin typeface="华文新魏"/>
                <a:cs typeface="华文新魏"/>
              </a:rPr>
              <a:t>=8+</a:t>
            </a:r>
            <a:r>
              <a:rPr sz="2400" spc="5" dirty="0">
                <a:latin typeface="华文新魏"/>
                <a:cs typeface="华文新魏"/>
              </a:rPr>
              <a:t>1</a:t>
            </a:r>
            <a:r>
              <a:rPr sz="2400" dirty="0">
                <a:latin typeface="华文新魏"/>
                <a:cs typeface="华文新魏"/>
              </a:rPr>
              <a:t>+2*</a:t>
            </a:r>
            <a:r>
              <a:rPr sz="2400" spc="-10" dirty="0">
                <a:latin typeface="华文新魏"/>
                <a:cs typeface="华文新魏"/>
              </a:rPr>
              <a:t>2</a:t>
            </a:r>
            <a:r>
              <a:rPr sz="2400" dirty="0">
                <a:latin typeface="华文新魏"/>
                <a:cs typeface="华文新魏"/>
              </a:rPr>
              <a:t>0%</a:t>
            </a:r>
            <a:r>
              <a:rPr sz="2400" spc="5" dirty="0">
                <a:latin typeface="华文新魏"/>
                <a:cs typeface="华文新魏"/>
              </a:rPr>
              <a:t>=</a:t>
            </a:r>
            <a:r>
              <a:rPr sz="2400" spc="-15" dirty="0">
                <a:latin typeface="华文新魏"/>
                <a:cs typeface="华文新魏"/>
              </a:rPr>
              <a:t>9</a:t>
            </a:r>
            <a:r>
              <a:rPr sz="2400" dirty="0">
                <a:latin typeface="华文新魏"/>
                <a:cs typeface="华文新魏"/>
              </a:rPr>
              <a:t>.</a:t>
            </a:r>
            <a:r>
              <a:rPr sz="2400" spc="5" dirty="0">
                <a:latin typeface="华文新魏"/>
                <a:cs typeface="华文新魏"/>
              </a:rPr>
              <a:t>4</a:t>
            </a:r>
            <a:r>
              <a:rPr sz="2400" dirty="0">
                <a:latin typeface="华文新魏"/>
                <a:cs typeface="华文新魏"/>
              </a:rPr>
              <a:t>万</a:t>
            </a:r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03C45B60-A32A-41F7-AADA-56EE005E3EC2}"/>
              </a:ext>
            </a:extLst>
          </p:cNvPr>
          <p:cNvSpPr txBox="1"/>
          <p:nvPr/>
        </p:nvSpPr>
        <p:spPr>
          <a:xfrm>
            <a:off x="231085" y="3999498"/>
            <a:ext cx="41097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华文新魏"/>
                <a:cs typeface="华文新魏"/>
              </a:rPr>
              <a:t>例1：如果按预计成本完成， </a:t>
            </a:r>
            <a:r>
              <a:rPr sz="2400" spc="-5" dirty="0">
                <a:latin typeface="华文新魏"/>
                <a:cs typeface="华文新魏"/>
              </a:rPr>
              <a:t>则支付总价</a:t>
            </a:r>
            <a:r>
              <a:rPr sz="2400" dirty="0">
                <a:latin typeface="华文新魏"/>
                <a:cs typeface="华文新魏"/>
              </a:rPr>
              <a:t>=11万</a:t>
            </a:r>
          </a:p>
        </p:txBody>
      </p:sp>
      <p:sp>
        <p:nvSpPr>
          <p:cNvPr id="18" name="object 11">
            <a:extLst>
              <a:ext uri="{FF2B5EF4-FFF2-40B4-BE49-F238E27FC236}">
                <a16:creationId xmlns:a16="http://schemas.microsoft.com/office/drawing/2014/main" id="{A32C03A1-AB4B-44AF-BB4F-E99D59104E7A}"/>
              </a:ext>
            </a:extLst>
          </p:cNvPr>
          <p:cNvSpPr txBox="1"/>
          <p:nvPr/>
        </p:nvSpPr>
        <p:spPr>
          <a:xfrm>
            <a:off x="3396932" y="2008905"/>
            <a:ext cx="23501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楷体"/>
                <a:cs typeface="楷体"/>
              </a:rPr>
              <a:t>预计成</a:t>
            </a:r>
            <a:r>
              <a:rPr sz="2400" spc="-10" dirty="0">
                <a:latin typeface="楷体"/>
                <a:cs typeface="楷体"/>
              </a:rPr>
              <a:t>本</a:t>
            </a:r>
            <a:r>
              <a:rPr sz="2400" dirty="0">
                <a:latin typeface="楷体"/>
                <a:cs typeface="楷体"/>
              </a:rPr>
              <a:t>=10万</a:t>
            </a: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楷体"/>
                <a:cs typeface="楷体"/>
              </a:rPr>
              <a:t>利</a:t>
            </a:r>
            <a:r>
              <a:rPr sz="2400" spc="-5" dirty="0">
                <a:latin typeface="楷体"/>
                <a:cs typeface="楷体"/>
              </a:rPr>
              <a:t>润</a:t>
            </a:r>
            <a:r>
              <a:rPr sz="2400" dirty="0">
                <a:latin typeface="楷体"/>
                <a:cs typeface="楷体"/>
              </a:rPr>
              <a:t>1万</a:t>
            </a: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楷体"/>
                <a:cs typeface="楷体"/>
              </a:rPr>
              <a:t>激励分</a:t>
            </a:r>
            <a:r>
              <a:rPr sz="2400" spc="-10" dirty="0">
                <a:latin typeface="楷体"/>
                <a:cs typeface="楷体"/>
              </a:rPr>
              <a:t>配</a:t>
            </a:r>
            <a:r>
              <a:rPr sz="2400" spc="-5" dirty="0">
                <a:latin typeface="楷体"/>
                <a:cs typeface="楷体"/>
              </a:rPr>
              <a:t>80/20</a:t>
            </a:r>
            <a:endParaRPr sz="2400" dirty="0">
              <a:latin typeface="楷体"/>
              <a:cs typeface="楷体"/>
            </a:endParaRPr>
          </a:p>
        </p:txBody>
      </p:sp>
    </p:spTree>
    <p:extLst>
      <p:ext uri="{BB962C8B-B14F-4D97-AF65-F5344CB8AC3E}">
        <p14:creationId xmlns:p14="http://schemas.microsoft.com/office/powerpoint/2010/main" val="3158403860"/>
      </p:ext>
    </p:extLst>
  </p:cSld>
  <p:clrMapOvr>
    <a:masterClrMapping/>
  </p:clrMapOvr>
  <p:transition spd="slow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14.2  </a:t>
            </a:r>
            <a:r>
              <a:rPr lang="zh-CN" altLang="en-US" dirty="0"/>
              <a:t>合同类型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67544" y="985292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华文新魏"/>
                <a:cs typeface="华文新魏"/>
              </a:rPr>
              <a:t>（</a:t>
            </a:r>
            <a:r>
              <a:rPr lang="en-US" altLang="zh-CN" sz="2400" b="1" dirty="0">
                <a:latin typeface="华文新魏"/>
                <a:cs typeface="华文新魏"/>
              </a:rPr>
              <a:t>3</a:t>
            </a:r>
            <a:r>
              <a:rPr lang="zh-CN" altLang="en-US" sz="2400" b="1" dirty="0">
                <a:latin typeface="华文新魏"/>
                <a:cs typeface="华文新魏"/>
              </a:rPr>
              <a:t>）成本加奖金</a:t>
            </a:r>
            <a:r>
              <a:rPr lang="en-US" altLang="zh-CN" sz="2400" b="1" dirty="0">
                <a:latin typeface="华文新魏"/>
                <a:cs typeface="华文新魏"/>
              </a:rPr>
              <a:t>CPAF</a:t>
            </a:r>
            <a:r>
              <a:rPr lang="zh-CN" altLang="en-US" sz="2400" b="1" dirty="0">
                <a:latin typeface="华文新魏"/>
                <a:cs typeface="华文新魏"/>
              </a:rPr>
              <a:t>：</a:t>
            </a:r>
            <a:r>
              <a:rPr lang="zh-CN" altLang="en-US" sz="2400" b="1" dirty="0">
                <a:solidFill>
                  <a:srgbClr val="7030A0"/>
                </a:solidFill>
                <a:latin typeface="华文新魏"/>
                <a:cs typeface="华文新魏"/>
              </a:rPr>
              <a:t>甲方根据乙方绩效情况给定费用</a:t>
            </a:r>
            <a:endParaRPr lang="zh-CN" altLang="en-US" sz="2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ABF0C6A8-0558-4584-A428-A278493DC847}"/>
              </a:ext>
            </a:extLst>
          </p:cNvPr>
          <p:cNvSpPr/>
          <p:nvPr/>
        </p:nvSpPr>
        <p:spPr>
          <a:xfrm>
            <a:off x="5154273" y="3059184"/>
            <a:ext cx="1628775" cy="726821"/>
          </a:xfrm>
          <a:custGeom>
            <a:avLst/>
            <a:gdLst/>
            <a:ahLst/>
            <a:cxnLst/>
            <a:rect l="l" t="t" r="r" b="b"/>
            <a:pathLst>
              <a:path w="1628775" h="675004">
                <a:moveTo>
                  <a:pt x="187198" y="0"/>
                </a:moveTo>
                <a:lnTo>
                  <a:pt x="90804" y="0"/>
                </a:lnTo>
                <a:lnTo>
                  <a:pt x="0" y="4953"/>
                </a:lnTo>
                <a:lnTo>
                  <a:pt x="86867" y="19431"/>
                </a:lnTo>
                <a:lnTo>
                  <a:pt x="139826" y="27559"/>
                </a:lnTo>
                <a:lnTo>
                  <a:pt x="191135" y="37465"/>
                </a:lnTo>
                <a:lnTo>
                  <a:pt x="238505" y="47371"/>
                </a:lnTo>
                <a:lnTo>
                  <a:pt x="287400" y="56768"/>
                </a:lnTo>
                <a:lnTo>
                  <a:pt x="333248" y="68580"/>
                </a:lnTo>
                <a:lnTo>
                  <a:pt x="380618" y="82931"/>
                </a:lnTo>
                <a:lnTo>
                  <a:pt x="417702" y="100965"/>
                </a:lnTo>
                <a:lnTo>
                  <a:pt x="457200" y="115950"/>
                </a:lnTo>
                <a:lnTo>
                  <a:pt x="495173" y="135255"/>
                </a:lnTo>
                <a:lnTo>
                  <a:pt x="530732" y="154686"/>
                </a:lnTo>
                <a:lnTo>
                  <a:pt x="559942" y="174498"/>
                </a:lnTo>
                <a:lnTo>
                  <a:pt x="589152" y="193929"/>
                </a:lnTo>
                <a:lnTo>
                  <a:pt x="624713" y="215137"/>
                </a:lnTo>
                <a:lnTo>
                  <a:pt x="664082" y="244475"/>
                </a:lnTo>
                <a:lnTo>
                  <a:pt x="695705" y="268731"/>
                </a:lnTo>
                <a:lnTo>
                  <a:pt x="749426" y="311150"/>
                </a:lnTo>
                <a:lnTo>
                  <a:pt x="808608" y="360299"/>
                </a:lnTo>
                <a:lnTo>
                  <a:pt x="859154" y="415417"/>
                </a:lnTo>
                <a:lnTo>
                  <a:pt x="886840" y="444627"/>
                </a:lnTo>
                <a:lnTo>
                  <a:pt x="910463" y="483870"/>
                </a:lnTo>
                <a:lnTo>
                  <a:pt x="556005" y="534416"/>
                </a:lnTo>
                <a:lnTo>
                  <a:pt x="607313" y="539369"/>
                </a:lnTo>
                <a:lnTo>
                  <a:pt x="646811" y="546100"/>
                </a:lnTo>
                <a:lnTo>
                  <a:pt x="678306" y="552450"/>
                </a:lnTo>
                <a:lnTo>
                  <a:pt x="713866" y="558800"/>
                </a:lnTo>
                <a:lnTo>
                  <a:pt x="749426" y="563753"/>
                </a:lnTo>
                <a:lnTo>
                  <a:pt x="782574" y="570484"/>
                </a:lnTo>
                <a:lnTo>
                  <a:pt x="855217" y="586740"/>
                </a:lnTo>
                <a:lnTo>
                  <a:pt x="893190" y="593090"/>
                </a:lnTo>
                <a:lnTo>
                  <a:pt x="926338" y="602996"/>
                </a:lnTo>
                <a:lnTo>
                  <a:pt x="957961" y="609346"/>
                </a:lnTo>
                <a:lnTo>
                  <a:pt x="989456" y="619252"/>
                </a:lnTo>
                <a:lnTo>
                  <a:pt x="1023492" y="630428"/>
                </a:lnTo>
                <a:lnTo>
                  <a:pt x="1056639" y="642239"/>
                </a:lnTo>
                <a:lnTo>
                  <a:pt x="1085850" y="651637"/>
                </a:lnTo>
                <a:lnTo>
                  <a:pt x="1111885" y="664718"/>
                </a:lnTo>
                <a:lnTo>
                  <a:pt x="1139570" y="674624"/>
                </a:lnTo>
                <a:lnTo>
                  <a:pt x="1164843" y="651637"/>
                </a:lnTo>
                <a:lnTo>
                  <a:pt x="1198752" y="624205"/>
                </a:lnTo>
                <a:lnTo>
                  <a:pt x="1227963" y="602996"/>
                </a:lnTo>
                <a:lnTo>
                  <a:pt x="1259586" y="578612"/>
                </a:lnTo>
                <a:lnTo>
                  <a:pt x="1293494" y="554228"/>
                </a:lnTo>
                <a:lnTo>
                  <a:pt x="1321181" y="536194"/>
                </a:lnTo>
                <a:lnTo>
                  <a:pt x="1350390" y="516381"/>
                </a:lnTo>
                <a:lnTo>
                  <a:pt x="1378076" y="500125"/>
                </a:lnTo>
                <a:lnTo>
                  <a:pt x="1407287" y="485775"/>
                </a:lnTo>
                <a:lnTo>
                  <a:pt x="1445133" y="469519"/>
                </a:lnTo>
                <a:lnTo>
                  <a:pt x="1478280" y="456438"/>
                </a:lnTo>
                <a:lnTo>
                  <a:pt x="1534396" y="436499"/>
                </a:lnTo>
                <a:lnTo>
                  <a:pt x="1283208" y="436499"/>
                </a:lnTo>
                <a:lnTo>
                  <a:pt x="1235837" y="384683"/>
                </a:lnTo>
                <a:lnTo>
                  <a:pt x="1204340" y="355346"/>
                </a:lnTo>
                <a:lnTo>
                  <a:pt x="1164843" y="327406"/>
                </a:lnTo>
                <a:lnTo>
                  <a:pt x="1123695" y="301752"/>
                </a:lnTo>
                <a:lnTo>
                  <a:pt x="1080262" y="271906"/>
                </a:lnTo>
                <a:lnTo>
                  <a:pt x="991869" y="223266"/>
                </a:lnTo>
                <a:lnTo>
                  <a:pt x="944499" y="200279"/>
                </a:lnTo>
                <a:lnTo>
                  <a:pt x="853693" y="159639"/>
                </a:lnTo>
                <a:lnTo>
                  <a:pt x="802386" y="140208"/>
                </a:lnTo>
                <a:lnTo>
                  <a:pt x="758951" y="120396"/>
                </a:lnTo>
                <a:lnTo>
                  <a:pt x="652271" y="81661"/>
                </a:lnTo>
                <a:lnTo>
                  <a:pt x="595376" y="63627"/>
                </a:lnTo>
                <a:lnTo>
                  <a:pt x="545718" y="52324"/>
                </a:lnTo>
                <a:lnTo>
                  <a:pt x="492760" y="37465"/>
                </a:lnTo>
                <a:lnTo>
                  <a:pt x="433577" y="24384"/>
                </a:lnTo>
                <a:lnTo>
                  <a:pt x="382269" y="18034"/>
                </a:lnTo>
                <a:lnTo>
                  <a:pt x="338836" y="9906"/>
                </a:lnTo>
                <a:lnTo>
                  <a:pt x="287400" y="4953"/>
                </a:lnTo>
                <a:lnTo>
                  <a:pt x="238505" y="3175"/>
                </a:lnTo>
                <a:lnTo>
                  <a:pt x="187198" y="0"/>
                </a:lnTo>
                <a:close/>
              </a:path>
              <a:path w="1628775" h="675004">
                <a:moveTo>
                  <a:pt x="1628393" y="400939"/>
                </a:moveTo>
                <a:lnTo>
                  <a:pt x="1283208" y="436499"/>
                </a:lnTo>
                <a:lnTo>
                  <a:pt x="1534396" y="436499"/>
                </a:lnTo>
                <a:lnTo>
                  <a:pt x="1579371" y="420370"/>
                </a:lnTo>
                <a:lnTo>
                  <a:pt x="1628393" y="400939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CBDFD06D-F055-4C40-91AF-F3F238B90795}"/>
              </a:ext>
            </a:extLst>
          </p:cNvPr>
          <p:cNvSpPr/>
          <p:nvPr/>
        </p:nvSpPr>
        <p:spPr>
          <a:xfrm>
            <a:off x="2351637" y="3059184"/>
            <a:ext cx="1628775" cy="701040"/>
          </a:xfrm>
          <a:custGeom>
            <a:avLst/>
            <a:gdLst/>
            <a:ahLst/>
            <a:cxnLst/>
            <a:rect l="l" t="t" r="r" b="b"/>
            <a:pathLst>
              <a:path w="1628775" h="701039">
                <a:moveTo>
                  <a:pt x="0" y="418591"/>
                </a:moveTo>
                <a:lnTo>
                  <a:pt x="55244" y="438403"/>
                </a:lnTo>
                <a:lnTo>
                  <a:pt x="96393" y="456438"/>
                </a:lnTo>
                <a:lnTo>
                  <a:pt x="146050" y="473963"/>
                </a:lnTo>
                <a:lnTo>
                  <a:pt x="217169" y="508253"/>
                </a:lnTo>
                <a:lnTo>
                  <a:pt x="246379" y="521334"/>
                </a:lnTo>
                <a:lnTo>
                  <a:pt x="275589" y="541146"/>
                </a:lnTo>
                <a:lnTo>
                  <a:pt x="334771" y="578484"/>
                </a:lnTo>
                <a:lnTo>
                  <a:pt x="368807" y="602869"/>
                </a:lnTo>
                <a:lnTo>
                  <a:pt x="404368" y="627126"/>
                </a:lnTo>
                <a:lnTo>
                  <a:pt x="433577" y="651890"/>
                </a:lnTo>
                <a:lnTo>
                  <a:pt x="465074" y="677671"/>
                </a:lnTo>
                <a:lnTo>
                  <a:pt x="488822" y="700532"/>
                </a:lnTo>
                <a:lnTo>
                  <a:pt x="516508" y="692531"/>
                </a:lnTo>
                <a:lnTo>
                  <a:pt x="542544" y="679450"/>
                </a:lnTo>
                <a:lnTo>
                  <a:pt x="571753" y="669544"/>
                </a:lnTo>
                <a:lnTo>
                  <a:pt x="604901" y="656463"/>
                </a:lnTo>
                <a:lnTo>
                  <a:pt x="638809" y="645159"/>
                </a:lnTo>
                <a:lnTo>
                  <a:pt x="670432" y="635253"/>
                </a:lnTo>
                <a:lnTo>
                  <a:pt x="702056" y="628903"/>
                </a:lnTo>
                <a:lnTo>
                  <a:pt x="735202" y="618997"/>
                </a:lnTo>
                <a:lnTo>
                  <a:pt x="810260" y="602869"/>
                </a:lnTo>
                <a:lnTo>
                  <a:pt x="845819" y="594740"/>
                </a:lnTo>
                <a:lnTo>
                  <a:pt x="878966" y="588009"/>
                </a:lnTo>
                <a:lnTo>
                  <a:pt x="949960" y="575309"/>
                </a:lnTo>
                <a:lnTo>
                  <a:pt x="981582" y="570357"/>
                </a:lnTo>
                <a:lnTo>
                  <a:pt x="1021079" y="562228"/>
                </a:lnTo>
                <a:lnTo>
                  <a:pt x="1070864" y="557276"/>
                </a:lnTo>
                <a:lnTo>
                  <a:pt x="717803" y="503300"/>
                </a:lnTo>
                <a:lnTo>
                  <a:pt x="741552" y="462661"/>
                </a:lnTo>
                <a:lnTo>
                  <a:pt x="747424" y="456438"/>
                </a:lnTo>
                <a:lnTo>
                  <a:pt x="345058" y="456438"/>
                </a:lnTo>
                <a:lnTo>
                  <a:pt x="0" y="418591"/>
                </a:lnTo>
                <a:close/>
              </a:path>
              <a:path w="1628775" h="701039">
                <a:moveTo>
                  <a:pt x="1537589" y="0"/>
                </a:moveTo>
                <a:lnTo>
                  <a:pt x="1441196" y="0"/>
                </a:lnTo>
                <a:lnTo>
                  <a:pt x="1389888" y="3175"/>
                </a:lnTo>
                <a:lnTo>
                  <a:pt x="1340865" y="4952"/>
                </a:lnTo>
                <a:lnTo>
                  <a:pt x="1289557" y="9906"/>
                </a:lnTo>
                <a:lnTo>
                  <a:pt x="1246124" y="18033"/>
                </a:lnTo>
                <a:lnTo>
                  <a:pt x="1194815" y="26162"/>
                </a:lnTo>
                <a:lnTo>
                  <a:pt x="1135634" y="37337"/>
                </a:lnTo>
                <a:lnTo>
                  <a:pt x="1082675" y="53593"/>
                </a:lnTo>
                <a:lnTo>
                  <a:pt x="1032890" y="66675"/>
                </a:lnTo>
                <a:lnTo>
                  <a:pt x="976122" y="84708"/>
                </a:lnTo>
                <a:lnTo>
                  <a:pt x="922401" y="104012"/>
                </a:lnTo>
                <a:lnTo>
                  <a:pt x="869441" y="125221"/>
                </a:lnTo>
                <a:lnTo>
                  <a:pt x="826007" y="145033"/>
                </a:lnTo>
                <a:lnTo>
                  <a:pt x="774700" y="166243"/>
                </a:lnTo>
                <a:lnTo>
                  <a:pt x="731265" y="185674"/>
                </a:lnTo>
                <a:lnTo>
                  <a:pt x="636524" y="231520"/>
                </a:lnTo>
                <a:lnTo>
                  <a:pt x="589152" y="260857"/>
                </a:lnTo>
                <a:lnTo>
                  <a:pt x="548004" y="283337"/>
                </a:lnTo>
                <a:lnTo>
                  <a:pt x="504570" y="314451"/>
                </a:lnTo>
                <a:lnTo>
                  <a:pt x="463550" y="342011"/>
                </a:lnTo>
                <a:lnTo>
                  <a:pt x="424052" y="371728"/>
                </a:lnTo>
                <a:lnTo>
                  <a:pt x="392429" y="402336"/>
                </a:lnTo>
                <a:lnTo>
                  <a:pt x="364870" y="426719"/>
                </a:lnTo>
                <a:lnTo>
                  <a:pt x="345058" y="456438"/>
                </a:lnTo>
                <a:lnTo>
                  <a:pt x="747424" y="456438"/>
                </a:lnTo>
                <a:lnTo>
                  <a:pt x="769112" y="433450"/>
                </a:lnTo>
                <a:lnTo>
                  <a:pt x="819657" y="376174"/>
                </a:lnTo>
                <a:lnTo>
                  <a:pt x="849756" y="348741"/>
                </a:lnTo>
                <a:lnTo>
                  <a:pt x="878966" y="324357"/>
                </a:lnTo>
                <a:lnTo>
                  <a:pt x="932688" y="280288"/>
                </a:lnTo>
                <a:lnTo>
                  <a:pt x="964184" y="255905"/>
                </a:lnTo>
                <a:lnTo>
                  <a:pt x="1003680" y="224789"/>
                </a:lnTo>
                <a:lnTo>
                  <a:pt x="1039240" y="201802"/>
                </a:lnTo>
                <a:lnTo>
                  <a:pt x="1068451" y="180720"/>
                </a:lnTo>
                <a:lnTo>
                  <a:pt x="1097661" y="161289"/>
                </a:lnTo>
                <a:lnTo>
                  <a:pt x="1133221" y="140081"/>
                </a:lnTo>
                <a:lnTo>
                  <a:pt x="1171066" y="120776"/>
                </a:lnTo>
                <a:lnTo>
                  <a:pt x="1210564" y="104012"/>
                </a:lnTo>
                <a:lnTo>
                  <a:pt x="1247775" y="86487"/>
                </a:lnTo>
                <a:lnTo>
                  <a:pt x="1295146" y="71627"/>
                </a:lnTo>
                <a:lnTo>
                  <a:pt x="1340865" y="58546"/>
                </a:lnTo>
                <a:lnTo>
                  <a:pt x="1389888" y="48640"/>
                </a:lnTo>
                <a:lnTo>
                  <a:pt x="1437259" y="37337"/>
                </a:lnTo>
                <a:lnTo>
                  <a:pt x="1488566" y="27431"/>
                </a:lnTo>
                <a:lnTo>
                  <a:pt x="1541526" y="19431"/>
                </a:lnTo>
                <a:lnTo>
                  <a:pt x="1628393" y="4952"/>
                </a:lnTo>
                <a:lnTo>
                  <a:pt x="1537589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764B0316-96FC-415F-BF92-D5D80C5EA30F}"/>
              </a:ext>
            </a:extLst>
          </p:cNvPr>
          <p:cNvSpPr/>
          <p:nvPr/>
        </p:nvSpPr>
        <p:spPr>
          <a:xfrm>
            <a:off x="2555776" y="1777380"/>
            <a:ext cx="3707964" cy="1309370"/>
          </a:xfrm>
          <a:custGeom>
            <a:avLst/>
            <a:gdLst/>
            <a:ahLst/>
            <a:cxnLst/>
            <a:rect l="l" t="t" r="r" b="b"/>
            <a:pathLst>
              <a:path w="3601720" h="1309370">
                <a:moveTo>
                  <a:pt x="3217799" y="0"/>
                </a:moveTo>
                <a:lnTo>
                  <a:pt x="383413" y="0"/>
                </a:lnTo>
                <a:lnTo>
                  <a:pt x="0" y="383413"/>
                </a:lnTo>
                <a:lnTo>
                  <a:pt x="0" y="925703"/>
                </a:lnTo>
                <a:lnTo>
                  <a:pt x="383413" y="1309116"/>
                </a:lnTo>
                <a:lnTo>
                  <a:pt x="3217799" y="1309116"/>
                </a:lnTo>
                <a:lnTo>
                  <a:pt x="3601212" y="925703"/>
                </a:lnTo>
                <a:lnTo>
                  <a:pt x="3601212" y="383413"/>
                </a:lnTo>
                <a:lnTo>
                  <a:pt x="3217799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233CB872-6ADF-4805-907B-EBE19B69E54C}"/>
              </a:ext>
            </a:extLst>
          </p:cNvPr>
          <p:cNvSpPr/>
          <p:nvPr/>
        </p:nvSpPr>
        <p:spPr>
          <a:xfrm>
            <a:off x="918900" y="3851664"/>
            <a:ext cx="2957744" cy="1033780"/>
          </a:xfrm>
          <a:custGeom>
            <a:avLst/>
            <a:gdLst/>
            <a:ahLst/>
            <a:cxnLst/>
            <a:rect l="l" t="t" r="r" b="b"/>
            <a:pathLst>
              <a:path w="4328160" h="1033779">
                <a:moveTo>
                  <a:pt x="4155948" y="0"/>
                </a:moveTo>
                <a:lnTo>
                  <a:pt x="172212" y="0"/>
                </a:lnTo>
                <a:lnTo>
                  <a:pt x="126431" y="6150"/>
                </a:lnTo>
                <a:lnTo>
                  <a:pt x="85293" y="23509"/>
                </a:lnTo>
                <a:lnTo>
                  <a:pt x="50439" y="50434"/>
                </a:lnTo>
                <a:lnTo>
                  <a:pt x="23511" y="85287"/>
                </a:lnTo>
                <a:lnTo>
                  <a:pt x="6151" y="126426"/>
                </a:lnTo>
                <a:lnTo>
                  <a:pt x="0" y="172212"/>
                </a:lnTo>
                <a:lnTo>
                  <a:pt x="0" y="861060"/>
                </a:lnTo>
                <a:lnTo>
                  <a:pt x="6151" y="906840"/>
                </a:lnTo>
                <a:lnTo>
                  <a:pt x="23511" y="947978"/>
                </a:lnTo>
                <a:lnTo>
                  <a:pt x="50439" y="982832"/>
                </a:lnTo>
                <a:lnTo>
                  <a:pt x="85293" y="1009760"/>
                </a:lnTo>
                <a:lnTo>
                  <a:pt x="126431" y="1027120"/>
                </a:lnTo>
                <a:lnTo>
                  <a:pt x="172212" y="1033272"/>
                </a:lnTo>
                <a:lnTo>
                  <a:pt x="4155948" y="1033272"/>
                </a:lnTo>
                <a:lnTo>
                  <a:pt x="4201733" y="1027120"/>
                </a:lnTo>
                <a:lnTo>
                  <a:pt x="4242872" y="1009760"/>
                </a:lnTo>
                <a:lnTo>
                  <a:pt x="4277725" y="982832"/>
                </a:lnTo>
                <a:lnTo>
                  <a:pt x="4304650" y="947978"/>
                </a:lnTo>
                <a:lnTo>
                  <a:pt x="4322009" y="906840"/>
                </a:lnTo>
                <a:lnTo>
                  <a:pt x="4328160" y="861060"/>
                </a:lnTo>
                <a:lnTo>
                  <a:pt x="4328160" y="172212"/>
                </a:lnTo>
                <a:lnTo>
                  <a:pt x="4322009" y="126426"/>
                </a:lnTo>
                <a:lnTo>
                  <a:pt x="4304650" y="85287"/>
                </a:lnTo>
                <a:lnTo>
                  <a:pt x="4277725" y="50434"/>
                </a:lnTo>
                <a:lnTo>
                  <a:pt x="4242872" y="23509"/>
                </a:lnTo>
                <a:lnTo>
                  <a:pt x="4201733" y="6150"/>
                </a:lnTo>
                <a:lnTo>
                  <a:pt x="4155948" y="0"/>
                </a:lnTo>
                <a:close/>
              </a:path>
            </a:pathLst>
          </a:custGeom>
          <a:solidFill>
            <a:srgbClr val="9EBE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9938CF26-3A11-49D9-B09D-D131919C3529}"/>
              </a:ext>
            </a:extLst>
          </p:cNvPr>
          <p:cNvSpPr/>
          <p:nvPr/>
        </p:nvSpPr>
        <p:spPr>
          <a:xfrm>
            <a:off x="5466236" y="3880159"/>
            <a:ext cx="2957744" cy="1033780"/>
          </a:xfrm>
          <a:custGeom>
            <a:avLst/>
            <a:gdLst/>
            <a:ahLst/>
            <a:cxnLst/>
            <a:rect l="l" t="t" r="r" b="b"/>
            <a:pathLst>
              <a:path w="4020820" h="1033779">
                <a:moveTo>
                  <a:pt x="3848100" y="0"/>
                </a:moveTo>
                <a:lnTo>
                  <a:pt x="172212" y="0"/>
                </a:lnTo>
                <a:lnTo>
                  <a:pt x="126426" y="6150"/>
                </a:lnTo>
                <a:lnTo>
                  <a:pt x="85287" y="23509"/>
                </a:lnTo>
                <a:lnTo>
                  <a:pt x="50434" y="50434"/>
                </a:lnTo>
                <a:lnTo>
                  <a:pt x="23509" y="85287"/>
                </a:lnTo>
                <a:lnTo>
                  <a:pt x="6150" y="126426"/>
                </a:lnTo>
                <a:lnTo>
                  <a:pt x="0" y="172212"/>
                </a:lnTo>
                <a:lnTo>
                  <a:pt x="0" y="861060"/>
                </a:lnTo>
                <a:lnTo>
                  <a:pt x="6150" y="906840"/>
                </a:lnTo>
                <a:lnTo>
                  <a:pt x="23509" y="947978"/>
                </a:lnTo>
                <a:lnTo>
                  <a:pt x="50434" y="982832"/>
                </a:lnTo>
                <a:lnTo>
                  <a:pt x="85287" y="1009760"/>
                </a:lnTo>
                <a:lnTo>
                  <a:pt x="126426" y="1027120"/>
                </a:lnTo>
                <a:lnTo>
                  <a:pt x="172212" y="1033272"/>
                </a:lnTo>
                <a:lnTo>
                  <a:pt x="3848100" y="1033272"/>
                </a:lnTo>
                <a:lnTo>
                  <a:pt x="3893885" y="1027120"/>
                </a:lnTo>
                <a:lnTo>
                  <a:pt x="3935024" y="1009760"/>
                </a:lnTo>
                <a:lnTo>
                  <a:pt x="3969877" y="982832"/>
                </a:lnTo>
                <a:lnTo>
                  <a:pt x="3996802" y="947978"/>
                </a:lnTo>
                <a:lnTo>
                  <a:pt x="4014161" y="906840"/>
                </a:lnTo>
                <a:lnTo>
                  <a:pt x="4020312" y="861060"/>
                </a:lnTo>
                <a:lnTo>
                  <a:pt x="4020312" y="172212"/>
                </a:lnTo>
                <a:lnTo>
                  <a:pt x="4014161" y="126426"/>
                </a:lnTo>
                <a:lnTo>
                  <a:pt x="3996802" y="85287"/>
                </a:lnTo>
                <a:lnTo>
                  <a:pt x="3969877" y="50434"/>
                </a:lnTo>
                <a:lnTo>
                  <a:pt x="3935024" y="23509"/>
                </a:lnTo>
                <a:lnTo>
                  <a:pt x="3893885" y="6150"/>
                </a:lnTo>
                <a:lnTo>
                  <a:pt x="3848100" y="0"/>
                </a:lnTo>
                <a:close/>
              </a:path>
            </a:pathLst>
          </a:custGeom>
          <a:solidFill>
            <a:srgbClr val="9EBE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C3767591-BCF0-4C19-8F49-34A011D3E481}"/>
              </a:ext>
            </a:extLst>
          </p:cNvPr>
          <p:cNvSpPr txBox="1"/>
          <p:nvPr/>
        </p:nvSpPr>
        <p:spPr>
          <a:xfrm>
            <a:off x="5687676" y="4003509"/>
            <a:ext cx="2405380" cy="749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50"/>
              </a:lnSpc>
              <a:spcBef>
                <a:spcPts val="100"/>
              </a:spcBef>
            </a:pPr>
            <a:r>
              <a:rPr sz="2400" dirty="0">
                <a:latin typeface="华文新魏"/>
                <a:cs typeface="华文新魏"/>
              </a:rPr>
              <a:t>例2：</a:t>
            </a:r>
            <a:r>
              <a:rPr sz="2400" dirty="0">
                <a:latin typeface="楷体"/>
                <a:cs typeface="楷体"/>
              </a:rPr>
              <a:t>奖励:</a:t>
            </a:r>
            <a:r>
              <a:rPr sz="2400" spc="-40" dirty="0">
                <a:latin typeface="楷体"/>
                <a:cs typeface="楷体"/>
              </a:rPr>
              <a:t> </a:t>
            </a:r>
            <a:r>
              <a:rPr sz="2400" dirty="0">
                <a:latin typeface="楷体"/>
                <a:cs typeface="楷体"/>
              </a:rPr>
              <a:t>3万</a:t>
            </a:r>
          </a:p>
          <a:p>
            <a:pPr marL="12700">
              <a:lnSpc>
                <a:spcPts val="2850"/>
              </a:lnSpc>
            </a:pPr>
            <a:r>
              <a:rPr sz="2400" spc="-5" dirty="0">
                <a:latin typeface="华文新魏"/>
                <a:cs typeface="华文新魏"/>
              </a:rPr>
              <a:t>则支付总价</a:t>
            </a:r>
            <a:r>
              <a:rPr sz="2400" dirty="0">
                <a:latin typeface="华文新魏"/>
                <a:cs typeface="华文新魏"/>
              </a:rPr>
              <a:t>=13万</a:t>
            </a:r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F542A6AF-3789-41B8-A359-AF1F3FFD07F2}"/>
              </a:ext>
            </a:extLst>
          </p:cNvPr>
          <p:cNvSpPr txBox="1"/>
          <p:nvPr/>
        </p:nvSpPr>
        <p:spPr>
          <a:xfrm>
            <a:off x="1139365" y="4021209"/>
            <a:ext cx="24110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华文新魏"/>
                <a:cs typeface="华文新魏"/>
              </a:rPr>
              <a:t>例1：没有奖励，  </a:t>
            </a:r>
            <a:r>
              <a:rPr sz="2400" spc="-5" dirty="0">
                <a:latin typeface="华文新魏"/>
                <a:cs typeface="华文新魏"/>
              </a:rPr>
              <a:t>则支付总价</a:t>
            </a:r>
            <a:r>
              <a:rPr sz="2400" dirty="0">
                <a:latin typeface="华文新魏"/>
                <a:cs typeface="华文新魏"/>
              </a:rPr>
              <a:t>=</a:t>
            </a:r>
            <a:r>
              <a:rPr sz="2400" spc="5" dirty="0">
                <a:latin typeface="华文新魏"/>
                <a:cs typeface="华文新魏"/>
              </a:rPr>
              <a:t>1</a:t>
            </a:r>
            <a:r>
              <a:rPr sz="2400" dirty="0">
                <a:latin typeface="华文新魏"/>
                <a:cs typeface="华文新魏"/>
              </a:rPr>
              <a:t>0万</a:t>
            </a:r>
          </a:p>
        </p:txBody>
      </p:sp>
      <p:sp>
        <p:nvSpPr>
          <p:cNvPr id="18" name="object 11">
            <a:extLst>
              <a:ext uri="{FF2B5EF4-FFF2-40B4-BE49-F238E27FC236}">
                <a16:creationId xmlns:a16="http://schemas.microsoft.com/office/drawing/2014/main" id="{9B69A5B0-EF72-44CF-99E3-0510EDFC2A0C}"/>
              </a:ext>
            </a:extLst>
          </p:cNvPr>
          <p:cNvSpPr txBox="1"/>
          <p:nvPr/>
        </p:nvSpPr>
        <p:spPr>
          <a:xfrm>
            <a:off x="2690332" y="2040645"/>
            <a:ext cx="34163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楷体"/>
                <a:cs typeface="楷体"/>
              </a:rPr>
              <a:t>预计成本=10万</a:t>
            </a: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楷体"/>
                <a:cs typeface="楷体"/>
              </a:rPr>
              <a:t>甲方判断决定奖励费用</a:t>
            </a:r>
          </a:p>
        </p:txBody>
      </p:sp>
    </p:spTree>
    <p:extLst>
      <p:ext uri="{BB962C8B-B14F-4D97-AF65-F5344CB8AC3E}">
        <p14:creationId xmlns:p14="http://schemas.microsoft.com/office/powerpoint/2010/main" val="1551005776"/>
      </p:ext>
    </p:extLst>
  </p:cSld>
  <p:clrMapOvr>
    <a:masterClrMapping/>
  </p:clrMapOvr>
  <p:transition spd="slow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14.2  </a:t>
            </a:r>
            <a:r>
              <a:rPr lang="zh-CN" altLang="en-US" dirty="0"/>
              <a:t>合同类型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67544" y="985292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合同类型与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相应的风险</a:t>
            </a:r>
            <a:endParaRPr lang="en-US" altLang="zh-CN" sz="2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82D2E308-52DC-407C-B167-70444CD5D840}"/>
              </a:ext>
            </a:extLst>
          </p:cNvPr>
          <p:cNvSpPr/>
          <p:nvPr/>
        </p:nvSpPr>
        <p:spPr>
          <a:xfrm>
            <a:off x="423672" y="2866661"/>
            <a:ext cx="4284345" cy="1007744"/>
          </a:xfrm>
          <a:custGeom>
            <a:avLst/>
            <a:gdLst/>
            <a:ahLst/>
            <a:cxnLst/>
            <a:rect l="l" t="t" r="r" b="b"/>
            <a:pathLst>
              <a:path w="4284345" h="1007745">
                <a:moveTo>
                  <a:pt x="3780281" y="0"/>
                </a:moveTo>
                <a:lnTo>
                  <a:pt x="0" y="0"/>
                </a:lnTo>
                <a:lnTo>
                  <a:pt x="503681" y="503681"/>
                </a:lnTo>
                <a:lnTo>
                  <a:pt x="0" y="1007363"/>
                </a:lnTo>
                <a:lnTo>
                  <a:pt x="3780281" y="1007363"/>
                </a:lnTo>
                <a:lnTo>
                  <a:pt x="4283964" y="503681"/>
                </a:lnTo>
                <a:lnTo>
                  <a:pt x="3780281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4CA44775-1685-4449-8588-30D148BCB2E8}"/>
              </a:ext>
            </a:extLst>
          </p:cNvPr>
          <p:cNvSpPr txBox="1"/>
          <p:nvPr/>
        </p:nvSpPr>
        <p:spPr>
          <a:xfrm>
            <a:off x="1170052" y="3037857"/>
            <a:ext cx="28740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华文隶书"/>
                <a:cs typeface="华文隶书"/>
              </a:rPr>
              <a:t>成本补偿类合同</a:t>
            </a:r>
            <a:endParaRPr sz="3200">
              <a:latin typeface="华文隶书"/>
              <a:cs typeface="华文隶书"/>
            </a:endParaRP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5E187D53-B962-4C64-93CB-96DFE15F5E20}"/>
              </a:ext>
            </a:extLst>
          </p:cNvPr>
          <p:cNvSpPr/>
          <p:nvPr/>
        </p:nvSpPr>
        <p:spPr>
          <a:xfrm>
            <a:off x="4277869" y="2866661"/>
            <a:ext cx="4284345" cy="1007744"/>
          </a:xfrm>
          <a:custGeom>
            <a:avLst/>
            <a:gdLst/>
            <a:ahLst/>
            <a:cxnLst/>
            <a:rect l="l" t="t" r="r" b="b"/>
            <a:pathLst>
              <a:path w="4284345" h="1007745">
                <a:moveTo>
                  <a:pt x="3780281" y="0"/>
                </a:moveTo>
                <a:lnTo>
                  <a:pt x="0" y="0"/>
                </a:lnTo>
                <a:lnTo>
                  <a:pt x="503682" y="503681"/>
                </a:lnTo>
                <a:lnTo>
                  <a:pt x="0" y="1007363"/>
                </a:lnTo>
                <a:lnTo>
                  <a:pt x="3780281" y="1007363"/>
                </a:lnTo>
                <a:lnTo>
                  <a:pt x="4283964" y="503681"/>
                </a:lnTo>
                <a:lnTo>
                  <a:pt x="3780281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4FF9820D-FB65-4E25-9A3E-33E9B26181DC}"/>
              </a:ext>
            </a:extLst>
          </p:cNvPr>
          <p:cNvSpPr/>
          <p:nvPr/>
        </p:nvSpPr>
        <p:spPr>
          <a:xfrm>
            <a:off x="4277869" y="2866661"/>
            <a:ext cx="4284345" cy="1007744"/>
          </a:xfrm>
          <a:custGeom>
            <a:avLst/>
            <a:gdLst/>
            <a:ahLst/>
            <a:cxnLst/>
            <a:rect l="l" t="t" r="r" b="b"/>
            <a:pathLst>
              <a:path w="4284345" h="1007745">
                <a:moveTo>
                  <a:pt x="0" y="0"/>
                </a:moveTo>
                <a:lnTo>
                  <a:pt x="3780281" y="0"/>
                </a:lnTo>
                <a:lnTo>
                  <a:pt x="4283964" y="503681"/>
                </a:lnTo>
                <a:lnTo>
                  <a:pt x="3780281" y="1007363"/>
                </a:lnTo>
                <a:lnTo>
                  <a:pt x="0" y="1007363"/>
                </a:lnTo>
                <a:lnTo>
                  <a:pt x="503682" y="503681"/>
                </a:lnTo>
                <a:lnTo>
                  <a:pt x="0" y="0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FB523A9D-F55B-4866-8FEC-D0AF7DAF9EF1}"/>
              </a:ext>
            </a:extLst>
          </p:cNvPr>
          <p:cNvSpPr txBox="1"/>
          <p:nvPr/>
        </p:nvSpPr>
        <p:spPr>
          <a:xfrm>
            <a:off x="5635752" y="3037857"/>
            <a:ext cx="16548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华文隶书"/>
                <a:cs typeface="华文隶书"/>
              </a:rPr>
              <a:t>总价合同</a:t>
            </a:r>
            <a:endParaRPr sz="3200">
              <a:latin typeface="华文隶书"/>
              <a:cs typeface="华文隶书"/>
            </a:endParaRPr>
          </a:p>
        </p:txBody>
      </p:sp>
      <p:sp>
        <p:nvSpPr>
          <p:cNvPr id="15" name="object 9">
            <a:extLst>
              <a:ext uri="{FF2B5EF4-FFF2-40B4-BE49-F238E27FC236}">
                <a16:creationId xmlns:a16="http://schemas.microsoft.com/office/drawing/2014/main" id="{1AE554D1-D597-4965-B878-667BFC4B05E8}"/>
              </a:ext>
            </a:extLst>
          </p:cNvPr>
          <p:cNvSpPr/>
          <p:nvPr/>
        </p:nvSpPr>
        <p:spPr>
          <a:xfrm>
            <a:off x="533400" y="1705372"/>
            <a:ext cx="8077200" cy="937260"/>
          </a:xfrm>
          <a:custGeom>
            <a:avLst/>
            <a:gdLst/>
            <a:ahLst/>
            <a:cxnLst/>
            <a:rect l="l" t="t" r="r" b="b"/>
            <a:pathLst>
              <a:path w="8077200" h="937260">
                <a:moveTo>
                  <a:pt x="0" y="234314"/>
                </a:moveTo>
                <a:lnTo>
                  <a:pt x="7608570" y="234314"/>
                </a:lnTo>
                <a:lnTo>
                  <a:pt x="7608570" y="0"/>
                </a:lnTo>
                <a:lnTo>
                  <a:pt x="8077200" y="468629"/>
                </a:lnTo>
                <a:lnTo>
                  <a:pt x="7608570" y="937259"/>
                </a:lnTo>
                <a:lnTo>
                  <a:pt x="7608570" y="702944"/>
                </a:lnTo>
                <a:lnTo>
                  <a:pt x="0" y="702944"/>
                </a:lnTo>
                <a:lnTo>
                  <a:pt x="0" y="234314"/>
                </a:lnTo>
                <a:close/>
              </a:path>
            </a:pathLst>
          </a:custGeom>
          <a:ln w="19812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B48F5800-4381-49C9-B565-1D94CC984A5E}"/>
              </a:ext>
            </a:extLst>
          </p:cNvPr>
          <p:cNvSpPr txBox="1"/>
          <p:nvPr/>
        </p:nvSpPr>
        <p:spPr>
          <a:xfrm>
            <a:off x="3479688" y="1936158"/>
            <a:ext cx="3744416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 err="1">
                <a:solidFill>
                  <a:srgbClr val="FF0000"/>
                </a:solidFill>
                <a:latin typeface="华文新魏"/>
                <a:cs typeface="华文新魏"/>
              </a:rPr>
              <a:t>乙方风险</a:t>
            </a:r>
            <a:endParaRPr sz="3200" dirty="0">
              <a:latin typeface="华文新魏"/>
              <a:cs typeface="华文新魏"/>
            </a:endParaRPr>
          </a:p>
        </p:txBody>
      </p:sp>
      <p:sp>
        <p:nvSpPr>
          <p:cNvPr id="17" name="object 11">
            <a:extLst>
              <a:ext uri="{FF2B5EF4-FFF2-40B4-BE49-F238E27FC236}">
                <a16:creationId xmlns:a16="http://schemas.microsoft.com/office/drawing/2014/main" id="{22480119-EF59-434A-AD14-BFC1E9A3934B}"/>
              </a:ext>
            </a:extLst>
          </p:cNvPr>
          <p:cNvSpPr/>
          <p:nvPr/>
        </p:nvSpPr>
        <p:spPr>
          <a:xfrm>
            <a:off x="416053" y="3979180"/>
            <a:ext cx="7931150" cy="1012190"/>
          </a:xfrm>
          <a:custGeom>
            <a:avLst/>
            <a:gdLst/>
            <a:ahLst/>
            <a:cxnLst/>
            <a:rect l="l" t="t" r="r" b="b"/>
            <a:pathLst>
              <a:path w="7931150" h="1012189">
                <a:moveTo>
                  <a:pt x="0" y="505968"/>
                </a:moveTo>
                <a:lnTo>
                  <a:pt x="505968" y="0"/>
                </a:lnTo>
                <a:lnTo>
                  <a:pt x="505968" y="252984"/>
                </a:lnTo>
                <a:lnTo>
                  <a:pt x="7930896" y="252984"/>
                </a:lnTo>
                <a:lnTo>
                  <a:pt x="7930896" y="758952"/>
                </a:lnTo>
                <a:lnTo>
                  <a:pt x="505968" y="758952"/>
                </a:lnTo>
                <a:lnTo>
                  <a:pt x="505968" y="1011936"/>
                </a:lnTo>
                <a:lnTo>
                  <a:pt x="0" y="505968"/>
                </a:lnTo>
                <a:close/>
              </a:path>
            </a:pathLst>
          </a:custGeom>
          <a:ln w="19811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2">
            <a:extLst>
              <a:ext uri="{FF2B5EF4-FFF2-40B4-BE49-F238E27FC236}">
                <a16:creationId xmlns:a16="http://schemas.microsoft.com/office/drawing/2014/main" id="{3F517E77-E640-477A-B26A-C78D04DCA3ED}"/>
              </a:ext>
            </a:extLst>
          </p:cNvPr>
          <p:cNvSpPr txBox="1"/>
          <p:nvPr/>
        </p:nvSpPr>
        <p:spPr>
          <a:xfrm>
            <a:off x="3491880" y="4216452"/>
            <a:ext cx="367240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 err="1">
                <a:solidFill>
                  <a:srgbClr val="FF0000"/>
                </a:solidFill>
                <a:latin typeface="华文新魏"/>
                <a:cs typeface="华文新魏"/>
              </a:rPr>
              <a:t>甲方风险</a:t>
            </a:r>
            <a:endParaRPr sz="3200" dirty="0">
              <a:latin typeface="华文新魏"/>
              <a:cs typeface="华文新魏"/>
            </a:endParaRPr>
          </a:p>
        </p:txBody>
      </p:sp>
    </p:spTree>
    <p:extLst>
      <p:ext uri="{BB962C8B-B14F-4D97-AF65-F5344CB8AC3E}">
        <p14:creationId xmlns:p14="http://schemas.microsoft.com/office/powerpoint/2010/main" val="199673453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14.2  </a:t>
            </a:r>
            <a:r>
              <a:rPr lang="zh-CN" altLang="en-US" dirty="0"/>
              <a:t>合同类型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67544" y="985292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合同类型与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相应的风险</a:t>
            </a:r>
            <a:endParaRPr lang="en-US" altLang="zh-CN" sz="2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F3E48C78-5BE7-4039-80A7-BB6B14DDB1EF}"/>
              </a:ext>
            </a:extLst>
          </p:cNvPr>
          <p:cNvSpPr/>
          <p:nvPr/>
        </p:nvSpPr>
        <p:spPr>
          <a:xfrm>
            <a:off x="4988377" y="2527359"/>
            <a:ext cx="3688079" cy="1656714"/>
          </a:xfrm>
          <a:custGeom>
            <a:avLst/>
            <a:gdLst/>
            <a:ahLst/>
            <a:cxnLst/>
            <a:rect l="l" t="t" r="r" b="b"/>
            <a:pathLst>
              <a:path w="3688079" h="1656714">
                <a:moveTo>
                  <a:pt x="2859786" y="0"/>
                </a:moveTo>
                <a:lnTo>
                  <a:pt x="2859786" y="414146"/>
                </a:lnTo>
                <a:lnTo>
                  <a:pt x="0" y="414146"/>
                </a:lnTo>
                <a:lnTo>
                  <a:pt x="0" y="1242441"/>
                </a:lnTo>
                <a:lnTo>
                  <a:pt x="2859786" y="1242441"/>
                </a:lnTo>
                <a:lnTo>
                  <a:pt x="2859786" y="1656588"/>
                </a:lnTo>
                <a:lnTo>
                  <a:pt x="3688080" y="828294"/>
                </a:lnTo>
                <a:lnTo>
                  <a:pt x="2859786" y="0"/>
                </a:lnTo>
                <a:close/>
              </a:path>
            </a:pathLst>
          </a:custGeom>
          <a:solidFill>
            <a:srgbClr val="DC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6AEB219A-72B8-4983-94E3-8C71690AA6BA}"/>
              </a:ext>
            </a:extLst>
          </p:cNvPr>
          <p:cNvSpPr/>
          <p:nvPr/>
        </p:nvSpPr>
        <p:spPr>
          <a:xfrm>
            <a:off x="4768159" y="3024946"/>
            <a:ext cx="1301750" cy="662940"/>
          </a:xfrm>
          <a:custGeom>
            <a:avLst/>
            <a:gdLst/>
            <a:ahLst/>
            <a:cxnLst/>
            <a:rect l="l" t="t" r="r" b="b"/>
            <a:pathLst>
              <a:path w="1301750" h="662939">
                <a:moveTo>
                  <a:pt x="1191006" y="0"/>
                </a:moveTo>
                <a:lnTo>
                  <a:pt x="110490" y="0"/>
                </a:lnTo>
                <a:lnTo>
                  <a:pt x="67508" y="8691"/>
                </a:lnTo>
                <a:lnTo>
                  <a:pt x="32385" y="32385"/>
                </a:lnTo>
                <a:lnTo>
                  <a:pt x="8691" y="67508"/>
                </a:lnTo>
                <a:lnTo>
                  <a:pt x="0" y="110489"/>
                </a:lnTo>
                <a:lnTo>
                  <a:pt x="0" y="552450"/>
                </a:lnTo>
                <a:lnTo>
                  <a:pt x="8691" y="595431"/>
                </a:lnTo>
                <a:lnTo>
                  <a:pt x="32385" y="630555"/>
                </a:lnTo>
                <a:lnTo>
                  <a:pt x="67508" y="654248"/>
                </a:lnTo>
                <a:lnTo>
                  <a:pt x="110490" y="662939"/>
                </a:lnTo>
                <a:lnTo>
                  <a:pt x="1191006" y="662939"/>
                </a:lnTo>
                <a:lnTo>
                  <a:pt x="1233987" y="654248"/>
                </a:lnTo>
                <a:lnTo>
                  <a:pt x="1269111" y="630555"/>
                </a:lnTo>
                <a:lnTo>
                  <a:pt x="1292804" y="595431"/>
                </a:lnTo>
                <a:lnTo>
                  <a:pt x="1301496" y="552450"/>
                </a:lnTo>
                <a:lnTo>
                  <a:pt x="1301496" y="110489"/>
                </a:lnTo>
                <a:lnTo>
                  <a:pt x="1292804" y="67508"/>
                </a:lnTo>
                <a:lnTo>
                  <a:pt x="1269111" y="32385"/>
                </a:lnTo>
                <a:lnTo>
                  <a:pt x="1233987" y="8691"/>
                </a:lnTo>
                <a:lnTo>
                  <a:pt x="1191006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5">
            <a:extLst>
              <a:ext uri="{FF2B5EF4-FFF2-40B4-BE49-F238E27FC236}">
                <a16:creationId xmlns:a16="http://schemas.microsoft.com/office/drawing/2014/main" id="{9A82EC4A-4B1E-4996-84B2-FBC3C1D1AD44}"/>
              </a:ext>
            </a:extLst>
          </p:cNvPr>
          <p:cNvSpPr/>
          <p:nvPr/>
        </p:nvSpPr>
        <p:spPr>
          <a:xfrm>
            <a:off x="4768159" y="3024946"/>
            <a:ext cx="1301750" cy="662940"/>
          </a:xfrm>
          <a:custGeom>
            <a:avLst/>
            <a:gdLst/>
            <a:ahLst/>
            <a:cxnLst/>
            <a:rect l="l" t="t" r="r" b="b"/>
            <a:pathLst>
              <a:path w="1301750" h="662939">
                <a:moveTo>
                  <a:pt x="0" y="110489"/>
                </a:moveTo>
                <a:lnTo>
                  <a:pt x="8691" y="67508"/>
                </a:lnTo>
                <a:lnTo>
                  <a:pt x="32385" y="32385"/>
                </a:lnTo>
                <a:lnTo>
                  <a:pt x="67508" y="8691"/>
                </a:lnTo>
                <a:lnTo>
                  <a:pt x="110490" y="0"/>
                </a:lnTo>
                <a:lnTo>
                  <a:pt x="1191006" y="0"/>
                </a:lnTo>
                <a:lnTo>
                  <a:pt x="1233987" y="8691"/>
                </a:lnTo>
                <a:lnTo>
                  <a:pt x="1269111" y="32384"/>
                </a:lnTo>
                <a:lnTo>
                  <a:pt x="1292804" y="67508"/>
                </a:lnTo>
                <a:lnTo>
                  <a:pt x="1301496" y="110489"/>
                </a:lnTo>
                <a:lnTo>
                  <a:pt x="1301496" y="552450"/>
                </a:lnTo>
                <a:lnTo>
                  <a:pt x="1292804" y="595431"/>
                </a:lnTo>
                <a:lnTo>
                  <a:pt x="1269111" y="630554"/>
                </a:lnTo>
                <a:lnTo>
                  <a:pt x="1233987" y="654248"/>
                </a:lnTo>
                <a:lnTo>
                  <a:pt x="1191006" y="662939"/>
                </a:lnTo>
                <a:lnTo>
                  <a:pt x="110490" y="662939"/>
                </a:lnTo>
                <a:lnTo>
                  <a:pt x="67508" y="654248"/>
                </a:lnTo>
                <a:lnTo>
                  <a:pt x="32385" y="630555"/>
                </a:lnTo>
                <a:lnTo>
                  <a:pt x="8691" y="595431"/>
                </a:lnTo>
                <a:lnTo>
                  <a:pt x="0" y="552450"/>
                </a:lnTo>
                <a:lnTo>
                  <a:pt x="0" y="110489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6">
            <a:extLst>
              <a:ext uri="{FF2B5EF4-FFF2-40B4-BE49-F238E27FC236}">
                <a16:creationId xmlns:a16="http://schemas.microsoft.com/office/drawing/2014/main" id="{CFB10097-090C-4876-A3C2-0640871D3ED2}"/>
              </a:ext>
            </a:extLst>
          </p:cNvPr>
          <p:cNvSpPr/>
          <p:nvPr/>
        </p:nvSpPr>
        <p:spPr>
          <a:xfrm>
            <a:off x="6182432" y="3024946"/>
            <a:ext cx="1301750" cy="662940"/>
          </a:xfrm>
          <a:custGeom>
            <a:avLst/>
            <a:gdLst/>
            <a:ahLst/>
            <a:cxnLst/>
            <a:rect l="l" t="t" r="r" b="b"/>
            <a:pathLst>
              <a:path w="1301750" h="662939">
                <a:moveTo>
                  <a:pt x="1191006" y="0"/>
                </a:moveTo>
                <a:lnTo>
                  <a:pt x="110489" y="0"/>
                </a:lnTo>
                <a:lnTo>
                  <a:pt x="67508" y="8691"/>
                </a:lnTo>
                <a:lnTo>
                  <a:pt x="32385" y="32385"/>
                </a:lnTo>
                <a:lnTo>
                  <a:pt x="8691" y="67508"/>
                </a:lnTo>
                <a:lnTo>
                  <a:pt x="0" y="110489"/>
                </a:lnTo>
                <a:lnTo>
                  <a:pt x="0" y="552450"/>
                </a:lnTo>
                <a:lnTo>
                  <a:pt x="8691" y="595431"/>
                </a:lnTo>
                <a:lnTo>
                  <a:pt x="32385" y="630555"/>
                </a:lnTo>
                <a:lnTo>
                  <a:pt x="67508" y="654248"/>
                </a:lnTo>
                <a:lnTo>
                  <a:pt x="110489" y="662939"/>
                </a:lnTo>
                <a:lnTo>
                  <a:pt x="1191006" y="662939"/>
                </a:lnTo>
                <a:lnTo>
                  <a:pt x="1233987" y="654248"/>
                </a:lnTo>
                <a:lnTo>
                  <a:pt x="1269110" y="630555"/>
                </a:lnTo>
                <a:lnTo>
                  <a:pt x="1292804" y="595431"/>
                </a:lnTo>
                <a:lnTo>
                  <a:pt x="1301495" y="552450"/>
                </a:lnTo>
                <a:lnTo>
                  <a:pt x="1301495" y="110489"/>
                </a:lnTo>
                <a:lnTo>
                  <a:pt x="1292804" y="67508"/>
                </a:lnTo>
                <a:lnTo>
                  <a:pt x="1269111" y="32385"/>
                </a:lnTo>
                <a:lnTo>
                  <a:pt x="1233987" y="8691"/>
                </a:lnTo>
                <a:lnTo>
                  <a:pt x="1191006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7">
            <a:extLst>
              <a:ext uri="{FF2B5EF4-FFF2-40B4-BE49-F238E27FC236}">
                <a16:creationId xmlns:a16="http://schemas.microsoft.com/office/drawing/2014/main" id="{E2EE405F-936F-450E-A336-8664FDA794F9}"/>
              </a:ext>
            </a:extLst>
          </p:cNvPr>
          <p:cNvSpPr/>
          <p:nvPr/>
        </p:nvSpPr>
        <p:spPr>
          <a:xfrm>
            <a:off x="6182432" y="3024946"/>
            <a:ext cx="1301750" cy="662940"/>
          </a:xfrm>
          <a:custGeom>
            <a:avLst/>
            <a:gdLst/>
            <a:ahLst/>
            <a:cxnLst/>
            <a:rect l="l" t="t" r="r" b="b"/>
            <a:pathLst>
              <a:path w="1301750" h="662939">
                <a:moveTo>
                  <a:pt x="0" y="110489"/>
                </a:moveTo>
                <a:lnTo>
                  <a:pt x="8691" y="67508"/>
                </a:lnTo>
                <a:lnTo>
                  <a:pt x="32385" y="32385"/>
                </a:lnTo>
                <a:lnTo>
                  <a:pt x="67508" y="8691"/>
                </a:lnTo>
                <a:lnTo>
                  <a:pt x="110489" y="0"/>
                </a:lnTo>
                <a:lnTo>
                  <a:pt x="1191006" y="0"/>
                </a:lnTo>
                <a:lnTo>
                  <a:pt x="1233987" y="8691"/>
                </a:lnTo>
                <a:lnTo>
                  <a:pt x="1269111" y="32384"/>
                </a:lnTo>
                <a:lnTo>
                  <a:pt x="1292804" y="67508"/>
                </a:lnTo>
                <a:lnTo>
                  <a:pt x="1301495" y="110489"/>
                </a:lnTo>
                <a:lnTo>
                  <a:pt x="1301495" y="552450"/>
                </a:lnTo>
                <a:lnTo>
                  <a:pt x="1292804" y="595431"/>
                </a:lnTo>
                <a:lnTo>
                  <a:pt x="1269110" y="630554"/>
                </a:lnTo>
                <a:lnTo>
                  <a:pt x="1233987" y="654248"/>
                </a:lnTo>
                <a:lnTo>
                  <a:pt x="1191006" y="662939"/>
                </a:lnTo>
                <a:lnTo>
                  <a:pt x="110489" y="662939"/>
                </a:lnTo>
                <a:lnTo>
                  <a:pt x="67508" y="654248"/>
                </a:lnTo>
                <a:lnTo>
                  <a:pt x="32385" y="630555"/>
                </a:lnTo>
                <a:lnTo>
                  <a:pt x="8691" y="595431"/>
                </a:lnTo>
                <a:lnTo>
                  <a:pt x="0" y="552450"/>
                </a:lnTo>
                <a:lnTo>
                  <a:pt x="0" y="110489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8">
            <a:extLst>
              <a:ext uri="{FF2B5EF4-FFF2-40B4-BE49-F238E27FC236}">
                <a16:creationId xmlns:a16="http://schemas.microsoft.com/office/drawing/2014/main" id="{A438CD07-BA15-43E9-BD7C-3DD7CA6AE4DA}"/>
              </a:ext>
            </a:extLst>
          </p:cNvPr>
          <p:cNvSpPr txBox="1"/>
          <p:nvPr/>
        </p:nvSpPr>
        <p:spPr>
          <a:xfrm>
            <a:off x="6607627" y="3070285"/>
            <a:ext cx="452755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dirty="0">
                <a:solidFill>
                  <a:srgbClr val="FFFFFF"/>
                </a:solidFill>
                <a:latin typeface="Tw Cen MT"/>
                <a:cs typeface="Tw Cen MT"/>
              </a:rPr>
              <a:t>FPI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25" name="object 9">
            <a:extLst>
              <a:ext uri="{FF2B5EF4-FFF2-40B4-BE49-F238E27FC236}">
                <a16:creationId xmlns:a16="http://schemas.microsoft.com/office/drawing/2014/main" id="{73C9FFFA-51EF-49B2-95D9-E4789407C958}"/>
              </a:ext>
            </a:extLst>
          </p:cNvPr>
          <p:cNvSpPr/>
          <p:nvPr/>
        </p:nvSpPr>
        <p:spPr>
          <a:xfrm>
            <a:off x="7596703" y="3024946"/>
            <a:ext cx="1301750" cy="662940"/>
          </a:xfrm>
          <a:custGeom>
            <a:avLst/>
            <a:gdLst/>
            <a:ahLst/>
            <a:cxnLst/>
            <a:rect l="l" t="t" r="r" b="b"/>
            <a:pathLst>
              <a:path w="1301750" h="662939">
                <a:moveTo>
                  <a:pt x="1191006" y="0"/>
                </a:moveTo>
                <a:lnTo>
                  <a:pt x="110490" y="0"/>
                </a:lnTo>
                <a:lnTo>
                  <a:pt x="67508" y="8691"/>
                </a:lnTo>
                <a:lnTo>
                  <a:pt x="32385" y="32385"/>
                </a:lnTo>
                <a:lnTo>
                  <a:pt x="8691" y="67508"/>
                </a:lnTo>
                <a:lnTo>
                  <a:pt x="0" y="110489"/>
                </a:lnTo>
                <a:lnTo>
                  <a:pt x="0" y="552450"/>
                </a:lnTo>
                <a:lnTo>
                  <a:pt x="8691" y="595431"/>
                </a:lnTo>
                <a:lnTo>
                  <a:pt x="32385" y="630555"/>
                </a:lnTo>
                <a:lnTo>
                  <a:pt x="67508" y="654248"/>
                </a:lnTo>
                <a:lnTo>
                  <a:pt x="110490" y="662939"/>
                </a:lnTo>
                <a:lnTo>
                  <a:pt x="1191006" y="662939"/>
                </a:lnTo>
                <a:lnTo>
                  <a:pt x="1233987" y="654248"/>
                </a:lnTo>
                <a:lnTo>
                  <a:pt x="1269110" y="630555"/>
                </a:lnTo>
                <a:lnTo>
                  <a:pt x="1292804" y="595431"/>
                </a:lnTo>
                <a:lnTo>
                  <a:pt x="1301496" y="552450"/>
                </a:lnTo>
                <a:lnTo>
                  <a:pt x="1301496" y="110489"/>
                </a:lnTo>
                <a:lnTo>
                  <a:pt x="1292804" y="67508"/>
                </a:lnTo>
                <a:lnTo>
                  <a:pt x="1269111" y="32385"/>
                </a:lnTo>
                <a:lnTo>
                  <a:pt x="1233987" y="8691"/>
                </a:lnTo>
                <a:lnTo>
                  <a:pt x="1191006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10">
            <a:extLst>
              <a:ext uri="{FF2B5EF4-FFF2-40B4-BE49-F238E27FC236}">
                <a16:creationId xmlns:a16="http://schemas.microsoft.com/office/drawing/2014/main" id="{4B66A5EF-9EA3-4439-9FFF-539003AC100B}"/>
              </a:ext>
            </a:extLst>
          </p:cNvPr>
          <p:cNvSpPr/>
          <p:nvPr/>
        </p:nvSpPr>
        <p:spPr>
          <a:xfrm>
            <a:off x="7596703" y="3024946"/>
            <a:ext cx="1301750" cy="662940"/>
          </a:xfrm>
          <a:custGeom>
            <a:avLst/>
            <a:gdLst/>
            <a:ahLst/>
            <a:cxnLst/>
            <a:rect l="l" t="t" r="r" b="b"/>
            <a:pathLst>
              <a:path w="1301750" h="662939">
                <a:moveTo>
                  <a:pt x="0" y="110489"/>
                </a:moveTo>
                <a:lnTo>
                  <a:pt x="8691" y="67508"/>
                </a:lnTo>
                <a:lnTo>
                  <a:pt x="32385" y="32385"/>
                </a:lnTo>
                <a:lnTo>
                  <a:pt x="67508" y="8691"/>
                </a:lnTo>
                <a:lnTo>
                  <a:pt x="110490" y="0"/>
                </a:lnTo>
                <a:lnTo>
                  <a:pt x="1191006" y="0"/>
                </a:lnTo>
                <a:lnTo>
                  <a:pt x="1233987" y="8691"/>
                </a:lnTo>
                <a:lnTo>
                  <a:pt x="1269111" y="32384"/>
                </a:lnTo>
                <a:lnTo>
                  <a:pt x="1292804" y="67508"/>
                </a:lnTo>
                <a:lnTo>
                  <a:pt x="1301496" y="110489"/>
                </a:lnTo>
                <a:lnTo>
                  <a:pt x="1301496" y="552450"/>
                </a:lnTo>
                <a:lnTo>
                  <a:pt x="1292804" y="595431"/>
                </a:lnTo>
                <a:lnTo>
                  <a:pt x="1269110" y="630554"/>
                </a:lnTo>
                <a:lnTo>
                  <a:pt x="1233987" y="654248"/>
                </a:lnTo>
                <a:lnTo>
                  <a:pt x="1191006" y="662939"/>
                </a:lnTo>
                <a:lnTo>
                  <a:pt x="110490" y="662939"/>
                </a:lnTo>
                <a:lnTo>
                  <a:pt x="67508" y="654248"/>
                </a:lnTo>
                <a:lnTo>
                  <a:pt x="32385" y="630555"/>
                </a:lnTo>
                <a:lnTo>
                  <a:pt x="8691" y="595431"/>
                </a:lnTo>
                <a:lnTo>
                  <a:pt x="0" y="552450"/>
                </a:lnTo>
                <a:lnTo>
                  <a:pt x="0" y="110489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1">
            <a:extLst>
              <a:ext uri="{FF2B5EF4-FFF2-40B4-BE49-F238E27FC236}">
                <a16:creationId xmlns:a16="http://schemas.microsoft.com/office/drawing/2014/main" id="{DA6FB36D-4918-4667-999A-2E9C8AF2C640}"/>
              </a:ext>
            </a:extLst>
          </p:cNvPr>
          <p:cNvSpPr txBox="1"/>
          <p:nvPr/>
        </p:nvSpPr>
        <p:spPr>
          <a:xfrm>
            <a:off x="7982529" y="3070285"/>
            <a:ext cx="53340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dirty="0">
                <a:solidFill>
                  <a:srgbClr val="FFFFFF"/>
                </a:solidFill>
                <a:latin typeface="Tw Cen MT"/>
                <a:cs typeface="Tw Cen MT"/>
              </a:rPr>
              <a:t>FFP</a:t>
            </a:r>
            <a:endParaRPr sz="2900" dirty="0">
              <a:latin typeface="Tw Cen MT"/>
              <a:cs typeface="Tw Cen MT"/>
            </a:endParaRPr>
          </a:p>
        </p:txBody>
      </p:sp>
      <p:sp>
        <p:nvSpPr>
          <p:cNvPr id="28" name="object 14">
            <a:extLst>
              <a:ext uri="{FF2B5EF4-FFF2-40B4-BE49-F238E27FC236}">
                <a16:creationId xmlns:a16="http://schemas.microsoft.com/office/drawing/2014/main" id="{56F155E2-2124-4D08-87C9-22FD10EBD062}"/>
              </a:ext>
            </a:extLst>
          </p:cNvPr>
          <p:cNvSpPr/>
          <p:nvPr/>
        </p:nvSpPr>
        <p:spPr>
          <a:xfrm>
            <a:off x="565730" y="2527359"/>
            <a:ext cx="3688079" cy="1656714"/>
          </a:xfrm>
          <a:custGeom>
            <a:avLst/>
            <a:gdLst/>
            <a:ahLst/>
            <a:cxnLst/>
            <a:rect l="l" t="t" r="r" b="b"/>
            <a:pathLst>
              <a:path w="3688079" h="1656714">
                <a:moveTo>
                  <a:pt x="2859786" y="0"/>
                </a:moveTo>
                <a:lnTo>
                  <a:pt x="2859786" y="414146"/>
                </a:lnTo>
                <a:lnTo>
                  <a:pt x="0" y="414146"/>
                </a:lnTo>
                <a:lnTo>
                  <a:pt x="0" y="1242441"/>
                </a:lnTo>
                <a:lnTo>
                  <a:pt x="2859786" y="1242441"/>
                </a:lnTo>
                <a:lnTo>
                  <a:pt x="2859786" y="1656588"/>
                </a:lnTo>
                <a:lnTo>
                  <a:pt x="3688079" y="828294"/>
                </a:lnTo>
                <a:lnTo>
                  <a:pt x="2859786" y="0"/>
                </a:lnTo>
                <a:close/>
              </a:path>
            </a:pathLst>
          </a:custGeom>
          <a:solidFill>
            <a:srgbClr val="DC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15">
            <a:extLst>
              <a:ext uri="{FF2B5EF4-FFF2-40B4-BE49-F238E27FC236}">
                <a16:creationId xmlns:a16="http://schemas.microsoft.com/office/drawing/2014/main" id="{CCA1A782-128B-46CA-AB10-2E3F24BFB973}"/>
              </a:ext>
            </a:extLst>
          </p:cNvPr>
          <p:cNvSpPr/>
          <p:nvPr/>
        </p:nvSpPr>
        <p:spPr>
          <a:xfrm>
            <a:off x="327224" y="3024946"/>
            <a:ext cx="1301750" cy="662940"/>
          </a:xfrm>
          <a:custGeom>
            <a:avLst/>
            <a:gdLst/>
            <a:ahLst/>
            <a:cxnLst/>
            <a:rect l="l" t="t" r="r" b="b"/>
            <a:pathLst>
              <a:path w="1301750" h="662939">
                <a:moveTo>
                  <a:pt x="1191006" y="0"/>
                </a:moveTo>
                <a:lnTo>
                  <a:pt x="110489" y="0"/>
                </a:lnTo>
                <a:lnTo>
                  <a:pt x="67481" y="8691"/>
                </a:lnTo>
                <a:lnTo>
                  <a:pt x="32361" y="32385"/>
                </a:lnTo>
                <a:lnTo>
                  <a:pt x="8682" y="67508"/>
                </a:lnTo>
                <a:lnTo>
                  <a:pt x="0" y="110489"/>
                </a:lnTo>
                <a:lnTo>
                  <a:pt x="0" y="552450"/>
                </a:lnTo>
                <a:lnTo>
                  <a:pt x="8682" y="595431"/>
                </a:lnTo>
                <a:lnTo>
                  <a:pt x="32361" y="630555"/>
                </a:lnTo>
                <a:lnTo>
                  <a:pt x="67481" y="654248"/>
                </a:lnTo>
                <a:lnTo>
                  <a:pt x="110489" y="662939"/>
                </a:lnTo>
                <a:lnTo>
                  <a:pt x="1191006" y="662939"/>
                </a:lnTo>
                <a:lnTo>
                  <a:pt x="1233987" y="654248"/>
                </a:lnTo>
                <a:lnTo>
                  <a:pt x="1269110" y="630555"/>
                </a:lnTo>
                <a:lnTo>
                  <a:pt x="1292804" y="595431"/>
                </a:lnTo>
                <a:lnTo>
                  <a:pt x="1301495" y="552450"/>
                </a:lnTo>
                <a:lnTo>
                  <a:pt x="1301495" y="110489"/>
                </a:lnTo>
                <a:lnTo>
                  <a:pt x="1292804" y="67508"/>
                </a:lnTo>
                <a:lnTo>
                  <a:pt x="1269111" y="32385"/>
                </a:lnTo>
                <a:lnTo>
                  <a:pt x="1233987" y="8691"/>
                </a:lnTo>
                <a:lnTo>
                  <a:pt x="1191006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6">
            <a:extLst>
              <a:ext uri="{FF2B5EF4-FFF2-40B4-BE49-F238E27FC236}">
                <a16:creationId xmlns:a16="http://schemas.microsoft.com/office/drawing/2014/main" id="{0CF74B0E-A3B9-423D-974F-40060175D997}"/>
              </a:ext>
            </a:extLst>
          </p:cNvPr>
          <p:cNvSpPr/>
          <p:nvPr/>
        </p:nvSpPr>
        <p:spPr>
          <a:xfrm>
            <a:off x="327224" y="3024946"/>
            <a:ext cx="1301750" cy="662940"/>
          </a:xfrm>
          <a:custGeom>
            <a:avLst/>
            <a:gdLst/>
            <a:ahLst/>
            <a:cxnLst/>
            <a:rect l="l" t="t" r="r" b="b"/>
            <a:pathLst>
              <a:path w="1301750" h="662939">
                <a:moveTo>
                  <a:pt x="0" y="110489"/>
                </a:moveTo>
                <a:lnTo>
                  <a:pt x="8682" y="67508"/>
                </a:lnTo>
                <a:lnTo>
                  <a:pt x="32361" y="32385"/>
                </a:lnTo>
                <a:lnTo>
                  <a:pt x="67481" y="8691"/>
                </a:lnTo>
                <a:lnTo>
                  <a:pt x="110489" y="0"/>
                </a:lnTo>
                <a:lnTo>
                  <a:pt x="1191006" y="0"/>
                </a:lnTo>
                <a:lnTo>
                  <a:pt x="1233987" y="8691"/>
                </a:lnTo>
                <a:lnTo>
                  <a:pt x="1269111" y="32384"/>
                </a:lnTo>
                <a:lnTo>
                  <a:pt x="1292804" y="67508"/>
                </a:lnTo>
                <a:lnTo>
                  <a:pt x="1301495" y="110489"/>
                </a:lnTo>
                <a:lnTo>
                  <a:pt x="1301495" y="552450"/>
                </a:lnTo>
                <a:lnTo>
                  <a:pt x="1292804" y="595431"/>
                </a:lnTo>
                <a:lnTo>
                  <a:pt x="1269111" y="630554"/>
                </a:lnTo>
                <a:lnTo>
                  <a:pt x="1233987" y="654248"/>
                </a:lnTo>
                <a:lnTo>
                  <a:pt x="1191006" y="662939"/>
                </a:lnTo>
                <a:lnTo>
                  <a:pt x="110489" y="662939"/>
                </a:lnTo>
                <a:lnTo>
                  <a:pt x="67481" y="654248"/>
                </a:lnTo>
                <a:lnTo>
                  <a:pt x="32361" y="630555"/>
                </a:lnTo>
                <a:lnTo>
                  <a:pt x="8682" y="595431"/>
                </a:lnTo>
                <a:lnTo>
                  <a:pt x="0" y="552450"/>
                </a:lnTo>
                <a:lnTo>
                  <a:pt x="0" y="110489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7">
            <a:extLst>
              <a:ext uri="{FF2B5EF4-FFF2-40B4-BE49-F238E27FC236}">
                <a16:creationId xmlns:a16="http://schemas.microsoft.com/office/drawing/2014/main" id="{D74F03FD-A7AB-48E2-91C8-EB42270B6A32}"/>
              </a:ext>
            </a:extLst>
          </p:cNvPr>
          <p:cNvSpPr txBox="1"/>
          <p:nvPr/>
        </p:nvSpPr>
        <p:spPr>
          <a:xfrm>
            <a:off x="600578" y="3070285"/>
            <a:ext cx="75565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dirty="0">
                <a:solidFill>
                  <a:srgbClr val="FFFFFF"/>
                </a:solidFill>
                <a:latin typeface="Tw Cen MT"/>
                <a:cs typeface="Tw Cen MT"/>
              </a:rPr>
              <a:t>CPFF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32" name="object 18">
            <a:extLst>
              <a:ext uri="{FF2B5EF4-FFF2-40B4-BE49-F238E27FC236}">
                <a16:creationId xmlns:a16="http://schemas.microsoft.com/office/drawing/2014/main" id="{7EFEBD38-ED46-4E23-BD07-511F187B6AEE}"/>
              </a:ext>
            </a:extLst>
          </p:cNvPr>
          <p:cNvSpPr/>
          <p:nvPr/>
        </p:nvSpPr>
        <p:spPr>
          <a:xfrm>
            <a:off x="1759784" y="3024946"/>
            <a:ext cx="1301750" cy="662940"/>
          </a:xfrm>
          <a:custGeom>
            <a:avLst/>
            <a:gdLst/>
            <a:ahLst/>
            <a:cxnLst/>
            <a:rect l="l" t="t" r="r" b="b"/>
            <a:pathLst>
              <a:path w="1301750" h="662939">
                <a:moveTo>
                  <a:pt x="1191006" y="0"/>
                </a:moveTo>
                <a:lnTo>
                  <a:pt x="110489" y="0"/>
                </a:lnTo>
                <a:lnTo>
                  <a:pt x="67508" y="8691"/>
                </a:lnTo>
                <a:lnTo>
                  <a:pt x="32384" y="32385"/>
                </a:lnTo>
                <a:lnTo>
                  <a:pt x="8691" y="67508"/>
                </a:lnTo>
                <a:lnTo>
                  <a:pt x="0" y="110489"/>
                </a:lnTo>
                <a:lnTo>
                  <a:pt x="0" y="552450"/>
                </a:lnTo>
                <a:lnTo>
                  <a:pt x="8691" y="595431"/>
                </a:lnTo>
                <a:lnTo>
                  <a:pt x="32384" y="630555"/>
                </a:lnTo>
                <a:lnTo>
                  <a:pt x="67508" y="654248"/>
                </a:lnTo>
                <a:lnTo>
                  <a:pt x="110489" y="662939"/>
                </a:lnTo>
                <a:lnTo>
                  <a:pt x="1191006" y="662939"/>
                </a:lnTo>
                <a:lnTo>
                  <a:pt x="1233987" y="654248"/>
                </a:lnTo>
                <a:lnTo>
                  <a:pt x="1269110" y="630555"/>
                </a:lnTo>
                <a:lnTo>
                  <a:pt x="1292804" y="595431"/>
                </a:lnTo>
                <a:lnTo>
                  <a:pt x="1301495" y="552450"/>
                </a:lnTo>
                <a:lnTo>
                  <a:pt x="1301495" y="110489"/>
                </a:lnTo>
                <a:lnTo>
                  <a:pt x="1292804" y="67508"/>
                </a:lnTo>
                <a:lnTo>
                  <a:pt x="1269111" y="32385"/>
                </a:lnTo>
                <a:lnTo>
                  <a:pt x="1233987" y="8691"/>
                </a:lnTo>
                <a:lnTo>
                  <a:pt x="1191006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19">
            <a:extLst>
              <a:ext uri="{FF2B5EF4-FFF2-40B4-BE49-F238E27FC236}">
                <a16:creationId xmlns:a16="http://schemas.microsoft.com/office/drawing/2014/main" id="{1B8E924A-305F-44C8-8193-3A720E3BCC61}"/>
              </a:ext>
            </a:extLst>
          </p:cNvPr>
          <p:cNvSpPr/>
          <p:nvPr/>
        </p:nvSpPr>
        <p:spPr>
          <a:xfrm>
            <a:off x="1759784" y="3024946"/>
            <a:ext cx="1301750" cy="662940"/>
          </a:xfrm>
          <a:custGeom>
            <a:avLst/>
            <a:gdLst/>
            <a:ahLst/>
            <a:cxnLst/>
            <a:rect l="l" t="t" r="r" b="b"/>
            <a:pathLst>
              <a:path w="1301750" h="662939">
                <a:moveTo>
                  <a:pt x="0" y="110489"/>
                </a:moveTo>
                <a:lnTo>
                  <a:pt x="8691" y="67508"/>
                </a:lnTo>
                <a:lnTo>
                  <a:pt x="32384" y="32385"/>
                </a:lnTo>
                <a:lnTo>
                  <a:pt x="67508" y="8691"/>
                </a:lnTo>
                <a:lnTo>
                  <a:pt x="110489" y="0"/>
                </a:lnTo>
                <a:lnTo>
                  <a:pt x="1191006" y="0"/>
                </a:lnTo>
                <a:lnTo>
                  <a:pt x="1233987" y="8691"/>
                </a:lnTo>
                <a:lnTo>
                  <a:pt x="1269110" y="32384"/>
                </a:lnTo>
                <a:lnTo>
                  <a:pt x="1292804" y="67508"/>
                </a:lnTo>
                <a:lnTo>
                  <a:pt x="1301495" y="110489"/>
                </a:lnTo>
                <a:lnTo>
                  <a:pt x="1301495" y="552450"/>
                </a:lnTo>
                <a:lnTo>
                  <a:pt x="1292804" y="595431"/>
                </a:lnTo>
                <a:lnTo>
                  <a:pt x="1269111" y="630554"/>
                </a:lnTo>
                <a:lnTo>
                  <a:pt x="1233987" y="654248"/>
                </a:lnTo>
                <a:lnTo>
                  <a:pt x="1191006" y="662939"/>
                </a:lnTo>
                <a:lnTo>
                  <a:pt x="110489" y="662939"/>
                </a:lnTo>
                <a:lnTo>
                  <a:pt x="67508" y="654248"/>
                </a:lnTo>
                <a:lnTo>
                  <a:pt x="32384" y="630555"/>
                </a:lnTo>
                <a:lnTo>
                  <a:pt x="8691" y="595431"/>
                </a:lnTo>
                <a:lnTo>
                  <a:pt x="0" y="552450"/>
                </a:lnTo>
                <a:lnTo>
                  <a:pt x="0" y="110489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20">
            <a:extLst>
              <a:ext uri="{FF2B5EF4-FFF2-40B4-BE49-F238E27FC236}">
                <a16:creationId xmlns:a16="http://schemas.microsoft.com/office/drawing/2014/main" id="{D80F45CA-8C36-4B6D-B466-AFE596562E65}"/>
              </a:ext>
            </a:extLst>
          </p:cNvPr>
          <p:cNvSpPr txBox="1"/>
          <p:nvPr/>
        </p:nvSpPr>
        <p:spPr>
          <a:xfrm>
            <a:off x="2072712" y="3070285"/>
            <a:ext cx="675005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dirty="0">
                <a:solidFill>
                  <a:srgbClr val="FFFFFF"/>
                </a:solidFill>
                <a:latin typeface="Tw Cen MT"/>
                <a:cs typeface="Tw Cen MT"/>
              </a:rPr>
              <a:t>CPIF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35" name="object 21">
            <a:extLst>
              <a:ext uri="{FF2B5EF4-FFF2-40B4-BE49-F238E27FC236}">
                <a16:creationId xmlns:a16="http://schemas.microsoft.com/office/drawing/2014/main" id="{7EF47FD2-8810-4072-880A-3CAB19AC469E}"/>
              </a:ext>
            </a:extLst>
          </p:cNvPr>
          <p:cNvSpPr/>
          <p:nvPr/>
        </p:nvSpPr>
        <p:spPr>
          <a:xfrm>
            <a:off x="3192344" y="3024946"/>
            <a:ext cx="1301750" cy="662940"/>
          </a:xfrm>
          <a:custGeom>
            <a:avLst/>
            <a:gdLst/>
            <a:ahLst/>
            <a:cxnLst/>
            <a:rect l="l" t="t" r="r" b="b"/>
            <a:pathLst>
              <a:path w="1301750" h="662939">
                <a:moveTo>
                  <a:pt x="1191006" y="0"/>
                </a:moveTo>
                <a:lnTo>
                  <a:pt x="110489" y="0"/>
                </a:lnTo>
                <a:lnTo>
                  <a:pt x="67508" y="8691"/>
                </a:lnTo>
                <a:lnTo>
                  <a:pt x="32384" y="32385"/>
                </a:lnTo>
                <a:lnTo>
                  <a:pt x="8691" y="67508"/>
                </a:lnTo>
                <a:lnTo>
                  <a:pt x="0" y="110489"/>
                </a:lnTo>
                <a:lnTo>
                  <a:pt x="0" y="552450"/>
                </a:lnTo>
                <a:lnTo>
                  <a:pt x="8691" y="595431"/>
                </a:lnTo>
                <a:lnTo>
                  <a:pt x="32385" y="630555"/>
                </a:lnTo>
                <a:lnTo>
                  <a:pt x="67508" y="654248"/>
                </a:lnTo>
                <a:lnTo>
                  <a:pt x="110489" y="662939"/>
                </a:lnTo>
                <a:lnTo>
                  <a:pt x="1191006" y="662939"/>
                </a:lnTo>
                <a:lnTo>
                  <a:pt x="1233987" y="654248"/>
                </a:lnTo>
                <a:lnTo>
                  <a:pt x="1269110" y="630555"/>
                </a:lnTo>
                <a:lnTo>
                  <a:pt x="1292804" y="595431"/>
                </a:lnTo>
                <a:lnTo>
                  <a:pt x="1301496" y="552450"/>
                </a:lnTo>
                <a:lnTo>
                  <a:pt x="1301496" y="110489"/>
                </a:lnTo>
                <a:lnTo>
                  <a:pt x="1292804" y="67508"/>
                </a:lnTo>
                <a:lnTo>
                  <a:pt x="1269111" y="32385"/>
                </a:lnTo>
                <a:lnTo>
                  <a:pt x="1233987" y="8691"/>
                </a:lnTo>
                <a:lnTo>
                  <a:pt x="1191006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22">
            <a:extLst>
              <a:ext uri="{FF2B5EF4-FFF2-40B4-BE49-F238E27FC236}">
                <a16:creationId xmlns:a16="http://schemas.microsoft.com/office/drawing/2014/main" id="{D779B6B2-0580-4A60-9C5A-FE315CC97E09}"/>
              </a:ext>
            </a:extLst>
          </p:cNvPr>
          <p:cNvSpPr/>
          <p:nvPr/>
        </p:nvSpPr>
        <p:spPr>
          <a:xfrm>
            <a:off x="3192344" y="3024946"/>
            <a:ext cx="1301750" cy="662940"/>
          </a:xfrm>
          <a:custGeom>
            <a:avLst/>
            <a:gdLst/>
            <a:ahLst/>
            <a:cxnLst/>
            <a:rect l="l" t="t" r="r" b="b"/>
            <a:pathLst>
              <a:path w="1301750" h="662939">
                <a:moveTo>
                  <a:pt x="0" y="110489"/>
                </a:moveTo>
                <a:lnTo>
                  <a:pt x="8691" y="67508"/>
                </a:lnTo>
                <a:lnTo>
                  <a:pt x="32384" y="32385"/>
                </a:lnTo>
                <a:lnTo>
                  <a:pt x="67508" y="8691"/>
                </a:lnTo>
                <a:lnTo>
                  <a:pt x="110489" y="0"/>
                </a:lnTo>
                <a:lnTo>
                  <a:pt x="1191006" y="0"/>
                </a:lnTo>
                <a:lnTo>
                  <a:pt x="1233987" y="8691"/>
                </a:lnTo>
                <a:lnTo>
                  <a:pt x="1269111" y="32384"/>
                </a:lnTo>
                <a:lnTo>
                  <a:pt x="1292804" y="67508"/>
                </a:lnTo>
                <a:lnTo>
                  <a:pt x="1301496" y="110489"/>
                </a:lnTo>
                <a:lnTo>
                  <a:pt x="1301496" y="552450"/>
                </a:lnTo>
                <a:lnTo>
                  <a:pt x="1292804" y="595431"/>
                </a:lnTo>
                <a:lnTo>
                  <a:pt x="1269111" y="630554"/>
                </a:lnTo>
                <a:lnTo>
                  <a:pt x="1233987" y="654248"/>
                </a:lnTo>
                <a:lnTo>
                  <a:pt x="1191006" y="662939"/>
                </a:lnTo>
                <a:lnTo>
                  <a:pt x="110489" y="662939"/>
                </a:lnTo>
                <a:lnTo>
                  <a:pt x="67508" y="654248"/>
                </a:lnTo>
                <a:lnTo>
                  <a:pt x="32385" y="630555"/>
                </a:lnTo>
                <a:lnTo>
                  <a:pt x="8691" y="595431"/>
                </a:lnTo>
                <a:lnTo>
                  <a:pt x="0" y="552450"/>
                </a:lnTo>
                <a:lnTo>
                  <a:pt x="0" y="110489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23">
            <a:extLst>
              <a:ext uri="{FF2B5EF4-FFF2-40B4-BE49-F238E27FC236}">
                <a16:creationId xmlns:a16="http://schemas.microsoft.com/office/drawing/2014/main" id="{8DBD3FA6-EBD4-4B1F-9084-FA26E1763882}"/>
              </a:ext>
            </a:extLst>
          </p:cNvPr>
          <p:cNvSpPr/>
          <p:nvPr/>
        </p:nvSpPr>
        <p:spPr>
          <a:xfrm>
            <a:off x="599256" y="1777380"/>
            <a:ext cx="8077200" cy="937260"/>
          </a:xfrm>
          <a:custGeom>
            <a:avLst/>
            <a:gdLst/>
            <a:ahLst/>
            <a:cxnLst/>
            <a:rect l="l" t="t" r="r" b="b"/>
            <a:pathLst>
              <a:path w="8077200" h="937260">
                <a:moveTo>
                  <a:pt x="7608570" y="0"/>
                </a:moveTo>
                <a:lnTo>
                  <a:pt x="7608570" y="234314"/>
                </a:lnTo>
                <a:lnTo>
                  <a:pt x="0" y="234314"/>
                </a:lnTo>
                <a:lnTo>
                  <a:pt x="0" y="702944"/>
                </a:lnTo>
                <a:lnTo>
                  <a:pt x="7608570" y="702944"/>
                </a:lnTo>
                <a:lnTo>
                  <a:pt x="7608570" y="937259"/>
                </a:lnTo>
                <a:lnTo>
                  <a:pt x="8077200" y="468629"/>
                </a:lnTo>
                <a:lnTo>
                  <a:pt x="76085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24">
            <a:extLst>
              <a:ext uri="{FF2B5EF4-FFF2-40B4-BE49-F238E27FC236}">
                <a16:creationId xmlns:a16="http://schemas.microsoft.com/office/drawing/2014/main" id="{8EEFF871-E93A-46DC-8E9B-5C63D5ABBF7B}"/>
              </a:ext>
            </a:extLst>
          </p:cNvPr>
          <p:cNvSpPr/>
          <p:nvPr/>
        </p:nvSpPr>
        <p:spPr>
          <a:xfrm>
            <a:off x="599256" y="1777380"/>
            <a:ext cx="8077200" cy="937260"/>
          </a:xfrm>
          <a:custGeom>
            <a:avLst/>
            <a:gdLst/>
            <a:ahLst/>
            <a:cxnLst/>
            <a:rect l="l" t="t" r="r" b="b"/>
            <a:pathLst>
              <a:path w="8077200" h="937260">
                <a:moveTo>
                  <a:pt x="0" y="234314"/>
                </a:moveTo>
                <a:lnTo>
                  <a:pt x="7608570" y="234314"/>
                </a:lnTo>
                <a:lnTo>
                  <a:pt x="7608570" y="0"/>
                </a:lnTo>
                <a:lnTo>
                  <a:pt x="8077200" y="468629"/>
                </a:lnTo>
                <a:lnTo>
                  <a:pt x="7608570" y="937259"/>
                </a:lnTo>
                <a:lnTo>
                  <a:pt x="7608570" y="702944"/>
                </a:lnTo>
                <a:lnTo>
                  <a:pt x="0" y="702944"/>
                </a:lnTo>
                <a:lnTo>
                  <a:pt x="0" y="234314"/>
                </a:lnTo>
                <a:close/>
              </a:path>
            </a:pathLst>
          </a:custGeom>
          <a:ln w="19812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5D04F83C-1B3A-4CBA-920E-BBB42CA379FA}"/>
              </a:ext>
            </a:extLst>
          </p:cNvPr>
          <p:cNvSpPr txBox="1"/>
          <p:nvPr/>
        </p:nvSpPr>
        <p:spPr>
          <a:xfrm>
            <a:off x="3285624" y="1993148"/>
            <a:ext cx="2562225" cy="150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0000"/>
                </a:solidFill>
                <a:latin typeface="华文新魏"/>
                <a:cs typeface="华文新魏"/>
              </a:rPr>
              <a:t>乙方风险增加</a:t>
            </a:r>
            <a:endParaRPr sz="3200" dirty="0">
              <a:latin typeface="华文新魏"/>
              <a:cs typeface="华文新魏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700" dirty="0">
              <a:latin typeface="Times New Roman"/>
              <a:cs typeface="Times New Roman"/>
            </a:endParaRPr>
          </a:p>
          <a:p>
            <a:pPr marL="147320">
              <a:lnSpc>
                <a:spcPct val="100000"/>
              </a:lnSpc>
              <a:spcBef>
                <a:spcPts val="5"/>
              </a:spcBef>
              <a:tabLst>
                <a:tab pos="1663064" algn="l"/>
              </a:tabLst>
            </a:pPr>
            <a:r>
              <a:rPr sz="2900" dirty="0">
                <a:solidFill>
                  <a:srgbClr val="FFFFFF"/>
                </a:solidFill>
                <a:latin typeface="Tw Cen MT"/>
                <a:cs typeface="Tw Cen MT"/>
              </a:rPr>
              <a:t>C</a:t>
            </a:r>
            <a:r>
              <a:rPr sz="2900" spc="-229" dirty="0">
                <a:solidFill>
                  <a:srgbClr val="FFFFFF"/>
                </a:solidFill>
                <a:latin typeface="Tw Cen MT"/>
                <a:cs typeface="Tw Cen MT"/>
              </a:rPr>
              <a:t>P</a:t>
            </a:r>
            <a:r>
              <a:rPr sz="2900" dirty="0">
                <a:solidFill>
                  <a:srgbClr val="FFFFFF"/>
                </a:solidFill>
                <a:latin typeface="Tw Cen MT"/>
                <a:cs typeface="Tw Cen MT"/>
              </a:rPr>
              <a:t>AF	FPE</a:t>
            </a:r>
            <a:r>
              <a:rPr sz="2900" spc="-229" dirty="0">
                <a:solidFill>
                  <a:srgbClr val="FFFFFF"/>
                </a:solidFill>
                <a:latin typeface="Tw Cen MT"/>
                <a:cs typeface="Tw Cen MT"/>
              </a:rPr>
              <a:t>P</a:t>
            </a:r>
            <a:r>
              <a:rPr sz="2900" dirty="0">
                <a:solidFill>
                  <a:srgbClr val="FFFFFF"/>
                </a:solidFill>
                <a:latin typeface="Tw Cen MT"/>
                <a:cs typeface="Tw Cen MT"/>
              </a:rPr>
              <a:t>A</a:t>
            </a:r>
            <a:endParaRPr sz="2900" dirty="0">
              <a:latin typeface="Tw Cen MT"/>
              <a:cs typeface="Tw Cen MT"/>
            </a:endParaRPr>
          </a:p>
        </p:txBody>
      </p:sp>
      <p:sp>
        <p:nvSpPr>
          <p:cNvPr id="40" name="object 26">
            <a:extLst>
              <a:ext uri="{FF2B5EF4-FFF2-40B4-BE49-F238E27FC236}">
                <a16:creationId xmlns:a16="http://schemas.microsoft.com/office/drawing/2014/main" id="{789AE159-4D9B-445B-B0C8-8E654A638980}"/>
              </a:ext>
            </a:extLst>
          </p:cNvPr>
          <p:cNvSpPr/>
          <p:nvPr/>
        </p:nvSpPr>
        <p:spPr>
          <a:xfrm>
            <a:off x="481909" y="4051188"/>
            <a:ext cx="7931150" cy="1012190"/>
          </a:xfrm>
          <a:custGeom>
            <a:avLst/>
            <a:gdLst/>
            <a:ahLst/>
            <a:cxnLst/>
            <a:rect l="l" t="t" r="r" b="b"/>
            <a:pathLst>
              <a:path w="7931150" h="1012189">
                <a:moveTo>
                  <a:pt x="505968" y="0"/>
                </a:moveTo>
                <a:lnTo>
                  <a:pt x="0" y="505968"/>
                </a:lnTo>
                <a:lnTo>
                  <a:pt x="505968" y="1011936"/>
                </a:lnTo>
                <a:lnTo>
                  <a:pt x="505968" y="758952"/>
                </a:lnTo>
                <a:lnTo>
                  <a:pt x="7930896" y="758952"/>
                </a:lnTo>
                <a:lnTo>
                  <a:pt x="7930896" y="252984"/>
                </a:lnTo>
                <a:lnTo>
                  <a:pt x="505968" y="252984"/>
                </a:lnTo>
                <a:lnTo>
                  <a:pt x="5059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27">
            <a:extLst>
              <a:ext uri="{FF2B5EF4-FFF2-40B4-BE49-F238E27FC236}">
                <a16:creationId xmlns:a16="http://schemas.microsoft.com/office/drawing/2014/main" id="{B30C973E-18F2-48DC-AB02-115A79F4AC0E}"/>
              </a:ext>
            </a:extLst>
          </p:cNvPr>
          <p:cNvSpPr/>
          <p:nvPr/>
        </p:nvSpPr>
        <p:spPr>
          <a:xfrm>
            <a:off x="481909" y="4051188"/>
            <a:ext cx="7931150" cy="1012190"/>
          </a:xfrm>
          <a:custGeom>
            <a:avLst/>
            <a:gdLst/>
            <a:ahLst/>
            <a:cxnLst/>
            <a:rect l="l" t="t" r="r" b="b"/>
            <a:pathLst>
              <a:path w="7931150" h="1012189">
                <a:moveTo>
                  <a:pt x="0" y="505968"/>
                </a:moveTo>
                <a:lnTo>
                  <a:pt x="505968" y="0"/>
                </a:lnTo>
                <a:lnTo>
                  <a:pt x="505968" y="252984"/>
                </a:lnTo>
                <a:lnTo>
                  <a:pt x="7930896" y="252984"/>
                </a:lnTo>
                <a:lnTo>
                  <a:pt x="7930896" y="758952"/>
                </a:lnTo>
                <a:lnTo>
                  <a:pt x="505968" y="758952"/>
                </a:lnTo>
                <a:lnTo>
                  <a:pt x="505968" y="1011936"/>
                </a:lnTo>
                <a:lnTo>
                  <a:pt x="0" y="505968"/>
                </a:lnTo>
                <a:close/>
              </a:path>
            </a:pathLst>
          </a:custGeom>
          <a:ln w="19811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28">
            <a:extLst>
              <a:ext uri="{FF2B5EF4-FFF2-40B4-BE49-F238E27FC236}">
                <a16:creationId xmlns:a16="http://schemas.microsoft.com/office/drawing/2014/main" id="{2E49D5C9-B973-40D4-A6DB-9A73E6FE0A1A}"/>
              </a:ext>
            </a:extLst>
          </p:cNvPr>
          <p:cNvSpPr txBox="1"/>
          <p:nvPr/>
        </p:nvSpPr>
        <p:spPr>
          <a:xfrm>
            <a:off x="3340932" y="4269070"/>
            <a:ext cx="24669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0000"/>
                </a:solidFill>
                <a:latin typeface="华文新魏"/>
                <a:cs typeface="华文新魏"/>
              </a:rPr>
              <a:t>甲方风险增加</a:t>
            </a:r>
            <a:endParaRPr sz="3200">
              <a:latin typeface="华文新魏"/>
              <a:cs typeface="华文新魏"/>
            </a:endParaRPr>
          </a:p>
        </p:txBody>
      </p:sp>
    </p:spTree>
    <p:extLst>
      <p:ext uri="{BB962C8B-B14F-4D97-AF65-F5344CB8AC3E}">
        <p14:creationId xmlns:p14="http://schemas.microsoft.com/office/powerpoint/2010/main" val="3313807506"/>
      </p:ext>
    </p:extLst>
  </p:cSld>
  <p:clrMapOvr>
    <a:masterClrMapping/>
  </p:clrMapOvr>
  <p:transition spd="slow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14.2  </a:t>
            </a:r>
            <a:r>
              <a:rPr lang="zh-CN" altLang="en-US" dirty="0"/>
              <a:t>合同类型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67544" y="985292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、工料合同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(T&amp;M)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合同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混合型合同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（结合成本补偿合同和总价合同的特点）</a:t>
            </a:r>
            <a:endParaRPr lang="zh-CN" altLang="en-US" sz="2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）为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每一个单位的工作量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付出一定的报酬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6C64AC3E-0CDC-4CBC-B695-38DF649FE3FB}"/>
              </a:ext>
            </a:extLst>
          </p:cNvPr>
          <p:cNvSpPr txBox="1"/>
          <p:nvPr/>
        </p:nvSpPr>
        <p:spPr>
          <a:xfrm>
            <a:off x="1403648" y="3361556"/>
            <a:ext cx="6048672" cy="14863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955">
            <a:solidFill>
              <a:srgbClr val="548AB8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10"/>
              </a:spcBef>
            </a:pPr>
            <a:r>
              <a:rPr sz="2800" b="1" spc="5" dirty="0">
                <a:uFill>
                  <a:solidFill>
                    <a:srgbClr val="000000"/>
                  </a:solidFill>
                </a:uFill>
                <a:latin typeface="华文新魏"/>
                <a:cs typeface="华文新魏"/>
              </a:rPr>
              <a:t>例如：</a:t>
            </a:r>
            <a:endParaRPr sz="2800" b="1" dirty="0">
              <a:latin typeface="华文新魏"/>
              <a:cs typeface="华文新魏"/>
            </a:endParaRPr>
          </a:p>
          <a:p>
            <a:pPr marL="410209" indent="-321310">
              <a:lnSpc>
                <a:spcPct val="100000"/>
              </a:lnSpc>
              <a:spcBef>
                <a:spcPts val="730"/>
              </a:spcBef>
              <a:buClr>
                <a:srgbClr val="DD8046"/>
              </a:buClr>
              <a:buSzPct val="58928"/>
              <a:buFont typeface="Wingdings"/>
              <a:buChar char=""/>
              <a:tabLst>
                <a:tab pos="410209" algn="l"/>
                <a:tab pos="410845" algn="l"/>
              </a:tabLst>
            </a:pPr>
            <a:r>
              <a:rPr sz="2800" dirty="0">
                <a:latin typeface="华文新魏"/>
                <a:cs typeface="华文新魏"/>
              </a:rPr>
              <a:t>工程师单价</a:t>
            </a:r>
            <a:r>
              <a:rPr sz="2800" spc="-5" dirty="0">
                <a:latin typeface="华文新魏"/>
                <a:cs typeface="华文新魏"/>
              </a:rPr>
              <a:t>:130</a:t>
            </a:r>
            <a:r>
              <a:rPr sz="2800" spc="-10" dirty="0">
                <a:latin typeface="华文新魏"/>
                <a:cs typeface="华文新魏"/>
              </a:rPr>
              <a:t>美</a:t>
            </a:r>
            <a:r>
              <a:rPr sz="2800" dirty="0">
                <a:latin typeface="华文新魏"/>
                <a:cs typeface="华文新魏"/>
              </a:rPr>
              <a:t>元</a:t>
            </a:r>
            <a:r>
              <a:rPr sz="2800" spc="-10" dirty="0">
                <a:latin typeface="华文新魏"/>
                <a:cs typeface="华文新魏"/>
              </a:rPr>
              <a:t>/</a:t>
            </a:r>
            <a:r>
              <a:rPr sz="2800" dirty="0">
                <a:latin typeface="华文新魏"/>
                <a:cs typeface="华文新魏"/>
              </a:rPr>
              <a:t>工时</a:t>
            </a:r>
          </a:p>
          <a:p>
            <a:pPr marL="410209" indent="-321310">
              <a:lnSpc>
                <a:spcPct val="100000"/>
              </a:lnSpc>
              <a:spcBef>
                <a:spcPts val="705"/>
              </a:spcBef>
              <a:buClr>
                <a:srgbClr val="DD8046"/>
              </a:buClr>
              <a:buSzPct val="58928"/>
              <a:buFont typeface="Wingdings"/>
              <a:buChar char=""/>
              <a:tabLst>
                <a:tab pos="410209" algn="l"/>
                <a:tab pos="410845" algn="l"/>
              </a:tabLst>
            </a:pPr>
            <a:r>
              <a:rPr sz="2800" dirty="0">
                <a:latin typeface="华文新魏"/>
                <a:cs typeface="华文新魏"/>
              </a:rPr>
              <a:t>产品单价</a:t>
            </a:r>
            <a:r>
              <a:rPr sz="2800" spc="-5" dirty="0">
                <a:latin typeface="华文新魏"/>
                <a:cs typeface="华文新魏"/>
              </a:rPr>
              <a:t>:1500</a:t>
            </a:r>
            <a:r>
              <a:rPr sz="2800" dirty="0">
                <a:latin typeface="华文新魏"/>
                <a:cs typeface="华文新魏"/>
              </a:rPr>
              <a:t>元</a:t>
            </a:r>
            <a:r>
              <a:rPr sz="2800" spc="-10" dirty="0">
                <a:latin typeface="华文新魏"/>
                <a:cs typeface="华文新魏"/>
              </a:rPr>
              <a:t>/功</a:t>
            </a:r>
            <a:r>
              <a:rPr sz="2800" spc="-5" dirty="0">
                <a:latin typeface="华文新魏"/>
                <a:cs typeface="华文新魏"/>
              </a:rPr>
              <a:t>能</a:t>
            </a:r>
            <a:r>
              <a:rPr sz="2800" spc="-10" dirty="0">
                <a:latin typeface="华文新魏"/>
                <a:cs typeface="华文新魏"/>
              </a:rPr>
              <a:t>点</a:t>
            </a:r>
            <a:endParaRPr sz="2800" dirty="0">
              <a:latin typeface="华文新魏"/>
              <a:cs typeface="华文新魏"/>
            </a:endParaRPr>
          </a:p>
        </p:txBody>
      </p:sp>
    </p:spTree>
    <p:extLst>
      <p:ext uri="{BB962C8B-B14F-4D97-AF65-F5344CB8AC3E}">
        <p14:creationId xmlns:p14="http://schemas.microsoft.com/office/powerpoint/2010/main" val="1838007776"/>
      </p:ext>
    </p:extLst>
  </p:cSld>
  <p:clrMapOvr>
    <a:masterClrMapping/>
  </p:clrMapOvr>
  <p:transition spd="slow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7FE587E0-923F-4EC4-8309-CB19544CF2D6}"/>
              </a:ext>
            </a:extLst>
          </p:cNvPr>
          <p:cNvSpPr txBox="1"/>
          <p:nvPr/>
        </p:nvSpPr>
        <p:spPr>
          <a:xfrm>
            <a:off x="1319386" y="1602150"/>
            <a:ext cx="4630511" cy="1287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zh-CN" sz="2400" b="1" i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14.1</a:t>
            </a:r>
            <a:r>
              <a:rPr lang="en-US" altLang="zh-CN" sz="2400" b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b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合同管理的任务</a:t>
            </a:r>
          </a:p>
          <a:p>
            <a:pPr>
              <a:lnSpc>
                <a:spcPts val="5000"/>
              </a:lnSpc>
            </a:pPr>
            <a:r>
              <a:rPr lang="en-US" altLang="zh-CN" sz="2400" b="1" i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14.2</a:t>
            </a:r>
            <a:r>
              <a:rPr lang="en-US" altLang="zh-CN" sz="2400" b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b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合同类型</a:t>
            </a:r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0E8A7990-F5F8-49B6-8261-CF07F41FE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126" y="121568"/>
            <a:ext cx="5832475" cy="647700"/>
          </a:xfrm>
        </p:spPr>
        <p:txBody>
          <a:bodyPr/>
          <a:lstStyle/>
          <a:p>
            <a:r>
              <a:rPr lang="zh-CN" altLang="en-US" dirty="0"/>
              <a:t>目  录</a:t>
            </a:r>
          </a:p>
        </p:txBody>
      </p:sp>
    </p:spTree>
    <p:extLst>
      <p:ext uri="{BB962C8B-B14F-4D97-AF65-F5344CB8AC3E}">
        <p14:creationId xmlns:p14="http://schemas.microsoft.com/office/powerpoint/2010/main" val="1585115202"/>
      </p:ext>
    </p:extLst>
  </p:cSld>
  <p:clrMapOvr>
    <a:masterClrMapping/>
  </p:clrMapOvr>
  <p:transition spd="slow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>
            <a:extLst>
              <a:ext uri="{FF2B5EF4-FFF2-40B4-BE49-F238E27FC236}">
                <a16:creationId xmlns:a16="http://schemas.microsoft.com/office/drawing/2014/main" id="{CCC88CC1-789D-4E5F-B89A-47AEA5716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126" y="121568"/>
            <a:ext cx="5832475" cy="647700"/>
          </a:xfrm>
        </p:spPr>
        <p:txBody>
          <a:bodyPr>
            <a:normAutofit/>
          </a:bodyPr>
          <a:lstStyle/>
          <a:p>
            <a:r>
              <a:rPr lang="zh-CN" altLang="en-US" dirty="0"/>
              <a:t>学习目标</a:t>
            </a:r>
          </a:p>
        </p:txBody>
      </p:sp>
      <p:sp>
        <p:nvSpPr>
          <p:cNvPr id="19" name="副标题 8">
            <a:extLst>
              <a:ext uri="{FF2B5EF4-FFF2-40B4-BE49-F238E27FC236}">
                <a16:creationId xmlns:a16="http://schemas.microsoft.com/office/drawing/2014/main" id="{23225461-5AE0-426E-B106-6E202A0224BD}"/>
              </a:ext>
            </a:extLst>
          </p:cNvPr>
          <p:cNvSpPr txBox="1">
            <a:spLocks/>
          </p:cNvSpPr>
          <p:nvPr/>
        </p:nvSpPr>
        <p:spPr>
          <a:xfrm>
            <a:off x="755576" y="1417340"/>
            <a:ext cx="7920880" cy="374441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、了解合同及合同管理的</a:t>
            </a:r>
            <a:r>
              <a:rPr lang="zh-CN" altLang="en-US" sz="2400" dirty="0">
                <a:solidFill>
                  <a:srgbClr val="FF0000"/>
                </a:solidFill>
              </a:rPr>
              <a:t>相关概念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、掌握合同管理的</a:t>
            </a:r>
            <a:r>
              <a:rPr lang="zh-CN" altLang="en-US" sz="2400" dirty="0">
                <a:solidFill>
                  <a:srgbClr val="7030A0"/>
                </a:solidFill>
              </a:rPr>
              <a:t>任务和流程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、掌握合同</a:t>
            </a:r>
            <a:r>
              <a:rPr lang="zh-CN" altLang="en-US" sz="2400" dirty="0">
                <a:solidFill>
                  <a:srgbClr val="FF0000"/>
                </a:solidFill>
              </a:rPr>
              <a:t>类型及其风险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213972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14</a:t>
            </a:r>
            <a:r>
              <a:rPr lang="zh-CN" altLang="en-US" dirty="0"/>
              <a:t>  合同管理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151873" y="871984"/>
            <a:ext cx="8628114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合同的特点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zh-CN" alt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617304C3-9B1C-40A7-BD1B-373D60D21A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8301745"/>
              </p:ext>
            </p:extLst>
          </p:nvPr>
        </p:nvGraphicFramePr>
        <p:xfrm>
          <a:off x="2465661" y="1129308"/>
          <a:ext cx="6323858" cy="4238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70381548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14</a:t>
            </a:r>
            <a:r>
              <a:rPr lang="zh-CN" altLang="en-US" dirty="0"/>
              <a:t>  合同管理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151873" y="871984"/>
            <a:ext cx="8628114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合同的条款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zh-CN" alt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2AE5EC63-59B9-4D7E-8950-7AD954C383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0459094"/>
              </p:ext>
            </p:extLst>
          </p:nvPr>
        </p:nvGraphicFramePr>
        <p:xfrm>
          <a:off x="755576" y="1921396"/>
          <a:ext cx="7416824" cy="3096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86595171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14</a:t>
            </a:r>
            <a:r>
              <a:rPr lang="zh-CN" altLang="en-US" dirty="0"/>
              <a:t>  合同管理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176922" y="769268"/>
            <a:ext cx="8790156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合同生命周期（生存期）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4BD80D47-FEBF-4CC0-AE1A-220E01328B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7102241"/>
              </p:ext>
            </p:extLst>
          </p:nvPr>
        </p:nvGraphicFramePr>
        <p:xfrm>
          <a:off x="2483768" y="1705372"/>
          <a:ext cx="5568280" cy="3400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53396176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14</a:t>
            </a:r>
            <a:r>
              <a:rPr lang="zh-CN" altLang="en-US" dirty="0"/>
              <a:t>  合同管理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176922" y="769268"/>
            <a:ext cx="8790156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合同生命周期管理：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6753696-9E6A-4E6E-8883-8FA75570392F}"/>
              </a:ext>
            </a:extLst>
          </p:cNvPr>
          <p:cNvSpPr txBox="1"/>
          <p:nvPr/>
        </p:nvSpPr>
        <p:spPr>
          <a:xfrm>
            <a:off x="4301980" y="930946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7030A0"/>
                </a:solidFill>
              </a:rPr>
              <a:t>由合同管理者执行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4797C62C-2103-4354-8790-F688B3E0D3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4301598"/>
              </p:ext>
            </p:extLst>
          </p:nvPr>
        </p:nvGraphicFramePr>
        <p:xfrm>
          <a:off x="971600" y="2065412"/>
          <a:ext cx="6768752" cy="2520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6554B5EE-3768-4A92-9AC5-E4C8299C090F}"/>
              </a:ext>
            </a:extLst>
          </p:cNvPr>
          <p:cNvSpPr txBox="1"/>
          <p:nvPr/>
        </p:nvSpPr>
        <p:spPr>
          <a:xfrm>
            <a:off x="-108520" y="4077860"/>
            <a:ext cx="41825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）提供准确、清晰、完整的需求</a:t>
            </a:r>
            <a:endParaRPr lang="en-US" altLang="zh-CN" sz="2000" dirty="0"/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）选择合格乙方</a:t>
            </a:r>
            <a:endParaRPr lang="en-US" altLang="zh-CN" sz="2000" dirty="0"/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）进行采购验收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8DF7CB3-D779-409D-A077-B7C667C15F7F}"/>
              </a:ext>
            </a:extLst>
          </p:cNvPr>
          <p:cNvSpPr txBox="1"/>
          <p:nvPr/>
        </p:nvSpPr>
        <p:spPr>
          <a:xfrm>
            <a:off x="4857580" y="1846228"/>
            <a:ext cx="41825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）了解甲方的要求</a:t>
            </a:r>
            <a:endParaRPr lang="en-US" altLang="zh-CN" sz="2000" dirty="0"/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）判断企业是否有能力满足甲方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52980186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14</a:t>
            </a:r>
            <a:r>
              <a:rPr lang="zh-CN" altLang="en-US" dirty="0"/>
              <a:t>  合同管理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176922" y="769268"/>
            <a:ext cx="8790156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合同生命周期管理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85"/>
          <a:stretch/>
        </p:blipFill>
        <p:spPr bwMode="auto">
          <a:xfrm>
            <a:off x="3510460" y="699119"/>
            <a:ext cx="5633540" cy="5001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199117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7FE587E0-923F-4EC4-8309-CB19544CF2D6}"/>
              </a:ext>
            </a:extLst>
          </p:cNvPr>
          <p:cNvSpPr txBox="1"/>
          <p:nvPr/>
        </p:nvSpPr>
        <p:spPr>
          <a:xfrm>
            <a:off x="1319386" y="1602150"/>
            <a:ext cx="4630511" cy="1287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zh-CN" sz="2400" b="1" i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14.1</a:t>
            </a:r>
            <a:r>
              <a:rPr lang="en-US" altLang="zh-CN" sz="2400" b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b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合同管理的任务</a:t>
            </a:r>
          </a:p>
          <a:p>
            <a:pPr>
              <a:lnSpc>
                <a:spcPts val="5000"/>
              </a:lnSpc>
            </a:pPr>
            <a:r>
              <a:rPr lang="en-US" altLang="zh-CN" sz="2400" b="1" i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14.2</a:t>
            </a:r>
            <a:r>
              <a:rPr lang="en-US" altLang="zh-CN" sz="2400" b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b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合同类型</a:t>
            </a:r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0E8A7990-F5F8-49B6-8261-CF07F41FE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126" y="121568"/>
            <a:ext cx="5832475" cy="647700"/>
          </a:xfrm>
        </p:spPr>
        <p:txBody>
          <a:bodyPr/>
          <a:lstStyle/>
          <a:p>
            <a:r>
              <a:rPr lang="zh-CN" altLang="en-US" dirty="0"/>
              <a:t>目  录</a:t>
            </a:r>
          </a:p>
        </p:txBody>
      </p:sp>
    </p:spTree>
    <p:extLst>
      <p:ext uri="{BB962C8B-B14F-4D97-AF65-F5344CB8AC3E}">
        <p14:creationId xmlns:p14="http://schemas.microsoft.com/office/powerpoint/2010/main" val="2388635661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Office 主题​​">
  <a:themeElements>
    <a:clrScheme name="自定义 14">
      <a:dk1>
        <a:sysClr val="windowText" lastClr="000000"/>
      </a:dk1>
      <a:lt1>
        <a:sysClr val="window" lastClr="FFFFFF"/>
      </a:lt1>
      <a:dk2>
        <a:srgbClr val="014C83"/>
      </a:dk2>
      <a:lt2>
        <a:srgbClr val="EEECE1"/>
      </a:lt2>
      <a:accent1>
        <a:srgbClr val="014C8D"/>
      </a:accent1>
      <a:accent2>
        <a:srgbClr val="012E57"/>
      </a:accent2>
      <a:accent3>
        <a:srgbClr val="24673E"/>
      </a:accent3>
      <a:accent4>
        <a:srgbClr val="3371A4"/>
      </a:accent4>
      <a:accent5>
        <a:srgbClr val="4BACC6"/>
      </a:accent5>
      <a:accent6>
        <a:srgbClr val="7FA6C7"/>
      </a:accent6>
      <a:hlink>
        <a:srgbClr val="0000FF"/>
      </a:hlink>
      <a:folHlink>
        <a:srgbClr val="CDDBE8"/>
      </a:folHlink>
    </a:clrScheme>
    <a:fontScheme name="微软雅黑">
      <a:majorFont>
        <a:latin typeface="Franklin Gothic Medium"/>
        <a:ea typeface="微软雅黑"/>
        <a:cs typeface=""/>
      </a:majorFont>
      <a:minorFont>
        <a:latin typeface="Franklin Gothic Medium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2779</TotalTime>
  <Words>1201</Words>
  <Application>Microsoft Office PowerPoint</Application>
  <PresentationFormat>全屏显示(16:10)</PresentationFormat>
  <Paragraphs>310</Paragraphs>
  <Slides>38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8" baseType="lpstr">
      <vt:lpstr>Adobe Gothic Std B</vt:lpstr>
      <vt:lpstr>方正粗宋简体</vt:lpstr>
      <vt:lpstr>黑体</vt:lpstr>
      <vt:lpstr>华文仿宋</vt:lpstr>
      <vt:lpstr>华文隶书</vt:lpstr>
      <vt:lpstr>华文细黑</vt:lpstr>
      <vt:lpstr>华文新魏</vt:lpstr>
      <vt:lpstr>华文中宋</vt:lpstr>
      <vt:lpstr>楷体</vt:lpstr>
      <vt:lpstr>宋体</vt:lpstr>
      <vt:lpstr>微软雅黑</vt:lpstr>
      <vt:lpstr>Arial</vt:lpstr>
      <vt:lpstr>Arial Narrow</vt:lpstr>
      <vt:lpstr>Calibri</vt:lpstr>
      <vt:lpstr>Franklin Gothic Medium</vt:lpstr>
      <vt:lpstr>Times New Roman</vt:lpstr>
      <vt:lpstr>Tw Cen MT</vt:lpstr>
      <vt:lpstr>Verdana</vt:lpstr>
      <vt:lpstr>Wingdings</vt:lpstr>
      <vt:lpstr>Office 主题​​</vt:lpstr>
      <vt:lpstr>PowerPoint 演示文稿</vt:lpstr>
      <vt:lpstr>14  合同管理</vt:lpstr>
      <vt:lpstr>14  合同管理</vt:lpstr>
      <vt:lpstr>14  合同管理</vt:lpstr>
      <vt:lpstr>14  合同管理</vt:lpstr>
      <vt:lpstr>14  合同管理</vt:lpstr>
      <vt:lpstr>14  合同管理</vt:lpstr>
      <vt:lpstr>14  合同管理</vt:lpstr>
      <vt:lpstr>目  录</vt:lpstr>
      <vt:lpstr>学习目标</vt:lpstr>
      <vt:lpstr>PowerPoint 演示文稿</vt:lpstr>
      <vt:lpstr>14.1  合同管理的任务</vt:lpstr>
      <vt:lpstr>14.1  合同管理的任务</vt:lpstr>
      <vt:lpstr>14.1  合同管理的任务</vt:lpstr>
      <vt:lpstr>14.1  合同管理的任务</vt:lpstr>
      <vt:lpstr>14.1  合同管理的任务</vt:lpstr>
      <vt:lpstr>14.1  合同管理的任务</vt:lpstr>
      <vt:lpstr>14.1  合同管理的任务</vt:lpstr>
      <vt:lpstr>14.1  合同管理的任务</vt:lpstr>
      <vt:lpstr>14.1  合同管理的任务</vt:lpstr>
      <vt:lpstr>PowerPoint 演示文稿</vt:lpstr>
      <vt:lpstr>14.2  合同类型</vt:lpstr>
      <vt:lpstr>14.2  合同类型</vt:lpstr>
      <vt:lpstr>14.2  合同类型</vt:lpstr>
      <vt:lpstr>14.2  合同类型</vt:lpstr>
      <vt:lpstr>14.2  合同类型</vt:lpstr>
      <vt:lpstr>14.2  合同类型</vt:lpstr>
      <vt:lpstr>14.2  合同类型</vt:lpstr>
      <vt:lpstr>14.2  合同类型</vt:lpstr>
      <vt:lpstr>14.2  合同类型</vt:lpstr>
      <vt:lpstr>14.2  合同类型</vt:lpstr>
      <vt:lpstr>14.2  合同类型</vt:lpstr>
      <vt:lpstr>14.2  合同类型</vt:lpstr>
      <vt:lpstr>14.2  合同类型</vt:lpstr>
      <vt:lpstr>14.2  合同类型</vt:lpstr>
      <vt:lpstr>14.2  合同类型</vt:lpstr>
      <vt:lpstr>目  录</vt:lpstr>
      <vt:lpstr>学习目标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ZhouSu</dc:creator>
  <cp:lastModifiedBy>DI XF</cp:lastModifiedBy>
  <cp:revision>274</cp:revision>
  <dcterms:created xsi:type="dcterms:W3CDTF">2011-06-03T14:53:06Z</dcterms:created>
  <dcterms:modified xsi:type="dcterms:W3CDTF">2022-11-21T02:27:13Z</dcterms:modified>
</cp:coreProperties>
</file>