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718" r:id="rId3"/>
    <p:sldId id="724" r:id="rId4"/>
    <p:sldId id="483" r:id="rId5"/>
    <p:sldId id="481" r:id="rId6"/>
    <p:sldId id="457" r:id="rId7"/>
    <p:sldId id="459" r:id="rId8"/>
    <p:sldId id="441" r:id="rId9"/>
    <p:sldId id="709" r:id="rId10"/>
    <p:sldId id="680" r:id="rId11"/>
    <p:sldId id="268" r:id="rId12"/>
    <p:sldId id="458" r:id="rId13"/>
    <p:sldId id="711" r:id="rId14"/>
    <p:sldId id="710" r:id="rId15"/>
    <p:sldId id="715" r:id="rId16"/>
    <p:sldId id="716" r:id="rId17"/>
    <p:sldId id="712" r:id="rId18"/>
    <p:sldId id="713" r:id="rId19"/>
    <p:sldId id="717" r:id="rId20"/>
    <p:sldId id="269" r:id="rId21"/>
    <p:sldId id="404" r:id="rId22"/>
    <p:sldId id="473" r:id="rId23"/>
    <p:sldId id="382" r:id="rId24"/>
    <p:sldId id="474" r:id="rId25"/>
    <p:sldId id="475" r:id="rId26"/>
    <p:sldId id="477" r:id="rId27"/>
    <p:sldId id="478" r:id="rId28"/>
    <p:sldId id="479" r:id="rId29"/>
    <p:sldId id="480" r:id="rId30"/>
    <p:sldId id="448" r:id="rId31"/>
    <p:sldId id="451" r:id="rId32"/>
    <p:sldId id="721" r:id="rId33"/>
    <p:sldId id="722" r:id="rId34"/>
    <p:sldId id="723" r:id="rId35"/>
    <p:sldId id="719" r:id="rId36"/>
    <p:sldId id="725" r:id="rId3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79E"/>
    <a:srgbClr val="014C8D"/>
    <a:srgbClr val="632B8D"/>
    <a:srgbClr val="8F45C7"/>
    <a:srgbClr val="FF66FF"/>
    <a:srgbClr val="026BCA"/>
    <a:srgbClr val="A162D0"/>
    <a:srgbClr val="7E102F"/>
    <a:srgbClr val="026DCE"/>
    <a:srgbClr val="025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88243" autoAdjust="0"/>
  </p:normalViewPr>
  <p:slideViewPr>
    <p:cSldViewPr>
      <p:cViewPr varScale="1">
        <p:scale>
          <a:sx n="119" d="100"/>
          <a:sy n="119" d="100"/>
        </p:scale>
        <p:origin x="672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564E8760-3D66-4474-97C3-0993C32135C5}"/>
    <pc:docChg chg="undo custSel addSld delSld modSld">
      <pc:chgData name="DI XF" userId="2a7889fc66a80f19" providerId="LiveId" clId="{564E8760-3D66-4474-97C3-0993C32135C5}" dt="2022-08-16T10:01:27.196" v="201" actId="1076"/>
      <pc:docMkLst>
        <pc:docMk/>
      </pc:docMkLst>
      <pc:sldChg chg="modSp mod">
        <pc:chgData name="DI XF" userId="2a7889fc66a80f19" providerId="LiveId" clId="{564E8760-3D66-4474-97C3-0993C32135C5}" dt="2022-08-10T12:40:04.824" v="23" actId="1076"/>
        <pc:sldMkLst>
          <pc:docMk/>
          <pc:sldMk cId="832766505" sldId="266"/>
        </pc:sldMkLst>
        <pc:grpChg chg="mod">
          <ac:chgData name="DI XF" userId="2a7889fc66a80f19" providerId="LiveId" clId="{564E8760-3D66-4474-97C3-0993C32135C5}" dt="2022-08-10T12:40:04.824" v="23" actId="1076"/>
          <ac:grpSpMkLst>
            <pc:docMk/>
            <pc:sldMk cId="832766505" sldId="266"/>
            <ac:grpSpMk id="59" creationId="{00000000-0000-0000-0000-000000000000}"/>
          </ac:grpSpMkLst>
        </pc:grpChg>
        <pc:grpChg chg="mod">
          <ac:chgData name="DI XF" userId="2a7889fc66a80f19" providerId="LiveId" clId="{564E8760-3D66-4474-97C3-0993C32135C5}" dt="2022-08-10T12:40:04.824" v="23" actId="1076"/>
          <ac:grpSpMkLst>
            <pc:docMk/>
            <pc:sldMk cId="832766505" sldId="266"/>
            <ac:grpSpMk id="60" creationId="{00000000-0000-0000-0000-000000000000}"/>
          </ac:grpSpMkLst>
        </pc:grpChg>
        <pc:grpChg chg="mod">
          <ac:chgData name="DI XF" userId="2a7889fc66a80f19" providerId="LiveId" clId="{564E8760-3D66-4474-97C3-0993C32135C5}" dt="2022-08-10T12:40:04.824" v="23" actId="1076"/>
          <ac:grpSpMkLst>
            <pc:docMk/>
            <pc:sldMk cId="832766505" sldId="266"/>
            <ac:grpSpMk id="63" creationId="{00000000-0000-0000-0000-000000000000}"/>
          </ac:grpSpMkLst>
        </pc:grpChg>
        <pc:grpChg chg="mod">
          <ac:chgData name="DI XF" userId="2a7889fc66a80f19" providerId="LiveId" clId="{564E8760-3D66-4474-97C3-0993C32135C5}" dt="2022-08-10T12:40:04.824" v="23" actId="1076"/>
          <ac:grpSpMkLst>
            <pc:docMk/>
            <pc:sldMk cId="832766505" sldId="266"/>
            <ac:grpSpMk id="69" creationId="{00000000-0000-0000-0000-000000000000}"/>
          </ac:grpSpMkLst>
        </pc:grpChg>
      </pc:sldChg>
      <pc:sldChg chg="modSp mod">
        <pc:chgData name="DI XF" userId="2a7889fc66a80f19" providerId="LiveId" clId="{564E8760-3D66-4474-97C3-0993C32135C5}" dt="2022-08-16T09:59:35.233" v="178" actId="403"/>
        <pc:sldMkLst>
          <pc:docMk/>
          <pc:sldMk cId="4053491212" sldId="404"/>
        </pc:sldMkLst>
        <pc:spChg chg="mod">
          <ac:chgData name="DI XF" userId="2a7889fc66a80f19" providerId="LiveId" clId="{564E8760-3D66-4474-97C3-0993C32135C5}" dt="2022-08-16T09:59:35.233" v="178" actId="403"/>
          <ac:spMkLst>
            <pc:docMk/>
            <pc:sldMk cId="4053491212" sldId="404"/>
            <ac:spMk id="9" creationId="{00000000-0000-0000-0000-000000000000}"/>
          </ac:spMkLst>
        </pc:spChg>
      </pc:sldChg>
      <pc:sldChg chg="modSp mod">
        <pc:chgData name="DI XF" userId="2a7889fc66a80f19" providerId="LiveId" clId="{564E8760-3D66-4474-97C3-0993C32135C5}" dt="2022-08-10T12:39:37.948" v="22" actId="14100"/>
        <pc:sldMkLst>
          <pc:docMk/>
          <pc:sldMk cId="3099109349" sldId="441"/>
        </pc:sldMkLst>
        <pc:spChg chg="mod">
          <ac:chgData name="DI XF" userId="2a7889fc66a80f19" providerId="LiveId" clId="{564E8760-3D66-4474-97C3-0993C32135C5}" dt="2022-08-10T12:39:37.948" v="22" actId="14100"/>
          <ac:spMkLst>
            <pc:docMk/>
            <pc:sldMk cId="3099109349" sldId="441"/>
            <ac:spMk id="20" creationId="{00000000-0000-0000-0000-000000000000}"/>
          </ac:spMkLst>
        </pc:spChg>
      </pc:sldChg>
      <pc:sldChg chg="modSp mod">
        <pc:chgData name="DI XF" userId="2a7889fc66a80f19" providerId="LiveId" clId="{564E8760-3D66-4474-97C3-0993C32135C5}" dt="2022-08-10T12:44:37.245" v="112" actId="1076"/>
        <pc:sldMkLst>
          <pc:docMk/>
          <pc:sldMk cId="3040328671" sldId="448"/>
        </pc:sldMkLst>
        <pc:spChg chg="mod">
          <ac:chgData name="DI XF" userId="2a7889fc66a80f19" providerId="LiveId" clId="{564E8760-3D66-4474-97C3-0993C32135C5}" dt="2022-08-10T12:44:37.245" v="112" actId="1076"/>
          <ac:spMkLst>
            <pc:docMk/>
            <pc:sldMk cId="3040328671" sldId="448"/>
            <ac:spMk id="4" creationId="{AFD7F6B3-4D21-48FC-8BF0-994DCA525DA2}"/>
          </ac:spMkLst>
        </pc:spChg>
      </pc:sldChg>
      <pc:sldChg chg="modSp mod">
        <pc:chgData name="DI XF" userId="2a7889fc66a80f19" providerId="LiveId" clId="{564E8760-3D66-4474-97C3-0993C32135C5}" dt="2022-08-10T12:47:35.179" v="151" actId="1076"/>
        <pc:sldMkLst>
          <pc:docMk/>
          <pc:sldMk cId="36496121" sldId="451"/>
        </pc:sldMkLst>
        <pc:spChg chg="mod">
          <ac:chgData name="DI XF" userId="2a7889fc66a80f19" providerId="LiveId" clId="{564E8760-3D66-4474-97C3-0993C32135C5}" dt="2022-08-10T12:47:35.179" v="151" actId="1076"/>
          <ac:spMkLst>
            <pc:docMk/>
            <pc:sldMk cId="36496121" sldId="451"/>
            <ac:spMk id="4" creationId="{00000000-0000-0000-0000-000000000000}"/>
          </ac:spMkLst>
        </pc:spChg>
        <pc:graphicFrameChg chg="mod">
          <ac:chgData name="DI XF" userId="2a7889fc66a80f19" providerId="LiveId" clId="{564E8760-3D66-4474-97C3-0993C32135C5}" dt="2022-08-10T12:47:16.847" v="147" actId="113"/>
          <ac:graphicFrameMkLst>
            <pc:docMk/>
            <pc:sldMk cId="36496121" sldId="451"/>
            <ac:graphicFrameMk id="3" creationId="{00000000-0000-0000-0000-000000000000}"/>
          </ac:graphicFrameMkLst>
        </pc:graphicFrameChg>
      </pc:sldChg>
      <pc:sldChg chg="delSp mod delAnim">
        <pc:chgData name="DI XF" userId="2a7889fc66a80f19" providerId="LiveId" clId="{564E8760-3D66-4474-97C3-0993C32135C5}" dt="2022-08-10T12:39:03.110" v="20" actId="478"/>
        <pc:sldMkLst>
          <pc:docMk/>
          <pc:sldMk cId="3475943366" sldId="457"/>
        </pc:sldMkLst>
        <pc:spChg chg="del">
          <ac:chgData name="DI XF" userId="2a7889fc66a80f19" providerId="LiveId" clId="{564E8760-3D66-4474-97C3-0993C32135C5}" dt="2022-08-10T12:39:03.110" v="20" actId="478"/>
          <ac:spMkLst>
            <pc:docMk/>
            <pc:sldMk cId="3475943366" sldId="457"/>
            <ac:spMk id="3" creationId="{00000000-0000-0000-0000-000000000000}"/>
          </ac:spMkLst>
        </pc:spChg>
      </pc:sldChg>
      <pc:sldChg chg="modSp mod">
        <pc:chgData name="DI XF" userId="2a7889fc66a80f19" providerId="LiveId" clId="{564E8760-3D66-4474-97C3-0993C32135C5}" dt="2022-08-16T09:59:07.627" v="168" actId="20577"/>
        <pc:sldMkLst>
          <pc:docMk/>
          <pc:sldMk cId="480985634" sldId="458"/>
        </pc:sldMkLst>
        <pc:spChg chg="mod">
          <ac:chgData name="DI XF" userId="2a7889fc66a80f19" providerId="LiveId" clId="{564E8760-3D66-4474-97C3-0993C32135C5}" dt="2022-08-16T09:59:01.903" v="154" actId="14100"/>
          <ac:spMkLst>
            <pc:docMk/>
            <pc:sldMk cId="480985634" sldId="458"/>
            <ac:spMk id="4" creationId="{00000000-0000-0000-0000-000000000000}"/>
          </ac:spMkLst>
        </pc:spChg>
        <pc:graphicFrameChg chg="mod">
          <ac:chgData name="DI XF" userId="2a7889fc66a80f19" providerId="LiveId" clId="{564E8760-3D66-4474-97C3-0993C32135C5}" dt="2022-08-16T09:59:07.627" v="168" actId="20577"/>
          <ac:graphicFrameMkLst>
            <pc:docMk/>
            <pc:sldMk cId="480985634" sldId="458"/>
            <ac:graphicFrameMk id="6" creationId="{00000000-0000-0000-0000-000000000000}"/>
          </ac:graphicFrameMkLst>
        </pc:graphicFrameChg>
      </pc:sldChg>
      <pc:sldChg chg="del">
        <pc:chgData name="DI XF" userId="2a7889fc66a80f19" providerId="LiveId" clId="{564E8760-3D66-4474-97C3-0993C32135C5}" dt="2022-08-16T09:58:43.218" v="152" actId="47"/>
        <pc:sldMkLst>
          <pc:docMk/>
          <pc:sldMk cId="500056970" sldId="461"/>
        </pc:sldMkLst>
      </pc:sldChg>
      <pc:sldChg chg="modSp mod">
        <pc:chgData name="DI XF" userId="2a7889fc66a80f19" providerId="LiveId" clId="{564E8760-3D66-4474-97C3-0993C32135C5}" dt="2022-08-16T09:59:15.898" v="171" actId="20577"/>
        <pc:sldMkLst>
          <pc:docMk/>
          <pc:sldMk cId="3020993529" sldId="471"/>
        </pc:sldMkLst>
        <pc:spChg chg="mod">
          <ac:chgData name="DI XF" userId="2a7889fc66a80f19" providerId="LiveId" clId="{564E8760-3D66-4474-97C3-0993C32135C5}" dt="2022-08-10T12:40:31.776" v="27" actId="207"/>
          <ac:spMkLst>
            <pc:docMk/>
            <pc:sldMk cId="3020993529" sldId="471"/>
            <ac:spMk id="7" creationId="{00000000-0000-0000-0000-000000000000}"/>
          </ac:spMkLst>
        </pc:spChg>
        <pc:graphicFrameChg chg="mod">
          <ac:chgData name="DI XF" userId="2a7889fc66a80f19" providerId="LiveId" clId="{564E8760-3D66-4474-97C3-0993C32135C5}" dt="2022-08-16T09:59:15.898" v="171" actId="20577"/>
          <ac:graphicFrameMkLst>
            <pc:docMk/>
            <pc:sldMk cId="3020993529" sldId="471"/>
            <ac:graphicFrameMk id="12" creationId="{00000000-0000-0000-0000-000000000000}"/>
          </ac:graphicFrameMkLst>
        </pc:graphicFrameChg>
      </pc:sldChg>
      <pc:sldChg chg="modSp">
        <pc:chgData name="DI XF" userId="2a7889fc66a80f19" providerId="LiveId" clId="{564E8760-3D66-4474-97C3-0993C32135C5}" dt="2022-08-16T09:59:24.398" v="177" actId="20577"/>
        <pc:sldMkLst>
          <pc:docMk/>
          <pc:sldMk cId="1540331975" sldId="472"/>
        </pc:sldMkLst>
        <pc:graphicFrameChg chg="mod">
          <ac:chgData name="DI XF" userId="2a7889fc66a80f19" providerId="LiveId" clId="{564E8760-3D66-4474-97C3-0993C32135C5}" dt="2022-08-16T09:59:24.398" v="177" actId="20577"/>
          <ac:graphicFrameMkLst>
            <pc:docMk/>
            <pc:sldMk cId="1540331975" sldId="472"/>
            <ac:graphicFrameMk id="6" creationId="{00000000-0000-0000-0000-000000000000}"/>
          </ac:graphicFrameMkLst>
        </pc:graphicFrameChg>
      </pc:sldChg>
      <pc:sldChg chg="delSp modSp mod delAnim modNotesTx">
        <pc:chgData name="DI XF" userId="2a7889fc66a80f19" providerId="LiveId" clId="{564E8760-3D66-4474-97C3-0993C32135C5}" dt="2022-08-16T10:00:26.843" v="186" actId="403"/>
        <pc:sldMkLst>
          <pc:docMk/>
          <pc:sldMk cId="1968233648" sldId="473"/>
        </pc:sldMkLst>
        <pc:spChg chg="mod">
          <ac:chgData name="DI XF" userId="2a7889fc66a80f19" providerId="LiveId" clId="{564E8760-3D66-4474-97C3-0993C32135C5}" dt="2022-08-16T10:00:06.216" v="183" actId="1076"/>
          <ac:spMkLst>
            <pc:docMk/>
            <pc:sldMk cId="1968233648" sldId="473"/>
            <ac:spMk id="5" creationId="{00000000-0000-0000-0000-000000000000}"/>
          </ac:spMkLst>
        </pc:spChg>
        <pc:spChg chg="mod">
          <ac:chgData name="DI XF" userId="2a7889fc66a80f19" providerId="LiveId" clId="{564E8760-3D66-4474-97C3-0993C32135C5}" dt="2022-08-16T10:00:09.777" v="184" actId="1076"/>
          <ac:spMkLst>
            <pc:docMk/>
            <pc:sldMk cId="1968233648" sldId="473"/>
            <ac:spMk id="9" creationId="{00000000-0000-0000-0000-000000000000}"/>
          </ac:spMkLst>
        </pc:spChg>
        <pc:spChg chg="del mod">
          <ac:chgData name="DI XF" userId="2a7889fc66a80f19" providerId="LiveId" clId="{564E8760-3D66-4474-97C3-0993C32135C5}" dt="2022-08-10T12:40:53.791" v="31" actId="478"/>
          <ac:spMkLst>
            <pc:docMk/>
            <pc:sldMk cId="1968233648" sldId="473"/>
            <ac:spMk id="23" creationId="{00000000-0000-0000-0000-000000000000}"/>
          </ac:spMkLst>
        </pc:spChg>
        <pc:grpChg chg="mod">
          <ac:chgData name="DI XF" userId="2a7889fc66a80f19" providerId="LiveId" clId="{564E8760-3D66-4474-97C3-0993C32135C5}" dt="2022-08-16T10:00:06.216" v="183" actId="1076"/>
          <ac:grpSpMkLst>
            <pc:docMk/>
            <pc:sldMk cId="1968233648" sldId="473"/>
            <ac:grpSpMk id="6" creationId="{00000000-0000-0000-0000-000000000000}"/>
          </ac:grpSpMkLst>
        </pc:grpChg>
        <pc:grpChg chg="mod">
          <ac:chgData name="DI XF" userId="2a7889fc66a80f19" providerId="LiveId" clId="{564E8760-3D66-4474-97C3-0993C32135C5}" dt="2022-08-16T10:00:06.216" v="183" actId="1076"/>
          <ac:grpSpMkLst>
            <pc:docMk/>
            <pc:sldMk cId="1968233648" sldId="473"/>
            <ac:grpSpMk id="10" creationId="{00000000-0000-0000-0000-000000000000}"/>
          </ac:grpSpMkLst>
        </pc:grpChg>
        <pc:grpChg chg="mod">
          <ac:chgData name="DI XF" userId="2a7889fc66a80f19" providerId="LiveId" clId="{564E8760-3D66-4474-97C3-0993C32135C5}" dt="2022-08-16T10:00:06.216" v="183" actId="1076"/>
          <ac:grpSpMkLst>
            <pc:docMk/>
            <pc:sldMk cId="1968233648" sldId="473"/>
            <ac:grpSpMk id="13" creationId="{00000000-0000-0000-0000-000000000000}"/>
          </ac:grpSpMkLst>
        </pc:grpChg>
        <pc:grpChg chg="mod">
          <ac:chgData name="DI XF" userId="2a7889fc66a80f19" providerId="LiveId" clId="{564E8760-3D66-4474-97C3-0993C32135C5}" dt="2022-08-16T10:00:06.216" v="183" actId="1076"/>
          <ac:grpSpMkLst>
            <pc:docMk/>
            <pc:sldMk cId="1968233648" sldId="473"/>
            <ac:grpSpMk id="16" creationId="{00000000-0000-0000-0000-000000000000}"/>
          </ac:grpSpMkLst>
        </pc:grpChg>
        <pc:grpChg chg="mod">
          <ac:chgData name="DI XF" userId="2a7889fc66a80f19" providerId="LiveId" clId="{564E8760-3D66-4474-97C3-0993C32135C5}" dt="2022-08-16T10:00:06.216" v="183" actId="1076"/>
          <ac:grpSpMkLst>
            <pc:docMk/>
            <pc:sldMk cId="1968233648" sldId="473"/>
            <ac:grpSpMk id="19" creationId="{00000000-0000-0000-0000-000000000000}"/>
          </ac:grpSpMkLst>
        </pc:grpChg>
        <pc:graphicFrameChg chg="mod modGraphic">
          <ac:chgData name="DI XF" userId="2a7889fc66a80f19" providerId="LiveId" clId="{564E8760-3D66-4474-97C3-0993C32135C5}" dt="2022-08-16T10:00:26.843" v="186" actId="403"/>
          <ac:graphicFrameMkLst>
            <pc:docMk/>
            <pc:sldMk cId="1968233648" sldId="473"/>
            <ac:graphicFrameMk id="4" creationId="{00000000-0000-0000-0000-000000000000}"/>
          </ac:graphicFrameMkLst>
        </pc:graphicFrameChg>
        <pc:picChg chg="mod">
          <ac:chgData name="DI XF" userId="2a7889fc66a80f19" providerId="LiveId" clId="{564E8760-3D66-4474-97C3-0993C32135C5}" dt="2022-08-16T10:00:06.216" v="183" actId="1076"/>
          <ac:picMkLst>
            <pc:docMk/>
            <pc:sldMk cId="1968233648" sldId="473"/>
            <ac:picMk id="22" creationId="{D4B42B23-BDFC-4AA7-8A71-C0E12E9EBEE7}"/>
          </ac:picMkLst>
        </pc:picChg>
      </pc:sldChg>
      <pc:sldChg chg="modSp mod">
        <pc:chgData name="DI XF" userId="2a7889fc66a80f19" providerId="LiveId" clId="{564E8760-3D66-4474-97C3-0993C32135C5}" dt="2022-08-16T10:00:42.392" v="187" actId="1076"/>
        <pc:sldMkLst>
          <pc:docMk/>
          <pc:sldMk cId="805726983" sldId="474"/>
        </pc:sldMkLst>
        <pc:spChg chg="mod">
          <ac:chgData name="DI XF" userId="2a7889fc66a80f19" providerId="LiveId" clId="{564E8760-3D66-4474-97C3-0993C32135C5}" dt="2022-08-16T10:00:42.392" v="187" actId="1076"/>
          <ac:spMkLst>
            <pc:docMk/>
            <pc:sldMk cId="805726983" sldId="474"/>
            <ac:spMk id="52" creationId="{35ED59FD-0ED8-4B57-B9AA-CCC2EBD8533E}"/>
          </ac:spMkLst>
        </pc:spChg>
      </pc:sldChg>
      <pc:sldChg chg="addSp modSp mod">
        <pc:chgData name="DI XF" userId="2a7889fc66a80f19" providerId="LiveId" clId="{564E8760-3D66-4474-97C3-0993C32135C5}" dt="2022-08-10T12:42:38.943" v="64" actId="20577"/>
        <pc:sldMkLst>
          <pc:docMk/>
          <pc:sldMk cId="544973279" sldId="475"/>
        </pc:sldMkLst>
        <pc:spChg chg="add mod">
          <ac:chgData name="DI XF" userId="2a7889fc66a80f19" providerId="LiveId" clId="{564E8760-3D66-4474-97C3-0993C32135C5}" dt="2022-08-10T12:42:22.618" v="55" actId="207"/>
          <ac:spMkLst>
            <pc:docMk/>
            <pc:sldMk cId="544973279" sldId="475"/>
            <ac:spMk id="3" creationId="{682A1B2E-4FBD-47BC-88B9-A35E27DA788C}"/>
          </ac:spMkLst>
        </pc:spChg>
        <pc:spChg chg="mod">
          <ac:chgData name="DI XF" userId="2a7889fc66a80f19" providerId="LiveId" clId="{564E8760-3D66-4474-97C3-0993C32135C5}" dt="2022-08-10T12:41:56.086" v="44" actId="20577"/>
          <ac:spMkLst>
            <pc:docMk/>
            <pc:sldMk cId="544973279" sldId="475"/>
            <ac:spMk id="8" creationId="{98B6BA29-C554-493D-BD6D-B5BC5D473967}"/>
          </ac:spMkLst>
        </pc:spChg>
        <pc:spChg chg="add mod">
          <ac:chgData name="DI XF" userId="2a7889fc66a80f19" providerId="LiveId" clId="{564E8760-3D66-4474-97C3-0993C32135C5}" dt="2022-08-10T12:42:38.943" v="64" actId="20577"/>
          <ac:spMkLst>
            <pc:docMk/>
            <pc:sldMk cId="544973279" sldId="475"/>
            <ac:spMk id="20" creationId="{B0A3EEE6-6137-462B-9915-4AEC930604ED}"/>
          </ac:spMkLst>
        </pc:spChg>
        <pc:spChg chg="add mod">
          <ac:chgData name="DI XF" userId="2a7889fc66a80f19" providerId="LiveId" clId="{564E8760-3D66-4474-97C3-0993C32135C5}" dt="2022-08-10T12:42:35.128" v="62" actId="20577"/>
          <ac:spMkLst>
            <pc:docMk/>
            <pc:sldMk cId="544973279" sldId="475"/>
            <ac:spMk id="21" creationId="{52C0369E-7543-4655-B68D-C29569AC8F2E}"/>
          </ac:spMkLst>
        </pc:spChg>
        <pc:spChg chg="add mod">
          <ac:chgData name="DI XF" userId="2a7889fc66a80f19" providerId="LiveId" clId="{564E8760-3D66-4474-97C3-0993C32135C5}" dt="2022-08-10T12:42:29.607" v="60" actId="20577"/>
          <ac:spMkLst>
            <pc:docMk/>
            <pc:sldMk cId="544973279" sldId="475"/>
            <ac:spMk id="22" creationId="{47CF190E-0408-4B10-A13D-516E216C54E8}"/>
          </ac:spMkLst>
        </pc:spChg>
      </pc:sldChg>
      <pc:sldChg chg="addSp delSp modSp mod">
        <pc:chgData name="DI XF" userId="2a7889fc66a80f19" providerId="LiveId" clId="{564E8760-3D66-4474-97C3-0993C32135C5}" dt="2022-08-10T12:43:57.212" v="96"/>
        <pc:sldMkLst>
          <pc:docMk/>
          <pc:sldMk cId="457038067" sldId="477"/>
        </pc:sldMkLst>
        <pc:spChg chg="add mod">
          <ac:chgData name="DI XF" userId="2a7889fc66a80f19" providerId="LiveId" clId="{564E8760-3D66-4474-97C3-0993C32135C5}" dt="2022-08-10T12:43:57.212" v="96"/>
          <ac:spMkLst>
            <pc:docMk/>
            <pc:sldMk cId="457038067" sldId="477"/>
            <ac:spMk id="5" creationId="{A12C6FBA-1E83-4B06-907D-F7B593A442F1}"/>
          </ac:spMkLst>
        </pc:spChg>
        <pc:spChg chg="del mod">
          <ac:chgData name="DI XF" userId="2a7889fc66a80f19" providerId="LiveId" clId="{564E8760-3D66-4474-97C3-0993C32135C5}" dt="2022-08-10T12:43:56.366" v="95" actId="478"/>
          <ac:spMkLst>
            <pc:docMk/>
            <pc:sldMk cId="457038067" sldId="477"/>
            <ac:spMk id="30" creationId="{8D69F82B-3B0E-44CC-A7B9-B5467B877922}"/>
          </ac:spMkLst>
        </pc:spChg>
      </pc:sldChg>
      <pc:sldChg chg="modSp mod">
        <pc:chgData name="DI XF" userId="2a7889fc66a80f19" providerId="LiveId" clId="{564E8760-3D66-4474-97C3-0993C32135C5}" dt="2022-08-10T12:43:47.535" v="94" actId="1076"/>
        <pc:sldMkLst>
          <pc:docMk/>
          <pc:sldMk cId="3166279866" sldId="478"/>
        </pc:sldMkLst>
        <pc:spChg chg="mod">
          <ac:chgData name="DI XF" userId="2a7889fc66a80f19" providerId="LiveId" clId="{564E8760-3D66-4474-97C3-0993C32135C5}" dt="2022-08-10T12:43:47.535" v="94" actId="1076"/>
          <ac:spMkLst>
            <pc:docMk/>
            <pc:sldMk cId="3166279866" sldId="478"/>
            <ac:spMk id="6" creationId="{9D97C31D-A29C-44E9-AD41-AF59E0AAED08}"/>
          </ac:spMkLst>
        </pc:spChg>
        <pc:spChg chg="mod">
          <ac:chgData name="DI XF" userId="2a7889fc66a80f19" providerId="LiveId" clId="{564E8760-3D66-4474-97C3-0993C32135C5}" dt="2022-08-10T12:43:43.114" v="92" actId="403"/>
          <ac:spMkLst>
            <pc:docMk/>
            <pc:sldMk cId="3166279866" sldId="478"/>
            <ac:spMk id="30" creationId="{8D69F82B-3B0E-44CC-A7B9-B5467B877922}"/>
          </ac:spMkLst>
        </pc:spChg>
      </pc:sldChg>
      <pc:sldChg chg="addSp delSp modSp mod">
        <pc:chgData name="DI XF" userId="2a7889fc66a80f19" providerId="LiveId" clId="{564E8760-3D66-4474-97C3-0993C32135C5}" dt="2022-08-10T12:44:05.112" v="101" actId="20577"/>
        <pc:sldMkLst>
          <pc:docMk/>
          <pc:sldMk cId="727242836" sldId="479"/>
        </pc:sldMkLst>
        <pc:spChg chg="add del mod">
          <ac:chgData name="DI XF" userId="2a7889fc66a80f19" providerId="LiveId" clId="{564E8760-3D66-4474-97C3-0993C32135C5}" dt="2022-08-10T12:44:01.358" v="98"/>
          <ac:spMkLst>
            <pc:docMk/>
            <pc:sldMk cId="727242836" sldId="479"/>
            <ac:spMk id="16" creationId="{C1132A30-E37B-44B5-A8FD-4D069D37EEC6}"/>
          </ac:spMkLst>
        </pc:spChg>
        <pc:spChg chg="mod">
          <ac:chgData name="DI XF" userId="2a7889fc66a80f19" providerId="LiveId" clId="{564E8760-3D66-4474-97C3-0993C32135C5}" dt="2022-08-10T12:44:05.112" v="101" actId="20577"/>
          <ac:spMkLst>
            <pc:docMk/>
            <pc:sldMk cId="727242836" sldId="479"/>
            <ac:spMk id="30" creationId="{8D69F82B-3B0E-44CC-A7B9-B5467B877922}"/>
          </ac:spMkLst>
        </pc:spChg>
      </pc:sldChg>
      <pc:sldChg chg="addSp delSp modSp mod">
        <pc:chgData name="DI XF" userId="2a7889fc66a80f19" providerId="LiveId" clId="{564E8760-3D66-4474-97C3-0993C32135C5}" dt="2022-08-10T12:46:14.970" v="138" actId="14100"/>
        <pc:sldMkLst>
          <pc:docMk/>
          <pc:sldMk cId="3829717270" sldId="480"/>
        </pc:sldMkLst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16" creationId="{B76EDA6F-5052-4CCE-AE4A-E25C400A9F6B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17" creationId="{1E0D65A6-DEDD-4410-8390-BE25793A7BBA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18" creationId="{0954D830-D532-41B5-97D8-A5F5ED4E7744}"/>
          </ac:spMkLst>
        </pc:spChg>
        <pc:spChg chg="del mod">
          <ac:chgData name="DI XF" userId="2a7889fc66a80f19" providerId="LiveId" clId="{564E8760-3D66-4474-97C3-0993C32135C5}" dt="2022-08-10T12:45:51.220" v="129"/>
          <ac:spMkLst>
            <pc:docMk/>
            <pc:sldMk cId="3829717270" sldId="480"/>
            <ac:spMk id="19" creationId="{2AC88D7E-0E0E-4078-8372-DE91509240BE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0" creationId="{7E9E8FA7-0AF2-42F6-967E-F55940CE42A4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1" creationId="{CDA789E2-05E5-4A98-A9B5-2986075249BB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2" creationId="{78010143-10F6-4755-9385-69F3AE4D40F1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3" creationId="{3D3D7DFA-8B83-488F-8427-B2DD1A4D872C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4" creationId="{07A184D3-95A2-4D54-B257-7A29F6F52E51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7" creationId="{A4FEBF78-D9C0-4302-B47D-52AD173AA8CD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8" creationId="{413D6FB8-55FD-4FA3-811F-D5F7EC7477E4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29" creationId="{19F44995-5D02-4115-B051-69F02CB2C9B2}"/>
          </ac:spMkLst>
        </pc:spChg>
        <pc:spChg chg="mod">
          <ac:chgData name="DI XF" userId="2a7889fc66a80f19" providerId="LiveId" clId="{564E8760-3D66-4474-97C3-0993C32135C5}" dt="2022-08-10T12:44:17.973" v="108" actId="1076"/>
          <ac:spMkLst>
            <pc:docMk/>
            <pc:sldMk cId="3829717270" sldId="480"/>
            <ac:spMk id="30" creationId="{8D69F82B-3B0E-44CC-A7B9-B5467B877922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1" creationId="{C3305095-419C-4DFF-89CB-9D4FFB9A479C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2" creationId="{71309EF5-F457-4C15-8835-74044FA3F6BD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3" creationId="{4252D7E6-07BC-44F9-9D41-334B6173C7B0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4" creationId="{BCA91878-6B01-4896-95B7-CD42BF824D33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5" creationId="{1EA6B767-7230-456C-8CC4-8C0FC96BA61A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6" creationId="{6A0BC9EB-80FC-400F-951F-D752FAD2781C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7" creationId="{39A37A0E-B7E3-4874-B0CC-BF68A53BABB6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8" creationId="{C8063313-DCE5-4500-8A0B-0630C1B24995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39" creationId="{B4C300E8-A399-4983-BB21-360DF93697F8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0" creationId="{4686AA03-14EB-4EDF-B279-E3F0699699B6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1" creationId="{5256F21B-92B8-4DA8-9AA1-1782C10B6867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2" creationId="{8273573F-BAE9-4500-96C3-20ED18870A0A}"/>
          </ac:spMkLst>
        </pc:spChg>
        <pc:spChg chg="del">
          <ac:chgData name="DI XF" userId="2a7889fc66a80f19" providerId="LiveId" clId="{564E8760-3D66-4474-97C3-0993C32135C5}" dt="2022-08-10T12:45:57.845" v="134" actId="478"/>
          <ac:spMkLst>
            <pc:docMk/>
            <pc:sldMk cId="3829717270" sldId="480"/>
            <ac:spMk id="43" creationId="{956201D5-FCC0-4C5C-90FA-B89C708C8908}"/>
          </ac:spMkLst>
        </pc:spChg>
        <pc:spChg chg="del">
          <ac:chgData name="DI XF" userId="2a7889fc66a80f19" providerId="LiveId" clId="{564E8760-3D66-4474-97C3-0993C32135C5}" dt="2022-08-10T12:45:57.845" v="134" actId="478"/>
          <ac:spMkLst>
            <pc:docMk/>
            <pc:sldMk cId="3829717270" sldId="480"/>
            <ac:spMk id="44" creationId="{5E636A42-C3D5-4A2E-9F31-A59209E19338}"/>
          </ac:spMkLst>
        </pc:spChg>
        <pc:spChg chg="del">
          <ac:chgData name="DI XF" userId="2a7889fc66a80f19" providerId="LiveId" clId="{564E8760-3D66-4474-97C3-0993C32135C5}" dt="2022-08-10T12:45:57.845" v="134" actId="478"/>
          <ac:spMkLst>
            <pc:docMk/>
            <pc:sldMk cId="3829717270" sldId="480"/>
            <ac:spMk id="45" creationId="{273AB014-327E-42D5-8E21-3DF278A5BC2A}"/>
          </ac:spMkLst>
        </pc:spChg>
        <pc:spChg chg="del">
          <ac:chgData name="DI XF" userId="2a7889fc66a80f19" providerId="LiveId" clId="{564E8760-3D66-4474-97C3-0993C32135C5}" dt="2022-08-10T12:45:57.845" v="134" actId="478"/>
          <ac:spMkLst>
            <pc:docMk/>
            <pc:sldMk cId="3829717270" sldId="480"/>
            <ac:spMk id="46" creationId="{5908A077-82B7-4459-8AF9-BBA06706B8D6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7" creationId="{A2D35DA3-EEA3-4171-A142-7A5E1C64BDE4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8" creationId="{01A6B0DE-AB64-4D18-97CF-72AEF9F2BC84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49" creationId="{AE2FD835-D508-4D07-AE66-088DF399822E}"/>
          </ac:spMkLst>
        </pc:spChg>
        <pc:spChg chg="del">
          <ac:chgData name="DI XF" userId="2a7889fc66a80f19" providerId="LiveId" clId="{564E8760-3D66-4474-97C3-0993C32135C5}" dt="2022-08-10T12:45:52.509" v="132" actId="478"/>
          <ac:spMkLst>
            <pc:docMk/>
            <pc:sldMk cId="3829717270" sldId="480"/>
            <ac:spMk id="50" creationId="{0A2403CD-14E3-4436-92BC-42C43F7F58CE}"/>
          </ac:spMkLst>
        </pc:spChg>
        <pc:spChg chg="del">
          <ac:chgData name="DI XF" userId="2a7889fc66a80f19" providerId="LiveId" clId="{564E8760-3D66-4474-97C3-0993C32135C5}" dt="2022-08-10T12:45:57.845" v="134" actId="478"/>
          <ac:spMkLst>
            <pc:docMk/>
            <pc:sldMk cId="3829717270" sldId="480"/>
            <ac:spMk id="51" creationId="{B1FBA96F-C0B7-46B5-8B6A-2C8FBC0254A7}"/>
          </ac:spMkLst>
        </pc:spChg>
        <pc:spChg chg="del mod">
          <ac:chgData name="DI XF" userId="2a7889fc66a80f19" providerId="LiveId" clId="{564E8760-3D66-4474-97C3-0993C32135C5}" dt="2022-08-10T12:45:51.220" v="131"/>
          <ac:spMkLst>
            <pc:docMk/>
            <pc:sldMk cId="3829717270" sldId="480"/>
            <ac:spMk id="52" creationId="{33B64ACE-9961-44CF-B743-D33DEE05F41B}"/>
          </ac:spMkLst>
        </pc:spChg>
        <pc:graphicFrameChg chg="add mod modGraphic">
          <ac:chgData name="DI XF" userId="2a7889fc66a80f19" providerId="LiveId" clId="{564E8760-3D66-4474-97C3-0993C32135C5}" dt="2022-08-10T12:46:14.970" v="138" actId="14100"/>
          <ac:graphicFrameMkLst>
            <pc:docMk/>
            <pc:sldMk cId="3829717270" sldId="480"/>
            <ac:graphicFrameMk id="3" creationId="{AC107872-6E62-47A9-B58D-B23A6464D98F}"/>
          </ac:graphicFrameMkLst>
        </pc:graphicFrameChg>
      </pc:sldChg>
      <pc:sldChg chg="addSp delSp modSp add mod delAnim">
        <pc:chgData name="DI XF" userId="2a7889fc66a80f19" providerId="LiveId" clId="{564E8760-3D66-4474-97C3-0993C32135C5}" dt="2022-08-10T12:38:58.494" v="19" actId="478"/>
        <pc:sldMkLst>
          <pc:docMk/>
          <pc:sldMk cId="1862891201" sldId="481"/>
        </pc:sldMkLst>
        <pc:spChg chg="del mod">
          <ac:chgData name="DI XF" userId="2a7889fc66a80f19" providerId="LiveId" clId="{564E8760-3D66-4474-97C3-0993C32135C5}" dt="2022-08-10T12:38:58.494" v="19" actId="478"/>
          <ac:spMkLst>
            <pc:docMk/>
            <pc:sldMk cId="1862891201" sldId="481"/>
            <ac:spMk id="3" creationId="{00000000-0000-0000-0000-000000000000}"/>
          </ac:spMkLst>
        </pc:spChg>
        <pc:spChg chg="del">
          <ac:chgData name="DI XF" userId="2a7889fc66a80f19" providerId="LiveId" clId="{564E8760-3D66-4474-97C3-0993C32135C5}" dt="2022-08-10T12:37:52.966" v="2" actId="478"/>
          <ac:spMkLst>
            <pc:docMk/>
            <pc:sldMk cId="1862891201" sldId="481"/>
            <ac:spMk id="4" creationId="{00000000-0000-0000-0000-000000000000}"/>
          </ac:spMkLst>
        </pc:spChg>
        <pc:spChg chg="del">
          <ac:chgData name="DI XF" userId="2a7889fc66a80f19" providerId="LiveId" clId="{564E8760-3D66-4474-97C3-0993C32135C5}" dt="2022-08-10T12:37:54.502" v="3" actId="478"/>
          <ac:spMkLst>
            <pc:docMk/>
            <pc:sldMk cId="1862891201" sldId="481"/>
            <ac:spMk id="6" creationId="{00000000-0000-0000-0000-000000000000}"/>
          </ac:spMkLst>
        </pc:spChg>
        <pc:spChg chg="del">
          <ac:chgData name="DI XF" userId="2a7889fc66a80f19" providerId="LiveId" clId="{564E8760-3D66-4474-97C3-0993C32135C5}" dt="2022-08-10T12:37:56.285" v="4" actId="478"/>
          <ac:spMkLst>
            <pc:docMk/>
            <pc:sldMk cId="1862891201" sldId="481"/>
            <ac:spMk id="7" creationId="{00000000-0000-0000-0000-000000000000}"/>
          </ac:spMkLst>
        </pc:spChg>
        <pc:spChg chg="mod">
          <ac:chgData name="DI XF" userId="2a7889fc66a80f19" providerId="LiveId" clId="{564E8760-3D66-4474-97C3-0993C32135C5}" dt="2022-08-10T12:37:58.200" v="5" actId="6549"/>
          <ac:spMkLst>
            <pc:docMk/>
            <pc:sldMk cId="1862891201" sldId="481"/>
            <ac:spMk id="9" creationId="{00000000-0000-0000-0000-000000000000}"/>
          </ac:spMkLst>
        </pc:spChg>
        <pc:graphicFrameChg chg="add mod modGraphic">
          <ac:chgData name="DI XF" userId="2a7889fc66a80f19" providerId="LiveId" clId="{564E8760-3D66-4474-97C3-0993C32135C5}" dt="2022-08-10T12:38:53.684" v="17" actId="14100"/>
          <ac:graphicFrameMkLst>
            <pc:docMk/>
            <pc:sldMk cId="1862891201" sldId="481"/>
            <ac:graphicFrameMk id="8" creationId="{876F4216-A0F2-4FF4-9B1C-D47BD837FD0E}"/>
          </ac:graphicFrameMkLst>
        </pc:graphicFrameChg>
        <pc:picChg chg="del">
          <ac:chgData name="DI XF" userId="2a7889fc66a80f19" providerId="LiveId" clId="{564E8760-3D66-4474-97C3-0993C32135C5}" dt="2022-08-10T12:37:50.677" v="1" actId="478"/>
          <ac:picMkLst>
            <pc:docMk/>
            <pc:sldMk cId="1862891201" sldId="481"/>
            <ac:picMk id="5" creationId="{5AB9CF91-5CDF-42F5-9CAC-6D7409DAF721}"/>
          </ac:picMkLst>
        </pc:picChg>
      </pc:sldChg>
      <pc:sldChg chg="addSp delSp modSp add mod">
        <pc:chgData name="DI XF" userId="2a7889fc66a80f19" providerId="LiveId" clId="{564E8760-3D66-4474-97C3-0993C32135C5}" dt="2022-08-16T10:01:27.196" v="201" actId="1076"/>
        <pc:sldMkLst>
          <pc:docMk/>
          <pc:sldMk cId="724595171" sldId="482"/>
        </pc:sldMkLst>
        <pc:spChg chg="mod">
          <ac:chgData name="DI XF" userId="2a7889fc66a80f19" providerId="LiveId" clId="{564E8760-3D66-4474-97C3-0993C32135C5}" dt="2022-08-16T10:01:07.328" v="197" actId="20577"/>
          <ac:spMkLst>
            <pc:docMk/>
            <pc:sldMk cId="724595171" sldId="482"/>
            <ac:spMk id="2" creationId="{00000000-0000-0000-0000-000000000000}"/>
          </ac:spMkLst>
        </pc:spChg>
        <pc:spChg chg="del">
          <ac:chgData name="DI XF" userId="2a7889fc66a80f19" providerId="LiveId" clId="{564E8760-3D66-4474-97C3-0993C32135C5}" dt="2022-08-16T10:01:04.547" v="189" actId="478"/>
          <ac:spMkLst>
            <pc:docMk/>
            <pc:sldMk cId="724595171" sldId="482"/>
            <ac:spMk id="4" creationId="{00000000-0000-0000-0000-000000000000}"/>
          </ac:spMkLst>
        </pc:spChg>
        <pc:spChg chg="del">
          <ac:chgData name="DI XF" userId="2a7889fc66a80f19" providerId="LiveId" clId="{564E8760-3D66-4474-97C3-0993C32135C5}" dt="2022-08-16T10:01:04.547" v="189" actId="478"/>
          <ac:spMkLst>
            <pc:docMk/>
            <pc:sldMk cId="724595171" sldId="482"/>
            <ac:spMk id="5" creationId="{00000000-0000-0000-0000-000000000000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8" creationId="{DAC83D0B-9377-4559-96B8-D6F65604409F}"/>
          </ac:spMkLst>
        </pc:spChg>
        <pc:spChg chg="del">
          <ac:chgData name="DI XF" userId="2a7889fc66a80f19" providerId="LiveId" clId="{564E8760-3D66-4474-97C3-0993C32135C5}" dt="2022-08-16T10:01:04.547" v="189" actId="478"/>
          <ac:spMkLst>
            <pc:docMk/>
            <pc:sldMk cId="724595171" sldId="482"/>
            <ac:spMk id="9" creationId="{00000000-0000-0000-0000-000000000000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10" creationId="{6455787C-D99C-46A0-B7C1-1B3256D0FF63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12" creationId="{77B8B4FE-AC34-4F03-8A54-F3796262F87F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13" creationId="{E5BE51C0-28C2-429B-ACC5-8FD75BC4B8E8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15" creationId="{B59069DB-0DD2-475C-93CE-3DEA795FD7D6}"/>
          </ac:spMkLst>
        </pc:spChg>
        <pc:spChg chg="mod">
          <ac:chgData name="DI XF" userId="2a7889fc66a80f19" providerId="LiveId" clId="{564E8760-3D66-4474-97C3-0993C32135C5}" dt="2022-08-16T10:01:15.569" v="198"/>
          <ac:spMkLst>
            <pc:docMk/>
            <pc:sldMk cId="724595171" sldId="482"/>
            <ac:spMk id="16" creationId="{49B86B91-0982-4A4A-8ABC-6B9429B42E09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18" creationId="{428F61FF-0F67-4A4C-A11E-5866FAD58BF6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19" creationId="{3460F917-433A-4116-9BEE-73F299C74D09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1" creationId="{1D2709C0-5A09-48D2-82F7-5B93C8BAB44B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2" creationId="{C8CD043D-2E25-4957-8E46-AF5076B3F5D0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4" creationId="{87939663-7A88-4CDE-A8E7-5B5D0366585E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5" creationId="{F09CF03D-445E-4770-9945-02942D51F810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7" creationId="{AC4F9397-5CCD-4DEB-B4A4-CF9587251CE3}"/>
          </ac:spMkLst>
        </pc:spChg>
        <pc:spChg chg="mod">
          <ac:chgData name="DI XF" userId="2a7889fc66a80f19" providerId="LiveId" clId="{564E8760-3D66-4474-97C3-0993C32135C5}" dt="2022-08-16T10:01:25.655" v="200"/>
          <ac:spMkLst>
            <pc:docMk/>
            <pc:sldMk cId="724595171" sldId="482"/>
            <ac:spMk id="28" creationId="{F23897D7-B3C3-4880-A9B1-EC8BB7861835}"/>
          </ac:spMkLst>
        </pc:spChg>
        <pc:grpChg chg="add del mod">
          <ac:chgData name="DI XF" userId="2a7889fc66a80f19" providerId="LiveId" clId="{564E8760-3D66-4474-97C3-0993C32135C5}" dt="2022-08-16T10:01:17.702" v="199"/>
          <ac:grpSpMkLst>
            <pc:docMk/>
            <pc:sldMk cId="724595171" sldId="482"/>
            <ac:grpSpMk id="7" creationId="{47A71040-2501-489C-BBF2-FCFFB15469B6}"/>
          </ac:grpSpMkLst>
        </pc:grpChg>
        <pc:grpChg chg="add del mod">
          <ac:chgData name="DI XF" userId="2a7889fc66a80f19" providerId="LiveId" clId="{564E8760-3D66-4474-97C3-0993C32135C5}" dt="2022-08-16T10:01:17.702" v="199"/>
          <ac:grpSpMkLst>
            <pc:docMk/>
            <pc:sldMk cId="724595171" sldId="482"/>
            <ac:grpSpMk id="11" creationId="{30B8759B-AF54-4F51-B132-0042FB20DF54}"/>
          </ac:grpSpMkLst>
        </pc:grpChg>
        <pc:grpChg chg="add del mod">
          <ac:chgData name="DI XF" userId="2a7889fc66a80f19" providerId="LiveId" clId="{564E8760-3D66-4474-97C3-0993C32135C5}" dt="2022-08-16T10:01:17.702" v="199"/>
          <ac:grpSpMkLst>
            <pc:docMk/>
            <pc:sldMk cId="724595171" sldId="482"/>
            <ac:grpSpMk id="14" creationId="{732EEF06-4A82-4AF2-A7C6-269A3B55B013}"/>
          </ac:grpSpMkLst>
        </pc:grpChg>
        <pc:grpChg chg="add mod">
          <ac:chgData name="DI XF" userId="2a7889fc66a80f19" providerId="LiveId" clId="{564E8760-3D66-4474-97C3-0993C32135C5}" dt="2022-08-16T10:01:27.196" v="201" actId="1076"/>
          <ac:grpSpMkLst>
            <pc:docMk/>
            <pc:sldMk cId="724595171" sldId="482"/>
            <ac:grpSpMk id="17" creationId="{69CD4AFA-F238-4742-8F37-0AB04BEE3F7F}"/>
          </ac:grpSpMkLst>
        </pc:grpChg>
        <pc:grpChg chg="add mod">
          <ac:chgData name="DI XF" userId="2a7889fc66a80f19" providerId="LiveId" clId="{564E8760-3D66-4474-97C3-0993C32135C5}" dt="2022-08-16T10:01:27.196" v="201" actId="1076"/>
          <ac:grpSpMkLst>
            <pc:docMk/>
            <pc:sldMk cId="724595171" sldId="482"/>
            <ac:grpSpMk id="20" creationId="{07796099-D289-465E-A854-CCF782C48F28}"/>
          </ac:grpSpMkLst>
        </pc:grpChg>
        <pc:grpChg chg="add mod">
          <ac:chgData name="DI XF" userId="2a7889fc66a80f19" providerId="LiveId" clId="{564E8760-3D66-4474-97C3-0993C32135C5}" dt="2022-08-16T10:01:27.196" v="201" actId="1076"/>
          <ac:grpSpMkLst>
            <pc:docMk/>
            <pc:sldMk cId="724595171" sldId="482"/>
            <ac:grpSpMk id="23" creationId="{C2DF4E4C-9514-4488-B6DB-578AE534BC84}"/>
          </ac:grpSpMkLst>
        </pc:grpChg>
        <pc:grpChg chg="add mod">
          <ac:chgData name="DI XF" userId="2a7889fc66a80f19" providerId="LiveId" clId="{564E8760-3D66-4474-97C3-0993C32135C5}" dt="2022-08-16T10:01:27.196" v="201" actId="1076"/>
          <ac:grpSpMkLst>
            <pc:docMk/>
            <pc:sldMk cId="724595171" sldId="482"/>
            <ac:grpSpMk id="26" creationId="{7A87E20F-257B-45E1-8ED0-D2C3130633F0}"/>
          </ac:grpSpMkLst>
        </pc:grpChg>
        <pc:graphicFrameChg chg="del">
          <ac:chgData name="DI XF" userId="2a7889fc66a80f19" providerId="LiveId" clId="{564E8760-3D66-4474-97C3-0993C32135C5}" dt="2022-08-16T10:01:04.547" v="189" actId="478"/>
          <ac:graphicFrameMkLst>
            <pc:docMk/>
            <pc:sldMk cId="724595171" sldId="482"/>
            <ac:graphicFrameMk id="3" creationId="{00000000-0000-0000-0000-000000000000}"/>
          </ac:graphicFrameMkLst>
        </pc:graphicFrameChg>
      </pc:sldChg>
    </pc:docChg>
  </pc:docChgLst>
  <pc:docChgLst>
    <pc:chgData name="DI XF" userId="2a7889fc66a80f19" providerId="LiveId" clId="{F2DFAA55-56AC-42DE-BB8E-AF4D52570C6E}"/>
    <pc:docChg chg="undo custSel addSld delSld modSld">
      <pc:chgData name="DI XF" userId="2a7889fc66a80f19" providerId="LiveId" clId="{F2DFAA55-56AC-42DE-BB8E-AF4D52570C6E}" dt="2022-08-09T11:04:10.133" v="321"/>
      <pc:docMkLst>
        <pc:docMk/>
      </pc:docMkLst>
      <pc:sldChg chg="modSp mod">
        <pc:chgData name="DI XF" userId="2a7889fc66a80f19" providerId="LiveId" clId="{F2DFAA55-56AC-42DE-BB8E-AF4D52570C6E}" dt="2022-08-09T11:04:10.133" v="321"/>
        <pc:sldMkLst>
          <pc:docMk/>
          <pc:sldMk cId="4174252970" sldId="257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4174252970" sldId="257"/>
            <ac:spMk id="7" creationId="{00000000-0000-0000-0000-000000000000}"/>
          </ac:spMkLst>
        </pc:spChg>
        <pc:spChg chg="mod">
          <ac:chgData name="DI XF" userId="2a7889fc66a80f19" providerId="LiveId" clId="{F2DFAA55-56AC-42DE-BB8E-AF4D52570C6E}" dt="2022-08-09T09:45:23.002" v="24" actId="20577"/>
          <ac:spMkLst>
            <pc:docMk/>
            <pc:sldMk cId="4174252970" sldId="257"/>
            <ac:spMk id="11" creationId="{00000000-0000-0000-0000-000000000000}"/>
          </ac:spMkLst>
        </pc:spChg>
        <pc:cxnChg chg="mod">
          <ac:chgData name="DI XF" userId="2a7889fc66a80f19" providerId="LiveId" clId="{F2DFAA55-56AC-42DE-BB8E-AF4D52570C6E}" dt="2022-08-09T09:45:34.023" v="27" actId="14100"/>
          <ac:cxnSpMkLst>
            <pc:docMk/>
            <pc:sldMk cId="4174252970" sldId="257"/>
            <ac:cxnSpMk id="16" creationId="{00000000-0000-0000-0000-000000000000}"/>
          </ac:cxnSpMkLst>
        </pc:cxnChg>
      </pc:sldChg>
      <pc:sldChg chg="modSp mod">
        <pc:chgData name="DI XF" userId="2a7889fc66a80f19" providerId="LiveId" clId="{F2DFAA55-56AC-42DE-BB8E-AF4D52570C6E}" dt="2022-08-09T11:04:10.133" v="321"/>
        <pc:sldMkLst>
          <pc:docMk/>
          <pc:sldMk cId="832766505" sldId="266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832766505" sldId="266"/>
            <ac:spMk id="30" creationId="{00000000-0000-0000-0000-000000000000}"/>
          </ac:spMkLst>
        </pc:spChg>
        <pc:spChg chg="mod">
          <ac:chgData name="DI XF" userId="2a7889fc66a80f19" providerId="LiveId" clId="{F2DFAA55-56AC-42DE-BB8E-AF4D52570C6E}" dt="2022-08-09T10:23:11.707" v="317" actId="1076"/>
          <ac:spMkLst>
            <pc:docMk/>
            <pc:sldMk cId="832766505" sldId="266"/>
            <ac:spMk id="32" creationId="{00000000-0000-0000-0000-000000000000}"/>
          </ac:spMkLst>
        </pc:spChg>
        <pc:spChg chg="mod">
          <ac:chgData name="DI XF" userId="2a7889fc66a80f19" providerId="LiveId" clId="{F2DFAA55-56AC-42DE-BB8E-AF4D52570C6E}" dt="2022-08-09T11:04:10.133" v="321"/>
          <ac:spMkLst>
            <pc:docMk/>
            <pc:sldMk cId="832766505" sldId="266"/>
            <ac:spMk id="61" creationId="{00000000-0000-0000-0000-000000000000}"/>
          </ac:spMkLst>
        </pc:spChg>
        <pc:spChg chg="mod">
          <ac:chgData name="DI XF" userId="2a7889fc66a80f19" providerId="LiveId" clId="{F2DFAA55-56AC-42DE-BB8E-AF4D52570C6E}" dt="2022-08-09T10:23:14.737" v="318" actId="1076"/>
          <ac:spMkLst>
            <pc:docMk/>
            <pc:sldMk cId="832766505" sldId="266"/>
            <ac:spMk id="62" creationId="{00000000-0000-0000-0000-000000000000}"/>
          </ac:spMkLst>
        </pc:spChg>
        <pc:spChg chg="mod">
          <ac:chgData name="DI XF" userId="2a7889fc66a80f19" providerId="LiveId" clId="{F2DFAA55-56AC-42DE-BB8E-AF4D52570C6E}" dt="2022-08-09T11:04:10.133" v="321"/>
          <ac:spMkLst>
            <pc:docMk/>
            <pc:sldMk cId="832766505" sldId="266"/>
            <ac:spMk id="64" creationId="{00000000-0000-0000-0000-000000000000}"/>
          </ac:spMkLst>
        </pc:spChg>
        <pc:spChg chg="mod">
          <ac:chgData name="DI XF" userId="2a7889fc66a80f19" providerId="LiveId" clId="{F2DFAA55-56AC-42DE-BB8E-AF4D52570C6E}" dt="2022-08-09T10:23:18.376" v="319" actId="1076"/>
          <ac:spMkLst>
            <pc:docMk/>
            <pc:sldMk cId="832766505" sldId="266"/>
            <ac:spMk id="65" creationId="{00000000-0000-0000-0000-000000000000}"/>
          </ac:spMkLst>
        </pc:spChg>
        <pc:spChg chg="mod">
          <ac:chgData name="DI XF" userId="2a7889fc66a80f19" providerId="LiveId" clId="{F2DFAA55-56AC-42DE-BB8E-AF4D52570C6E}" dt="2022-08-09T11:04:10.133" v="321"/>
          <ac:spMkLst>
            <pc:docMk/>
            <pc:sldMk cId="832766505" sldId="266"/>
            <ac:spMk id="70" creationId="{00000000-0000-0000-0000-000000000000}"/>
          </ac:spMkLst>
        </pc:spChg>
        <pc:spChg chg="mod">
          <ac:chgData name="DI XF" userId="2a7889fc66a80f19" providerId="LiveId" clId="{F2DFAA55-56AC-42DE-BB8E-AF4D52570C6E}" dt="2022-08-09T10:23:22.056" v="320" actId="1076"/>
          <ac:spMkLst>
            <pc:docMk/>
            <pc:sldMk cId="832766505" sldId="266"/>
            <ac:spMk id="71" creationId="{00000000-0000-0000-0000-000000000000}"/>
          </ac:spMkLst>
        </pc:spChg>
        <pc:grpChg chg="mod">
          <ac:chgData name="DI XF" userId="2a7889fc66a80f19" providerId="LiveId" clId="{F2DFAA55-56AC-42DE-BB8E-AF4D52570C6E}" dt="2022-08-09T10:23:09.316" v="316" actId="1076"/>
          <ac:grpSpMkLst>
            <pc:docMk/>
            <pc:sldMk cId="832766505" sldId="266"/>
            <ac:grpSpMk id="59" creationId="{00000000-0000-0000-0000-000000000000}"/>
          </ac:grpSpMkLst>
        </pc:gr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2878578343" sldId="268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2878578343" sldId="268"/>
            <ac:spMk id="5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3735595769" sldId="269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735595769" sldId="269"/>
            <ac:spMk id="5" creationId="{00000000-0000-0000-0000-000000000000}"/>
          </ac:spMkLst>
        </pc:spChg>
      </pc:sldChg>
      <pc:sldChg chg="del">
        <pc:chgData name="DI XF" userId="2a7889fc66a80f19" providerId="LiveId" clId="{F2DFAA55-56AC-42DE-BB8E-AF4D52570C6E}" dt="2022-08-09T09:59:27.402" v="220" actId="47"/>
        <pc:sldMkLst>
          <pc:docMk/>
          <pc:sldMk cId="3074548561" sldId="271"/>
        </pc:sldMkLst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1323245749" sldId="382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1323245749" sldId="382"/>
            <ac:spMk id="5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4053491212" sldId="404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4053491212" sldId="404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3099109349" sldId="441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099109349" sldId="441"/>
            <ac:spMk id="2" creationId="{00000000-0000-0000-0000-000000000000}"/>
          </ac:spMkLst>
        </pc:spChg>
        <pc:graphicFrameChg chg="mod">
          <ac:chgData name="DI XF" userId="2a7889fc66a80f19" providerId="LiveId" clId="{F2DFAA55-56AC-42DE-BB8E-AF4D52570C6E}" dt="2022-08-09T09:47:31.596" v="64" actId="14100"/>
          <ac:graphicFrameMkLst>
            <pc:docMk/>
            <pc:sldMk cId="3099109349" sldId="441"/>
            <ac:graphicFrameMk id="18" creationId="{00000000-0000-0000-0000-000000000000}"/>
          </ac:graphicFrameMkLst>
        </pc:graphicFrameChg>
      </pc:sldChg>
      <pc:sldChg chg="addSp modSp mod">
        <pc:chgData name="DI XF" userId="2a7889fc66a80f19" providerId="LiveId" clId="{F2DFAA55-56AC-42DE-BB8E-AF4D52570C6E}" dt="2022-08-09T11:04:10.133" v="321"/>
        <pc:sldMkLst>
          <pc:docMk/>
          <pc:sldMk cId="3040328671" sldId="448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040328671" sldId="448"/>
            <ac:spMk id="2" creationId="{00000000-0000-0000-0000-000000000000}"/>
          </ac:spMkLst>
        </pc:spChg>
        <pc:spChg chg="add mod">
          <ac:chgData name="DI XF" userId="2a7889fc66a80f19" providerId="LiveId" clId="{F2DFAA55-56AC-42DE-BB8E-AF4D52570C6E}" dt="2022-08-09T10:01:22.857" v="262" actId="108"/>
          <ac:spMkLst>
            <pc:docMk/>
            <pc:sldMk cId="3040328671" sldId="448"/>
            <ac:spMk id="4" creationId="{AFD7F6B3-4D21-48FC-8BF0-994DCA525DA2}"/>
          </ac:spMkLst>
        </pc:spChg>
        <pc:graphicFrameChg chg="mod">
          <ac:chgData name="DI XF" userId="2a7889fc66a80f19" providerId="LiveId" clId="{F2DFAA55-56AC-42DE-BB8E-AF4D52570C6E}" dt="2022-08-09T10:03:50.077" v="288"/>
          <ac:graphicFrameMkLst>
            <pc:docMk/>
            <pc:sldMk cId="3040328671" sldId="448"/>
            <ac:graphicFrameMk id="3" creationId="{00000000-0000-0000-0000-000000000000}"/>
          </ac:graphicFrameMkLst>
        </pc:graphicFrameChg>
      </pc:sldChg>
      <pc:sldChg chg="modSp mod">
        <pc:chgData name="DI XF" userId="2a7889fc66a80f19" providerId="LiveId" clId="{F2DFAA55-56AC-42DE-BB8E-AF4D52570C6E}" dt="2022-08-09T11:04:10.133" v="321"/>
        <pc:sldMkLst>
          <pc:docMk/>
          <pc:sldMk cId="36496121" sldId="451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6496121" sldId="451"/>
            <ac:spMk id="2" creationId="{00000000-0000-0000-0000-000000000000}"/>
          </ac:spMkLst>
        </pc:spChg>
        <pc:spChg chg="mod">
          <ac:chgData name="DI XF" userId="2a7889fc66a80f19" providerId="LiveId" clId="{F2DFAA55-56AC-42DE-BB8E-AF4D52570C6E}" dt="2022-08-09T10:00:54.402" v="245" actId="1076"/>
          <ac:spMkLst>
            <pc:docMk/>
            <pc:sldMk cId="36496121" sldId="451"/>
            <ac:spMk id="5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3475943366" sldId="457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475943366" sldId="457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480985634" sldId="458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480985634" sldId="458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2527214985" sldId="459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2527214985" sldId="459"/>
            <ac:spMk id="2" creationId="{00000000-0000-0000-0000-000000000000}"/>
          </ac:spMkLst>
        </pc:spChg>
      </pc:sldChg>
      <pc:sldChg chg="modSp mod">
        <pc:chgData name="DI XF" userId="2a7889fc66a80f19" providerId="LiveId" clId="{F2DFAA55-56AC-42DE-BB8E-AF4D52570C6E}" dt="2022-08-09T11:04:10.133" v="321"/>
        <pc:sldMkLst>
          <pc:docMk/>
          <pc:sldMk cId="500056970" sldId="461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500056970" sldId="461"/>
            <ac:spMk id="2" creationId="{00000000-0000-0000-0000-000000000000}"/>
          </ac:spMkLst>
        </pc:spChg>
        <pc:spChg chg="mod">
          <ac:chgData name="DI XF" userId="2a7889fc66a80f19" providerId="LiveId" clId="{F2DFAA55-56AC-42DE-BB8E-AF4D52570C6E}" dt="2022-08-09T09:46:41.892" v="61" actId="403"/>
          <ac:spMkLst>
            <pc:docMk/>
            <pc:sldMk cId="500056970" sldId="461"/>
            <ac:spMk id="5" creationId="{00000000-0000-0000-0000-000000000000}"/>
          </ac:spMkLst>
        </pc:spChg>
        <pc:spChg chg="mod">
          <ac:chgData name="DI XF" userId="2a7889fc66a80f19" providerId="LiveId" clId="{F2DFAA55-56AC-42DE-BB8E-AF4D52570C6E}" dt="2022-08-09T09:46:45.430" v="62" actId="403"/>
          <ac:spMkLst>
            <pc:docMk/>
            <pc:sldMk cId="500056970" sldId="461"/>
            <ac:spMk id="6" creationId="{00000000-0000-0000-0000-000000000000}"/>
          </ac:spMkLst>
        </pc:spChg>
        <pc:graphicFrameChg chg="mod">
          <ac:chgData name="DI XF" userId="2a7889fc66a80f19" providerId="LiveId" clId="{F2DFAA55-56AC-42DE-BB8E-AF4D52570C6E}" dt="2022-08-09T09:46:28.921" v="58" actId="14100"/>
          <ac:graphicFrameMkLst>
            <pc:docMk/>
            <pc:sldMk cId="500056970" sldId="461"/>
            <ac:graphicFrameMk id="3" creationId="{00000000-0000-0000-0000-000000000000}"/>
          </ac:graphicFrameMkLst>
        </pc:graphicFrameChg>
      </pc:sldChg>
      <pc:sldChg chg="modSp del">
        <pc:chgData name="DI XF" userId="2a7889fc66a80f19" providerId="LiveId" clId="{F2DFAA55-56AC-42DE-BB8E-AF4D52570C6E}" dt="2022-08-09T10:04:51.675" v="300" actId="47"/>
        <pc:sldMkLst>
          <pc:docMk/>
          <pc:sldMk cId="3272164906" sldId="463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3272164906" sldId="463"/>
            <ac:spMk id="2" creationId="{00000000-0000-0000-0000-000000000000}"/>
          </ac:spMkLst>
        </pc:spChg>
      </pc:sldChg>
      <pc:sldChg chg="modSp del">
        <pc:chgData name="DI XF" userId="2a7889fc66a80f19" providerId="LiveId" clId="{F2DFAA55-56AC-42DE-BB8E-AF4D52570C6E}" dt="2022-08-09T10:04:52.915" v="301" actId="47"/>
        <pc:sldMkLst>
          <pc:docMk/>
          <pc:sldMk cId="780408890" sldId="468"/>
        </pc:sldMkLst>
        <pc:spChg chg="mod">
          <ac:chgData name="DI XF" userId="2a7889fc66a80f19" providerId="LiveId" clId="{F2DFAA55-56AC-42DE-BB8E-AF4D52570C6E}" dt="2022-08-09T09:45:07.284" v="0"/>
          <ac:spMkLst>
            <pc:docMk/>
            <pc:sldMk cId="780408890" sldId="468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3020993529" sldId="471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020993529" sldId="471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1540331975" sldId="472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1540331975" sldId="472"/>
            <ac:spMk id="2" creationId="{00000000-0000-0000-0000-000000000000}"/>
          </ac:spMkLst>
        </pc:spChg>
      </pc:sldChg>
      <pc:sldChg chg="modSp">
        <pc:chgData name="DI XF" userId="2a7889fc66a80f19" providerId="LiveId" clId="{F2DFAA55-56AC-42DE-BB8E-AF4D52570C6E}" dt="2022-08-09T11:04:10.133" v="321"/>
        <pc:sldMkLst>
          <pc:docMk/>
          <pc:sldMk cId="1968233648" sldId="473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1968233648" sldId="473"/>
            <ac:spMk id="2" creationId="{00000000-0000-0000-0000-000000000000}"/>
          </ac:spMkLst>
        </pc:sp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805726983" sldId="474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805726983" sldId="474"/>
            <ac:spMk id="2" creationId="{00000000-0000-0000-0000-000000000000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4" creationId="{28295104-09F5-4762-A30D-7DBFC44AEA3F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5" creationId="{EC1F544B-058C-4C08-B3CF-2A03F33F5F00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6" creationId="{CEC79ECA-36A9-4ECE-84F7-3F351510F692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7" creationId="{4B821CFF-397F-419C-8E95-1A0AF71F7909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8" creationId="{022FEBAD-25A5-4C1A-BB51-A8A5D3392D85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9" creationId="{6A99F78B-C8F0-459A-84BB-E9FC3055681E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0" creationId="{203E2D0F-6E07-4DF3-9FF5-E0D8CB1966A5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1" creationId="{815FF72C-A374-4027-922B-52927FFE0593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2" creationId="{D2F39269-1CDD-46A9-A676-812876CC6B16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3" creationId="{B0673035-DE2D-4111-AF2E-E7EA00B02E9C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4" creationId="{4BB0905D-15EB-4793-9677-34408809EC82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5" creationId="{1863517D-5C1E-45BC-94A2-78F6E52621D4}"/>
          </ac:spMkLst>
        </pc:spChg>
        <pc:spChg chg="add mod">
          <ac:chgData name="DI XF" userId="2a7889fc66a80f19" providerId="LiveId" clId="{F2DFAA55-56AC-42DE-BB8E-AF4D52570C6E}" dt="2022-08-09T09:52:02.917" v="77" actId="1076"/>
          <ac:spMkLst>
            <pc:docMk/>
            <pc:sldMk cId="805726983" sldId="474"/>
            <ac:spMk id="16" creationId="{D8AF68B8-C2F1-4139-8198-60010B8F57A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7" creationId="{E44E79E0-F90C-4605-820D-E4A181455A5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8" creationId="{CEC4D9C4-6EE8-4227-9A19-C16C9D85939B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19" creationId="{B5892130-1CF7-430B-BCBC-5C45E1A4737D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0" creationId="{B2DDAD05-A169-4509-876D-4A5DCF4BF694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1" creationId="{5287A61A-EED8-48FC-93C2-27501CD44878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2" creationId="{EA34FCA0-F18A-447A-9D26-A44459AC559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3" creationId="{A1EBB862-66A4-427C-9B1E-EB2D65FFE5A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4" creationId="{19460C44-0745-4A8D-9DA5-78506DD5B73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5" creationId="{627C6189-2B50-4914-8D4A-9DF5C51DEB71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6" creationId="{4BB04299-A0C9-4FA4-BE7A-9A3B613CFB12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7" creationId="{770A0BC3-CB75-46CE-AC80-412076710D9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8" creationId="{0C2A7916-10AD-46CC-BA41-28DCC1DE2A78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29" creationId="{38E20099-E59D-4CFF-9E0E-F6118ABBCB1C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0" creationId="{5D696F9A-291B-4D10-9461-22F31A586FB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1" creationId="{A9519B6E-6937-4DA4-8E71-C1A9DF3BDCF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2" creationId="{64036D12-81A1-4271-8F1A-4478C00EABE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3" creationId="{92DF411F-ACFA-4D88-8CF8-B3308BEA61B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4" creationId="{771942B5-06DD-40AE-84CF-253BCF53C45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5" creationId="{55448847-05BF-47D5-80E0-B4DA60D3350E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6" creationId="{7F190B07-6ECC-4B66-856C-0407D8CCB36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7" creationId="{6E57DC61-5D8A-4EA4-B0BD-AB3B30A90936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8" creationId="{BE8DCC07-F401-4F12-B8B1-1B16D404CEA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39" creationId="{F2B94427-9F4F-43B3-9C09-4AB11771F8C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0" creationId="{BEBAD667-7776-4E76-BF23-686AE2F5026C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1" creationId="{7AA0AADE-2E6B-46DD-9BAD-16EF47C7132B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2" creationId="{FE3933FF-A50F-4D81-A841-C9FDDACABA9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3" creationId="{9F28C3E0-AA41-44D5-94EE-FE8F023A9473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4" creationId="{E839A993-F416-4C6B-B1CA-280A111EC8C7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5" creationId="{90D44089-36CC-4509-B045-B96DEE2A4D10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6" creationId="{5C20741D-4196-41CC-92C5-E31DDF0FCA1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7" creationId="{C085A1B9-5517-4E86-BFFC-83B9F40AFAD5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8" creationId="{AF20D3AD-CCFE-4950-BDEA-E72731C38DCA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49" creationId="{19493F31-4F08-469A-8B21-7E70F804D249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50" creationId="{9CD3732B-C9B9-4705-BA10-2589B229241D}"/>
          </ac:spMkLst>
        </pc:spChg>
        <pc:spChg chg="add del mod">
          <ac:chgData name="DI XF" userId="2a7889fc66a80f19" providerId="LiveId" clId="{F2DFAA55-56AC-42DE-BB8E-AF4D52570C6E}" dt="2022-08-09T09:51:36.468" v="73" actId="478"/>
          <ac:spMkLst>
            <pc:docMk/>
            <pc:sldMk cId="805726983" sldId="474"/>
            <ac:spMk id="51" creationId="{31D39DE4-65C8-4539-8C4B-154BC8FE4166}"/>
          </ac:spMkLst>
        </pc:spChg>
        <pc:spChg chg="add mod">
          <ac:chgData name="DI XF" userId="2a7889fc66a80f19" providerId="LiveId" clId="{F2DFAA55-56AC-42DE-BB8E-AF4D52570C6E}" dt="2022-08-09T09:59:10.895" v="209" actId="207"/>
          <ac:spMkLst>
            <pc:docMk/>
            <pc:sldMk cId="805726983" sldId="474"/>
            <ac:spMk id="52" creationId="{35ED59FD-0ED8-4B57-B9AA-CCC2EBD8533E}"/>
          </ac:spMkLst>
        </pc:spChg>
        <pc:spChg chg="add mod">
          <ac:chgData name="DI XF" userId="2a7889fc66a80f19" providerId="LiveId" clId="{F2DFAA55-56AC-42DE-BB8E-AF4D52570C6E}" dt="2022-08-09T09:59:22.312" v="219" actId="1076"/>
          <ac:spMkLst>
            <pc:docMk/>
            <pc:sldMk cId="805726983" sldId="474"/>
            <ac:spMk id="53" creationId="{01E8C760-314A-44F5-9283-CDDE3A60C5A0}"/>
          </ac:spMkLst>
        </pc:spChg>
        <pc:graphicFrameChg chg="del">
          <ac:chgData name="DI XF" userId="2a7889fc66a80f19" providerId="LiveId" clId="{F2DFAA55-56AC-42DE-BB8E-AF4D52570C6E}" dt="2022-08-09T09:50:51.261" v="66" actId="478"/>
          <ac:graphicFrameMkLst>
            <pc:docMk/>
            <pc:sldMk cId="805726983" sldId="474"/>
            <ac:graphicFrameMk id="3" creationId="{00000000-0000-0000-0000-000000000000}"/>
          </ac:graphicFrameMkLst>
        </pc:graphicFrame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544973279" sldId="475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544973279" sldId="475"/>
            <ac:spMk id="2" creationId="{00000000-0000-0000-0000-000000000000}"/>
          </ac:spMkLst>
        </pc:spChg>
        <pc:spChg chg="add mod">
          <ac:chgData name="DI XF" userId="2a7889fc66a80f19" providerId="LiveId" clId="{F2DFAA55-56AC-42DE-BB8E-AF4D52570C6E}" dt="2022-08-09T10:01:03.732" v="247" actId="113"/>
          <ac:spMkLst>
            <pc:docMk/>
            <pc:sldMk cId="544973279" sldId="475"/>
            <ac:spMk id="5" creationId="{63665B6E-7577-4302-9D84-26E7D07C23BC}"/>
          </ac:spMkLst>
        </pc:spChg>
        <pc:spChg chg="add del mod">
          <ac:chgData name="DI XF" userId="2a7889fc66a80f19" providerId="LiveId" clId="{F2DFAA55-56AC-42DE-BB8E-AF4D52570C6E}" dt="2022-08-09T10:00:30.492" v="238" actId="478"/>
          <ac:spMkLst>
            <pc:docMk/>
            <pc:sldMk cId="544973279" sldId="475"/>
            <ac:spMk id="6" creationId="{52286E0B-83BF-4008-94EF-3FD85596071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7" creationId="{16027015-9CF9-47C0-A35C-C34B50BD615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8" creationId="{98B6BA29-C554-493D-BD6D-B5BC5D473967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9" creationId="{E6F22030-CAFF-431E-B8AD-3AA917FA3744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0" creationId="{D9BF2ED4-D925-4504-8781-8D1FA5472ECF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1" creationId="{1E738256-2E4A-45F3-BFF2-DCD662B60384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2" creationId="{CBDDA55F-6BE0-48CA-B4AD-C80B8F7D979E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3" creationId="{9AE9BF9F-F491-434E-A912-E67516B02875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4" creationId="{D61B9462-E411-4FCF-B89B-3EAB0584C8AF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5" creationId="{CFF30478-5BF6-457B-A887-FCA5EE7C4DC0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6" creationId="{85C97EB8-EF63-405E-8804-DE39F0FD207A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7" creationId="{A1C93BA3-7A5B-46CA-B1C1-68721E15854B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8" creationId="{F93B4F77-E3B9-49A9-A33B-B44B98416466}"/>
          </ac:spMkLst>
        </pc:spChg>
        <pc:spChg chg="add mod">
          <ac:chgData name="DI XF" userId="2a7889fc66a80f19" providerId="LiveId" clId="{F2DFAA55-56AC-42DE-BB8E-AF4D52570C6E}" dt="2022-08-09T10:00:44.418" v="241" actId="1076"/>
          <ac:spMkLst>
            <pc:docMk/>
            <pc:sldMk cId="544973279" sldId="475"/>
            <ac:spMk id="19" creationId="{7EFAE054-EEFF-4A50-BAFC-F291EEB4E307}"/>
          </ac:spMkLst>
        </pc:spChg>
      </pc:sldChg>
      <pc:sldChg chg="addSp delSp modSp add del mod">
        <pc:chgData name="DI XF" userId="2a7889fc66a80f19" providerId="LiveId" clId="{F2DFAA55-56AC-42DE-BB8E-AF4D52570C6E}" dt="2022-08-09T10:00:46.339" v="242" actId="47"/>
        <pc:sldMkLst>
          <pc:docMk/>
          <pc:sldMk cId="2243960043" sldId="476"/>
        </pc:sldMkLst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5" creationId="{14626CE7-6BD1-4931-B812-0661627F417C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6" creationId="{DCC943BC-36F4-4C95-84A3-7025C97AEA45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7" creationId="{BCA7D1A2-6927-4465-8967-848A74D47147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8" creationId="{111AE4A6-A712-4AAB-9AC2-DA168D196E22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9" creationId="{CEFA1B3B-A363-4EB4-85A2-F55570559831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0" creationId="{EFFEC19C-F236-46A0-A855-6D9256900A1A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1" creationId="{B4AF8742-B109-43BF-9C1F-DEB0C7BC8366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2" creationId="{EE322594-C151-4B9F-B25D-82DCA6ABF4A7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3" creationId="{1DBE81CC-5BFE-4222-A504-35AE9484C581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4" creationId="{5D47266C-DCDB-44A8-80C1-8F9772546ADE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5" creationId="{6971BA8F-0C2C-434A-901A-F35B2E1890A4}"/>
          </ac:spMkLst>
        </pc:spChg>
        <pc:spChg chg="add del mod">
          <ac:chgData name="DI XF" userId="2a7889fc66a80f19" providerId="LiveId" clId="{F2DFAA55-56AC-42DE-BB8E-AF4D52570C6E}" dt="2022-08-09T09:52:45.062" v="87"/>
          <ac:spMkLst>
            <pc:docMk/>
            <pc:sldMk cId="2243960043" sldId="476"/>
            <ac:spMk id="16" creationId="{C2C58CC0-76C0-4FC5-8CB5-741F83759651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7" creationId="{CB0625EB-9662-4450-9016-A2DA228ED6C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8" creationId="{6A35380C-6EB0-4356-A05A-0002219149DE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19" creationId="{7C44F6AB-E9AE-4F24-A8DC-4BF81AC95AF1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0" creationId="{87627574-1D4F-4AC6-87DB-01DB698F5C0A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1" creationId="{08CEF3FA-018F-469F-A06C-68CD8E5BE27C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2" creationId="{D5737A29-8C3A-462E-868B-23211B9F48D8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3" creationId="{417D2A24-4BDD-4AA9-A007-797D2C718408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4" creationId="{3397D966-EF67-40F0-BB1E-EA9DA644051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5" creationId="{FB9E04AE-F2FA-449A-B0D9-989D80511B5B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6" creationId="{393786D6-A09E-4D64-A530-CC8506821947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7" creationId="{78D7B4FF-11FC-4D27-8D45-4808D97F3610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8" creationId="{89B0E71E-0912-4EE6-82FB-32C956B66786}"/>
          </ac:spMkLst>
        </pc:spChg>
        <pc:spChg chg="add del mod">
          <ac:chgData name="DI XF" userId="2a7889fc66a80f19" providerId="LiveId" clId="{F2DFAA55-56AC-42DE-BB8E-AF4D52570C6E}" dt="2022-08-09T10:00:38.473" v="239" actId="21"/>
          <ac:spMkLst>
            <pc:docMk/>
            <pc:sldMk cId="2243960043" sldId="476"/>
            <ac:spMk id="29" creationId="{3151A4C0-FED4-485E-85DC-7BD847B4402E}"/>
          </ac:spMkLst>
        </pc:sp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457038067" sldId="477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457038067" sldId="477"/>
            <ac:spMk id="2" creationId="{00000000-0000-0000-0000-000000000000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4" creationId="{28295104-09F5-4762-A30D-7DBFC44AEA3F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7" creationId="{CB0625EB-9662-4450-9016-A2DA228ED6C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8" creationId="{6A35380C-6EB0-4356-A05A-0002219149DE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19" creationId="{7C44F6AB-E9AE-4F24-A8DC-4BF81AC95AF1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0" creationId="{87627574-1D4F-4AC6-87DB-01DB698F5C0A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1" creationId="{08CEF3FA-018F-469F-A06C-68CD8E5BE27C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2" creationId="{D5737A29-8C3A-462E-868B-23211B9F48D8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3" creationId="{417D2A24-4BDD-4AA9-A007-797D2C718408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4" creationId="{3397D966-EF67-40F0-BB1E-EA9DA644051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5" creationId="{FB9E04AE-F2FA-449A-B0D9-989D80511B5B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6" creationId="{393786D6-A09E-4D64-A530-CC8506821947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7" creationId="{78D7B4FF-11FC-4D27-8D45-4808D97F3610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8" creationId="{89B0E71E-0912-4EE6-82FB-32C956B66786}"/>
          </ac:spMkLst>
        </pc:spChg>
        <pc:spChg chg="del">
          <ac:chgData name="DI XF" userId="2a7889fc66a80f19" providerId="LiveId" clId="{F2DFAA55-56AC-42DE-BB8E-AF4D52570C6E}" dt="2022-08-09T09:54:30.371" v="108" actId="478"/>
          <ac:spMkLst>
            <pc:docMk/>
            <pc:sldMk cId="457038067" sldId="477"/>
            <ac:spMk id="29" creationId="{3151A4C0-FED4-485E-85DC-7BD847B4402E}"/>
          </ac:spMkLst>
        </pc:spChg>
        <pc:spChg chg="add mod">
          <ac:chgData name="DI XF" userId="2a7889fc66a80f19" providerId="LiveId" clId="{F2DFAA55-56AC-42DE-BB8E-AF4D52570C6E}" dt="2022-08-09T10:01:13.759" v="249" actId="207"/>
          <ac:spMkLst>
            <pc:docMk/>
            <pc:sldMk cId="457038067" sldId="477"/>
            <ac:spMk id="30" creationId="{8D69F82B-3B0E-44CC-A7B9-B5467B877922}"/>
          </ac:spMkLst>
        </pc:spChg>
        <pc:spChg chg="add mod">
          <ac:chgData name="DI XF" userId="2a7889fc66a80f19" providerId="LiveId" clId="{F2DFAA55-56AC-42DE-BB8E-AF4D52570C6E}" dt="2022-08-09T09:54:49.654" v="118" actId="1076"/>
          <ac:spMkLst>
            <pc:docMk/>
            <pc:sldMk cId="457038067" sldId="477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3166279866" sldId="478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166279866" sldId="478"/>
            <ac:spMk id="2" creationId="{00000000-0000-0000-0000-000000000000}"/>
          </ac:spMkLst>
        </pc:spChg>
        <pc:spChg chg="add mod">
          <ac:chgData name="DI XF" userId="2a7889fc66a80f19" providerId="LiveId" clId="{F2DFAA55-56AC-42DE-BB8E-AF4D52570C6E}" dt="2022-08-09T09:55:29.546" v="132" actId="113"/>
          <ac:spMkLst>
            <pc:docMk/>
            <pc:sldMk cId="3166279866" sldId="478"/>
            <ac:spMk id="5" creationId="{994BC9AC-2C4E-42C7-BF44-67416E797A4A}"/>
          </ac:spMkLst>
        </pc:spChg>
        <pc:spChg chg="add mod">
          <ac:chgData name="DI XF" userId="2a7889fc66a80f19" providerId="LiveId" clId="{F2DFAA55-56AC-42DE-BB8E-AF4D52570C6E}" dt="2022-08-09T09:55:33.646" v="134" actId="14100"/>
          <ac:spMkLst>
            <pc:docMk/>
            <pc:sldMk cId="3166279866" sldId="478"/>
            <ac:spMk id="6" creationId="{9D97C31D-A29C-44E9-AD41-AF59E0AAED08}"/>
          </ac:spMkLst>
        </pc:spChg>
        <pc:spChg chg="mod">
          <ac:chgData name="DI XF" userId="2a7889fc66a80f19" providerId="LiveId" clId="{F2DFAA55-56AC-42DE-BB8E-AF4D52570C6E}" dt="2022-08-09T10:01:17.505" v="252" actId="108"/>
          <ac:spMkLst>
            <pc:docMk/>
            <pc:sldMk cId="3166279866" sldId="478"/>
            <ac:spMk id="30" creationId="{8D69F82B-3B0E-44CC-A7B9-B5467B877922}"/>
          </ac:spMkLst>
        </pc:spChg>
        <pc:spChg chg="del">
          <ac:chgData name="DI XF" userId="2a7889fc66a80f19" providerId="LiveId" clId="{F2DFAA55-56AC-42DE-BB8E-AF4D52570C6E}" dt="2022-08-09T09:55:04.963" v="120" actId="478"/>
          <ac:spMkLst>
            <pc:docMk/>
            <pc:sldMk cId="3166279866" sldId="478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727242836" sldId="479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727242836" sldId="479"/>
            <ac:spMk id="2" creationId="{00000000-0000-0000-0000-000000000000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5" creationId="{65DAB7B1-3087-4A19-99B3-E30F66151A8A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6" creationId="{1A87427C-36AE-48DB-B0ED-C5793AB95FEF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7" creationId="{EEC3A89A-C376-4596-AEAB-631A4B8A3FF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8" creationId="{69C48EC1-3D2F-471C-B243-DDBB315695DF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9" creationId="{2D350EA9-5D6C-4D9D-84E3-7CE772E63A54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0" creationId="{BB7B7674-747B-42CD-83DA-73F025D7C3A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1" creationId="{0C5F103D-1514-4DBD-B9CE-D7776B6ED7D5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2" creationId="{253B3583-2E59-40D9-9309-3A1D66147F20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3" creationId="{954E3E61-B299-4D78-9147-96DCD51472E8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4" creationId="{001A79CB-DB1E-4723-8555-05157453D4D3}"/>
          </ac:spMkLst>
        </pc:spChg>
        <pc:spChg chg="add mod">
          <ac:chgData name="DI XF" userId="2a7889fc66a80f19" providerId="LiveId" clId="{F2DFAA55-56AC-42DE-BB8E-AF4D52570C6E}" dt="2022-08-09T10:04:28.312" v="294" actId="1076"/>
          <ac:spMkLst>
            <pc:docMk/>
            <pc:sldMk cId="727242836" sldId="479"/>
            <ac:spMk id="15" creationId="{A5CAD32E-3753-4931-AAAA-6B1422996AC6}"/>
          </ac:spMkLst>
        </pc:spChg>
        <pc:spChg chg="add mod">
          <ac:chgData name="DI XF" userId="2a7889fc66a80f19" providerId="LiveId" clId="{F2DFAA55-56AC-42DE-BB8E-AF4D52570C6E}" dt="2022-08-09T10:04:44.937" v="299" actId="6549"/>
          <ac:spMkLst>
            <pc:docMk/>
            <pc:sldMk cId="727242836" sldId="479"/>
            <ac:spMk id="17" creationId="{AF1C3022-C65E-40DF-A1D4-A2892C1D24BE}"/>
          </ac:spMkLst>
        </pc:spChg>
        <pc:spChg chg="mod">
          <ac:chgData name="DI XF" userId="2a7889fc66a80f19" providerId="LiveId" clId="{F2DFAA55-56AC-42DE-BB8E-AF4D52570C6E}" dt="2022-08-09T10:01:18.997" v="255" actId="108"/>
          <ac:spMkLst>
            <pc:docMk/>
            <pc:sldMk cId="727242836" sldId="479"/>
            <ac:spMk id="30" creationId="{8D69F82B-3B0E-44CC-A7B9-B5467B877922}"/>
          </ac:spMkLst>
        </pc:spChg>
        <pc:spChg chg="del">
          <ac:chgData name="DI XF" userId="2a7889fc66a80f19" providerId="LiveId" clId="{F2DFAA55-56AC-42DE-BB8E-AF4D52570C6E}" dt="2022-08-09T09:55:37.155" v="136" actId="478"/>
          <ac:spMkLst>
            <pc:docMk/>
            <pc:sldMk cId="727242836" sldId="479"/>
            <ac:spMk id="31" creationId="{20B0A6E6-1994-4730-92FB-C1A7CBE006DA}"/>
          </ac:spMkLst>
        </pc:spChg>
      </pc:sldChg>
      <pc:sldChg chg="addSp delSp modSp add mod">
        <pc:chgData name="DI XF" userId="2a7889fc66a80f19" providerId="LiveId" clId="{F2DFAA55-56AC-42DE-BB8E-AF4D52570C6E}" dt="2022-08-09T11:04:10.133" v="321"/>
        <pc:sldMkLst>
          <pc:docMk/>
          <pc:sldMk cId="3829717270" sldId="480"/>
        </pc:sldMkLst>
        <pc:spChg chg="mod">
          <ac:chgData name="DI XF" userId="2a7889fc66a80f19" providerId="LiveId" clId="{F2DFAA55-56AC-42DE-BB8E-AF4D52570C6E}" dt="2022-08-09T11:04:10.133" v="321"/>
          <ac:spMkLst>
            <pc:docMk/>
            <pc:sldMk cId="3829717270" sldId="480"/>
            <ac:spMk id="2" creationId="{00000000-0000-0000-0000-000000000000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5" creationId="{65DAB7B1-3087-4A19-99B3-E30F66151A8A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6" creationId="{1A87427C-36AE-48DB-B0ED-C5793AB95FEF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7" creationId="{EEC3A89A-C376-4596-AEAB-631A4B8A3FF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8" creationId="{69C48EC1-3D2F-471C-B243-DDBB315695DF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9" creationId="{2D350EA9-5D6C-4D9D-84E3-7CE772E63A54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0" creationId="{BB7B7674-747B-42CD-83DA-73F025D7C3A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1" creationId="{0C5F103D-1514-4DBD-B9CE-D7776B6ED7D5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2" creationId="{253B3583-2E59-40D9-9309-3A1D66147F20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3" creationId="{954E3E61-B299-4D78-9147-96DCD51472E8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4" creationId="{001A79CB-DB1E-4723-8555-05157453D4D3}"/>
          </ac:spMkLst>
        </pc:spChg>
        <pc:spChg chg="del">
          <ac:chgData name="DI XF" userId="2a7889fc66a80f19" providerId="LiveId" clId="{F2DFAA55-56AC-42DE-BB8E-AF4D52570C6E}" dt="2022-08-09T09:56:24.700" v="146" actId="478"/>
          <ac:spMkLst>
            <pc:docMk/>
            <pc:sldMk cId="3829717270" sldId="480"/>
            <ac:spMk id="15" creationId="{A5CAD32E-3753-4931-AAAA-6B1422996AC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16" creationId="{B76EDA6F-5052-4CCE-AE4A-E25C400A9F6B}"/>
          </ac:spMkLst>
        </pc:spChg>
        <pc:spChg chg="add mod">
          <ac:chgData name="DI XF" userId="2a7889fc66a80f19" providerId="LiveId" clId="{F2DFAA55-56AC-42DE-BB8E-AF4D52570C6E}" dt="2022-08-09T09:57:16.613" v="156" actId="6549"/>
          <ac:spMkLst>
            <pc:docMk/>
            <pc:sldMk cId="3829717270" sldId="480"/>
            <ac:spMk id="17" creationId="{1E0D65A6-DEDD-4410-8390-BE25793A7BBA}"/>
          </ac:spMkLst>
        </pc:spChg>
        <pc:spChg chg="add mod">
          <ac:chgData name="DI XF" userId="2a7889fc66a80f19" providerId="LiveId" clId="{F2DFAA55-56AC-42DE-BB8E-AF4D52570C6E}" dt="2022-08-09T09:57:19.068" v="157" actId="6549"/>
          <ac:spMkLst>
            <pc:docMk/>
            <pc:sldMk cId="3829717270" sldId="480"/>
            <ac:spMk id="18" creationId="{0954D830-D532-41B5-97D8-A5F5ED4E7744}"/>
          </ac:spMkLst>
        </pc:spChg>
        <pc:spChg chg="add mod">
          <ac:chgData name="DI XF" userId="2a7889fc66a80f19" providerId="LiveId" clId="{F2DFAA55-56AC-42DE-BB8E-AF4D52570C6E}" dt="2022-08-09T09:57:20.437" v="158" actId="6549"/>
          <ac:spMkLst>
            <pc:docMk/>
            <pc:sldMk cId="3829717270" sldId="480"/>
            <ac:spMk id="19" creationId="{2AC88D7E-0E0E-4078-8372-DE91509240B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0" creationId="{7E9E8FA7-0AF2-42F6-967E-F55940CE42A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1" creationId="{CDA789E2-05E5-4A98-A9B5-2986075249BB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2" creationId="{78010143-10F6-4755-9385-69F3AE4D40F1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3" creationId="{3D3D7DFA-8B83-488F-8427-B2DD1A4D872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4" creationId="{07A184D3-95A2-4D54-B257-7A29F6F52E51}"/>
          </ac:spMkLst>
        </pc:spChg>
        <pc:spChg chg="add del mod">
          <ac:chgData name="DI XF" userId="2a7889fc66a80f19" providerId="LiveId" clId="{F2DFAA55-56AC-42DE-BB8E-AF4D52570C6E}" dt="2022-08-09T09:56:35.524" v="149" actId="478"/>
          <ac:spMkLst>
            <pc:docMk/>
            <pc:sldMk cId="3829717270" sldId="480"/>
            <ac:spMk id="25" creationId="{8541C277-ECC7-4F3F-B197-10DAB7200392}"/>
          </ac:spMkLst>
        </pc:spChg>
        <pc:spChg chg="add del mod">
          <ac:chgData name="DI XF" userId="2a7889fc66a80f19" providerId="LiveId" clId="{F2DFAA55-56AC-42DE-BB8E-AF4D52570C6E}" dt="2022-08-09T09:56:36.917" v="150" actId="478"/>
          <ac:spMkLst>
            <pc:docMk/>
            <pc:sldMk cId="3829717270" sldId="480"/>
            <ac:spMk id="26" creationId="{1A692466-3003-45EC-B46C-58D54A3F98E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7" creationId="{A4FEBF78-D9C0-4302-B47D-52AD173AA8CD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8" creationId="{413D6FB8-55FD-4FA3-811F-D5F7EC7477E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29" creationId="{19F44995-5D02-4115-B051-69F02CB2C9B2}"/>
          </ac:spMkLst>
        </pc:spChg>
        <pc:spChg chg="mod">
          <ac:chgData name="DI XF" userId="2a7889fc66a80f19" providerId="LiveId" clId="{F2DFAA55-56AC-42DE-BB8E-AF4D52570C6E}" dt="2022-08-09T10:01:20.255" v="258" actId="108"/>
          <ac:spMkLst>
            <pc:docMk/>
            <pc:sldMk cId="3829717270" sldId="480"/>
            <ac:spMk id="30" creationId="{8D69F82B-3B0E-44CC-A7B9-B5467B877922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1" creationId="{C3305095-419C-4DFF-89CB-9D4FFB9A479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2" creationId="{71309EF5-F457-4C15-8835-74044FA3F6BD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3" creationId="{4252D7E6-07BC-44F9-9D41-334B6173C7B0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4" creationId="{BCA91878-6B01-4896-95B7-CD42BF824D33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5" creationId="{1EA6B767-7230-456C-8CC4-8C0FC96BA61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6" creationId="{6A0BC9EB-80FC-400F-951F-D752FAD2781C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7" creationId="{39A37A0E-B7E3-4874-B0CC-BF68A53BABB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8" creationId="{C8063313-DCE5-4500-8A0B-0630C1B24995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39" creationId="{B4C300E8-A399-4983-BB21-360DF93697F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0" creationId="{4686AA03-14EB-4EDF-B279-E3F0699699B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1" creationId="{5256F21B-92B8-4DA8-9AA1-1782C10B6867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2" creationId="{8273573F-BAE9-4500-96C3-20ED18870A0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3" creationId="{956201D5-FCC0-4C5C-90FA-B89C708C890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4" creationId="{5E636A42-C3D5-4A2E-9F31-A59209E19338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5" creationId="{273AB014-327E-42D5-8E21-3DF278A5BC2A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6" creationId="{5908A077-82B7-4459-8AF9-BBA06706B8D6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7" creationId="{A2D35DA3-EEA3-4171-A142-7A5E1C64BDE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8" creationId="{01A6B0DE-AB64-4D18-97CF-72AEF9F2BC84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49" creationId="{AE2FD835-D508-4D07-AE66-088DF399822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50" creationId="{0A2403CD-14E3-4436-92BC-42C43F7F58CE}"/>
          </ac:spMkLst>
        </pc:spChg>
        <pc:spChg chg="add mod">
          <ac:chgData name="DI XF" userId="2a7889fc66a80f19" providerId="LiveId" clId="{F2DFAA55-56AC-42DE-BB8E-AF4D52570C6E}" dt="2022-08-09T09:56:32.207" v="148" actId="1076"/>
          <ac:spMkLst>
            <pc:docMk/>
            <pc:sldMk cId="3829717270" sldId="480"/>
            <ac:spMk id="51" creationId="{B1FBA96F-C0B7-46B5-8B6A-2C8FBC0254A7}"/>
          </ac:spMkLst>
        </pc:spChg>
        <pc:spChg chg="add mod">
          <ac:chgData name="DI XF" userId="2a7889fc66a80f19" providerId="LiveId" clId="{F2DFAA55-56AC-42DE-BB8E-AF4D52570C6E}" dt="2022-08-09T09:56:56.064" v="154" actId="1076"/>
          <ac:spMkLst>
            <pc:docMk/>
            <pc:sldMk cId="3829717270" sldId="480"/>
            <ac:spMk id="52" creationId="{33B64ACE-9961-44CF-B743-D33DEE05F41B}"/>
          </ac:spMkLst>
        </pc:spChg>
      </pc:sldChg>
      <pc:sldChg chg="add del">
        <pc:chgData name="DI XF" userId="2a7889fc66a80f19" providerId="LiveId" clId="{F2DFAA55-56AC-42DE-BB8E-AF4D52570C6E}" dt="2022-08-09T10:04:29.850" v="295" actId="47"/>
        <pc:sldMkLst>
          <pc:docMk/>
          <pc:sldMk cId="1204676290" sldId="4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528ED-425D-4C23-B158-71EAE9F18C25}" type="doc">
      <dgm:prSet loTypeId="urn:microsoft.com/office/officeart/2005/8/layout/chevron1" loCatId="process" qsTypeId="urn:microsoft.com/office/officeart/2005/8/quickstyle/simple2" qsCatId="simple" csTypeId="urn:microsoft.com/office/officeart/2005/8/colors/colorful4" csCatId="colorful" phldr="1"/>
      <dgm:spPr/>
    </dgm:pt>
    <dgm:pt modelId="{04F691F2-22E0-4E22-A6CF-955961271A75}">
      <dgm:prSet phldrT="[文本]" custT="1"/>
      <dgm:spPr/>
      <dgm:t>
        <a:bodyPr/>
        <a:lstStyle/>
        <a:p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endParaRPr lang="en-US" altLang="zh-CN" sz="2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合同收尾</a:t>
          </a:r>
          <a:endParaRPr lang="zh-CN" altLang="en-US" sz="2800" dirty="0"/>
        </a:p>
      </dgm:t>
    </dgm:pt>
    <dgm:pt modelId="{084467E9-BC2A-472C-803E-8E53068E4EE2}" type="parTrans" cxnId="{F8592762-764D-4EA5-86F2-5D0E5BB489A9}">
      <dgm:prSet/>
      <dgm:spPr/>
      <dgm:t>
        <a:bodyPr/>
        <a:lstStyle/>
        <a:p>
          <a:endParaRPr lang="zh-CN" altLang="en-US" sz="1200"/>
        </a:p>
      </dgm:t>
    </dgm:pt>
    <dgm:pt modelId="{ED204DC8-29F9-4520-B946-7C13B0C68E51}" type="sibTrans" cxnId="{F8592762-764D-4EA5-86F2-5D0E5BB489A9}">
      <dgm:prSet/>
      <dgm:spPr/>
      <dgm:t>
        <a:bodyPr/>
        <a:lstStyle/>
        <a:p>
          <a:endParaRPr lang="zh-CN" altLang="en-US" sz="1200"/>
        </a:p>
      </dgm:t>
    </dgm:pt>
    <dgm:pt modelId="{BBF41EE7-C5C2-4492-A538-DA56FF399EE8}">
      <dgm:prSet custT="1"/>
      <dgm:spPr/>
      <dgm:t>
        <a:bodyPr/>
        <a:lstStyle/>
        <a:p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endParaRPr lang="en-US" altLang="zh-CN" sz="2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管理收尾</a:t>
          </a:r>
          <a:endParaRPr lang="en-US" altLang="zh-CN" sz="2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4BB6B02-8C36-4226-B0EF-EFCC63720A3A}" type="parTrans" cxnId="{A10A0E40-3A09-4762-BB26-A7E3B5918429}">
      <dgm:prSet/>
      <dgm:spPr/>
      <dgm:t>
        <a:bodyPr/>
        <a:lstStyle/>
        <a:p>
          <a:endParaRPr lang="zh-CN" altLang="en-US" sz="1200"/>
        </a:p>
      </dgm:t>
    </dgm:pt>
    <dgm:pt modelId="{ED9414D9-235C-49D5-8023-D5230B99A7F2}" type="sibTrans" cxnId="{A10A0E40-3A09-4762-BB26-A7E3B5918429}">
      <dgm:prSet/>
      <dgm:spPr/>
      <dgm:t>
        <a:bodyPr/>
        <a:lstStyle/>
        <a:p>
          <a:endParaRPr lang="zh-CN" altLang="en-US" sz="1200"/>
        </a:p>
      </dgm:t>
    </dgm:pt>
    <dgm:pt modelId="{8B8AF7D7-D14C-4582-8300-E9E438EB2B54}" type="pres">
      <dgm:prSet presAssocID="{E74528ED-425D-4C23-B158-71EAE9F18C25}" presName="Name0" presStyleCnt="0">
        <dgm:presLayoutVars>
          <dgm:dir/>
          <dgm:animLvl val="lvl"/>
          <dgm:resizeHandles val="exact"/>
        </dgm:presLayoutVars>
      </dgm:prSet>
      <dgm:spPr/>
    </dgm:pt>
    <dgm:pt modelId="{0CAD605C-DB69-4F59-BB2C-6E8FAF990D22}" type="pres">
      <dgm:prSet presAssocID="{04F691F2-22E0-4E22-A6CF-955961271A7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2EED027-E9E6-4868-B198-C47220BC1B29}" type="pres">
      <dgm:prSet presAssocID="{ED204DC8-29F9-4520-B946-7C13B0C68E51}" presName="parTxOnlySpace" presStyleCnt="0"/>
      <dgm:spPr/>
    </dgm:pt>
    <dgm:pt modelId="{E00EDB47-3FBE-4BD9-8430-75FBEA31F04C}" type="pres">
      <dgm:prSet presAssocID="{BBF41EE7-C5C2-4492-A538-DA56FF399EE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730CB0D-974B-43CE-8127-CC1A20F9D894}" type="presOf" srcId="{04F691F2-22E0-4E22-A6CF-955961271A75}" destId="{0CAD605C-DB69-4F59-BB2C-6E8FAF990D22}" srcOrd="0" destOrd="0" presId="urn:microsoft.com/office/officeart/2005/8/layout/chevron1"/>
    <dgm:cxn modelId="{A10A0E40-3A09-4762-BB26-A7E3B5918429}" srcId="{E74528ED-425D-4C23-B158-71EAE9F18C25}" destId="{BBF41EE7-C5C2-4492-A538-DA56FF399EE8}" srcOrd="1" destOrd="0" parTransId="{14BB6B02-8C36-4226-B0EF-EFCC63720A3A}" sibTransId="{ED9414D9-235C-49D5-8023-D5230B99A7F2}"/>
    <dgm:cxn modelId="{F8592762-764D-4EA5-86F2-5D0E5BB489A9}" srcId="{E74528ED-425D-4C23-B158-71EAE9F18C25}" destId="{04F691F2-22E0-4E22-A6CF-955961271A75}" srcOrd="0" destOrd="0" parTransId="{084467E9-BC2A-472C-803E-8E53068E4EE2}" sibTransId="{ED204DC8-29F9-4520-B946-7C13B0C68E51}"/>
    <dgm:cxn modelId="{A58E8E50-85CF-4088-A755-09345B22E58C}" type="presOf" srcId="{BBF41EE7-C5C2-4492-A538-DA56FF399EE8}" destId="{E00EDB47-3FBE-4BD9-8430-75FBEA31F04C}" srcOrd="0" destOrd="0" presId="urn:microsoft.com/office/officeart/2005/8/layout/chevron1"/>
    <dgm:cxn modelId="{633395FD-02F2-457C-A401-A67B7B7D52C0}" type="presOf" srcId="{E74528ED-425D-4C23-B158-71EAE9F18C25}" destId="{8B8AF7D7-D14C-4582-8300-E9E438EB2B54}" srcOrd="0" destOrd="0" presId="urn:microsoft.com/office/officeart/2005/8/layout/chevron1"/>
    <dgm:cxn modelId="{32D24E31-26E1-42D2-8340-1DEAEA9D1E10}" type="presParOf" srcId="{8B8AF7D7-D14C-4582-8300-E9E438EB2B54}" destId="{0CAD605C-DB69-4F59-BB2C-6E8FAF990D22}" srcOrd="0" destOrd="0" presId="urn:microsoft.com/office/officeart/2005/8/layout/chevron1"/>
    <dgm:cxn modelId="{3F3FF4B9-0887-4ADB-B991-C0D4CCE28104}" type="presParOf" srcId="{8B8AF7D7-D14C-4582-8300-E9E438EB2B54}" destId="{42EED027-E9E6-4868-B198-C47220BC1B29}" srcOrd="1" destOrd="0" presId="urn:microsoft.com/office/officeart/2005/8/layout/chevron1"/>
    <dgm:cxn modelId="{9D9D8B33-4360-4A1E-9C17-589A32CB2381}" type="presParOf" srcId="{8B8AF7D7-D14C-4582-8300-E9E438EB2B54}" destId="{E00EDB47-3FBE-4BD9-8430-75FBEA31F04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srgbClr val="FFC000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srgbClr val="FFC000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391FBF-BDFB-45B8-9A21-FE26ED6650FA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1434E60-A517-4B51-AFCD-D1C87FFF0375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测试目的</a:t>
          </a:r>
          <a:endParaRPr lang="zh-CN" altLang="en-US" sz="2000" dirty="0"/>
        </a:p>
      </dgm:t>
    </dgm:pt>
    <dgm:pt modelId="{F5E0E6BA-3E0F-4581-8771-E479D8D119DB}" type="parTrans" cxnId="{39D92EB2-9198-487B-8D8F-6325ED06B402}">
      <dgm:prSet/>
      <dgm:spPr/>
      <dgm:t>
        <a:bodyPr/>
        <a:lstStyle/>
        <a:p>
          <a:endParaRPr lang="zh-CN" altLang="en-US" sz="2000"/>
        </a:p>
      </dgm:t>
    </dgm:pt>
    <dgm:pt modelId="{721E5994-2300-421B-B60F-C2C91DDE5ADF}" type="sibTrans" cxnId="{39D92EB2-9198-487B-8D8F-6325ED06B402}">
      <dgm:prSet/>
      <dgm:spPr/>
      <dgm:t>
        <a:bodyPr/>
        <a:lstStyle/>
        <a:p>
          <a:endParaRPr lang="zh-CN" altLang="en-US" sz="2000"/>
        </a:p>
      </dgm:t>
    </dgm:pt>
    <dgm:pt modelId="{5DCE9D23-1A26-4B13-B88B-E1CDE981AD72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测试客户选择</a:t>
          </a:r>
          <a:endParaRPr lang="zh-CN" altLang="en-US" sz="2000" dirty="0"/>
        </a:p>
      </dgm:t>
    </dgm:pt>
    <dgm:pt modelId="{C86509ED-F4B9-42C4-B7C4-44AD4D802E1D}" type="parTrans" cxnId="{3918FB3D-8C36-46A1-830A-EF843A2B37F0}">
      <dgm:prSet/>
      <dgm:spPr/>
      <dgm:t>
        <a:bodyPr/>
        <a:lstStyle/>
        <a:p>
          <a:endParaRPr lang="zh-CN" altLang="en-US" sz="2000"/>
        </a:p>
      </dgm:t>
    </dgm:pt>
    <dgm:pt modelId="{D66DAFD3-9D72-4757-AD6B-AC3A6079BBED}" type="sibTrans" cxnId="{3918FB3D-8C36-46A1-830A-EF843A2B37F0}">
      <dgm:prSet/>
      <dgm:spPr/>
      <dgm:t>
        <a:bodyPr/>
        <a:lstStyle/>
        <a:p>
          <a:endParaRPr lang="zh-CN" altLang="en-US" sz="2000"/>
        </a:p>
      </dgm:t>
    </dgm:pt>
    <dgm:pt modelId="{F7C6B26A-2C77-499C-88FB-517DE79ACBFB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测试入口条件</a:t>
          </a:r>
          <a:endParaRPr lang="zh-CN" altLang="en-US" sz="2000" dirty="0"/>
        </a:p>
      </dgm:t>
    </dgm:pt>
    <dgm:pt modelId="{C090C55B-9FE1-4289-8363-8AB1C38DBDE7}" type="parTrans" cxnId="{6FFEBF0F-6F34-4CA5-B854-0FE6B5024754}">
      <dgm:prSet/>
      <dgm:spPr/>
      <dgm:t>
        <a:bodyPr/>
        <a:lstStyle/>
        <a:p>
          <a:endParaRPr lang="zh-CN" altLang="en-US" sz="2000"/>
        </a:p>
      </dgm:t>
    </dgm:pt>
    <dgm:pt modelId="{04815A90-489B-43FA-8A60-BE58ADF82A95}" type="sibTrans" cxnId="{6FFEBF0F-6F34-4CA5-B854-0FE6B5024754}">
      <dgm:prSet/>
      <dgm:spPr/>
      <dgm:t>
        <a:bodyPr/>
        <a:lstStyle/>
        <a:p>
          <a:endParaRPr lang="zh-CN" altLang="en-US" sz="2000"/>
        </a:p>
      </dgm:t>
    </dgm:pt>
    <dgm:pt modelId="{C3CED2D4-6A75-4F4C-8133-2E50FAB80688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测试出口条件</a:t>
          </a:r>
          <a:endParaRPr lang="zh-CN" altLang="en-US" sz="2000" dirty="0"/>
        </a:p>
      </dgm:t>
    </dgm:pt>
    <dgm:pt modelId="{82F9B2AB-ED4E-4128-B6A7-33118BD000FB}" type="parTrans" cxnId="{DB5CCE1B-16BF-4E5F-827D-355A3FBA8399}">
      <dgm:prSet/>
      <dgm:spPr/>
      <dgm:t>
        <a:bodyPr/>
        <a:lstStyle/>
        <a:p>
          <a:endParaRPr lang="zh-CN" altLang="en-US" sz="2000"/>
        </a:p>
      </dgm:t>
    </dgm:pt>
    <dgm:pt modelId="{223E015F-8426-4664-A0AB-E860A6784B25}" type="sibTrans" cxnId="{DB5CCE1B-16BF-4E5F-827D-355A3FBA8399}">
      <dgm:prSet/>
      <dgm:spPr/>
      <dgm:t>
        <a:bodyPr/>
        <a:lstStyle/>
        <a:p>
          <a:endParaRPr lang="zh-CN" altLang="en-US" sz="2000"/>
        </a:p>
      </dgm:t>
    </dgm:pt>
    <dgm:pt modelId="{5F9BE21E-4F45-4E26-B5DE-B0708739E795}">
      <dgm:prSet phldrT="[文本]"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总体测试日程</a:t>
          </a:r>
          <a:endParaRPr lang="zh-CN" altLang="en-US" sz="2000" dirty="0"/>
        </a:p>
      </dgm:t>
    </dgm:pt>
    <dgm:pt modelId="{DF0B2876-C4C7-4982-9245-2DECAFC0E6F3}" type="parTrans" cxnId="{C3E4C27F-1A73-4A5D-8E89-59F727640F53}">
      <dgm:prSet/>
      <dgm:spPr/>
      <dgm:t>
        <a:bodyPr/>
        <a:lstStyle/>
        <a:p>
          <a:endParaRPr lang="zh-CN" altLang="en-US" sz="2000"/>
        </a:p>
      </dgm:t>
    </dgm:pt>
    <dgm:pt modelId="{3F4E309A-BBFF-4B04-97EC-604702E79BE9}" type="sibTrans" cxnId="{C3E4C27F-1A73-4A5D-8E89-59F727640F53}">
      <dgm:prSet/>
      <dgm:spPr/>
      <dgm:t>
        <a:bodyPr/>
        <a:lstStyle/>
        <a:p>
          <a:endParaRPr lang="zh-CN" altLang="en-US" sz="2000"/>
        </a:p>
      </dgm:t>
    </dgm:pt>
    <dgm:pt modelId="{53BBCA9E-D090-47E1-B197-887BF442422B}" type="pres">
      <dgm:prSet presAssocID="{6F391FBF-BDFB-45B8-9A21-FE26ED6650FA}" presName="Name0" presStyleCnt="0">
        <dgm:presLayoutVars>
          <dgm:dir/>
          <dgm:resizeHandles val="exact"/>
        </dgm:presLayoutVars>
      </dgm:prSet>
      <dgm:spPr/>
    </dgm:pt>
    <dgm:pt modelId="{EFE99D2C-3139-4B4F-B280-53A4DC396A40}" type="pres">
      <dgm:prSet presAssocID="{51434E60-A517-4B51-AFCD-D1C87FFF0375}" presName="parTxOnly" presStyleLbl="node1" presStyleIdx="0" presStyleCnt="5">
        <dgm:presLayoutVars>
          <dgm:bulletEnabled val="1"/>
        </dgm:presLayoutVars>
      </dgm:prSet>
      <dgm:spPr/>
    </dgm:pt>
    <dgm:pt modelId="{E1847B41-1D10-4973-A2DE-F78004CF8021}" type="pres">
      <dgm:prSet presAssocID="{721E5994-2300-421B-B60F-C2C91DDE5ADF}" presName="parSpace" presStyleCnt="0"/>
      <dgm:spPr/>
    </dgm:pt>
    <dgm:pt modelId="{5C5C6DD2-16FE-43BB-822E-CDA35735428B}" type="pres">
      <dgm:prSet presAssocID="{5DCE9D23-1A26-4B13-B88B-E1CDE981AD72}" presName="parTxOnly" presStyleLbl="node1" presStyleIdx="1" presStyleCnt="5">
        <dgm:presLayoutVars>
          <dgm:bulletEnabled val="1"/>
        </dgm:presLayoutVars>
      </dgm:prSet>
      <dgm:spPr/>
    </dgm:pt>
    <dgm:pt modelId="{AA62F97F-4952-486C-B7BF-A4EAF777A738}" type="pres">
      <dgm:prSet presAssocID="{D66DAFD3-9D72-4757-AD6B-AC3A6079BBED}" presName="parSpace" presStyleCnt="0"/>
      <dgm:spPr/>
    </dgm:pt>
    <dgm:pt modelId="{629AC186-9FE8-4F24-806F-D682F7A95ECB}" type="pres">
      <dgm:prSet presAssocID="{F7C6B26A-2C77-499C-88FB-517DE79ACBFB}" presName="parTxOnly" presStyleLbl="node1" presStyleIdx="2" presStyleCnt="5">
        <dgm:presLayoutVars>
          <dgm:bulletEnabled val="1"/>
        </dgm:presLayoutVars>
      </dgm:prSet>
      <dgm:spPr/>
    </dgm:pt>
    <dgm:pt modelId="{21573D7B-907F-4066-B784-79FA48AB567B}" type="pres">
      <dgm:prSet presAssocID="{04815A90-489B-43FA-8A60-BE58ADF82A95}" presName="parSpace" presStyleCnt="0"/>
      <dgm:spPr/>
    </dgm:pt>
    <dgm:pt modelId="{062720C5-0AE6-4E60-A5EE-C6A1C9A39FBE}" type="pres">
      <dgm:prSet presAssocID="{C3CED2D4-6A75-4F4C-8133-2E50FAB80688}" presName="parTxOnly" presStyleLbl="node1" presStyleIdx="3" presStyleCnt="5">
        <dgm:presLayoutVars>
          <dgm:bulletEnabled val="1"/>
        </dgm:presLayoutVars>
      </dgm:prSet>
      <dgm:spPr/>
    </dgm:pt>
    <dgm:pt modelId="{539AC42E-1B08-4DAB-BCB3-8EA94AEDDDD8}" type="pres">
      <dgm:prSet presAssocID="{223E015F-8426-4664-A0AB-E860A6784B25}" presName="parSpace" presStyleCnt="0"/>
      <dgm:spPr/>
    </dgm:pt>
    <dgm:pt modelId="{FD2A0D56-E772-4371-B614-0043C3953105}" type="pres">
      <dgm:prSet presAssocID="{5F9BE21E-4F45-4E26-B5DE-B0708739E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FEBF0F-6F34-4CA5-B854-0FE6B5024754}" srcId="{6F391FBF-BDFB-45B8-9A21-FE26ED6650FA}" destId="{F7C6B26A-2C77-499C-88FB-517DE79ACBFB}" srcOrd="2" destOrd="0" parTransId="{C090C55B-9FE1-4289-8363-8AB1C38DBDE7}" sibTransId="{04815A90-489B-43FA-8A60-BE58ADF82A95}"/>
    <dgm:cxn modelId="{DB5CCE1B-16BF-4E5F-827D-355A3FBA8399}" srcId="{6F391FBF-BDFB-45B8-9A21-FE26ED6650FA}" destId="{C3CED2D4-6A75-4F4C-8133-2E50FAB80688}" srcOrd="3" destOrd="0" parTransId="{82F9B2AB-ED4E-4128-B6A7-33118BD000FB}" sibTransId="{223E015F-8426-4664-A0AB-E860A6784B25}"/>
    <dgm:cxn modelId="{AB2A2D25-0940-4C06-958C-179FC6A322EA}" type="presOf" srcId="{5DCE9D23-1A26-4B13-B88B-E1CDE981AD72}" destId="{5C5C6DD2-16FE-43BB-822E-CDA35735428B}" srcOrd="0" destOrd="0" presId="urn:microsoft.com/office/officeart/2005/8/layout/hChevron3"/>
    <dgm:cxn modelId="{3918FB3D-8C36-46A1-830A-EF843A2B37F0}" srcId="{6F391FBF-BDFB-45B8-9A21-FE26ED6650FA}" destId="{5DCE9D23-1A26-4B13-B88B-E1CDE981AD72}" srcOrd="1" destOrd="0" parTransId="{C86509ED-F4B9-42C4-B7C4-44AD4D802E1D}" sibTransId="{D66DAFD3-9D72-4757-AD6B-AC3A6079BBED}"/>
    <dgm:cxn modelId="{AADFE56C-E305-4C98-8580-33F75626D755}" type="presOf" srcId="{C3CED2D4-6A75-4F4C-8133-2E50FAB80688}" destId="{062720C5-0AE6-4E60-A5EE-C6A1C9A39FBE}" srcOrd="0" destOrd="0" presId="urn:microsoft.com/office/officeart/2005/8/layout/hChevron3"/>
    <dgm:cxn modelId="{C3E4C27F-1A73-4A5D-8E89-59F727640F53}" srcId="{6F391FBF-BDFB-45B8-9A21-FE26ED6650FA}" destId="{5F9BE21E-4F45-4E26-B5DE-B0708739E795}" srcOrd="4" destOrd="0" parTransId="{DF0B2876-C4C7-4982-9245-2DECAFC0E6F3}" sibTransId="{3F4E309A-BBFF-4B04-97EC-604702E79BE9}"/>
    <dgm:cxn modelId="{DF8E4B82-A0C8-4974-B8E1-F77C05DE7322}" type="presOf" srcId="{F7C6B26A-2C77-499C-88FB-517DE79ACBFB}" destId="{629AC186-9FE8-4F24-806F-D682F7A95ECB}" srcOrd="0" destOrd="0" presId="urn:microsoft.com/office/officeart/2005/8/layout/hChevron3"/>
    <dgm:cxn modelId="{2A5FC18C-0DD2-4A76-83CD-7C24D39DADF1}" type="presOf" srcId="{51434E60-A517-4B51-AFCD-D1C87FFF0375}" destId="{EFE99D2C-3139-4B4F-B280-53A4DC396A40}" srcOrd="0" destOrd="0" presId="urn:microsoft.com/office/officeart/2005/8/layout/hChevron3"/>
    <dgm:cxn modelId="{39D92EB2-9198-487B-8D8F-6325ED06B402}" srcId="{6F391FBF-BDFB-45B8-9A21-FE26ED6650FA}" destId="{51434E60-A517-4B51-AFCD-D1C87FFF0375}" srcOrd="0" destOrd="0" parTransId="{F5E0E6BA-3E0F-4581-8771-E479D8D119DB}" sibTransId="{721E5994-2300-421B-B60F-C2C91DDE5ADF}"/>
    <dgm:cxn modelId="{D8AC88C9-37F2-484D-9684-631FE655D6BC}" type="presOf" srcId="{6F391FBF-BDFB-45B8-9A21-FE26ED6650FA}" destId="{53BBCA9E-D090-47E1-B197-887BF442422B}" srcOrd="0" destOrd="0" presId="urn:microsoft.com/office/officeart/2005/8/layout/hChevron3"/>
    <dgm:cxn modelId="{5FF0B8F2-6145-4B6D-929C-99E261A4FF8C}" type="presOf" srcId="{5F9BE21E-4F45-4E26-B5DE-B0708739E795}" destId="{FD2A0D56-E772-4371-B614-0043C3953105}" srcOrd="0" destOrd="0" presId="urn:microsoft.com/office/officeart/2005/8/layout/hChevron3"/>
    <dgm:cxn modelId="{B4701D8F-FF42-4A07-9E3E-AF8A34D9E077}" type="presParOf" srcId="{53BBCA9E-D090-47E1-B197-887BF442422B}" destId="{EFE99D2C-3139-4B4F-B280-53A4DC396A40}" srcOrd="0" destOrd="0" presId="urn:microsoft.com/office/officeart/2005/8/layout/hChevron3"/>
    <dgm:cxn modelId="{AEE7884F-EC19-4895-AEE2-3AC353607F16}" type="presParOf" srcId="{53BBCA9E-D090-47E1-B197-887BF442422B}" destId="{E1847B41-1D10-4973-A2DE-F78004CF8021}" srcOrd="1" destOrd="0" presId="urn:microsoft.com/office/officeart/2005/8/layout/hChevron3"/>
    <dgm:cxn modelId="{92D151A7-7F25-414F-9506-ACE3B0760CD9}" type="presParOf" srcId="{53BBCA9E-D090-47E1-B197-887BF442422B}" destId="{5C5C6DD2-16FE-43BB-822E-CDA35735428B}" srcOrd="2" destOrd="0" presId="urn:microsoft.com/office/officeart/2005/8/layout/hChevron3"/>
    <dgm:cxn modelId="{30E2262F-84C1-42B6-8D95-5E4601A9A867}" type="presParOf" srcId="{53BBCA9E-D090-47E1-B197-887BF442422B}" destId="{AA62F97F-4952-486C-B7BF-A4EAF777A738}" srcOrd="3" destOrd="0" presId="urn:microsoft.com/office/officeart/2005/8/layout/hChevron3"/>
    <dgm:cxn modelId="{4783B068-84D5-4543-AD65-DCF6E00E92A6}" type="presParOf" srcId="{53BBCA9E-D090-47E1-B197-887BF442422B}" destId="{629AC186-9FE8-4F24-806F-D682F7A95ECB}" srcOrd="4" destOrd="0" presId="urn:microsoft.com/office/officeart/2005/8/layout/hChevron3"/>
    <dgm:cxn modelId="{F312D8A4-3DE5-403F-8472-11DEE8C6F2C2}" type="presParOf" srcId="{53BBCA9E-D090-47E1-B197-887BF442422B}" destId="{21573D7B-907F-4066-B784-79FA48AB567B}" srcOrd="5" destOrd="0" presId="urn:microsoft.com/office/officeart/2005/8/layout/hChevron3"/>
    <dgm:cxn modelId="{D7AA914F-8925-4D0A-B35C-E24724EA1F54}" type="presParOf" srcId="{53BBCA9E-D090-47E1-B197-887BF442422B}" destId="{062720C5-0AE6-4E60-A5EE-C6A1C9A39FBE}" srcOrd="6" destOrd="0" presId="urn:microsoft.com/office/officeart/2005/8/layout/hChevron3"/>
    <dgm:cxn modelId="{ED8AB90E-2261-4416-8D10-2EF9E903FE54}" type="presParOf" srcId="{53BBCA9E-D090-47E1-B197-887BF442422B}" destId="{539AC42E-1B08-4DAB-BCB3-8EA94AEDDDD8}" srcOrd="7" destOrd="0" presId="urn:microsoft.com/office/officeart/2005/8/layout/hChevron3"/>
    <dgm:cxn modelId="{098294BA-78E4-4E07-B710-57AD563442BE}" type="presParOf" srcId="{53BBCA9E-D090-47E1-B197-887BF442422B}" destId="{FD2A0D56-E772-4371-B614-0043C39531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0AD763-014A-4641-ABA5-ACBBA44E779F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</dgm:pt>
    <dgm:pt modelId="{78F50641-21CE-40B3-953A-5C2345D09E02}">
      <dgm:prSet phldrT="[文本]" custT="1"/>
      <dgm:spPr/>
      <dgm:t>
        <a:bodyPr/>
        <a:lstStyle/>
        <a:p>
          <a:r>
            <a:rPr lang="zh-CN" altLang="en-US" sz="2800" spc="-5" dirty="0">
              <a:latin typeface="华文仿宋"/>
              <a:cs typeface="华文仿宋"/>
            </a:rPr>
            <a:t>（</a:t>
          </a:r>
          <a:r>
            <a:rPr lang="en-US" altLang="zh-CN" sz="2800" spc="-5" dirty="0">
              <a:latin typeface="华文仿宋"/>
              <a:cs typeface="华文仿宋"/>
            </a:rPr>
            <a:t>1</a:t>
          </a:r>
          <a:r>
            <a:rPr lang="zh-CN" altLang="en-US" sz="2800" spc="-5" dirty="0">
              <a:latin typeface="华文仿宋"/>
              <a:cs typeface="华文仿宋"/>
            </a:rPr>
            <a:t>）</a:t>
          </a:r>
          <a:endParaRPr lang="zh-CN" altLang="en-US" sz="2800" dirty="0"/>
        </a:p>
      </dgm:t>
    </dgm:pt>
    <dgm:pt modelId="{24145A57-C8D8-416F-8F67-40606E867BAA}" type="parTrans" cxnId="{4305C9B7-6E82-429E-A23A-EC78CF8D1BF4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956242F7-CF9F-44D8-A7EA-74A1546003D6}" type="sibTrans" cxnId="{4305C9B7-6E82-429E-A23A-EC78CF8D1BF4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7C02C77B-42CB-4C2B-810D-B64F30ABDB70}">
      <dgm:prSet custT="1"/>
      <dgm:spPr/>
      <dgm:t>
        <a:bodyPr/>
        <a:lstStyle/>
        <a:p>
          <a:r>
            <a:rPr lang="zh-CN" altLang="en-US" sz="2800" spc="-5">
              <a:latin typeface="华文仿宋"/>
              <a:cs typeface="华文仿宋"/>
            </a:rPr>
            <a:t>（</a:t>
          </a:r>
          <a:r>
            <a:rPr lang="en-US" altLang="zh-CN" sz="2800" spc="-5">
              <a:latin typeface="华文仿宋"/>
              <a:cs typeface="华文仿宋"/>
            </a:rPr>
            <a:t>2</a:t>
          </a:r>
          <a:r>
            <a:rPr lang="zh-CN" altLang="en-US" sz="2800" spc="-5">
              <a:latin typeface="华文仿宋"/>
              <a:cs typeface="华文仿宋"/>
            </a:rPr>
            <a:t>）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E58BD8AB-535E-466A-B8E7-B54B231120CB}" type="parTrans" cxnId="{18367778-81B1-4A94-A258-E1A0AAFCEC2E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CAC2125C-43DE-41C5-86F8-F58E00A8E286}" type="sibTrans" cxnId="{18367778-81B1-4A94-A258-E1A0AAFCEC2E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6F1C12BA-0DD9-434A-B6A3-5F8D4DBCF9CD}">
      <dgm:prSet custT="1"/>
      <dgm:spPr/>
      <dgm:t>
        <a:bodyPr/>
        <a:lstStyle/>
        <a:p>
          <a:r>
            <a:rPr lang="zh-CN" altLang="en-US" sz="2800" spc="-10">
              <a:latin typeface="华文仿宋"/>
              <a:cs typeface="华文仿宋"/>
            </a:rPr>
            <a:t>（</a:t>
          </a:r>
          <a:r>
            <a:rPr lang="en-US" altLang="zh-CN" sz="2800" spc="-10">
              <a:latin typeface="华文仿宋"/>
              <a:cs typeface="华文仿宋"/>
            </a:rPr>
            <a:t>3</a:t>
          </a:r>
          <a:r>
            <a:rPr lang="zh-CN" altLang="en-US" sz="2800" spc="-10">
              <a:latin typeface="华文仿宋"/>
              <a:cs typeface="华文仿宋"/>
            </a:rPr>
            <a:t>）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70F973BD-C6FA-4DEC-9499-EEC3FDBC5075}" type="parTrans" cxnId="{7BF1B1BA-1BA2-43A2-BC04-D9B1EFF87A26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FAB141DD-4D40-440A-B458-700182D7C7AA}" type="sibTrans" cxnId="{7BF1B1BA-1BA2-43A2-BC04-D9B1EFF87A26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96397158-F4FE-4DD3-B82E-A0DE45107FDD}">
      <dgm:prSet custT="1"/>
      <dgm:spPr/>
      <dgm:t>
        <a:bodyPr/>
        <a:lstStyle/>
        <a:p>
          <a:r>
            <a:rPr lang="zh-CN" altLang="en-US" sz="2800" spc="-10" dirty="0">
              <a:latin typeface="华文仿宋"/>
              <a:cs typeface="华文仿宋"/>
            </a:rPr>
            <a:t>（</a:t>
          </a:r>
          <a:r>
            <a:rPr lang="en-US" altLang="zh-CN" sz="2800" spc="-10" dirty="0">
              <a:latin typeface="华文仿宋"/>
              <a:cs typeface="华文仿宋"/>
            </a:rPr>
            <a:t>4</a:t>
          </a:r>
          <a:r>
            <a:rPr lang="zh-CN" altLang="en-US" sz="2800" spc="-10" dirty="0">
              <a:latin typeface="华文仿宋"/>
              <a:cs typeface="华文仿宋"/>
            </a:rPr>
            <a:t>）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7A186DD3-D52F-4792-8FCE-6AC258C5F8DF}" type="parTrans" cxnId="{0C4CCBD2-7A83-4008-8742-78C80661768A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8C8BCD28-8D4C-4EFA-A33E-FCFA1BF38FDF}" type="sibTrans" cxnId="{0C4CCBD2-7A83-4008-8742-78C80661768A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0774C8B-F083-44E8-A28E-137E6BE6884D}">
      <dgm:prSet phldrT="[文本]" custT="1"/>
      <dgm:spPr/>
      <dgm:t>
        <a:bodyPr/>
        <a:lstStyle/>
        <a:p>
          <a:r>
            <a:rPr lang="zh-CN" altLang="en-US" sz="2800" spc="-5">
              <a:latin typeface="华文仿宋"/>
              <a:cs typeface="华文仿宋"/>
            </a:rPr>
            <a:t>项目验收</a:t>
          </a:r>
          <a:endParaRPr lang="zh-CN" altLang="en-US" sz="2800" dirty="0"/>
        </a:p>
      </dgm:t>
    </dgm:pt>
    <dgm:pt modelId="{3F4DFE6C-98C9-45B1-B82F-8D6FC8AD6E10}" type="parTrans" cxnId="{CE776BD7-1EEE-4DD4-AB56-37468D40A9D1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31826D89-4F82-4B95-B285-902CBD7D794A}" type="sibTrans" cxnId="{CE776BD7-1EEE-4DD4-AB56-37468D40A9D1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BDA5FDC-F049-42A3-927F-E8708F57AFF2}">
      <dgm:prSet custT="1"/>
      <dgm:spPr/>
      <dgm:t>
        <a:bodyPr/>
        <a:lstStyle/>
        <a:p>
          <a:r>
            <a:rPr lang="zh-CN" altLang="en-US" sz="2800" spc="-5">
              <a:latin typeface="华文仿宋"/>
              <a:cs typeface="华文仿宋"/>
            </a:rPr>
            <a:t>合同终止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2CB1FBBD-ADEC-41AA-A100-2B19887081B1}" type="parTrans" cxnId="{0AE2C0DB-B3D3-46A8-9798-0DBB3E55163F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50DECDA9-AB3B-415C-9E99-5B686589F823}" type="sibTrans" cxnId="{0AE2C0DB-B3D3-46A8-9798-0DBB3E55163F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90E5892-D01F-4DDD-BD8E-F1FA9D5AEEF7}">
      <dgm:prSet custT="1"/>
      <dgm:spPr/>
      <dgm:t>
        <a:bodyPr/>
        <a:lstStyle/>
        <a:p>
          <a:r>
            <a:rPr lang="zh-CN" altLang="en-US" sz="2800" spc="-10">
              <a:latin typeface="华文仿宋"/>
              <a:cs typeface="华文仿宋"/>
            </a:rPr>
            <a:t>项目最后评审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051CBF4A-F672-41C6-BCB9-AA8857BD7D9E}" type="parTrans" cxnId="{AF200AF0-4519-469F-BBDB-B5E673FA2BED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206BCC47-A15F-4E27-B770-14BAB358B6BE}" type="sibTrans" cxnId="{AF200AF0-4519-469F-BBDB-B5E673FA2BED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8B9AD86E-CE86-4E2A-823A-649ED2F5BC8B}">
      <dgm:prSet custT="1"/>
      <dgm:spPr/>
      <dgm:t>
        <a:bodyPr/>
        <a:lstStyle/>
        <a:p>
          <a:r>
            <a:rPr lang="zh-CN" altLang="en-US" sz="2800" spc="-10">
              <a:latin typeface="华文仿宋"/>
              <a:cs typeface="华文仿宋"/>
            </a:rPr>
            <a:t>项目总结报告</a:t>
          </a:r>
          <a:endParaRPr lang="zh-CN" altLang="en-US" sz="2800" dirty="0">
            <a:latin typeface="华文仿宋"/>
            <a:cs typeface="华文仿宋"/>
          </a:endParaRPr>
        </a:p>
      </dgm:t>
    </dgm:pt>
    <dgm:pt modelId="{AC8412B4-9C47-4172-9843-8564E79AEB4E}" type="parTrans" cxnId="{10D51434-9799-49E1-91FE-58837919E522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422F4957-4BC9-456A-86EB-DE15B9744EE5}" type="sibTrans" cxnId="{10D51434-9799-49E1-91FE-58837919E522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3E427241-DFDA-42EB-8B0D-CF2E01F59E87}" type="pres">
      <dgm:prSet presAssocID="{FA0AD763-014A-4641-ABA5-ACBBA44E779F}" presName="linearFlow" presStyleCnt="0">
        <dgm:presLayoutVars>
          <dgm:dir/>
          <dgm:animLvl val="lvl"/>
          <dgm:resizeHandles val="exact"/>
        </dgm:presLayoutVars>
      </dgm:prSet>
      <dgm:spPr/>
    </dgm:pt>
    <dgm:pt modelId="{F08EB84D-85FC-492D-A1D6-FADE364E1B58}" type="pres">
      <dgm:prSet presAssocID="{78F50641-21CE-40B3-953A-5C2345D09E02}" presName="composite" presStyleCnt="0"/>
      <dgm:spPr/>
    </dgm:pt>
    <dgm:pt modelId="{410E8A7E-DF80-45EE-B5DE-3A3988AE35F8}" type="pres">
      <dgm:prSet presAssocID="{78F50641-21CE-40B3-953A-5C2345D09E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1DE7AA6-2C82-4402-8F61-7870F292009D}" type="pres">
      <dgm:prSet presAssocID="{78F50641-21CE-40B3-953A-5C2345D09E02}" presName="descendantText" presStyleLbl="alignAcc1" presStyleIdx="0" presStyleCnt="4">
        <dgm:presLayoutVars>
          <dgm:bulletEnabled val="1"/>
        </dgm:presLayoutVars>
      </dgm:prSet>
      <dgm:spPr/>
    </dgm:pt>
    <dgm:pt modelId="{7E1CBB79-B139-475D-80D2-EF9CBD136E65}" type="pres">
      <dgm:prSet presAssocID="{956242F7-CF9F-44D8-A7EA-74A1546003D6}" presName="sp" presStyleCnt="0"/>
      <dgm:spPr/>
    </dgm:pt>
    <dgm:pt modelId="{99DC8219-CCD6-43F0-A8FB-A04254FD1570}" type="pres">
      <dgm:prSet presAssocID="{7C02C77B-42CB-4C2B-810D-B64F30ABDB70}" presName="composite" presStyleCnt="0"/>
      <dgm:spPr/>
    </dgm:pt>
    <dgm:pt modelId="{6ECA1236-B521-4CED-B8C6-EF97A7F5E5AE}" type="pres">
      <dgm:prSet presAssocID="{7C02C77B-42CB-4C2B-810D-B64F30ABDB7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0D87A22-F4ED-43BB-AA0E-E49B97D717EC}" type="pres">
      <dgm:prSet presAssocID="{7C02C77B-42CB-4C2B-810D-B64F30ABDB70}" presName="descendantText" presStyleLbl="alignAcc1" presStyleIdx="1" presStyleCnt="4">
        <dgm:presLayoutVars>
          <dgm:bulletEnabled val="1"/>
        </dgm:presLayoutVars>
      </dgm:prSet>
      <dgm:spPr/>
    </dgm:pt>
    <dgm:pt modelId="{84510B0C-F82B-445C-8A22-471F88E37012}" type="pres">
      <dgm:prSet presAssocID="{CAC2125C-43DE-41C5-86F8-F58E00A8E286}" presName="sp" presStyleCnt="0"/>
      <dgm:spPr/>
    </dgm:pt>
    <dgm:pt modelId="{E11F6A5A-96B0-4A59-9149-14C33185542E}" type="pres">
      <dgm:prSet presAssocID="{6F1C12BA-0DD9-434A-B6A3-5F8D4DBCF9CD}" presName="composite" presStyleCnt="0"/>
      <dgm:spPr/>
    </dgm:pt>
    <dgm:pt modelId="{695DA3A8-47A6-4283-8A78-F0B9A2DDD0B7}" type="pres">
      <dgm:prSet presAssocID="{6F1C12BA-0DD9-434A-B6A3-5F8D4DBCF9C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9344592-E843-4597-9609-88B9059C7FED}" type="pres">
      <dgm:prSet presAssocID="{6F1C12BA-0DD9-434A-B6A3-5F8D4DBCF9CD}" presName="descendantText" presStyleLbl="alignAcc1" presStyleIdx="2" presStyleCnt="4">
        <dgm:presLayoutVars>
          <dgm:bulletEnabled val="1"/>
        </dgm:presLayoutVars>
      </dgm:prSet>
      <dgm:spPr/>
    </dgm:pt>
    <dgm:pt modelId="{283AA008-00AE-4DCB-81B8-AC915B4120D0}" type="pres">
      <dgm:prSet presAssocID="{FAB141DD-4D40-440A-B458-700182D7C7AA}" presName="sp" presStyleCnt="0"/>
      <dgm:spPr/>
    </dgm:pt>
    <dgm:pt modelId="{FE082158-9E28-48B3-BF4D-9AC1D6C3FE30}" type="pres">
      <dgm:prSet presAssocID="{96397158-F4FE-4DD3-B82E-A0DE45107FDD}" presName="composite" presStyleCnt="0"/>
      <dgm:spPr/>
    </dgm:pt>
    <dgm:pt modelId="{BA3899A7-100E-47C5-AE05-616B02C4CA7E}" type="pres">
      <dgm:prSet presAssocID="{96397158-F4FE-4DD3-B82E-A0DE45107FD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3CE1ABD-D2CC-4CF0-B714-00EE1B98B95C}" type="pres">
      <dgm:prSet presAssocID="{96397158-F4FE-4DD3-B82E-A0DE45107FD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0D51434-9799-49E1-91FE-58837919E522}" srcId="{96397158-F4FE-4DD3-B82E-A0DE45107FDD}" destId="{8B9AD86E-CE86-4E2A-823A-649ED2F5BC8B}" srcOrd="0" destOrd="0" parTransId="{AC8412B4-9C47-4172-9843-8564E79AEB4E}" sibTransId="{422F4957-4BC9-456A-86EB-DE15B9744EE5}"/>
    <dgm:cxn modelId="{93455062-4444-468F-B687-EAEDE1DD6EF4}" type="presOf" srcId="{96397158-F4FE-4DD3-B82E-A0DE45107FDD}" destId="{BA3899A7-100E-47C5-AE05-616B02C4CA7E}" srcOrd="0" destOrd="0" presId="urn:microsoft.com/office/officeart/2005/8/layout/chevron2"/>
    <dgm:cxn modelId="{0C2C0D50-A6CB-4CBB-8CB0-0B10A7969656}" type="presOf" srcId="{7C02C77B-42CB-4C2B-810D-B64F30ABDB70}" destId="{6ECA1236-B521-4CED-B8C6-EF97A7F5E5AE}" srcOrd="0" destOrd="0" presId="urn:microsoft.com/office/officeart/2005/8/layout/chevron2"/>
    <dgm:cxn modelId="{397E4273-F5F3-4735-B3FF-016C7B654EA9}" type="presOf" srcId="{50774C8B-F083-44E8-A28E-137E6BE6884D}" destId="{D1DE7AA6-2C82-4402-8F61-7870F292009D}" srcOrd="0" destOrd="0" presId="urn:microsoft.com/office/officeart/2005/8/layout/chevron2"/>
    <dgm:cxn modelId="{18367778-81B1-4A94-A258-E1A0AAFCEC2E}" srcId="{FA0AD763-014A-4641-ABA5-ACBBA44E779F}" destId="{7C02C77B-42CB-4C2B-810D-B64F30ABDB70}" srcOrd="1" destOrd="0" parTransId="{E58BD8AB-535E-466A-B8E7-B54B231120CB}" sibTransId="{CAC2125C-43DE-41C5-86F8-F58E00A8E286}"/>
    <dgm:cxn modelId="{F300FB88-D0CD-4FF0-8B4D-F2FC91E521FF}" type="presOf" srcId="{FA0AD763-014A-4641-ABA5-ACBBA44E779F}" destId="{3E427241-DFDA-42EB-8B0D-CF2E01F59E87}" srcOrd="0" destOrd="0" presId="urn:microsoft.com/office/officeart/2005/8/layout/chevron2"/>
    <dgm:cxn modelId="{948B9899-A855-4323-9E65-5ACCBFB4E4B8}" type="presOf" srcId="{78F50641-21CE-40B3-953A-5C2345D09E02}" destId="{410E8A7E-DF80-45EE-B5DE-3A3988AE35F8}" srcOrd="0" destOrd="0" presId="urn:microsoft.com/office/officeart/2005/8/layout/chevron2"/>
    <dgm:cxn modelId="{DB57A8AB-9964-465D-B735-E19CED85C9AC}" type="presOf" srcId="{6F1C12BA-0DD9-434A-B6A3-5F8D4DBCF9CD}" destId="{695DA3A8-47A6-4283-8A78-F0B9A2DDD0B7}" srcOrd="0" destOrd="0" presId="urn:microsoft.com/office/officeart/2005/8/layout/chevron2"/>
    <dgm:cxn modelId="{B7AC2EB2-3F53-4148-B494-81F9DDBD96E5}" type="presOf" srcId="{5BDA5FDC-F049-42A3-927F-E8708F57AFF2}" destId="{30D87A22-F4ED-43BB-AA0E-E49B97D717EC}" srcOrd="0" destOrd="0" presId="urn:microsoft.com/office/officeart/2005/8/layout/chevron2"/>
    <dgm:cxn modelId="{4305C9B7-6E82-429E-A23A-EC78CF8D1BF4}" srcId="{FA0AD763-014A-4641-ABA5-ACBBA44E779F}" destId="{78F50641-21CE-40B3-953A-5C2345D09E02}" srcOrd="0" destOrd="0" parTransId="{24145A57-C8D8-416F-8F67-40606E867BAA}" sibTransId="{956242F7-CF9F-44D8-A7EA-74A1546003D6}"/>
    <dgm:cxn modelId="{7BF1B1BA-1BA2-43A2-BC04-D9B1EFF87A26}" srcId="{FA0AD763-014A-4641-ABA5-ACBBA44E779F}" destId="{6F1C12BA-0DD9-434A-B6A3-5F8D4DBCF9CD}" srcOrd="2" destOrd="0" parTransId="{70F973BD-C6FA-4DEC-9499-EEC3FDBC5075}" sibTransId="{FAB141DD-4D40-440A-B458-700182D7C7AA}"/>
    <dgm:cxn modelId="{0C4CCBD2-7A83-4008-8742-78C80661768A}" srcId="{FA0AD763-014A-4641-ABA5-ACBBA44E779F}" destId="{96397158-F4FE-4DD3-B82E-A0DE45107FDD}" srcOrd="3" destOrd="0" parTransId="{7A186DD3-D52F-4792-8FCE-6AC258C5F8DF}" sibTransId="{8C8BCD28-8D4C-4EFA-A33E-FCFA1BF38FDF}"/>
    <dgm:cxn modelId="{CE776BD7-1EEE-4DD4-AB56-37468D40A9D1}" srcId="{78F50641-21CE-40B3-953A-5C2345D09E02}" destId="{50774C8B-F083-44E8-A28E-137E6BE6884D}" srcOrd="0" destOrd="0" parTransId="{3F4DFE6C-98C9-45B1-B82F-8D6FC8AD6E10}" sibTransId="{31826D89-4F82-4B95-B285-902CBD7D794A}"/>
    <dgm:cxn modelId="{0AE2C0DB-B3D3-46A8-9798-0DBB3E55163F}" srcId="{7C02C77B-42CB-4C2B-810D-B64F30ABDB70}" destId="{5BDA5FDC-F049-42A3-927F-E8708F57AFF2}" srcOrd="0" destOrd="0" parTransId="{2CB1FBBD-ADEC-41AA-A100-2B19887081B1}" sibTransId="{50DECDA9-AB3B-415C-9E99-5B686589F823}"/>
    <dgm:cxn modelId="{AF200AF0-4519-469F-BBDB-B5E673FA2BED}" srcId="{6F1C12BA-0DD9-434A-B6A3-5F8D4DBCF9CD}" destId="{E90E5892-D01F-4DDD-BD8E-F1FA9D5AEEF7}" srcOrd="0" destOrd="0" parTransId="{051CBF4A-F672-41C6-BCB9-AA8857BD7D9E}" sibTransId="{206BCC47-A15F-4E27-B770-14BAB358B6BE}"/>
    <dgm:cxn modelId="{DCB97DF1-884D-45F8-A8AE-B10FB3921B5C}" type="presOf" srcId="{E90E5892-D01F-4DDD-BD8E-F1FA9D5AEEF7}" destId="{F9344592-E843-4597-9609-88B9059C7FED}" srcOrd="0" destOrd="0" presId="urn:microsoft.com/office/officeart/2005/8/layout/chevron2"/>
    <dgm:cxn modelId="{EF0245F3-DAEC-42BC-AD7C-EC5FECB3C356}" type="presOf" srcId="{8B9AD86E-CE86-4E2A-823A-649ED2F5BC8B}" destId="{63CE1ABD-D2CC-4CF0-B714-00EE1B98B95C}" srcOrd="0" destOrd="0" presId="urn:microsoft.com/office/officeart/2005/8/layout/chevron2"/>
    <dgm:cxn modelId="{B532AD9A-DD72-4171-A8B2-0AE3D2548EBC}" type="presParOf" srcId="{3E427241-DFDA-42EB-8B0D-CF2E01F59E87}" destId="{F08EB84D-85FC-492D-A1D6-FADE364E1B58}" srcOrd="0" destOrd="0" presId="urn:microsoft.com/office/officeart/2005/8/layout/chevron2"/>
    <dgm:cxn modelId="{AFA4BB62-422A-4091-B2A9-3C5FFD80B1A0}" type="presParOf" srcId="{F08EB84D-85FC-492D-A1D6-FADE364E1B58}" destId="{410E8A7E-DF80-45EE-B5DE-3A3988AE35F8}" srcOrd="0" destOrd="0" presId="urn:microsoft.com/office/officeart/2005/8/layout/chevron2"/>
    <dgm:cxn modelId="{6E3FBC87-CF02-46F6-BFCE-513612F4C303}" type="presParOf" srcId="{F08EB84D-85FC-492D-A1D6-FADE364E1B58}" destId="{D1DE7AA6-2C82-4402-8F61-7870F292009D}" srcOrd="1" destOrd="0" presId="urn:microsoft.com/office/officeart/2005/8/layout/chevron2"/>
    <dgm:cxn modelId="{2F38C58F-2E67-4C2E-BEA0-635B8E7A7CF7}" type="presParOf" srcId="{3E427241-DFDA-42EB-8B0D-CF2E01F59E87}" destId="{7E1CBB79-B139-475D-80D2-EF9CBD136E65}" srcOrd="1" destOrd="0" presId="urn:microsoft.com/office/officeart/2005/8/layout/chevron2"/>
    <dgm:cxn modelId="{A1F1DC0A-5C01-4824-B9E9-65C0916C391F}" type="presParOf" srcId="{3E427241-DFDA-42EB-8B0D-CF2E01F59E87}" destId="{99DC8219-CCD6-43F0-A8FB-A04254FD1570}" srcOrd="2" destOrd="0" presId="urn:microsoft.com/office/officeart/2005/8/layout/chevron2"/>
    <dgm:cxn modelId="{82B2E0D6-C175-4749-88D0-FBA1F7F79F5C}" type="presParOf" srcId="{99DC8219-CCD6-43F0-A8FB-A04254FD1570}" destId="{6ECA1236-B521-4CED-B8C6-EF97A7F5E5AE}" srcOrd="0" destOrd="0" presId="urn:microsoft.com/office/officeart/2005/8/layout/chevron2"/>
    <dgm:cxn modelId="{2EF4DCEA-73E4-4D22-96C5-186DFC50D8AC}" type="presParOf" srcId="{99DC8219-CCD6-43F0-A8FB-A04254FD1570}" destId="{30D87A22-F4ED-43BB-AA0E-E49B97D717EC}" srcOrd="1" destOrd="0" presId="urn:microsoft.com/office/officeart/2005/8/layout/chevron2"/>
    <dgm:cxn modelId="{C2CFA92B-3404-4323-B07E-2C98102BC9D9}" type="presParOf" srcId="{3E427241-DFDA-42EB-8B0D-CF2E01F59E87}" destId="{84510B0C-F82B-445C-8A22-471F88E37012}" srcOrd="3" destOrd="0" presId="urn:microsoft.com/office/officeart/2005/8/layout/chevron2"/>
    <dgm:cxn modelId="{098BB309-3EE3-40A8-80E6-A25F9D65F5A5}" type="presParOf" srcId="{3E427241-DFDA-42EB-8B0D-CF2E01F59E87}" destId="{E11F6A5A-96B0-4A59-9149-14C33185542E}" srcOrd="4" destOrd="0" presId="urn:microsoft.com/office/officeart/2005/8/layout/chevron2"/>
    <dgm:cxn modelId="{F62FBB1E-6B28-4B7F-BB44-E91F7071C4E8}" type="presParOf" srcId="{E11F6A5A-96B0-4A59-9149-14C33185542E}" destId="{695DA3A8-47A6-4283-8A78-F0B9A2DDD0B7}" srcOrd="0" destOrd="0" presId="urn:microsoft.com/office/officeart/2005/8/layout/chevron2"/>
    <dgm:cxn modelId="{0B312003-922B-4B45-A68A-56538962155D}" type="presParOf" srcId="{E11F6A5A-96B0-4A59-9149-14C33185542E}" destId="{F9344592-E843-4597-9609-88B9059C7FED}" srcOrd="1" destOrd="0" presId="urn:microsoft.com/office/officeart/2005/8/layout/chevron2"/>
    <dgm:cxn modelId="{CD64B159-B8B1-459A-80CD-692462B77C00}" type="presParOf" srcId="{3E427241-DFDA-42EB-8B0D-CF2E01F59E87}" destId="{283AA008-00AE-4DCB-81B8-AC915B4120D0}" srcOrd="5" destOrd="0" presId="urn:microsoft.com/office/officeart/2005/8/layout/chevron2"/>
    <dgm:cxn modelId="{74CC32C4-23FD-4CBF-B728-188923215365}" type="presParOf" srcId="{3E427241-DFDA-42EB-8B0D-CF2E01F59E87}" destId="{FE082158-9E28-48B3-BF4D-9AC1D6C3FE30}" srcOrd="6" destOrd="0" presId="urn:microsoft.com/office/officeart/2005/8/layout/chevron2"/>
    <dgm:cxn modelId="{4D4B9B95-2F03-496E-B332-9DBEC9E099D3}" type="presParOf" srcId="{FE082158-9E28-48B3-BF4D-9AC1D6C3FE30}" destId="{BA3899A7-100E-47C5-AE05-616B02C4CA7E}" srcOrd="0" destOrd="0" presId="urn:microsoft.com/office/officeart/2005/8/layout/chevron2"/>
    <dgm:cxn modelId="{CBE4C060-FA6A-4BEF-AF27-A7A870C855A5}" type="presParOf" srcId="{FE082158-9E28-48B3-BF4D-9AC1D6C3FE30}" destId="{63CE1ABD-D2CC-4CF0-B714-00EE1B98B9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41137A2-BFBA-4692-939D-DFE3D9860872}" type="doc">
      <dgm:prSet loTypeId="urn:microsoft.com/office/officeart/2005/8/layout/v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64D294C-6F43-43EB-905C-629B0384D26F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合同准备</a:t>
          </a:r>
        </a:p>
      </dgm:t>
    </dgm:pt>
    <dgm:pt modelId="{9370B547-D4AB-4E02-9676-ECB23576D2E3}" type="parTrans" cxnId="{4BB108C3-70B1-40B4-BD38-9AA083D6A85A}">
      <dgm:prSet/>
      <dgm:spPr/>
      <dgm:t>
        <a:bodyPr/>
        <a:lstStyle/>
        <a:p>
          <a:endParaRPr lang="zh-CN" altLang="en-US"/>
        </a:p>
      </dgm:t>
    </dgm:pt>
    <dgm:pt modelId="{C3B77443-5013-4576-A1B5-D859BF3F6872}" type="sibTrans" cxnId="{4BB108C3-70B1-40B4-BD38-9AA083D6A85A}">
      <dgm:prSet/>
      <dgm:spPr/>
      <dgm:t>
        <a:bodyPr/>
        <a:lstStyle/>
        <a:p>
          <a:endParaRPr lang="zh-CN" altLang="en-US"/>
        </a:p>
      </dgm:t>
    </dgm:pt>
    <dgm:pt modelId="{697F147C-4D00-483B-969A-4FB2DBEAF0B8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合同签署</a:t>
          </a:r>
        </a:p>
      </dgm:t>
    </dgm:pt>
    <dgm:pt modelId="{17432357-62BC-4A80-8234-F1933E5520AC}" type="parTrans" cxnId="{5069D4E9-F683-42DF-A48A-BA982F3E67AC}">
      <dgm:prSet/>
      <dgm:spPr/>
      <dgm:t>
        <a:bodyPr/>
        <a:lstStyle/>
        <a:p>
          <a:endParaRPr lang="zh-CN" altLang="en-US"/>
        </a:p>
      </dgm:t>
    </dgm:pt>
    <dgm:pt modelId="{D61BCE77-C817-4883-9076-C79501CB3DE3}" type="sibTrans" cxnId="{5069D4E9-F683-42DF-A48A-BA982F3E67AC}">
      <dgm:prSet/>
      <dgm:spPr/>
      <dgm:t>
        <a:bodyPr/>
        <a:lstStyle/>
        <a:p>
          <a:endParaRPr lang="zh-CN" altLang="en-US"/>
        </a:p>
      </dgm:t>
    </dgm:pt>
    <dgm:pt modelId="{A49A88D7-DFBF-46A2-9B38-31A0D20F3566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合同管理</a:t>
          </a:r>
        </a:p>
      </dgm:t>
    </dgm:pt>
    <dgm:pt modelId="{62A074F8-7DFE-4C21-AA33-47D425340EA7}" type="parTrans" cxnId="{FD57794D-6AB6-450F-B427-A7277CE1B415}">
      <dgm:prSet/>
      <dgm:spPr/>
      <dgm:t>
        <a:bodyPr/>
        <a:lstStyle/>
        <a:p>
          <a:endParaRPr lang="zh-CN" altLang="en-US"/>
        </a:p>
      </dgm:t>
    </dgm:pt>
    <dgm:pt modelId="{8FA02602-6FA0-46D1-9666-958B8E365028}" type="sibTrans" cxnId="{FD57794D-6AB6-450F-B427-A7277CE1B415}">
      <dgm:prSet/>
      <dgm:spPr/>
      <dgm:t>
        <a:bodyPr/>
        <a:lstStyle/>
        <a:p>
          <a:endParaRPr lang="zh-CN" altLang="en-US"/>
        </a:p>
      </dgm:t>
    </dgm:pt>
    <dgm:pt modelId="{A7365EE0-DE2A-47EE-AC72-143990BA14C4}">
      <dgm:prSet phldrT="[文本]"/>
      <dgm:spPr/>
      <dgm:t>
        <a:bodyPr/>
        <a:lstStyle/>
        <a:p>
          <a:r>
            <a:rPr lang="en-US" altLang="zh-CN" b="1" dirty="0">
              <a:solidFill>
                <a:srgbClr val="FF66FF"/>
              </a:solidFill>
            </a:rPr>
            <a:t>4. </a:t>
          </a:r>
          <a:r>
            <a:rPr lang="zh-CN" altLang="en-US" b="1" dirty="0">
              <a:solidFill>
                <a:srgbClr val="FF66FF"/>
              </a:solidFill>
            </a:rPr>
            <a:t>合同终止</a:t>
          </a:r>
        </a:p>
      </dgm:t>
    </dgm:pt>
    <dgm:pt modelId="{C6CB89D5-1C82-4F84-9748-22174739D191}" type="parTrans" cxnId="{2F8AF7F6-6E03-461C-85C4-BB7F13AD639B}">
      <dgm:prSet/>
      <dgm:spPr/>
      <dgm:t>
        <a:bodyPr/>
        <a:lstStyle/>
        <a:p>
          <a:endParaRPr lang="zh-CN" altLang="en-US"/>
        </a:p>
      </dgm:t>
    </dgm:pt>
    <dgm:pt modelId="{E38DF5D7-2B47-45F4-9772-B05E670A582F}" type="sibTrans" cxnId="{2F8AF7F6-6E03-461C-85C4-BB7F13AD639B}">
      <dgm:prSet/>
      <dgm:spPr/>
      <dgm:t>
        <a:bodyPr/>
        <a:lstStyle/>
        <a:p>
          <a:endParaRPr lang="zh-CN" altLang="en-US"/>
        </a:p>
      </dgm:t>
    </dgm:pt>
    <dgm:pt modelId="{3C8123B0-CB97-4D80-B643-148016F6CDF0}" type="pres">
      <dgm:prSet presAssocID="{E41137A2-BFBA-4692-939D-DFE3D9860872}" presName="outerComposite" presStyleCnt="0">
        <dgm:presLayoutVars>
          <dgm:chMax val="5"/>
          <dgm:dir/>
          <dgm:resizeHandles val="exact"/>
        </dgm:presLayoutVars>
      </dgm:prSet>
      <dgm:spPr/>
    </dgm:pt>
    <dgm:pt modelId="{42D15FD8-562D-4AD5-959D-FB440B6163A8}" type="pres">
      <dgm:prSet presAssocID="{E41137A2-BFBA-4692-939D-DFE3D9860872}" presName="dummyMaxCanvas" presStyleCnt="0">
        <dgm:presLayoutVars/>
      </dgm:prSet>
      <dgm:spPr/>
    </dgm:pt>
    <dgm:pt modelId="{520B955C-77F0-43EF-8507-5CE0B7F10F18}" type="pres">
      <dgm:prSet presAssocID="{E41137A2-BFBA-4692-939D-DFE3D9860872}" presName="FourNodes_1" presStyleLbl="node1" presStyleIdx="0" presStyleCnt="4">
        <dgm:presLayoutVars>
          <dgm:bulletEnabled val="1"/>
        </dgm:presLayoutVars>
      </dgm:prSet>
      <dgm:spPr/>
    </dgm:pt>
    <dgm:pt modelId="{FD70C2CB-C914-418D-B264-AB431A31544F}" type="pres">
      <dgm:prSet presAssocID="{E41137A2-BFBA-4692-939D-DFE3D9860872}" presName="FourNodes_2" presStyleLbl="node1" presStyleIdx="1" presStyleCnt="4">
        <dgm:presLayoutVars>
          <dgm:bulletEnabled val="1"/>
        </dgm:presLayoutVars>
      </dgm:prSet>
      <dgm:spPr/>
    </dgm:pt>
    <dgm:pt modelId="{4862878B-A1D7-45E3-995C-E4032E79D522}" type="pres">
      <dgm:prSet presAssocID="{E41137A2-BFBA-4692-939D-DFE3D9860872}" presName="FourNodes_3" presStyleLbl="node1" presStyleIdx="2" presStyleCnt="4">
        <dgm:presLayoutVars>
          <dgm:bulletEnabled val="1"/>
        </dgm:presLayoutVars>
      </dgm:prSet>
      <dgm:spPr/>
    </dgm:pt>
    <dgm:pt modelId="{EE70CF4E-3D1E-43AF-9581-75D43D257C9A}" type="pres">
      <dgm:prSet presAssocID="{E41137A2-BFBA-4692-939D-DFE3D9860872}" presName="FourNodes_4" presStyleLbl="node1" presStyleIdx="3" presStyleCnt="4">
        <dgm:presLayoutVars>
          <dgm:bulletEnabled val="1"/>
        </dgm:presLayoutVars>
      </dgm:prSet>
      <dgm:spPr/>
    </dgm:pt>
    <dgm:pt modelId="{E2674BEE-1D5B-4BEB-A0A0-B653E0F00CBD}" type="pres">
      <dgm:prSet presAssocID="{E41137A2-BFBA-4692-939D-DFE3D9860872}" presName="FourConn_1-2" presStyleLbl="fgAccFollowNode1" presStyleIdx="0" presStyleCnt="3">
        <dgm:presLayoutVars>
          <dgm:bulletEnabled val="1"/>
        </dgm:presLayoutVars>
      </dgm:prSet>
      <dgm:spPr/>
    </dgm:pt>
    <dgm:pt modelId="{02DF3E15-838E-4315-A62C-6F1CEAB9CBAF}" type="pres">
      <dgm:prSet presAssocID="{E41137A2-BFBA-4692-939D-DFE3D9860872}" presName="FourConn_2-3" presStyleLbl="fgAccFollowNode1" presStyleIdx="1" presStyleCnt="3">
        <dgm:presLayoutVars>
          <dgm:bulletEnabled val="1"/>
        </dgm:presLayoutVars>
      </dgm:prSet>
      <dgm:spPr/>
    </dgm:pt>
    <dgm:pt modelId="{DB7D7283-DB77-47CD-93D9-5914583B0A68}" type="pres">
      <dgm:prSet presAssocID="{E41137A2-BFBA-4692-939D-DFE3D9860872}" presName="FourConn_3-4" presStyleLbl="fgAccFollowNode1" presStyleIdx="2" presStyleCnt="3">
        <dgm:presLayoutVars>
          <dgm:bulletEnabled val="1"/>
        </dgm:presLayoutVars>
      </dgm:prSet>
      <dgm:spPr/>
    </dgm:pt>
    <dgm:pt modelId="{5DDE0D75-AB65-45C0-9A20-C454B52BD9F7}" type="pres">
      <dgm:prSet presAssocID="{E41137A2-BFBA-4692-939D-DFE3D9860872}" presName="FourNodes_1_text" presStyleLbl="node1" presStyleIdx="3" presStyleCnt="4">
        <dgm:presLayoutVars>
          <dgm:bulletEnabled val="1"/>
        </dgm:presLayoutVars>
      </dgm:prSet>
      <dgm:spPr/>
    </dgm:pt>
    <dgm:pt modelId="{6BBDCEBD-584F-4523-996E-0EC3E32F1671}" type="pres">
      <dgm:prSet presAssocID="{E41137A2-BFBA-4692-939D-DFE3D9860872}" presName="FourNodes_2_text" presStyleLbl="node1" presStyleIdx="3" presStyleCnt="4">
        <dgm:presLayoutVars>
          <dgm:bulletEnabled val="1"/>
        </dgm:presLayoutVars>
      </dgm:prSet>
      <dgm:spPr/>
    </dgm:pt>
    <dgm:pt modelId="{AC6BEE1E-E380-4FE5-A976-81697C8439E6}" type="pres">
      <dgm:prSet presAssocID="{E41137A2-BFBA-4692-939D-DFE3D9860872}" presName="FourNodes_3_text" presStyleLbl="node1" presStyleIdx="3" presStyleCnt="4">
        <dgm:presLayoutVars>
          <dgm:bulletEnabled val="1"/>
        </dgm:presLayoutVars>
      </dgm:prSet>
      <dgm:spPr/>
    </dgm:pt>
    <dgm:pt modelId="{C4BB0C55-746A-4D06-8DF9-5D1B9A19199C}" type="pres">
      <dgm:prSet presAssocID="{E41137A2-BFBA-4692-939D-DFE3D986087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BB4001-9B5F-45B6-BFB9-BFF7D117EE56}" type="presOf" srcId="{E64D294C-6F43-43EB-905C-629B0384D26F}" destId="{5DDE0D75-AB65-45C0-9A20-C454B52BD9F7}" srcOrd="1" destOrd="0" presId="urn:microsoft.com/office/officeart/2005/8/layout/vProcess5"/>
    <dgm:cxn modelId="{FA409C1B-0F14-4605-A89D-B3A5B8155D9B}" type="presOf" srcId="{D61BCE77-C817-4883-9076-C79501CB3DE3}" destId="{02DF3E15-838E-4315-A62C-6F1CEAB9CBAF}" srcOrd="0" destOrd="0" presId="urn:microsoft.com/office/officeart/2005/8/layout/vProcess5"/>
    <dgm:cxn modelId="{09EBE31E-2699-449C-936F-307D124B1FD6}" type="presOf" srcId="{A49A88D7-DFBF-46A2-9B38-31A0D20F3566}" destId="{AC6BEE1E-E380-4FE5-A976-81697C8439E6}" srcOrd="1" destOrd="0" presId="urn:microsoft.com/office/officeart/2005/8/layout/vProcess5"/>
    <dgm:cxn modelId="{A5DD382D-17CC-4469-AC93-4729449E5B44}" type="presOf" srcId="{697F147C-4D00-483B-969A-4FB2DBEAF0B8}" destId="{6BBDCEBD-584F-4523-996E-0EC3E32F1671}" srcOrd="1" destOrd="0" presId="urn:microsoft.com/office/officeart/2005/8/layout/vProcess5"/>
    <dgm:cxn modelId="{FD57794D-6AB6-450F-B427-A7277CE1B415}" srcId="{E41137A2-BFBA-4692-939D-DFE3D9860872}" destId="{A49A88D7-DFBF-46A2-9B38-31A0D20F3566}" srcOrd="2" destOrd="0" parTransId="{62A074F8-7DFE-4C21-AA33-47D425340EA7}" sibTransId="{8FA02602-6FA0-46D1-9666-958B8E365028}"/>
    <dgm:cxn modelId="{22D2B66D-FE62-4FC0-8303-440EBC383E32}" type="presOf" srcId="{A7365EE0-DE2A-47EE-AC72-143990BA14C4}" destId="{C4BB0C55-746A-4D06-8DF9-5D1B9A19199C}" srcOrd="1" destOrd="0" presId="urn:microsoft.com/office/officeart/2005/8/layout/vProcess5"/>
    <dgm:cxn modelId="{2FC1F54E-4627-405C-AD82-CD9D499DF75A}" type="presOf" srcId="{C3B77443-5013-4576-A1B5-D859BF3F6872}" destId="{E2674BEE-1D5B-4BEB-A0A0-B653E0F00CBD}" srcOrd="0" destOrd="0" presId="urn:microsoft.com/office/officeart/2005/8/layout/vProcess5"/>
    <dgm:cxn modelId="{AF1AA78D-72A9-44A4-91AF-995C103C357F}" type="presOf" srcId="{697F147C-4D00-483B-969A-4FB2DBEAF0B8}" destId="{FD70C2CB-C914-418D-B264-AB431A31544F}" srcOrd="0" destOrd="0" presId="urn:microsoft.com/office/officeart/2005/8/layout/vProcess5"/>
    <dgm:cxn modelId="{2A1D87B4-6041-4528-947B-A1641960C09F}" type="presOf" srcId="{A49A88D7-DFBF-46A2-9B38-31A0D20F3566}" destId="{4862878B-A1D7-45E3-995C-E4032E79D522}" srcOrd="0" destOrd="0" presId="urn:microsoft.com/office/officeart/2005/8/layout/vProcess5"/>
    <dgm:cxn modelId="{3856B9B8-6352-4FE2-940A-ECE2D778E08A}" type="presOf" srcId="{A7365EE0-DE2A-47EE-AC72-143990BA14C4}" destId="{EE70CF4E-3D1E-43AF-9581-75D43D257C9A}" srcOrd="0" destOrd="0" presId="urn:microsoft.com/office/officeart/2005/8/layout/vProcess5"/>
    <dgm:cxn modelId="{4BB108C3-70B1-40B4-BD38-9AA083D6A85A}" srcId="{E41137A2-BFBA-4692-939D-DFE3D9860872}" destId="{E64D294C-6F43-43EB-905C-629B0384D26F}" srcOrd="0" destOrd="0" parTransId="{9370B547-D4AB-4E02-9676-ECB23576D2E3}" sibTransId="{C3B77443-5013-4576-A1B5-D859BF3F6872}"/>
    <dgm:cxn modelId="{35AC24C3-64BC-43DB-9B81-CD779BB35B7D}" type="presOf" srcId="{E64D294C-6F43-43EB-905C-629B0384D26F}" destId="{520B955C-77F0-43EF-8507-5CE0B7F10F18}" srcOrd="0" destOrd="0" presId="urn:microsoft.com/office/officeart/2005/8/layout/vProcess5"/>
    <dgm:cxn modelId="{5069D4E9-F683-42DF-A48A-BA982F3E67AC}" srcId="{E41137A2-BFBA-4692-939D-DFE3D9860872}" destId="{697F147C-4D00-483B-969A-4FB2DBEAF0B8}" srcOrd="1" destOrd="0" parTransId="{17432357-62BC-4A80-8234-F1933E5520AC}" sibTransId="{D61BCE77-C817-4883-9076-C79501CB3DE3}"/>
    <dgm:cxn modelId="{4909B7EC-3074-4EFB-85CF-20A5FE61EB5B}" type="presOf" srcId="{E41137A2-BFBA-4692-939D-DFE3D9860872}" destId="{3C8123B0-CB97-4D80-B643-148016F6CDF0}" srcOrd="0" destOrd="0" presId="urn:microsoft.com/office/officeart/2005/8/layout/vProcess5"/>
    <dgm:cxn modelId="{FBF45CF1-EA81-4CE4-B67C-35E9F2A44940}" type="presOf" srcId="{8FA02602-6FA0-46D1-9666-958B8E365028}" destId="{DB7D7283-DB77-47CD-93D9-5914583B0A68}" srcOrd="0" destOrd="0" presId="urn:microsoft.com/office/officeart/2005/8/layout/vProcess5"/>
    <dgm:cxn modelId="{2F8AF7F6-6E03-461C-85C4-BB7F13AD639B}" srcId="{E41137A2-BFBA-4692-939D-DFE3D9860872}" destId="{A7365EE0-DE2A-47EE-AC72-143990BA14C4}" srcOrd="3" destOrd="0" parTransId="{C6CB89D5-1C82-4F84-9748-22174739D191}" sibTransId="{E38DF5D7-2B47-45F4-9772-B05E670A582F}"/>
    <dgm:cxn modelId="{013139B6-40E2-4DEA-9F5E-AE6121EB17A9}" type="presParOf" srcId="{3C8123B0-CB97-4D80-B643-148016F6CDF0}" destId="{42D15FD8-562D-4AD5-959D-FB440B6163A8}" srcOrd="0" destOrd="0" presId="urn:microsoft.com/office/officeart/2005/8/layout/vProcess5"/>
    <dgm:cxn modelId="{08AB9D5A-6BFB-4539-9BBB-DFFEF3302C87}" type="presParOf" srcId="{3C8123B0-CB97-4D80-B643-148016F6CDF0}" destId="{520B955C-77F0-43EF-8507-5CE0B7F10F18}" srcOrd="1" destOrd="0" presId="urn:microsoft.com/office/officeart/2005/8/layout/vProcess5"/>
    <dgm:cxn modelId="{A8ED04EF-1221-41CF-B774-3BD6F5C0090B}" type="presParOf" srcId="{3C8123B0-CB97-4D80-B643-148016F6CDF0}" destId="{FD70C2CB-C914-418D-B264-AB431A31544F}" srcOrd="2" destOrd="0" presId="urn:microsoft.com/office/officeart/2005/8/layout/vProcess5"/>
    <dgm:cxn modelId="{BBFBA3CF-F01A-488B-9197-F2C63B5BF274}" type="presParOf" srcId="{3C8123B0-CB97-4D80-B643-148016F6CDF0}" destId="{4862878B-A1D7-45E3-995C-E4032E79D522}" srcOrd="3" destOrd="0" presId="urn:microsoft.com/office/officeart/2005/8/layout/vProcess5"/>
    <dgm:cxn modelId="{201B879E-2E20-42D3-883D-1919A03A4C94}" type="presParOf" srcId="{3C8123B0-CB97-4D80-B643-148016F6CDF0}" destId="{EE70CF4E-3D1E-43AF-9581-75D43D257C9A}" srcOrd="4" destOrd="0" presId="urn:microsoft.com/office/officeart/2005/8/layout/vProcess5"/>
    <dgm:cxn modelId="{AC96D8DB-4A95-46A1-9D95-2D3BBBAC0E49}" type="presParOf" srcId="{3C8123B0-CB97-4D80-B643-148016F6CDF0}" destId="{E2674BEE-1D5B-4BEB-A0A0-B653E0F00CBD}" srcOrd="5" destOrd="0" presId="urn:microsoft.com/office/officeart/2005/8/layout/vProcess5"/>
    <dgm:cxn modelId="{D24C3FD7-EBDF-4CA8-8888-854E94CBFE62}" type="presParOf" srcId="{3C8123B0-CB97-4D80-B643-148016F6CDF0}" destId="{02DF3E15-838E-4315-A62C-6F1CEAB9CBAF}" srcOrd="6" destOrd="0" presId="urn:microsoft.com/office/officeart/2005/8/layout/vProcess5"/>
    <dgm:cxn modelId="{7BEEBC3A-CC5B-497E-9DC5-4F5756B6FB62}" type="presParOf" srcId="{3C8123B0-CB97-4D80-B643-148016F6CDF0}" destId="{DB7D7283-DB77-47CD-93D9-5914583B0A68}" srcOrd="7" destOrd="0" presId="urn:microsoft.com/office/officeart/2005/8/layout/vProcess5"/>
    <dgm:cxn modelId="{9C1934FE-A11E-4583-950D-7CDF25476BC4}" type="presParOf" srcId="{3C8123B0-CB97-4D80-B643-148016F6CDF0}" destId="{5DDE0D75-AB65-45C0-9A20-C454B52BD9F7}" srcOrd="8" destOrd="0" presId="urn:microsoft.com/office/officeart/2005/8/layout/vProcess5"/>
    <dgm:cxn modelId="{017566BD-0CBA-447C-8A63-79492891851F}" type="presParOf" srcId="{3C8123B0-CB97-4D80-B643-148016F6CDF0}" destId="{6BBDCEBD-584F-4523-996E-0EC3E32F1671}" srcOrd="9" destOrd="0" presId="urn:microsoft.com/office/officeart/2005/8/layout/vProcess5"/>
    <dgm:cxn modelId="{75E54EEE-C6F5-4F06-8C7D-F64A6156681D}" type="presParOf" srcId="{3C8123B0-CB97-4D80-B643-148016F6CDF0}" destId="{AC6BEE1E-E380-4FE5-A976-81697C8439E6}" srcOrd="10" destOrd="0" presId="urn:microsoft.com/office/officeart/2005/8/layout/vProcess5"/>
    <dgm:cxn modelId="{72D5313D-97DD-4C4C-9EF1-235BB7D6905E}" type="presParOf" srcId="{3C8123B0-CB97-4D80-B643-148016F6CDF0}" destId="{C4BB0C55-746A-4D06-8DF9-5D1B9A1919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D60B55-2972-4695-8119-147120A8220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307FD2B-F437-4A61-916F-0A85A49F265B}">
      <dgm:prSet phldrT="[文本]"/>
      <dgm:spPr/>
      <dgm:t>
        <a:bodyPr/>
        <a:lstStyle/>
        <a:p>
          <a:r>
            <a:rPr lang="zh-CN" altLang="en-US" b="1" spc="10" dirty="0">
              <a:latin typeface="华文新魏"/>
              <a:cs typeface="华文新魏"/>
            </a:rPr>
            <a:t>是否</a:t>
          </a:r>
          <a:r>
            <a:rPr lang="zh-CN" altLang="en-US" b="1" dirty="0">
              <a:latin typeface="华文新魏"/>
              <a:cs typeface="华文新魏"/>
            </a:rPr>
            <a:t>实现项目</a:t>
          </a:r>
          <a:r>
            <a:rPr lang="zh-CN" altLang="en-US" b="1" dirty="0">
              <a:solidFill>
                <a:srgbClr val="FFC000"/>
              </a:solidFill>
              <a:latin typeface="华文新魏"/>
              <a:cs typeface="华文新魏"/>
            </a:rPr>
            <a:t>目</a:t>
          </a:r>
          <a:r>
            <a:rPr lang="zh-CN" altLang="en-US" b="1" spc="-20" dirty="0">
              <a:solidFill>
                <a:srgbClr val="FFC000"/>
              </a:solidFill>
              <a:latin typeface="华文新魏"/>
              <a:cs typeface="华文新魏"/>
            </a:rPr>
            <a:t>标</a:t>
          </a:r>
          <a:endParaRPr lang="zh-CN" altLang="en-US" dirty="0">
            <a:solidFill>
              <a:srgbClr val="FFC000"/>
            </a:solidFill>
          </a:endParaRPr>
        </a:p>
      </dgm:t>
    </dgm:pt>
    <dgm:pt modelId="{57AF6984-1DEB-46CB-BEAC-F3FE91E9F1A5}" type="parTrans" cxnId="{6B4CDBD8-E368-413A-9B3E-B5E0BEB848A4}">
      <dgm:prSet/>
      <dgm:spPr/>
      <dgm:t>
        <a:bodyPr/>
        <a:lstStyle/>
        <a:p>
          <a:endParaRPr lang="zh-CN" altLang="en-US"/>
        </a:p>
      </dgm:t>
    </dgm:pt>
    <dgm:pt modelId="{8EB4A461-700E-4BA2-B2F2-270D41A9DA2E}" type="sibTrans" cxnId="{6B4CDBD8-E368-413A-9B3E-B5E0BEB848A4}">
      <dgm:prSet/>
      <dgm:spPr/>
      <dgm:t>
        <a:bodyPr/>
        <a:lstStyle/>
        <a:p>
          <a:endParaRPr lang="zh-CN" altLang="en-US"/>
        </a:p>
      </dgm:t>
    </dgm:pt>
    <dgm:pt modelId="{72E176A4-FDE5-4D6A-9A85-6AAD214B6C21}">
      <dgm:prSet phldrT="[文本]"/>
      <dgm:spPr/>
      <dgm:t>
        <a:bodyPr/>
        <a:lstStyle/>
        <a:p>
          <a:r>
            <a:rPr lang="zh-CN" altLang="en-US" b="1" spc="10" dirty="0">
              <a:latin typeface="华文新魏"/>
              <a:cs typeface="华文新魏"/>
            </a:rPr>
            <a:t>是否</a:t>
          </a:r>
          <a:r>
            <a:rPr lang="zh-CN" altLang="en-US" b="1" dirty="0">
              <a:latin typeface="华文新魏"/>
              <a:cs typeface="华文新魏"/>
            </a:rPr>
            <a:t>遵循项目</a:t>
          </a:r>
          <a:r>
            <a:rPr lang="zh-CN" altLang="en-US" b="1" dirty="0">
              <a:solidFill>
                <a:srgbClr val="FFC000"/>
              </a:solidFill>
              <a:latin typeface="华文新魏"/>
              <a:cs typeface="华文新魏"/>
            </a:rPr>
            <a:t>进</a:t>
          </a:r>
          <a:r>
            <a:rPr lang="zh-CN" altLang="en-US" b="1" spc="-20" dirty="0">
              <a:solidFill>
                <a:srgbClr val="FFC000"/>
              </a:solidFill>
              <a:latin typeface="华文新魏"/>
              <a:cs typeface="华文新魏"/>
            </a:rPr>
            <a:t>度</a:t>
          </a:r>
          <a:endParaRPr lang="zh-CN" altLang="en-US" dirty="0">
            <a:solidFill>
              <a:srgbClr val="FFC000"/>
            </a:solidFill>
          </a:endParaRPr>
        </a:p>
      </dgm:t>
    </dgm:pt>
    <dgm:pt modelId="{12DB2F9C-8E5A-4671-A555-FE0E6C82131E}" type="parTrans" cxnId="{F761EEC4-DC72-444A-A513-E8C9350C86DF}">
      <dgm:prSet/>
      <dgm:spPr/>
      <dgm:t>
        <a:bodyPr/>
        <a:lstStyle/>
        <a:p>
          <a:endParaRPr lang="zh-CN" altLang="en-US"/>
        </a:p>
      </dgm:t>
    </dgm:pt>
    <dgm:pt modelId="{D7947BE9-65DC-4543-90B5-A8930E1EDC52}" type="sibTrans" cxnId="{F761EEC4-DC72-444A-A513-E8C9350C86DF}">
      <dgm:prSet/>
      <dgm:spPr/>
      <dgm:t>
        <a:bodyPr/>
        <a:lstStyle/>
        <a:p>
          <a:endParaRPr lang="zh-CN" altLang="en-US"/>
        </a:p>
      </dgm:t>
    </dgm:pt>
    <dgm:pt modelId="{809E71FB-7DAC-4273-9713-2DCD5BFA2521}">
      <dgm:prSet phldrT="[文本]"/>
      <dgm:spPr/>
      <dgm:t>
        <a:bodyPr/>
        <a:lstStyle/>
        <a:p>
          <a:r>
            <a:rPr lang="zh-CN" altLang="en-US" b="1" spc="10" dirty="0">
              <a:latin typeface="华文新魏"/>
              <a:cs typeface="华文新魏"/>
            </a:rPr>
            <a:t>是否</a:t>
          </a:r>
          <a:r>
            <a:rPr lang="zh-CN" altLang="en-US" b="1" dirty="0">
              <a:latin typeface="华文新魏"/>
              <a:cs typeface="华文新魏"/>
            </a:rPr>
            <a:t>在预</a:t>
          </a:r>
          <a:r>
            <a:rPr lang="zh-CN" altLang="en-US" b="1" spc="-15" dirty="0">
              <a:latin typeface="华文新魏"/>
              <a:cs typeface="华文新魏"/>
            </a:rPr>
            <a:t>算</a:t>
          </a:r>
          <a:r>
            <a:rPr lang="zh-CN" altLang="en-US" b="1" dirty="0">
              <a:solidFill>
                <a:srgbClr val="FFC000"/>
              </a:solidFill>
              <a:latin typeface="华文新魏"/>
              <a:cs typeface="华文新魏"/>
            </a:rPr>
            <a:t>成本</a:t>
          </a:r>
          <a:r>
            <a:rPr lang="zh-CN" altLang="en-US" b="1" spc="-15" dirty="0">
              <a:latin typeface="华文新魏"/>
              <a:cs typeface="华文新魏"/>
            </a:rPr>
            <a:t>内</a:t>
          </a:r>
          <a:r>
            <a:rPr lang="zh-CN" altLang="en-US" b="1" dirty="0">
              <a:latin typeface="华文新魏"/>
              <a:cs typeface="华文新魏"/>
            </a:rPr>
            <a:t>完成</a:t>
          </a:r>
          <a:r>
            <a:rPr lang="zh-CN" altLang="en-US" b="1" spc="-15" dirty="0">
              <a:latin typeface="华文新魏"/>
              <a:cs typeface="华文新魏"/>
            </a:rPr>
            <a:t>项</a:t>
          </a:r>
          <a:r>
            <a:rPr lang="zh-CN" altLang="en-US" b="1" spc="5" dirty="0">
              <a:latin typeface="华文新魏"/>
              <a:cs typeface="华文新魏"/>
            </a:rPr>
            <a:t>目</a:t>
          </a:r>
          <a:endParaRPr lang="zh-CN" altLang="en-US" dirty="0"/>
        </a:p>
      </dgm:t>
    </dgm:pt>
    <dgm:pt modelId="{78695427-E9CD-470F-93CB-6D0F8630A3E8}" type="parTrans" cxnId="{BE8C4709-03D1-4EF9-8FA4-FF7595B3F5E7}">
      <dgm:prSet/>
      <dgm:spPr/>
      <dgm:t>
        <a:bodyPr/>
        <a:lstStyle/>
        <a:p>
          <a:endParaRPr lang="zh-CN" altLang="en-US"/>
        </a:p>
      </dgm:t>
    </dgm:pt>
    <dgm:pt modelId="{D6A6E859-B134-413F-A1E3-2F878E90F5A8}" type="sibTrans" cxnId="{BE8C4709-03D1-4EF9-8FA4-FF7595B3F5E7}">
      <dgm:prSet/>
      <dgm:spPr/>
      <dgm:t>
        <a:bodyPr/>
        <a:lstStyle/>
        <a:p>
          <a:endParaRPr lang="zh-CN" altLang="en-US"/>
        </a:p>
      </dgm:t>
    </dgm:pt>
    <dgm:pt modelId="{5585D113-2D07-43AC-BBE6-A1F25664D6DE}">
      <dgm:prSet phldrT="[文本]"/>
      <dgm:spPr/>
      <dgm:t>
        <a:bodyPr/>
        <a:lstStyle/>
        <a:p>
          <a:r>
            <a:rPr lang="zh-CN" altLang="en-US" b="1" spc="-5" dirty="0">
              <a:latin typeface="华文新魏"/>
              <a:cs typeface="华文新魏"/>
            </a:rPr>
            <a:t>项目进度过程中出现</a:t>
          </a:r>
          <a:r>
            <a:rPr lang="zh-CN" altLang="en-US" b="1" spc="-5" dirty="0">
              <a:solidFill>
                <a:srgbClr val="FFC000"/>
              </a:solidFill>
              <a:latin typeface="华文新魏"/>
              <a:cs typeface="华文新魏"/>
            </a:rPr>
            <a:t>问题</a:t>
          </a:r>
          <a:r>
            <a:rPr lang="zh-CN" altLang="en-US" b="1" spc="-5" dirty="0">
              <a:latin typeface="华文新魏"/>
              <a:cs typeface="华文新魏"/>
            </a:rPr>
            <a:t>以及解决措施是否合适</a:t>
          </a:r>
          <a:endParaRPr lang="zh-CN" altLang="en-US" dirty="0"/>
        </a:p>
      </dgm:t>
    </dgm:pt>
    <dgm:pt modelId="{D13CE6B1-B7FB-4141-B3CD-EEF1869446BF}" type="parTrans" cxnId="{2F004124-ED6E-4E29-8848-493318720A81}">
      <dgm:prSet/>
      <dgm:spPr/>
      <dgm:t>
        <a:bodyPr/>
        <a:lstStyle/>
        <a:p>
          <a:endParaRPr lang="zh-CN" altLang="en-US"/>
        </a:p>
      </dgm:t>
    </dgm:pt>
    <dgm:pt modelId="{E91BD129-C53A-4E01-B59C-A5BAA12F1F70}" type="sibTrans" cxnId="{2F004124-ED6E-4E29-8848-493318720A81}">
      <dgm:prSet/>
      <dgm:spPr/>
      <dgm:t>
        <a:bodyPr/>
        <a:lstStyle/>
        <a:p>
          <a:endParaRPr lang="zh-CN" altLang="en-US"/>
        </a:p>
      </dgm:t>
    </dgm:pt>
    <dgm:pt modelId="{B5349E08-AD9B-4420-8622-63A461EDA61D}">
      <dgm:prSet phldrT="[文本]"/>
      <dgm:spPr/>
      <dgm:t>
        <a:bodyPr/>
        <a:lstStyle/>
        <a:p>
          <a:r>
            <a:rPr lang="zh-CN" altLang="en-US" b="1" spc="10" dirty="0">
              <a:latin typeface="华文新魏"/>
              <a:cs typeface="华文新魏"/>
            </a:rPr>
            <a:t>从该</a:t>
          </a:r>
          <a:r>
            <a:rPr lang="zh-CN" altLang="en-US" b="1" dirty="0">
              <a:latin typeface="华文新魏"/>
              <a:cs typeface="华文新魏"/>
            </a:rPr>
            <a:t>项目</a:t>
          </a:r>
          <a:r>
            <a:rPr lang="zh-CN" altLang="en-US" b="1" spc="-15" dirty="0">
              <a:latin typeface="华文新魏"/>
              <a:cs typeface="华文新魏"/>
            </a:rPr>
            <a:t>的</a:t>
          </a:r>
          <a:r>
            <a:rPr lang="zh-CN" altLang="en-US" b="1" dirty="0">
              <a:latin typeface="华文新魏"/>
              <a:cs typeface="华文新魏"/>
            </a:rPr>
            <a:t>实践</a:t>
          </a:r>
          <a:r>
            <a:rPr lang="zh-CN" altLang="en-US" b="1" spc="-15" dirty="0">
              <a:latin typeface="华文新魏"/>
              <a:cs typeface="华文新魏"/>
            </a:rPr>
            <a:t>中</a:t>
          </a:r>
          <a:r>
            <a:rPr lang="zh-CN" altLang="en-US" b="1" dirty="0">
              <a:latin typeface="华文新魏"/>
              <a:cs typeface="华文新魏"/>
            </a:rPr>
            <a:t>可以</a:t>
          </a:r>
          <a:r>
            <a:rPr lang="zh-CN" altLang="en-US" b="1" spc="-15" dirty="0">
              <a:latin typeface="华文新魏"/>
              <a:cs typeface="华文新魏"/>
            </a:rPr>
            <a:t>得</a:t>
          </a:r>
          <a:r>
            <a:rPr lang="zh-CN" altLang="en-US" b="1" dirty="0">
              <a:latin typeface="华文新魏"/>
              <a:cs typeface="华文新魏"/>
            </a:rPr>
            <a:t>到哪</a:t>
          </a:r>
          <a:r>
            <a:rPr lang="zh-CN" altLang="en-US" b="1" spc="-15" dirty="0">
              <a:latin typeface="华文新魏"/>
              <a:cs typeface="华文新魏"/>
            </a:rPr>
            <a:t>些</a:t>
          </a:r>
          <a:r>
            <a:rPr lang="zh-CN" altLang="en-US" b="1" dirty="0">
              <a:solidFill>
                <a:srgbClr val="FFC000"/>
              </a:solidFill>
              <a:latin typeface="华文新魏"/>
              <a:cs typeface="华文新魏"/>
            </a:rPr>
            <a:t>经验</a:t>
          </a:r>
          <a:r>
            <a:rPr lang="zh-CN" altLang="en-US" b="1" spc="-15" dirty="0">
              <a:solidFill>
                <a:srgbClr val="FFC000"/>
              </a:solidFill>
              <a:latin typeface="华文新魏"/>
              <a:cs typeface="华文新魏"/>
            </a:rPr>
            <a:t>和</a:t>
          </a:r>
          <a:r>
            <a:rPr lang="zh-CN" altLang="en-US" b="1" dirty="0">
              <a:solidFill>
                <a:srgbClr val="FFC000"/>
              </a:solidFill>
              <a:latin typeface="华文新魏"/>
              <a:cs typeface="华文新魏"/>
            </a:rPr>
            <a:t>教训</a:t>
          </a:r>
          <a:endParaRPr lang="zh-CN" altLang="en-US" dirty="0">
            <a:solidFill>
              <a:srgbClr val="FFC000"/>
            </a:solidFill>
          </a:endParaRPr>
        </a:p>
      </dgm:t>
    </dgm:pt>
    <dgm:pt modelId="{E20179EE-6FD5-4C27-A8C6-D805EA515CE8}" type="parTrans" cxnId="{957FD877-2602-4DB9-BCC6-ADB33C2B2C50}">
      <dgm:prSet/>
      <dgm:spPr/>
      <dgm:t>
        <a:bodyPr/>
        <a:lstStyle/>
        <a:p>
          <a:endParaRPr lang="zh-CN" altLang="en-US"/>
        </a:p>
      </dgm:t>
    </dgm:pt>
    <dgm:pt modelId="{E8438776-FDCE-4611-ABD5-AAF058BA1B07}" type="sibTrans" cxnId="{957FD877-2602-4DB9-BCC6-ADB33C2B2C50}">
      <dgm:prSet/>
      <dgm:spPr/>
      <dgm:t>
        <a:bodyPr/>
        <a:lstStyle/>
        <a:p>
          <a:endParaRPr lang="zh-CN" altLang="en-US"/>
        </a:p>
      </dgm:t>
    </dgm:pt>
    <dgm:pt modelId="{368080A0-EC80-4D4F-8430-EDF74F922EA1}" type="pres">
      <dgm:prSet presAssocID="{58D60B55-2972-4695-8119-147120A82202}" presName="Name0" presStyleCnt="0">
        <dgm:presLayoutVars>
          <dgm:chMax val="7"/>
          <dgm:chPref val="7"/>
          <dgm:dir/>
        </dgm:presLayoutVars>
      </dgm:prSet>
      <dgm:spPr/>
    </dgm:pt>
    <dgm:pt modelId="{87D97453-F9D6-4FCE-B7FB-84672F82023D}" type="pres">
      <dgm:prSet presAssocID="{58D60B55-2972-4695-8119-147120A82202}" presName="Name1" presStyleCnt="0"/>
      <dgm:spPr/>
    </dgm:pt>
    <dgm:pt modelId="{096872C4-EA24-4BE3-BE69-B006248E4D1E}" type="pres">
      <dgm:prSet presAssocID="{58D60B55-2972-4695-8119-147120A82202}" presName="cycle" presStyleCnt="0"/>
      <dgm:spPr/>
    </dgm:pt>
    <dgm:pt modelId="{5EBFE3C6-55AF-403B-BD21-8A035A1C682D}" type="pres">
      <dgm:prSet presAssocID="{58D60B55-2972-4695-8119-147120A82202}" presName="srcNode" presStyleLbl="node1" presStyleIdx="0" presStyleCnt="5"/>
      <dgm:spPr/>
    </dgm:pt>
    <dgm:pt modelId="{6A55ACAC-4850-47C4-AC2D-B826EC327C6C}" type="pres">
      <dgm:prSet presAssocID="{58D60B55-2972-4695-8119-147120A82202}" presName="conn" presStyleLbl="parChTrans1D2" presStyleIdx="0" presStyleCnt="1"/>
      <dgm:spPr/>
    </dgm:pt>
    <dgm:pt modelId="{72223560-8699-4AF2-955B-596A4F83BA60}" type="pres">
      <dgm:prSet presAssocID="{58D60B55-2972-4695-8119-147120A82202}" presName="extraNode" presStyleLbl="node1" presStyleIdx="0" presStyleCnt="5"/>
      <dgm:spPr/>
    </dgm:pt>
    <dgm:pt modelId="{BC2738DE-1533-4E2C-9CAC-9E0D4C16D1C6}" type="pres">
      <dgm:prSet presAssocID="{58D60B55-2972-4695-8119-147120A82202}" presName="dstNode" presStyleLbl="node1" presStyleIdx="0" presStyleCnt="5"/>
      <dgm:spPr/>
    </dgm:pt>
    <dgm:pt modelId="{DB992651-37C1-4B3D-AFF1-4525D81CD4D3}" type="pres">
      <dgm:prSet presAssocID="{7307FD2B-F437-4A61-916F-0A85A49F265B}" presName="text_1" presStyleLbl="node1" presStyleIdx="0" presStyleCnt="5">
        <dgm:presLayoutVars>
          <dgm:bulletEnabled val="1"/>
        </dgm:presLayoutVars>
      </dgm:prSet>
      <dgm:spPr/>
    </dgm:pt>
    <dgm:pt modelId="{28C17298-00DB-46C0-BDFE-5015B1BB07E2}" type="pres">
      <dgm:prSet presAssocID="{7307FD2B-F437-4A61-916F-0A85A49F265B}" presName="accent_1" presStyleCnt="0"/>
      <dgm:spPr/>
    </dgm:pt>
    <dgm:pt modelId="{DDB1E39A-E7BA-4822-8271-80B559F0666C}" type="pres">
      <dgm:prSet presAssocID="{7307FD2B-F437-4A61-916F-0A85A49F265B}" presName="accentRepeatNode" presStyleLbl="solidFgAcc1" presStyleIdx="0" presStyleCnt="5"/>
      <dgm:spPr/>
    </dgm:pt>
    <dgm:pt modelId="{8182B2E3-A446-4280-BDED-B00F5DDBF353}" type="pres">
      <dgm:prSet presAssocID="{72E176A4-FDE5-4D6A-9A85-6AAD214B6C21}" presName="text_2" presStyleLbl="node1" presStyleIdx="1" presStyleCnt="5">
        <dgm:presLayoutVars>
          <dgm:bulletEnabled val="1"/>
        </dgm:presLayoutVars>
      </dgm:prSet>
      <dgm:spPr/>
    </dgm:pt>
    <dgm:pt modelId="{EBD15F23-DC77-452B-981F-89E4E0DB12DC}" type="pres">
      <dgm:prSet presAssocID="{72E176A4-FDE5-4D6A-9A85-6AAD214B6C21}" presName="accent_2" presStyleCnt="0"/>
      <dgm:spPr/>
    </dgm:pt>
    <dgm:pt modelId="{90FA9E32-6556-4165-9F6D-F925497A506A}" type="pres">
      <dgm:prSet presAssocID="{72E176A4-FDE5-4D6A-9A85-6AAD214B6C21}" presName="accentRepeatNode" presStyleLbl="solidFgAcc1" presStyleIdx="1" presStyleCnt="5"/>
      <dgm:spPr/>
    </dgm:pt>
    <dgm:pt modelId="{298250A8-4682-499A-99CF-64AEF33E023C}" type="pres">
      <dgm:prSet presAssocID="{809E71FB-7DAC-4273-9713-2DCD5BFA2521}" presName="text_3" presStyleLbl="node1" presStyleIdx="2" presStyleCnt="5">
        <dgm:presLayoutVars>
          <dgm:bulletEnabled val="1"/>
        </dgm:presLayoutVars>
      </dgm:prSet>
      <dgm:spPr/>
    </dgm:pt>
    <dgm:pt modelId="{3217CD1C-61BF-4866-A2AE-FB61CA893B41}" type="pres">
      <dgm:prSet presAssocID="{809E71FB-7DAC-4273-9713-2DCD5BFA2521}" presName="accent_3" presStyleCnt="0"/>
      <dgm:spPr/>
    </dgm:pt>
    <dgm:pt modelId="{D1F44F68-8020-45FE-9F42-6437779C17C0}" type="pres">
      <dgm:prSet presAssocID="{809E71FB-7DAC-4273-9713-2DCD5BFA2521}" presName="accentRepeatNode" presStyleLbl="solidFgAcc1" presStyleIdx="2" presStyleCnt="5"/>
      <dgm:spPr/>
    </dgm:pt>
    <dgm:pt modelId="{2E202209-6E2E-45B0-8C37-E32F95D33054}" type="pres">
      <dgm:prSet presAssocID="{5585D113-2D07-43AC-BBE6-A1F25664D6DE}" presName="text_4" presStyleLbl="node1" presStyleIdx="3" presStyleCnt="5">
        <dgm:presLayoutVars>
          <dgm:bulletEnabled val="1"/>
        </dgm:presLayoutVars>
      </dgm:prSet>
      <dgm:spPr/>
    </dgm:pt>
    <dgm:pt modelId="{983A6172-92B5-48BA-B74C-B48428AF1071}" type="pres">
      <dgm:prSet presAssocID="{5585D113-2D07-43AC-BBE6-A1F25664D6DE}" presName="accent_4" presStyleCnt="0"/>
      <dgm:spPr/>
    </dgm:pt>
    <dgm:pt modelId="{5445E995-10D4-4796-8846-69CACD8D21F0}" type="pres">
      <dgm:prSet presAssocID="{5585D113-2D07-43AC-BBE6-A1F25664D6DE}" presName="accentRepeatNode" presStyleLbl="solidFgAcc1" presStyleIdx="3" presStyleCnt="5"/>
      <dgm:spPr/>
    </dgm:pt>
    <dgm:pt modelId="{6303F372-CF2A-47F4-986F-79F0EBA05D92}" type="pres">
      <dgm:prSet presAssocID="{B5349E08-AD9B-4420-8622-63A461EDA61D}" presName="text_5" presStyleLbl="node1" presStyleIdx="4" presStyleCnt="5">
        <dgm:presLayoutVars>
          <dgm:bulletEnabled val="1"/>
        </dgm:presLayoutVars>
      </dgm:prSet>
      <dgm:spPr/>
    </dgm:pt>
    <dgm:pt modelId="{2A5184E5-9C40-4A18-915B-56DCB40F114C}" type="pres">
      <dgm:prSet presAssocID="{B5349E08-AD9B-4420-8622-63A461EDA61D}" presName="accent_5" presStyleCnt="0"/>
      <dgm:spPr/>
    </dgm:pt>
    <dgm:pt modelId="{B0AAADA6-01B0-448A-B6FD-419D1DE27A0D}" type="pres">
      <dgm:prSet presAssocID="{B5349E08-AD9B-4420-8622-63A461EDA61D}" presName="accentRepeatNode" presStyleLbl="solidFgAcc1" presStyleIdx="4" presStyleCnt="5"/>
      <dgm:spPr/>
    </dgm:pt>
  </dgm:ptLst>
  <dgm:cxnLst>
    <dgm:cxn modelId="{BE8C4709-03D1-4EF9-8FA4-FF7595B3F5E7}" srcId="{58D60B55-2972-4695-8119-147120A82202}" destId="{809E71FB-7DAC-4273-9713-2DCD5BFA2521}" srcOrd="2" destOrd="0" parTransId="{78695427-E9CD-470F-93CB-6D0F8630A3E8}" sibTransId="{D6A6E859-B134-413F-A1E3-2F878E90F5A8}"/>
    <dgm:cxn modelId="{C2D3F31F-D385-48D4-98F1-46972D09AE10}" type="presOf" srcId="{5585D113-2D07-43AC-BBE6-A1F25664D6DE}" destId="{2E202209-6E2E-45B0-8C37-E32F95D33054}" srcOrd="0" destOrd="0" presId="urn:microsoft.com/office/officeart/2008/layout/VerticalCurvedList"/>
    <dgm:cxn modelId="{2F004124-ED6E-4E29-8848-493318720A81}" srcId="{58D60B55-2972-4695-8119-147120A82202}" destId="{5585D113-2D07-43AC-BBE6-A1F25664D6DE}" srcOrd="3" destOrd="0" parTransId="{D13CE6B1-B7FB-4141-B3CD-EEF1869446BF}" sibTransId="{E91BD129-C53A-4E01-B59C-A5BAA12F1F70}"/>
    <dgm:cxn modelId="{957FD877-2602-4DB9-BCC6-ADB33C2B2C50}" srcId="{58D60B55-2972-4695-8119-147120A82202}" destId="{B5349E08-AD9B-4420-8622-63A461EDA61D}" srcOrd="4" destOrd="0" parTransId="{E20179EE-6FD5-4C27-A8C6-D805EA515CE8}" sibTransId="{E8438776-FDCE-4611-ABD5-AAF058BA1B07}"/>
    <dgm:cxn modelId="{FEEDDE5A-43F7-4846-94F7-0E8A7BF3AE56}" type="presOf" srcId="{58D60B55-2972-4695-8119-147120A82202}" destId="{368080A0-EC80-4D4F-8430-EDF74F922EA1}" srcOrd="0" destOrd="0" presId="urn:microsoft.com/office/officeart/2008/layout/VerticalCurvedList"/>
    <dgm:cxn modelId="{FDC17581-D412-47A4-860D-A1ADC254D056}" type="presOf" srcId="{7307FD2B-F437-4A61-916F-0A85A49F265B}" destId="{DB992651-37C1-4B3D-AFF1-4525D81CD4D3}" srcOrd="0" destOrd="0" presId="urn:microsoft.com/office/officeart/2008/layout/VerticalCurvedList"/>
    <dgm:cxn modelId="{B3624392-2291-4AA2-A8B8-B08DF636460A}" type="presOf" srcId="{B5349E08-AD9B-4420-8622-63A461EDA61D}" destId="{6303F372-CF2A-47F4-986F-79F0EBA05D92}" srcOrd="0" destOrd="0" presId="urn:microsoft.com/office/officeart/2008/layout/VerticalCurvedList"/>
    <dgm:cxn modelId="{5B86B8B0-3DB6-4D03-AB4E-2701E900B4BF}" type="presOf" srcId="{8EB4A461-700E-4BA2-B2F2-270D41A9DA2E}" destId="{6A55ACAC-4850-47C4-AC2D-B826EC327C6C}" srcOrd="0" destOrd="0" presId="urn:microsoft.com/office/officeart/2008/layout/VerticalCurvedList"/>
    <dgm:cxn modelId="{F761EEC4-DC72-444A-A513-E8C9350C86DF}" srcId="{58D60B55-2972-4695-8119-147120A82202}" destId="{72E176A4-FDE5-4D6A-9A85-6AAD214B6C21}" srcOrd="1" destOrd="0" parTransId="{12DB2F9C-8E5A-4671-A555-FE0E6C82131E}" sibTransId="{D7947BE9-65DC-4543-90B5-A8930E1EDC52}"/>
    <dgm:cxn modelId="{B6417CC9-8B68-4DBE-9D04-42CBDF30FAE8}" type="presOf" srcId="{72E176A4-FDE5-4D6A-9A85-6AAD214B6C21}" destId="{8182B2E3-A446-4280-BDED-B00F5DDBF353}" srcOrd="0" destOrd="0" presId="urn:microsoft.com/office/officeart/2008/layout/VerticalCurvedList"/>
    <dgm:cxn modelId="{6B4CDBD8-E368-413A-9B3E-B5E0BEB848A4}" srcId="{58D60B55-2972-4695-8119-147120A82202}" destId="{7307FD2B-F437-4A61-916F-0A85A49F265B}" srcOrd="0" destOrd="0" parTransId="{57AF6984-1DEB-46CB-BEAC-F3FE91E9F1A5}" sibTransId="{8EB4A461-700E-4BA2-B2F2-270D41A9DA2E}"/>
    <dgm:cxn modelId="{D1E1F8EC-888D-45B9-BA1C-742E034E12FE}" type="presOf" srcId="{809E71FB-7DAC-4273-9713-2DCD5BFA2521}" destId="{298250A8-4682-499A-99CF-64AEF33E023C}" srcOrd="0" destOrd="0" presId="urn:microsoft.com/office/officeart/2008/layout/VerticalCurvedList"/>
    <dgm:cxn modelId="{8D737AFA-527D-4BE0-ADEE-A80FE3E85E90}" type="presParOf" srcId="{368080A0-EC80-4D4F-8430-EDF74F922EA1}" destId="{87D97453-F9D6-4FCE-B7FB-84672F82023D}" srcOrd="0" destOrd="0" presId="urn:microsoft.com/office/officeart/2008/layout/VerticalCurvedList"/>
    <dgm:cxn modelId="{85F0616A-718A-43E9-BDE2-2161E1A2AD75}" type="presParOf" srcId="{87D97453-F9D6-4FCE-B7FB-84672F82023D}" destId="{096872C4-EA24-4BE3-BE69-B006248E4D1E}" srcOrd="0" destOrd="0" presId="urn:microsoft.com/office/officeart/2008/layout/VerticalCurvedList"/>
    <dgm:cxn modelId="{6C62A800-85AF-4989-A6D7-7DC659454809}" type="presParOf" srcId="{096872C4-EA24-4BE3-BE69-B006248E4D1E}" destId="{5EBFE3C6-55AF-403B-BD21-8A035A1C682D}" srcOrd="0" destOrd="0" presId="urn:microsoft.com/office/officeart/2008/layout/VerticalCurvedList"/>
    <dgm:cxn modelId="{0819A350-D45F-4C81-B83C-8B60D565DB91}" type="presParOf" srcId="{096872C4-EA24-4BE3-BE69-B006248E4D1E}" destId="{6A55ACAC-4850-47C4-AC2D-B826EC327C6C}" srcOrd="1" destOrd="0" presId="urn:microsoft.com/office/officeart/2008/layout/VerticalCurvedList"/>
    <dgm:cxn modelId="{1747FB04-9C0D-4125-B96D-6DD836316847}" type="presParOf" srcId="{096872C4-EA24-4BE3-BE69-B006248E4D1E}" destId="{72223560-8699-4AF2-955B-596A4F83BA60}" srcOrd="2" destOrd="0" presId="urn:microsoft.com/office/officeart/2008/layout/VerticalCurvedList"/>
    <dgm:cxn modelId="{230CE4EC-F60C-4177-8CD9-564897DB23EA}" type="presParOf" srcId="{096872C4-EA24-4BE3-BE69-B006248E4D1E}" destId="{BC2738DE-1533-4E2C-9CAC-9E0D4C16D1C6}" srcOrd="3" destOrd="0" presId="urn:microsoft.com/office/officeart/2008/layout/VerticalCurvedList"/>
    <dgm:cxn modelId="{FB20E27C-C948-4C72-BF76-0E8A2A4A6348}" type="presParOf" srcId="{87D97453-F9D6-4FCE-B7FB-84672F82023D}" destId="{DB992651-37C1-4B3D-AFF1-4525D81CD4D3}" srcOrd="1" destOrd="0" presId="urn:microsoft.com/office/officeart/2008/layout/VerticalCurvedList"/>
    <dgm:cxn modelId="{DF2DCAA6-C779-455F-BFFB-9AA1DD74870E}" type="presParOf" srcId="{87D97453-F9D6-4FCE-B7FB-84672F82023D}" destId="{28C17298-00DB-46C0-BDFE-5015B1BB07E2}" srcOrd="2" destOrd="0" presId="urn:microsoft.com/office/officeart/2008/layout/VerticalCurvedList"/>
    <dgm:cxn modelId="{0AA4218B-936F-417E-85D1-F4BC85664762}" type="presParOf" srcId="{28C17298-00DB-46C0-BDFE-5015B1BB07E2}" destId="{DDB1E39A-E7BA-4822-8271-80B559F0666C}" srcOrd="0" destOrd="0" presId="urn:microsoft.com/office/officeart/2008/layout/VerticalCurvedList"/>
    <dgm:cxn modelId="{790325DB-6830-42A3-B31A-935600D10A7C}" type="presParOf" srcId="{87D97453-F9D6-4FCE-B7FB-84672F82023D}" destId="{8182B2E3-A446-4280-BDED-B00F5DDBF353}" srcOrd="3" destOrd="0" presId="urn:microsoft.com/office/officeart/2008/layout/VerticalCurvedList"/>
    <dgm:cxn modelId="{4FF09021-319D-45AD-8197-784F05C50787}" type="presParOf" srcId="{87D97453-F9D6-4FCE-B7FB-84672F82023D}" destId="{EBD15F23-DC77-452B-981F-89E4E0DB12DC}" srcOrd="4" destOrd="0" presId="urn:microsoft.com/office/officeart/2008/layout/VerticalCurvedList"/>
    <dgm:cxn modelId="{89BE3FD0-B854-4F55-852D-DB4C2983FBA6}" type="presParOf" srcId="{EBD15F23-DC77-452B-981F-89E4E0DB12DC}" destId="{90FA9E32-6556-4165-9F6D-F925497A506A}" srcOrd="0" destOrd="0" presId="urn:microsoft.com/office/officeart/2008/layout/VerticalCurvedList"/>
    <dgm:cxn modelId="{2142759C-C87A-470D-B351-0D608CBDD53D}" type="presParOf" srcId="{87D97453-F9D6-4FCE-B7FB-84672F82023D}" destId="{298250A8-4682-499A-99CF-64AEF33E023C}" srcOrd="5" destOrd="0" presId="urn:microsoft.com/office/officeart/2008/layout/VerticalCurvedList"/>
    <dgm:cxn modelId="{8BF6CA97-5B65-4195-B41B-A2301B3FF742}" type="presParOf" srcId="{87D97453-F9D6-4FCE-B7FB-84672F82023D}" destId="{3217CD1C-61BF-4866-A2AE-FB61CA893B41}" srcOrd="6" destOrd="0" presId="urn:microsoft.com/office/officeart/2008/layout/VerticalCurvedList"/>
    <dgm:cxn modelId="{FE4801CD-8E34-49E7-A046-C2DD5930A6B7}" type="presParOf" srcId="{3217CD1C-61BF-4866-A2AE-FB61CA893B41}" destId="{D1F44F68-8020-45FE-9F42-6437779C17C0}" srcOrd="0" destOrd="0" presId="urn:microsoft.com/office/officeart/2008/layout/VerticalCurvedList"/>
    <dgm:cxn modelId="{D7FDC37D-D6E1-48AE-A6AD-FF9B0D4587A4}" type="presParOf" srcId="{87D97453-F9D6-4FCE-B7FB-84672F82023D}" destId="{2E202209-6E2E-45B0-8C37-E32F95D33054}" srcOrd="7" destOrd="0" presId="urn:microsoft.com/office/officeart/2008/layout/VerticalCurvedList"/>
    <dgm:cxn modelId="{CBD75F65-93DA-4ADF-8316-B90ECB4F9CC4}" type="presParOf" srcId="{87D97453-F9D6-4FCE-B7FB-84672F82023D}" destId="{983A6172-92B5-48BA-B74C-B48428AF1071}" srcOrd="8" destOrd="0" presId="urn:microsoft.com/office/officeart/2008/layout/VerticalCurvedList"/>
    <dgm:cxn modelId="{769F87DD-5B4F-4F45-AD7F-445BE1CDB3AB}" type="presParOf" srcId="{983A6172-92B5-48BA-B74C-B48428AF1071}" destId="{5445E995-10D4-4796-8846-69CACD8D21F0}" srcOrd="0" destOrd="0" presId="urn:microsoft.com/office/officeart/2008/layout/VerticalCurvedList"/>
    <dgm:cxn modelId="{447B186F-DD89-4C9F-81D6-0448E8D110BA}" type="presParOf" srcId="{87D97453-F9D6-4FCE-B7FB-84672F82023D}" destId="{6303F372-CF2A-47F4-986F-79F0EBA05D92}" srcOrd="9" destOrd="0" presId="urn:microsoft.com/office/officeart/2008/layout/VerticalCurvedList"/>
    <dgm:cxn modelId="{E3F4733E-A7B0-4737-8C85-B08E00C7CDC9}" type="presParOf" srcId="{87D97453-F9D6-4FCE-B7FB-84672F82023D}" destId="{2A5184E5-9C40-4A18-915B-56DCB40F114C}" srcOrd="10" destOrd="0" presId="urn:microsoft.com/office/officeart/2008/layout/VerticalCurvedList"/>
    <dgm:cxn modelId="{5B6F2656-A779-4054-9358-2B6B4DE44E2C}" type="presParOf" srcId="{2A5184E5-9C40-4A18-915B-56DCB40F114C}" destId="{B0AAADA6-01B0-448A-B6FD-419D1DE27A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6BF812-D62E-427E-B24E-37B7FFE6B78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893B0-D922-40F7-83AC-A2E0847E66D2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400" b="1" dirty="0"/>
            <a:t>项目总结</a:t>
          </a:r>
        </a:p>
      </dgm:t>
    </dgm:pt>
    <dgm:pt modelId="{CB759C82-3C73-4D14-BDE8-312F48142091}" type="parTrans" cxnId="{DC293B5C-590C-43F6-A14D-2F7ADDDA1DDD}">
      <dgm:prSet/>
      <dgm:spPr/>
      <dgm:t>
        <a:bodyPr/>
        <a:lstStyle/>
        <a:p>
          <a:endParaRPr lang="zh-CN" altLang="en-US" sz="4800"/>
        </a:p>
      </dgm:t>
    </dgm:pt>
    <dgm:pt modelId="{CFC549BC-1631-4838-BCD9-AFFFF89FF823}" type="sibTrans" cxnId="{DC293B5C-590C-43F6-A14D-2F7ADDDA1DDD}">
      <dgm:prSet/>
      <dgm:spPr/>
      <dgm:t>
        <a:bodyPr/>
        <a:lstStyle/>
        <a:p>
          <a:endParaRPr lang="zh-CN" altLang="en-US" sz="4800"/>
        </a:p>
      </dgm:t>
    </dgm:pt>
    <dgm:pt modelId="{F4CB937A-966F-4D74-980C-DC5971E8237C}">
      <dgm:prSet phldrT="[文本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规划回顾</a:t>
          </a:r>
          <a:endParaRPr lang="zh-CN" altLang="en-US" sz="2000" dirty="0"/>
        </a:p>
      </dgm:t>
    </dgm:pt>
    <dgm:pt modelId="{0B51228C-ACFD-456E-A5E3-15AC7664FDE9}" type="parTrans" cxnId="{03D82DCE-E6FD-47ED-923A-0EB5DFCC1236}">
      <dgm:prSet/>
      <dgm:spPr/>
      <dgm:t>
        <a:bodyPr/>
        <a:lstStyle/>
        <a:p>
          <a:endParaRPr lang="zh-CN" altLang="en-US" sz="4800"/>
        </a:p>
      </dgm:t>
    </dgm:pt>
    <dgm:pt modelId="{B536D4ED-DFC3-4D77-950B-E4830E8515C7}" type="sibTrans" cxnId="{03D82DCE-E6FD-47ED-923A-0EB5DFCC1236}">
      <dgm:prSet/>
      <dgm:spPr/>
      <dgm:t>
        <a:bodyPr/>
        <a:lstStyle/>
        <a:p>
          <a:endParaRPr lang="zh-CN" altLang="en-US" sz="4800"/>
        </a:p>
      </dgm:t>
    </dgm:pt>
    <dgm:pt modelId="{12FF8434-A8A5-4939-979A-C56BE2F6F7C4}">
      <dgm:prSet phldrT="[文本]" custT="1"/>
      <dgm:spPr>
        <a:solidFill>
          <a:srgbClr val="A162D0"/>
        </a:solidFill>
      </dgm:spPr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规划庆祝</a:t>
          </a:r>
          <a:endParaRPr lang="zh-CN" altLang="en-US" sz="2000" dirty="0"/>
        </a:p>
      </dgm:t>
    </dgm:pt>
    <dgm:pt modelId="{DE4AE355-588D-4318-9E63-FE3ABAEEA7D6}" type="parTrans" cxnId="{167B9D5F-DCAF-47BE-87F6-92ACFE897619}">
      <dgm:prSet/>
      <dgm:spPr/>
      <dgm:t>
        <a:bodyPr/>
        <a:lstStyle/>
        <a:p>
          <a:endParaRPr lang="zh-CN" altLang="en-US" sz="4800"/>
        </a:p>
      </dgm:t>
    </dgm:pt>
    <dgm:pt modelId="{AEC13F4C-BD8F-478D-AF4E-FB73BBEB96D8}" type="sibTrans" cxnId="{167B9D5F-DCAF-47BE-87F6-92ACFE897619}">
      <dgm:prSet/>
      <dgm:spPr/>
      <dgm:t>
        <a:bodyPr/>
        <a:lstStyle/>
        <a:p>
          <a:endParaRPr lang="zh-CN" altLang="en-US" sz="4800"/>
        </a:p>
      </dgm:t>
    </dgm:pt>
    <dgm:pt modelId="{402D5C64-52F5-4F08-B64D-E1DCE5510A59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为最后的回顾寻找推动者（不是项目经理）</a:t>
          </a:r>
          <a:endParaRPr lang="zh-CN" altLang="en-US" sz="1800" dirty="0"/>
        </a:p>
      </dgm:t>
    </dgm:pt>
    <dgm:pt modelId="{19A11073-35AB-4BB1-BA90-FA2C62E6EAEA}" type="parTrans" cxnId="{03A0B315-6A26-490A-8AD5-2EFF318D0F19}">
      <dgm:prSet/>
      <dgm:spPr/>
      <dgm:t>
        <a:bodyPr/>
        <a:lstStyle/>
        <a:p>
          <a:endParaRPr lang="zh-CN" altLang="en-US" sz="4800"/>
        </a:p>
      </dgm:t>
    </dgm:pt>
    <dgm:pt modelId="{B02BBFF5-0B30-4428-9DD9-66C344B75A57}" type="sibTrans" cxnId="{03A0B315-6A26-490A-8AD5-2EFF318D0F19}">
      <dgm:prSet/>
      <dgm:spPr/>
      <dgm:t>
        <a:bodyPr/>
        <a:lstStyle/>
        <a:p>
          <a:endParaRPr lang="zh-CN" altLang="en-US" sz="4800"/>
        </a:p>
      </dgm:t>
    </dgm:pt>
    <dgm:pt modelId="{66944104-E77A-45FB-AE52-E648B61A8D8C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不是批评会，也不是盖棺论定</a:t>
          </a:r>
          <a:endParaRPr lang="zh-CN" altLang="en-US" sz="1800" dirty="0"/>
        </a:p>
      </dgm:t>
    </dgm:pt>
    <dgm:pt modelId="{14BAFA44-4A70-4937-B493-BE5A96DA2255}" type="parTrans" cxnId="{769D1C6D-D930-4E29-B219-38863B2B0765}">
      <dgm:prSet/>
      <dgm:spPr/>
      <dgm:t>
        <a:bodyPr/>
        <a:lstStyle/>
        <a:p>
          <a:endParaRPr lang="zh-CN" altLang="en-US" sz="4800"/>
        </a:p>
      </dgm:t>
    </dgm:pt>
    <dgm:pt modelId="{394E4AD7-A15B-4F0F-B3C6-B2009D3D5019}" type="sibTrans" cxnId="{769D1C6D-D930-4E29-B219-38863B2B0765}">
      <dgm:prSet/>
      <dgm:spPr/>
      <dgm:t>
        <a:bodyPr/>
        <a:lstStyle/>
        <a:p>
          <a:endParaRPr lang="zh-CN" altLang="en-US" sz="4800"/>
        </a:p>
      </dgm:t>
    </dgm:pt>
    <dgm:pt modelId="{53D643F4-B628-4EC9-A580-621CA51A0A12}">
      <dgm:prSet phldrT="[文本]" custT="1"/>
      <dgm:spPr>
        <a:solidFill>
          <a:srgbClr val="014C8D"/>
        </a:solidFill>
      </dgm:spPr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回顾项目失败的原因（原因常常来自管理层）</a:t>
          </a:r>
          <a:endParaRPr lang="zh-CN" altLang="en-US" sz="1800" dirty="0"/>
        </a:p>
      </dgm:t>
    </dgm:pt>
    <dgm:pt modelId="{FD185359-E5B4-476D-8182-E091DC929A1A}" type="parTrans" cxnId="{D46E5785-322B-4B84-9ED6-FE2843F0BED3}">
      <dgm:prSet/>
      <dgm:spPr/>
      <dgm:t>
        <a:bodyPr/>
        <a:lstStyle/>
        <a:p>
          <a:endParaRPr lang="zh-CN" altLang="en-US" sz="4800"/>
        </a:p>
      </dgm:t>
    </dgm:pt>
    <dgm:pt modelId="{576EFD37-485B-4D92-A7E5-0F9C0C9C9A22}" type="sibTrans" cxnId="{D46E5785-322B-4B84-9ED6-FE2843F0BED3}">
      <dgm:prSet/>
      <dgm:spPr/>
      <dgm:t>
        <a:bodyPr/>
        <a:lstStyle/>
        <a:p>
          <a:endParaRPr lang="zh-CN" altLang="en-US" sz="4800"/>
        </a:p>
      </dgm:t>
    </dgm:pt>
    <dgm:pt modelId="{1BC9B0BC-FE64-4039-B6AC-9E52E96C61D7}">
      <dgm:prSet phldrT="[文本]" custT="1"/>
      <dgm:spPr>
        <a:solidFill>
          <a:srgbClr val="632B8D"/>
        </a:solidFill>
      </dgm:spPr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不一定要花多少钱，让参与者们感到舒服</a:t>
          </a:r>
          <a:endParaRPr lang="zh-CN" altLang="en-US" sz="1800" dirty="0"/>
        </a:p>
      </dgm:t>
    </dgm:pt>
    <dgm:pt modelId="{2C1F75C4-2BAF-45E1-8389-E779A7A38B46}" type="parTrans" cxnId="{5154E977-51B2-4DBA-9997-B914A7E3F9FD}">
      <dgm:prSet/>
      <dgm:spPr/>
      <dgm:t>
        <a:bodyPr/>
        <a:lstStyle/>
        <a:p>
          <a:endParaRPr lang="zh-CN" altLang="en-US" sz="4800"/>
        </a:p>
      </dgm:t>
    </dgm:pt>
    <dgm:pt modelId="{8BF5AE3B-F94E-4E8C-A100-FA74187A0C34}" type="sibTrans" cxnId="{5154E977-51B2-4DBA-9997-B914A7E3F9FD}">
      <dgm:prSet/>
      <dgm:spPr/>
      <dgm:t>
        <a:bodyPr/>
        <a:lstStyle/>
        <a:p>
          <a:endParaRPr lang="zh-CN" altLang="en-US" sz="4800"/>
        </a:p>
      </dgm:t>
    </dgm:pt>
    <dgm:pt modelId="{BDB82398-D4C8-4AD5-AEBD-ED2517D7CBEC}">
      <dgm:prSet custT="1"/>
      <dgm:spPr>
        <a:solidFill>
          <a:srgbClr val="632B8D"/>
        </a:solidFill>
      </dgm:spPr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即使项目失败了，至少也要庆祝项目结束</a:t>
          </a:r>
        </a:p>
      </dgm:t>
    </dgm:pt>
    <dgm:pt modelId="{FB7CFA05-E5FF-4F5A-A1A5-79EC14D43898}" type="parTrans" cxnId="{DA0422E5-4765-4F6D-9082-3123F577AB7D}">
      <dgm:prSet/>
      <dgm:spPr/>
      <dgm:t>
        <a:bodyPr/>
        <a:lstStyle/>
        <a:p>
          <a:endParaRPr lang="zh-CN" altLang="en-US" sz="4800"/>
        </a:p>
      </dgm:t>
    </dgm:pt>
    <dgm:pt modelId="{EFCEDA08-B330-4C7E-9A23-AD95098AB450}" type="sibTrans" cxnId="{DA0422E5-4765-4F6D-9082-3123F577AB7D}">
      <dgm:prSet/>
      <dgm:spPr/>
      <dgm:t>
        <a:bodyPr/>
        <a:lstStyle/>
        <a:p>
          <a:endParaRPr lang="zh-CN" altLang="en-US" sz="4800"/>
        </a:p>
      </dgm:t>
    </dgm:pt>
    <dgm:pt modelId="{4C671D60-3F87-4FB8-9BC4-6008F7D76361}">
      <dgm:prSet phldrT="[文本]" custT="1"/>
      <dgm:spPr>
        <a:solidFill>
          <a:schemeClr val="accent5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团队成员绩效评价</a:t>
          </a:r>
        </a:p>
      </dgm:t>
    </dgm:pt>
    <dgm:pt modelId="{1C41E38F-03D1-49F9-8750-B539646D9AE3}" type="parTrans" cxnId="{886B1714-B893-415C-91FD-2E0D3510F38B}">
      <dgm:prSet/>
      <dgm:spPr/>
      <dgm:t>
        <a:bodyPr/>
        <a:lstStyle/>
        <a:p>
          <a:endParaRPr lang="zh-CN" altLang="en-US"/>
        </a:p>
      </dgm:t>
    </dgm:pt>
    <dgm:pt modelId="{A454D0B5-8ADC-4B5B-9E92-2A39FE44A895}" type="sibTrans" cxnId="{886B1714-B893-415C-91FD-2E0D3510F38B}">
      <dgm:prSet/>
      <dgm:spPr/>
      <dgm:t>
        <a:bodyPr/>
        <a:lstStyle/>
        <a:p>
          <a:endParaRPr lang="zh-CN" altLang="en-US"/>
        </a:p>
      </dgm:t>
    </dgm:pt>
    <dgm:pt modelId="{9E86AB2B-6C46-48C5-9C66-6E0A30BBF3B8}">
      <dgm:prSet phldrT="[文本]" custT="1"/>
      <dgm:spPr>
        <a:solidFill>
          <a:srgbClr val="32879E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记录在个人档案</a:t>
          </a:r>
        </a:p>
      </dgm:t>
    </dgm:pt>
    <dgm:pt modelId="{6A37CD2F-5850-47FC-9031-098290C27A66}" type="parTrans" cxnId="{22039FD1-B98D-4FC7-A28F-10C7B8343AB8}">
      <dgm:prSet/>
      <dgm:spPr/>
      <dgm:t>
        <a:bodyPr/>
        <a:lstStyle/>
        <a:p>
          <a:endParaRPr lang="zh-CN" altLang="en-US"/>
        </a:p>
      </dgm:t>
    </dgm:pt>
    <dgm:pt modelId="{8E947076-16B3-4A7B-8641-01C85DB9ED26}" type="sibTrans" cxnId="{22039FD1-B98D-4FC7-A28F-10C7B8343AB8}">
      <dgm:prSet/>
      <dgm:spPr/>
      <dgm:t>
        <a:bodyPr/>
        <a:lstStyle/>
        <a:p>
          <a:endParaRPr lang="zh-CN" altLang="en-US"/>
        </a:p>
      </dgm:t>
    </dgm:pt>
    <dgm:pt modelId="{9B3154EC-67B5-4BBC-A6D3-C2B297522CE2}" type="pres">
      <dgm:prSet presAssocID="{5D6BF812-D62E-427E-B24E-37B7FFE6B7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4F81BE-3551-417D-A89C-CE5029199C6A}" type="pres">
      <dgm:prSet presAssocID="{30B893B0-D922-40F7-83AC-A2E0847E66D2}" presName="hierRoot1" presStyleCnt="0">
        <dgm:presLayoutVars>
          <dgm:hierBranch val="init"/>
        </dgm:presLayoutVars>
      </dgm:prSet>
      <dgm:spPr/>
    </dgm:pt>
    <dgm:pt modelId="{33643580-1B20-4FA4-A092-9C022C46847B}" type="pres">
      <dgm:prSet presAssocID="{30B893B0-D922-40F7-83AC-A2E0847E66D2}" presName="rootComposite1" presStyleCnt="0"/>
      <dgm:spPr/>
    </dgm:pt>
    <dgm:pt modelId="{58EFB99F-649F-4CF0-ADB5-FA186E0A2117}" type="pres">
      <dgm:prSet presAssocID="{30B893B0-D922-40F7-83AC-A2E0847E66D2}" presName="rootText1" presStyleLbl="node0" presStyleIdx="0" presStyleCnt="1" custLinFactNeighborX="-368" custLinFactNeighborY="-35022">
        <dgm:presLayoutVars>
          <dgm:chPref val="3"/>
        </dgm:presLayoutVars>
      </dgm:prSet>
      <dgm:spPr/>
    </dgm:pt>
    <dgm:pt modelId="{909D80A2-0441-4C08-9608-406CB8D5250E}" type="pres">
      <dgm:prSet presAssocID="{30B893B0-D922-40F7-83AC-A2E0847E66D2}" presName="rootConnector1" presStyleLbl="node1" presStyleIdx="0" presStyleCnt="0"/>
      <dgm:spPr/>
    </dgm:pt>
    <dgm:pt modelId="{775B23EB-914A-4DF3-B68D-B77CFDA00191}" type="pres">
      <dgm:prSet presAssocID="{30B893B0-D922-40F7-83AC-A2E0847E66D2}" presName="hierChild2" presStyleCnt="0"/>
      <dgm:spPr/>
    </dgm:pt>
    <dgm:pt modelId="{88887F74-D1DA-439A-945E-9EEEABC194D0}" type="pres">
      <dgm:prSet presAssocID="{1C41E38F-03D1-49F9-8750-B539646D9AE3}" presName="Name64" presStyleLbl="parChTrans1D2" presStyleIdx="0" presStyleCnt="3"/>
      <dgm:spPr/>
    </dgm:pt>
    <dgm:pt modelId="{AC52A994-6034-449E-8113-937B8B06C323}" type="pres">
      <dgm:prSet presAssocID="{4C671D60-3F87-4FB8-9BC4-6008F7D76361}" presName="hierRoot2" presStyleCnt="0">
        <dgm:presLayoutVars>
          <dgm:hierBranch val="init"/>
        </dgm:presLayoutVars>
      </dgm:prSet>
      <dgm:spPr/>
    </dgm:pt>
    <dgm:pt modelId="{3085FCA8-01D0-4823-9421-B9BDDB9C2500}" type="pres">
      <dgm:prSet presAssocID="{4C671D60-3F87-4FB8-9BC4-6008F7D76361}" presName="rootComposite" presStyleCnt="0"/>
      <dgm:spPr/>
    </dgm:pt>
    <dgm:pt modelId="{669E76F2-CF9C-4CFA-91BC-221718416358}" type="pres">
      <dgm:prSet presAssocID="{4C671D60-3F87-4FB8-9BC4-6008F7D76361}" presName="rootText" presStyleLbl="node2" presStyleIdx="0" presStyleCnt="3" custScaleX="135251">
        <dgm:presLayoutVars>
          <dgm:chPref val="3"/>
        </dgm:presLayoutVars>
      </dgm:prSet>
      <dgm:spPr/>
    </dgm:pt>
    <dgm:pt modelId="{417762C9-0247-458C-B10E-8CCABF7E7304}" type="pres">
      <dgm:prSet presAssocID="{4C671D60-3F87-4FB8-9BC4-6008F7D76361}" presName="rootConnector" presStyleLbl="node2" presStyleIdx="0" presStyleCnt="3"/>
      <dgm:spPr/>
    </dgm:pt>
    <dgm:pt modelId="{20092171-4512-4871-8C07-395A2D9AD57D}" type="pres">
      <dgm:prSet presAssocID="{4C671D60-3F87-4FB8-9BC4-6008F7D76361}" presName="hierChild4" presStyleCnt="0"/>
      <dgm:spPr/>
    </dgm:pt>
    <dgm:pt modelId="{75770C8A-95A5-4465-869C-C173F4D16B95}" type="pres">
      <dgm:prSet presAssocID="{6A37CD2F-5850-47FC-9031-098290C27A66}" presName="Name64" presStyleLbl="parChTrans1D3" presStyleIdx="0" presStyleCnt="6"/>
      <dgm:spPr/>
    </dgm:pt>
    <dgm:pt modelId="{D8F39365-BE24-4F43-B326-D8EF72A0D464}" type="pres">
      <dgm:prSet presAssocID="{9E86AB2B-6C46-48C5-9C66-6E0A30BBF3B8}" presName="hierRoot2" presStyleCnt="0">
        <dgm:presLayoutVars>
          <dgm:hierBranch val="init"/>
        </dgm:presLayoutVars>
      </dgm:prSet>
      <dgm:spPr/>
    </dgm:pt>
    <dgm:pt modelId="{2D8A4233-3730-45AF-9CE0-C8DE55394102}" type="pres">
      <dgm:prSet presAssocID="{9E86AB2B-6C46-48C5-9C66-6E0A30BBF3B8}" presName="rootComposite" presStyleCnt="0"/>
      <dgm:spPr/>
    </dgm:pt>
    <dgm:pt modelId="{96EFEA49-9A54-4721-89D9-6E0DF3AE76F4}" type="pres">
      <dgm:prSet presAssocID="{9E86AB2B-6C46-48C5-9C66-6E0A30BBF3B8}" presName="rootText" presStyleLbl="node3" presStyleIdx="0" presStyleCnt="6" custScaleX="115207">
        <dgm:presLayoutVars>
          <dgm:chPref val="3"/>
        </dgm:presLayoutVars>
      </dgm:prSet>
      <dgm:spPr/>
    </dgm:pt>
    <dgm:pt modelId="{1931395E-67D9-46DE-BB9E-38DAE8ACF9E3}" type="pres">
      <dgm:prSet presAssocID="{9E86AB2B-6C46-48C5-9C66-6E0A30BBF3B8}" presName="rootConnector" presStyleLbl="node3" presStyleIdx="0" presStyleCnt="6"/>
      <dgm:spPr/>
    </dgm:pt>
    <dgm:pt modelId="{33FD7813-1A74-4603-9430-3301A05A2AA3}" type="pres">
      <dgm:prSet presAssocID="{9E86AB2B-6C46-48C5-9C66-6E0A30BBF3B8}" presName="hierChild4" presStyleCnt="0"/>
      <dgm:spPr/>
    </dgm:pt>
    <dgm:pt modelId="{013DBA22-09E0-424E-9517-E2F458DC6B63}" type="pres">
      <dgm:prSet presAssocID="{9E86AB2B-6C46-48C5-9C66-6E0A30BBF3B8}" presName="hierChild5" presStyleCnt="0"/>
      <dgm:spPr/>
    </dgm:pt>
    <dgm:pt modelId="{1782BDB5-78E0-4034-AE2A-538817263A1C}" type="pres">
      <dgm:prSet presAssocID="{4C671D60-3F87-4FB8-9BC4-6008F7D76361}" presName="hierChild5" presStyleCnt="0"/>
      <dgm:spPr/>
    </dgm:pt>
    <dgm:pt modelId="{A1947B39-D2F3-4E7C-A571-5505CFD41467}" type="pres">
      <dgm:prSet presAssocID="{0B51228C-ACFD-456E-A5E3-15AC7664FDE9}" presName="Name64" presStyleLbl="parChTrans1D2" presStyleIdx="1" presStyleCnt="3"/>
      <dgm:spPr/>
    </dgm:pt>
    <dgm:pt modelId="{449CE54C-9115-44E0-99CC-DD8C2C1131FA}" type="pres">
      <dgm:prSet presAssocID="{F4CB937A-966F-4D74-980C-DC5971E8237C}" presName="hierRoot2" presStyleCnt="0">
        <dgm:presLayoutVars>
          <dgm:hierBranch val="init"/>
        </dgm:presLayoutVars>
      </dgm:prSet>
      <dgm:spPr/>
    </dgm:pt>
    <dgm:pt modelId="{7391C489-731A-434A-B0E4-12C31ED9579C}" type="pres">
      <dgm:prSet presAssocID="{F4CB937A-966F-4D74-980C-DC5971E8237C}" presName="rootComposite" presStyleCnt="0"/>
      <dgm:spPr/>
    </dgm:pt>
    <dgm:pt modelId="{12DADF66-9944-41C5-8F02-E8505165EFFD}" type="pres">
      <dgm:prSet presAssocID="{F4CB937A-966F-4D74-980C-DC5971E8237C}" presName="rootText" presStyleLbl="node2" presStyleIdx="1" presStyleCnt="3">
        <dgm:presLayoutVars>
          <dgm:chPref val="3"/>
        </dgm:presLayoutVars>
      </dgm:prSet>
      <dgm:spPr/>
    </dgm:pt>
    <dgm:pt modelId="{7ACA6D35-051B-4D6B-98DD-53D501CFFB1D}" type="pres">
      <dgm:prSet presAssocID="{F4CB937A-966F-4D74-980C-DC5971E8237C}" presName="rootConnector" presStyleLbl="node2" presStyleIdx="1" presStyleCnt="3"/>
      <dgm:spPr/>
    </dgm:pt>
    <dgm:pt modelId="{F13852CC-2E77-47A0-9FC9-7E8035654D70}" type="pres">
      <dgm:prSet presAssocID="{F4CB937A-966F-4D74-980C-DC5971E8237C}" presName="hierChild4" presStyleCnt="0"/>
      <dgm:spPr/>
    </dgm:pt>
    <dgm:pt modelId="{0951E07B-F00F-4D9E-B1F2-F3A342C8E36C}" type="pres">
      <dgm:prSet presAssocID="{19A11073-35AB-4BB1-BA90-FA2C62E6EAEA}" presName="Name64" presStyleLbl="parChTrans1D3" presStyleIdx="1" presStyleCnt="6"/>
      <dgm:spPr/>
    </dgm:pt>
    <dgm:pt modelId="{5D3B931A-190B-4113-892D-94A84537AA56}" type="pres">
      <dgm:prSet presAssocID="{402D5C64-52F5-4F08-B64D-E1DCE5510A59}" presName="hierRoot2" presStyleCnt="0">
        <dgm:presLayoutVars>
          <dgm:hierBranch val="init"/>
        </dgm:presLayoutVars>
      </dgm:prSet>
      <dgm:spPr/>
    </dgm:pt>
    <dgm:pt modelId="{FA68F5BD-A26F-47B3-8922-91204B157AF4}" type="pres">
      <dgm:prSet presAssocID="{402D5C64-52F5-4F08-B64D-E1DCE5510A59}" presName="rootComposite" presStyleCnt="0"/>
      <dgm:spPr/>
    </dgm:pt>
    <dgm:pt modelId="{B5A6D7FB-509F-461A-9A08-6F491DF45C09}" type="pres">
      <dgm:prSet presAssocID="{402D5C64-52F5-4F08-B64D-E1DCE5510A59}" presName="rootText" presStyleLbl="node3" presStyleIdx="1" presStyleCnt="6" custScaleX="271572">
        <dgm:presLayoutVars>
          <dgm:chPref val="3"/>
        </dgm:presLayoutVars>
      </dgm:prSet>
      <dgm:spPr/>
    </dgm:pt>
    <dgm:pt modelId="{B6EEAF00-1609-40B9-A943-0FC4E4ACF763}" type="pres">
      <dgm:prSet presAssocID="{402D5C64-52F5-4F08-B64D-E1DCE5510A59}" presName="rootConnector" presStyleLbl="node3" presStyleIdx="1" presStyleCnt="6"/>
      <dgm:spPr/>
    </dgm:pt>
    <dgm:pt modelId="{66995600-17FF-46E2-A3B9-7EC9F550341E}" type="pres">
      <dgm:prSet presAssocID="{402D5C64-52F5-4F08-B64D-E1DCE5510A59}" presName="hierChild4" presStyleCnt="0"/>
      <dgm:spPr/>
    </dgm:pt>
    <dgm:pt modelId="{5E43F1F0-272E-4F2B-8D49-F53D5A300E0C}" type="pres">
      <dgm:prSet presAssocID="{402D5C64-52F5-4F08-B64D-E1DCE5510A59}" presName="hierChild5" presStyleCnt="0"/>
      <dgm:spPr/>
    </dgm:pt>
    <dgm:pt modelId="{E1D7B44B-0FEC-41D5-A11E-CBD39BCDC377}" type="pres">
      <dgm:prSet presAssocID="{14BAFA44-4A70-4937-B493-BE5A96DA2255}" presName="Name64" presStyleLbl="parChTrans1D3" presStyleIdx="2" presStyleCnt="6"/>
      <dgm:spPr/>
    </dgm:pt>
    <dgm:pt modelId="{B180ADE4-F6FA-4450-A33B-66D9AD74DEBF}" type="pres">
      <dgm:prSet presAssocID="{66944104-E77A-45FB-AE52-E648B61A8D8C}" presName="hierRoot2" presStyleCnt="0">
        <dgm:presLayoutVars>
          <dgm:hierBranch val="init"/>
        </dgm:presLayoutVars>
      </dgm:prSet>
      <dgm:spPr/>
    </dgm:pt>
    <dgm:pt modelId="{1C69DD74-0E3F-4B69-BD82-78002E5F572B}" type="pres">
      <dgm:prSet presAssocID="{66944104-E77A-45FB-AE52-E648B61A8D8C}" presName="rootComposite" presStyleCnt="0"/>
      <dgm:spPr/>
    </dgm:pt>
    <dgm:pt modelId="{30DB7FD5-0F79-4EBA-9F92-10F48D5185C1}" type="pres">
      <dgm:prSet presAssocID="{66944104-E77A-45FB-AE52-E648B61A8D8C}" presName="rootText" presStyleLbl="node3" presStyleIdx="2" presStyleCnt="6" custScaleX="270595">
        <dgm:presLayoutVars>
          <dgm:chPref val="3"/>
        </dgm:presLayoutVars>
      </dgm:prSet>
      <dgm:spPr/>
    </dgm:pt>
    <dgm:pt modelId="{A24895D0-99A0-49A6-8D18-62D36EDBF6D9}" type="pres">
      <dgm:prSet presAssocID="{66944104-E77A-45FB-AE52-E648B61A8D8C}" presName="rootConnector" presStyleLbl="node3" presStyleIdx="2" presStyleCnt="6"/>
      <dgm:spPr/>
    </dgm:pt>
    <dgm:pt modelId="{59AD71CB-9407-4587-B83B-A0EF0366C52B}" type="pres">
      <dgm:prSet presAssocID="{66944104-E77A-45FB-AE52-E648B61A8D8C}" presName="hierChild4" presStyleCnt="0"/>
      <dgm:spPr/>
    </dgm:pt>
    <dgm:pt modelId="{67A01EE0-B157-4733-94A5-693BB26065E7}" type="pres">
      <dgm:prSet presAssocID="{66944104-E77A-45FB-AE52-E648B61A8D8C}" presName="hierChild5" presStyleCnt="0"/>
      <dgm:spPr/>
    </dgm:pt>
    <dgm:pt modelId="{4E51E735-D282-40E8-9280-DE6C8F4F5D5C}" type="pres">
      <dgm:prSet presAssocID="{FD185359-E5B4-476D-8182-E091DC929A1A}" presName="Name64" presStyleLbl="parChTrans1D3" presStyleIdx="3" presStyleCnt="6"/>
      <dgm:spPr/>
    </dgm:pt>
    <dgm:pt modelId="{6B49829F-B731-47B4-83BB-958002C6A962}" type="pres">
      <dgm:prSet presAssocID="{53D643F4-B628-4EC9-A580-621CA51A0A12}" presName="hierRoot2" presStyleCnt="0">
        <dgm:presLayoutVars>
          <dgm:hierBranch val="init"/>
        </dgm:presLayoutVars>
      </dgm:prSet>
      <dgm:spPr/>
    </dgm:pt>
    <dgm:pt modelId="{2B00B916-76F3-40CA-8FEA-2AF055D1F1F9}" type="pres">
      <dgm:prSet presAssocID="{53D643F4-B628-4EC9-A580-621CA51A0A12}" presName="rootComposite" presStyleCnt="0"/>
      <dgm:spPr/>
    </dgm:pt>
    <dgm:pt modelId="{87469302-F84E-48AA-B9A6-8439C936FDF9}" type="pres">
      <dgm:prSet presAssocID="{53D643F4-B628-4EC9-A580-621CA51A0A12}" presName="rootText" presStyleLbl="node3" presStyleIdx="3" presStyleCnt="6" custScaleX="271572">
        <dgm:presLayoutVars>
          <dgm:chPref val="3"/>
        </dgm:presLayoutVars>
      </dgm:prSet>
      <dgm:spPr/>
    </dgm:pt>
    <dgm:pt modelId="{4305D89A-F5B6-4D45-9B39-A9AAA179161E}" type="pres">
      <dgm:prSet presAssocID="{53D643F4-B628-4EC9-A580-621CA51A0A12}" presName="rootConnector" presStyleLbl="node3" presStyleIdx="3" presStyleCnt="6"/>
      <dgm:spPr/>
    </dgm:pt>
    <dgm:pt modelId="{CA1146B0-4CDF-4A5C-A646-E1C6DE377882}" type="pres">
      <dgm:prSet presAssocID="{53D643F4-B628-4EC9-A580-621CA51A0A12}" presName="hierChild4" presStyleCnt="0"/>
      <dgm:spPr/>
    </dgm:pt>
    <dgm:pt modelId="{7255C5C7-DAC1-4864-9411-86F37A0316A6}" type="pres">
      <dgm:prSet presAssocID="{53D643F4-B628-4EC9-A580-621CA51A0A12}" presName="hierChild5" presStyleCnt="0"/>
      <dgm:spPr/>
    </dgm:pt>
    <dgm:pt modelId="{BE9E63CD-59BD-49D1-8CF8-B3A4C19BB68C}" type="pres">
      <dgm:prSet presAssocID="{F4CB937A-966F-4D74-980C-DC5971E8237C}" presName="hierChild5" presStyleCnt="0"/>
      <dgm:spPr/>
    </dgm:pt>
    <dgm:pt modelId="{C6C99F4C-F5AE-4A52-A714-7F09654CB833}" type="pres">
      <dgm:prSet presAssocID="{DE4AE355-588D-4318-9E63-FE3ABAEEA7D6}" presName="Name64" presStyleLbl="parChTrans1D2" presStyleIdx="2" presStyleCnt="3"/>
      <dgm:spPr/>
    </dgm:pt>
    <dgm:pt modelId="{9D8ECE98-F003-4A5A-893A-26C8F0A0B74A}" type="pres">
      <dgm:prSet presAssocID="{12FF8434-A8A5-4939-979A-C56BE2F6F7C4}" presName="hierRoot2" presStyleCnt="0">
        <dgm:presLayoutVars>
          <dgm:hierBranch val="init"/>
        </dgm:presLayoutVars>
      </dgm:prSet>
      <dgm:spPr/>
    </dgm:pt>
    <dgm:pt modelId="{9EF8AFDE-00E3-4D26-9075-7F0415DB7B0F}" type="pres">
      <dgm:prSet presAssocID="{12FF8434-A8A5-4939-979A-C56BE2F6F7C4}" presName="rootComposite" presStyleCnt="0"/>
      <dgm:spPr/>
    </dgm:pt>
    <dgm:pt modelId="{0AC4F198-6DF5-4CC0-9DCA-A1192A92BA3D}" type="pres">
      <dgm:prSet presAssocID="{12FF8434-A8A5-4939-979A-C56BE2F6F7C4}" presName="rootText" presStyleLbl="node2" presStyleIdx="2" presStyleCnt="3">
        <dgm:presLayoutVars>
          <dgm:chPref val="3"/>
        </dgm:presLayoutVars>
      </dgm:prSet>
      <dgm:spPr/>
    </dgm:pt>
    <dgm:pt modelId="{1854D161-023A-4B7A-BCBF-A92B2745D9FF}" type="pres">
      <dgm:prSet presAssocID="{12FF8434-A8A5-4939-979A-C56BE2F6F7C4}" presName="rootConnector" presStyleLbl="node2" presStyleIdx="2" presStyleCnt="3"/>
      <dgm:spPr/>
    </dgm:pt>
    <dgm:pt modelId="{058B2962-BAE6-46CC-A4A0-B95EE3C03657}" type="pres">
      <dgm:prSet presAssocID="{12FF8434-A8A5-4939-979A-C56BE2F6F7C4}" presName="hierChild4" presStyleCnt="0"/>
      <dgm:spPr/>
    </dgm:pt>
    <dgm:pt modelId="{BC6ED60F-DD30-4722-88DA-EA0B95B92FA0}" type="pres">
      <dgm:prSet presAssocID="{2C1F75C4-2BAF-45E1-8389-E779A7A38B46}" presName="Name64" presStyleLbl="parChTrans1D3" presStyleIdx="4" presStyleCnt="6"/>
      <dgm:spPr/>
    </dgm:pt>
    <dgm:pt modelId="{58751522-72F3-4F0E-B354-EA5E745A36DF}" type="pres">
      <dgm:prSet presAssocID="{1BC9B0BC-FE64-4039-B6AC-9E52E96C61D7}" presName="hierRoot2" presStyleCnt="0">
        <dgm:presLayoutVars>
          <dgm:hierBranch val="init"/>
        </dgm:presLayoutVars>
      </dgm:prSet>
      <dgm:spPr/>
    </dgm:pt>
    <dgm:pt modelId="{153E860B-F530-4448-8890-2D72749E113D}" type="pres">
      <dgm:prSet presAssocID="{1BC9B0BC-FE64-4039-B6AC-9E52E96C61D7}" presName="rootComposite" presStyleCnt="0"/>
      <dgm:spPr/>
    </dgm:pt>
    <dgm:pt modelId="{7E2B4419-E927-440E-BAF6-58D434E8FAC1}" type="pres">
      <dgm:prSet presAssocID="{1BC9B0BC-FE64-4039-B6AC-9E52E96C61D7}" presName="rootText" presStyleLbl="node3" presStyleIdx="4" presStyleCnt="6" custScaleX="270594">
        <dgm:presLayoutVars>
          <dgm:chPref val="3"/>
        </dgm:presLayoutVars>
      </dgm:prSet>
      <dgm:spPr/>
    </dgm:pt>
    <dgm:pt modelId="{2A4DCF0A-7600-4588-86B9-DB907985D271}" type="pres">
      <dgm:prSet presAssocID="{1BC9B0BC-FE64-4039-B6AC-9E52E96C61D7}" presName="rootConnector" presStyleLbl="node3" presStyleIdx="4" presStyleCnt="6"/>
      <dgm:spPr/>
    </dgm:pt>
    <dgm:pt modelId="{365C1AC8-87B4-4004-A105-4C3F6FF07D0F}" type="pres">
      <dgm:prSet presAssocID="{1BC9B0BC-FE64-4039-B6AC-9E52E96C61D7}" presName="hierChild4" presStyleCnt="0"/>
      <dgm:spPr/>
    </dgm:pt>
    <dgm:pt modelId="{FDAC3DF9-C712-4643-95B8-A212071B1542}" type="pres">
      <dgm:prSet presAssocID="{1BC9B0BC-FE64-4039-B6AC-9E52E96C61D7}" presName="hierChild5" presStyleCnt="0"/>
      <dgm:spPr/>
    </dgm:pt>
    <dgm:pt modelId="{80CD5243-1B2D-4684-9CA9-D85FC5352300}" type="pres">
      <dgm:prSet presAssocID="{FB7CFA05-E5FF-4F5A-A1A5-79EC14D43898}" presName="Name64" presStyleLbl="parChTrans1D3" presStyleIdx="5" presStyleCnt="6"/>
      <dgm:spPr/>
    </dgm:pt>
    <dgm:pt modelId="{31C241A9-02CB-49F0-80FB-1D4DF56E392A}" type="pres">
      <dgm:prSet presAssocID="{BDB82398-D4C8-4AD5-AEBD-ED2517D7CBEC}" presName="hierRoot2" presStyleCnt="0">
        <dgm:presLayoutVars>
          <dgm:hierBranch val="init"/>
        </dgm:presLayoutVars>
      </dgm:prSet>
      <dgm:spPr/>
    </dgm:pt>
    <dgm:pt modelId="{5DA4FE5D-6A8F-4135-B54A-E245DC383B97}" type="pres">
      <dgm:prSet presAssocID="{BDB82398-D4C8-4AD5-AEBD-ED2517D7CBEC}" presName="rootComposite" presStyleCnt="0"/>
      <dgm:spPr/>
    </dgm:pt>
    <dgm:pt modelId="{C9FCCC1D-FD7A-4758-8CE5-2D7B2DB47716}" type="pres">
      <dgm:prSet presAssocID="{BDB82398-D4C8-4AD5-AEBD-ED2517D7CBEC}" presName="rootText" presStyleLbl="node3" presStyleIdx="5" presStyleCnt="6" custScaleX="269448">
        <dgm:presLayoutVars>
          <dgm:chPref val="3"/>
        </dgm:presLayoutVars>
      </dgm:prSet>
      <dgm:spPr/>
    </dgm:pt>
    <dgm:pt modelId="{47D78A90-934F-4BFB-A0B2-46EE32691870}" type="pres">
      <dgm:prSet presAssocID="{BDB82398-D4C8-4AD5-AEBD-ED2517D7CBEC}" presName="rootConnector" presStyleLbl="node3" presStyleIdx="5" presStyleCnt="6"/>
      <dgm:spPr/>
    </dgm:pt>
    <dgm:pt modelId="{B7708403-46E3-4E61-A669-A9BBB9CCCD80}" type="pres">
      <dgm:prSet presAssocID="{BDB82398-D4C8-4AD5-AEBD-ED2517D7CBEC}" presName="hierChild4" presStyleCnt="0"/>
      <dgm:spPr/>
    </dgm:pt>
    <dgm:pt modelId="{AC07760B-8693-4387-89D3-ACC4E12CA4F5}" type="pres">
      <dgm:prSet presAssocID="{BDB82398-D4C8-4AD5-AEBD-ED2517D7CBEC}" presName="hierChild5" presStyleCnt="0"/>
      <dgm:spPr/>
    </dgm:pt>
    <dgm:pt modelId="{AC9908C4-364D-4236-A5C3-A39146FDCC2F}" type="pres">
      <dgm:prSet presAssocID="{12FF8434-A8A5-4939-979A-C56BE2F6F7C4}" presName="hierChild5" presStyleCnt="0"/>
      <dgm:spPr/>
    </dgm:pt>
    <dgm:pt modelId="{E208A797-2294-4A41-B7FD-2CCCE28BFC44}" type="pres">
      <dgm:prSet presAssocID="{30B893B0-D922-40F7-83AC-A2E0847E66D2}" presName="hierChild3" presStyleCnt="0"/>
      <dgm:spPr/>
    </dgm:pt>
  </dgm:ptLst>
  <dgm:cxnLst>
    <dgm:cxn modelId="{C0B00603-80D7-4AC5-837A-0C6D2111AE3E}" type="presOf" srcId="{66944104-E77A-45FB-AE52-E648B61A8D8C}" destId="{30DB7FD5-0F79-4EBA-9F92-10F48D5185C1}" srcOrd="0" destOrd="0" presId="urn:microsoft.com/office/officeart/2009/3/layout/HorizontalOrganizationChart"/>
    <dgm:cxn modelId="{6FFF6E10-A7AC-4B01-A4ED-3F34AC57B5A8}" type="presOf" srcId="{53D643F4-B628-4EC9-A580-621CA51A0A12}" destId="{4305D89A-F5B6-4D45-9B39-A9AAA179161E}" srcOrd="1" destOrd="0" presId="urn:microsoft.com/office/officeart/2009/3/layout/HorizontalOrganizationChart"/>
    <dgm:cxn modelId="{886B1714-B893-415C-91FD-2E0D3510F38B}" srcId="{30B893B0-D922-40F7-83AC-A2E0847E66D2}" destId="{4C671D60-3F87-4FB8-9BC4-6008F7D76361}" srcOrd="0" destOrd="0" parTransId="{1C41E38F-03D1-49F9-8750-B539646D9AE3}" sibTransId="{A454D0B5-8ADC-4B5B-9E92-2A39FE44A895}"/>
    <dgm:cxn modelId="{03A0B315-6A26-490A-8AD5-2EFF318D0F19}" srcId="{F4CB937A-966F-4D74-980C-DC5971E8237C}" destId="{402D5C64-52F5-4F08-B64D-E1DCE5510A59}" srcOrd="0" destOrd="0" parTransId="{19A11073-35AB-4BB1-BA90-FA2C62E6EAEA}" sibTransId="{B02BBFF5-0B30-4428-9DD9-66C344B75A57}"/>
    <dgm:cxn modelId="{FB91F115-6B9D-4267-80E2-4E5B3B727FDE}" type="presOf" srcId="{53D643F4-B628-4EC9-A580-621CA51A0A12}" destId="{87469302-F84E-48AA-B9A6-8439C936FDF9}" srcOrd="0" destOrd="0" presId="urn:microsoft.com/office/officeart/2009/3/layout/HorizontalOrganizationChart"/>
    <dgm:cxn modelId="{5CB29218-7195-497D-ABA5-0C181F78EDD3}" type="presOf" srcId="{12FF8434-A8A5-4939-979A-C56BE2F6F7C4}" destId="{1854D161-023A-4B7A-BCBF-A92B2745D9FF}" srcOrd="1" destOrd="0" presId="urn:microsoft.com/office/officeart/2009/3/layout/HorizontalOrganizationChart"/>
    <dgm:cxn modelId="{B6392B1D-85BB-4B22-AA29-EB6BFE9557FB}" type="presOf" srcId="{4C671D60-3F87-4FB8-9BC4-6008F7D76361}" destId="{669E76F2-CF9C-4CFA-91BC-221718416358}" srcOrd="0" destOrd="0" presId="urn:microsoft.com/office/officeart/2009/3/layout/HorizontalOrganizationChart"/>
    <dgm:cxn modelId="{46996C2A-E56A-43B8-A045-FB1B06C99150}" type="presOf" srcId="{1BC9B0BC-FE64-4039-B6AC-9E52E96C61D7}" destId="{7E2B4419-E927-440E-BAF6-58D434E8FAC1}" srcOrd="0" destOrd="0" presId="urn:microsoft.com/office/officeart/2009/3/layout/HorizontalOrganizationChart"/>
    <dgm:cxn modelId="{D8DDE32A-051C-49AE-90AA-D97E6F63798A}" type="presOf" srcId="{FD185359-E5B4-476D-8182-E091DC929A1A}" destId="{4E51E735-D282-40E8-9280-DE6C8F4F5D5C}" srcOrd="0" destOrd="0" presId="urn:microsoft.com/office/officeart/2009/3/layout/HorizontalOrganizationChart"/>
    <dgm:cxn modelId="{DC293B5C-590C-43F6-A14D-2F7ADDDA1DDD}" srcId="{5D6BF812-D62E-427E-B24E-37B7FFE6B783}" destId="{30B893B0-D922-40F7-83AC-A2E0847E66D2}" srcOrd="0" destOrd="0" parTransId="{CB759C82-3C73-4D14-BDE8-312F48142091}" sibTransId="{CFC549BC-1631-4838-BCD9-AFFFF89FF823}"/>
    <dgm:cxn modelId="{167B9D5F-DCAF-47BE-87F6-92ACFE897619}" srcId="{30B893B0-D922-40F7-83AC-A2E0847E66D2}" destId="{12FF8434-A8A5-4939-979A-C56BE2F6F7C4}" srcOrd="2" destOrd="0" parTransId="{DE4AE355-588D-4318-9E63-FE3ABAEEA7D6}" sibTransId="{AEC13F4C-BD8F-478D-AF4E-FB73BBEB96D8}"/>
    <dgm:cxn modelId="{57669060-58ED-40C4-B045-33A65E0FD0C5}" type="presOf" srcId="{9E86AB2B-6C46-48C5-9C66-6E0A30BBF3B8}" destId="{96EFEA49-9A54-4721-89D9-6E0DF3AE76F4}" srcOrd="0" destOrd="0" presId="urn:microsoft.com/office/officeart/2009/3/layout/HorizontalOrganizationChart"/>
    <dgm:cxn modelId="{6569A665-A2DE-45CA-B7B7-41B9D7137E0C}" type="presOf" srcId="{BDB82398-D4C8-4AD5-AEBD-ED2517D7CBEC}" destId="{47D78A90-934F-4BFB-A0B2-46EE32691870}" srcOrd="1" destOrd="0" presId="urn:microsoft.com/office/officeart/2009/3/layout/HorizontalOrganizationChart"/>
    <dgm:cxn modelId="{4F380C68-6E9A-48A1-8B63-57948FC287C7}" type="presOf" srcId="{1C41E38F-03D1-49F9-8750-B539646D9AE3}" destId="{88887F74-D1DA-439A-945E-9EEEABC194D0}" srcOrd="0" destOrd="0" presId="urn:microsoft.com/office/officeart/2009/3/layout/HorizontalOrganizationChart"/>
    <dgm:cxn modelId="{A2F5E54A-3BDD-492F-BD69-33470071EE13}" type="presOf" srcId="{DE4AE355-588D-4318-9E63-FE3ABAEEA7D6}" destId="{C6C99F4C-F5AE-4A52-A714-7F09654CB833}" srcOrd="0" destOrd="0" presId="urn:microsoft.com/office/officeart/2009/3/layout/HorizontalOrganizationChart"/>
    <dgm:cxn modelId="{D25D484C-F8E0-4314-9DFB-8E572FF73D10}" type="presOf" srcId="{30B893B0-D922-40F7-83AC-A2E0847E66D2}" destId="{58EFB99F-649F-4CF0-ADB5-FA186E0A2117}" srcOrd="0" destOrd="0" presId="urn:microsoft.com/office/officeart/2009/3/layout/HorizontalOrganizationChart"/>
    <dgm:cxn modelId="{D6C9DC6C-F007-4745-8F2E-D92669A365CA}" type="presOf" srcId="{1BC9B0BC-FE64-4039-B6AC-9E52E96C61D7}" destId="{2A4DCF0A-7600-4588-86B9-DB907985D271}" srcOrd="1" destOrd="0" presId="urn:microsoft.com/office/officeart/2009/3/layout/HorizontalOrganizationChart"/>
    <dgm:cxn modelId="{769D1C6D-D930-4E29-B219-38863B2B0765}" srcId="{F4CB937A-966F-4D74-980C-DC5971E8237C}" destId="{66944104-E77A-45FB-AE52-E648B61A8D8C}" srcOrd="1" destOrd="0" parTransId="{14BAFA44-4A70-4937-B493-BE5A96DA2255}" sibTransId="{394E4AD7-A15B-4F0F-B3C6-B2009D3D5019}"/>
    <dgm:cxn modelId="{5154E977-51B2-4DBA-9997-B914A7E3F9FD}" srcId="{12FF8434-A8A5-4939-979A-C56BE2F6F7C4}" destId="{1BC9B0BC-FE64-4039-B6AC-9E52E96C61D7}" srcOrd="0" destOrd="0" parTransId="{2C1F75C4-2BAF-45E1-8389-E779A7A38B46}" sibTransId="{8BF5AE3B-F94E-4E8C-A100-FA74187A0C34}"/>
    <dgm:cxn modelId="{D46E5785-322B-4B84-9ED6-FE2843F0BED3}" srcId="{F4CB937A-966F-4D74-980C-DC5971E8237C}" destId="{53D643F4-B628-4EC9-A580-621CA51A0A12}" srcOrd="2" destOrd="0" parTransId="{FD185359-E5B4-476D-8182-E091DC929A1A}" sibTransId="{576EFD37-485B-4D92-A7E5-0F9C0C9C9A22}"/>
    <dgm:cxn modelId="{E493898C-4C8F-4C9A-A9D5-E88C73D7D77D}" type="presOf" srcId="{19A11073-35AB-4BB1-BA90-FA2C62E6EAEA}" destId="{0951E07B-F00F-4D9E-B1F2-F3A342C8E36C}" srcOrd="0" destOrd="0" presId="urn:microsoft.com/office/officeart/2009/3/layout/HorizontalOrganizationChart"/>
    <dgm:cxn modelId="{E2C91495-79AE-46D7-96C6-B7FD1CB5F8A2}" type="presOf" srcId="{4C671D60-3F87-4FB8-9BC4-6008F7D76361}" destId="{417762C9-0247-458C-B10E-8CCABF7E7304}" srcOrd="1" destOrd="0" presId="urn:microsoft.com/office/officeart/2009/3/layout/HorizontalOrganizationChart"/>
    <dgm:cxn modelId="{7A6C92A9-2760-4BA4-8B83-0D8BE5FA4E5E}" type="presOf" srcId="{2C1F75C4-2BAF-45E1-8389-E779A7A38B46}" destId="{BC6ED60F-DD30-4722-88DA-EA0B95B92FA0}" srcOrd="0" destOrd="0" presId="urn:microsoft.com/office/officeart/2009/3/layout/HorizontalOrganizationChart"/>
    <dgm:cxn modelId="{260BA1BE-80FE-4326-B979-40C16E73B8A6}" type="presOf" srcId="{66944104-E77A-45FB-AE52-E648B61A8D8C}" destId="{A24895D0-99A0-49A6-8D18-62D36EDBF6D9}" srcOrd="1" destOrd="0" presId="urn:microsoft.com/office/officeart/2009/3/layout/HorizontalOrganizationChart"/>
    <dgm:cxn modelId="{748067C8-CDCD-4D97-8441-989398B40C29}" type="presOf" srcId="{FB7CFA05-E5FF-4F5A-A1A5-79EC14D43898}" destId="{80CD5243-1B2D-4684-9CA9-D85FC5352300}" srcOrd="0" destOrd="0" presId="urn:microsoft.com/office/officeart/2009/3/layout/HorizontalOrganizationChart"/>
    <dgm:cxn modelId="{19161BC9-860A-4452-B517-5309E9781B6E}" type="presOf" srcId="{402D5C64-52F5-4F08-B64D-E1DCE5510A59}" destId="{B6EEAF00-1609-40B9-A943-0FC4E4ACF763}" srcOrd="1" destOrd="0" presId="urn:microsoft.com/office/officeart/2009/3/layout/HorizontalOrganizationChart"/>
    <dgm:cxn modelId="{03D82DCE-E6FD-47ED-923A-0EB5DFCC1236}" srcId="{30B893B0-D922-40F7-83AC-A2E0847E66D2}" destId="{F4CB937A-966F-4D74-980C-DC5971E8237C}" srcOrd="1" destOrd="0" parTransId="{0B51228C-ACFD-456E-A5E3-15AC7664FDE9}" sibTransId="{B536D4ED-DFC3-4D77-950B-E4830E8515C7}"/>
    <dgm:cxn modelId="{22039FD1-B98D-4FC7-A28F-10C7B8343AB8}" srcId="{4C671D60-3F87-4FB8-9BC4-6008F7D76361}" destId="{9E86AB2B-6C46-48C5-9C66-6E0A30BBF3B8}" srcOrd="0" destOrd="0" parTransId="{6A37CD2F-5850-47FC-9031-098290C27A66}" sibTransId="{8E947076-16B3-4A7B-8641-01C85DB9ED26}"/>
    <dgm:cxn modelId="{4E8CA3D5-DB7C-41EF-8125-BA8D59F31439}" type="presOf" srcId="{0B51228C-ACFD-456E-A5E3-15AC7664FDE9}" destId="{A1947B39-D2F3-4E7C-A571-5505CFD41467}" srcOrd="0" destOrd="0" presId="urn:microsoft.com/office/officeart/2009/3/layout/HorizontalOrganizationChart"/>
    <dgm:cxn modelId="{A261DCD5-628D-4863-B1FF-AC908258AF62}" type="presOf" srcId="{F4CB937A-966F-4D74-980C-DC5971E8237C}" destId="{12DADF66-9944-41C5-8F02-E8505165EFFD}" srcOrd="0" destOrd="0" presId="urn:microsoft.com/office/officeart/2009/3/layout/HorizontalOrganizationChart"/>
    <dgm:cxn modelId="{87157CD8-CC6E-49B4-AFEE-F8B17E79E01C}" type="presOf" srcId="{9E86AB2B-6C46-48C5-9C66-6E0A30BBF3B8}" destId="{1931395E-67D9-46DE-BB9E-38DAE8ACF9E3}" srcOrd="1" destOrd="0" presId="urn:microsoft.com/office/officeart/2009/3/layout/HorizontalOrganizationChart"/>
    <dgm:cxn modelId="{2C719ED8-0F91-4F43-AA52-5FFAAF7CBB52}" type="presOf" srcId="{30B893B0-D922-40F7-83AC-A2E0847E66D2}" destId="{909D80A2-0441-4C08-9608-406CB8D5250E}" srcOrd="1" destOrd="0" presId="urn:microsoft.com/office/officeart/2009/3/layout/HorizontalOrganizationChart"/>
    <dgm:cxn modelId="{B451F1D8-FA76-4EF4-947C-E4EC76D120D7}" type="presOf" srcId="{402D5C64-52F5-4F08-B64D-E1DCE5510A59}" destId="{B5A6D7FB-509F-461A-9A08-6F491DF45C09}" srcOrd="0" destOrd="0" presId="urn:microsoft.com/office/officeart/2009/3/layout/HorizontalOrganizationChart"/>
    <dgm:cxn modelId="{87FF05E2-167D-4697-9C03-4E6B2B7B2702}" type="presOf" srcId="{BDB82398-D4C8-4AD5-AEBD-ED2517D7CBEC}" destId="{C9FCCC1D-FD7A-4758-8CE5-2D7B2DB47716}" srcOrd="0" destOrd="0" presId="urn:microsoft.com/office/officeart/2009/3/layout/HorizontalOrganizationChart"/>
    <dgm:cxn modelId="{D3BA4DE3-DC91-499B-BFFA-34CFE21472FB}" type="presOf" srcId="{12FF8434-A8A5-4939-979A-C56BE2F6F7C4}" destId="{0AC4F198-6DF5-4CC0-9DCA-A1192A92BA3D}" srcOrd="0" destOrd="0" presId="urn:microsoft.com/office/officeart/2009/3/layout/HorizontalOrganizationChart"/>
    <dgm:cxn modelId="{DA0422E5-4765-4F6D-9082-3123F577AB7D}" srcId="{12FF8434-A8A5-4939-979A-C56BE2F6F7C4}" destId="{BDB82398-D4C8-4AD5-AEBD-ED2517D7CBEC}" srcOrd="1" destOrd="0" parTransId="{FB7CFA05-E5FF-4F5A-A1A5-79EC14D43898}" sibTransId="{EFCEDA08-B330-4C7E-9A23-AD95098AB450}"/>
    <dgm:cxn modelId="{75EACBE9-539B-4A7E-ADF4-CD1A543C1742}" type="presOf" srcId="{F4CB937A-966F-4D74-980C-DC5971E8237C}" destId="{7ACA6D35-051B-4D6B-98DD-53D501CFFB1D}" srcOrd="1" destOrd="0" presId="urn:microsoft.com/office/officeart/2009/3/layout/HorizontalOrganizationChart"/>
    <dgm:cxn modelId="{FD9904EC-4BFB-4BDF-9E50-EEC64A144B77}" type="presOf" srcId="{14BAFA44-4A70-4937-B493-BE5A96DA2255}" destId="{E1D7B44B-0FEC-41D5-A11E-CBD39BCDC377}" srcOrd="0" destOrd="0" presId="urn:microsoft.com/office/officeart/2009/3/layout/HorizontalOrganizationChart"/>
    <dgm:cxn modelId="{76D1D1F5-166F-4343-9F5C-21E9ABA6A9F3}" type="presOf" srcId="{5D6BF812-D62E-427E-B24E-37B7FFE6B783}" destId="{9B3154EC-67B5-4BBC-A6D3-C2B297522CE2}" srcOrd="0" destOrd="0" presId="urn:microsoft.com/office/officeart/2009/3/layout/HorizontalOrganizationChart"/>
    <dgm:cxn modelId="{F3E87EFA-3034-4811-8A34-D1B3653A95B3}" type="presOf" srcId="{6A37CD2F-5850-47FC-9031-098290C27A66}" destId="{75770C8A-95A5-4465-869C-C173F4D16B95}" srcOrd="0" destOrd="0" presId="urn:microsoft.com/office/officeart/2009/3/layout/HorizontalOrganizationChart"/>
    <dgm:cxn modelId="{01DD554F-FFCB-41DF-9D54-C2E54085D55E}" type="presParOf" srcId="{9B3154EC-67B5-4BBC-A6D3-C2B297522CE2}" destId="{6D4F81BE-3551-417D-A89C-CE5029199C6A}" srcOrd="0" destOrd="0" presId="urn:microsoft.com/office/officeart/2009/3/layout/HorizontalOrganizationChart"/>
    <dgm:cxn modelId="{8BE8F2E2-3BD0-46E0-81B5-560A9DAB41F8}" type="presParOf" srcId="{6D4F81BE-3551-417D-A89C-CE5029199C6A}" destId="{33643580-1B20-4FA4-A092-9C022C46847B}" srcOrd="0" destOrd="0" presId="urn:microsoft.com/office/officeart/2009/3/layout/HorizontalOrganizationChart"/>
    <dgm:cxn modelId="{B46F6A1E-A351-4D7A-8707-BF26A3A750BB}" type="presParOf" srcId="{33643580-1B20-4FA4-A092-9C022C46847B}" destId="{58EFB99F-649F-4CF0-ADB5-FA186E0A2117}" srcOrd="0" destOrd="0" presId="urn:microsoft.com/office/officeart/2009/3/layout/HorizontalOrganizationChart"/>
    <dgm:cxn modelId="{DCADF07A-7E91-40DE-9D81-E76AD0AAA959}" type="presParOf" srcId="{33643580-1B20-4FA4-A092-9C022C46847B}" destId="{909D80A2-0441-4C08-9608-406CB8D5250E}" srcOrd="1" destOrd="0" presId="urn:microsoft.com/office/officeart/2009/3/layout/HorizontalOrganizationChart"/>
    <dgm:cxn modelId="{AAC2DD0D-A612-4344-9C22-0A4E84F85DAF}" type="presParOf" srcId="{6D4F81BE-3551-417D-A89C-CE5029199C6A}" destId="{775B23EB-914A-4DF3-B68D-B77CFDA00191}" srcOrd="1" destOrd="0" presId="urn:microsoft.com/office/officeart/2009/3/layout/HorizontalOrganizationChart"/>
    <dgm:cxn modelId="{DD3781A5-7A07-4A3C-9DE5-14433D993B71}" type="presParOf" srcId="{775B23EB-914A-4DF3-B68D-B77CFDA00191}" destId="{88887F74-D1DA-439A-945E-9EEEABC194D0}" srcOrd="0" destOrd="0" presId="urn:microsoft.com/office/officeart/2009/3/layout/HorizontalOrganizationChart"/>
    <dgm:cxn modelId="{0D8E6913-78EF-45C4-9048-9EBEDA2DA511}" type="presParOf" srcId="{775B23EB-914A-4DF3-B68D-B77CFDA00191}" destId="{AC52A994-6034-449E-8113-937B8B06C323}" srcOrd="1" destOrd="0" presId="urn:microsoft.com/office/officeart/2009/3/layout/HorizontalOrganizationChart"/>
    <dgm:cxn modelId="{C1D57E8E-F4D6-4970-B6BF-5BD2282CDA07}" type="presParOf" srcId="{AC52A994-6034-449E-8113-937B8B06C323}" destId="{3085FCA8-01D0-4823-9421-B9BDDB9C2500}" srcOrd="0" destOrd="0" presId="urn:microsoft.com/office/officeart/2009/3/layout/HorizontalOrganizationChart"/>
    <dgm:cxn modelId="{AFFD6FD7-BAB7-47E8-B4D3-50998299E4D2}" type="presParOf" srcId="{3085FCA8-01D0-4823-9421-B9BDDB9C2500}" destId="{669E76F2-CF9C-4CFA-91BC-221718416358}" srcOrd="0" destOrd="0" presId="urn:microsoft.com/office/officeart/2009/3/layout/HorizontalOrganizationChart"/>
    <dgm:cxn modelId="{1AD1D56F-62A4-4E23-B114-C837B6D1F010}" type="presParOf" srcId="{3085FCA8-01D0-4823-9421-B9BDDB9C2500}" destId="{417762C9-0247-458C-B10E-8CCABF7E7304}" srcOrd="1" destOrd="0" presId="urn:microsoft.com/office/officeart/2009/3/layout/HorizontalOrganizationChart"/>
    <dgm:cxn modelId="{C16F749D-04C0-4C92-949D-5919D68B5883}" type="presParOf" srcId="{AC52A994-6034-449E-8113-937B8B06C323}" destId="{20092171-4512-4871-8C07-395A2D9AD57D}" srcOrd="1" destOrd="0" presId="urn:microsoft.com/office/officeart/2009/3/layout/HorizontalOrganizationChart"/>
    <dgm:cxn modelId="{5343DCAE-B94D-4BE3-9A91-8E64E5043CBD}" type="presParOf" srcId="{20092171-4512-4871-8C07-395A2D9AD57D}" destId="{75770C8A-95A5-4465-869C-C173F4D16B95}" srcOrd="0" destOrd="0" presId="urn:microsoft.com/office/officeart/2009/3/layout/HorizontalOrganizationChart"/>
    <dgm:cxn modelId="{825A669D-F71C-49E0-BCB4-DF26FEC778F6}" type="presParOf" srcId="{20092171-4512-4871-8C07-395A2D9AD57D}" destId="{D8F39365-BE24-4F43-B326-D8EF72A0D464}" srcOrd="1" destOrd="0" presId="urn:microsoft.com/office/officeart/2009/3/layout/HorizontalOrganizationChart"/>
    <dgm:cxn modelId="{7A1BC0D8-DAF5-45AF-BE36-65A6ACA613CE}" type="presParOf" srcId="{D8F39365-BE24-4F43-B326-D8EF72A0D464}" destId="{2D8A4233-3730-45AF-9CE0-C8DE55394102}" srcOrd="0" destOrd="0" presId="urn:microsoft.com/office/officeart/2009/3/layout/HorizontalOrganizationChart"/>
    <dgm:cxn modelId="{0D40826E-2F0F-4520-B8C4-5F279E99821F}" type="presParOf" srcId="{2D8A4233-3730-45AF-9CE0-C8DE55394102}" destId="{96EFEA49-9A54-4721-89D9-6E0DF3AE76F4}" srcOrd="0" destOrd="0" presId="urn:microsoft.com/office/officeart/2009/3/layout/HorizontalOrganizationChart"/>
    <dgm:cxn modelId="{C71F1EA5-7978-45B8-B2BC-A9840C330407}" type="presParOf" srcId="{2D8A4233-3730-45AF-9CE0-C8DE55394102}" destId="{1931395E-67D9-46DE-BB9E-38DAE8ACF9E3}" srcOrd="1" destOrd="0" presId="urn:microsoft.com/office/officeart/2009/3/layout/HorizontalOrganizationChart"/>
    <dgm:cxn modelId="{2C09697B-F842-4716-A264-C9D7B0C344F2}" type="presParOf" srcId="{D8F39365-BE24-4F43-B326-D8EF72A0D464}" destId="{33FD7813-1A74-4603-9430-3301A05A2AA3}" srcOrd="1" destOrd="0" presId="urn:microsoft.com/office/officeart/2009/3/layout/HorizontalOrganizationChart"/>
    <dgm:cxn modelId="{D5CC25BC-994F-4019-A3A7-508963FC1325}" type="presParOf" srcId="{D8F39365-BE24-4F43-B326-D8EF72A0D464}" destId="{013DBA22-09E0-424E-9517-E2F458DC6B63}" srcOrd="2" destOrd="0" presId="urn:microsoft.com/office/officeart/2009/3/layout/HorizontalOrganizationChart"/>
    <dgm:cxn modelId="{72C19663-A023-49DC-A09F-4B41D87FA74A}" type="presParOf" srcId="{AC52A994-6034-449E-8113-937B8B06C323}" destId="{1782BDB5-78E0-4034-AE2A-538817263A1C}" srcOrd="2" destOrd="0" presId="urn:microsoft.com/office/officeart/2009/3/layout/HorizontalOrganizationChart"/>
    <dgm:cxn modelId="{AC48F602-DDC8-4414-ADCD-33C0086E6C6D}" type="presParOf" srcId="{775B23EB-914A-4DF3-B68D-B77CFDA00191}" destId="{A1947B39-D2F3-4E7C-A571-5505CFD41467}" srcOrd="2" destOrd="0" presId="urn:microsoft.com/office/officeart/2009/3/layout/HorizontalOrganizationChart"/>
    <dgm:cxn modelId="{07D03F33-3D75-4336-8B61-423F84B1CEFA}" type="presParOf" srcId="{775B23EB-914A-4DF3-B68D-B77CFDA00191}" destId="{449CE54C-9115-44E0-99CC-DD8C2C1131FA}" srcOrd="3" destOrd="0" presId="urn:microsoft.com/office/officeart/2009/3/layout/HorizontalOrganizationChart"/>
    <dgm:cxn modelId="{1010E60C-602A-4011-A00B-C27954BD48AB}" type="presParOf" srcId="{449CE54C-9115-44E0-99CC-DD8C2C1131FA}" destId="{7391C489-731A-434A-B0E4-12C31ED9579C}" srcOrd="0" destOrd="0" presId="urn:microsoft.com/office/officeart/2009/3/layout/HorizontalOrganizationChart"/>
    <dgm:cxn modelId="{7458A1FF-7ED3-41A4-8480-8AE3AF3EA9F6}" type="presParOf" srcId="{7391C489-731A-434A-B0E4-12C31ED9579C}" destId="{12DADF66-9944-41C5-8F02-E8505165EFFD}" srcOrd="0" destOrd="0" presId="urn:microsoft.com/office/officeart/2009/3/layout/HorizontalOrganizationChart"/>
    <dgm:cxn modelId="{F32C73D2-9F23-4DF3-9AB1-534B22ECC2F2}" type="presParOf" srcId="{7391C489-731A-434A-B0E4-12C31ED9579C}" destId="{7ACA6D35-051B-4D6B-98DD-53D501CFFB1D}" srcOrd="1" destOrd="0" presId="urn:microsoft.com/office/officeart/2009/3/layout/HorizontalOrganizationChart"/>
    <dgm:cxn modelId="{BA1DDCC7-A118-499A-9FD8-E8AB23984F2B}" type="presParOf" srcId="{449CE54C-9115-44E0-99CC-DD8C2C1131FA}" destId="{F13852CC-2E77-47A0-9FC9-7E8035654D70}" srcOrd="1" destOrd="0" presId="urn:microsoft.com/office/officeart/2009/3/layout/HorizontalOrganizationChart"/>
    <dgm:cxn modelId="{3F4B05FC-7055-4E36-AFAD-FE6753E500A1}" type="presParOf" srcId="{F13852CC-2E77-47A0-9FC9-7E8035654D70}" destId="{0951E07B-F00F-4D9E-B1F2-F3A342C8E36C}" srcOrd="0" destOrd="0" presId="urn:microsoft.com/office/officeart/2009/3/layout/HorizontalOrganizationChart"/>
    <dgm:cxn modelId="{2E04B8C6-27C6-4E8D-9CB6-6FD5AB9173A3}" type="presParOf" srcId="{F13852CC-2E77-47A0-9FC9-7E8035654D70}" destId="{5D3B931A-190B-4113-892D-94A84537AA56}" srcOrd="1" destOrd="0" presId="urn:microsoft.com/office/officeart/2009/3/layout/HorizontalOrganizationChart"/>
    <dgm:cxn modelId="{28C828A6-ED8F-4CE7-8AA0-BB67C943FE9F}" type="presParOf" srcId="{5D3B931A-190B-4113-892D-94A84537AA56}" destId="{FA68F5BD-A26F-47B3-8922-91204B157AF4}" srcOrd="0" destOrd="0" presId="urn:microsoft.com/office/officeart/2009/3/layout/HorizontalOrganizationChart"/>
    <dgm:cxn modelId="{216F1D1F-BEA6-46A7-82A6-CF4DE1C3277F}" type="presParOf" srcId="{FA68F5BD-A26F-47B3-8922-91204B157AF4}" destId="{B5A6D7FB-509F-461A-9A08-6F491DF45C09}" srcOrd="0" destOrd="0" presId="urn:microsoft.com/office/officeart/2009/3/layout/HorizontalOrganizationChart"/>
    <dgm:cxn modelId="{6DFCA6D0-65AA-4154-B957-6E2CD069E21D}" type="presParOf" srcId="{FA68F5BD-A26F-47B3-8922-91204B157AF4}" destId="{B6EEAF00-1609-40B9-A943-0FC4E4ACF763}" srcOrd="1" destOrd="0" presId="urn:microsoft.com/office/officeart/2009/3/layout/HorizontalOrganizationChart"/>
    <dgm:cxn modelId="{E89EB767-64FD-4A8E-93E7-F4AF3879018A}" type="presParOf" srcId="{5D3B931A-190B-4113-892D-94A84537AA56}" destId="{66995600-17FF-46E2-A3B9-7EC9F550341E}" srcOrd="1" destOrd="0" presId="urn:microsoft.com/office/officeart/2009/3/layout/HorizontalOrganizationChart"/>
    <dgm:cxn modelId="{125FAAD9-63FD-4A93-9E59-6D30BD91E862}" type="presParOf" srcId="{5D3B931A-190B-4113-892D-94A84537AA56}" destId="{5E43F1F0-272E-4F2B-8D49-F53D5A300E0C}" srcOrd="2" destOrd="0" presId="urn:microsoft.com/office/officeart/2009/3/layout/HorizontalOrganizationChart"/>
    <dgm:cxn modelId="{06E1C614-AB07-4B0C-9D94-C0AAF5D88F83}" type="presParOf" srcId="{F13852CC-2E77-47A0-9FC9-7E8035654D70}" destId="{E1D7B44B-0FEC-41D5-A11E-CBD39BCDC377}" srcOrd="2" destOrd="0" presId="urn:microsoft.com/office/officeart/2009/3/layout/HorizontalOrganizationChart"/>
    <dgm:cxn modelId="{1F518662-C367-4613-9BDC-2F0C2580B96E}" type="presParOf" srcId="{F13852CC-2E77-47A0-9FC9-7E8035654D70}" destId="{B180ADE4-F6FA-4450-A33B-66D9AD74DEBF}" srcOrd="3" destOrd="0" presId="urn:microsoft.com/office/officeart/2009/3/layout/HorizontalOrganizationChart"/>
    <dgm:cxn modelId="{37C0619D-DE08-4191-B2DC-98149CBCD258}" type="presParOf" srcId="{B180ADE4-F6FA-4450-A33B-66D9AD74DEBF}" destId="{1C69DD74-0E3F-4B69-BD82-78002E5F572B}" srcOrd="0" destOrd="0" presId="urn:microsoft.com/office/officeart/2009/3/layout/HorizontalOrganizationChart"/>
    <dgm:cxn modelId="{22104D04-A268-4E04-8DB8-EE892EC3E4AC}" type="presParOf" srcId="{1C69DD74-0E3F-4B69-BD82-78002E5F572B}" destId="{30DB7FD5-0F79-4EBA-9F92-10F48D5185C1}" srcOrd="0" destOrd="0" presId="urn:microsoft.com/office/officeart/2009/3/layout/HorizontalOrganizationChart"/>
    <dgm:cxn modelId="{1F696975-284D-4979-BC47-56E98DA4D840}" type="presParOf" srcId="{1C69DD74-0E3F-4B69-BD82-78002E5F572B}" destId="{A24895D0-99A0-49A6-8D18-62D36EDBF6D9}" srcOrd="1" destOrd="0" presId="urn:microsoft.com/office/officeart/2009/3/layout/HorizontalOrganizationChart"/>
    <dgm:cxn modelId="{E5DFEE5B-D679-48A0-AA6C-1DCB73774B10}" type="presParOf" srcId="{B180ADE4-F6FA-4450-A33B-66D9AD74DEBF}" destId="{59AD71CB-9407-4587-B83B-A0EF0366C52B}" srcOrd="1" destOrd="0" presId="urn:microsoft.com/office/officeart/2009/3/layout/HorizontalOrganizationChart"/>
    <dgm:cxn modelId="{8D9FB811-D2AD-442B-AC3E-4AFEA47DA1DE}" type="presParOf" srcId="{B180ADE4-F6FA-4450-A33B-66D9AD74DEBF}" destId="{67A01EE0-B157-4733-94A5-693BB26065E7}" srcOrd="2" destOrd="0" presId="urn:microsoft.com/office/officeart/2009/3/layout/HorizontalOrganizationChart"/>
    <dgm:cxn modelId="{F67B5B10-E2B1-4DC8-B29B-FB1982B99CDD}" type="presParOf" srcId="{F13852CC-2E77-47A0-9FC9-7E8035654D70}" destId="{4E51E735-D282-40E8-9280-DE6C8F4F5D5C}" srcOrd="4" destOrd="0" presId="urn:microsoft.com/office/officeart/2009/3/layout/HorizontalOrganizationChart"/>
    <dgm:cxn modelId="{0D33430A-F3B6-44DF-835A-A2AFB4F28BF8}" type="presParOf" srcId="{F13852CC-2E77-47A0-9FC9-7E8035654D70}" destId="{6B49829F-B731-47B4-83BB-958002C6A962}" srcOrd="5" destOrd="0" presId="urn:microsoft.com/office/officeart/2009/3/layout/HorizontalOrganizationChart"/>
    <dgm:cxn modelId="{84348EF0-8460-423B-92D0-52FB909546F5}" type="presParOf" srcId="{6B49829F-B731-47B4-83BB-958002C6A962}" destId="{2B00B916-76F3-40CA-8FEA-2AF055D1F1F9}" srcOrd="0" destOrd="0" presId="urn:microsoft.com/office/officeart/2009/3/layout/HorizontalOrganizationChart"/>
    <dgm:cxn modelId="{674CBACE-D1A6-4654-A3B6-6A60D07FEAE6}" type="presParOf" srcId="{2B00B916-76F3-40CA-8FEA-2AF055D1F1F9}" destId="{87469302-F84E-48AA-B9A6-8439C936FDF9}" srcOrd="0" destOrd="0" presId="urn:microsoft.com/office/officeart/2009/3/layout/HorizontalOrganizationChart"/>
    <dgm:cxn modelId="{892B2301-DD6B-4114-88B5-BB0F97543BDF}" type="presParOf" srcId="{2B00B916-76F3-40CA-8FEA-2AF055D1F1F9}" destId="{4305D89A-F5B6-4D45-9B39-A9AAA179161E}" srcOrd="1" destOrd="0" presId="urn:microsoft.com/office/officeart/2009/3/layout/HorizontalOrganizationChart"/>
    <dgm:cxn modelId="{0A70184A-1A87-4885-B23D-32606DC5E759}" type="presParOf" srcId="{6B49829F-B731-47B4-83BB-958002C6A962}" destId="{CA1146B0-4CDF-4A5C-A646-E1C6DE377882}" srcOrd="1" destOrd="0" presId="urn:microsoft.com/office/officeart/2009/3/layout/HorizontalOrganizationChart"/>
    <dgm:cxn modelId="{5D05A7D8-FCBC-4340-A60F-3DB388F40144}" type="presParOf" srcId="{6B49829F-B731-47B4-83BB-958002C6A962}" destId="{7255C5C7-DAC1-4864-9411-86F37A0316A6}" srcOrd="2" destOrd="0" presId="urn:microsoft.com/office/officeart/2009/3/layout/HorizontalOrganizationChart"/>
    <dgm:cxn modelId="{78517052-1612-4DFB-954D-58F768C8439A}" type="presParOf" srcId="{449CE54C-9115-44E0-99CC-DD8C2C1131FA}" destId="{BE9E63CD-59BD-49D1-8CF8-B3A4C19BB68C}" srcOrd="2" destOrd="0" presId="urn:microsoft.com/office/officeart/2009/3/layout/HorizontalOrganizationChart"/>
    <dgm:cxn modelId="{8990008C-F228-4066-BC35-2CA036C87F09}" type="presParOf" srcId="{775B23EB-914A-4DF3-B68D-B77CFDA00191}" destId="{C6C99F4C-F5AE-4A52-A714-7F09654CB833}" srcOrd="4" destOrd="0" presId="urn:microsoft.com/office/officeart/2009/3/layout/HorizontalOrganizationChart"/>
    <dgm:cxn modelId="{6A54204A-1689-4D68-A540-0F90E03271CA}" type="presParOf" srcId="{775B23EB-914A-4DF3-B68D-B77CFDA00191}" destId="{9D8ECE98-F003-4A5A-893A-26C8F0A0B74A}" srcOrd="5" destOrd="0" presId="urn:microsoft.com/office/officeart/2009/3/layout/HorizontalOrganizationChart"/>
    <dgm:cxn modelId="{97061677-CA08-41E3-A4BA-F87570A1D518}" type="presParOf" srcId="{9D8ECE98-F003-4A5A-893A-26C8F0A0B74A}" destId="{9EF8AFDE-00E3-4D26-9075-7F0415DB7B0F}" srcOrd="0" destOrd="0" presId="urn:microsoft.com/office/officeart/2009/3/layout/HorizontalOrganizationChart"/>
    <dgm:cxn modelId="{C5A91FE1-4609-4AF7-A161-C636AC49940B}" type="presParOf" srcId="{9EF8AFDE-00E3-4D26-9075-7F0415DB7B0F}" destId="{0AC4F198-6DF5-4CC0-9DCA-A1192A92BA3D}" srcOrd="0" destOrd="0" presId="urn:microsoft.com/office/officeart/2009/3/layout/HorizontalOrganizationChart"/>
    <dgm:cxn modelId="{1EBD72AE-B7A9-4659-9770-CE864CAE6F73}" type="presParOf" srcId="{9EF8AFDE-00E3-4D26-9075-7F0415DB7B0F}" destId="{1854D161-023A-4B7A-BCBF-A92B2745D9FF}" srcOrd="1" destOrd="0" presId="urn:microsoft.com/office/officeart/2009/3/layout/HorizontalOrganizationChart"/>
    <dgm:cxn modelId="{DF66D1EC-A34B-472B-956A-0BF6670EC472}" type="presParOf" srcId="{9D8ECE98-F003-4A5A-893A-26C8F0A0B74A}" destId="{058B2962-BAE6-46CC-A4A0-B95EE3C03657}" srcOrd="1" destOrd="0" presId="urn:microsoft.com/office/officeart/2009/3/layout/HorizontalOrganizationChart"/>
    <dgm:cxn modelId="{8974F9C7-5556-413C-AFCC-DD64BCFF6F24}" type="presParOf" srcId="{058B2962-BAE6-46CC-A4A0-B95EE3C03657}" destId="{BC6ED60F-DD30-4722-88DA-EA0B95B92FA0}" srcOrd="0" destOrd="0" presId="urn:microsoft.com/office/officeart/2009/3/layout/HorizontalOrganizationChart"/>
    <dgm:cxn modelId="{2502F10B-EBAD-4F6C-92E1-12BD92833D60}" type="presParOf" srcId="{058B2962-BAE6-46CC-A4A0-B95EE3C03657}" destId="{58751522-72F3-4F0E-B354-EA5E745A36DF}" srcOrd="1" destOrd="0" presId="urn:microsoft.com/office/officeart/2009/3/layout/HorizontalOrganizationChart"/>
    <dgm:cxn modelId="{FD0CF7B7-828A-49F4-BA4A-022838B129DF}" type="presParOf" srcId="{58751522-72F3-4F0E-B354-EA5E745A36DF}" destId="{153E860B-F530-4448-8890-2D72749E113D}" srcOrd="0" destOrd="0" presId="urn:microsoft.com/office/officeart/2009/3/layout/HorizontalOrganizationChart"/>
    <dgm:cxn modelId="{515B6B01-A002-4BBF-AEB0-5882954566BE}" type="presParOf" srcId="{153E860B-F530-4448-8890-2D72749E113D}" destId="{7E2B4419-E927-440E-BAF6-58D434E8FAC1}" srcOrd="0" destOrd="0" presId="urn:microsoft.com/office/officeart/2009/3/layout/HorizontalOrganizationChart"/>
    <dgm:cxn modelId="{962F82E3-C19A-4E06-853A-6D059C593084}" type="presParOf" srcId="{153E860B-F530-4448-8890-2D72749E113D}" destId="{2A4DCF0A-7600-4588-86B9-DB907985D271}" srcOrd="1" destOrd="0" presId="urn:microsoft.com/office/officeart/2009/3/layout/HorizontalOrganizationChart"/>
    <dgm:cxn modelId="{E7FE63D8-6801-4C7B-8A60-DD4A26CB6905}" type="presParOf" srcId="{58751522-72F3-4F0E-B354-EA5E745A36DF}" destId="{365C1AC8-87B4-4004-A105-4C3F6FF07D0F}" srcOrd="1" destOrd="0" presId="urn:microsoft.com/office/officeart/2009/3/layout/HorizontalOrganizationChart"/>
    <dgm:cxn modelId="{0848F5FF-7CCB-481D-A07F-3D9BE496AEBC}" type="presParOf" srcId="{58751522-72F3-4F0E-B354-EA5E745A36DF}" destId="{FDAC3DF9-C712-4643-95B8-A212071B1542}" srcOrd="2" destOrd="0" presId="urn:microsoft.com/office/officeart/2009/3/layout/HorizontalOrganizationChart"/>
    <dgm:cxn modelId="{05BE2D78-6138-4AF1-B77E-D2BAE96DFEF8}" type="presParOf" srcId="{058B2962-BAE6-46CC-A4A0-B95EE3C03657}" destId="{80CD5243-1B2D-4684-9CA9-D85FC5352300}" srcOrd="2" destOrd="0" presId="urn:microsoft.com/office/officeart/2009/3/layout/HorizontalOrganizationChart"/>
    <dgm:cxn modelId="{1E0779BD-EB0A-43FA-9FB7-0A2283F41832}" type="presParOf" srcId="{058B2962-BAE6-46CC-A4A0-B95EE3C03657}" destId="{31C241A9-02CB-49F0-80FB-1D4DF56E392A}" srcOrd="3" destOrd="0" presId="urn:microsoft.com/office/officeart/2009/3/layout/HorizontalOrganizationChart"/>
    <dgm:cxn modelId="{A98E0260-0A72-4F6C-938C-24D89D9AD28C}" type="presParOf" srcId="{31C241A9-02CB-49F0-80FB-1D4DF56E392A}" destId="{5DA4FE5D-6A8F-4135-B54A-E245DC383B97}" srcOrd="0" destOrd="0" presId="urn:microsoft.com/office/officeart/2009/3/layout/HorizontalOrganizationChart"/>
    <dgm:cxn modelId="{C1210DCE-ADD2-4D4F-B87A-875E36902DB3}" type="presParOf" srcId="{5DA4FE5D-6A8F-4135-B54A-E245DC383B97}" destId="{C9FCCC1D-FD7A-4758-8CE5-2D7B2DB47716}" srcOrd="0" destOrd="0" presId="urn:microsoft.com/office/officeart/2009/3/layout/HorizontalOrganizationChart"/>
    <dgm:cxn modelId="{E01282AB-C1A8-4B7A-80C0-F4B13BE4C7E9}" type="presParOf" srcId="{5DA4FE5D-6A8F-4135-B54A-E245DC383B97}" destId="{47D78A90-934F-4BFB-A0B2-46EE32691870}" srcOrd="1" destOrd="0" presId="urn:microsoft.com/office/officeart/2009/3/layout/HorizontalOrganizationChart"/>
    <dgm:cxn modelId="{2BD461E8-4E1F-4905-98CD-D7003EA8D442}" type="presParOf" srcId="{31C241A9-02CB-49F0-80FB-1D4DF56E392A}" destId="{B7708403-46E3-4E61-A669-A9BBB9CCCD80}" srcOrd="1" destOrd="0" presId="urn:microsoft.com/office/officeart/2009/3/layout/HorizontalOrganizationChart"/>
    <dgm:cxn modelId="{1BD9F39B-707B-44FE-9359-90D23ADFF624}" type="presParOf" srcId="{31C241A9-02CB-49F0-80FB-1D4DF56E392A}" destId="{AC07760B-8693-4387-89D3-ACC4E12CA4F5}" srcOrd="2" destOrd="0" presId="urn:microsoft.com/office/officeart/2009/3/layout/HorizontalOrganizationChart"/>
    <dgm:cxn modelId="{C9CFC19C-FA74-4949-B610-402F5198B1D3}" type="presParOf" srcId="{9D8ECE98-F003-4A5A-893A-26C8F0A0B74A}" destId="{AC9908C4-364D-4236-A5C3-A39146FDCC2F}" srcOrd="2" destOrd="0" presId="urn:microsoft.com/office/officeart/2009/3/layout/HorizontalOrganizationChart"/>
    <dgm:cxn modelId="{7F5293EE-9D4A-453A-8CB0-6C654DF36A87}" type="presParOf" srcId="{6D4F81BE-3551-417D-A89C-CE5029199C6A}" destId="{E208A797-2294-4A41-B7FD-2CCCE28BFC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35BF1C-A3EB-4FBD-B331-57089CCC6526}" type="doc">
      <dgm:prSet loTypeId="urn:microsoft.com/office/officeart/2005/8/layout/cycle2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D3D8176-94A8-4BCC-8D7C-8F86D8CFBD5A}">
      <dgm:prSet phldrT="[文本]" custT="1"/>
      <dgm:spPr/>
      <dgm:t>
        <a:bodyPr/>
        <a:lstStyle/>
        <a:p>
          <a:r>
            <a:rPr lang="zh-CN" altLang="en-US" sz="2000" b="1" dirty="0"/>
            <a:t>解释原因</a:t>
          </a:r>
        </a:p>
      </dgm:t>
    </dgm:pt>
    <dgm:pt modelId="{F9E23186-B931-44FB-BEAA-9E452A109550}" type="parTrans" cxnId="{F1598B3F-CB3B-47B5-B736-2BB31F5D577B}">
      <dgm:prSet/>
      <dgm:spPr/>
      <dgm:t>
        <a:bodyPr/>
        <a:lstStyle/>
        <a:p>
          <a:endParaRPr lang="zh-CN" altLang="en-US" sz="2400" b="1"/>
        </a:p>
      </dgm:t>
    </dgm:pt>
    <dgm:pt modelId="{FA06B270-056A-4512-AEC1-BBF28D27444B}" type="sibTrans" cxnId="{F1598B3F-CB3B-47B5-B736-2BB31F5D577B}">
      <dgm:prSet custT="1"/>
      <dgm:spPr/>
      <dgm:t>
        <a:bodyPr/>
        <a:lstStyle/>
        <a:p>
          <a:endParaRPr lang="zh-CN" altLang="en-US" sz="1800" b="1"/>
        </a:p>
      </dgm:t>
    </dgm:pt>
    <dgm:pt modelId="{ABDFA106-D3B7-4768-B7C4-35C51C10F158}">
      <dgm:prSet phldrT="[文本]" custT="1"/>
      <dgm:spPr/>
      <dgm:t>
        <a:bodyPr/>
        <a:lstStyle/>
        <a:p>
          <a:r>
            <a:rPr lang="zh-CN" altLang="en-US" sz="2000" b="1" dirty="0"/>
            <a:t>感谢努力</a:t>
          </a:r>
        </a:p>
      </dgm:t>
    </dgm:pt>
    <dgm:pt modelId="{1FBA64F0-52F1-4CF2-B398-438AA543298C}" type="parTrans" cxnId="{40484CA5-B0AE-4731-932F-9EBAD26ADB28}">
      <dgm:prSet/>
      <dgm:spPr/>
      <dgm:t>
        <a:bodyPr/>
        <a:lstStyle/>
        <a:p>
          <a:endParaRPr lang="zh-CN" altLang="en-US" sz="2400" b="1"/>
        </a:p>
      </dgm:t>
    </dgm:pt>
    <dgm:pt modelId="{0553988B-FA2B-4A42-95A1-B622E3864502}" type="sibTrans" cxnId="{40484CA5-B0AE-4731-932F-9EBAD26ADB28}">
      <dgm:prSet custT="1"/>
      <dgm:spPr/>
      <dgm:t>
        <a:bodyPr/>
        <a:lstStyle/>
        <a:p>
          <a:endParaRPr lang="zh-CN" altLang="en-US" sz="1800" b="1"/>
        </a:p>
      </dgm:t>
    </dgm:pt>
    <dgm:pt modelId="{D5B38573-E5DE-452D-8272-FB83D382821A}">
      <dgm:prSet phldrT="[文本]" custT="1"/>
      <dgm:spPr/>
      <dgm:t>
        <a:bodyPr/>
        <a:lstStyle/>
        <a:p>
          <a:r>
            <a:rPr lang="zh-CN" altLang="en-US" sz="2000" b="1" dirty="0"/>
            <a:t>理清任务</a:t>
          </a:r>
        </a:p>
      </dgm:t>
    </dgm:pt>
    <dgm:pt modelId="{51FB98B0-4BD3-4853-A81C-8277A9FB5036}" type="parTrans" cxnId="{8BD10277-16A5-4BD2-888E-D0119B0AF5A4}">
      <dgm:prSet/>
      <dgm:spPr/>
      <dgm:t>
        <a:bodyPr/>
        <a:lstStyle/>
        <a:p>
          <a:endParaRPr lang="zh-CN" altLang="en-US" sz="2400" b="1"/>
        </a:p>
      </dgm:t>
    </dgm:pt>
    <dgm:pt modelId="{0D258D00-68DE-4E8C-894D-AF7320664654}" type="sibTrans" cxnId="{8BD10277-16A5-4BD2-888E-D0119B0AF5A4}">
      <dgm:prSet custT="1"/>
      <dgm:spPr/>
      <dgm:t>
        <a:bodyPr/>
        <a:lstStyle/>
        <a:p>
          <a:endParaRPr lang="zh-CN" altLang="en-US" sz="1800" b="1"/>
        </a:p>
      </dgm:t>
    </dgm:pt>
    <dgm:pt modelId="{B533A4B6-E471-46C3-8B34-EEF8CD355C70}">
      <dgm:prSet phldrT="[文本]" custT="1"/>
      <dgm:spPr/>
      <dgm:t>
        <a:bodyPr/>
        <a:lstStyle/>
        <a:p>
          <a:r>
            <a:rPr lang="zh-CN" altLang="en-US" sz="2000" b="1" dirty="0"/>
            <a:t>取消会议</a:t>
          </a:r>
        </a:p>
      </dgm:t>
    </dgm:pt>
    <dgm:pt modelId="{36579C5E-1351-4AAE-BD25-FC9C083ED9A1}" type="parTrans" cxnId="{4204FA5F-214C-443A-9C61-EF0D6C167EB3}">
      <dgm:prSet/>
      <dgm:spPr/>
      <dgm:t>
        <a:bodyPr/>
        <a:lstStyle/>
        <a:p>
          <a:endParaRPr lang="zh-CN" altLang="en-US" sz="2400" b="1"/>
        </a:p>
      </dgm:t>
    </dgm:pt>
    <dgm:pt modelId="{D9A1ADEC-B7FC-4E40-A8CE-2C1E7BB7AFB1}" type="sibTrans" cxnId="{4204FA5F-214C-443A-9C61-EF0D6C167EB3}">
      <dgm:prSet custT="1"/>
      <dgm:spPr/>
      <dgm:t>
        <a:bodyPr/>
        <a:lstStyle/>
        <a:p>
          <a:endParaRPr lang="zh-CN" altLang="en-US" sz="1800" b="1"/>
        </a:p>
      </dgm:t>
    </dgm:pt>
    <dgm:pt modelId="{61B6F05B-6980-423D-92CF-0D5E15E0EA6A}">
      <dgm:prSet phldrT="[文本]" custT="1"/>
      <dgm:spPr/>
      <dgm:t>
        <a:bodyPr/>
        <a:lstStyle/>
        <a:p>
          <a:r>
            <a:rPr lang="zh-CN" altLang="en-US" sz="2000" b="1" dirty="0"/>
            <a:t>问题处理</a:t>
          </a:r>
        </a:p>
      </dgm:t>
    </dgm:pt>
    <dgm:pt modelId="{3572A02F-2AB9-42EA-A469-75A3D7399D1B}" type="parTrans" cxnId="{25B85321-E7EE-4AFB-8DF6-69B20DFD3378}">
      <dgm:prSet/>
      <dgm:spPr/>
      <dgm:t>
        <a:bodyPr/>
        <a:lstStyle/>
        <a:p>
          <a:endParaRPr lang="zh-CN" altLang="en-US" sz="2400" b="1"/>
        </a:p>
      </dgm:t>
    </dgm:pt>
    <dgm:pt modelId="{464064C2-6F7C-478B-8CAA-B77883E3DC4E}" type="sibTrans" cxnId="{25B85321-E7EE-4AFB-8DF6-69B20DFD3378}">
      <dgm:prSet custT="1"/>
      <dgm:spPr/>
      <dgm:t>
        <a:bodyPr/>
        <a:lstStyle/>
        <a:p>
          <a:endParaRPr lang="zh-CN" altLang="en-US" sz="1800" b="1"/>
        </a:p>
      </dgm:t>
    </dgm:pt>
    <dgm:pt modelId="{543D4D4A-BF36-4894-9743-DCBE65F8520B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项目回顾</a:t>
          </a:r>
          <a:endParaRPr lang="zh-CN" altLang="en-US" sz="2000" b="1" dirty="0"/>
        </a:p>
      </dgm:t>
    </dgm:pt>
    <dgm:pt modelId="{B85D27E0-D6B9-4D34-AFBD-7E949A0E70AE}" type="parTrans" cxnId="{A259671B-AF2F-403E-9E6E-5BAD51454414}">
      <dgm:prSet/>
      <dgm:spPr/>
      <dgm:t>
        <a:bodyPr/>
        <a:lstStyle/>
        <a:p>
          <a:endParaRPr lang="zh-CN" altLang="en-US" sz="2400" b="1"/>
        </a:p>
      </dgm:t>
    </dgm:pt>
    <dgm:pt modelId="{05F07C25-C586-47B3-ABFE-1B700D364CA0}" type="sibTrans" cxnId="{A259671B-AF2F-403E-9E6E-5BAD51454414}">
      <dgm:prSet custT="1"/>
      <dgm:spPr/>
      <dgm:t>
        <a:bodyPr/>
        <a:lstStyle/>
        <a:p>
          <a:endParaRPr lang="zh-CN" altLang="en-US" sz="1800" b="1"/>
        </a:p>
      </dgm:t>
    </dgm:pt>
    <dgm:pt modelId="{AFCC8F5B-5D4B-44BE-842B-FAF14A43FB23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投入新项目</a:t>
          </a:r>
          <a:endParaRPr lang="zh-CN" altLang="en-US" sz="1800" b="1" dirty="0"/>
        </a:p>
      </dgm:t>
    </dgm:pt>
    <dgm:pt modelId="{4E981141-27A8-429F-B33E-C299DDD7ADCE}" type="parTrans" cxnId="{79E172B6-5E6E-4E0F-A730-0EED773179B1}">
      <dgm:prSet/>
      <dgm:spPr/>
      <dgm:t>
        <a:bodyPr/>
        <a:lstStyle/>
        <a:p>
          <a:endParaRPr lang="zh-CN" altLang="en-US" sz="2400" b="1"/>
        </a:p>
      </dgm:t>
    </dgm:pt>
    <dgm:pt modelId="{305E6DDE-F883-4561-B5FC-D5889242F39A}" type="sibTrans" cxnId="{79E172B6-5E6E-4E0F-A730-0EED773179B1}">
      <dgm:prSet custT="1"/>
      <dgm:spPr/>
      <dgm:t>
        <a:bodyPr/>
        <a:lstStyle/>
        <a:p>
          <a:endParaRPr lang="zh-CN" altLang="en-US" sz="1800" b="1"/>
        </a:p>
      </dgm:t>
    </dgm:pt>
    <dgm:pt modelId="{65C00174-E3E5-4C27-96D5-AD82F16B95F6}" type="pres">
      <dgm:prSet presAssocID="{4D35BF1C-A3EB-4FBD-B331-57089CCC6526}" presName="cycle" presStyleCnt="0">
        <dgm:presLayoutVars>
          <dgm:dir/>
          <dgm:resizeHandles val="exact"/>
        </dgm:presLayoutVars>
      </dgm:prSet>
      <dgm:spPr/>
    </dgm:pt>
    <dgm:pt modelId="{56A0A75D-134A-42A4-881A-6B1EA074BDD4}" type="pres">
      <dgm:prSet presAssocID="{CD3D8176-94A8-4BCC-8D7C-8F86D8CFBD5A}" presName="node" presStyleLbl="node1" presStyleIdx="0" presStyleCnt="7">
        <dgm:presLayoutVars>
          <dgm:bulletEnabled val="1"/>
        </dgm:presLayoutVars>
      </dgm:prSet>
      <dgm:spPr/>
    </dgm:pt>
    <dgm:pt modelId="{03640985-2655-44A6-B7AF-AB4E95D2A004}" type="pres">
      <dgm:prSet presAssocID="{FA06B270-056A-4512-AEC1-BBF28D27444B}" presName="sibTrans" presStyleLbl="sibTrans2D1" presStyleIdx="0" presStyleCnt="7"/>
      <dgm:spPr/>
    </dgm:pt>
    <dgm:pt modelId="{1762F95A-BEB5-46A9-9A44-03986A5CE3FD}" type="pres">
      <dgm:prSet presAssocID="{FA06B270-056A-4512-AEC1-BBF28D27444B}" presName="connectorText" presStyleLbl="sibTrans2D1" presStyleIdx="0" presStyleCnt="7"/>
      <dgm:spPr/>
    </dgm:pt>
    <dgm:pt modelId="{897EB03D-9EA2-4BCB-806B-20F9DF34D24C}" type="pres">
      <dgm:prSet presAssocID="{ABDFA106-D3B7-4768-B7C4-35C51C10F158}" presName="node" presStyleLbl="node1" presStyleIdx="1" presStyleCnt="7">
        <dgm:presLayoutVars>
          <dgm:bulletEnabled val="1"/>
        </dgm:presLayoutVars>
      </dgm:prSet>
      <dgm:spPr/>
    </dgm:pt>
    <dgm:pt modelId="{250EF25B-0773-4F31-BF0F-98FEF93B901D}" type="pres">
      <dgm:prSet presAssocID="{0553988B-FA2B-4A42-95A1-B622E3864502}" presName="sibTrans" presStyleLbl="sibTrans2D1" presStyleIdx="1" presStyleCnt="7"/>
      <dgm:spPr/>
    </dgm:pt>
    <dgm:pt modelId="{A78EE404-97BC-4BE9-BBD4-E32132BB4B52}" type="pres">
      <dgm:prSet presAssocID="{0553988B-FA2B-4A42-95A1-B622E3864502}" presName="connectorText" presStyleLbl="sibTrans2D1" presStyleIdx="1" presStyleCnt="7"/>
      <dgm:spPr/>
    </dgm:pt>
    <dgm:pt modelId="{F89EBF46-8129-4CE3-AD15-F961159F51DE}" type="pres">
      <dgm:prSet presAssocID="{D5B38573-E5DE-452D-8272-FB83D382821A}" presName="node" presStyleLbl="node1" presStyleIdx="2" presStyleCnt="7">
        <dgm:presLayoutVars>
          <dgm:bulletEnabled val="1"/>
        </dgm:presLayoutVars>
      </dgm:prSet>
      <dgm:spPr/>
    </dgm:pt>
    <dgm:pt modelId="{C46D5E8B-E051-4511-BB86-6AD2A123FD4D}" type="pres">
      <dgm:prSet presAssocID="{0D258D00-68DE-4E8C-894D-AF7320664654}" presName="sibTrans" presStyleLbl="sibTrans2D1" presStyleIdx="2" presStyleCnt="7"/>
      <dgm:spPr/>
    </dgm:pt>
    <dgm:pt modelId="{814C3B18-1DE2-449B-B3A8-D4E397954398}" type="pres">
      <dgm:prSet presAssocID="{0D258D00-68DE-4E8C-894D-AF7320664654}" presName="connectorText" presStyleLbl="sibTrans2D1" presStyleIdx="2" presStyleCnt="7"/>
      <dgm:spPr/>
    </dgm:pt>
    <dgm:pt modelId="{B78B4588-C0AA-40B3-B860-775A72C5EF71}" type="pres">
      <dgm:prSet presAssocID="{B533A4B6-E471-46C3-8B34-EEF8CD355C70}" presName="node" presStyleLbl="node1" presStyleIdx="3" presStyleCnt="7">
        <dgm:presLayoutVars>
          <dgm:bulletEnabled val="1"/>
        </dgm:presLayoutVars>
      </dgm:prSet>
      <dgm:spPr/>
    </dgm:pt>
    <dgm:pt modelId="{F3A1B944-C049-46F9-A278-C707A97ADFFA}" type="pres">
      <dgm:prSet presAssocID="{D9A1ADEC-B7FC-4E40-A8CE-2C1E7BB7AFB1}" presName="sibTrans" presStyleLbl="sibTrans2D1" presStyleIdx="3" presStyleCnt="7"/>
      <dgm:spPr/>
    </dgm:pt>
    <dgm:pt modelId="{B77830AC-BC6F-4A12-9485-B2C075BFD149}" type="pres">
      <dgm:prSet presAssocID="{D9A1ADEC-B7FC-4E40-A8CE-2C1E7BB7AFB1}" presName="connectorText" presStyleLbl="sibTrans2D1" presStyleIdx="3" presStyleCnt="7"/>
      <dgm:spPr/>
    </dgm:pt>
    <dgm:pt modelId="{8A867DA4-50B7-42D9-B6C1-4C419B870435}" type="pres">
      <dgm:prSet presAssocID="{61B6F05B-6980-423D-92CF-0D5E15E0EA6A}" presName="node" presStyleLbl="node1" presStyleIdx="4" presStyleCnt="7">
        <dgm:presLayoutVars>
          <dgm:bulletEnabled val="1"/>
        </dgm:presLayoutVars>
      </dgm:prSet>
      <dgm:spPr/>
    </dgm:pt>
    <dgm:pt modelId="{5F5A8F5D-0289-48E0-BD47-943162BA40A4}" type="pres">
      <dgm:prSet presAssocID="{464064C2-6F7C-478B-8CAA-B77883E3DC4E}" presName="sibTrans" presStyleLbl="sibTrans2D1" presStyleIdx="4" presStyleCnt="7"/>
      <dgm:spPr/>
    </dgm:pt>
    <dgm:pt modelId="{5FBD686E-70AF-4C61-9C53-EF42DCEF901B}" type="pres">
      <dgm:prSet presAssocID="{464064C2-6F7C-478B-8CAA-B77883E3DC4E}" presName="connectorText" presStyleLbl="sibTrans2D1" presStyleIdx="4" presStyleCnt="7"/>
      <dgm:spPr/>
    </dgm:pt>
    <dgm:pt modelId="{830C54A9-07BF-444B-B8C7-0BCB7B83B780}" type="pres">
      <dgm:prSet presAssocID="{543D4D4A-BF36-4894-9743-DCBE65F8520B}" presName="node" presStyleLbl="node1" presStyleIdx="5" presStyleCnt="7">
        <dgm:presLayoutVars>
          <dgm:bulletEnabled val="1"/>
        </dgm:presLayoutVars>
      </dgm:prSet>
      <dgm:spPr/>
    </dgm:pt>
    <dgm:pt modelId="{F90DED6A-D451-4002-8DD6-AEBF14B69C70}" type="pres">
      <dgm:prSet presAssocID="{05F07C25-C586-47B3-ABFE-1B700D364CA0}" presName="sibTrans" presStyleLbl="sibTrans2D1" presStyleIdx="5" presStyleCnt="7"/>
      <dgm:spPr/>
    </dgm:pt>
    <dgm:pt modelId="{1741546D-5A40-4BA0-8100-1138DB96774F}" type="pres">
      <dgm:prSet presAssocID="{05F07C25-C586-47B3-ABFE-1B700D364CA0}" presName="connectorText" presStyleLbl="sibTrans2D1" presStyleIdx="5" presStyleCnt="7"/>
      <dgm:spPr/>
    </dgm:pt>
    <dgm:pt modelId="{5F266227-7A5B-4884-8F82-867AF4352878}" type="pres">
      <dgm:prSet presAssocID="{AFCC8F5B-5D4B-44BE-842B-FAF14A43FB23}" presName="node" presStyleLbl="node1" presStyleIdx="6" presStyleCnt="7">
        <dgm:presLayoutVars>
          <dgm:bulletEnabled val="1"/>
        </dgm:presLayoutVars>
      </dgm:prSet>
      <dgm:spPr/>
    </dgm:pt>
    <dgm:pt modelId="{0A140DB5-ACA2-44CD-816D-141BE43B82C2}" type="pres">
      <dgm:prSet presAssocID="{305E6DDE-F883-4561-B5FC-D5889242F39A}" presName="sibTrans" presStyleLbl="sibTrans2D1" presStyleIdx="6" presStyleCnt="7"/>
      <dgm:spPr/>
    </dgm:pt>
    <dgm:pt modelId="{D0A4A472-CFBB-497A-B037-E2E5C440BEF3}" type="pres">
      <dgm:prSet presAssocID="{305E6DDE-F883-4561-B5FC-D5889242F39A}" presName="connectorText" presStyleLbl="sibTrans2D1" presStyleIdx="6" presStyleCnt="7"/>
      <dgm:spPr/>
    </dgm:pt>
  </dgm:ptLst>
  <dgm:cxnLst>
    <dgm:cxn modelId="{BE521D13-0F34-4DC3-AF82-AF09F33F6DF4}" type="presOf" srcId="{FA06B270-056A-4512-AEC1-BBF28D27444B}" destId="{03640985-2655-44A6-B7AF-AB4E95D2A004}" srcOrd="0" destOrd="0" presId="urn:microsoft.com/office/officeart/2005/8/layout/cycle2"/>
    <dgm:cxn modelId="{D5E31519-5EE7-4D86-91A7-098450155672}" type="presOf" srcId="{FA06B270-056A-4512-AEC1-BBF28D27444B}" destId="{1762F95A-BEB5-46A9-9A44-03986A5CE3FD}" srcOrd="1" destOrd="0" presId="urn:microsoft.com/office/officeart/2005/8/layout/cycle2"/>
    <dgm:cxn modelId="{A259671B-AF2F-403E-9E6E-5BAD51454414}" srcId="{4D35BF1C-A3EB-4FBD-B331-57089CCC6526}" destId="{543D4D4A-BF36-4894-9743-DCBE65F8520B}" srcOrd="5" destOrd="0" parTransId="{B85D27E0-D6B9-4D34-AFBD-7E949A0E70AE}" sibTransId="{05F07C25-C586-47B3-ABFE-1B700D364CA0}"/>
    <dgm:cxn modelId="{25B85321-E7EE-4AFB-8DF6-69B20DFD3378}" srcId="{4D35BF1C-A3EB-4FBD-B331-57089CCC6526}" destId="{61B6F05B-6980-423D-92CF-0D5E15E0EA6A}" srcOrd="4" destOrd="0" parTransId="{3572A02F-2AB9-42EA-A469-75A3D7399D1B}" sibTransId="{464064C2-6F7C-478B-8CAA-B77883E3DC4E}"/>
    <dgm:cxn modelId="{950DBC3D-2EBC-4DBA-9115-B10E9A8666C7}" type="presOf" srcId="{AFCC8F5B-5D4B-44BE-842B-FAF14A43FB23}" destId="{5F266227-7A5B-4884-8F82-867AF4352878}" srcOrd="0" destOrd="0" presId="urn:microsoft.com/office/officeart/2005/8/layout/cycle2"/>
    <dgm:cxn modelId="{F1598B3F-CB3B-47B5-B736-2BB31F5D577B}" srcId="{4D35BF1C-A3EB-4FBD-B331-57089CCC6526}" destId="{CD3D8176-94A8-4BCC-8D7C-8F86D8CFBD5A}" srcOrd="0" destOrd="0" parTransId="{F9E23186-B931-44FB-BEAA-9E452A109550}" sibTransId="{FA06B270-056A-4512-AEC1-BBF28D27444B}"/>
    <dgm:cxn modelId="{4204FA5F-214C-443A-9C61-EF0D6C167EB3}" srcId="{4D35BF1C-A3EB-4FBD-B331-57089CCC6526}" destId="{B533A4B6-E471-46C3-8B34-EEF8CD355C70}" srcOrd="3" destOrd="0" parTransId="{36579C5E-1351-4AAE-BD25-FC9C083ED9A1}" sibTransId="{D9A1ADEC-B7FC-4E40-A8CE-2C1E7BB7AFB1}"/>
    <dgm:cxn modelId="{F87AC84D-553B-41D6-855B-736536D3F635}" type="presOf" srcId="{305E6DDE-F883-4561-B5FC-D5889242F39A}" destId="{0A140DB5-ACA2-44CD-816D-141BE43B82C2}" srcOrd="0" destOrd="0" presId="urn:microsoft.com/office/officeart/2005/8/layout/cycle2"/>
    <dgm:cxn modelId="{49EEC46F-A27D-4749-A6C0-C67CA41902B1}" type="presOf" srcId="{D9A1ADEC-B7FC-4E40-A8CE-2C1E7BB7AFB1}" destId="{B77830AC-BC6F-4A12-9485-B2C075BFD149}" srcOrd="1" destOrd="0" presId="urn:microsoft.com/office/officeart/2005/8/layout/cycle2"/>
    <dgm:cxn modelId="{A4321953-5C01-4310-A8C1-3288189B07B3}" type="presOf" srcId="{05F07C25-C586-47B3-ABFE-1B700D364CA0}" destId="{1741546D-5A40-4BA0-8100-1138DB96774F}" srcOrd="1" destOrd="0" presId="urn:microsoft.com/office/officeart/2005/8/layout/cycle2"/>
    <dgm:cxn modelId="{8BD10277-16A5-4BD2-888E-D0119B0AF5A4}" srcId="{4D35BF1C-A3EB-4FBD-B331-57089CCC6526}" destId="{D5B38573-E5DE-452D-8272-FB83D382821A}" srcOrd="2" destOrd="0" parTransId="{51FB98B0-4BD3-4853-A81C-8277A9FB5036}" sibTransId="{0D258D00-68DE-4E8C-894D-AF7320664654}"/>
    <dgm:cxn modelId="{7D4E427A-E900-410D-B33F-3DC265CA787B}" type="presOf" srcId="{0553988B-FA2B-4A42-95A1-B622E3864502}" destId="{250EF25B-0773-4F31-BF0F-98FEF93B901D}" srcOrd="0" destOrd="0" presId="urn:microsoft.com/office/officeart/2005/8/layout/cycle2"/>
    <dgm:cxn modelId="{DDB07E5A-5A08-43FC-B28B-69C0BF98C507}" type="presOf" srcId="{464064C2-6F7C-478B-8CAA-B77883E3DC4E}" destId="{5FBD686E-70AF-4C61-9C53-EF42DCEF901B}" srcOrd="1" destOrd="0" presId="urn:microsoft.com/office/officeart/2005/8/layout/cycle2"/>
    <dgm:cxn modelId="{37A2947C-1DCA-4A6A-8BDB-CF8DD8E44B17}" type="presOf" srcId="{B533A4B6-E471-46C3-8B34-EEF8CD355C70}" destId="{B78B4588-C0AA-40B3-B860-775A72C5EF71}" srcOrd="0" destOrd="0" presId="urn:microsoft.com/office/officeart/2005/8/layout/cycle2"/>
    <dgm:cxn modelId="{73BA2381-E46F-4A36-B6E3-82CA2847B416}" type="presOf" srcId="{05F07C25-C586-47B3-ABFE-1B700D364CA0}" destId="{F90DED6A-D451-4002-8DD6-AEBF14B69C70}" srcOrd="0" destOrd="0" presId="urn:microsoft.com/office/officeart/2005/8/layout/cycle2"/>
    <dgm:cxn modelId="{360E4087-5F85-48E7-BE7C-F7B0EA19A7D3}" type="presOf" srcId="{543D4D4A-BF36-4894-9743-DCBE65F8520B}" destId="{830C54A9-07BF-444B-B8C7-0BCB7B83B780}" srcOrd="0" destOrd="0" presId="urn:microsoft.com/office/officeart/2005/8/layout/cycle2"/>
    <dgm:cxn modelId="{9EF1738B-7AEC-4B8A-B302-B39F1AD7DB60}" type="presOf" srcId="{0D258D00-68DE-4E8C-894D-AF7320664654}" destId="{C46D5E8B-E051-4511-BB86-6AD2A123FD4D}" srcOrd="0" destOrd="0" presId="urn:microsoft.com/office/officeart/2005/8/layout/cycle2"/>
    <dgm:cxn modelId="{DB7E7998-9796-4753-916B-D8667991DEE7}" type="presOf" srcId="{D5B38573-E5DE-452D-8272-FB83D382821A}" destId="{F89EBF46-8129-4CE3-AD15-F961159F51DE}" srcOrd="0" destOrd="0" presId="urn:microsoft.com/office/officeart/2005/8/layout/cycle2"/>
    <dgm:cxn modelId="{B75602A1-26E1-4B0B-9B16-29C3777C7D5A}" type="presOf" srcId="{464064C2-6F7C-478B-8CAA-B77883E3DC4E}" destId="{5F5A8F5D-0289-48E0-BD47-943162BA40A4}" srcOrd="0" destOrd="0" presId="urn:microsoft.com/office/officeart/2005/8/layout/cycle2"/>
    <dgm:cxn modelId="{40484CA5-B0AE-4731-932F-9EBAD26ADB28}" srcId="{4D35BF1C-A3EB-4FBD-B331-57089CCC6526}" destId="{ABDFA106-D3B7-4768-B7C4-35C51C10F158}" srcOrd="1" destOrd="0" parTransId="{1FBA64F0-52F1-4CF2-B398-438AA543298C}" sibTransId="{0553988B-FA2B-4A42-95A1-B622E3864502}"/>
    <dgm:cxn modelId="{79E172B6-5E6E-4E0F-A730-0EED773179B1}" srcId="{4D35BF1C-A3EB-4FBD-B331-57089CCC6526}" destId="{AFCC8F5B-5D4B-44BE-842B-FAF14A43FB23}" srcOrd="6" destOrd="0" parTransId="{4E981141-27A8-429F-B33E-C299DDD7ADCE}" sibTransId="{305E6DDE-F883-4561-B5FC-D5889242F39A}"/>
    <dgm:cxn modelId="{DC7680B7-DE67-4ED3-A88C-863D84A03454}" type="presOf" srcId="{61B6F05B-6980-423D-92CF-0D5E15E0EA6A}" destId="{8A867DA4-50B7-42D9-B6C1-4C419B870435}" srcOrd="0" destOrd="0" presId="urn:microsoft.com/office/officeart/2005/8/layout/cycle2"/>
    <dgm:cxn modelId="{D7F15BC4-DBBC-4D1D-809A-58AA308C3AD3}" type="presOf" srcId="{CD3D8176-94A8-4BCC-8D7C-8F86D8CFBD5A}" destId="{56A0A75D-134A-42A4-881A-6B1EA074BDD4}" srcOrd="0" destOrd="0" presId="urn:microsoft.com/office/officeart/2005/8/layout/cycle2"/>
    <dgm:cxn modelId="{D8213CCA-81D7-4622-9EA9-D83569A5BC3B}" type="presOf" srcId="{D9A1ADEC-B7FC-4E40-A8CE-2C1E7BB7AFB1}" destId="{F3A1B944-C049-46F9-A278-C707A97ADFFA}" srcOrd="0" destOrd="0" presId="urn:microsoft.com/office/officeart/2005/8/layout/cycle2"/>
    <dgm:cxn modelId="{8D78E1D4-ED57-43A7-9D70-66210B94B2FC}" type="presOf" srcId="{4D35BF1C-A3EB-4FBD-B331-57089CCC6526}" destId="{65C00174-E3E5-4C27-96D5-AD82F16B95F6}" srcOrd="0" destOrd="0" presId="urn:microsoft.com/office/officeart/2005/8/layout/cycle2"/>
    <dgm:cxn modelId="{766A08E1-AF40-44CB-9229-7A1F37F7FBCB}" type="presOf" srcId="{0D258D00-68DE-4E8C-894D-AF7320664654}" destId="{814C3B18-1DE2-449B-B3A8-D4E397954398}" srcOrd="1" destOrd="0" presId="urn:microsoft.com/office/officeart/2005/8/layout/cycle2"/>
    <dgm:cxn modelId="{86E5CFF8-3A48-426E-867A-62675CDC8661}" type="presOf" srcId="{0553988B-FA2B-4A42-95A1-B622E3864502}" destId="{A78EE404-97BC-4BE9-BBD4-E32132BB4B52}" srcOrd="1" destOrd="0" presId="urn:microsoft.com/office/officeart/2005/8/layout/cycle2"/>
    <dgm:cxn modelId="{F7216FFB-3DEA-4420-A28A-F0D3937AEBD0}" type="presOf" srcId="{305E6DDE-F883-4561-B5FC-D5889242F39A}" destId="{D0A4A472-CFBB-497A-B037-E2E5C440BEF3}" srcOrd="1" destOrd="0" presId="urn:microsoft.com/office/officeart/2005/8/layout/cycle2"/>
    <dgm:cxn modelId="{41A7BFFC-238A-4AFD-8173-98809013E45E}" type="presOf" srcId="{ABDFA106-D3B7-4768-B7C4-35C51C10F158}" destId="{897EB03D-9EA2-4BCB-806B-20F9DF34D24C}" srcOrd="0" destOrd="0" presId="urn:microsoft.com/office/officeart/2005/8/layout/cycle2"/>
    <dgm:cxn modelId="{FDA406C9-64BB-4C44-A76E-A3146FBE75F8}" type="presParOf" srcId="{65C00174-E3E5-4C27-96D5-AD82F16B95F6}" destId="{56A0A75D-134A-42A4-881A-6B1EA074BDD4}" srcOrd="0" destOrd="0" presId="urn:microsoft.com/office/officeart/2005/8/layout/cycle2"/>
    <dgm:cxn modelId="{AF5B904D-B5D8-42B0-B6AD-289D20F41D67}" type="presParOf" srcId="{65C00174-E3E5-4C27-96D5-AD82F16B95F6}" destId="{03640985-2655-44A6-B7AF-AB4E95D2A004}" srcOrd="1" destOrd="0" presId="urn:microsoft.com/office/officeart/2005/8/layout/cycle2"/>
    <dgm:cxn modelId="{92089514-7F20-41AA-95BD-1C045F2C3050}" type="presParOf" srcId="{03640985-2655-44A6-B7AF-AB4E95D2A004}" destId="{1762F95A-BEB5-46A9-9A44-03986A5CE3FD}" srcOrd="0" destOrd="0" presId="urn:microsoft.com/office/officeart/2005/8/layout/cycle2"/>
    <dgm:cxn modelId="{443E005E-20E7-4A3C-B1C5-B245993ACCDC}" type="presParOf" srcId="{65C00174-E3E5-4C27-96D5-AD82F16B95F6}" destId="{897EB03D-9EA2-4BCB-806B-20F9DF34D24C}" srcOrd="2" destOrd="0" presId="urn:microsoft.com/office/officeart/2005/8/layout/cycle2"/>
    <dgm:cxn modelId="{24E6D05B-F15E-4D8B-B03D-4C00A4D790CC}" type="presParOf" srcId="{65C00174-E3E5-4C27-96D5-AD82F16B95F6}" destId="{250EF25B-0773-4F31-BF0F-98FEF93B901D}" srcOrd="3" destOrd="0" presId="urn:microsoft.com/office/officeart/2005/8/layout/cycle2"/>
    <dgm:cxn modelId="{604911E5-3CD3-49ED-8DCB-5F78F82771BD}" type="presParOf" srcId="{250EF25B-0773-4F31-BF0F-98FEF93B901D}" destId="{A78EE404-97BC-4BE9-BBD4-E32132BB4B52}" srcOrd="0" destOrd="0" presId="urn:microsoft.com/office/officeart/2005/8/layout/cycle2"/>
    <dgm:cxn modelId="{233DF1F3-F105-4A2A-8BB2-63BA46705040}" type="presParOf" srcId="{65C00174-E3E5-4C27-96D5-AD82F16B95F6}" destId="{F89EBF46-8129-4CE3-AD15-F961159F51DE}" srcOrd="4" destOrd="0" presId="urn:microsoft.com/office/officeart/2005/8/layout/cycle2"/>
    <dgm:cxn modelId="{81A34D16-6C8E-4F7C-B66A-5B28BE7F8C71}" type="presParOf" srcId="{65C00174-E3E5-4C27-96D5-AD82F16B95F6}" destId="{C46D5E8B-E051-4511-BB86-6AD2A123FD4D}" srcOrd="5" destOrd="0" presId="urn:microsoft.com/office/officeart/2005/8/layout/cycle2"/>
    <dgm:cxn modelId="{4FEA1A38-0374-45A9-A39D-38ABEE27D944}" type="presParOf" srcId="{C46D5E8B-E051-4511-BB86-6AD2A123FD4D}" destId="{814C3B18-1DE2-449B-B3A8-D4E397954398}" srcOrd="0" destOrd="0" presId="urn:microsoft.com/office/officeart/2005/8/layout/cycle2"/>
    <dgm:cxn modelId="{CC25F61D-754A-4B3D-BA70-59D87E7A392D}" type="presParOf" srcId="{65C00174-E3E5-4C27-96D5-AD82F16B95F6}" destId="{B78B4588-C0AA-40B3-B860-775A72C5EF71}" srcOrd="6" destOrd="0" presId="urn:microsoft.com/office/officeart/2005/8/layout/cycle2"/>
    <dgm:cxn modelId="{E27469B9-B8CA-4BC8-A071-298C94CE9488}" type="presParOf" srcId="{65C00174-E3E5-4C27-96D5-AD82F16B95F6}" destId="{F3A1B944-C049-46F9-A278-C707A97ADFFA}" srcOrd="7" destOrd="0" presId="urn:microsoft.com/office/officeart/2005/8/layout/cycle2"/>
    <dgm:cxn modelId="{6467492E-CCF4-4EF8-A876-744C6F2DA7F9}" type="presParOf" srcId="{F3A1B944-C049-46F9-A278-C707A97ADFFA}" destId="{B77830AC-BC6F-4A12-9485-B2C075BFD149}" srcOrd="0" destOrd="0" presId="urn:microsoft.com/office/officeart/2005/8/layout/cycle2"/>
    <dgm:cxn modelId="{F4146EC9-E154-404E-8690-4DF89EC8F749}" type="presParOf" srcId="{65C00174-E3E5-4C27-96D5-AD82F16B95F6}" destId="{8A867DA4-50B7-42D9-B6C1-4C419B870435}" srcOrd="8" destOrd="0" presId="urn:microsoft.com/office/officeart/2005/8/layout/cycle2"/>
    <dgm:cxn modelId="{2E8DF16D-5F79-4D71-8D96-80CDA905BBB7}" type="presParOf" srcId="{65C00174-E3E5-4C27-96D5-AD82F16B95F6}" destId="{5F5A8F5D-0289-48E0-BD47-943162BA40A4}" srcOrd="9" destOrd="0" presId="urn:microsoft.com/office/officeart/2005/8/layout/cycle2"/>
    <dgm:cxn modelId="{132DAA58-E048-4C27-BF5C-F7EF97B95B06}" type="presParOf" srcId="{5F5A8F5D-0289-48E0-BD47-943162BA40A4}" destId="{5FBD686E-70AF-4C61-9C53-EF42DCEF901B}" srcOrd="0" destOrd="0" presId="urn:microsoft.com/office/officeart/2005/8/layout/cycle2"/>
    <dgm:cxn modelId="{D379A1D3-3E73-4299-B1A9-49D3C019D714}" type="presParOf" srcId="{65C00174-E3E5-4C27-96D5-AD82F16B95F6}" destId="{830C54A9-07BF-444B-B8C7-0BCB7B83B780}" srcOrd="10" destOrd="0" presId="urn:microsoft.com/office/officeart/2005/8/layout/cycle2"/>
    <dgm:cxn modelId="{83ED913A-069E-4C9D-936A-90A893CEC55B}" type="presParOf" srcId="{65C00174-E3E5-4C27-96D5-AD82F16B95F6}" destId="{F90DED6A-D451-4002-8DD6-AEBF14B69C70}" srcOrd="11" destOrd="0" presId="urn:microsoft.com/office/officeart/2005/8/layout/cycle2"/>
    <dgm:cxn modelId="{6C8F928C-C6C2-4414-B67A-7628F52B10DE}" type="presParOf" srcId="{F90DED6A-D451-4002-8DD6-AEBF14B69C70}" destId="{1741546D-5A40-4BA0-8100-1138DB96774F}" srcOrd="0" destOrd="0" presId="urn:microsoft.com/office/officeart/2005/8/layout/cycle2"/>
    <dgm:cxn modelId="{FAF9FE4E-1FB1-4BAC-886D-0AF611877BDC}" type="presParOf" srcId="{65C00174-E3E5-4C27-96D5-AD82F16B95F6}" destId="{5F266227-7A5B-4884-8F82-867AF4352878}" srcOrd="12" destOrd="0" presId="urn:microsoft.com/office/officeart/2005/8/layout/cycle2"/>
    <dgm:cxn modelId="{21001C80-1D0E-4989-AFBD-2E9703FABC73}" type="presParOf" srcId="{65C00174-E3E5-4C27-96D5-AD82F16B95F6}" destId="{0A140DB5-ACA2-44CD-816D-141BE43B82C2}" srcOrd="13" destOrd="0" presId="urn:microsoft.com/office/officeart/2005/8/layout/cycle2"/>
    <dgm:cxn modelId="{8B0D6CA4-CFDF-4D21-8AF0-AC30A70C42A9}" type="presParOf" srcId="{0A140DB5-ACA2-44CD-816D-141BE43B82C2}" destId="{D0A4A472-CFBB-497A-B037-E2E5C440BE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3EB03D-E1AB-4B04-B634-60A736338801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CFAF6BC-5442-40CD-B24A-7745F465E426}">
      <dgm:prSet phldrT="[文本]" custT="1"/>
      <dgm:spPr/>
      <dgm:t>
        <a:bodyPr/>
        <a:lstStyle/>
        <a:p>
          <a:r>
            <a:rPr lang="zh-CN" altLang="en-US" sz="1800" dirty="0"/>
            <a:t>缺乏项目管理系统培训</a:t>
          </a:r>
        </a:p>
      </dgm:t>
    </dgm:pt>
    <dgm:pt modelId="{EB2CBF79-F8BF-4A3A-96D7-B12FD4305A72}" type="parTrans" cxnId="{2A0EA2C9-47A3-4A20-BDC7-C2014FCC610E}">
      <dgm:prSet/>
      <dgm:spPr/>
      <dgm:t>
        <a:bodyPr/>
        <a:lstStyle/>
        <a:p>
          <a:endParaRPr lang="zh-CN" altLang="en-US" sz="2000"/>
        </a:p>
      </dgm:t>
    </dgm:pt>
    <dgm:pt modelId="{EF903ABF-373A-44C7-9923-8A2828E7D553}" type="sibTrans" cxnId="{2A0EA2C9-47A3-4A20-BDC7-C2014FCC610E}">
      <dgm:prSet/>
      <dgm:spPr/>
      <dgm:t>
        <a:bodyPr/>
        <a:lstStyle/>
        <a:p>
          <a:endParaRPr lang="zh-CN" altLang="en-US" sz="2000"/>
        </a:p>
      </dgm:t>
    </dgm:pt>
    <dgm:pt modelId="{0E36FB59-41CB-4B65-8D49-433ACA5042FA}">
      <dgm:prSet phldrT="[文本]" custT="1"/>
      <dgm:spPr/>
      <dgm:t>
        <a:bodyPr/>
        <a:lstStyle/>
        <a:p>
          <a:r>
            <a:rPr lang="zh-CN" altLang="en-US" sz="1800" dirty="0"/>
            <a:t>项目规划意识问题</a:t>
          </a:r>
        </a:p>
      </dgm:t>
    </dgm:pt>
    <dgm:pt modelId="{62B2C65B-C6D3-4427-A531-9F5597657097}" type="parTrans" cxnId="{96BE3F57-D1D1-4C5F-B942-48D075CB5D67}">
      <dgm:prSet/>
      <dgm:spPr/>
      <dgm:t>
        <a:bodyPr/>
        <a:lstStyle/>
        <a:p>
          <a:endParaRPr lang="zh-CN" altLang="en-US" sz="2000"/>
        </a:p>
      </dgm:t>
    </dgm:pt>
    <dgm:pt modelId="{9DC76F72-A520-4506-AD63-8A0799BE8647}" type="sibTrans" cxnId="{96BE3F57-D1D1-4C5F-B942-48D075CB5D67}">
      <dgm:prSet/>
      <dgm:spPr/>
      <dgm:t>
        <a:bodyPr/>
        <a:lstStyle/>
        <a:p>
          <a:endParaRPr lang="zh-CN" altLang="en-US" sz="2000"/>
        </a:p>
      </dgm:t>
    </dgm:pt>
    <dgm:pt modelId="{6AB5EE10-9BD2-4E8E-838C-AE635426005E}">
      <dgm:prSet phldrT="[文本]" custT="1"/>
      <dgm:spPr/>
      <dgm:t>
        <a:bodyPr/>
        <a:lstStyle/>
        <a:p>
          <a:r>
            <a:rPr lang="zh-CN" altLang="en-US" sz="1800" dirty="0"/>
            <a:t>沟通意识问题</a:t>
          </a:r>
        </a:p>
      </dgm:t>
    </dgm:pt>
    <dgm:pt modelId="{034C862B-CC51-4DE9-AE50-43E0DAF12770}" type="parTrans" cxnId="{488C39A3-0024-4050-B59C-95D496B98C3C}">
      <dgm:prSet/>
      <dgm:spPr/>
      <dgm:t>
        <a:bodyPr/>
        <a:lstStyle/>
        <a:p>
          <a:endParaRPr lang="zh-CN" altLang="en-US" sz="2000"/>
        </a:p>
      </dgm:t>
    </dgm:pt>
    <dgm:pt modelId="{2F86A1D2-0657-4750-ABE2-297279D45DAF}" type="sibTrans" cxnId="{488C39A3-0024-4050-B59C-95D496B98C3C}">
      <dgm:prSet/>
      <dgm:spPr/>
      <dgm:t>
        <a:bodyPr/>
        <a:lstStyle/>
        <a:p>
          <a:endParaRPr lang="zh-CN" altLang="en-US" sz="2000"/>
        </a:p>
      </dgm:t>
    </dgm:pt>
    <dgm:pt modelId="{76119614-D9AB-4717-B3FB-C89165993DCB}">
      <dgm:prSet phldrT="[文本]" custT="1"/>
      <dgm:spPr/>
      <dgm:t>
        <a:bodyPr/>
        <a:lstStyle/>
        <a:p>
          <a:r>
            <a:rPr lang="zh-CN" altLang="en-US" sz="1800" dirty="0"/>
            <a:t>风险管理意识问题</a:t>
          </a:r>
        </a:p>
      </dgm:t>
    </dgm:pt>
    <dgm:pt modelId="{94C9AD51-C9CE-43D0-B2F4-25AD052CB694}" type="parTrans" cxnId="{CB35EBBC-5C0D-4317-91E3-1B823B8748BF}">
      <dgm:prSet/>
      <dgm:spPr/>
      <dgm:t>
        <a:bodyPr/>
        <a:lstStyle/>
        <a:p>
          <a:endParaRPr lang="zh-CN" altLang="en-US" sz="2000"/>
        </a:p>
      </dgm:t>
    </dgm:pt>
    <dgm:pt modelId="{5887D303-23F8-44D8-9A85-9C28CE65BCD4}" type="sibTrans" cxnId="{CB35EBBC-5C0D-4317-91E3-1B823B8748BF}">
      <dgm:prSet/>
      <dgm:spPr/>
      <dgm:t>
        <a:bodyPr/>
        <a:lstStyle/>
        <a:p>
          <a:endParaRPr lang="zh-CN" altLang="en-US" sz="2000"/>
        </a:p>
      </dgm:t>
    </dgm:pt>
    <dgm:pt modelId="{3DC0014F-5A22-4B9C-9D61-6B5F674E2B53}">
      <dgm:prSet phldrT="[文本]" custT="1"/>
      <dgm:spPr/>
      <dgm:t>
        <a:bodyPr/>
        <a:lstStyle/>
        <a:p>
          <a:r>
            <a:rPr lang="zh-CN" altLang="en-US" sz="1800" dirty="0"/>
            <a:t>项目干系人问题</a:t>
          </a:r>
        </a:p>
      </dgm:t>
    </dgm:pt>
    <dgm:pt modelId="{91884420-8024-42A6-ACD2-00462EB62E33}" type="parTrans" cxnId="{72D11ED0-BB2D-489A-A754-8AA007A6AC8F}">
      <dgm:prSet/>
      <dgm:spPr/>
      <dgm:t>
        <a:bodyPr/>
        <a:lstStyle/>
        <a:p>
          <a:endParaRPr lang="zh-CN" altLang="en-US" sz="2000"/>
        </a:p>
      </dgm:t>
    </dgm:pt>
    <dgm:pt modelId="{2BFD4DCE-E301-4034-94BD-93E2482C6C6D}" type="sibTrans" cxnId="{72D11ED0-BB2D-489A-A754-8AA007A6AC8F}">
      <dgm:prSet/>
      <dgm:spPr/>
      <dgm:t>
        <a:bodyPr/>
        <a:lstStyle/>
        <a:p>
          <a:endParaRPr lang="zh-CN" altLang="en-US" sz="2000"/>
        </a:p>
      </dgm:t>
    </dgm:pt>
    <dgm:pt modelId="{C2D81593-6F58-46E9-ADDC-89B8AB5661D3}">
      <dgm:prSet phldrT="[文本]" custT="1"/>
      <dgm:spPr/>
      <dgm:t>
        <a:bodyPr/>
        <a:lstStyle/>
        <a:p>
          <a:r>
            <a:rPr lang="zh-CN" altLang="en-US" sz="1800" dirty="0"/>
            <a:t>项目团队内分工协作问题</a:t>
          </a:r>
        </a:p>
      </dgm:t>
    </dgm:pt>
    <dgm:pt modelId="{41D3BC04-2336-47A4-A176-A25B41C63AF8}" type="parTrans" cxnId="{772678C6-443E-4A29-8C3C-C6E3B9AB3554}">
      <dgm:prSet/>
      <dgm:spPr/>
      <dgm:t>
        <a:bodyPr/>
        <a:lstStyle/>
        <a:p>
          <a:endParaRPr lang="zh-CN" altLang="en-US" sz="2000"/>
        </a:p>
      </dgm:t>
    </dgm:pt>
    <dgm:pt modelId="{5A1192AA-A2F7-407C-AE86-573369ED8A3F}" type="sibTrans" cxnId="{772678C6-443E-4A29-8C3C-C6E3B9AB3554}">
      <dgm:prSet/>
      <dgm:spPr/>
      <dgm:t>
        <a:bodyPr/>
        <a:lstStyle/>
        <a:p>
          <a:endParaRPr lang="zh-CN" altLang="en-US" sz="2000"/>
        </a:p>
      </dgm:t>
    </dgm:pt>
    <dgm:pt modelId="{8B791842-1D52-44D3-8F39-98609C7DE6FC}">
      <dgm:prSet phldrT="[文本]" custT="1"/>
      <dgm:spPr/>
      <dgm:t>
        <a:bodyPr/>
        <a:lstStyle/>
        <a:p>
          <a:r>
            <a:rPr lang="zh-CN" altLang="en-US" sz="1800"/>
            <a:t>管理意识问题</a:t>
          </a:r>
          <a:endParaRPr lang="zh-CN" altLang="en-US" sz="1800" dirty="0"/>
        </a:p>
      </dgm:t>
    </dgm:pt>
    <dgm:pt modelId="{D4E48D02-51B2-454A-B872-A47E20E4DAAA}" type="parTrans" cxnId="{5800DFB5-EB7B-4D7C-88EB-DDBFADC8CBA2}">
      <dgm:prSet/>
      <dgm:spPr/>
      <dgm:t>
        <a:bodyPr/>
        <a:lstStyle/>
        <a:p>
          <a:endParaRPr lang="zh-CN" altLang="en-US"/>
        </a:p>
      </dgm:t>
    </dgm:pt>
    <dgm:pt modelId="{7F9E2A4D-03ED-4BA1-9078-C53CD0A60F75}" type="sibTrans" cxnId="{5800DFB5-EB7B-4D7C-88EB-DDBFADC8CBA2}">
      <dgm:prSet/>
      <dgm:spPr/>
      <dgm:t>
        <a:bodyPr/>
        <a:lstStyle/>
        <a:p>
          <a:endParaRPr lang="zh-CN" altLang="en-US"/>
        </a:p>
      </dgm:t>
    </dgm:pt>
    <dgm:pt modelId="{5EFB468C-0089-4527-933C-A91F803AB60E}" type="pres">
      <dgm:prSet presAssocID="{AD3EB03D-E1AB-4B04-B634-60A736338801}" presName="Name0" presStyleCnt="0">
        <dgm:presLayoutVars>
          <dgm:dir/>
          <dgm:resizeHandles val="exact"/>
        </dgm:presLayoutVars>
      </dgm:prSet>
      <dgm:spPr/>
    </dgm:pt>
    <dgm:pt modelId="{F0A6ED50-4A20-411D-A73D-49F11C8D7840}" type="pres">
      <dgm:prSet presAssocID="{ECFAF6BC-5442-40CD-B24A-7745F465E426}" presName="Name5" presStyleLbl="vennNode1" presStyleIdx="0" presStyleCnt="7">
        <dgm:presLayoutVars>
          <dgm:bulletEnabled val="1"/>
        </dgm:presLayoutVars>
      </dgm:prSet>
      <dgm:spPr/>
    </dgm:pt>
    <dgm:pt modelId="{5C4EF96D-34F1-481E-B24C-18044426137C}" type="pres">
      <dgm:prSet presAssocID="{EF903ABF-373A-44C7-9923-8A2828E7D553}" presName="space" presStyleCnt="0"/>
      <dgm:spPr/>
    </dgm:pt>
    <dgm:pt modelId="{8A9BEE58-1D29-4D0F-A9DB-457A861718B2}" type="pres">
      <dgm:prSet presAssocID="{8B791842-1D52-44D3-8F39-98609C7DE6FC}" presName="Name5" presStyleLbl="vennNode1" presStyleIdx="1" presStyleCnt="7">
        <dgm:presLayoutVars>
          <dgm:bulletEnabled val="1"/>
        </dgm:presLayoutVars>
      </dgm:prSet>
      <dgm:spPr/>
    </dgm:pt>
    <dgm:pt modelId="{B423546C-338D-4052-9D25-6161E83EC402}" type="pres">
      <dgm:prSet presAssocID="{7F9E2A4D-03ED-4BA1-9078-C53CD0A60F75}" presName="space" presStyleCnt="0"/>
      <dgm:spPr/>
    </dgm:pt>
    <dgm:pt modelId="{7A8EA5E8-8ABE-488C-B3D8-B96BF81074E8}" type="pres">
      <dgm:prSet presAssocID="{0E36FB59-41CB-4B65-8D49-433ACA5042FA}" presName="Name5" presStyleLbl="vennNode1" presStyleIdx="2" presStyleCnt="7">
        <dgm:presLayoutVars>
          <dgm:bulletEnabled val="1"/>
        </dgm:presLayoutVars>
      </dgm:prSet>
      <dgm:spPr/>
    </dgm:pt>
    <dgm:pt modelId="{93321F41-4218-4421-A7CD-A15DCEA203ED}" type="pres">
      <dgm:prSet presAssocID="{9DC76F72-A520-4506-AD63-8A0799BE8647}" presName="space" presStyleCnt="0"/>
      <dgm:spPr/>
    </dgm:pt>
    <dgm:pt modelId="{8475F598-921A-4E28-B58B-82488ABB0D9A}" type="pres">
      <dgm:prSet presAssocID="{6AB5EE10-9BD2-4E8E-838C-AE635426005E}" presName="Name5" presStyleLbl="vennNode1" presStyleIdx="3" presStyleCnt="7">
        <dgm:presLayoutVars>
          <dgm:bulletEnabled val="1"/>
        </dgm:presLayoutVars>
      </dgm:prSet>
      <dgm:spPr/>
    </dgm:pt>
    <dgm:pt modelId="{EBE2CF93-E93B-498A-B25B-A610E6279C4E}" type="pres">
      <dgm:prSet presAssocID="{2F86A1D2-0657-4750-ABE2-297279D45DAF}" presName="space" presStyleCnt="0"/>
      <dgm:spPr/>
    </dgm:pt>
    <dgm:pt modelId="{2BD2EE48-42DE-435C-A725-F39B1C19C8A5}" type="pres">
      <dgm:prSet presAssocID="{76119614-D9AB-4717-B3FB-C89165993DCB}" presName="Name5" presStyleLbl="vennNode1" presStyleIdx="4" presStyleCnt="7">
        <dgm:presLayoutVars>
          <dgm:bulletEnabled val="1"/>
        </dgm:presLayoutVars>
      </dgm:prSet>
      <dgm:spPr/>
    </dgm:pt>
    <dgm:pt modelId="{A78CCF7E-941F-4F18-8418-731997ABF2F7}" type="pres">
      <dgm:prSet presAssocID="{5887D303-23F8-44D8-9A85-9C28CE65BCD4}" presName="space" presStyleCnt="0"/>
      <dgm:spPr/>
    </dgm:pt>
    <dgm:pt modelId="{619B75EB-7CE9-4F0F-A477-18972A6DCB2D}" type="pres">
      <dgm:prSet presAssocID="{3DC0014F-5A22-4B9C-9D61-6B5F674E2B53}" presName="Name5" presStyleLbl="vennNode1" presStyleIdx="5" presStyleCnt="7">
        <dgm:presLayoutVars>
          <dgm:bulletEnabled val="1"/>
        </dgm:presLayoutVars>
      </dgm:prSet>
      <dgm:spPr/>
    </dgm:pt>
    <dgm:pt modelId="{6B08BC91-4437-4DE3-884A-1CC6185A96F9}" type="pres">
      <dgm:prSet presAssocID="{2BFD4DCE-E301-4034-94BD-93E2482C6C6D}" presName="space" presStyleCnt="0"/>
      <dgm:spPr/>
    </dgm:pt>
    <dgm:pt modelId="{CEBEB169-3D72-4416-85F2-1E89D7338C8A}" type="pres">
      <dgm:prSet presAssocID="{C2D81593-6F58-46E9-ADDC-89B8AB5661D3}" presName="Name5" presStyleLbl="vennNode1" presStyleIdx="6" presStyleCnt="7">
        <dgm:presLayoutVars>
          <dgm:bulletEnabled val="1"/>
        </dgm:presLayoutVars>
      </dgm:prSet>
      <dgm:spPr/>
    </dgm:pt>
  </dgm:ptLst>
  <dgm:cxnLst>
    <dgm:cxn modelId="{9552111B-C8A3-4751-8D98-735A79D18BDF}" type="presOf" srcId="{3DC0014F-5A22-4B9C-9D61-6B5F674E2B53}" destId="{619B75EB-7CE9-4F0F-A477-18972A6DCB2D}" srcOrd="0" destOrd="0" presId="urn:microsoft.com/office/officeart/2005/8/layout/venn3"/>
    <dgm:cxn modelId="{C9B4642B-50BC-4B67-835B-806BAC1C6E47}" type="presOf" srcId="{6AB5EE10-9BD2-4E8E-838C-AE635426005E}" destId="{8475F598-921A-4E28-B58B-82488ABB0D9A}" srcOrd="0" destOrd="0" presId="urn:microsoft.com/office/officeart/2005/8/layout/venn3"/>
    <dgm:cxn modelId="{26F5212D-0BD1-460F-81A5-A776C8BFC88B}" type="presOf" srcId="{76119614-D9AB-4717-B3FB-C89165993DCB}" destId="{2BD2EE48-42DE-435C-A725-F39B1C19C8A5}" srcOrd="0" destOrd="0" presId="urn:microsoft.com/office/officeart/2005/8/layout/venn3"/>
    <dgm:cxn modelId="{913D3146-F71B-4A83-8CF3-A533D284AC80}" type="presOf" srcId="{ECFAF6BC-5442-40CD-B24A-7745F465E426}" destId="{F0A6ED50-4A20-411D-A73D-49F11C8D7840}" srcOrd="0" destOrd="0" presId="urn:microsoft.com/office/officeart/2005/8/layout/venn3"/>
    <dgm:cxn modelId="{1CD58A56-4FB3-4773-AFDC-4ED9DB2240B1}" type="presOf" srcId="{AD3EB03D-E1AB-4B04-B634-60A736338801}" destId="{5EFB468C-0089-4527-933C-A91F803AB60E}" srcOrd="0" destOrd="0" presId="urn:microsoft.com/office/officeart/2005/8/layout/venn3"/>
    <dgm:cxn modelId="{96BE3F57-D1D1-4C5F-B942-48D075CB5D67}" srcId="{AD3EB03D-E1AB-4B04-B634-60A736338801}" destId="{0E36FB59-41CB-4B65-8D49-433ACA5042FA}" srcOrd="2" destOrd="0" parTransId="{62B2C65B-C6D3-4427-A531-9F5597657097}" sibTransId="{9DC76F72-A520-4506-AD63-8A0799BE8647}"/>
    <dgm:cxn modelId="{488C39A3-0024-4050-B59C-95D496B98C3C}" srcId="{AD3EB03D-E1AB-4B04-B634-60A736338801}" destId="{6AB5EE10-9BD2-4E8E-838C-AE635426005E}" srcOrd="3" destOrd="0" parTransId="{034C862B-CC51-4DE9-AE50-43E0DAF12770}" sibTransId="{2F86A1D2-0657-4750-ABE2-297279D45DAF}"/>
    <dgm:cxn modelId="{5800DFB5-EB7B-4D7C-88EB-DDBFADC8CBA2}" srcId="{AD3EB03D-E1AB-4B04-B634-60A736338801}" destId="{8B791842-1D52-44D3-8F39-98609C7DE6FC}" srcOrd="1" destOrd="0" parTransId="{D4E48D02-51B2-454A-B872-A47E20E4DAAA}" sibTransId="{7F9E2A4D-03ED-4BA1-9078-C53CD0A60F75}"/>
    <dgm:cxn modelId="{CB35EBBC-5C0D-4317-91E3-1B823B8748BF}" srcId="{AD3EB03D-E1AB-4B04-B634-60A736338801}" destId="{76119614-D9AB-4717-B3FB-C89165993DCB}" srcOrd="4" destOrd="0" parTransId="{94C9AD51-C9CE-43D0-B2F4-25AD052CB694}" sibTransId="{5887D303-23F8-44D8-9A85-9C28CE65BCD4}"/>
    <dgm:cxn modelId="{D246EDBF-20F7-46F8-BBB1-3A21E51F239F}" type="presOf" srcId="{8B791842-1D52-44D3-8F39-98609C7DE6FC}" destId="{8A9BEE58-1D29-4D0F-A9DB-457A861718B2}" srcOrd="0" destOrd="0" presId="urn:microsoft.com/office/officeart/2005/8/layout/venn3"/>
    <dgm:cxn modelId="{772678C6-443E-4A29-8C3C-C6E3B9AB3554}" srcId="{AD3EB03D-E1AB-4B04-B634-60A736338801}" destId="{C2D81593-6F58-46E9-ADDC-89B8AB5661D3}" srcOrd="6" destOrd="0" parTransId="{41D3BC04-2336-47A4-A176-A25B41C63AF8}" sibTransId="{5A1192AA-A2F7-407C-AE86-573369ED8A3F}"/>
    <dgm:cxn modelId="{2A0EA2C9-47A3-4A20-BDC7-C2014FCC610E}" srcId="{AD3EB03D-E1AB-4B04-B634-60A736338801}" destId="{ECFAF6BC-5442-40CD-B24A-7745F465E426}" srcOrd="0" destOrd="0" parTransId="{EB2CBF79-F8BF-4A3A-96D7-B12FD4305A72}" sibTransId="{EF903ABF-373A-44C7-9923-8A2828E7D553}"/>
    <dgm:cxn modelId="{3187DECF-4531-4E21-9702-E4F13D0E0627}" type="presOf" srcId="{C2D81593-6F58-46E9-ADDC-89B8AB5661D3}" destId="{CEBEB169-3D72-4416-85F2-1E89D7338C8A}" srcOrd="0" destOrd="0" presId="urn:microsoft.com/office/officeart/2005/8/layout/venn3"/>
    <dgm:cxn modelId="{72D11ED0-BB2D-489A-A754-8AA007A6AC8F}" srcId="{AD3EB03D-E1AB-4B04-B634-60A736338801}" destId="{3DC0014F-5A22-4B9C-9D61-6B5F674E2B53}" srcOrd="5" destOrd="0" parTransId="{91884420-8024-42A6-ACD2-00462EB62E33}" sibTransId="{2BFD4DCE-E301-4034-94BD-93E2482C6C6D}"/>
    <dgm:cxn modelId="{395EC8EF-FC6C-405A-A369-4A1EE30B6639}" type="presOf" srcId="{0E36FB59-41CB-4B65-8D49-433ACA5042FA}" destId="{7A8EA5E8-8ABE-488C-B3D8-B96BF81074E8}" srcOrd="0" destOrd="0" presId="urn:microsoft.com/office/officeart/2005/8/layout/venn3"/>
    <dgm:cxn modelId="{E3951CE5-19A3-4057-93E5-5292E9A5C13F}" type="presParOf" srcId="{5EFB468C-0089-4527-933C-A91F803AB60E}" destId="{F0A6ED50-4A20-411D-A73D-49F11C8D7840}" srcOrd="0" destOrd="0" presId="urn:microsoft.com/office/officeart/2005/8/layout/venn3"/>
    <dgm:cxn modelId="{7725146C-7F08-4C45-B36A-E2416E34D5D6}" type="presParOf" srcId="{5EFB468C-0089-4527-933C-A91F803AB60E}" destId="{5C4EF96D-34F1-481E-B24C-18044426137C}" srcOrd="1" destOrd="0" presId="urn:microsoft.com/office/officeart/2005/8/layout/venn3"/>
    <dgm:cxn modelId="{76CF5144-E39C-44D1-A0A1-41B7A4891A0E}" type="presParOf" srcId="{5EFB468C-0089-4527-933C-A91F803AB60E}" destId="{8A9BEE58-1D29-4D0F-A9DB-457A861718B2}" srcOrd="2" destOrd="0" presId="urn:microsoft.com/office/officeart/2005/8/layout/venn3"/>
    <dgm:cxn modelId="{09FA2140-EBF4-4D23-B486-636CF4DBF739}" type="presParOf" srcId="{5EFB468C-0089-4527-933C-A91F803AB60E}" destId="{B423546C-338D-4052-9D25-6161E83EC402}" srcOrd="3" destOrd="0" presId="urn:microsoft.com/office/officeart/2005/8/layout/venn3"/>
    <dgm:cxn modelId="{362C0DF4-3A16-4D74-BB7A-54B345C757C5}" type="presParOf" srcId="{5EFB468C-0089-4527-933C-A91F803AB60E}" destId="{7A8EA5E8-8ABE-488C-B3D8-B96BF81074E8}" srcOrd="4" destOrd="0" presId="urn:microsoft.com/office/officeart/2005/8/layout/venn3"/>
    <dgm:cxn modelId="{97B8B7B3-BB3A-4BE2-B4F8-E0688C3C03DF}" type="presParOf" srcId="{5EFB468C-0089-4527-933C-A91F803AB60E}" destId="{93321F41-4218-4421-A7CD-A15DCEA203ED}" srcOrd="5" destOrd="0" presId="urn:microsoft.com/office/officeart/2005/8/layout/venn3"/>
    <dgm:cxn modelId="{A60E022F-1D59-420F-8C75-F585085B7696}" type="presParOf" srcId="{5EFB468C-0089-4527-933C-A91F803AB60E}" destId="{8475F598-921A-4E28-B58B-82488ABB0D9A}" srcOrd="6" destOrd="0" presId="urn:microsoft.com/office/officeart/2005/8/layout/venn3"/>
    <dgm:cxn modelId="{AFB421E8-A735-4F9E-BE73-7D04ED0E5ED4}" type="presParOf" srcId="{5EFB468C-0089-4527-933C-A91F803AB60E}" destId="{EBE2CF93-E93B-498A-B25B-A610E6279C4E}" srcOrd="7" destOrd="0" presId="urn:microsoft.com/office/officeart/2005/8/layout/venn3"/>
    <dgm:cxn modelId="{11209038-EBB0-4540-BD5B-95C8AD9C1EF0}" type="presParOf" srcId="{5EFB468C-0089-4527-933C-A91F803AB60E}" destId="{2BD2EE48-42DE-435C-A725-F39B1C19C8A5}" srcOrd="8" destOrd="0" presId="urn:microsoft.com/office/officeart/2005/8/layout/venn3"/>
    <dgm:cxn modelId="{22AB1801-86BB-432D-9240-9BF56E50BA14}" type="presParOf" srcId="{5EFB468C-0089-4527-933C-A91F803AB60E}" destId="{A78CCF7E-941F-4F18-8418-731997ABF2F7}" srcOrd="9" destOrd="0" presId="urn:microsoft.com/office/officeart/2005/8/layout/venn3"/>
    <dgm:cxn modelId="{15479403-EC6B-47C2-B40B-AF59843AC356}" type="presParOf" srcId="{5EFB468C-0089-4527-933C-A91F803AB60E}" destId="{619B75EB-7CE9-4F0F-A477-18972A6DCB2D}" srcOrd="10" destOrd="0" presId="urn:microsoft.com/office/officeart/2005/8/layout/venn3"/>
    <dgm:cxn modelId="{ABAB14D9-2FFE-4D09-9C94-AC9B3CE276FF}" type="presParOf" srcId="{5EFB468C-0089-4527-933C-A91F803AB60E}" destId="{6B08BC91-4437-4DE3-884A-1CC6185A96F9}" srcOrd="11" destOrd="0" presId="urn:microsoft.com/office/officeart/2005/8/layout/venn3"/>
    <dgm:cxn modelId="{0C75CBEE-1CDA-4817-9742-33E9CBB3D175}" type="presParOf" srcId="{5EFB468C-0089-4527-933C-A91F803AB60E}" destId="{CEBEB169-3D72-4416-85F2-1E89D7338C8A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6A77136-1130-4FA6-B4EE-C6C58592E0AE}" type="doc">
      <dgm:prSet loTypeId="urn:microsoft.com/office/officeart/2005/8/layout/cycle6" loCatId="relationship" qsTypeId="urn:microsoft.com/office/officeart/2005/8/quickstyle/simple2" qsCatId="simple" csTypeId="urn:microsoft.com/office/officeart/2005/8/colors/colorful4" csCatId="colorful" phldr="1"/>
      <dgm:spPr/>
    </dgm:pt>
    <dgm:pt modelId="{0B6E964D-ECA7-45DF-BC30-D99EDF97F41B}">
      <dgm:prSet phldrT="[文本]" custT="1"/>
      <dgm:spPr/>
      <dgm:t>
        <a:bodyPr/>
        <a:lstStyle/>
        <a:p>
          <a:pPr>
            <a:lnSpc>
              <a:spcPts val="2800"/>
            </a:lnSpc>
            <a:spcAft>
              <a:spcPts val="0"/>
            </a:spcAft>
          </a:pPr>
          <a:r>
            <a:rPr lang="zh-CN" altLang="en-US" sz="2200" dirty="0"/>
            <a:t>平衡</a:t>
          </a:r>
          <a:endParaRPr lang="en-US" altLang="zh-CN" sz="2200" dirty="0"/>
        </a:p>
        <a:p>
          <a:pPr>
            <a:lnSpc>
              <a:spcPts val="2800"/>
            </a:lnSpc>
            <a:spcAft>
              <a:spcPts val="0"/>
            </a:spcAft>
          </a:pPr>
          <a:r>
            <a:rPr lang="zh-CN" altLang="en-US" sz="2200" dirty="0"/>
            <a:t>关系</a:t>
          </a:r>
        </a:p>
      </dgm:t>
    </dgm:pt>
    <dgm:pt modelId="{D8F73F0C-1623-47CC-A362-DCD2588DCEE1}" type="parTrans" cxnId="{3FA388F5-2411-49C8-8599-2E00AA6F5036}">
      <dgm:prSet/>
      <dgm:spPr/>
      <dgm:t>
        <a:bodyPr/>
        <a:lstStyle/>
        <a:p>
          <a:endParaRPr lang="zh-CN" altLang="en-US" sz="2200"/>
        </a:p>
      </dgm:t>
    </dgm:pt>
    <dgm:pt modelId="{290E8450-832A-4A99-A5A9-9E9E65ECDE5E}" type="sibTrans" cxnId="{3FA388F5-2411-49C8-8599-2E00AA6F5036}">
      <dgm:prSet/>
      <dgm:spPr/>
      <dgm:t>
        <a:bodyPr/>
        <a:lstStyle/>
        <a:p>
          <a:endParaRPr lang="zh-CN" altLang="en-US" sz="2200"/>
        </a:p>
      </dgm:t>
    </dgm:pt>
    <dgm:pt modelId="{98C727C5-D0E4-429D-92AB-7F78B29EA949}">
      <dgm:prSet phldrT="[文本]" custT="1"/>
      <dgm:spPr/>
      <dgm:t>
        <a:bodyPr/>
        <a:lstStyle/>
        <a:p>
          <a:pPr marL="0" lvl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高效</a:t>
          </a:r>
          <a:endParaRPr lang="en-US" altLang="zh-CN" sz="22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原则</a:t>
          </a:r>
        </a:p>
      </dgm:t>
    </dgm:pt>
    <dgm:pt modelId="{0F688AC7-AA21-4BE9-81DF-FD80AE9AC869}" type="parTrans" cxnId="{8FC7E066-A098-4C50-8063-A67D48E18460}">
      <dgm:prSet/>
      <dgm:spPr/>
      <dgm:t>
        <a:bodyPr/>
        <a:lstStyle/>
        <a:p>
          <a:endParaRPr lang="zh-CN" altLang="en-US" sz="2200"/>
        </a:p>
      </dgm:t>
    </dgm:pt>
    <dgm:pt modelId="{D5AC8AB9-3E1E-446F-863F-C11CFE8273A1}" type="sibTrans" cxnId="{8FC7E066-A098-4C50-8063-A67D48E18460}">
      <dgm:prSet/>
      <dgm:spPr/>
      <dgm:t>
        <a:bodyPr/>
        <a:lstStyle/>
        <a:p>
          <a:endParaRPr lang="zh-CN" altLang="en-US" sz="2200"/>
        </a:p>
      </dgm:t>
    </dgm:pt>
    <dgm:pt modelId="{DF94F03D-8BE2-453B-BC72-FF6AFF202251}">
      <dgm:prSet phldrT="[文本]" custT="1"/>
      <dgm:spPr/>
      <dgm:t>
        <a:bodyPr/>
        <a:lstStyle/>
        <a:p>
          <a:pPr marL="0" lvl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分解</a:t>
          </a:r>
          <a:endParaRPr lang="en-US" altLang="zh-CN" sz="22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原则</a:t>
          </a:r>
        </a:p>
      </dgm:t>
    </dgm:pt>
    <dgm:pt modelId="{48C835B8-4021-450C-A3E2-08ABAA79E1B1}" type="parTrans" cxnId="{743C5312-41F6-4A80-A303-0F6EF0BA8319}">
      <dgm:prSet/>
      <dgm:spPr/>
      <dgm:t>
        <a:bodyPr/>
        <a:lstStyle/>
        <a:p>
          <a:endParaRPr lang="zh-CN" altLang="en-US" sz="2200"/>
        </a:p>
      </dgm:t>
    </dgm:pt>
    <dgm:pt modelId="{E18BD068-8B42-4C83-A088-EBB850D5993F}" type="sibTrans" cxnId="{743C5312-41F6-4A80-A303-0F6EF0BA8319}">
      <dgm:prSet/>
      <dgm:spPr/>
      <dgm:t>
        <a:bodyPr/>
        <a:lstStyle/>
        <a:p>
          <a:endParaRPr lang="zh-CN" altLang="en-US" sz="2200"/>
        </a:p>
      </dgm:t>
    </dgm:pt>
    <dgm:pt modelId="{D13CC3A4-BDF5-4A27-B839-4E62689B7923}">
      <dgm:prSet phldrT="[文本]" custT="1"/>
      <dgm:spPr/>
      <dgm:t>
        <a:bodyPr/>
        <a:lstStyle/>
        <a:p>
          <a:r>
            <a:rPr lang="zh-CN" altLang="en-US" sz="2200" dirty="0"/>
            <a:t>分类管理原则</a:t>
          </a:r>
        </a:p>
      </dgm:t>
    </dgm:pt>
    <dgm:pt modelId="{091873BE-296B-4207-B419-8B7C7A27FB9A}" type="parTrans" cxnId="{6D397943-BB28-485D-BD63-6D5A9E2B8D9B}">
      <dgm:prSet/>
      <dgm:spPr/>
      <dgm:t>
        <a:bodyPr/>
        <a:lstStyle/>
        <a:p>
          <a:endParaRPr lang="zh-CN" altLang="en-US" sz="2200"/>
        </a:p>
      </dgm:t>
    </dgm:pt>
    <dgm:pt modelId="{615FB086-3F84-48E3-AAA9-DF5DD956CDA3}" type="sibTrans" cxnId="{6D397943-BB28-485D-BD63-6D5A9E2B8D9B}">
      <dgm:prSet/>
      <dgm:spPr/>
      <dgm:t>
        <a:bodyPr/>
        <a:lstStyle/>
        <a:p>
          <a:endParaRPr lang="zh-CN" altLang="en-US" sz="2200"/>
        </a:p>
      </dgm:t>
    </dgm:pt>
    <dgm:pt modelId="{325439D5-8A28-45BE-A0F1-0F6DFE1FBECD}">
      <dgm:prSet phldrT="[文本]" custT="1"/>
      <dgm:spPr/>
      <dgm:t>
        <a:bodyPr/>
        <a:lstStyle/>
        <a:p>
          <a:r>
            <a:rPr lang="zh-CN" altLang="en-US" sz="2200" dirty="0"/>
            <a:t>实时控制原则</a:t>
          </a:r>
        </a:p>
      </dgm:t>
    </dgm:pt>
    <dgm:pt modelId="{BAA7CACC-5BF0-49EE-8D21-A32101A41675}" type="parTrans" cxnId="{90270B89-9BA3-4108-B052-BFC9A631AE20}">
      <dgm:prSet/>
      <dgm:spPr/>
      <dgm:t>
        <a:bodyPr/>
        <a:lstStyle/>
        <a:p>
          <a:endParaRPr lang="zh-CN" altLang="en-US" sz="2200"/>
        </a:p>
      </dgm:t>
    </dgm:pt>
    <dgm:pt modelId="{032F62EB-AEE8-4A2C-97B1-557DBBD2138C}" type="sibTrans" cxnId="{90270B89-9BA3-4108-B052-BFC9A631AE20}">
      <dgm:prSet/>
      <dgm:spPr/>
      <dgm:t>
        <a:bodyPr/>
        <a:lstStyle/>
        <a:p>
          <a:endParaRPr lang="zh-CN" altLang="en-US" sz="2200"/>
        </a:p>
      </dgm:t>
    </dgm:pt>
    <dgm:pt modelId="{F45D1404-2094-4E7D-B905-857EEEDA51B7}">
      <dgm:prSet phldrT="[文本]" custT="1"/>
      <dgm:spPr/>
      <dgm:t>
        <a:bodyPr/>
        <a:lstStyle/>
        <a:p>
          <a:r>
            <a:rPr lang="zh-CN" altLang="en-US" sz="2200" dirty="0"/>
            <a:t>简单有效原则</a:t>
          </a:r>
        </a:p>
      </dgm:t>
    </dgm:pt>
    <dgm:pt modelId="{89E51E21-3A53-42FB-BB23-88C61FE38D6C}" type="parTrans" cxnId="{3582467D-E6AA-4B9B-908F-FF44174F4604}">
      <dgm:prSet/>
      <dgm:spPr/>
      <dgm:t>
        <a:bodyPr/>
        <a:lstStyle/>
        <a:p>
          <a:endParaRPr lang="zh-CN" altLang="en-US" sz="2200"/>
        </a:p>
      </dgm:t>
    </dgm:pt>
    <dgm:pt modelId="{2F592F09-4BF7-4C87-A566-704F178E0592}" type="sibTrans" cxnId="{3582467D-E6AA-4B9B-908F-FF44174F4604}">
      <dgm:prSet/>
      <dgm:spPr/>
      <dgm:t>
        <a:bodyPr/>
        <a:lstStyle/>
        <a:p>
          <a:endParaRPr lang="zh-CN" altLang="en-US" sz="2200"/>
        </a:p>
      </dgm:t>
    </dgm:pt>
    <dgm:pt modelId="{FF45B66A-9B29-43F8-84C5-1C11E58EC56A}">
      <dgm:prSet phldrT="[文本]" custT="1"/>
      <dgm:spPr/>
      <dgm:t>
        <a:bodyPr/>
        <a:lstStyle/>
        <a:p>
          <a:r>
            <a:rPr lang="zh-CN" altLang="en-US" sz="2200" dirty="0"/>
            <a:t>规模控制原则</a:t>
          </a:r>
        </a:p>
      </dgm:t>
    </dgm:pt>
    <dgm:pt modelId="{D4501455-A90E-4625-95EE-5C713A871791}" type="parTrans" cxnId="{6FF52BF8-1EAE-4031-9F7A-F0B5C5C0D975}">
      <dgm:prSet/>
      <dgm:spPr/>
      <dgm:t>
        <a:bodyPr/>
        <a:lstStyle/>
        <a:p>
          <a:endParaRPr lang="zh-CN" altLang="en-US" sz="2200"/>
        </a:p>
      </dgm:t>
    </dgm:pt>
    <dgm:pt modelId="{8C8D24E1-AC81-4FED-8895-BE4A8C549DC2}" type="sibTrans" cxnId="{6FF52BF8-1EAE-4031-9F7A-F0B5C5C0D975}">
      <dgm:prSet/>
      <dgm:spPr/>
      <dgm:t>
        <a:bodyPr/>
        <a:lstStyle/>
        <a:p>
          <a:endParaRPr lang="zh-CN" altLang="en-US" sz="2200"/>
        </a:p>
      </dgm:t>
    </dgm:pt>
    <dgm:pt modelId="{FF38B7A0-7280-45D4-9951-60538F3D7633}" type="pres">
      <dgm:prSet presAssocID="{C6A77136-1130-4FA6-B4EE-C6C58592E0AE}" presName="cycle" presStyleCnt="0">
        <dgm:presLayoutVars>
          <dgm:dir/>
          <dgm:resizeHandles val="exact"/>
        </dgm:presLayoutVars>
      </dgm:prSet>
      <dgm:spPr/>
    </dgm:pt>
    <dgm:pt modelId="{1F4AEC3C-0105-4B46-8F18-0FF4C5F3FE37}" type="pres">
      <dgm:prSet presAssocID="{0B6E964D-ECA7-45DF-BC30-D99EDF97F41B}" presName="node" presStyleLbl="node1" presStyleIdx="0" presStyleCnt="7" custScaleY="127981">
        <dgm:presLayoutVars>
          <dgm:bulletEnabled val="1"/>
        </dgm:presLayoutVars>
      </dgm:prSet>
      <dgm:spPr/>
    </dgm:pt>
    <dgm:pt modelId="{CAFA401D-5EFA-4A8D-96E3-5F286ECB0E69}" type="pres">
      <dgm:prSet presAssocID="{0B6E964D-ECA7-45DF-BC30-D99EDF97F41B}" presName="spNode" presStyleCnt="0"/>
      <dgm:spPr/>
    </dgm:pt>
    <dgm:pt modelId="{E561DD9D-1D8E-4E6E-A3EB-D605C2DB719F}" type="pres">
      <dgm:prSet presAssocID="{290E8450-832A-4A99-A5A9-9E9E65ECDE5E}" presName="sibTrans" presStyleLbl="sibTrans1D1" presStyleIdx="0" presStyleCnt="7"/>
      <dgm:spPr/>
    </dgm:pt>
    <dgm:pt modelId="{C52C7B54-7912-4793-B1DA-57B959272E51}" type="pres">
      <dgm:prSet presAssocID="{98C727C5-D0E4-429D-92AB-7F78B29EA949}" presName="node" presStyleLbl="node1" presStyleIdx="1" presStyleCnt="7" custScaleY="127981">
        <dgm:presLayoutVars>
          <dgm:bulletEnabled val="1"/>
        </dgm:presLayoutVars>
      </dgm:prSet>
      <dgm:spPr/>
    </dgm:pt>
    <dgm:pt modelId="{71E508C9-E9A7-497E-B577-0DACAACA811C}" type="pres">
      <dgm:prSet presAssocID="{98C727C5-D0E4-429D-92AB-7F78B29EA949}" presName="spNode" presStyleCnt="0"/>
      <dgm:spPr/>
    </dgm:pt>
    <dgm:pt modelId="{2B308D32-4D43-40CE-94FD-C92F955E9768}" type="pres">
      <dgm:prSet presAssocID="{D5AC8AB9-3E1E-446F-863F-C11CFE8273A1}" presName="sibTrans" presStyleLbl="sibTrans1D1" presStyleIdx="1" presStyleCnt="7"/>
      <dgm:spPr/>
    </dgm:pt>
    <dgm:pt modelId="{E04D44CD-7F40-4B1D-A43C-79891FE4C2ED}" type="pres">
      <dgm:prSet presAssocID="{DF94F03D-8BE2-453B-BC72-FF6AFF202251}" presName="node" presStyleLbl="node1" presStyleIdx="2" presStyleCnt="7" custScaleY="127981">
        <dgm:presLayoutVars>
          <dgm:bulletEnabled val="1"/>
        </dgm:presLayoutVars>
      </dgm:prSet>
      <dgm:spPr/>
    </dgm:pt>
    <dgm:pt modelId="{16B37F79-CB6C-451C-8CBF-3CB2AC34546D}" type="pres">
      <dgm:prSet presAssocID="{DF94F03D-8BE2-453B-BC72-FF6AFF202251}" presName="spNode" presStyleCnt="0"/>
      <dgm:spPr/>
    </dgm:pt>
    <dgm:pt modelId="{84F20491-F02B-457E-9CD2-1BF0F1ECEBFB}" type="pres">
      <dgm:prSet presAssocID="{E18BD068-8B42-4C83-A088-EBB850D5993F}" presName="sibTrans" presStyleLbl="sibTrans1D1" presStyleIdx="2" presStyleCnt="7"/>
      <dgm:spPr/>
    </dgm:pt>
    <dgm:pt modelId="{7BF0192B-5BCB-4FBC-8EFB-61B831FA3F43}" type="pres">
      <dgm:prSet presAssocID="{325439D5-8A28-45BE-A0F1-0F6DFE1FBECD}" presName="node" presStyleLbl="node1" presStyleIdx="3" presStyleCnt="7" custScaleY="127981">
        <dgm:presLayoutVars>
          <dgm:bulletEnabled val="1"/>
        </dgm:presLayoutVars>
      </dgm:prSet>
      <dgm:spPr/>
    </dgm:pt>
    <dgm:pt modelId="{26C82ACE-5358-4977-82C7-0AD354601F2B}" type="pres">
      <dgm:prSet presAssocID="{325439D5-8A28-45BE-A0F1-0F6DFE1FBECD}" presName="spNode" presStyleCnt="0"/>
      <dgm:spPr/>
    </dgm:pt>
    <dgm:pt modelId="{2A4CD626-C2A7-4934-9E0E-4728F01D2559}" type="pres">
      <dgm:prSet presAssocID="{032F62EB-AEE8-4A2C-97B1-557DBBD2138C}" presName="sibTrans" presStyleLbl="sibTrans1D1" presStyleIdx="3" presStyleCnt="7"/>
      <dgm:spPr/>
    </dgm:pt>
    <dgm:pt modelId="{508A2FA9-A53C-4B72-B909-ADCC5B89552D}" type="pres">
      <dgm:prSet presAssocID="{D13CC3A4-BDF5-4A27-B839-4E62689B7923}" presName="node" presStyleLbl="node1" presStyleIdx="4" presStyleCnt="7" custScaleY="127981">
        <dgm:presLayoutVars>
          <dgm:bulletEnabled val="1"/>
        </dgm:presLayoutVars>
      </dgm:prSet>
      <dgm:spPr/>
    </dgm:pt>
    <dgm:pt modelId="{6E23AE1C-4F75-4153-8D48-F84DF0EED5E1}" type="pres">
      <dgm:prSet presAssocID="{D13CC3A4-BDF5-4A27-B839-4E62689B7923}" presName="spNode" presStyleCnt="0"/>
      <dgm:spPr/>
    </dgm:pt>
    <dgm:pt modelId="{573F1F75-A095-47E8-9A79-0C19604D15DE}" type="pres">
      <dgm:prSet presAssocID="{615FB086-3F84-48E3-AAA9-DF5DD956CDA3}" presName="sibTrans" presStyleLbl="sibTrans1D1" presStyleIdx="4" presStyleCnt="7"/>
      <dgm:spPr/>
    </dgm:pt>
    <dgm:pt modelId="{264DA329-2C84-4DAC-9F12-5D8EF9EACA7D}" type="pres">
      <dgm:prSet presAssocID="{F45D1404-2094-4E7D-B905-857EEEDA51B7}" presName="node" presStyleLbl="node1" presStyleIdx="5" presStyleCnt="7" custScaleY="127981">
        <dgm:presLayoutVars>
          <dgm:bulletEnabled val="1"/>
        </dgm:presLayoutVars>
      </dgm:prSet>
      <dgm:spPr/>
    </dgm:pt>
    <dgm:pt modelId="{85C81E19-3241-4492-9068-0E7C1BBAB412}" type="pres">
      <dgm:prSet presAssocID="{F45D1404-2094-4E7D-B905-857EEEDA51B7}" presName="spNode" presStyleCnt="0"/>
      <dgm:spPr/>
    </dgm:pt>
    <dgm:pt modelId="{2FDCCB6A-A9AA-4861-8AEE-A9D577BB422A}" type="pres">
      <dgm:prSet presAssocID="{2F592F09-4BF7-4C87-A566-704F178E0592}" presName="sibTrans" presStyleLbl="sibTrans1D1" presStyleIdx="5" presStyleCnt="7"/>
      <dgm:spPr/>
    </dgm:pt>
    <dgm:pt modelId="{435D36A7-9423-48A9-8DB2-A70E00CD19AF}" type="pres">
      <dgm:prSet presAssocID="{FF45B66A-9B29-43F8-84C5-1C11E58EC56A}" presName="node" presStyleLbl="node1" presStyleIdx="6" presStyleCnt="7" custScaleY="127981">
        <dgm:presLayoutVars>
          <dgm:bulletEnabled val="1"/>
        </dgm:presLayoutVars>
      </dgm:prSet>
      <dgm:spPr/>
    </dgm:pt>
    <dgm:pt modelId="{62830A48-C4FA-4945-AC76-85591425CC2C}" type="pres">
      <dgm:prSet presAssocID="{FF45B66A-9B29-43F8-84C5-1C11E58EC56A}" presName="spNode" presStyleCnt="0"/>
      <dgm:spPr/>
    </dgm:pt>
    <dgm:pt modelId="{25D66EBA-E7BF-4E22-9DDB-F9082CB943A9}" type="pres">
      <dgm:prSet presAssocID="{8C8D24E1-AC81-4FED-8895-BE4A8C549DC2}" presName="sibTrans" presStyleLbl="sibTrans1D1" presStyleIdx="6" presStyleCnt="7"/>
      <dgm:spPr/>
    </dgm:pt>
  </dgm:ptLst>
  <dgm:cxnLst>
    <dgm:cxn modelId="{602F0805-CF16-4ACC-8E92-F2A6BB87CB2A}" type="presOf" srcId="{2F592F09-4BF7-4C87-A566-704F178E0592}" destId="{2FDCCB6A-A9AA-4861-8AEE-A9D577BB422A}" srcOrd="0" destOrd="0" presId="urn:microsoft.com/office/officeart/2005/8/layout/cycle6"/>
    <dgm:cxn modelId="{743C5312-41F6-4A80-A303-0F6EF0BA8319}" srcId="{C6A77136-1130-4FA6-B4EE-C6C58592E0AE}" destId="{DF94F03D-8BE2-453B-BC72-FF6AFF202251}" srcOrd="2" destOrd="0" parTransId="{48C835B8-4021-450C-A3E2-08ABAA79E1B1}" sibTransId="{E18BD068-8B42-4C83-A088-EBB850D5993F}"/>
    <dgm:cxn modelId="{6D397943-BB28-485D-BD63-6D5A9E2B8D9B}" srcId="{C6A77136-1130-4FA6-B4EE-C6C58592E0AE}" destId="{D13CC3A4-BDF5-4A27-B839-4E62689B7923}" srcOrd="4" destOrd="0" parTransId="{091873BE-296B-4207-B419-8B7C7A27FB9A}" sibTransId="{615FB086-3F84-48E3-AAA9-DF5DD956CDA3}"/>
    <dgm:cxn modelId="{8FC7E066-A098-4C50-8063-A67D48E18460}" srcId="{C6A77136-1130-4FA6-B4EE-C6C58592E0AE}" destId="{98C727C5-D0E4-429D-92AB-7F78B29EA949}" srcOrd="1" destOrd="0" parTransId="{0F688AC7-AA21-4BE9-81DF-FD80AE9AC869}" sibTransId="{D5AC8AB9-3E1E-446F-863F-C11CFE8273A1}"/>
    <dgm:cxn modelId="{929A5B4F-0D1B-495C-83BB-1B832ADDC21C}" type="presOf" srcId="{0B6E964D-ECA7-45DF-BC30-D99EDF97F41B}" destId="{1F4AEC3C-0105-4B46-8F18-0FF4C5F3FE37}" srcOrd="0" destOrd="0" presId="urn:microsoft.com/office/officeart/2005/8/layout/cycle6"/>
    <dgm:cxn modelId="{7449A84F-5FA3-4354-AD5F-7D3A6013A832}" type="presOf" srcId="{E18BD068-8B42-4C83-A088-EBB850D5993F}" destId="{84F20491-F02B-457E-9CD2-1BF0F1ECEBFB}" srcOrd="0" destOrd="0" presId="urn:microsoft.com/office/officeart/2005/8/layout/cycle6"/>
    <dgm:cxn modelId="{F313E271-0E99-45D7-852D-02B8EE066032}" type="presOf" srcId="{D5AC8AB9-3E1E-446F-863F-C11CFE8273A1}" destId="{2B308D32-4D43-40CE-94FD-C92F955E9768}" srcOrd="0" destOrd="0" presId="urn:microsoft.com/office/officeart/2005/8/layout/cycle6"/>
    <dgm:cxn modelId="{3582467D-E6AA-4B9B-908F-FF44174F4604}" srcId="{C6A77136-1130-4FA6-B4EE-C6C58592E0AE}" destId="{F45D1404-2094-4E7D-B905-857EEEDA51B7}" srcOrd="5" destOrd="0" parTransId="{89E51E21-3A53-42FB-BB23-88C61FE38D6C}" sibTransId="{2F592F09-4BF7-4C87-A566-704F178E0592}"/>
    <dgm:cxn modelId="{90270B89-9BA3-4108-B052-BFC9A631AE20}" srcId="{C6A77136-1130-4FA6-B4EE-C6C58592E0AE}" destId="{325439D5-8A28-45BE-A0F1-0F6DFE1FBECD}" srcOrd="3" destOrd="0" parTransId="{BAA7CACC-5BF0-49EE-8D21-A32101A41675}" sibTransId="{032F62EB-AEE8-4A2C-97B1-557DBBD2138C}"/>
    <dgm:cxn modelId="{0F447A94-B7F9-4C4D-832D-D0E71CD58602}" type="presOf" srcId="{8C8D24E1-AC81-4FED-8895-BE4A8C549DC2}" destId="{25D66EBA-E7BF-4E22-9DDB-F9082CB943A9}" srcOrd="0" destOrd="0" presId="urn:microsoft.com/office/officeart/2005/8/layout/cycle6"/>
    <dgm:cxn modelId="{9FA71095-D11E-447F-9BE1-40098BE548FE}" type="presOf" srcId="{615FB086-3F84-48E3-AAA9-DF5DD956CDA3}" destId="{573F1F75-A095-47E8-9A79-0C19604D15DE}" srcOrd="0" destOrd="0" presId="urn:microsoft.com/office/officeart/2005/8/layout/cycle6"/>
    <dgm:cxn modelId="{99286D97-C9E3-437D-BCE0-CBF6B7CBA705}" type="presOf" srcId="{032F62EB-AEE8-4A2C-97B1-557DBBD2138C}" destId="{2A4CD626-C2A7-4934-9E0E-4728F01D2559}" srcOrd="0" destOrd="0" presId="urn:microsoft.com/office/officeart/2005/8/layout/cycle6"/>
    <dgm:cxn modelId="{36131EAB-76B4-4952-856D-F9CAC4A20234}" type="presOf" srcId="{FF45B66A-9B29-43F8-84C5-1C11E58EC56A}" destId="{435D36A7-9423-48A9-8DB2-A70E00CD19AF}" srcOrd="0" destOrd="0" presId="urn:microsoft.com/office/officeart/2005/8/layout/cycle6"/>
    <dgm:cxn modelId="{B8B9E5AD-7DC1-4E4E-881B-1F433A8A4721}" type="presOf" srcId="{C6A77136-1130-4FA6-B4EE-C6C58592E0AE}" destId="{FF38B7A0-7280-45D4-9951-60538F3D7633}" srcOrd="0" destOrd="0" presId="urn:microsoft.com/office/officeart/2005/8/layout/cycle6"/>
    <dgm:cxn modelId="{C29C0DB4-B222-4D0C-BFD4-19910150F6E6}" type="presOf" srcId="{290E8450-832A-4A99-A5A9-9E9E65ECDE5E}" destId="{E561DD9D-1D8E-4E6E-A3EB-D605C2DB719F}" srcOrd="0" destOrd="0" presId="urn:microsoft.com/office/officeart/2005/8/layout/cycle6"/>
    <dgm:cxn modelId="{5F757CCB-5C6E-4E34-BBD8-4AE50DDB5782}" type="presOf" srcId="{DF94F03D-8BE2-453B-BC72-FF6AFF202251}" destId="{E04D44CD-7F40-4B1D-A43C-79891FE4C2ED}" srcOrd="0" destOrd="0" presId="urn:microsoft.com/office/officeart/2005/8/layout/cycle6"/>
    <dgm:cxn modelId="{F2C322E4-75E4-411A-B008-62171C7309A7}" type="presOf" srcId="{F45D1404-2094-4E7D-B905-857EEEDA51B7}" destId="{264DA329-2C84-4DAC-9F12-5D8EF9EACA7D}" srcOrd="0" destOrd="0" presId="urn:microsoft.com/office/officeart/2005/8/layout/cycle6"/>
    <dgm:cxn modelId="{3DB55FE4-982A-46E6-ABD7-AAE5CE7B75E1}" type="presOf" srcId="{98C727C5-D0E4-429D-92AB-7F78B29EA949}" destId="{C52C7B54-7912-4793-B1DA-57B959272E51}" srcOrd="0" destOrd="0" presId="urn:microsoft.com/office/officeart/2005/8/layout/cycle6"/>
    <dgm:cxn modelId="{3FA388F5-2411-49C8-8599-2E00AA6F5036}" srcId="{C6A77136-1130-4FA6-B4EE-C6C58592E0AE}" destId="{0B6E964D-ECA7-45DF-BC30-D99EDF97F41B}" srcOrd="0" destOrd="0" parTransId="{D8F73F0C-1623-47CC-A362-DCD2588DCEE1}" sibTransId="{290E8450-832A-4A99-A5A9-9E9E65ECDE5E}"/>
    <dgm:cxn modelId="{6FF52BF8-1EAE-4031-9F7A-F0B5C5C0D975}" srcId="{C6A77136-1130-4FA6-B4EE-C6C58592E0AE}" destId="{FF45B66A-9B29-43F8-84C5-1C11E58EC56A}" srcOrd="6" destOrd="0" parTransId="{D4501455-A90E-4625-95EE-5C713A871791}" sibTransId="{8C8D24E1-AC81-4FED-8895-BE4A8C549DC2}"/>
    <dgm:cxn modelId="{8ABE7BF9-B963-464B-9666-C45DDA979984}" type="presOf" srcId="{325439D5-8A28-45BE-A0F1-0F6DFE1FBECD}" destId="{7BF0192B-5BCB-4FBC-8EFB-61B831FA3F43}" srcOrd="0" destOrd="0" presId="urn:microsoft.com/office/officeart/2005/8/layout/cycle6"/>
    <dgm:cxn modelId="{4612B7FD-08DE-4D18-8B9C-8174E513DADB}" type="presOf" srcId="{D13CC3A4-BDF5-4A27-B839-4E62689B7923}" destId="{508A2FA9-A53C-4B72-B909-ADCC5B89552D}" srcOrd="0" destOrd="0" presId="urn:microsoft.com/office/officeart/2005/8/layout/cycle6"/>
    <dgm:cxn modelId="{A84FB771-9B12-450A-B229-1D8F87B04DBB}" type="presParOf" srcId="{FF38B7A0-7280-45D4-9951-60538F3D7633}" destId="{1F4AEC3C-0105-4B46-8F18-0FF4C5F3FE37}" srcOrd="0" destOrd="0" presId="urn:microsoft.com/office/officeart/2005/8/layout/cycle6"/>
    <dgm:cxn modelId="{646D93B3-9018-4FEE-A403-E503B593BF08}" type="presParOf" srcId="{FF38B7A0-7280-45D4-9951-60538F3D7633}" destId="{CAFA401D-5EFA-4A8D-96E3-5F286ECB0E69}" srcOrd="1" destOrd="0" presId="urn:microsoft.com/office/officeart/2005/8/layout/cycle6"/>
    <dgm:cxn modelId="{A7DD8B43-85E9-47AD-8237-16B81F541B82}" type="presParOf" srcId="{FF38B7A0-7280-45D4-9951-60538F3D7633}" destId="{E561DD9D-1D8E-4E6E-A3EB-D605C2DB719F}" srcOrd="2" destOrd="0" presId="urn:microsoft.com/office/officeart/2005/8/layout/cycle6"/>
    <dgm:cxn modelId="{00BB00E4-A801-4EB3-82A4-D981BA70D573}" type="presParOf" srcId="{FF38B7A0-7280-45D4-9951-60538F3D7633}" destId="{C52C7B54-7912-4793-B1DA-57B959272E51}" srcOrd="3" destOrd="0" presId="urn:microsoft.com/office/officeart/2005/8/layout/cycle6"/>
    <dgm:cxn modelId="{7160C173-A37C-4CF5-91DC-7F51DB7A1252}" type="presParOf" srcId="{FF38B7A0-7280-45D4-9951-60538F3D7633}" destId="{71E508C9-E9A7-497E-B577-0DACAACA811C}" srcOrd="4" destOrd="0" presId="urn:microsoft.com/office/officeart/2005/8/layout/cycle6"/>
    <dgm:cxn modelId="{38901E7C-F681-4BF3-8A9E-0CB42C9CFE3C}" type="presParOf" srcId="{FF38B7A0-7280-45D4-9951-60538F3D7633}" destId="{2B308D32-4D43-40CE-94FD-C92F955E9768}" srcOrd="5" destOrd="0" presId="urn:microsoft.com/office/officeart/2005/8/layout/cycle6"/>
    <dgm:cxn modelId="{621C421D-A7E8-4923-A55B-E413F44ADF2A}" type="presParOf" srcId="{FF38B7A0-7280-45D4-9951-60538F3D7633}" destId="{E04D44CD-7F40-4B1D-A43C-79891FE4C2ED}" srcOrd="6" destOrd="0" presId="urn:microsoft.com/office/officeart/2005/8/layout/cycle6"/>
    <dgm:cxn modelId="{BFA38AA8-A308-4FD8-82A8-EE19F9253D47}" type="presParOf" srcId="{FF38B7A0-7280-45D4-9951-60538F3D7633}" destId="{16B37F79-CB6C-451C-8CBF-3CB2AC34546D}" srcOrd="7" destOrd="0" presId="urn:microsoft.com/office/officeart/2005/8/layout/cycle6"/>
    <dgm:cxn modelId="{2FD1CDD7-37F9-441B-AC37-60D98B73E712}" type="presParOf" srcId="{FF38B7A0-7280-45D4-9951-60538F3D7633}" destId="{84F20491-F02B-457E-9CD2-1BF0F1ECEBFB}" srcOrd="8" destOrd="0" presId="urn:microsoft.com/office/officeart/2005/8/layout/cycle6"/>
    <dgm:cxn modelId="{C070386E-6C79-4766-A71C-E9A291EF44B4}" type="presParOf" srcId="{FF38B7A0-7280-45D4-9951-60538F3D7633}" destId="{7BF0192B-5BCB-4FBC-8EFB-61B831FA3F43}" srcOrd="9" destOrd="0" presId="urn:microsoft.com/office/officeart/2005/8/layout/cycle6"/>
    <dgm:cxn modelId="{0EF2C2E4-7A7B-4CD8-9428-D7E1FBF77B0D}" type="presParOf" srcId="{FF38B7A0-7280-45D4-9951-60538F3D7633}" destId="{26C82ACE-5358-4977-82C7-0AD354601F2B}" srcOrd="10" destOrd="0" presId="urn:microsoft.com/office/officeart/2005/8/layout/cycle6"/>
    <dgm:cxn modelId="{1E15EAA4-3980-42E1-8CFC-D88FADE47656}" type="presParOf" srcId="{FF38B7A0-7280-45D4-9951-60538F3D7633}" destId="{2A4CD626-C2A7-4934-9E0E-4728F01D2559}" srcOrd="11" destOrd="0" presId="urn:microsoft.com/office/officeart/2005/8/layout/cycle6"/>
    <dgm:cxn modelId="{5CCC450D-9F23-4E4D-B9BC-C6563728F86D}" type="presParOf" srcId="{FF38B7A0-7280-45D4-9951-60538F3D7633}" destId="{508A2FA9-A53C-4B72-B909-ADCC5B89552D}" srcOrd="12" destOrd="0" presId="urn:microsoft.com/office/officeart/2005/8/layout/cycle6"/>
    <dgm:cxn modelId="{EDA23E75-C860-46C2-A6AA-8714B7CCD6F6}" type="presParOf" srcId="{FF38B7A0-7280-45D4-9951-60538F3D7633}" destId="{6E23AE1C-4F75-4153-8D48-F84DF0EED5E1}" srcOrd="13" destOrd="0" presId="urn:microsoft.com/office/officeart/2005/8/layout/cycle6"/>
    <dgm:cxn modelId="{FE1F4A04-190D-402E-925B-15F2AAFEE253}" type="presParOf" srcId="{FF38B7A0-7280-45D4-9951-60538F3D7633}" destId="{573F1F75-A095-47E8-9A79-0C19604D15DE}" srcOrd="14" destOrd="0" presId="urn:microsoft.com/office/officeart/2005/8/layout/cycle6"/>
    <dgm:cxn modelId="{72191EA2-6EAA-4C2E-92AB-B91D17592CB8}" type="presParOf" srcId="{FF38B7A0-7280-45D4-9951-60538F3D7633}" destId="{264DA329-2C84-4DAC-9F12-5D8EF9EACA7D}" srcOrd="15" destOrd="0" presId="urn:microsoft.com/office/officeart/2005/8/layout/cycle6"/>
    <dgm:cxn modelId="{A902B5D6-2ABF-4BB0-A454-082CCA695349}" type="presParOf" srcId="{FF38B7A0-7280-45D4-9951-60538F3D7633}" destId="{85C81E19-3241-4492-9068-0E7C1BBAB412}" srcOrd="16" destOrd="0" presId="urn:microsoft.com/office/officeart/2005/8/layout/cycle6"/>
    <dgm:cxn modelId="{EDC7AD88-3106-47B3-BF1B-C538E73B784D}" type="presParOf" srcId="{FF38B7A0-7280-45D4-9951-60538F3D7633}" destId="{2FDCCB6A-A9AA-4861-8AEE-A9D577BB422A}" srcOrd="17" destOrd="0" presId="urn:microsoft.com/office/officeart/2005/8/layout/cycle6"/>
    <dgm:cxn modelId="{61070A61-AA22-44AA-ABE2-F4A103CEBDE5}" type="presParOf" srcId="{FF38B7A0-7280-45D4-9951-60538F3D7633}" destId="{435D36A7-9423-48A9-8DB2-A70E00CD19AF}" srcOrd="18" destOrd="0" presId="urn:microsoft.com/office/officeart/2005/8/layout/cycle6"/>
    <dgm:cxn modelId="{602C22BC-448B-4E15-893B-C6E964A29D8F}" type="presParOf" srcId="{FF38B7A0-7280-45D4-9951-60538F3D7633}" destId="{62830A48-C4FA-4945-AC76-85591425CC2C}" srcOrd="19" destOrd="0" presId="urn:microsoft.com/office/officeart/2005/8/layout/cycle6"/>
    <dgm:cxn modelId="{C27172AF-74F7-4D11-8DF2-6CCA1E8D8041}" type="presParOf" srcId="{FF38B7A0-7280-45D4-9951-60538F3D7633}" destId="{25D66EBA-E7BF-4E22-9DDB-F9082CB943A9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4421A6-7167-4175-A6E3-CE8514A32796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030AF21-04F0-413B-AC9A-E50AC4DAA908}">
      <dgm:prSet phldrT="[文本]"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1)</a:t>
          </a:r>
          <a:r>
            <a: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完结管理活动</a:t>
          </a:r>
          <a:endParaRPr lang="zh-CN" altLang="en-US" dirty="0"/>
        </a:p>
      </dgm:t>
    </dgm:pt>
    <dgm:pt modelId="{AACAEFF7-AF66-4D2F-98BD-40C72F781F07}" type="parTrans" cxnId="{5301C9EE-C1E5-4377-8ED7-7E9A3099ACDC}">
      <dgm:prSet/>
      <dgm:spPr/>
      <dgm:t>
        <a:bodyPr/>
        <a:lstStyle/>
        <a:p>
          <a:endParaRPr lang="zh-CN" altLang="en-US"/>
        </a:p>
      </dgm:t>
    </dgm:pt>
    <dgm:pt modelId="{001809A6-1C72-4195-AE1F-B74C29C920EF}" type="sibTrans" cxnId="{5301C9EE-C1E5-4377-8ED7-7E9A3099ACDC}">
      <dgm:prSet/>
      <dgm:spPr/>
      <dgm:t>
        <a:bodyPr/>
        <a:lstStyle/>
        <a:p>
          <a:endParaRPr lang="zh-CN" altLang="en-US"/>
        </a:p>
      </dgm:t>
    </dgm:pt>
    <dgm:pt modelId="{4EAF8CBF-DA76-4F50-9C20-0F6D7AFE178D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2)</a:t>
          </a:r>
          <a:r>
            <a: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正式结束项目</a:t>
          </a:r>
          <a:endParaRPr lang="en-US" altLang="zh-CN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A06BDD3-FD68-4EA8-8E98-96CCE97BC30A}" type="parTrans" cxnId="{111BE159-AA90-4924-83E4-EB85310179F6}">
      <dgm:prSet/>
      <dgm:spPr/>
      <dgm:t>
        <a:bodyPr/>
        <a:lstStyle/>
        <a:p>
          <a:endParaRPr lang="zh-CN" altLang="en-US"/>
        </a:p>
      </dgm:t>
    </dgm:pt>
    <dgm:pt modelId="{6E4AF2A4-6867-4DA2-A567-A68D827A13E9}" type="sibTrans" cxnId="{111BE159-AA90-4924-83E4-EB85310179F6}">
      <dgm:prSet/>
      <dgm:spPr/>
      <dgm:t>
        <a:bodyPr/>
        <a:lstStyle/>
        <a:p>
          <a:endParaRPr lang="zh-CN" altLang="en-US"/>
        </a:p>
      </dgm:t>
    </dgm:pt>
    <dgm:pt modelId="{54FF83EC-22A2-4A2B-B6E0-C5FFA3D65B4E}">
      <dgm:prSet/>
      <dgm:spPr/>
      <dgm:t>
        <a:bodyPr/>
        <a:lstStyle/>
        <a:p>
          <a:r>
            <a: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3)</a:t>
          </a:r>
          <a:r>
            <a:rPr lang="zh-CN" altLang="en-US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释放组织资源</a:t>
          </a:r>
          <a:endParaRPr lang="en-US" altLang="zh-CN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2033B29-C64E-49CC-BEF3-BD3FC9DAADF9}" type="parTrans" cxnId="{DF4530DC-A79E-4616-8A0E-6B681A644E60}">
      <dgm:prSet/>
      <dgm:spPr/>
      <dgm:t>
        <a:bodyPr/>
        <a:lstStyle/>
        <a:p>
          <a:endParaRPr lang="zh-CN" altLang="en-US"/>
        </a:p>
      </dgm:t>
    </dgm:pt>
    <dgm:pt modelId="{EA95F073-B322-40F0-A42F-C84828705DA7}" type="sibTrans" cxnId="{DF4530DC-A79E-4616-8A0E-6B681A644E60}">
      <dgm:prSet/>
      <dgm:spPr/>
      <dgm:t>
        <a:bodyPr/>
        <a:lstStyle/>
        <a:p>
          <a:endParaRPr lang="zh-CN" altLang="en-US"/>
        </a:p>
      </dgm:t>
    </dgm:pt>
    <dgm:pt modelId="{219EED24-7EC6-4392-BFD0-9DA11EC252DE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4)</a:t>
          </a:r>
          <a:r>
            <a: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总结经验教训</a:t>
          </a:r>
          <a:endParaRPr lang="en-US" altLang="zh-CN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7BB119F-5CE4-404D-A6E3-B69FBC9594E4}" type="parTrans" cxnId="{BE77BD2C-D2DB-401E-A88B-501FAF6DB4B7}">
      <dgm:prSet/>
      <dgm:spPr/>
      <dgm:t>
        <a:bodyPr/>
        <a:lstStyle/>
        <a:p>
          <a:endParaRPr lang="zh-CN" altLang="en-US"/>
        </a:p>
      </dgm:t>
    </dgm:pt>
    <dgm:pt modelId="{B7A9C09D-E65B-4836-9F20-C3E12F2B9589}" type="sibTrans" cxnId="{BE77BD2C-D2DB-401E-A88B-501FAF6DB4B7}">
      <dgm:prSet/>
      <dgm:spPr/>
      <dgm:t>
        <a:bodyPr/>
        <a:lstStyle/>
        <a:p>
          <a:endParaRPr lang="zh-CN" altLang="en-US"/>
        </a:p>
      </dgm:t>
    </dgm:pt>
    <dgm:pt modelId="{E70495BB-3DFA-4BFF-BC4D-926260DAAF98}" type="pres">
      <dgm:prSet presAssocID="{6F4421A6-7167-4175-A6E3-CE8514A32796}" presName="CompostProcess" presStyleCnt="0">
        <dgm:presLayoutVars>
          <dgm:dir/>
          <dgm:resizeHandles val="exact"/>
        </dgm:presLayoutVars>
      </dgm:prSet>
      <dgm:spPr/>
    </dgm:pt>
    <dgm:pt modelId="{E9DD0AE1-00EC-45E3-A950-20FD43AEFA31}" type="pres">
      <dgm:prSet presAssocID="{6F4421A6-7167-4175-A6E3-CE8514A32796}" presName="arrow" presStyleLbl="bgShp" presStyleIdx="0" presStyleCnt="1"/>
      <dgm:spPr/>
    </dgm:pt>
    <dgm:pt modelId="{B4B85733-F7BD-4FA0-8BEF-C316B0D4C85A}" type="pres">
      <dgm:prSet presAssocID="{6F4421A6-7167-4175-A6E3-CE8514A32796}" presName="linearProcess" presStyleCnt="0"/>
      <dgm:spPr/>
    </dgm:pt>
    <dgm:pt modelId="{DDEADB25-9FCF-433B-822F-DE9CD75AB467}" type="pres">
      <dgm:prSet presAssocID="{7030AF21-04F0-413B-AC9A-E50AC4DAA908}" presName="textNode" presStyleLbl="node1" presStyleIdx="0" presStyleCnt="4">
        <dgm:presLayoutVars>
          <dgm:bulletEnabled val="1"/>
        </dgm:presLayoutVars>
      </dgm:prSet>
      <dgm:spPr/>
    </dgm:pt>
    <dgm:pt modelId="{D971284B-EA2E-485D-BFF2-2293DE56FA87}" type="pres">
      <dgm:prSet presAssocID="{001809A6-1C72-4195-AE1F-B74C29C920EF}" presName="sibTrans" presStyleCnt="0"/>
      <dgm:spPr/>
    </dgm:pt>
    <dgm:pt modelId="{FFE8E84E-60E7-46E2-B58B-5FE0B21751A3}" type="pres">
      <dgm:prSet presAssocID="{4EAF8CBF-DA76-4F50-9C20-0F6D7AFE178D}" presName="textNode" presStyleLbl="node1" presStyleIdx="1" presStyleCnt="4">
        <dgm:presLayoutVars>
          <dgm:bulletEnabled val="1"/>
        </dgm:presLayoutVars>
      </dgm:prSet>
      <dgm:spPr/>
    </dgm:pt>
    <dgm:pt modelId="{5D011225-BC7F-4E31-A7CF-F533F82A84AF}" type="pres">
      <dgm:prSet presAssocID="{6E4AF2A4-6867-4DA2-A567-A68D827A13E9}" presName="sibTrans" presStyleCnt="0"/>
      <dgm:spPr/>
    </dgm:pt>
    <dgm:pt modelId="{BA2FBC0E-E35B-4E82-9F92-3C232DC40DEC}" type="pres">
      <dgm:prSet presAssocID="{54FF83EC-22A2-4A2B-B6E0-C5FFA3D65B4E}" presName="textNode" presStyleLbl="node1" presStyleIdx="2" presStyleCnt="4">
        <dgm:presLayoutVars>
          <dgm:bulletEnabled val="1"/>
        </dgm:presLayoutVars>
      </dgm:prSet>
      <dgm:spPr/>
    </dgm:pt>
    <dgm:pt modelId="{E6688E50-A703-45F4-A07F-7AB334DEE71F}" type="pres">
      <dgm:prSet presAssocID="{EA95F073-B322-40F0-A42F-C84828705DA7}" presName="sibTrans" presStyleCnt="0"/>
      <dgm:spPr/>
    </dgm:pt>
    <dgm:pt modelId="{B682C799-54D8-4027-88D7-B0F83B744560}" type="pres">
      <dgm:prSet presAssocID="{219EED24-7EC6-4392-BFD0-9DA11EC252D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5958F0D-3332-4991-9822-1501867C3083}" type="presOf" srcId="{54FF83EC-22A2-4A2B-B6E0-C5FFA3D65B4E}" destId="{BA2FBC0E-E35B-4E82-9F92-3C232DC40DEC}" srcOrd="0" destOrd="0" presId="urn:microsoft.com/office/officeart/2005/8/layout/hProcess9"/>
    <dgm:cxn modelId="{BE77BD2C-D2DB-401E-A88B-501FAF6DB4B7}" srcId="{6F4421A6-7167-4175-A6E3-CE8514A32796}" destId="{219EED24-7EC6-4392-BFD0-9DA11EC252DE}" srcOrd="3" destOrd="0" parTransId="{17BB119F-5CE4-404D-A6E3-B69FBC9594E4}" sibTransId="{B7A9C09D-E65B-4836-9F20-C3E12F2B9589}"/>
    <dgm:cxn modelId="{0BDBCF40-4C6B-46C8-9520-AAF93E9D99C9}" type="presOf" srcId="{4EAF8CBF-DA76-4F50-9C20-0F6D7AFE178D}" destId="{FFE8E84E-60E7-46E2-B58B-5FE0B21751A3}" srcOrd="0" destOrd="0" presId="urn:microsoft.com/office/officeart/2005/8/layout/hProcess9"/>
    <dgm:cxn modelId="{1727455F-6E8C-4CE0-8702-54CAF4738504}" type="presOf" srcId="{6F4421A6-7167-4175-A6E3-CE8514A32796}" destId="{E70495BB-3DFA-4BFF-BC4D-926260DAAF98}" srcOrd="0" destOrd="0" presId="urn:microsoft.com/office/officeart/2005/8/layout/hProcess9"/>
    <dgm:cxn modelId="{111BE159-AA90-4924-83E4-EB85310179F6}" srcId="{6F4421A6-7167-4175-A6E3-CE8514A32796}" destId="{4EAF8CBF-DA76-4F50-9C20-0F6D7AFE178D}" srcOrd="1" destOrd="0" parTransId="{CA06BDD3-FD68-4EA8-8E98-96CCE97BC30A}" sibTransId="{6E4AF2A4-6867-4DA2-A567-A68D827A13E9}"/>
    <dgm:cxn modelId="{1CDD39AD-F37B-4CE4-8536-B31589A6F5A7}" type="presOf" srcId="{219EED24-7EC6-4392-BFD0-9DA11EC252DE}" destId="{B682C799-54D8-4027-88D7-B0F83B744560}" srcOrd="0" destOrd="0" presId="urn:microsoft.com/office/officeart/2005/8/layout/hProcess9"/>
    <dgm:cxn modelId="{AAD5F8B7-8B70-4F9A-8531-6B6B2F0D3BA3}" type="presOf" srcId="{7030AF21-04F0-413B-AC9A-E50AC4DAA908}" destId="{DDEADB25-9FCF-433B-822F-DE9CD75AB467}" srcOrd="0" destOrd="0" presId="urn:microsoft.com/office/officeart/2005/8/layout/hProcess9"/>
    <dgm:cxn modelId="{DF4530DC-A79E-4616-8A0E-6B681A644E60}" srcId="{6F4421A6-7167-4175-A6E3-CE8514A32796}" destId="{54FF83EC-22A2-4A2B-B6E0-C5FFA3D65B4E}" srcOrd="2" destOrd="0" parTransId="{B2033B29-C64E-49CC-BEF3-BD3FC9DAADF9}" sibTransId="{EA95F073-B322-40F0-A42F-C84828705DA7}"/>
    <dgm:cxn modelId="{5301C9EE-C1E5-4377-8ED7-7E9A3099ACDC}" srcId="{6F4421A6-7167-4175-A6E3-CE8514A32796}" destId="{7030AF21-04F0-413B-AC9A-E50AC4DAA908}" srcOrd="0" destOrd="0" parTransId="{AACAEFF7-AF66-4D2F-98BD-40C72F781F07}" sibTransId="{001809A6-1C72-4195-AE1F-B74C29C920EF}"/>
    <dgm:cxn modelId="{C825F84D-281E-4815-8981-AF651B3A9AEA}" type="presParOf" srcId="{E70495BB-3DFA-4BFF-BC4D-926260DAAF98}" destId="{E9DD0AE1-00EC-45E3-A950-20FD43AEFA31}" srcOrd="0" destOrd="0" presId="urn:microsoft.com/office/officeart/2005/8/layout/hProcess9"/>
    <dgm:cxn modelId="{7787AEB8-F7FC-4783-B6DF-EA9E09D0E618}" type="presParOf" srcId="{E70495BB-3DFA-4BFF-BC4D-926260DAAF98}" destId="{B4B85733-F7BD-4FA0-8BEF-C316B0D4C85A}" srcOrd="1" destOrd="0" presId="urn:microsoft.com/office/officeart/2005/8/layout/hProcess9"/>
    <dgm:cxn modelId="{070080AE-4848-451D-85FB-A153FA92F89C}" type="presParOf" srcId="{B4B85733-F7BD-4FA0-8BEF-C316B0D4C85A}" destId="{DDEADB25-9FCF-433B-822F-DE9CD75AB467}" srcOrd="0" destOrd="0" presId="urn:microsoft.com/office/officeart/2005/8/layout/hProcess9"/>
    <dgm:cxn modelId="{D543106E-88C8-48A4-845C-19B77B7F118B}" type="presParOf" srcId="{B4B85733-F7BD-4FA0-8BEF-C316B0D4C85A}" destId="{D971284B-EA2E-485D-BFF2-2293DE56FA87}" srcOrd="1" destOrd="0" presId="urn:microsoft.com/office/officeart/2005/8/layout/hProcess9"/>
    <dgm:cxn modelId="{3F55DB51-39FB-4AB5-B5AE-7309FD2EA2C3}" type="presParOf" srcId="{B4B85733-F7BD-4FA0-8BEF-C316B0D4C85A}" destId="{FFE8E84E-60E7-46E2-B58B-5FE0B21751A3}" srcOrd="2" destOrd="0" presId="urn:microsoft.com/office/officeart/2005/8/layout/hProcess9"/>
    <dgm:cxn modelId="{62DA833C-8DBF-46BF-AD59-B77894A2FFFA}" type="presParOf" srcId="{B4B85733-F7BD-4FA0-8BEF-C316B0D4C85A}" destId="{5D011225-BC7F-4E31-A7CF-F533F82A84AF}" srcOrd="3" destOrd="0" presId="urn:microsoft.com/office/officeart/2005/8/layout/hProcess9"/>
    <dgm:cxn modelId="{898023D0-2918-4B7F-A7F5-8807CC47F322}" type="presParOf" srcId="{B4B85733-F7BD-4FA0-8BEF-C316B0D4C85A}" destId="{BA2FBC0E-E35B-4E82-9F92-3C232DC40DEC}" srcOrd="4" destOrd="0" presId="urn:microsoft.com/office/officeart/2005/8/layout/hProcess9"/>
    <dgm:cxn modelId="{5A7493DC-154D-4C22-B776-855EE38CE72C}" type="presParOf" srcId="{B4B85733-F7BD-4FA0-8BEF-C316B0D4C85A}" destId="{E6688E50-A703-45F4-A07F-7AB334DEE71F}" srcOrd="5" destOrd="0" presId="urn:microsoft.com/office/officeart/2005/8/layout/hProcess9"/>
    <dgm:cxn modelId="{97506C34-257C-430C-A7F1-5690E5190E55}" type="presParOf" srcId="{B4B85733-F7BD-4FA0-8BEF-C316B0D4C85A}" destId="{B682C799-54D8-4027-88D7-B0F83B74456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5D1EA-EB9F-468C-8321-7E2C2836955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67D4668-82E1-47E2-A04D-119A1AB64317}">
      <dgm:prSet phldrT="[文本]" custT="1"/>
      <dgm:spPr/>
      <dgm:t>
        <a:bodyPr/>
        <a:lstStyle/>
        <a:p>
          <a:r>
            <a:rPr lang="zh-CN" altLang="en-US" sz="2400" b="1" dirty="0"/>
            <a:t>结束项目的具体任务</a:t>
          </a:r>
        </a:p>
      </dgm:t>
    </dgm:pt>
    <dgm:pt modelId="{CDE4E55B-142E-4241-B05A-001EB25CEC24}" type="parTrans" cxnId="{FBD9ADE2-1209-42F6-A5A4-46ACD929AE58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311BD16B-D963-4710-B6B2-A5EA2F526789}" type="sibTrans" cxnId="{FBD9ADE2-1209-42F6-A5A4-46ACD929AE58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479FB037-B95C-4365-A1F7-5317D0F9E8C1}">
      <dgm:prSet phldrT="[文本]" custT="1"/>
      <dgm:spPr/>
      <dgm:t>
        <a:bodyPr/>
        <a:lstStyle/>
        <a:p>
          <a:r>
            <a:rPr lang="en-US" altLang="zh-CN" sz="1800" b="1" dirty="0"/>
            <a:t>1. </a:t>
          </a:r>
          <a:r>
            <a:rPr lang="zh-CN" altLang="en-US" sz="1800" b="1" dirty="0"/>
            <a:t>确保完成项目</a:t>
          </a:r>
          <a:endParaRPr lang="zh-CN" altLang="en-US" sz="1800" dirty="0"/>
        </a:p>
      </dgm:t>
    </dgm:pt>
    <dgm:pt modelId="{3B47D81C-6780-42CF-8B0E-91F42E5C4769}" type="parTrans" cxnId="{CEE453AE-E463-42D6-934A-DFED7D0C435E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5BC64FBC-F6DF-4ABA-9E78-16CAFFF6D800}" type="sibTrans" cxnId="{CEE453AE-E463-42D6-934A-DFED7D0C435E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656C1CD9-B211-45C2-992D-D776F90F5AF4}">
      <dgm:prSet phldrT="[文本]" custT="1"/>
      <dgm:spPr/>
      <dgm:t>
        <a:bodyPr/>
        <a:lstStyle/>
        <a:p>
          <a:r>
            <a:rPr lang="en-US" altLang="zh-CN" sz="1800" b="1" dirty="0"/>
            <a:t>2. </a:t>
          </a:r>
          <a:r>
            <a:rPr lang="zh-CN" altLang="en-US" sz="1800" b="1" dirty="0"/>
            <a:t>组织过程资产收集整理</a:t>
          </a:r>
          <a:endParaRPr lang="zh-CN" altLang="en-US" sz="1800" dirty="0"/>
        </a:p>
      </dgm:t>
    </dgm:pt>
    <dgm:pt modelId="{2B1C27AD-CE22-4E54-A3AC-86EBA717CC56}" type="parTrans" cxnId="{029C9896-6908-445C-AAF4-54FD23D41E8C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1F20D4EA-348A-487B-B5D1-786283110FEA}" type="sibTrans" cxnId="{029C9896-6908-445C-AAF4-54FD23D41E8C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67F5E52C-7331-4A46-AE54-B8E8D61C5B48}">
      <dgm:prSet phldrT="[文本]" custT="1"/>
      <dgm:spPr/>
      <dgm:t>
        <a:bodyPr/>
        <a:lstStyle/>
        <a:p>
          <a:r>
            <a:rPr lang="en-US" altLang="zh-CN" sz="1800" b="1" dirty="0"/>
            <a:t>3. </a:t>
          </a:r>
          <a:r>
            <a:rPr lang="zh-CN" altLang="en-US" sz="1800" b="1" dirty="0"/>
            <a:t>特殊情况处理</a:t>
          </a:r>
          <a:endParaRPr lang="zh-CN" altLang="en-US" sz="1800" dirty="0"/>
        </a:p>
      </dgm:t>
    </dgm:pt>
    <dgm:pt modelId="{5C150721-3A10-47E3-9A78-DC8E09E6746B}" type="parTrans" cxnId="{1AE3DB0F-49A1-4858-9CF9-909619577ED6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1464BFE4-297E-4A1E-AA96-3C1FC4068FB0}" type="sibTrans" cxnId="{1AE3DB0F-49A1-4858-9CF9-909619577ED6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8B274479-D85E-46A2-B54A-9B6BFE1AF389}">
      <dgm:prSet phldrT="[文本]" custT="1"/>
      <dgm:spPr/>
      <dgm:t>
        <a:bodyPr/>
        <a:lstStyle/>
        <a:p>
          <a:r>
            <a:rPr lang="zh-CN" altLang="en-US" sz="1800"/>
            <a:t>确保项目目标</a:t>
          </a:r>
          <a:endParaRPr lang="zh-CN" altLang="en-US" sz="1800" dirty="0"/>
        </a:p>
      </dgm:t>
    </dgm:pt>
    <dgm:pt modelId="{CAE5B802-4D7B-4369-9E4A-506012E151BC}" type="parTrans" cxnId="{A6C55185-3FD8-4B9B-95F1-62C04976598D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2AF75BC1-6D29-4CBA-A2BF-B62910CEF391}" type="sibTrans" cxnId="{A6C55185-3FD8-4B9B-95F1-62C04976598D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E9B1F0D3-C442-45BB-8644-1F55BDBD90FF}">
      <dgm:prSet phldrT="[文本]" custT="1"/>
      <dgm:spPr/>
      <dgm:t>
        <a:bodyPr/>
        <a:lstStyle/>
        <a:p>
          <a:r>
            <a:rPr lang="zh-CN" altLang="en-US" sz="1800"/>
            <a:t>确保工作完成</a:t>
          </a:r>
          <a:endParaRPr lang="zh-CN" altLang="en-US" sz="1800" dirty="0"/>
        </a:p>
      </dgm:t>
    </dgm:pt>
    <dgm:pt modelId="{33C889C8-8AC4-4EBB-AC55-2B69F2A18462}" type="parTrans" cxnId="{9DAA1826-3EC6-440A-BA72-16EF7E9A81E3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541D078-1294-4CCB-852D-29646806A970}" type="sibTrans" cxnId="{9DAA1826-3EC6-440A-BA72-16EF7E9A81E3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ADBC1685-BBA2-4D6B-A3A5-72A6A04FBC92}">
      <dgm:prSet phldrT="[文本]" custT="1"/>
      <dgm:spPr/>
      <dgm:t>
        <a:bodyPr/>
        <a:lstStyle/>
        <a:p>
          <a:r>
            <a:rPr lang="zh-CN" altLang="en-US" sz="1800" dirty="0"/>
            <a:t>邀请干系人参与</a:t>
          </a:r>
        </a:p>
      </dgm:t>
    </dgm:pt>
    <dgm:pt modelId="{5FDAC692-82B1-4D23-9526-B0844DA9EBD8}" type="parTrans" cxnId="{527AFC0C-642F-46DA-BC5E-4F2D11627A01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3CA46EF8-8A69-4290-AED7-9E9806280E83}" type="sibTrans" cxnId="{527AFC0C-642F-46DA-BC5E-4F2D11627A01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1A954CD0-D010-4A70-9202-797BC2C92BB2}">
      <dgm:prSet phldrT="[文本]" custT="1"/>
      <dgm:spPr/>
      <dgm:t>
        <a:bodyPr/>
        <a:lstStyle/>
        <a:p>
          <a:r>
            <a:rPr lang="zh-CN" altLang="en-US" sz="1800" dirty="0"/>
            <a:t>配置控制过程资产</a:t>
          </a:r>
        </a:p>
      </dgm:t>
    </dgm:pt>
    <dgm:pt modelId="{14F40AAB-120C-4CFB-8409-AB9CE721956C}" type="parTrans" cxnId="{BE0A2822-87F4-4459-9336-E7E9BC662F53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3AD8FD38-D987-4DB4-B1BA-6572AA1AD77A}" type="sibTrans" cxnId="{BE0A2822-87F4-4459-9336-E7E9BC662F53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972AAE9D-44F4-4748-B35E-A33594231EBB}">
      <dgm:prSet phldrT="[文本]" custT="1"/>
      <dgm:spPr/>
      <dgm:t>
        <a:bodyPr/>
        <a:lstStyle/>
        <a:p>
          <a:r>
            <a:rPr lang="zh-CN" altLang="en-US" sz="1800" dirty="0"/>
            <a:t>数据收集存储分析</a:t>
          </a:r>
        </a:p>
      </dgm:t>
    </dgm:pt>
    <dgm:pt modelId="{546E14F5-3143-419D-8B2F-09CFC97D1865}" type="parTrans" cxnId="{107C4749-2FC5-42F8-A315-D34D9C51A36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A3CE477B-F79F-4272-9EC6-B214F6662238}" type="sibTrans" cxnId="{107C4749-2FC5-42F8-A315-D34D9C51A36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17E78927-12ED-4622-9085-DD73A98B2C94}">
      <dgm:prSet phldrT="[文本]" custT="1"/>
      <dgm:spPr/>
      <dgm:t>
        <a:bodyPr/>
        <a:lstStyle/>
        <a:p>
          <a:r>
            <a:rPr lang="zh-CN" altLang="en-US" sz="1800" dirty="0"/>
            <a:t>失败项目处理</a:t>
          </a:r>
        </a:p>
      </dgm:t>
    </dgm:pt>
    <dgm:pt modelId="{2AD3FFCC-929A-4F85-AF66-BF9919FA64AC}" type="parTrans" cxnId="{0E6C830D-AB75-460D-88A6-7B2CDF4D2826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C464DCD-D001-464C-B8F9-44A23FEF0A2C}" type="sibTrans" cxnId="{0E6C830D-AB75-460D-88A6-7B2CDF4D2826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2E9FF0E3-A033-41F1-83D7-D843E30FA915}">
      <dgm:prSet phldrT="[文本]" custT="1"/>
      <dgm:spPr/>
      <dgm:t>
        <a:bodyPr/>
        <a:lstStyle/>
        <a:p>
          <a:r>
            <a:rPr lang="zh-CN" altLang="en-US" sz="1800"/>
            <a:t>取消项目处理</a:t>
          </a:r>
          <a:endParaRPr lang="zh-CN" altLang="en-US" sz="1800" dirty="0"/>
        </a:p>
      </dgm:t>
    </dgm:pt>
    <dgm:pt modelId="{4DD82BA7-0840-4ACC-80AE-291E1CC45F2F}" type="parTrans" cxnId="{9F032617-64B0-4629-A4D8-57981CA99C65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9FACD15B-F4FB-4498-94A1-8B27916DD1AD}" type="sibTrans" cxnId="{9F032617-64B0-4629-A4D8-57981CA99C65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66EE90AA-D4E0-4D28-BCF8-C0F785877251}" type="pres">
      <dgm:prSet presAssocID="{5725D1EA-EB9F-468C-8321-7E2C283695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02D41E-11E1-4295-A044-87DD009DDD2E}" type="pres">
      <dgm:prSet presAssocID="{E67D4668-82E1-47E2-A04D-119A1AB64317}" presName="hierRoot1" presStyleCnt="0">
        <dgm:presLayoutVars>
          <dgm:hierBranch val="init"/>
        </dgm:presLayoutVars>
      </dgm:prSet>
      <dgm:spPr/>
    </dgm:pt>
    <dgm:pt modelId="{7BF19BD5-EFD3-48F1-AB68-0E717B9FF157}" type="pres">
      <dgm:prSet presAssocID="{E67D4668-82E1-47E2-A04D-119A1AB64317}" presName="rootComposite1" presStyleCnt="0"/>
      <dgm:spPr/>
    </dgm:pt>
    <dgm:pt modelId="{96191278-B942-4B8D-967F-B6AD9DDDA8F3}" type="pres">
      <dgm:prSet presAssocID="{E67D4668-82E1-47E2-A04D-119A1AB64317}" presName="rootText1" presStyleLbl="node0" presStyleIdx="0" presStyleCnt="1" custScaleX="213118" custScaleY="81885">
        <dgm:presLayoutVars>
          <dgm:chPref val="3"/>
        </dgm:presLayoutVars>
      </dgm:prSet>
      <dgm:spPr/>
    </dgm:pt>
    <dgm:pt modelId="{01F57026-18BF-4F7A-A903-D1BFE6768F29}" type="pres">
      <dgm:prSet presAssocID="{E67D4668-82E1-47E2-A04D-119A1AB64317}" presName="rootConnector1" presStyleLbl="node1" presStyleIdx="0" presStyleCnt="0"/>
      <dgm:spPr/>
    </dgm:pt>
    <dgm:pt modelId="{307331E2-8F39-49DA-B350-A29A609DF079}" type="pres">
      <dgm:prSet presAssocID="{E67D4668-82E1-47E2-A04D-119A1AB64317}" presName="hierChild2" presStyleCnt="0"/>
      <dgm:spPr/>
    </dgm:pt>
    <dgm:pt modelId="{C72A816F-DC5D-449C-8B28-C2058E25F94D}" type="pres">
      <dgm:prSet presAssocID="{3B47D81C-6780-42CF-8B0E-91F42E5C4769}" presName="Name37" presStyleLbl="parChTrans1D2" presStyleIdx="0" presStyleCnt="3"/>
      <dgm:spPr/>
    </dgm:pt>
    <dgm:pt modelId="{73A98316-444C-4F61-B11B-34167307511D}" type="pres">
      <dgm:prSet presAssocID="{479FB037-B95C-4365-A1F7-5317D0F9E8C1}" presName="hierRoot2" presStyleCnt="0">
        <dgm:presLayoutVars>
          <dgm:hierBranch val="init"/>
        </dgm:presLayoutVars>
      </dgm:prSet>
      <dgm:spPr/>
    </dgm:pt>
    <dgm:pt modelId="{AC2C1856-144E-4528-ACF9-F9226AC406B5}" type="pres">
      <dgm:prSet presAssocID="{479FB037-B95C-4365-A1F7-5317D0F9E8C1}" presName="rootComposite" presStyleCnt="0"/>
      <dgm:spPr/>
    </dgm:pt>
    <dgm:pt modelId="{AC76EAB2-4EDD-4578-99B6-40D30A6C433D}" type="pres">
      <dgm:prSet presAssocID="{479FB037-B95C-4365-A1F7-5317D0F9E8C1}" presName="rootText" presStyleLbl="node2" presStyleIdx="0" presStyleCnt="3" custScaleX="124319" custLinFactNeighborX="-74520" custLinFactNeighborY="-3836">
        <dgm:presLayoutVars>
          <dgm:chPref val="3"/>
        </dgm:presLayoutVars>
      </dgm:prSet>
      <dgm:spPr/>
    </dgm:pt>
    <dgm:pt modelId="{CC1D38CC-7E99-46E9-8934-C3F4456A84B2}" type="pres">
      <dgm:prSet presAssocID="{479FB037-B95C-4365-A1F7-5317D0F9E8C1}" presName="rootConnector" presStyleLbl="node2" presStyleIdx="0" presStyleCnt="3"/>
      <dgm:spPr/>
    </dgm:pt>
    <dgm:pt modelId="{94D665AE-562E-43DA-89F4-94016C0CC4C4}" type="pres">
      <dgm:prSet presAssocID="{479FB037-B95C-4365-A1F7-5317D0F9E8C1}" presName="hierChild4" presStyleCnt="0"/>
      <dgm:spPr/>
    </dgm:pt>
    <dgm:pt modelId="{657F13BF-ACB7-4665-AAE3-127F7BFCC99B}" type="pres">
      <dgm:prSet presAssocID="{CAE5B802-4D7B-4369-9E4A-506012E151BC}" presName="Name37" presStyleLbl="parChTrans1D3" presStyleIdx="0" presStyleCnt="7"/>
      <dgm:spPr/>
    </dgm:pt>
    <dgm:pt modelId="{A3859258-0917-4085-BC00-D9A2B3FF6292}" type="pres">
      <dgm:prSet presAssocID="{8B274479-D85E-46A2-B54A-9B6BFE1AF389}" presName="hierRoot2" presStyleCnt="0">
        <dgm:presLayoutVars>
          <dgm:hierBranch val="init"/>
        </dgm:presLayoutVars>
      </dgm:prSet>
      <dgm:spPr/>
    </dgm:pt>
    <dgm:pt modelId="{B9476531-D79D-47EB-AA61-11629FB6A8DA}" type="pres">
      <dgm:prSet presAssocID="{8B274479-D85E-46A2-B54A-9B6BFE1AF389}" presName="rootComposite" presStyleCnt="0"/>
      <dgm:spPr/>
    </dgm:pt>
    <dgm:pt modelId="{8912AF43-5879-437B-9C80-1DC252A3CD8F}" type="pres">
      <dgm:prSet presAssocID="{8B274479-D85E-46A2-B54A-9B6BFE1AF389}" presName="rootText" presStyleLbl="node3" presStyleIdx="0" presStyleCnt="7" custScaleX="112800" custLinFactNeighborX="-61153" custLinFactNeighborY="-509">
        <dgm:presLayoutVars>
          <dgm:chPref val="3"/>
        </dgm:presLayoutVars>
      </dgm:prSet>
      <dgm:spPr/>
    </dgm:pt>
    <dgm:pt modelId="{7529C47C-F674-4E26-857A-AEB1CB2B1166}" type="pres">
      <dgm:prSet presAssocID="{8B274479-D85E-46A2-B54A-9B6BFE1AF389}" presName="rootConnector" presStyleLbl="node3" presStyleIdx="0" presStyleCnt="7"/>
      <dgm:spPr/>
    </dgm:pt>
    <dgm:pt modelId="{D72D6E9D-2B28-4B22-B5A9-67652E79B9BE}" type="pres">
      <dgm:prSet presAssocID="{8B274479-D85E-46A2-B54A-9B6BFE1AF389}" presName="hierChild4" presStyleCnt="0"/>
      <dgm:spPr/>
    </dgm:pt>
    <dgm:pt modelId="{7BF65E96-8F78-4568-90D4-AE1A8EED3F64}" type="pres">
      <dgm:prSet presAssocID="{8B274479-D85E-46A2-B54A-9B6BFE1AF389}" presName="hierChild5" presStyleCnt="0"/>
      <dgm:spPr/>
    </dgm:pt>
    <dgm:pt modelId="{687128CD-0165-41F4-9578-4E4C751F55DF}" type="pres">
      <dgm:prSet presAssocID="{33C889C8-8AC4-4EBB-AC55-2B69F2A18462}" presName="Name37" presStyleLbl="parChTrans1D3" presStyleIdx="1" presStyleCnt="7"/>
      <dgm:spPr/>
    </dgm:pt>
    <dgm:pt modelId="{2FFECEE5-54B5-48F4-82DB-01D60FF56BE4}" type="pres">
      <dgm:prSet presAssocID="{E9B1F0D3-C442-45BB-8644-1F55BDBD90FF}" presName="hierRoot2" presStyleCnt="0">
        <dgm:presLayoutVars>
          <dgm:hierBranch val="init"/>
        </dgm:presLayoutVars>
      </dgm:prSet>
      <dgm:spPr/>
    </dgm:pt>
    <dgm:pt modelId="{F21EA701-75C5-4CCD-8CDC-BC22295194FF}" type="pres">
      <dgm:prSet presAssocID="{E9B1F0D3-C442-45BB-8644-1F55BDBD90FF}" presName="rootComposite" presStyleCnt="0"/>
      <dgm:spPr/>
    </dgm:pt>
    <dgm:pt modelId="{6609B0EE-6C1C-479C-9B88-3771F963144C}" type="pres">
      <dgm:prSet presAssocID="{E9B1F0D3-C442-45BB-8644-1F55BDBD90FF}" presName="rootText" presStyleLbl="node3" presStyleIdx="1" presStyleCnt="7" custScaleX="114960" custLinFactNeighborX="-61153" custLinFactNeighborY="-509">
        <dgm:presLayoutVars>
          <dgm:chPref val="3"/>
        </dgm:presLayoutVars>
      </dgm:prSet>
      <dgm:spPr/>
    </dgm:pt>
    <dgm:pt modelId="{32F9F7C9-25D0-4A7D-9CD9-F0800BF413C3}" type="pres">
      <dgm:prSet presAssocID="{E9B1F0D3-C442-45BB-8644-1F55BDBD90FF}" presName="rootConnector" presStyleLbl="node3" presStyleIdx="1" presStyleCnt="7"/>
      <dgm:spPr/>
    </dgm:pt>
    <dgm:pt modelId="{D55D3DB1-FDB7-4152-ADCF-59EEBD2031E1}" type="pres">
      <dgm:prSet presAssocID="{E9B1F0D3-C442-45BB-8644-1F55BDBD90FF}" presName="hierChild4" presStyleCnt="0"/>
      <dgm:spPr/>
    </dgm:pt>
    <dgm:pt modelId="{DC7EE5D9-6067-4EF1-A5C8-1BAD4EA082DA}" type="pres">
      <dgm:prSet presAssocID="{E9B1F0D3-C442-45BB-8644-1F55BDBD90FF}" presName="hierChild5" presStyleCnt="0"/>
      <dgm:spPr/>
    </dgm:pt>
    <dgm:pt modelId="{56AA1C56-A429-4B7A-8A08-381547EB46A6}" type="pres">
      <dgm:prSet presAssocID="{5FDAC692-82B1-4D23-9526-B0844DA9EBD8}" presName="Name37" presStyleLbl="parChTrans1D3" presStyleIdx="2" presStyleCnt="7"/>
      <dgm:spPr/>
    </dgm:pt>
    <dgm:pt modelId="{ECAA73B4-01D6-450A-8B7E-A625CBC2F96F}" type="pres">
      <dgm:prSet presAssocID="{ADBC1685-BBA2-4D6B-A3A5-72A6A04FBC92}" presName="hierRoot2" presStyleCnt="0">
        <dgm:presLayoutVars>
          <dgm:hierBranch val="init"/>
        </dgm:presLayoutVars>
      </dgm:prSet>
      <dgm:spPr/>
    </dgm:pt>
    <dgm:pt modelId="{7EFF6435-12B9-47F1-BC3B-E0BAFDDF6A80}" type="pres">
      <dgm:prSet presAssocID="{ADBC1685-BBA2-4D6B-A3A5-72A6A04FBC92}" presName="rootComposite" presStyleCnt="0"/>
      <dgm:spPr/>
    </dgm:pt>
    <dgm:pt modelId="{9F5B8644-2D6D-4F47-93B7-85D6090A2DFE}" type="pres">
      <dgm:prSet presAssocID="{ADBC1685-BBA2-4D6B-A3A5-72A6A04FBC92}" presName="rootText" presStyleLbl="node3" presStyleIdx="2" presStyleCnt="7" custScaleX="117120" custLinFactNeighborX="-61153" custLinFactNeighborY="-3211">
        <dgm:presLayoutVars>
          <dgm:chPref val="3"/>
        </dgm:presLayoutVars>
      </dgm:prSet>
      <dgm:spPr/>
    </dgm:pt>
    <dgm:pt modelId="{D9823F06-7329-487E-A50F-7AAB0F0F2E0F}" type="pres">
      <dgm:prSet presAssocID="{ADBC1685-BBA2-4D6B-A3A5-72A6A04FBC92}" presName="rootConnector" presStyleLbl="node3" presStyleIdx="2" presStyleCnt="7"/>
      <dgm:spPr/>
    </dgm:pt>
    <dgm:pt modelId="{DE58D2BB-D668-49B9-B14D-DDA895D9BEF3}" type="pres">
      <dgm:prSet presAssocID="{ADBC1685-BBA2-4D6B-A3A5-72A6A04FBC92}" presName="hierChild4" presStyleCnt="0"/>
      <dgm:spPr/>
    </dgm:pt>
    <dgm:pt modelId="{50B9D3CF-711B-4BC4-B9D1-C5AFADFF9E19}" type="pres">
      <dgm:prSet presAssocID="{ADBC1685-BBA2-4D6B-A3A5-72A6A04FBC92}" presName="hierChild5" presStyleCnt="0"/>
      <dgm:spPr/>
    </dgm:pt>
    <dgm:pt modelId="{1CCDFFB0-FA8B-42B4-BF46-82930D115620}" type="pres">
      <dgm:prSet presAssocID="{479FB037-B95C-4365-A1F7-5317D0F9E8C1}" presName="hierChild5" presStyleCnt="0"/>
      <dgm:spPr/>
    </dgm:pt>
    <dgm:pt modelId="{7EC921BC-7978-4C3F-95E4-D059C4D08C31}" type="pres">
      <dgm:prSet presAssocID="{2B1C27AD-CE22-4E54-A3AC-86EBA717CC56}" presName="Name37" presStyleLbl="parChTrans1D2" presStyleIdx="1" presStyleCnt="3"/>
      <dgm:spPr/>
    </dgm:pt>
    <dgm:pt modelId="{4F2E36DD-AA53-463F-AE42-E3D7774D202A}" type="pres">
      <dgm:prSet presAssocID="{656C1CD9-B211-45C2-992D-D776F90F5AF4}" presName="hierRoot2" presStyleCnt="0">
        <dgm:presLayoutVars>
          <dgm:hierBranch val="init"/>
        </dgm:presLayoutVars>
      </dgm:prSet>
      <dgm:spPr/>
    </dgm:pt>
    <dgm:pt modelId="{D7B52E10-4A42-4457-BA47-929C09181739}" type="pres">
      <dgm:prSet presAssocID="{656C1CD9-B211-45C2-992D-D776F90F5AF4}" presName="rootComposite" presStyleCnt="0"/>
      <dgm:spPr/>
    </dgm:pt>
    <dgm:pt modelId="{61181397-43AC-46E5-A538-2649CB480149}" type="pres">
      <dgm:prSet presAssocID="{656C1CD9-B211-45C2-992D-D776F90F5AF4}" presName="rootText" presStyleLbl="node2" presStyleIdx="1" presStyleCnt="3" custScaleX="111915" custLinFactNeighborX="-12560" custLinFactNeighborY="-3502">
        <dgm:presLayoutVars>
          <dgm:chPref val="3"/>
        </dgm:presLayoutVars>
      </dgm:prSet>
      <dgm:spPr/>
    </dgm:pt>
    <dgm:pt modelId="{D3ABA0AF-11E4-43FE-8009-2FCA2A471308}" type="pres">
      <dgm:prSet presAssocID="{656C1CD9-B211-45C2-992D-D776F90F5AF4}" presName="rootConnector" presStyleLbl="node2" presStyleIdx="1" presStyleCnt="3"/>
      <dgm:spPr/>
    </dgm:pt>
    <dgm:pt modelId="{9BE90549-B85B-4F0B-9B21-7A7E047E08A4}" type="pres">
      <dgm:prSet presAssocID="{656C1CD9-B211-45C2-992D-D776F90F5AF4}" presName="hierChild4" presStyleCnt="0"/>
      <dgm:spPr/>
    </dgm:pt>
    <dgm:pt modelId="{B352AA74-F86C-4EAE-BB99-05D5C80E2D5A}" type="pres">
      <dgm:prSet presAssocID="{14F40AAB-120C-4CFB-8409-AB9CE721956C}" presName="Name37" presStyleLbl="parChTrans1D3" presStyleIdx="3" presStyleCnt="7"/>
      <dgm:spPr/>
    </dgm:pt>
    <dgm:pt modelId="{E2291EA5-5081-4A76-9D8E-61D45795B948}" type="pres">
      <dgm:prSet presAssocID="{1A954CD0-D010-4A70-9202-797BC2C92BB2}" presName="hierRoot2" presStyleCnt="0">
        <dgm:presLayoutVars>
          <dgm:hierBranch val="init"/>
        </dgm:presLayoutVars>
      </dgm:prSet>
      <dgm:spPr/>
    </dgm:pt>
    <dgm:pt modelId="{43C6FDD8-E439-4CC0-A868-947169CA804E}" type="pres">
      <dgm:prSet presAssocID="{1A954CD0-D010-4A70-9202-797BC2C92BB2}" presName="rootComposite" presStyleCnt="0"/>
      <dgm:spPr/>
    </dgm:pt>
    <dgm:pt modelId="{1F78443C-3CFA-4B3A-BEB4-21D9B4CB4E61}" type="pres">
      <dgm:prSet presAssocID="{1A954CD0-D010-4A70-9202-797BC2C92BB2}" presName="rootText" presStyleLbl="node3" presStyleIdx="3" presStyleCnt="7" custScaleX="139542">
        <dgm:presLayoutVars>
          <dgm:chPref val="3"/>
        </dgm:presLayoutVars>
      </dgm:prSet>
      <dgm:spPr/>
    </dgm:pt>
    <dgm:pt modelId="{8481FB76-0504-470F-9AC8-E4D0EA5B604F}" type="pres">
      <dgm:prSet presAssocID="{1A954CD0-D010-4A70-9202-797BC2C92BB2}" presName="rootConnector" presStyleLbl="node3" presStyleIdx="3" presStyleCnt="7"/>
      <dgm:spPr/>
    </dgm:pt>
    <dgm:pt modelId="{F363F1E6-CB85-45A8-9148-0BBD32BF6BFA}" type="pres">
      <dgm:prSet presAssocID="{1A954CD0-D010-4A70-9202-797BC2C92BB2}" presName="hierChild4" presStyleCnt="0"/>
      <dgm:spPr/>
    </dgm:pt>
    <dgm:pt modelId="{A76B5CA7-F39A-45DD-A0D7-69E05CD3E60E}" type="pres">
      <dgm:prSet presAssocID="{1A954CD0-D010-4A70-9202-797BC2C92BB2}" presName="hierChild5" presStyleCnt="0"/>
      <dgm:spPr/>
    </dgm:pt>
    <dgm:pt modelId="{DD1E80F9-34AB-4BE6-9786-AF7A68C9C471}" type="pres">
      <dgm:prSet presAssocID="{546E14F5-3143-419D-8B2F-09CFC97D1865}" presName="Name37" presStyleLbl="parChTrans1D3" presStyleIdx="4" presStyleCnt="7"/>
      <dgm:spPr/>
    </dgm:pt>
    <dgm:pt modelId="{DFF82B37-30A8-4D30-BE65-CAEC8BDB910D}" type="pres">
      <dgm:prSet presAssocID="{972AAE9D-44F4-4748-B35E-A33594231EBB}" presName="hierRoot2" presStyleCnt="0">
        <dgm:presLayoutVars>
          <dgm:hierBranch val="init"/>
        </dgm:presLayoutVars>
      </dgm:prSet>
      <dgm:spPr/>
    </dgm:pt>
    <dgm:pt modelId="{E69DF34D-FCB6-4221-ACE3-2964D73F2BB7}" type="pres">
      <dgm:prSet presAssocID="{972AAE9D-44F4-4748-B35E-A33594231EBB}" presName="rootComposite" presStyleCnt="0"/>
      <dgm:spPr/>
    </dgm:pt>
    <dgm:pt modelId="{202F2691-D183-43C8-B6CB-DB3191D3D2BC}" type="pres">
      <dgm:prSet presAssocID="{972AAE9D-44F4-4748-B35E-A33594231EBB}" presName="rootText" presStyleLbl="node3" presStyleIdx="4" presStyleCnt="7" custScaleX="139542">
        <dgm:presLayoutVars>
          <dgm:chPref val="3"/>
        </dgm:presLayoutVars>
      </dgm:prSet>
      <dgm:spPr/>
    </dgm:pt>
    <dgm:pt modelId="{63168066-06FE-4B19-AD47-F1821313E177}" type="pres">
      <dgm:prSet presAssocID="{972AAE9D-44F4-4748-B35E-A33594231EBB}" presName="rootConnector" presStyleLbl="node3" presStyleIdx="4" presStyleCnt="7"/>
      <dgm:spPr/>
    </dgm:pt>
    <dgm:pt modelId="{35B58EF5-9A70-45F0-AEC0-982307B85D32}" type="pres">
      <dgm:prSet presAssocID="{972AAE9D-44F4-4748-B35E-A33594231EBB}" presName="hierChild4" presStyleCnt="0"/>
      <dgm:spPr/>
    </dgm:pt>
    <dgm:pt modelId="{14648E48-74D1-4DF3-B566-78F51575DCC4}" type="pres">
      <dgm:prSet presAssocID="{972AAE9D-44F4-4748-B35E-A33594231EBB}" presName="hierChild5" presStyleCnt="0"/>
      <dgm:spPr/>
    </dgm:pt>
    <dgm:pt modelId="{0896FF1B-478D-4B96-A16B-EB109244CAF5}" type="pres">
      <dgm:prSet presAssocID="{656C1CD9-B211-45C2-992D-D776F90F5AF4}" presName="hierChild5" presStyleCnt="0"/>
      <dgm:spPr/>
    </dgm:pt>
    <dgm:pt modelId="{4F1372F1-B30B-4CE8-977B-76BAD7DFD317}" type="pres">
      <dgm:prSet presAssocID="{5C150721-3A10-47E3-9A78-DC8E09E6746B}" presName="Name37" presStyleLbl="parChTrans1D2" presStyleIdx="2" presStyleCnt="3"/>
      <dgm:spPr/>
    </dgm:pt>
    <dgm:pt modelId="{773D4FCD-3911-44CC-8031-A0DF4AB838A8}" type="pres">
      <dgm:prSet presAssocID="{67F5E52C-7331-4A46-AE54-B8E8D61C5B48}" presName="hierRoot2" presStyleCnt="0">
        <dgm:presLayoutVars>
          <dgm:hierBranch val="init"/>
        </dgm:presLayoutVars>
      </dgm:prSet>
      <dgm:spPr/>
    </dgm:pt>
    <dgm:pt modelId="{9109E6D6-C96E-45B7-9D53-F5D5FC877657}" type="pres">
      <dgm:prSet presAssocID="{67F5E52C-7331-4A46-AE54-B8E8D61C5B48}" presName="rootComposite" presStyleCnt="0"/>
      <dgm:spPr/>
    </dgm:pt>
    <dgm:pt modelId="{1D05490C-B364-49CE-8C63-CC6FC9E1FDD9}" type="pres">
      <dgm:prSet presAssocID="{67F5E52C-7331-4A46-AE54-B8E8D61C5B48}" presName="rootText" presStyleLbl="node2" presStyleIdx="2" presStyleCnt="3" custScaleX="124319" custLinFactNeighborX="61200" custLinFactNeighborY="-3836">
        <dgm:presLayoutVars>
          <dgm:chPref val="3"/>
        </dgm:presLayoutVars>
      </dgm:prSet>
      <dgm:spPr/>
    </dgm:pt>
    <dgm:pt modelId="{547CA653-DEFF-4814-A70A-0ECC4080448E}" type="pres">
      <dgm:prSet presAssocID="{67F5E52C-7331-4A46-AE54-B8E8D61C5B48}" presName="rootConnector" presStyleLbl="node2" presStyleIdx="2" presStyleCnt="3"/>
      <dgm:spPr/>
    </dgm:pt>
    <dgm:pt modelId="{514587B0-55A8-4882-9D16-A44E56051741}" type="pres">
      <dgm:prSet presAssocID="{67F5E52C-7331-4A46-AE54-B8E8D61C5B48}" presName="hierChild4" presStyleCnt="0"/>
      <dgm:spPr/>
    </dgm:pt>
    <dgm:pt modelId="{CC6645EB-8B7E-4A5D-B6D9-11AF82781B6E}" type="pres">
      <dgm:prSet presAssocID="{2AD3FFCC-929A-4F85-AF66-BF9919FA64AC}" presName="Name37" presStyleLbl="parChTrans1D3" presStyleIdx="5" presStyleCnt="7"/>
      <dgm:spPr/>
    </dgm:pt>
    <dgm:pt modelId="{F23D210E-7F23-4B38-90B7-955D998FDFCC}" type="pres">
      <dgm:prSet presAssocID="{17E78927-12ED-4622-9085-DD73A98B2C94}" presName="hierRoot2" presStyleCnt="0">
        <dgm:presLayoutVars>
          <dgm:hierBranch val="init"/>
        </dgm:presLayoutVars>
      </dgm:prSet>
      <dgm:spPr/>
    </dgm:pt>
    <dgm:pt modelId="{8D7CF51B-C8CA-46B5-8425-2EF3AE8F0744}" type="pres">
      <dgm:prSet presAssocID="{17E78927-12ED-4622-9085-DD73A98B2C94}" presName="rootComposite" presStyleCnt="0"/>
      <dgm:spPr/>
    </dgm:pt>
    <dgm:pt modelId="{A974E5FD-B558-476E-B8B1-BBC2F0AB1C8D}" type="pres">
      <dgm:prSet presAssocID="{17E78927-12ED-4622-9085-DD73A98B2C94}" presName="rootText" presStyleLbl="node3" presStyleIdx="5" presStyleCnt="7" custScaleX="109170" custLinFactNeighborX="62800" custLinFactNeighborY="5393">
        <dgm:presLayoutVars>
          <dgm:chPref val="3"/>
        </dgm:presLayoutVars>
      </dgm:prSet>
      <dgm:spPr/>
    </dgm:pt>
    <dgm:pt modelId="{314D43D8-E27A-4FB6-BCBB-168FAE61A3A3}" type="pres">
      <dgm:prSet presAssocID="{17E78927-12ED-4622-9085-DD73A98B2C94}" presName="rootConnector" presStyleLbl="node3" presStyleIdx="5" presStyleCnt="7"/>
      <dgm:spPr/>
    </dgm:pt>
    <dgm:pt modelId="{60689664-0214-4CB5-B511-02BD6F24A3EF}" type="pres">
      <dgm:prSet presAssocID="{17E78927-12ED-4622-9085-DD73A98B2C94}" presName="hierChild4" presStyleCnt="0"/>
      <dgm:spPr/>
    </dgm:pt>
    <dgm:pt modelId="{BA1B9D12-F454-40AF-A462-D2DB2C8B6433}" type="pres">
      <dgm:prSet presAssocID="{17E78927-12ED-4622-9085-DD73A98B2C94}" presName="hierChild5" presStyleCnt="0"/>
      <dgm:spPr/>
    </dgm:pt>
    <dgm:pt modelId="{AB201C53-F496-4C6F-9C58-683D314597CF}" type="pres">
      <dgm:prSet presAssocID="{4DD82BA7-0840-4ACC-80AE-291E1CC45F2F}" presName="Name37" presStyleLbl="parChTrans1D3" presStyleIdx="6" presStyleCnt="7"/>
      <dgm:spPr/>
    </dgm:pt>
    <dgm:pt modelId="{D8B2A053-D94D-4CAF-A853-733573E540AD}" type="pres">
      <dgm:prSet presAssocID="{2E9FF0E3-A033-41F1-83D7-D843E30FA915}" presName="hierRoot2" presStyleCnt="0">
        <dgm:presLayoutVars>
          <dgm:hierBranch val="init"/>
        </dgm:presLayoutVars>
      </dgm:prSet>
      <dgm:spPr/>
    </dgm:pt>
    <dgm:pt modelId="{8403E032-3793-4509-83AB-E2E4EB003C25}" type="pres">
      <dgm:prSet presAssocID="{2E9FF0E3-A033-41F1-83D7-D843E30FA915}" presName="rootComposite" presStyleCnt="0"/>
      <dgm:spPr/>
    </dgm:pt>
    <dgm:pt modelId="{4EA77F1B-7B96-426B-A994-4FF0E15FD039}" type="pres">
      <dgm:prSet presAssocID="{2E9FF0E3-A033-41F1-83D7-D843E30FA915}" presName="rootText" presStyleLbl="node3" presStyleIdx="6" presStyleCnt="7" custScaleX="107700" custLinFactNeighborX="62800" custLinFactNeighborY="-11196">
        <dgm:presLayoutVars>
          <dgm:chPref val="3"/>
        </dgm:presLayoutVars>
      </dgm:prSet>
      <dgm:spPr/>
    </dgm:pt>
    <dgm:pt modelId="{E75B4BF6-4EF5-4ADF-9D07-6F7F99493C6E}" type="pres">
      <dgm:prSet presAssocID="{2E9FF0E3-A033-41F1-83D7-D843E30FA915}" presName="rootConnector" presStyleLbl="node3" presStyleIdx="6" presStyleCnt="7"/>
      <dgm:spPr/>
    </dgm:pt>
    <dgm:pt modelId="{3FDB5008-3D76-4901-BBCB-55BDEB78F2A8}" type="pres">
      <dgm:prSet presAssocID="{2E9FF0E3-A033-41F1-83D7-D843E30FA915}" presName="hierChild4" presStyleCnt="0"/>
      <dgm:spPr/>
    </dgm:pt>
    <dgm:pt modelId="{F9EF423F-4593-445B-A570-F7270C4F570C}" type="pres">
      <dgm:prSet presAssocID="{2E9FF0E3-A033-41F1-83D7-D843E30FA915}" presName="hierChild5" presStyleCnt="0"/>
      <dgm:spPr/>
    </dgm:pt>
    <dgm:pt modelId="{C2D645D4-B062-4768-AEA4-F902CDA3948B}" type="pres">
      <dgm:prSet presAssocID="{67F5E52C-7331-4A46-AE54-B8E8D61C5B48}" presName="hierChild5" presStyleCnt="0"/>
      <dgm:spPr/>
    </dgm:pt>
    <dgm:pt modelId="{A114ACD7-42B0-4791-94D6-06D24EC03D0D}" type="pres">
      <dgm:prSet presAssocID="{E67D4668-82E1-47E2-A04D-119A1AB64317}" presName="hierChild3" presStyleCnt="0"/>
      <dgm:spPr/>
    </dgm:pt>
  </dgm:ptLst>
  <dgm:cxnLst>
    <dgm:cxn modelId="{93400E06-6A6A-4813-96B6-F1F14F5791B2}" type="presOf" srcId="{5C150721-3A10-47E3-9A78-DC8E09E6746B}" destId="{4F1372F1-B30B-4CE8-977B-76BAD7DFD317}" srcOrd="0" destOrd="0" presId="urn:microsoft.com/office/officeart/2005/8/layout/orgChart1"/>
    <dgm:cxn modelId="{527AFC0C-642F-46DA-BC5E-4F2D11627A01}" srcId="{479FB037-B95C-4365-A1F7-5317D0F9E8C1}" destId="{ADBC1685-BBA2-4D6B-A3A5-72A6A04FBC92}" srcOrd="2" destOrd="0" parTransId="{5FDAC692-82B1-4D23-9526-B0844DA9EBD8}" sibTransId="{3CA46EF8-8A69-4290-AED7-9E9806280E83}"/>
    <dgm:cxn modelId="{0E6C830D-AB75-460D-88A6-7B2CDF4D2826}" srcId="{67F5E52C-7331-4A46-AE54-B8E8D61C5B48}" destId="{17E78927-12ED-4622-9085-DD73A98B2C94}" srcOrd="0" destOrd="0" parTransId="{2AD3FFCC-929A-4F85-AF66-BF9919FA64AC}" sibTransId="{0C464DCD-D001-464C-B8F9-44A23FEF0A2C}"/>
    <dgm:cxn modelId="{64FD900D-184A-4093-A1A8-DBD7B68E071D}" type="presOf" srcId="{656C1CD9-B211-45C2-992D-D776F90F5AF4}" destId="{61181397-43AC-46E5-A538-2649CB480149}" srcOrd="0" destOrd="0" presId="urn:microsoft.com/office/officeart/2005/8/layout/orgChart1"/>
    <dgm:cxn modelId="{A6EE8D0F-A900-4584-B3CC-90773149744D}" type="presOf" srcId="{2AD3FFCC-929A-4F85-AF66-BF9919FA64AC}" destId="{CC6645EB-8B7E-4A5D-B6D9-11AF82781B6E}" srcOrd="0" destOrd="0" presId="urn:microsoft.com/office/officeart/2005/8/layout/orgChart1"/>
    <dgm:cxn modelId="{1B1CA20F-72AE-4147-B11A-444EB6FF40CF}" type="presOf" srcId="{E67D4668-82E1-47E2-A04D-119A1AB64317}" destId="{01F57026-18BF-4F7A-A903-D1BFE6768F29}" srcOrd="1" destOrd="0" presId="urn:microsoft.com/office/officeart/2005/8/layout/orgChart1"/>
    <dgm:cxn modelId="{1AE3DB0F-49A1-4858-9CF9-909619577ED6}" srcId="{E67D4668-82E1-47E2-A04D-119A1AB64317}" destId="{67F5E52C-7331-4A46-AE54-B8E8D61C5B48}" srcOrd="2" destOrd="0" parTransId="{5C150721-3A10-47E3-9A78-DC8E09E6746B}" sibTransId="{1464BFE4-297E-4A1E-AA96-3C1FC4068FB0}"/>
    <dgm:cxn modelId="{9F032617-64B0-4629-A4D8-57981CA99C65}" srcId="{67F5E52C-7331-4A46-AE54-B8E8D61C5B48}" destId="{2E9FF0E3-A033-41F1-83D7-D843E30FA915}" srcOrd="1" destOrd="0" parTransId="{4DD82BA7-0840-4ACC-80AE-291E1CC45F2F}" sibTransId="{9FACD15B-F4FB-4498-94A1-8B27916DD1AD}"/>
    <dgm:cxn modelId="{D1D1B41D-7849-4C70-A266-CB08A3D14B26}" type="presOf" srcId="{1A954CD0-D010-4A70-9202-797BC2C92BB2}" destId="{8481FB76-0504-470F-9AC8-E4D0EA5B604F}" srcOrd="1" destOrd="0" presId="urn:microsoft.com/office/officeart/2005/8/layout/orgChart1"/>
    <dgm:cxn modelId="{8E822520-1AA0-4F20-A32D-06E6E227708F}" type="presOf" srcId="{656C1CD9-B211-45C2-992D-D776F90F5AF4}" destId="{D3ABA0AF-11E4-43FE-8009-2FCA2A471308}" srcOrd="1" destOrd="0" presId="urn:microsoft.com/office/officeart/2005/8/layout/orgChart1"/>
    <dgm:cxn modelId="{C7D89C20-89FF-43FA-902A-5169460CD0EF}" type="presOf" srcId="{4DD82BA7-0840-4ACC-80AE-291E1CC45F2F}" destId="{AB201C53-F496-4C6F-9C58-683D314597CF}" srcOrd="0" destOrd="0" presId="urn:microsoft.com/office/officeart/2005/8/layout/orgChart1"/>
    <dgm:cxn modelId="{BE0A2822-87F4-4459-9336-E7E9BC662F53}" srcId="{656C1CD9-B211-45C2-992D-D776F90F5AF4}" destId="{1A954CD0-D010-4A70-9202-797BC2C92BB2}" srcOrd="0" destOrd="0" parTransId="{14F40AAB-120C-4CFB-8409-AB9CE721956C}" sibTransId="{3AD8FD38-D987-4DB4-B1BA-6572AA1AD77A}"/>
    <dgm:cxn modelId="{F356BA24-1C73-44B6-B088-AEEB714F2CD2}" type="presOf" srcId="{14F40AAB-120C-4CFB-8409-AB9CE721956C}" destId="{B352AA74-F86C-4EAE-BB99-05D5C80E2D5A}" srcOrd="0" destOrd="0" presId="urn:microsoft.com/office/officeart/2005/8/layout/orgChart1"/>
    <dgm:cxn modelId="{114FDF24-9B9D-4803-B9DE-060913CF4F06}" type="presOf" srcId="{2E9FF0E3-A033-41F1-83D7-D843E30FA915}" destId="{4EA77F1B-7B96-426B-A994-4FF0E15FD039}" srcOrd="0" destOrd="0" presId="urn:microsoft.com/office/officeart/2005/8/layout/orgChart1"/>
    <dgm:cxn modelId="{9DAA1826-3EC6-440A-BA72-16EF7E9A81E3}" srcId="{479FB037-B95C-4365-A1F7-5317D0F9E8C1}" destId="{E9B1F0D3-C442-45BB-8644-1F55BDBD90FF}" srcOrd="1" destOrd="0" parTransId="{33C889C8-8AC4-4EBB-AC55-2B69F2A18462}" sibTransId="{0541D078-1294-4CCB-852D-29646806A970}"/>
    <dgm:cxn modelId="{3F2FB732-29E5-448D-9027-C078FFBCAFAC}" type="presOf" srcId="{5FDAC692-82B1-4D23-9526-B0844DA9EBD8}" destId="{56AA1C56-A429-4B7A-8A08-381547EB46A6}" srcOrd="0" destOrd="0" presId="urn:microsoft.com/office/officeart/2005/8/layout/orgChart1"/>
    <dgm:cxn modelId="{792B6439-8216-4CCC-AA8B-266BA83A0A15}" type="presOf" srcId="{E9B1F0D3-C442-45BB-8644-1F55BDBD90FF}" destId="{6609B0EE-6C1C-479C-9B88-3771F963144C}" srcOrd="0" destOrd="0" presId="urn:microsoft.com/office/officeart/2005/8/layout/orgChart1"/>
    <dgm:cxn modelId="{00D9993B-8E60-4944-8EFC-1A04E339276A}" type="presOf" srcId="{CAE5B802-4D7B-4369-9E4A-506012E151BC}" destId="{657F13BF-ACB7-4665-AAE3-127F7BFCC99B}" srcOrd="0" destOrd="0" presId="urn:microsoft.com/office/officeart/2005/8/layout/orgChart1"/>
    <dgm:cxn modelId="{107C4749-2FC5-42F8-A315-D34D9C51A36F}" srcId="{656C1CD9-B211-45C2-992D-D776F90F5AF4}" destId="{972AAE9D-44F4-4748-B35E-A33594231EBB}" srcOrd="1" destOrd="0" parTransId="{546E14F5-3143-419D-8B2F-09CFC97D1865}" sibTransId="{A3CE477B-F79F-4272-9EC6-B214F6662238}"/>
    <dgm:cxn modelId="{82F2E069-544D-48A4-AD06-3A23F6FED03B}" type="presOf" srcId="{479FB037-B95C-4365-A1F7-5317D0F9E8C1}" destId="{CC1D38CC-7E99-46E9-8934-C3F4456A84B2}" srcOrd="1" destOrd="0" presId="urn:microsoft.com/office/officeart/2005/8/layout/orgChart1"/>
    <dgm:cxn modelId="{34B9025A-509E-455A-A1F7-024B1C296EB3}" type="presOf" srcId="{5725D1EA-EB9F-468C-8321-7E2C28369554}" destId="{66EE90AA-D4E0-4D28-BCF8-C0F785877251}" srcOrd="0" destOrd="0" presId="urn:microsoft.com/office/officeart/2005/8/layout/orgChart1"/>
    <dgm:cxn modelId="{71838A82-0F85-4C51-9AAB-7B39B28BA5DC}" type="presOf" srcId="{ADBC1685-BBA2-4D6B-A3A5-72A6A04FBC92}" destId="{D9823F06-7329-487E-A50F-7AAB0F0F2E0F}" srcOrd="1" destOrd="0" presId="urn:microsoft.com/office/officeart/2005/8/layout/orgChart1"/>
    <dgm:cxn modelId="{A6C55185-3FD8-4B9B-95F1-62C04976598D}" srcId="{479FB037-B95C-4365-A1F7-5317D0F9E8C1}" destId="{8B274479-D85E-46A2-B54A-9B6BFE1AF389}" srcOrd="0" destOrd="0" parTransId="{CAE5B802-4D7B-4369-9E4A-506012E151BC}" sibTransId="{2AF75BC1-6D29-4CBA-A2BF-B62910CEF391}"/>
    <dgm:cxn modelId="{E66D0988-7BD0-441A-ABAE-E91D834FC917}" type="presOf" srcId="{8B274479-D85E-46A2-B54A-9B6BFE1AF389}" destId="{8912AF43-5879-437B-9C80-1DC252A3CD8F}" srcOrd="0" destOrd="0" presId="urn:microsoft.com/office/officeart/2005/8/layout/orgChart1"/>
    <dgm:cxn modelId="{1ABD1E88-21FB-4585-A707-F00F95DB0E41}" type="presOf" srcId="{67F5E52C-7331-4A46-AE54-B8E8D61C5B48}" destId="{547CA653-DEFF-4814-A70A-0ECC4080448E}" srcOrd="1" destOrd="0" presId="urn:microsoft.com/office/officeart/2005/8/layout/orgChart1"/>
    <dgm:cxn modelId="{95ABF290-C7A3-4BBD-9CF0-EBBB2706718D}" type="presOf" srcId="{1A954CD0-D010-4A70-9202-797BC2C92BB2}" destId="{1F78443C-3CFA-4B3A-BEB4-21D9B4CB4E61}" srcOrd="0" destOrd="0" presId="urn:microsoft.com/office/officeart/2005/8/layout/orgChart1"/>
    <dgm:cxn modelId="{029C9896-6908-445C-AAF4-54FD23D41E8C}" srcId="{E67D4668-82E1-47E2-A04D-119A1AB64317}" destId="{656C1CD9-B211-45C2-992D-D776F90F5AF4}" srcOrd="1" destOrd="0" parTransId="{2B1C27AD-CE22-4E54-A3AC-86EBA717CC56}" sibTransId="{1F20D4EA-348A-487B-B5D1-786283110FEA}"/>
    <dgm:cxn modelId="{789A1A9E-527D-49DF-A706-B015982632CD}" type="presOf" srcId="{972AAE9D-44F4-4748-B35E-A33594231EBB}" destId="{202F2691-D183-43C8-B6CB-DB3191D3D2BC}" srcOrd="0" destOrd="0" presId="urn:microsoft.com/office/officeart/2005/8/layout/orgChart1"/>
    <dgm:cxn modelId="{8F10A0A3-AFC9-468E-97E4-8DCDD93D396E}" type="presOf" srcId="{8B274479-D85E-46A2-B54A-9B6BFE1AF389}" destId="{7529C47C-F674-4E26-857A-AEB1CB2B1166}" srcOrd="1" destOrd="0" presId="urn:microsoft.com/office/officeart/2005/8/layout/orgChart1"/>
    <dgm:cxn modelId="{FB340BA6-2FB0-490A-A072-CD2065C984A5}" type="presOf" srcId="{33C889C8-8AC4-4EBB-AC55-2B69F2A18462}" destId="{687128CD-0165-41F4-9578-4E4C751F55DF}" srcOrd="0" destOrd="0" presId="urn:microsoft.com/office/officeart/2005/8/layout/orgChart1"/>
    <dgm:cxn modelId="{DDCD4BA8-BDC4-444F-B080-999EE3516339}" type="presOf" srcId="{2B1C27AD-CE22-4E54-A3AC-86EBA717CC56}" destId="{7EC921BC-7978-4C3F-95E4-D059C4D08C31}" srcOrd="0" destOrd="0" presId="urn:microsoft.com/office/officeart/2005/8/layout/orgChart1"/>
    <dgm:cxn modelId="{CEE453AE-E463-42D6-934A-DFED7D0C435E}" srcId="{E67D4668-82E1-47E2-A04D-119A1AB64317}" destId="{479FB037-B95C-4365-A1F7-5317D0F9E8C1}" srcOrd="0" destOrd="0" parTransId="{3B47D81C-6780-42CF-8B0E-91F42E5C4769}" sibTransId="{5BC64FBC-F6DF-4ABA-9E78-16CAFFF6D800}"/>
    <dgm:cxn modelId="{BAAB04BE-A723-4B57-91D6-7A266C5D1947}" type="presOf" srcId="{67F5E52C-7331-4A46-AE54-B8E8D61C5B48}" destId="{1D05490C-B364-49CE-8C63-CC6FC9E1FDD9}" srcOrd="0" destOrd="0" presId="urn:microsoft.com/office/officeart/2005/8/layout/orgChart1"/>
    <dgm:cxn modelId="{503791BF-CE1B-4021-998E-0C14E47C5AFF}" type="presOf" srcId="{17E78927-12ED-4622-9085-DD73A98B2C94}" destId="{A974E5FD-B558-476E-B8B1-BBC2F0AB1C8D}" srcOrd="0" destOrd="0" presId="urn:microsoft.com/office/officeart/2005/8/layout/orgChart1"/>
    <dgm:cxn modelId="{1C20B0C1-118D-4CE6-A1CB-BBB59F155278}" type="presOf" srcId="{E9B1F0D3-C442-45BB-8644-1F55BDBD90FF}" destId="{32F9F7C9-25D0-4A7D-9CD9-F0800BF413C3}" srcOrd="1" destOrd="0" presId="urn:microsoft.com/office/officeart/2005/8/layout/orgChart1"/>
    <dgm:cxn modelId="{187077C9-3FD5-4211-85F7-F58DB33EA25D}" type="presOf" srcId="{ADBC1685-BBA2-4D6B-A3A5-72A6A04FBC92}" destId="{9F5B8644-2D6D-4F47-93B7-85D6090A2DFE}" srcOrd="0" destOrd="0" presId="urn:microsoft.com/office/officeart/2005/8/layout/orgChart1"/>
    <dgm:cxn modelId="{DCE3ABCA-2D73-4A48-99F6-F864710A904F}" type="presOf" srcId="{479FB037-B95C-4365-A1F7-5317D0F9E8C1}" destId="{AC76EAB2-4EDD-4578-99B6-40D30A6C433D}" srcOrd="0" destOrd="0" presId="urn:microsoft.com/office/officeart/2005/8/layout/orgChart1"/>
    <dgm:cxn modelId="{91C0A6CC-14E0-4C77-94A3-F54992DA64A9}" type="presOf" srcId="{972AAE9D-44F4-4748-B35E-A33594231EBB}" destId="{63168066-06FE-4B19-AD47-F1821313E177}" srcOrd="1" destOrd="0" presId="urn:microsoft.com/office/officeart/2005/8/layout/orgChart1"/>
    <dgm:cxn modelId="{ADDA81D7-AD76-4E22-A831-14017F6EA224}" type="presOf" srcId="{546E14F5-3143-419D-8B2F-09CFC97D1865}" destId="{DD1E80F9-34AB-4BE6-9786-AF7A68C9C471}" srcOrd="0" destOrd="0" presId="urn:microsoft.com/office/officeart/2005/8/layout/orgChart1"/>
    <dgm:cxn modelId="{FBD9ADE2-1209-42F6-A5A4-46ACD929AE58}" srcId="{5725D1EA-EB9F-468C-8321-7E2C28369554}" destId="{E67D4668-82E1-47E2-A04D-119A1AB64317}" srcOrd="0" destOrd="0" parTransId="{CDE4E55B-142E-4241-B05A-001EB25CEC24}" sibTransId="{311BD16B-D963-4710-B6B2-A5EA2F526789}"/>
    <dgm:cxn modelId="{DE92E3E2-0A2A-4577-8C76-4CC15F5C42EB}" type="presOf" srcId="{3B47D81C-6780-42CF-8B0E-91F42E5C4769}" destId="{C72A816F-DC5D-449C-8B28-C2058E25F94D}" srcOrd="0" destOrd="0" presId="urn:microsoft.com/office/officeart/2005/8/layout/orgChart1"/>
    <dgm:cxn modelId="{27F076E8-C843-439B-B85E-8DE30DBFDAD6}" type="presOf" srcId="{E67D4668-82E1-47E2-A04D-119A1AB64317}" destId="{96191278-B942-4B8D-967F-B6AD9DDDA8F3}" srcOrd="0" destOrd="0" presId="urn:microsoft.com/office/officeart/2005/8/layout/orgChart1"/>
    <dgm:cxn modelId="{3C94BAEE-E17E-4C14-B32F-07ED4F301A67}" type="presOf" srcId="{2E9FF0E3-A033-41F1-83D7-D843E30FA915}" destId="{E75B4BF6-4EF5-4ADF-9D07-6F7F99493C6E}" srcOrd="1" destOrd="0" presId="urn:microsoft.com/office/officeart/2005/8/layout/orgChart1"/>
    <dgm:cxn modelId="{30FE3FFA-EBD7-4703-990F-A509E1327905}" type="presOf" srcId="{17E78927-12ED-4622-9085-DD73A98B2C94}" destId="{314D43D8-E27A-4FB6-BCBB-168FAE61A3A3}" srcOrd="1" destOrd="0" presId="urn:microsoft.com/office/officeart/2005/8/layout/orgChart1"/>
    <dgm:cxn modelId="{029A9463-BEC9-4803-9427-5434323D3AE3}" type="presParOf" srcId="{66EE90AA-D4E0-4D28-BCF8-C0F785877251}" destId="{0002D41E-11E1-4295-A044-87DD009DDD2E}" srcOrd="0" destOrd="0" presId="urn:microsoft.com/office/officeart/2005/8/layout/orgChart1"/>
    <dgm:cxn modelId="{05CCB349-ED10-42E2-A2CA-99E7EE2791F7}" type="presParOf" srcId="{0002D41E-11E1-4295-A044-87DD009DDD2E}" destId="{7BF19BD5-EFD3-48F1-AB68-0E717B9FF157}" srcOrd="0" destOrd="0" presId="urn:microsoft.com/office/officeart/2005/8/layout/orgChart1"/>
    <dgm:cxn modelId="{B68142BA-83C9-4275-B80E-B36F8373D8A9}" type="presParOf" srcId="{7BF19BD5-EFD3-48F1-AB68-0E717B9FF157}" destId="{96191278-B942-4B8D-967F-B6AD9DDDA8F3}" srcOrd="0" destOrd="0" presId="urn:microsoft.com/office/officeart/2005/8/layout/orgChart1"/>
    <dgm:cxn modelId="{8F475B29-B790-4349-85BB-70A07EF3CF59}" type="presParOf" srcId="{7BF19BD5-EFD3-48F1-AB68-0E717B9FF157}" destId="{01F57026-18BF-4F7A-A903-D1BFE6768F29}" srcOrd="1" destOrd="0" presId="urn:microsoft.com/office/officeart/2005/8/layout/orgChart1"/>
    <dgm:cxn modelId="{87C25195-D5AF-4F6B-B445-A413CE6CD1CB}" type="presParOf" srcId="{0002D41E-11E1-4295-A044-87DD009DDD2E}" destId="{307331E2-8F39-49DA-B350-A29A609DF079}" srcOrd="1" destOrd="0" presId="urn:microsoft.com/office/officeart/2005/8/layout/orgChart1"/>
    <dgm:cxn modelId="{CF708F45-11A5-4404-B5B7-2A1CB67ADF91}" type="presParOf" srcId="{307331E2-8F39-49DA-B350-A29A609DF079}" destId="{C72A816F-DC5D-449C-8B28-C2058E25F94D}" srcOrd="0" destOrd="0" presId="urn:microsoft.com/office/officeart/2005/8/layout/orgChart1"/>
    <dgm:cxn modelId="{17086878-1689-46E2-9F74-541D41D097A0}" type="presParOf" srcId="{307331E2-8F39-49DA-B350-A29A609DF079}" destId="{73A98316-444C-4F61-B11B-34167307511D}" srcOrd="1" destOrd="0" presId="urn:microsoft.com/office/officeart/2005/8/layout/orgChart1"/>
    <dgm:cxn modelId="{AC2741A1-3C8D-4183-BA4B-FB2E111EB28A}" type="presParOf" srcId="{73A98316-444C-4F61-B11B-34167307511D}" destId="{AC2C1856-144E-4528-ACF9-F9226AC406B5}" srcOrd="0" destOrd="0" presId="urn:microsoft.com/office/officeart/2005/8/layout/orgChart1"/>
    <dgm:cxn modelId="{7828B81D-95A8-40E1-B5F8-8B4384454ECF}" type="presParOf" srcId="{AC2C1856-144E-4528-ACF9-F9226AC406B5}" destId="{AC76EAB2-4EDD-4578-99B6-40D30A6C433D}" srcOrd="0" destOrd="0" presId="urn:microsoft.com/office/officeart/2005/8/layout/orgChart1"/>
    <dgm:cxn modelId="{15EA5F16-31DA-456A-BF39-4936A65E7341}" type="presParOf" srcId="{AC2C1856-144E-4528-ACF9-F9226AC406B5}" destId="{CC1D38CC-7E99-46E9-8934-C3F4456A84B2}" srcOrd="1" destOrd="0" presId="urn:microsoft.com/office/officeart/2005/8/layout/orgChart1"/>
    <dgm:cxn modelId="{F3FF238C-6A08-47C4-80E6-606B95DE635E}" type="presParOf" srcId="{73A98316-444C-4F61-B11B-34167307511D}" destId="{94D665AE-562E-43DA-89F4-94016C0CC4C4}" srcOrd="1" destOrd="0" presId="urn:microsoft.com/office/officeart/2005/8/layout/orgChart1"/>
    <dgm:cxn modelId="{90F5903E-23BF-4F98-826E-66DEE3FC0989}" type="presParOf" srcId="{94D665AE-562E-43DA-89F4-94016C0CC4C4}" destId="{657F13BF-ACB7-4665-AAE3-127F7BFCC99B}" srcOrd="0" destOrd="0" presId="urn:microsoft.com/office/officeart/2005/8/layout/orgChart1"/>
    <dgm:cxn modelId="{E2F4ECC1-4A69-4005-88A5-44CCCBA78178}" type="presParOf" srcId="{94D665AE-562E-43DA-89F4-94016C0CC4C4}" destId="{A3859258-0917-4085-BC00-D9A2B3FF6292}" srcOrd="1" destOrd="0" presId="urn:microsoft.com/office/officeart/2005/8/layout/orgChart1"/>
    <dgm:cxn modelId="{F423629E-91AA-4A9E-9F64-A196EAD515D9}" type="presParOf" srcId="{A3859258-0917-4085-BC00-D9A2B3FF6292}" destId="{B9476531-D79D-47EB-AA61-11629FB6A8DA}" srcOrd="0" destOrd="0" presId="urn:microsoft.com/office/officeart/2005/8/layout/orgChart1"/>
    <dgm:cxn modelId="{3232E1BB-3A0B-4320-A78C-EE8907888FBA}" type="presParOf" srcId="{B9476531-D79D-47EB-AA61-11629FB6A8DA}" destId="{8912AF43-5879-437B-9C80-1DC252A3CD8F}" srcOrd="0" destOrd="0" presId="urn:microsoft.com/office/officeart/2005/8/layout/orgChart1"/>
    <dgm:cxn modelId="{6630FFA9-A55F-4E24-A4A4-B30EA7CDF44D}" type="presParOf" srcId="{B9476531-D79D-47EB-AA61-11629FB6A8DA}" destId="{7529C47C-F674-4E26-857A-AEB1CB2B1166}" srcOrd="1" destOrd="0" presId="urn:microsoft.com/office/officeart/2005/8/layout/orgChart1"/>
    <dgm:cxn modelId="{1FE02322-7C9C-4F1A-9B89-2C75F2CC9567}" type="presParOf" srcId="{A3859258-0917-4085-BC00-D9A2B3FF6292}" destId="{D72D6E9D-2B28-4B22-B5A9-67652E79B9BE}" srcOrd="1" destOrd="0" presId="urn:microsoft.com/office/officeart/2005/8/layout/orgChart1"/>
    <dgm:cxn modelId="{3F0D429F-9556-41E4-8CBD-476C600B7E7A}" type="presParOf" srcId="{A3859258-0917-4085-BC00-D9A2B3FF6292}" destId="{7BF65E96-8F78-4568-90D4-AE1A8EED3F64}" srcOrd="2" destOrd="0" presId="urn:microsoft.com/office/officeart/2005/8/layout/orgChart1"/>
    <dgm:cxn modelId="{D1CC7337-9F9C-4CF2-8166-24A611503792}" type="presParOf" srcId="{94D665AE-562E-43DA-89F4-94016C0CC4C4}" destId="{687128CD-0165-41F4-9578-4E4C751F55DF}" srcOrd="2" destOrd="0" presId="urn:microsoft.com/office/officeart/2005/8/layout/orgChart1"/>
    <dgm:cxn modelId="{D5B06679-0BBE-470C-81BF-BF1DDE67515B}" type="presParOf" srcId="{94D665AE-562E-43DA-89F4-94016C0CC4C4}" destId="{2FFECEE5-54B5-48F4-82DB-01D60FF56BE4}" srcOrd="3" destOrd="0" presId="urn:microsoft.com/office/officeart/2005/8/layout/orgChart1"/>
    <dgm:cxn modelId="{739A1142-8F62-43CC-9303-D544F8C2E2C4}" type="presParOf" srcId="{2FFECEE5-54B5-48F4-82DB-01D60FF56BE4}" destId="{F21EA701-75C5-4CCD-8CDC-BC22295194FF}" srcOrd="0" destOrd="0" presId="urn:microsoft.com/office/officeart/2005/8/layout/orgChart1"/>
    <dgm:cxn modelId="{4EA85526-058A-448F-A5B2-0130C4FC8387}" type="presParOf" srcId="{F21EA701-75C5-4CCD-8CDC-BC22295194FF}" destId="{6609B0EE-6C1C-479C-9B88-3771F963144C}" srcOrd="0" destOrd="0" presId="urn:microsoft.com/office/officeart/2005/8/layout/orgChart1"/>
    <dgm:cxn modelId="{5DE60D6A-720C-4580-B880-1308A83B6ED6}" type="presParOf" srcId="{F21EA701-75C5-4CCD-8CDC-BC22295194FF}" destId="{32F9F7C9-25D0-4A7D-9CD9-F0800BF413C3}" srcOrd="1" destOrd="0" presId="urn:microsoft.com/office/officeart/2005/8/layout/orgChart1"/>
    <dgm:cxn modelId="{47307C08-E5C9-45F7-876F-D98B61900503}" type="presParOf" srcId="{2FFECEE5-54B5-48F4-82DB-01D60FF56BE4}" destId="{D55D3DB1-FDB7-4152-ADCF-59EEBD2031E1}" srcOrd="1" destOrd="0" presId="urn:microsoft.com/office/officeart/2005/8/layout/orgChart1"/>
    <dgm:cxn modelId="{663C4FE3-F9F4-4342-AEF5-62EE12E2B20A}" type="presParOf" srcId="{2FFECEE5-54B5-48F4-82DB-01D60FF56BE4}" destId="{DC7EE5D9-6067-4EF1-A5C8-1BAD4EA082DA}" srcOrd="2" destOrd="0" presId="urn:microsoft.com/office/officeart/2005/8/layout/orgChart1"/>
    <dgm:cxn modelId="{F7867648-E17E-4462-AF5E-36941E1F62A2}" type="presParOf" srcId="{94D665AE-562E-43DA-89F4-94016C0CC4C4}" destId="{56AA1C56-A429-4B7A-8A08-381547EB46A6}" srcOrd="4" destOrd="0" presId="urn:microsoft.com/office/officeart/2005/8/layout/orgChart1"/>
    <dgm:cxn modelId="{86565C42-73E7-43C0-91F1-A0DA85DB6ABC}" type="presParOf" srcId="{94D665AE-562E-43DA-89F4-94016C0CC4C4}" destId="{ECAA73B4-01D6-450A-8B7E-A625CBC2F96F}" srcOrd="5" destOrd="0" presId="urn:microsoft.com/office/officeart/2005/8/layout/orgChart1"/>
    <dgm:cxn modelId="{3D70CA06-DF3D-4C6C-9869-5BC074A0698C}" type="presParOf" srcId="{ECAA73B4-01D6-450A-8B7E-A625CBC2F96F}" destId="{7EFF6435-12B9-47F1-BC3B-E0BAFDDF6A80}" srcOrd="0" destOrd="0" presId="urn:microsoft.com/office/officeart/2005/8/layout/orgChart1"/>
    <dgm:cxn modelId="{E9DE867B-2FBB-42EE-AE50-064D12154E4E}" type="presParOf" srcId="{7EFF6435-12B9-47F1-BC3B-E0BAFDDF6A80}" destId="{9F5B8644-2D6D-4F47-93B7-85D6090A2DFE}" srcOrd="0" destOrd="0" presId="urn:microsoft.com/office/officeart/2005/8/layout/orgChart1"/>
    <dgm:cxn modelId="{DE5A5CBA-4B93-4C72-8165-6C5F187326B5}" type="presParOf" srcId="{7EFF6435-12B9-47F1-BC3B-E0BAFDDF6A80}" destId="{D9823F06-7329-487E-A50F-7AAB0F0F2E0F}" srcOrd="1" destOrd="0" presId="urn:microsoft.com/office/officeart/2005/8/layout/orgChart1"/>
    <dgm:cxn modelId="{470D6FFD-7CB3-4A75-958A-0EFF21F448DE}" type="presParOf" srcId="{ECAA73B4-01D6-450A-8B7E-A625CBC2F96F}" destId="{DE58D2BB-D668-49B9-B14D-DDA895D9BEF3}" srcOrd="1" destOrd="0" presId="urn:microsoft.com/office/officeart/2005/8/layout/orgChart1"/>
    <dgm:cxn modelId="{AF96C838-1B9C-4C55-BA97-A73689478C7D}" type="presParOf" srcId="{ECAA73B4-01D6-450A-8B7E-A625CBC2F96F}" destId="{50B9D3CF-711B-4BC4-B9D1-C5AFADFF9E19}" srcOrd="2" destOrd="0" presId="urn:microsoft.com/office/officeart/2005/8/layout/orgChart1"/>
    <dgm:cxn modelId="{3EC58526-8CFA-4988-954C-171D00392CB7}" type="presParOf" srcId="{73A98316-444C-4F61-B11B-34167307511D}" destId="{1CCDFFB0-FA8B-42B4-BF46-82930D115620}" srcOrd="2" destOrd="0" presId="urn:microsoft.com/office/officeart/2005/8/layout/orgChart1"/>
    <dgm:cxn modelId="{CC3D6601-520F-4A3E-901B-A968B9979923}" type="presParOf" srcId="{307331E2-8F39-49DA-B350-A29A609DF079}" destId="{7EC921BC-7978-4C3F-95E4-D059C4D08C31}" srcOrd="2" destOrd="0" presId="urn:microsoft.com/office/officeart/2005/8/layout/orgChart1"/>
    <dgm:cxn modelId="{3035746F-0E8B-4874-98FD-8A30FDE2646F}" type="presParOf" srcId="{307331E2-8F39-49DA-B350-A29A609DF079}" destId="{4F2E36DD-AA53-463F-AE42-E3D7774D202A}" srcOrd="3" destOrd="0" presId="urn:microsoft.com/office/officeart/2005/8/layout/orgChart1"/>
    <dgm:cxn modelId="{07D4AA94-956F-4D93-8F1B-B0235013E0E7}" type="presParOf" srcId="{4F2E36DD-AA53-463F-AE42-E3D7774D202A}" destId="{D7B52E10-4A42-4457-BA47-929C09181739}" srcOrd="0" destOrd="0" presId="urn:microsoft.com/office/officeart/2005/8/layout/orgChart1"/>
    <dgm:cxn modelId="{AEB49EF3-1145-4DA7-8C93-172336DAFEA3}" type="presParOf" srcId="{D7B52E10-4A42-4457-BA47-929C09181739}" destId="{61181397-43AC-46E5-A538-2649CB480149}" srcOrd="0" destOrd="0" presId="urn:microsoft.com/office/officeart/2005/8/layout/orgChart1"/>
    <dgm:cxn modelId="{CA086581-1469-47CA-B12E-09EC7EBDE268}" type="presParOf" srcId="{D7B52E10-4A42-4457-BA47-929C09181739}" destId="{D3ABA0AF-11E4-43FE-8009-2FCA2A471308}" srcOrd="1" destOrd="0" presId="urn:microsoft.com/office/officeart/2005/8/layout/orgChart1"/>
    <dgm:cxn modelId="{41939409-DDFE-40C0-90B9-E5B127FDBD71}" type="presParOf" srcId="{4F2E36DD-AA53-463F-AE42-E3D7774D202A}" destId="{9BE90549-B85B-4F0B-9B21-7A7E047E08A4}" srcOrd="1" destOrd="0" presId="urn:microsoft.com/office/officeart/2005/8/layout/orgChart1"/>
    <dgm:cxn modelId="{BEA6B4A8-1AD9-4E8F-A34E-3A7AD28F7513}" type="presParOf" srcId="{9BE90549-B85B-4F0B-9B21-7A7E047E08A4}" destId="{B352AA74-F86C-4EAE-BB99-05D5C80E2D5A}" srcOrd="0" destOrd="0" presId="urn:microsoft.com/office/officeart/2005/8/layout/orgChart1"/>
    <dgm:cxn modelId="{41D25000-6306-4EF6-A453-80B3A522B503}" type="presParOf" srcId="{9BE90549-B85B-4F0B-9B21-7A7E047E08A4}" destId="{E2291EA5-5081-4A76-9D8E-61D45795B948}" srcOrd="1" destOrd="0" presId="urn:microsoft.com/office/officeart/2005/8/layout/orgChart1"/>
    <dgm:cxn modelId="{7A3447F3-0F0E-47A3-AE9E-8789B1AD9EEA}" type="presParOf" srcId="{E2291EA5-5081-4A76-9D8E-61D45795B948}" destId="{43C6FDD8-E439-4CC0-A868-947169CA804E}" srcOrd="0" destOrd="0" presId="urn:microsoft.com/office/officeart/2005/8/layout/orgChart1"/>
    <dgm:cxn modelId="{A5F37F3D-EC26-42FB-96A7-1BE5822CC5D3}" type="presParOf" srcId="{43C6FDD8-E439-4CC0-A868-947169CA804E}" destId="{1F78443C-3CFA-4B3A-BEB4-21D9B4CB4E61}" srcOrd="0" destOrd="0" presId="urn:microsoft.com/office/officeart/2005/8/layout/orgChart1"/>
    <dgm:cxn modelId="{FDCE654C-F68F-45EF-897E-0C2818EE0869}" type="presParOf" srcId="{43C6FDD8-E439-4CC0-A868-947169CA804E}" destId="{8481FB76-0504-470F-9AC8-E4D0EA5B604F}" srcOrd="1" destOrd="0" presId="urn:microsoft.com/office/officeart/2005/8/layout/orgChart1"/>
    <dgm:cxn modelId="{93323D5C-BFAB-4538-A727-1607D6E518EC}" type="presParOf" srcId="{E2291EA5-5081-4A76-9D8E-61D45795B948}" destId="{F363F1E6-CB85-45A8-9148-0BBD32BF6BFA}" srcOrd="1" destOrd="0" presId="urn:microsoft.com/office/officeart/2005/8/layout/orgChart1"/>
    <dgm:cxn modelId="{9AA482BA-DB23-425B-8FE6-8EF19BF4EA07}" type="presParOf" srcId="{E2291EA5-5081-4A76-9D8E-61D45795B948}" destId="{A76B5CA7-F39A-45DD-A0D7-69E05CD3E60E}" srcOrd="2" destOrd="0" presId="urn:microsoft.com/office/officeart/2005/8/layout/orgChart1"/>
    <dgm:cxn modelId="{0B51AE28-9AB6-43EF-9BD3-65EC09608263}" type="presParOf" srcId="{9BE90549-B85B-4F0B-9B21-7A7E047E08A4}" destId="{DD1E80F9-34AB-4BE6-9786-AF7A68C9C471}" srcOrd="2" destOrd="0" presId="urn:microsoft.com/office/officeart/2005/8/layout/orgChart1"/>
    <dgm:cxn modelId="{BEC1A419-2E8C-40B2-B6EB-C697B87247CB}" type="presParOf" srcId="{9BE90549-B85B-4F0B-9B21-7A7E047E08A4}" destId="{DFF82B37-30A8-4D30-BE65-CAEC8BDB910D}" srcOrd="3" destOrd="0" presId="urn:microsoft.com/office/officeart/2005/8/layout/orgChart1"/>
    <dgm:cxn modelId="{1FBD9EB9-8871-4134-9357-311FC86F7297}" type="presParOf" srcId="{DFF82B37-30A8-4D30-BE65-CAEC8BDB910D}" destId="{E69DF34D-FCB6-4221-ACE3-2964D73F2BB7}" srcOrd="0" destOrd="0" presId="urn:microsoft.com/office/officeart/2005/8/layout/orgChart1"/>
    <dgm:cxn modelId="{7255371D-6C79-429D-B332-FD23311FB7E8}" type="presParOf" srcId="{E69DF34D-FCB6-4221-ACE3-2964D73F2BB7}" destId="{202F2691-D183-43C8-B6CB-DB3191D3D2BC}" srcOrd="0" destOrd="0" presId="urn:microsoft.com/office/officeart/2005/8/layout/orgChart1"/>
    <dgm:cxn modelId="{38BBE18B-BA3A-41F4-99A2-59DBAA27BF3F}" type="presParOf" srcId="{E69DF34D-FCB6-4221-ACE3-2964D73F2BB7}" destId="{63168066-06FE-4B19-AD47-F1821313E177}" srcOrd="1" destOrd="0" presId="urn:microsoft.com/office/officeart/2005/8/layout/orgChart1"/>
    <dgm:cxn modelId="{8CC5D1F9-B3CC-4632-A52B-DED68F436E4A}" type="presParOf" srcId="{DFF82B37-30A8-4D30-BE65-CAEC8BDB910D}" destId="{35B58EF5-9A70-45F0-AEC0-982307B85D32}" srcOrd="1" destOrd="0" presId="urn:microsoft.com/office/officeart/2005/8/layout/orgChart1"/>
    <dgm:cxn modelId="{0BEE7C17-FD34-428A-8CB1-95B3E26904D2}" type="presParOf" srcId="{DFF82B37-30A8-4D30-BE65-CAEC8BDB910D}" destId="{14648E48-74D1-4DF3-B566-78F51575DCC4}" srcOrd="2" destOrd="0" presId="urn:microsoft.com/office/officeart/2005/8/layout/orgChart1"/>
    <dgm:cxn modelId="{9489E253-08F5-41D5-A82D-E5E30FA51025}" type="presParOf" srcId="{4F2E36DD-AA53-463F-AE42-E3D7774D202A}" destId="{0896FF1B-478D-4B96-A16B-EB109244CAF5}" srcOrd="2" destOrd="0" presId="urn:microsoft.com/office/officeart/2005/8/layout/orgChart1"/>
    <dgm:cxn modelId="{5B8ED65E-8883-4FCB-8F98-3B73B1BACE5F}" type="presParOf" srcId="{307331E2-8F39-49DA-B350-A29A609DF079}" destId="{4F1372F1-B30B-4CE8-977B-76BAD7DFD317}" srcOrd="4" destOrd="0" presId="urn:microsoft.com/office/officeart/2005/8/layout/orgChart1"/>
    <dgm:cxn modelId="{FF010D7C-7157-4CC8-8D8A-CEA6258EDA97}" type="presParOf" srcId="{307331E2-8F39-49DA-B350-A29A609DF079}" destId="{773D4FCD-3911-44CC-8031-A0DF4AB838A8}" srcOrd="5" destOrd="0" presId="urn:microsoft.com/office/officeart/2005/8/layout/orgChart1"/>
    <dgm:cxn modelId="{F7CADCF6-BA05-450C-804C-713A0F1D1681}" type="presParOf" srcId="{773D4FCD-3911-44CC-8031-A0DF4AB838A8}" destId="{9109E6D6-C96E-45B7-9D53-F5D5FC877657}" srcOrd="0" destOrd="0" presId="urn:microsoft.com/office/officeart/2005/8/layout/orgChart1"/>
    <dgm:cxn modelId="{F3821718-A634-4BBC-A221-EEEF5DE1B8CE}" type="presParOf" srcId="{9109E6D6-C96E-45B7-9D53-F5D5FC877657}" destId="{1D05490C-B364-49CE-8C63-CC6FC9E1FDD9}" srcOrd="0" destOrd="0" presId="urn:microsoft.com/office/officeart/2005/8/layout/orgChart1"/>
    <dgm:cxn modelId="{13740711-D2F0-4946-8426-7519917A1C55}" type="presParOf" srcId="{9109E6D6-C96E-45B7-9D53-F5D5FC877657}" destId="{547CA653-DEFF-4814-A70A-0ECC4080448E}" srcOrd="1" destOrd="0" presId="urn:microsoft.com/office/officeart/2005/8/layout/orgChart1"/>
    <dgm:cxn modelId="{43631B2C-ECA8-4BE3-BFDC-49DDEB828CD9}" type="presParOf" srcId="{773D4FCD-3911-44CC-8031-A0DF4AB838A8}" destId="{514587B0-55A8-4882-9D16-A44E56051741}" srcOrd="1" destOrd="0" presId="urn:microsoft.com/office/officeart/2005/8/layout/orgChart1"/>
    <dgm:cxn modelId="{6A6114CE-1616-4EED-A480-64F59FB43B8B}" type="presParOf" srcId="{514587B0-55A8-4882-9D16-A44E56051741}" destId="{CC6645EB-8B7E-4A5D-B6D9-11AF82781B6E}" srcOrd="0" destOrd="0" presId="urn:microsoft.com/office/officeart/2005/8/layout/orgChart1"/>
    <dgm:cxn modelId="{E6D4145E-CA10-41B2-8A06-C2398D6AA3C6}" type="presParOf" srcId="{514587B0-55A8-4882-9D16-A44E56051741}" destId="{F23D210E-7F23-4B38-90B7-955D998FDFCC}" srcOrd="1" destOrd="0" presId="urn:microsoft.com/office/officeart/2005/8/layout/orgChart1"/>
    <dgm:cxn modelId="{F1B14D91-45DA-4AA1-9859-8B29016FB374}" type="presParOf" srcId="{F23D210E-7F23-4B38-90B7-955D998FDFCC}" destId="{8D7CF51B-C8CA-46B5-8425-2EF3AE8F0744}" srcOrd="0" destOrd="0" presId="urn:microsoft.com/office/officeart/2005/8/layout/orgChart1"/>
    <dgm:cxn modelId="{A23585A5-9710-455E-B464-94DC9906AD90}" type="presParOf" srcId="{8D7CF51B-C8CA-46B5-8425-2EF3AE8F0744}" destId="{A974E5FD-B558-476E-B8B1-BBC2F0AB1C8D}" srcOrd="0" destOrd="0" presId="urn:microsoft.com/office/officeart/2005/8/layout/orgChart1"/>
    <dgm:cxn modelId="{0F359B43-DDA1-4AE0-81FF-C330EEE7F27D}" type="presParOf" srcId="{8D7CF51B-C8CA-46B5-8425-2EF3AE8F0744}" destId="{314D43D8-E27A-4FB6-BCBB-168FAE61A3A3}" srcOrd="1" destOrd="0" presId="urn:microsoft.com/office/officeart/2005/8/layout/orgChart1"/>
    <dgm:cxn modelId="{3C40F573-7771-4B3E-837B-B4FB2D1CC9CF}" type="presParOf" srcId="{F23D210E-7F23-4B38-90B7-955D998FDFCC}" destId="{60689664-0214-4CB5-B511-02BD6F24A3EF}" srcOrd="1" destOrd="0" presId="urn:microsoft.com/office/officeart/2005/8/layout/orgChart1"/>
    <dgm:cxn modelId="{0749CC2A-B6CD-4694-85B6-C29AF478B283}" type="presParOf" srcId="{F23D210E-7F23-4B38-90B7-955D998FDFCC}" destId="{BA1B9D12-F454-40AF-A462-D2DB2C8B6433}" srcOrd="2" destOrd="0" presId="urn:microsoft.com/office/officeart/2005/8/layout/orgChart1"/>
    <dgm:cxn modelId="{6F817159-E096-4C21-A1D5-B06FC45DE713}" type="presParOf" srcId="{514587B0-55A8-4882-9D16-A44E56051741}" destId="{AB201C53-F496-4C6F-9C58-683D314597CF}" srcOrd="2" destOrd="0" presId="urn:microsoft.com/office/officeart/2005/8/layout/orgChart1"/>
    <dgm:cxn modelId="{F776815B-F985-4F79-947F-FA0B9DBAB80A}" type="presParOf" srcId="{514587B0-55A8-4882-9D16-A44E56051741}" destId="{D8B2A053-D94D-4CAF-A853-733573E540AD}" srcOrd="3" destOrd="0" presId="urn:microsoft.com/office/officeart/2005/8/layout/orgChart1"/>
    <dgm:cxn modelId="{7902EE22-631A-4D98-B84C-52EEBFF07929}" type="presParOf" srcId="{D8B2A053-D94D-4CAF-A853-733573E540AD}" destId="{8403E032-3793-4509-83AB-E2E4EB003C25}" srcOrd="0" destOrd="0" presId="urn:microsoft.com/office/officeart/2005/8/layout/orgChart1"/>
    <dgm:cxn modelId="{0817BB2C-D54F-4278-8D9C-2B5655822BBA}" type="presParOf" srcId="{8403E032-3793-4509-83AB-E2E4EB003C25}" destId="{4EA77F1B-7B96-426B-A994-4FF0E15FD039}" srcOrd="0" destOrd="0" presId="urn:microsoft.com/office/officeart/2005/8/layout/orgChart1"/>
    <dgm:cxn modelId="{6A83E6BF-4204-4995-90E3-7C678828702C}" type="presParOf" srcId="{8403E032-3793-4509-83AB-E2E4EB003C25}" destId="{E75B4BF6-4EF5-4ADF-9D07-6F7F99493C6E}" srcOrd="1" destOrd="0" presId="urn:microsoft.com/office/officeart/2005/8/layout/orgChart1"/>
    <dgm:cxn modelId="{1AFFEBC7-BB67-4263-9AF2-BBC4A5D23E18}" type="presParOf" srcId="{D8B2A053-D94D-4CAF-A853-733573E540AD}" destId="{3FDB5008-3D76-4901-BBCB-55BDEB78F2A8}" srcOrd="1" destOrd="0" presId="urn:microsoft.com/office/officeart/2005/8/layout/orgChart1"/>
    <dgm:cxn modelId="{118395F6-97E3-414D-817B-2570F59714B6}" type="presParOf" srcId="{D8B2A053-D94D-4CAF-A853-733573E540AD}" destId="{F9EF423F-4593-445B-A570-F7270C4F570C}" srcOrd="2" destOrd="0" presId="urn:microsoft.com/office/officeart/2005/8/layout/orgChart1"/>
    <dgm:cxn modelId="{2D0A684E-E5E3-4CC6-B184-FF24F201DEE6}" type="presParOf" srcId="{773D4FCD-3911-44CC-8031-A0DF4AB838A8}" destId="{C2D645D4-B062-4768-AEA4-F902CDA3948B}" srcOrd="2" destOrd="0" presId="urn:microsoft.com/office/officeart/2005/8/layout/orgChart1"/>
    <dgm:cxn modelId="{58D50889-56C9-4BBC-B42B-7FEB5D04234E}" type="presParOf" srcId="{0002D41E-11E1-4295-A044-87DD009DDD2E}" destId="{A114ACD7-42B0-4791-94D6-06D24EC03D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1</a:t>
          </a:r>
          <a:r>
            <a:rPr lang="zh-CN" altLang="en-US" sz="2000" b="0" dirty="0">
              <a:solidFill>
                <a:srgbClr val="FFC000"/>
              </a:solidFill>
            </a:rPr>
            <a:t>、</a:t>
          </a:r>
          <a:r>
            <a:rPr lang="zh-CN" altLang="zh-CN" sz="2000" b="0" dirty="0">
              <a:solidFill>
                <a:srgbClr val="FFC000"/>
              </a:solidFill>
            </a:rPr>
            <a:t>专家判断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2</a:t>
          </a:r>
          <a:r>
            <a:rPr lang="zh-CN" altLang="en-US" sz="2000" b="0" dirty="0">
              <a:solidFill>
                <a:srgbClr val="FFC000"/>
              </a:solidFill>
            </a:rPr>
            <a:t>、</a:t>
          </a:r>
          <a:r>
            <a:rPr lang="zh-CN" altLang="zh-CN" sz="2000" b="0" dirty="0">
              <a:solidFill>
                <a:srgbClr val="FFC000"/>
              </a:solidFill>
            </a:rPr>
            <a:t>会议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2</a:t>
          </a:r>
          <a:r>
            <a:rPr lang="zh-CN" altLang="en-US" sz="2000" b="0" dirty="0">
              <a:solidFill>
                <a:srgbClr val="FFC000"/>
              </a:solidFill>
            </a:rPr>
            <a:t>、</a:t>
          </a:r>
          <a:r>
            <a:rPr lang="zh-CN" altLang="zh-CN" sz="2000" b="0" dirty="0">
              <a:solidFill>
                <a:srgbClr val="FFC000"/>
              </a:solidFill>
            </a:rPr>
            <a:t>会议</a:t>
          </a:r>
          <a:endParaRPr lang="en-US" altLang="zh-CN" sz="2000" b="0" dirty="0">
            <a:solidFill>
              <a:srgbClr val="FFC0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3</a:t>
          </a:r>
          <a:r>
            <a:rPr lang="zh-CN" altLang="en-US" sz="2000" b="0" dirty="0">
              <a:solidFill>
                <a:schemeClr val="bg1"/>
              </a:solidFill>
            </a:rPr>
            <a:t>、分析技术</a:t>
          </a:r>
          <a:endParaRPr lang="en-US" altLang="zh-CN" sz="2000" b="0" dirty="0">
            <a:solidFill>
              <a:schemeClr val="bg1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、分析技术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5EA5F9-B5F9-4A73-8AD0-9930869C09AB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53398F64-A074-4729-9975-D752E97F4A80}">
      <dgm:prSet phldrT="[文本]" custT="1"/>
      <dgm:spPr/>
      <dgm:t>
        <a:bodyPr/>
        <a:lstStyle/>
        <a:p>
          <a:pPr algn="ctr"/>
          <a:r>
            <a:rPr lang="zh-CN" altLang="en-US" sz="1800" b="1" dirty="0">
              <a:solidFill>
                <a:srgbClr val="FFFF00"/>
              </a:solidFill>
            </a:rPr>
            <a:t>输入</a:t>
          </a:r>
          <a:endParaRPr lang="en-US" altLang="zh-CN" sz="1800" b="1" dirty="0">
            <a:solidFill>
              <a:srgbClr val="FFFF00"/>
            </a:solidFill>
          </a:endParaRPr>
        </a:p>
        <a:p>
          <a:pPr algn="l"/>
          <a:r>
            <a:rPr lang="en-US" altLang="zh-CN" sz="1800" dirty="0"/>
            <a:t>1</a:t>
          </a:r>
          <a:r>
            <a:rPr lang="zh-CN" altLang="en-US" sz="1800" dirty="0"/>
            <a:t>、项目管理计划</a:t>
          </a:r>
          <a:endParaRPr lang="en-US" altLang="zh-CN" sz="1800" dirty="0"/>
        </a:p>
        <a:p>
          <a:pPr algn="l"/>
          <a:r>
            <a:rPr lang="en-US" altLang="zh-CN" sz="1800" dirty="0"/>
            <a:t>2</a:t>
          </a:r>
          <a:r>
            <a:rPr lang="zh-CN" altLang="en-US" sz="1800" dirty="0"/>
            <a:t>、项目章程</a:t>
          </a:r>
          <a:endParaRPr lang="en-US" altLang="zh-CN" sz="1800" dirty="0"/>
        </a:p>
        <a:p>
          <a:pPr algn="l"/>
          <a:r>
            <a:rPr lang="en-US" altLang="zh-CN" sz="1800" dirty="0"/>
            <a:t>3</a:t>
          </a:r>
          <a:r>
            <a:rPr lang="zh-CN" altLang="en-US" sz="1800" dirty="0"/>
            <a:t>、验收的可交付成果</a:t>
          </a:r>
          <a:endParaRPr lang="en-US" altLang="zh-CN" sz="1800" dirty="0"/>
        </a:p>
        <a:p>
          <a:pPr algn="l"/>
          <a:r>
            <a:rPr lang="en-US" altLang="zh-CN" sz="1800" dirty="0"/>
            <a:t>4</a:t>
          </a:r>
          <a:r>
            <a:rPr lang="zh-CN" altLang="en-US" sz="1800" dirty="0"/>
            <a:t>、协议、合同</a:t>
          </a:r>
          <a:endParaRPr lang="en-US" altLang="zh-CN" sz="1800" dirty="0"/>
        </a:p>
        <a:p>
          <a:pPr algn="l"/>
          <a:r>
            <a:rPr lang="en-US" altLang="zh-CN" sz="1800" dirty="0"/>
            <a:t>5</a:t>
          </a:r>
          <a:r>
            <a:rPr lang="zh-CN" altLang="en-US" sz="1800" dirty="0"/>
            <a:t>、采购文档</a:t>
          </a:r>
          <a:endParaRPr lang="en-US" altLang="zh-CN" sz="1800" dirty="0"/>
        </a:p>
        <a:p>
          <a:pPr algn="l"/>
          <a:r>
            <a:rPr lang="en-US" altLang="zh-CN" sz="1800" dirty="0"/>
            <a:t>6</a:t>
          </a:r>
          <a:r>
            <a:rPr lang="zh-CN" altLang="en-US" sz="1800" dirty="0"/>
            <a:t>、项目文件</a:t>
          </a:r>
          <a:endParaRPr lang="en-US" altLang="zh-CN" sz="1800" dirty="0"/>
        </a:p>
      </dgm:t>
    </dgm:pt>
    <dgm:pt modelId="{3C43FA13-B578-4D0A-8399-4DA399340D75}" type="parTrans" cxnId="{17045758-51F7-45F7-A29E-7D5C86693AD3}">
      <dgm:prSet/>
      <dgm:spPr/>
      <dgm:t>
        <a:bodyPr/>
        <a:lstStyle/>
        <a:p>
          <a:endParaRPr lang="zh-CN" altLang="en-US" sz="1400"/>
        </a:p>
      </dgm:t>
    </dgm:pt>
    <dgm:pt modelId="{A175531B-4542-4CFF-8846-BD100261BCBE}" type="sibTrans" cxnId="{17045758-51F7-45F7-A29E-7D5C86693AD3}">
      <dgm:prSet custT="1"/>
      <dgm:spPr/>
      <dgm:t>
        <a:bodyPr/>
        <a:lstStyle/>
        <a:p>
          <a:endParaRPr lang="zh-CN" altLang="en-US" sz="1600" dirty="0"/>
        </a:p>
      </dgm:t>
    </dgm:pt>
    <dgm:pt modelId="{1563041D-95F2-444C-8A39-7C5C04774D34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>
              <a:solidFill>
                <a:srgbClr val="FFFF00"/>
              </a:solidFill>
            </a:rPr>
            <a:t>工具与技术</a:t>
          </a:r>
          <a:endParaRPr lang="en-US" altLang="zh-CN" sz="2000" b="1" dirty="0">
            <a:solidFill>
              <a:srgbClr val="FFFF00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1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专家判断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chemeClr val="bg1"/>
              </a:solidFill>
            </a:rPr>
            <a:t>2</a:t>
          </a:r>
          <a:r>
            <a:rPr lang="zh-CN" altLang="en-US" sz="2000" b="0" dirty="0">
              <a:solidFill>
                <a:schemeClr val="bg1"/>
              </a:solidFill>
            </a:rPr>
            <a:t>、</a:t>
          </a:r>
          <a:r>
            <a:rPr lang="zh-CN" altLang="zh-CN" sz="2000" b="0" dirty="0">
              <a:solidFill>
                <a:schemeClr val="bg1"/>
              </a:solidFill>
            </a:rPr>
            <a:t>会议</a:t>
          </a:r>
          <a:endParaRPr lang="en-US" altLang="zh-CN" sz="2000" b="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000" b="0" dirty="0">
              <a:solidFill>
                <a:srgbClr val="FFC000"/>
              </a:solidFill>
            </a:rPr>
            <a:t>3</a:t>
          </a:r>
          <a:r>
            <a:rPr lang="zh-CN" altLang="en-US" sz="2000" b="0" dirty="0">
              <a:solidFill>
                <a:srgbClr val="FFC000"/>
              </a:solidFill>
            </a:rPr>
            <a:t>、分析技术</a:t>
          </a:r>
          <a:endParaRPr lang="en-US" altLang="zh-CN" sz="2000" b="0" dirty="0">
            <a:solidFill>
              <a:srgbClr val="FFC000"/>
            </a:solidFill>
          </a:endParaRPr>
        </a:p>
      </dgm:t>
    </dgm:pt>
    <dgm:pt modelId="{73F3596D-7F00-43B1-B90A-86A35ADFD8FA}" type="parTrans" cxnId="{6155B341-5A94-40F3-8600-8929D794BE5C}">
      <dgm:prSet/>
      <dgm:spPr/>
      <dgm:t>
        <a:bodyPr/>
        <a:lstStyle/>
        <a:p>
          <a:endParaRPr lang="zh-CN" altLang="en-US" sz="1400"/>
        </a:p>
      </dgm:t>
    </dgm:pt>
    <dgm:pt modelId="{833EC2E9-2541-4144-AC4E-5B3F8192061B}" type="sibTrans" cxnId="{6155B341-5A94-40F3-8600-8929D794BE5C}">
      <dgm:prSet custT="1"/>
      <dgm:spPr/>
      <dgm:t>
        <a:bodyPr/>
        <a:lstStyle/>
        <a:p>
          <a:endParaRPr lang="zh-CN" altLang="en-US" sz="1600"/>
        </a:p>
      </dgm:t>
    </dgm:pt>
    <dgm:pt modelId="{0CDCD813-F583-4CC4-B042-0B7DB2D0C407}">
      <dgm:prSet phldrT="[文本]"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gm:t>
    </dgm:pt>
    <dgm:pt modelId="{6F258F92-A79F-4E83-8AA2-DEA1BDEC3D7D}" type="par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D5796963-DF7B-41D7-9DE7-D98AFABABF4C}" type="sibTrans" cxnId="{F851316C-9168-4553-85C2-316EA80004BA}">
      <dgm:prSet/>
      <dgm:spPr/>
      <dgm:t>
        <a:bodyPr/>
        <a:lstStyle/>
        <a:p>
          <a:endParaRPr lang="zh-CN" altLang="en-US" sz="1400"/>
        </a:p>
      </dgm:t>
    </dgm:pt>
    <dgm:pt modelId="{94BD6630-BD40-439F-819B-90324C0282A5}" type="pres">
      <dgm:prSet presAssocID="{9A5EA5F9-B5F9-4A73-8AD0-9930869C09AB}" presName="Name0" presStyleCnt="0">
        <dgm:presLayoutVars>
          <dgm:dir/>
          <dgm:resizeHandles val="exact"/>
        </dgm:presLayoutVars>
      </dgm:prSet>
      <dgm:spPr/>
    </dgm:pt>
    <dgm:pt modelId="{5B457EA7-CB6D-4C42-8647-0B2810702F3E}" type="pres">
      <dgm:prSet presAssocID="{53398F64-A074-4729-9975-D752E97F4A80}" presName="node" presStyleLbl="node1" presStyleIdx="0" presStyleCnt="3" custScaleX="131237">
        <dgm:presLayoutVars>
          <dgm:bulletEnabled val="1"/>
        </dgm:presLayoutVars>
      </dgm:prSet>
      <dgm:spPr/>
    </dgm:pt>
    <dgm:pt modelId="{14652B25-4626-446B-9772-CF707F7DD993}" type="pres">
      <dgm:prSet presAssocID="{A175531B-4542-4CFF-8846-BD100261BCBE}" presName="sibTrans" presStyleLbl="sibTrans2D1" presStyleIdx="0" presStyleCnt="2"/>
      <dgm:spPr/>
    </dgm:pt>
    <dgm:pt modelId="{EE91E61F-8853-4731-A482-AD68C36E6D37}" type="pres">
      <dgm:prSet presAssocID="{A175531B-4542-4CFF-8846-BD100261BCBE}" presName="connectorText" presStyleLbl="sibTrans2D1" presStyleIdx="0" presStyleCnt="2"/>
      <dgm:spPr/>
    </dgm:pt>
    <dgm:pt modelId="{C8D7C99F-054B-458A-BA78-5C1A22ACEBC6}" type="pres">
      <dgm:prSet presAssocID="{1563041D-95F2-444C-8A39-7C5C04774D34}" presName="node" presStyleLbl="node1" presStyleIdx="1" presStyleCnt="3" custScaleX="115374">
        <dgm:presLayoutVars>
          <dgm:bulletEnabled val="1"/>
        </dgm:presLayoutVars>
      </dgm:prSet>
      <dgm:spPr/>
    </dgm:pt>
    <dgm:pt modelId="{464DA894-C465-4F92-9ED2-46AEB669D8E1}" type="pres">
      <dgm:prSet presAssocID="{833EC2E9-2541-4144-AC4E-5B3F8192061B}" presName="sibTrans" presStyleLbl="sibTrans2D1" presStyleIdx="1" presStyleCnt="2"/>
      <dgm:spPr/>
    </dgm:pt>
    <dgm:pt modelId="{912D8875-091D-4BEC-8B18-5EF0527F6663}" type="pres">
      <dgm:prSet presAssocID="{833EC2E9-2541-4144-AC4E-5B3F8192061B}" presName="connectorText" presStyleLbl="sibTrans2D1" presStyleIdx="1" presStyleCnt="2"/>
      <dgm:spPr/>
    </dgm:pt>
    <dgm:pt modelId="{642BD169-43AF-4664-BFC7-EF3BDBC7605C}" type="pres">
      <dgm:prSet presAssocID="{0CDCD813-F583-4CC4-B042-0B7DB2D0C407}" presName="node" presStyleLbl="node1" presStyleIdx="2" presStyleCnt="3" custScaleX="128341">
        <dgm:presLayoutVars>
          <dgm:bulletEnabled val="1"/>
        </dgm:presLayoutVars>
      </dgm:prSet>
      <dgm:spPr/>
    </dgm:pt>
  </dgm:ptLst>
  <dgm:cxnLst>
    <dgm:cxn modelId="{72067F06-88BB-4EA1-917D-48A7DFFCF8C3}" type="presOf" srcId="{53398F64-A074-4729-9975-D752E97F4A80}" destId="{5B457EA7-CB6D-4C42-8647-0B2810702F3E}" srcOrd="0" destOrd="0" presId="urn:microsoft.com/office/officeart/2005/8/layout/process1"/>
    <dgm:cxn modelId="{EF59FA25-63A5-4AD6-9E26-E18B3B46E200}" type="presOf" srcId="{833EC2E9-2541-4144-AC4E-5B3F8192061B}" destId="{912D8875-091D-4BEC-8B18-5EF0527F6663}" srcOrd="1" destOrd="0" presId="urn:microsoft.com/office/officeart/2005/8/layout/process1"/>
    <dgm:cxn modelId="{F5F16F5D-FA06-4022-98DD-9C2347E027E0}" type="presOf" srcId="{0CDCD813-F583-4CC4-B042-0B7DB2D0C407}" destId="{642BD169-43AF-4664-BFC7-EF3BDBC7605C}" srcOrd="0" destOrd="0" presId="urn:microsoft.com/office/officeart/2005/8/layout/process1"/>
    <dgm:cxn modelId="{6155B341-5A94-40F3-8600-8929D794BE5C}" srcId="{9A5EA5F9-B5F9-4A73-8AD0-9930869C09AB}" destId="{1563041D-95F2-444C-8A39-7C5C04774D34}" srcOrd="1" destOrd="0" parTransId="{73F3596D-7F00-43B1-B90A-86A35ADFD8FA}" sibTransId="{833EC2E9-2541-4144-AC4E-5B3F8192061B}"/>
    <dgm:cxn modelId="{F851316C-9168-4553-85C2-316EA80004BA}" srcId="{9A5EA5F9-B5F9-4A73-8AD0-9930869C09AB}" destId="{0CDCD813-F583-4CC4-B042-0B7DB2D0C407}" srcOrd="2" destOrd="0" parTransId="{6F258F92-A79F-4E83-8AA2-DEA1BDEC3D7D}" sibTransId="{D5796963-DF7B-41D7-9DE7-D98AFABABF4C}"/>
    <dgm:cxn modelId="{17045758-51F7-45F7-A29E-7D5C86693AD3}" srcId="{9A5EA5F9-B5F9-4A73-8AD0-9930869C09AB}" destId="{53398F64-A074-4729-9975-D752E97F4A80}" srcOrd="0" destOrd="0" parTransId="{3C43FA13-B578-4D0A-8399-4DA399340D75}" sibTransId="{A175531B-4542-4CFF-8846-BD100261BCBE}"/>
    <dgm:cxn modelId="{8706A793-EB97-4A3A-8B1F-DD5B9ECD5FB1}" type="presOf" srcId="{833EC2E9-2541-4144-AC4E-5B3F8192061B}" destId="{464DA894-C465-4F92-9ED2-46AEB669D8E1}" srcOrd="0" destOrd="0" presId="urn:microsoft.com/office/officeart/2005/8/layout/process1"/>
    <dgm:cxn modelId="{BF7C2FE9-FCAF-4329-973A-A2F77E0E7D07}" type="presOf" srcId="{1563041D-95F2-444C-8A39-7C5C04774D34}" destId="{C8D7C99F-054B-458A-BA78-5C1A22ACEBC6}" srcOrd="0" destOrd="0" presId="urn:microsoft.com/office/officeart/2005/8/layout/process1"/>
    <dgm:cxn modelId="{B1D068E9-BFA9-44E2-AF61-B4924CA15080}" type="presOf" srcId="{A175531B-4542-4CFF-8846-BD100261BCBE}" destId="{14652B25-4626-446B-9772-CF707F7DD993}" srcOrd="0" destOrd="0" presId="urn:microsoft.com/office/officeart/2005/8/layout/process1"/>
    <dgm:cxn modelId="{790104EB-D908-4DEA-BC6E-0DB3BFE7CE25}" type="presOf" srcId="{9A5EA5F9-B5F9-4A73-8AD0-9930869C09AB}" destId="{94BD6630-BD40-439F-819B-90324C0282A5}" srcOrd="0" destOrd="0" presId="urn:microsoft.com/office/officeart/2005/8/layout/process1"/>
    <dgm:cxn modelId="{9DD0C8F3-7692-42A9-9C66-16544A17FB5B}" type="presOf" srcId="{A175531B-4542-4CFF-8846-BD100261BCBE}" destId="{EE91E61F-8853-4731-A482-AD68C36E6D37}" srcOrd="1" destOrd="0" presId="urn:microsoft.com/office/officeart/2005/8/layout/process1"/>
    <dgm:cxn modelId="{6332B9E5-A67D-4D18-9140-FECE93F46663}" type="presParOf" srcId="{94BD6630-BD40-439F-819B-90324C0282A5}" destId="{5B457EA7-CB6D-4C42-8647-0B2810702F3E}" srcOrd="0" destOrd="0" presId="urn:microsoft.com/office/officeart/2005/8/layout/process1"/>
    <dgm:cxn modelId="{81CD15EE-CD2F-480F-BDF9-A76219180589}" type="presParOf" srcId="{94BD6630-BD40-439F-819B-90324C0282A5}" destId="{14652B25-4626-446B-9772-CF707F7DD993}" srcOrd="1" destOrd="0" presId="urn:microsoft.com/office/officeart/2005/8/layout/process1"/>
    <dgm:cxn modelId="{5AA5714C-2993-4EE5-A3E9-FBDFC2E4A59A}" type="presParOf" srcId="{14652B25-4626-446B-9772-CF707F7DD993}" destId="{EE91E61F-8853-4731-A482-AD68C36E6D37}" srcOrd="0" destOrd="0" presId="urn:microsoft.com/office/officeart/2005/8/layout/process1"/>
    <dgm:cxn modelId="{1A016E7A-C180-4A66-A391-4E8542552656}" type="presParOf" srcId="{94BD6630-BD40-439F-819B-90324C0282A5}" destId="{C8D7C99F-054B-458A-BA78-5C1A22ACEBC6}" srcOrd="2" destOrd="0" presId="urn:microsoft.com/office/officeart/2005/8/layout/process1"/>
    <dgm:cxn modelId="{F405C5DD-8036-43C2-9602-4B63EB1453C5}" type="presParOf" srcId="{94BD6630-BD40-439F-819B-90324C0282A5}" destId="{464DA894-C465-4F92-9ED2-46AEB669D8E1}" srcOrd="3" destOrd="0" presId="urn:microsoft.com/office/officeart/2005/8/layout/process1"/>
    <dgm:cxn modelId="{203D7343-D9BA-4B7E-A486-72301E45200A}" type="presParOf" srcId="{464DA894-C465-4F92-9ED2-46AEB669D8E1}" destId="{912D8875-091D-4BEC-8B18-5EF0527F6663}" srcOrd="0" destOrd="0" presId="urn:microsoft.com/office/officeart/2005/8/layout/process1"/>
    <dgm:cxn modelId="{F18CF6DB-E180-4684-B503-87D9028AB3EA}" type="presParOf" srcId="{94BD6630-BD40-439F-819B-90324C0282A5}" destId="{642BD169-43AF-4664-BFC7-EF3BDBC760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D605C-DB69-4F59-BB2C-6E8FAF990D22}">
      <dsp:nvSpPr>
        <dsp:cNvPr id="0" name=""/>
        <dsp:cNvSpPr/>
      </dsp:nvSpPr>
      <dsp:spPr>
        <a:xfrm>
          <a:off x="5780" y="901029"/>
          <a:ext cx="3455174" cy="138206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endParaRPr lang="en-US" altLang="zh-CN" sz="2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合同收尾</a:t>
          </a:r>
          <a:endParaRPr lang="zh-CN" altLang="en-US" sz="2800" kern="1200" dirty="0"/>
        </a:p>
      </dsp:txBody>
      <dsp:txXfrm>
        <a:off x="696815" y="901029"/>
        <a:ext cx="2073105" cy="1382069"/>
      </dsp:txXfrm>
    </dsp:sp>
    <dsp:sp modelId="{E00EDB47-3FBE-4BD9-8430-75FBEA31F04C}">
      <dsp:nvSpPr>
        <dsp:cNvPr id="0" name=""/>
        <dsp:cNvSpPr/>
      </dsp:nvSpPr>
      <dsp:spPr>
        <a:xfrm>
          <a:off x="3115437" y="901029"/>
          <a:ext cx="3455174" cy="1382069"/>
        </a:xfrm>
        <a:prstGeom prst="chevron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  <a:endParaRPr lang="en-US" altLang="zh-CN" sz="2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管理收尾</a:t>
          </a:r>
          <a:endParaRPr lang="en-US" altLang="zh-CN" sz="2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3806472" y="901029"/>
        <a:ext cx="2073105" cy="1382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srgbClr val="FFC000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srgbClr val="FFC000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srgbClr val="FFC000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9D2C-3139-4B4F-B280-53A4DC396A40}">
      <dsp:nvSpPr>
        <dsp:cNvPr id="0" name=""/>
        <dsp:cNvSpPr/>
      </dsp:nvSpPr>
      <dsp:spPr>
        <a:xfrm>
          <a:off x="1103" y="1586019"/>
          <a:ext cx="2151021" cy="86040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测试目的</a:t>
          </a:r>
          <a:endParaRPr lang="zh-CN" altLang="en-US" sz="2000" kern="1200" dirty="0"/>
        </a:p>
      </dsp:txBody>
      <dsp:txXfrm>
        <a:off x="1103" y="1586019"/>
        <a:ext cx="1935919" cy="860408"/>
      </dsp:txXfrm>
    </dsp:sp>
    <dsp:sp modelId="{5C5C6DD2-16FE-43BB-822E-CDA35735428B}">
      <dsp:nvSpPr>
        <dsp:cNvPr id="0" name=""/>
        <dsp:cNvSpPr/>
      </dsp:nvSpPr>
      <dsp:spPr>
        <a:xfrm>
          <a:off x="1721920" y="1586019"/>
          <a:ext cx="2151021" cy="860408"/>
        </a:xfrm>
        <a:prstGeom prst="chevron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测试客户选择</a:t>
          </a:r>
          <a:endParaRPr lang="zh-CN" altLang="en-US" sz="2000" kern="1200" dirty="0"/>
        </a:p>
      </dsp:txBody>
      <dsp:txXfrm>
        <a:off x="2152124" y="1586019"/>
        <a:ext cx="1290613" cy="860408"/>
      </dsp:txXfrm>
    </dsp:sp>
    <dsp:sp modelId="{629AC186-9FE8-4F24-806F-D682F7A95ECB}">
      <dsp:nvSpPr>
        <dsp:cNvPr id="0" name=""/>
        <dsp:cNvSpPr/>
      </dsp:nvSpPr>
      <dsp:spPr>
        <a:xfrm>
          <a:off x="3442737" y="1586019"/>
          <a:ext cx="2151021" cy="860408"/>
        </a:xfrm>
        <a:prstGeom prst="chevron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测试入口条件</a:t>
          </a:r>
          <a:endParaRPr lang="zh-CN" altLang="en-US" sz="2000" kern="1200" dirty="0"/>
        </a:p>
      </dsp:txBody>
      <dsp:txXfrm>
        <a:off x="3872941" y="1586019"/>
        <a:ext cx="1290613" cy="860408"/>
      </dsp:txXfrm>
    </dsp:sp>
    <dsp:sp modelId="{062720C5-0AE6-4E60-A5EE-C6A1C9A39FBE}">
      <dsp:nvSpPr>
        <dsp:cNvPr id="0" name=""/>
        <dsp:cNvSpPr/>
      </dsp:nvSpPr>
      <dsp:spPr>
        <a:xfrm>
          <a:off x="5163554" y="1586019"/>
          <a:ext cx="2151021" cy="860408"/>
        </a:xfrm>
        <a:prstGeom prst="chevron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测试出口条件</a:t>
          </a:r>
          <a:endParaRPr lang="zh-CN" altLang="en-US" sz="2000" kern="1200" dirty="0"/>
        </a:p>
      </dsp:txBody>
      <dsp:txXfrm>
        <a:off x="5593758" y="1586019"/>
        <a:ext cx="1290613" cy="860408"/>
      </dsp:txXfrm>
    </dsp:sp>
    <dsp:sp modelId="{FD2A0D56-E772-4371-B614-0043C3953105}">
      <dsp:nvSpPr>
        <dsp:cNvPr id="0" name=""/>
        <dsp:cNvSpPr/>
      </dsp:nvSpPr>
      <dsp:spPr>
        <a:xfrm>
          <a:off x="6884371" y="1586019"/>
          <a:ext cx="2151021" cy="860408"/>
        </a:xfrm>
        <a:prstGeom prst="chevron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总体测试日程</a:t>
          </a:r>
          <a:endParaRPr lang="zh-CN" altLang="en-US" sz="2000" kern="1200" dirty="0"/>
        </a:p>
      </dsp:txBody>
      <dsp:txXfrm>
        <a:off x="7314575" y="1586019"/>
        <a:ext cx="1290613" cy="8604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E8A7E-DF80-45EE-B5DE-3A3988AE35F8}">
      <dsp:nvSpPr>
        <dsp:cNvPr id="0" name=""/>
        <dsp:cNvSpPr/>
      </dsp:nvSpPr>
      <dsp:spPr>
        <a:xfrm rot="5400000">
          <a:off x="-176833" y="179207"/>
          <a:ext cx="1178892" cy="8252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spc="-5" dirty="0">
              <a:latin typeface="华文仿宋"/>
              <a:cs typeface="华文仿宋"/>
            </a:rPr>
            <a:t>（</a:t>
          </a:r>
          <a:r>
            <a:rPr lang="en-US" altLang="zh-CN" sz="2800" kern="1200" spc="-5" dirty="0">
              <a:latin typeface="华文仿宋"/>
              <a:cs typeface="华文仿宋"/>
            </a:rPr>
            <a:t>1</a:t>
          </a:r>
          <a:r>
            <a:rPr lang="zh-CN" altLang="en-US" sz="2800" kern="1200" spc="-5" dirty="0">
              <a:latin typeface="华文仿宋"/>
              <a:cs typeface="华文仿宋"/>
            </a:rPr>
            <a:t>）</a:t>
          </a:r>
          <a:endParaRPr lang="zh-CN" altLang="en-US" sz="2800" kern="1200" dirty="0"/>
        </a:p>
      </dsp:txBody>
      <dsp:txXfrm rot="-5400000">
        <a:off x="1" y="414987"/>
        <a:ext cx="825225" cy="353667"/>
      </dsp:txXfrm>
    </dsp:sp>
    <dsp:sp modelId="{D1DE7AA6-2C82-4402-8F61-7870F292009D}">
      <dsp:nvSpPr>
        <dsp:cNvPr id="0" name=""/>
        <dsp:cNvSpPr/>
      </dsp:nvSpPr>
      <dsp:spPr>
        <a:xfrm rot="5400000">
          <a:off x="2315270" y="-1487672"/>
          <a:ext cx="766683" cy="3746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spc="-5">
              <a:latin typeface="华文仿宋"/>
              <a:cs typeface="华文仿宋"/>
            </a:rPr>
            <a:t>项目验收</a:t>
          </a:r>
          <a:endParaRPr lang="zh-CN" altLang="en-US" sz="2800" kern="1200" dirty="0"/>
        </a:p>
      </dsp:txBody>
      <dsp:txXfrm rot="-5400000">
        <a:off x="825225" y="39799"/>
        <a:ext cx="3709348" cy="691831"/>
      </dsp:txXfrm>
    </dsp:sp>
    <dsp:sp modelId="{6ECA1236-B521-4CED-B8C6-EF97A7F5E5AE}">
      <dsp:nvSpPr>
        <dsp:cNvPr id="0" name=""/>
        <dsp:cNvSpPr/>
      </dsp:nvSpPr>
      <dsp:spPr>
        <a:xfrm rot="5400000">
          <a:off x="-176833" y="1210461"/>
          <a:ext cx="1178892" cy="825225"/>
        </a:xfrm>
        <a:prstGeom prst="chevron">
          <a:avLst/>
        </a:prstGeom>
        <a:gradFill rotWithShape="0">
          <a:gsLst>
            <a:gs pos="0">
              <a:schemeClr val="accent5">
                <a:hueOff val="296317"/>
                <a:satOff val="-4256"/>
                <a:lumOff val="3464"/>
                <a:alphaOff val="0"/>
                <a:tint val="50000"/>
                <a:satMod val="300000"/>
              </a:schemeClr>
            </a:gs>
            <a:gs pos="35000">
              <a:schemeClr val="accent5">
                <a:hueOff val="296317"/>
                <a:satOff val="-4256"/>
                <a:lumOff val="3464"/>
                <a:alphaOff val="0"/>
                <a:tint val="37000"/>
                <a:satMod val="300000"/>
              </a:schemeClr>
            </a:gs>
            <a:gs pos="100000">
              <a:schemeClr val="accent5">
                <a:hueOff val="296317"/>
                <a:satOff val="-4256"/>
                <a:lumOff val="346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296317"/>
              <a:satOff val="-4256"/>
              <a:lumOff val="346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spc="-5">
              <a:latin typeface="华文仿宋"/>
              <a:cs typeface="华文仿宋"/>
            </a:rPr>
            <a:t>（</a:t>
          </a:r>
          <a:r>
            <a:rPr lang="en-US" altLang="zh-CN" sz="2800" kern="1200" spc="-5">
              <a:latin typeface="华文仿宋"/>
              <a:cs typeface="华文仿宋"/>
            </a:rPr>
            <a:t>2</a:t>
          </a:r>
          <a:r>
            <a:rPr lang="zh-CN" altLang="en-US" sz="2800" kern="1200" spc="-5">
              <a:latin typeface="华文仿宋"/>
              <a:cs typeface="华文仿宋"/>
            </a:rPr>
            <a:t>）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1" y="1446241"/>
        <a:ext cx="825225" cy="353667"/>
      </dsp:txXfrm>
    </dsp:sp>
    <dsp:sp modelId="{30D87A22-F4ED-43BB-AA0E-E49B97D717EC}">
      <dsp:nvSpPr>
        <dsp:cNvPr id="0" name=""/>
        <dsp:cNvSpPr/>
      </dsp:nvSpPr>
      <dsp:spPr>
        <a:xfrm rot="5400000">
          <a:off x="2315472" y="-456619"/>
          <a:ext cx="766280" cy="3746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96317"/>
              <a:satOff val="-4256"/>
              <a:lumOff val="34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spc="-5">
              <a:latin typeface="华文仿宋"/>
              <a:cs typeface="华文仿宋"/>
            </a:rPr>
            <a:t>合同终止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825226" y="1071034"/>
        <a:ext cx="3709367" cy="691466"/>
      </dsp:txXfrm>
    </dsp:sp>
    <dsp:sp modelId="{695DA3A8-47A6-4283-8A78-F0B9A2DDD0B7}">
      <dsp:nvSpPr>
        <dsp:cNvPr id="0" name=""/>
        <dsp:cNvSpPr/>
      </dsp:nvSpPr>
      <dsp:spPr>
        <a:xfrm rot="5400000">
          <a:off x="-176833" y="2241716"/>
          <a:ext cx="1178892" cy="825225"/>
        </a:xfrm>
        <a:prstGeom prst="chevron">
          <a:avLst/>
        </a:prstGeom>
        <a:gradFill rotWithShape="0">
          <a:gsLst>
            <a:gs pos="0">
              <a:schemeClr val="accent5">
                <a:hueOff val="592634"/>
                <a:satOff val="-8513"/>
                <a:lumOff val="6928"/>
                <a:alphaOff val="0"/>
                <a:tint val="50000"/>
                <a:satMod val="300000"/>
              </a:schemeClr>
            </a:gs>
            <a:gs pos="35000">
              <a:schemeClr val="accent5">
                <a:hueOff val="592634"/>
                <a:satOff val="-8513"/>
                <a:lumOff val="6928"/>
                <a:alphaOff val="0"/>
                <a:tint val="37000"/>
                <a:satMod val="300000"/>
              </a:schemeClr>
            </a:gs>
            <a:gs pos="100000">
              <a:schemeClr val="accent5">
                <a:hueOff val="592634"/>
                <a:satOff val="-8513"/>
                <a:lumOff val="69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592634"/>
              <a:satOff val="-8513"/>
              <a:lumOff val="69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spc="-10">
              <a:latin typeface="华文仿宋"/>
              <a:cs typeface="华文仿宋"/>
            </a:rPr>
            <a:t>（</a:t>
          </a:r>
          <a:r>
            <a:rPr lang="en-US" altLang="zh-CN" sz="2800" kern="1200" spc="-10">
              <a:latin typeface="华文仿宋"/>
              <a:cs typeface="华文仿宋"/>
            </a:rPr>
            <a:t>3</a:t>
          </a:r>
          <a:r>
            <a:rPr lang="zh-CN" altLang="en-US" sz="2800" kern="1200" spc="-10">
              <a:latin typeface="华文仿宋"/>
              <a:cs typeface="华文仿宋"/>
            </a:rPr>
            <a:t>）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1" y="2477496"/>
        <a:ext cx="825225" cy="353667"/>
      </dsp:txXfrm>
    </dsp:sp>
    <dsp:sp modelId="{F9344592-E843-4597-9609-88B9059C7FED}">
      <dsp:nvSpPr>
        <dsp:cNvPr id="0" name=""/>
        <dsp:cNvSpPr/>
      </dsp:nvSpPr>
      <dsp:spPr>
        <a:xfrm rot="5400000">
          <a:off x="2315472" y="574634"/>
          <a:ext cx="766280" cy="3746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592634"/>
              <a:satOff val="-8513"/>
              <a:lumOff val="69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spc="-10">
              <a:latin typeface="华文仿宋"/>
              <a:cs typeface="华文仿宋"/>
            </a:rPr>
            <a:t>项目最后评审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825226" y="2102288"/>
        <a:ext cx="3709367" cy="691466"/>
      </dsp:txXfrm>
    </dsp:sp>
    <dsp:sp modelId="{BA3899A7-100E-47C5-AE05-616B02C4CA7E}">
      <dsp:nvSpPr>
        <dsp:cNvPr id="0" name=""/>
        <dsp:cNvSpPr/>
      </dsp:nvSpPr>
      <dsp:spPr>
        <a:xfrm rot="5400000">
          <a:off x="-176833" y="3272970"/>
          <a:ext cx="1178892" cy="825225"/>
        </a:xfrm>
        <a:prstGeom prst="chevron">
          <a:avLst/>
        </a:prstGeom>
        <a:gradFill rotWithShape="0">
          <a:gsLst>
            <a:gs pos="0">
              <a:schemeClr val="accent5">
                <a:hueOff val="888951"/>
                <a:satOff val="-12769"/>
                <a:lumOff val="10392"/>
                <a:alphaOff val="0"/>
                <a:tint val="50000"/>
                <a:satMod val="300000"/>
              </a:schemeClr>
            </a:gs>
            <a:gs pos="35000">
              <a:schemeClr val="accent5">
                <a:hueOff val="888951"/>
                <a:satOff val="-12769"/>
                <a:lumOff val="10392"/>
                <a:alphaOff val="0"/>
                <a:tint val="37000"/>
                <a:satMod val="300000"/>
              </a:schemeClr>
            </a:gs>
            <a:gs pos="100000">
              <a:schemeClr val="accent5">
                <a:hueOff val="888951"/>
                <a:satOff val="-12769"/>
                <a:lumOff val="1039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888951"/>
              <a:satOff val="-12769"/>
              <a:lumOff val="1039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spc="-10" dirty="0">
              <a:latin typeface="华文仿宋"/>
              <a:cs typeface="华文仿宋"/>
            </a:rPr>
            <a:t>（</a:t>
          </a:r>
          <a:r>
            <a:rPr lang="en-US" altLang="zh-CN" sz="2800" kern="1200" spc="-10" dirty="0">
              <a:latin typeface="华文仿宋"/>
              <a:cs typeface="华文仿宋"/>
            </a:rPr>
            <a:t>4</a:t>
          </a:r>
          <a:r>
            <a:rPr lang="zh-CN" altLang="en-US" sz="2800" kern="1200" spc="-10" dirty="0">
              <a:latin typeface="华文仿宋"/>
              <a:cs typeface="华文仿宋"/>
            </a:rPr>
            <a:t>）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1" y="3508750"/>
        <a:ext cx="825225" cy="353667"/>
      </dsp:txXfrm>
    </dsp:sp>
    <dsp:sp modelId="{63CE1ABD-D2CC-4CF0-B714-00EE1B98B95C}">
      <dsp:nvSpPr>
        <dsp:cNvPr id="0" name=""/>
        <dsp:cNvSpPr/>
      </dsp:nvSpPr>
      <dsp:spPr>
        <a:xfrm rot="5400000">
          <a:off x="2315472" y="1605889"/>
          <a:ext cx="766280" cy="3746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88951"/>
              <a:satOff val="-12769"/>
              <a:lumOff val="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spc="-10">
              <a:latin typeface="华文仿宋"/>
              <a:cs typeface="华文仿宋"/>
            </a:rPr>
            <a:t>项目总结报告</a:t>
          </a:r>
          <a:endParaRPr lang="zh-CN" altLang="en-US" sz="2800" kern="1200" dirty="0">
            <a:latin typeface="华文仿宋"/>
            <a:cs typeface="华文仿宋"/>
          </a:endParaRPr>
        </a:p>
      </dsp:txBody>
      <dsp:txXfrm rot="-5400000">
        <a:off x="825226" y="3133543"/>
        <a:ext cx="3709367" cy="6914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955C-77F0-43EF-8507-5CE0B7F10F18}">
      <dsp:nvSpPr>
        <dsp:cNvPr id="0" name=""/>
        <dsp:cNvSpPr/>
      </dsp:nvSpPr>
      <dsp:spPr>
        <a:xfrm>
          <a:off x="0" y="0"/>
          <a:ext cx="3850163" cy="88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 </a:t>
          </a:r>
          <a:r>
            <a:rPr lang="zh-CN" altLang="en-US" sz="3000" kern="1200" dirty="0"/>
            <a:t>合同准备</a:t>
          </a:r>
        </a:p>
      </dsp:txBody>
      <dsp:txXfrm>
        <a:off x="25955" y="25955"/>
        <a:ext cx="2819036" cy="834259"/>
      </dsp:txXfrm>
    </dsp:sp>
    <dsp:sp modelId="{FD70C2CB-C914-418D-B264-AB431A31544F}">
      <dsp:nvSpPr>
        <dsp:cNvPr id="0" name=""/>
        <dsp:cNvSpPr/>
      </dsp:nvSpPr>
      <dsp:spPr>
        <a:xfrm>
          <a:off x="322451" y="1047290"/>
          <a:ext cx="3850163" cy="88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 </a:t>
          </a:r>
          <a:r>
            <a:rPr lang="zh-CN" altLang="en-US" sz="3000" kern="1200" dirty="0"/>
            <a:t>合同签署</a:t>
          </a:r>
        </a:p>
      </dsp:txBody>
      <dsp:txXfrm>
        <a:off x="348406" y="1073245"/>
        <a:ext cx="2899792" cy="834259"/>
      </dsp:txXfrm>
    </dsp:sp>
    <dsp:sp modelId="{4862878B-A1D7-45E3-995C-E4032E79D522}">
      <dsp:nvSpPr>
        <dsp:cNvPr id="0" name=""/>
        <dsp:cNvSpPr/>
      </dsp:nvSpPr>
      <dsp:spPr>
        <a:xfrm>
          <a:off x="640089" y="2094581"/>
          <a:ext cx="3850163" cy="88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3. </a:t>
          </a:r>
          <a:r>
            <a:rPr lang="zh-CN" altLang="en-US" sz="3000" kern="1200" dirty="0"/>
            <a:t>合同管理</a:t>
          </a:r>
        </a:p>
      </dsp:txBody>
      <dsp:txXfrm>
        <a:off x="666044" y="2120536"/>
        <a:ext cx="2904604" cy="834259"/>
      </dsp:txXfrm>
    </dsp:sp>
    <dsp:sp modelId="{EE70CF4E-3D1E-43AF-9581-75D43D257C9A}">
      <dsp:nvSpPr>
        <dsp:cNvPr id="0" name=""/>
        <dsp:cNvSpPr/>
      </dsp:nvSpPr>
      <dsp:spPr>
        <a:xfrm>
          <a:off x="962540" y="3141871"/>
          <a:ext cx="3850163" cy="886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1" kern="1200" dirty="0">
              <a:solidFill>
                <a:srgbClr val="FF66FF"/>
              </a:solidFill>
            </a:rPr>
            <a:t>4. </a:t>
          </a:r>
          <a:r>
            <a:rPr lang="zh-CN" altLang="en-US" sz="3000" b="1" kern="1200" dirty="0">
              <a:solidFill>
                <a:srgbClr val="FF66FF"/>
              </a:solidFill>
            </a:rPr>
            <a:t>合同终止</a:t>
          </a:r>
        </a:p>
      </dsp:txBody>
      <dsp:txXfrm>
        <a:off x="988495" y="3167826"/>
        <a:ext cx="2899792" cy="834259"/>
      </dsp:txXfrm>
    </dsp:sp>
    <dsp:sp modelId="{E2674BEE-1D5B-4BEB-A0A0-B653E0F00CBD}">
      <dsp:nvSpPr>
        <dsp:cNvPr id="0" name=""/>
        <dsp:cNvSpPr/>
      </dsp:nvSpPr>
      <dsp:spPr>
        <a:xfrm>
          <a:off x="3274153" y="678724"/>
          <a:ext cx="576009" cy="57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3403755" y="678724"/>
        <a:ext cx="316805" cy="433447"/>
      </dsp:txXfrm>
    </dsp:sp>
    <dsp:sp modelId="{02DF3E15-838E-4315-A62C-6F1CEAB9CBAF}">
      <dsp:nvSpPr>
        <dsp:cNvPr id="0" name=""/>
        <dsp:cNvSpPr/>
      </dsp:nvSpPr>
      <dsp:spPr>
        <a:xfrm>
          <a:off x="3596604" y="1726015"/>
          <a:ext cx="576009" cy="57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47773"/>
            <a:satOff val="7837"/>
            <a:lumOff val="119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47773"/>
              <a:satOff val="7837"/>
              <a:lumOff val="11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3726206" y="1726015"/>
        <a:ext cx="316805" cy="433447"/>
      </dsp:txXfrm>
    </dsp:sp>
    <dsp:sp modelId="{DB7D7283-DB77-47CD-93D9-5914583B0A68}">
      <dsp:nvSpPr>
        <dsp:cNvPr id="0" name=""/>
        <dsp:cNvSpPr/>
      </dsp:nvSpPr>
      <dsp:spPr>
        <a:xfrm>
          <a:off x="3914242" y="2773306"/>
          <a:ext cx="576009" cy="57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095546"/>
            <a:satOff val="15675"/>
            <a:lumOff val="238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095546"/>
              <a:satOff val="15675"/>
              <a:lumOff val="23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4043844" y="2773306"/>
        <a:ext cx="316805" cy="4334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5ACAC-4850-47C4-AC2D-B826EC327C6C}">
      <dsp:nvSpPr>
        <dsp:cNvPr id="0" name=""/>
        <dsp:cNvSpPr/>
      </dsp:nvSpPr>
      <dsp:spPr>
        <a:xfrm>
          <a:off x="-5026700" y="-770138"/>
          <a:ext cx="5986433" cy="5986433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92651-37C1-4B3D-AFF1-4525D81CD4D3}">
      <dsp:nvSpPr>
        <dsp:cNvPr id="0" name=""/>
        <dsp:cNvSpPr/>
      </dsp:nvSpPr>
      <dsp:spPr>
        <a:xfrm>
          <a:off x="419851" y="277795"/>
          <a:ext cx="6935749" cy="5559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spc="10" dirty="0">
              <a:latin typeface="华文新魏"/>
              <a:cs typeface="华文新魏"/>
            </a:rPr>
            <a:t>是否</a:t>
          </a:r>
          <a:r>
            <a:rPr lang="zh-CN" altLang="en-US" sz="2200" b="1" kern="1200" dirty="0">
              <a:latin typeface="华文新魏"/>
              <a:cs typeface="华文新魏"/>
            </a:rPr>
            <a:t>实现项目</a:t>
          </a:r>
          <a:r>
            <a:rPr lang="zh-CN" altLang="en-US" sz="2200" b="1" kern="1200" dirty="0">
              <a:solidFill>
                <a:srgbClr val="FFC000"/>
              </a:solidFill>
              <a:latin typeface="华文新魏"/>
              <a:cs typeface="华文新魏"/>
            </a:rPr>
            <a:t>目</a:t>
          </a:r>
          <a:r>
            <a:rPr lang="zh-CN" altLang="en-US" sz="2200" b="1" kern="1200" spc="-20" dirty="0">
              <a:solidFill>
                <a:srgbClr val="FFC000"/>
              </a:solidFill>
              <a:latin typeface="华文新魏"/>
              <a:cs typeface="华文新魏"/>
            </a:rPr>
            <a:t>标</a:t>
          </a:r>
          <a:endParaRPr lang="zh-CN" altLang="en-US" sz="2200" kern="1200" dirty="0">
            <a:solidFill>
              <a:srgbClr val="FFC000"/>
            </a:solidFill>
          </a:endParaRPr>
        </a:p>
      </dsp:txBody>
      <dsp:txXfrm>
        <a:off x="419851" y="277795"/>
        <a:ext cx="6935749" cy="555947"/>
      </dsp:txXfrm>
    </dsp:sp>
    <dsp:sp modelId="{DDB1E39A-E7BA-4822-8271-80B559F0666C}">
      <dsp:nvSpPr>
        <dsp:cNvPr id="0" name=""/>
        <dsp:cNvSpPr/>
      </dsp:nvSpPr>
      <dsp:spPr>
        <a:xfrm>
          <a:off x="72384" y="208302"/>
          <a:ext cx="694934" cy="694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2B2E3-A446-4280-BDED-B00F5DDBF353}">
      <dsp:nvSpPr>
        <dsp:cNvPr id="0" name=""/>
        <dsp:cNvSpPr/>
      </dsp:nvSpPr>
      <dsp:spPr>
        <a:xfrm>
          <a:off x="818227" y="1111450"/>
          <a:ext cx="6537374" cy="555947"/>
        </a:xfrm>
        <a:prstGeom prst="rect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spc="10" dirty="0">
              <a:latin typeface="华文新魏"/>
              <a:cs typeface="华文新魏"/>
            </a:rPr>
            <a:t>是否</a:t>
          </a:r>
          <a:r>
            <a:rPr lang="zh-CN" altLang="en-US" sz="2200" b="1" kern="1200" dirty="0">
              <a:latin typeface="华文新魏"/>
              <a:cs typeface="华文新魏"/>
            </a:rPr>
            <a:t>遵循项目</a:t>
          </a:r>
          <a:r>
            <a:rPr lang="zh-CN" altLang="en-US" sz="2200" b="1" kern="1200" dirty="0">
              <a:solidFill>
                <a:srgbClr val="FFC000"/>
              </a:solidFill>
              <a:latin typeface="华文新魏"/>
              <a:cs typeface="华文新魏"/>
            </a:rPr>
            <a:t>进</a:t>
          </a:r>
          <a:r>
            <a:rPr lang="zh-CN" altLang="en-US" sz="2200" b="1" kern="1200" spc="-20" dirty="0">
              <a:solidFill>
                <a:srgbClr val="FFC000"/>
              </a:solidFill>
              <a:latin typeface="华文新魏"/>
              <a:cs typeface="华文新魏"/>
            </a:rPr>
            <a:t>度</a:t>
          </a:r>
          <a:endParaRPr lang="zh-CN" altLang="en-US" sz="2200" kern="1200" dirty="0">
            <a:solidFill>
              <a:srgbClr val="FFC000"/>
            </a:solidFill>
          </a:endParaRPr>
        </a:p>
      </dsp:txBody>
      <dsp:txXfrm>
        <a:off x="818227" y="1111450"/>
        <a:ext cx="6537374" cy="555947"/>
      </dsp:txXfrm>
    </dsp:sp>
    <dsp:sp modelId="{90FA9E32-6556-4165-9F6D-F925497A506A}">
      <dsp:nvSpPr>
        <dsp:cNvPr id="0" name=""/>
        <dsp:cNvSpPr/>
      </dsp:nvSpPr>
      <dsp:spPr>
        <a:xfrm>
          <a:off x="470760" y="1041956"/>
          <a:ext cx="694934" cy="694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15942"/>
              <a:satOff val="-166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250A8-4682-499A-99CF-64AEF33E023C}">
      <dsp:nvSpPr>
        <dsp:cNvPr id="0" name=""/>
        <dsp:cNvSpPr/>
      </dsp:nvSpPr>
      <dsp:spPr>
        <a:xfrm>
          <a:off x="940496" y="1945104"/>
          <a:ext cx="6415105" cy="555947"/>
        </a:xfrm>
        <a:prstGeom prst="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spc="10" dirty="0">
              <a:latin typeface="华文新魏"/>
              <a:cs typeface="华文新魏"/>
            </a:rPr>
            <a:t>是否</a:t>
          </a:r>
          <a:r>
            <a:rPr lang="zh-CN" altLang="en-US" sz="2200" b="1" kern="1200" dirty="0">
              <a:latin typeface="华文新魏"/>
              <a:cs typeface="华文新魏"/>
            </a:rPr>
            <a:t>在预</a:t>
          </a:r>
          <a:r>
            <a:rPr lang="zh-CN" altLang="en-US" sz="2200" b="1" kern="1200" spc="-15" dirty="0">
              <a:latin typeface="华文新魏"/>
              <a:cs typeface="华文新魏"/>
            </a:rPr>
            <a:t>算</a:t>
          </a:r>
          <a:r>
            <a:rPr lang="zh-CN" altLang="en-US" sz="2200" b="1" kern="1200" dirty="0">
              <a:solidFill>
                <a:srgbClr val="FFC000"/>
              </a:solidFill>
              <a:latin typeface="华文新魏"/>
              <a:cs typeface="华文新魏"/>
            </a:rPr>
            <a:t>成本</a:t>
          </a:r>
          <a:r>
            <a:rPr lang="zh-CN" altLang="en-US" sz="2200" b="1" kern="1200" spc="-15" dirty="0">
              <a:latin typeface="华文新魏"/>
              <a:cs typeface="华文新魏"/>
            </a:rPr>
            <a:t>内</a:t>
          </a:r>
          <a:r>
            <a:rPr lang="zh-CN" altLang="en-US" sz="2200" b="1" kern="1200" dirty="0">
              <a:latin typeface="华文新魏"/>
              <a:cs typeface="华文新魏"/>
            </a:rPr>
            <a:t>完成</a:t>
          </a:r>
          <a:r>
            <a:rPr lang="zh-CN" altLang="en-US" sz="2200" b="1" kern="1200" spc="-15" dirty="0">
              <a:latin typeface="华文新魏"/>
              <a:cs typeface="华文新魏"/>
            </a:rPr>
            <a:t>项</a:t>
          </a:r>
          <a:r>
            <a:rPr lang="zh-CN" altLang="en-US" sz="2200" b="1" kern="1200" spc="5" dirty="0">
              <a:latin typeface="华文新魏"/>
              <a:cs typeface="华文新魏"/>
            </a:rPr>
            <a:t>目</a:t>
          </a:r>
          <a:endParaRPr lang="zh-CN" altLang="en-US" sz="2200" kern="1200" dirty="0"/>
        </a:p>
      </dsp:txBody>
      <dsp:txXfrm>
        <a:off x="940496" y="1945104"/>
        <a:ext cx="6415105" cy="555947"/>
      </dsp:txXfrm>
    </dsp:sp>
    <dsp:sp modelId="{D1F44F68-8020-45FE-9F42-6437779C17C0}">
      <dsp:nvSpPr>
        <dsp:cNvPr id="0" name=""/>
        <dsp:cNvSpPr/>
      </dsp:nvSpPr>
      <dsp:spPr>
        <a:xfrm>
          <a:off x="593029" y="1875610"/>
          <a:ext cx="694934" cy="694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02209-6E2E-45B0-8C37-E32F95D33054}">
      <dsp:nvSpPr>
        <dsp:cNvPr id="0" name=""/>
        <dsp:cNvSpPr/>
      </dsp:nvSpPr>
      <dsp:spPr>
        <a:xfrm>
          <a:off x="818227" y="2778758"/>
          <a:ext cx="6537374" cy="555947"/>
        </a:xfrm>
        <a:prstGeom prst="rect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spc="-5" dirty="0">
              <a:latin typeface="华文新魏"/>
              <a:cs typeface="华文新魏"/>
            </a:rPr>
            <a:t>项目进度过程中出现</a:t>
          </a:r>
          <a:r>
            <a:rPr lang="zh-CN" altLang="en-US" sz="2200" b="1" kern="1200" spc="-5" dirty="0">
              <a:solidFill>
                <a:srgbClr val="FFC000"/>
              </a:solidFill>
              <a:latin typeface="华文新魏"/>
              <a:cs typeface="华文新魏"/>
            </a:rPr>
            <a:t>问题</a:t>
          </a:r>
          <a:r>
            <a:rPr lang="zh-CN" altLang="en-US" sz="2200" b="1" kern="1200" spc="-5" dirty="0">
              <a:latin typeface="华文新魏"/>
              <a:cs typeface="华文新魏"/>
            </a:rPr>
            <a:t>以及解决措施是否合适</a:t>
          </a:r>
          <a:endParaRPr lang="zh-CN" altLang="en-US" sz="2200" kern="1200" dirty="0"/>
        </a:p>
      </dsp:txBody>
      <dsp:txXfrm>
        <a:off x="818227" y="2778758"/>
        <a:ext cx="6537374" cy="555947"/>
      </dsp:txXfrm>
    </dsp:sp>
    <dsp:sp modelId="{5445E995-10D4-4796-8846-69CACD8D21F0}">
      <dsp:nvSpPr>
        <dsp:cNvPr id="0" name=""/>
        <dsp:cNvSpPr/>
      </dsp:nvSpPr>
      <dsp:spPr>
        <a:xfrm>
          <a:off x="470760" y="2709265"/>
          <a:ext cx="694934" cy="694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47827"/>
              <a:satOff val="-497"/>
              <a:lumOff val="8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3F372-CF2A-47F4-986F-79F0EBA05D92}">
      <dsp:nvSpPr>
        <dsp:cNvPr id="0" name=""/>
        <dsp:cNvSpPr/>
      </dsp:nvSpPr>
      <dsp:spPr>
        <a:xfrm>
          <a:off x="419851" y="3612412"/>
          <a:ext cx="6935749" cy="555947"/>
        </a:xfrm>
        <a:prstGeom prst="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2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spc="10" dirty="0">
              <a:latin typeface="华文新魏"/>
              <a:cs typeface="华文新魏"/>
            </a:rPr>
            <a:t>从该</a:t>
          </a:r>
          <a:r>
            <a:rPr lang="zh-CN" altLang="en-US" sz="2200" b="1" kern="1200" dirty="0">
              <a:latin typeface="华文新魏"/>
              <a:cs typeface="华文新魏"/>
            </a:rPr>
            <a:t>项目</a:t>
          </a:r>
          <a:r>
            <a:rPr lang="zh-CN" altLang="en-US" sz="2200" b="1" kern="1200" spc="-15" dirty="0">
              <a:latin typeface="华文新魏"/>
              <a:cs typeface="华文新魏"/>
            </a:rPr>
            <a:t>的</a:t>
          </a:r>
          <a:r>
            <a:rPr lang="zh-CN" altLang="en-US" sz="2200" b="1" kern="1200" dirty="0">
              <a:latin typeface="华文新魏"/>
              <a:cs typeface="华文新魏"/>
            </a:rPr>
            <a:t>实践</a:t>
          </a:r>
          <a:r>
            <a:rPr lang="zh-CN" altLang="en-US" sz="2200" b="1" kern="1200" spc="-15" dirty="0">
              <a:latin typeface="华文新魏"/>
              <a:cs typeface="华文新魏"/>
            </a:rPr>
            <a:t>中</a:t>
          </a:r>
          <a:r>
            <a:rPr lang="zh-CN" altLang="en-US" sz="2200" b="1" kern="1200" dirty="0">
              <a:latin typeface="华文新魏"/>
              <a:cs typeface="华文新魏"/>
            </a:rPr>
            <a:t>可以</a:t>
          </a:r>
          <a:r>
            <a:rPr lang="zh-CN" altLang="en-US" sz="2200" b="1" kern="1200" spc="-15" dirty="0">
              <a:latin typeface="华文新魏"/>
              <a:cs typeface="华文新魏"/>
            </a:rPr>
            <a:t>得</a:t>
          </a:r>
          <a:r>
            <a:rPr lang="zh-CN" altLang="en-US" sz="2200" b="1" kern="1200" dirty="0">
              <a:latin typeface="华文新魏"/>
              <a:cs typeface="华文新魏"/>
            </a:rPr>
            <a:t>到哪</a:t>
          </a:r>
          <a:r>
            <a:rPr lang="zh-CN" altLang="en-US" sz="2200" b="1" kern="1200" spc="-15" dirty="0">
              <a:latin typeface="华文新魏"/>
              <a:cs typeface="华文新魏"/>
            </a:rPr>
            <a:t>些</a:t>
          </a:r>
          <a:r>
            <a:rPr lang="zh-CN" altLang="en-US" sz="2200" b="1" kern="1200" dirty="0">
              <a:solidFill>
                <a:srgbClr val="FFC000"/>
              </a:solidFill>
              <a:latin typeface="华文新魏"/>
              <a:cs typeface="华文新魏"/>
            </a:rPr>
            <a:t>经验</a:t>
          </a:r>
          <a:r>
            <a:rPr lang="zh-CN" altLang="en-US" sz="2200" b="1" kern="1200" spc="-15" dirty="0">
              <a:solidFill>
                <a:srgbClr val="FFC000"/>
              </a:solidFill>
              <a:latin typeface="华文新魏"/>
              <a:cs typeface="华文新魏"/>
            </a:rPr>
            <a:t>和</a:t>
          </a:r>
          <a:r>
            <a:rPr lang="zh-CN" altLang="en-US" sz="2200" b="1" kern="1200" dirty="0">
              <a:solidFill>
                <a:srgbClr val="FFC000"/>
              </a:solidFill>
              <a:latin typeface="华文新魏"/>
              <a:cs typeface="华文新魏"/>
            </a:rPr>
            <a:t>教训</a:t>
          </a:r>
          <a:endParaRPr lang="zh-CN" altLang="en-US" sz="2200" kern="1200" dirty="0">
            <a:solidFill>
              <a:srgbClr val="FFC000"/>
            </a:solidFill>
          </a:endParaRPr>
        </a:p>
      </dsp:txBody>
      <dsp:txXfrm>
        <a:off x="419851" y="3612412"/>
        <a:ext cx="6935749" cy="555947"/>
      </dsp:txXfrm>
    </dsp:sp>
    <dsp:sp modelId="{B0AAADA6-01B0-448A-B6FD-419D1DE27A0D}">
      <dsp:nvSpPr>
        <dsp:cNvPr id="0" name=""/>
        <dsp:cNvSpPr/>
      </dsp:nvSpPr>
      <dsp:spPr>
        <a:xfrm>
          <a:off x="72384" y="3542919"/>
          <a:ext cx="694934" cy="6949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D5243-1B2D-4684-9CA9-D85FC5352300}">
      <dsp:nvSpPr>
        <dsp:cNvPr id="0" name=""/>
        <dsp:cNvSpPr/>
      </dsp:nvSpPr>
      <dsp:spPr>
        <a:xfrm>
          <a:off x="3868566" y="3674331"/>
          <a:ext cx="351346" cy="3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673" y="0"/>
              </a:lnTo>
              <a:lnTo>
                <a:pt x="175673" y="377697"/>
              </a:lnTo>
              <a:lnTo>
                <a:pt x="351346" y="3776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ED60F-DD30-4722-88DA-EA0B95B92FA0}">
      <dsp:nvSpPr>
        <dsp:cNvPr id="0" name=""/>
        <dsp:cNvSpPr/>
      </dsp:nvSpPr>
      <dsp:spPr>
        <a:xfrm>
          <a:off x="3868566" y="3296634"/>
          <a:ext cx="351346" cy="377697"/>
        </a:xfrm>
        <a:custGeom>
          <a:avLst/>
          <a:gdLst/>
          <a:ahLst/>
          <a:cxnLst/>
          <a:rect l="0" t="0" r="0" b="0"/>
          <a:pathLst>
            <a:path>
              <a:moveTo>
                <a:pt x="0" y="377697"/>
              </a:moveTo>
              <a:lnTo>
                <a:pt x="175673" y="377697"/>
              </a:lnTo>
              <a:lnTo>
                <a:pt x="175673" y="0"/>
              </a:lnTo>
              <a:lnTo>
                <a:pt x="35134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99F4C-F5AE-4A52-A714-7F09654CB833}">
      <dsp:nvSpPr>
        <dsp:cNvPr id="0" name=""/>
        <dsp:cNvSpPr/>
      </dsp:nvSpPr>
      <dsp:spPr>
        <a:xfrm>
          <a:off x="1756730" y="1787045"/>
          <a:ext cx="355105" cy="188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32" y="0"/>
              </a:lnTo>
              <a:lnTo>
                <a:pt x="179432" y="1887285"/>
              </a:lnTo>
              <a:lnTo>
                <a:pt x="355105" y="18872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1E735-D282-40E8-9280-DE6C8F4F5D5C}">
      <dsp:nvSpPr>
        <dsp:cNvPr id="0" name=""/>
        <dsp:cNvSpPr/>
      </dsp:nvSpPr>
      <dsp:spPr>
        <a:xfrm>
          <a:off x="3868566" y="1785845"/>
          <a:ext cx="351346" cy="755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673" y="0"/>
              </a:lnTo>
              <a:lnTo>
                <a:pt x="175673" y="755394"/>
              </a:lnTo>
              <a:lnTo>
                <a:pt x="351346" y="755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7B44B-0FEC-41D5-A11E-CBD39BCDC377}">
      <dsp:nvSpPr>
        <dsp:cNvPr id="0" name=""/>
        <dsp:cNvSpPr/>
      </dsp:nvSpPr>
      <dsp:spPr>
        <a:xfrm>
          <a:off x="3868566" y="1740125"/>
          <a:ext cx="351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34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E07B-F00F-4D9E-B1F2-F3A342C8E36C}">
      <dsp:nvSpPr>
        <dsp:cNvPr id="0" name=""/>
        <dsp:cNvSpPr/>
      </dsp:nvSpPr>
      <dsp:spPr>
        <a:xfrm>
          <a:off x="3868566" y="1030451"/>
          <a:ext cx="351346" cy="755394"/>
        </a:xfrm>
        <a:custGeom>
          <a:avLst/>
          <a:gdLst/>
          <a:ahLst/>
          <a:cxnLst/>
          <a:rect l="0" t="0" r="0" b="0"/>
          <a:pathLst>
            <a:path>
              <a:moveTo>
                <a:pt x="0" y="755394"/>
              </a:moveTo>
              <a:lnTo>
                <a:pt x="175673" y="755394"/>
              </a:lnTo>
              <a:lnTo>
                <a:pt x="175673" y="0"/>
              </a:lnTo>
              <a:lnTo>
                <a:pt x="35134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7B39-D2F3-4E7C-A571-5505CFD41467}">
      <dsp:nvSpPr>
        <dsp:cNvPr id="0" name=""/>
        <dsp:cNvSpPr/>
      </dsp:nvSpPr>
      <dsp:spPr>
        <a:xfrm>
          <a:off x="1756730" y="1740125"/>
          <a:ext cx="3551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19"/>
              </a:moveTo>
              <a:lnTo>
                <a:pt x="179432" y="46919"/>
              </a:lnTo>
              <a:lnTo>
                <a:pt x="179432" y="45720"/>
              </a:lnTo>
              <a:lnTo>
                <a:pt x="35510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70C8A-95A5-4465-869C-C173F4D16B95}">
      <dsp:nvSpPr>
        <dsp:cNvPr id="0" name=""/>
        <dsp:cNvSpPr/>
      </dsp:nvSpPr>
      <dsp:spPr>
        <a:xfrm>
          <a:off x="4487831" y="229337"/>
          <a:ext cx="351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34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87F74-D1DA-439A-945E-9EEEABC194D0}">
      <dsp:nvSpPr>
        <dsp:cNvPr id="0" name=""/>
        <dsp:cNvSpPr/>
      </dsp:nvSpPr>
      <dsp:spPr>
        <a:xfrm>
          <a:off x="1756730" y="275057"/>
          <a:ext cx="355105" cy="1511987"/>
        </a:xfrm>
        <a:custGeom>
          <a:avLst/>
          <a:gdLst/>
          <a:ahLst/>
          <a:cxnLst/>
          <a:rect l="0" t="0" r="0" b="0"/>
          <a:pathLst>
            <a:path>
              <a:moveTo>
                <a:pt x="0" y="1511987"/>
              </a:moveTo>
              <a:lnTo>
                <a:pt x="179432" y="1511987"/>
              </a:lnTo>
              <a:lnTo>
                <a:pt x="179432" y="0"/>
              </a:lnTo>
              <a:lnTo>
                <a:pt x="35510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FB99F-649F-4CF0-ADB5-FA186E0A2117}">
      <dsp:nvSpPr>
        <dsp:cNvPr id="0" name=""/>
        <dsp:cNvSpPr/>
      </dsp:nvSpPr>
      <dsp:spPr>
        <a:xfrm>
          <a:off x="0" y="1519144"/>
          <a:ext cx="1756730" cy="53580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项目总结</a:t>
          </a:r>
        </a:p>
      </dsp:txBody>
      <dsp:txXfrm>
        <a:off x="0" y="1519144"/>
        <a:ext cx="1756730" cy="535802"/>
      </dsp:txXfrm>
    </dsp:sp>
    <dsp:sp modelId="{669E76F2-CF9C-4CFA-91BC-221718416358}">
      <dsp:nvSpPr>
        <dsp:cNvPr id="0" name=""/>
        <dsp:cNvSpPr/>
      </dsp:nvSpPr>
      <dsp:spPr>
        <a:xfrm>
          <a:off x="2111835" y="7156"/>
          <a:ext cx="2375995" cy="53580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团队成员绩效评价</a:t>
          </a:r>
        </a:p>
      </dsp:txBody>
      <dsp:txXfrm>
        <a:off x="2111835" y="7156"/>
        <a:ext cx="2375995" cy="535802"/>
      </dsp:txXfrm>
    </dsp:sp>
    <dsp:sp modelId="{96EFEA49-9A54-4721-89D9-6E0DF3AE76F4}">
      <dsp:nvSpPr>
        <dsp:cNvPr id="0" name=""/>
        <dsp:cNvSpPr/>
      </dsp:nvSpPr>
      <dsp:spPr>
        <a:xfrm>
          <a:off x="4839177" y="7156"/>
          <a:ext cx="2023876" cy="535802"/>
        </a:xfrm>
        <a:prstGeom prst="rect">
          <a:avLst/>
        </a:prstGeom>
        <a:solidFill>
          <a:srgbClr val="3287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rPr>
            <a:t>记录在个人档案</a:t>
          </a:r>
        </a:p>
      </dsp:txBody>
      <dsp:txXfrm>
        <a:off x="4839177" y="7156"/>
        <a:ext cx="2023876" cy="535802"/>
      </dsp:txXfrm>
    </dsp:sp>
    <dsp:sp modelId="{12DADF66-9944-41C5-8F02-E8505165EFFD}">
      <dsp:nvSpPr>
        <dsp:cNvPr id="0" name=""/>
        <dsp:cNvSpPr/>
      </dsp:nvSpPr>
      <dsp:spPr>
        <a:xfrm>
          <a:off x="2111835" y="1517944"/>
          <a:ext cx="1756730" cy="535802"/>
        </a:xfrm>
        <a:prstGeom prst="rect">
          <a:avLst/>
        </a:prstGeom>
        <a:solidFill>
          <a:schemeClr val="accent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规划回顾</a:t>
          </a:r>
          <a:endParaRPr lang="zh-CN" altLang="en-US" sz="2000" kern="1200" dirty="0"/>
        </a:p>
      </dsp:txBody>
      <dsp:txXfrm>
        <a:off x="2111835" y="1517944"/>
        <a:ext cx="1756730" cy="535802"/>
      </dsp:txXfrm>
    </dsp:sp>
    <dsp:sp modelId="{B5A6D7FB-509F-461A-9A08-6F491DF45C09}">
      <dsp:nvSpPr>
        <dsp:cNvPr id="0" name=""/>
        <dsp:cNvSpPr/>
      </dsp:nvSpPr>
      <dsp:spPr>
        <a:xfrm>
          <a:off x="4219912" y="762550"/>
          <a:ext cx="4770788" cy="535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为最后的回顾寻找推动者（不是项目经理）</a:t>
          </a:r>
          <a:endParaRPr lang="zh-CN" altLang="en-US" sz="1800" kern="1200" dirty="0"/>
        </a:p>
      </dsp:txBody>
      <dsp:txXfrm>
        <a:off x="4219912" y="762550"/>
        <a:ext cx="4770788" cy="535802"/>
      </dsp:txXfrm>
    </dsp:sp>
    <dsp:sp modelId="{30DB7FD5-0F79-4EBA-9F92-10F48D5185C1}">
      <dsp:nvSpPr>
        <dsp:cNvPr id="0" name=""/>
        <dsp:cNvSpPr/>
      </dsp:nvSpPr>
      <dsp:spPr>
        <a:xfrm>
          <a:off x="4219912" y="1517944"/>
          <a:ext cx="4753624" cy="535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不是批评会，也不是盖棺论定</a:t>
          </a:r>
          <a:endParaRPr lang="zh-CN" altLang="en-US" sz="1800" kern="1200" dirty="0"/>
        </a:p>
      </dsp:txBody>
      <dsp:txXfrm>
        <a:off x="4219912" y="1517944"/>
        <a:ext cx="4753624" cy="535802"/>
      </dsp:txXfrm>
    </dsp:sp>
    <dsp:sp modelId="{87469302-F84E-48AA-B9A6-8439C936FDF9}">
      <dsp:nvSpPr>
        <dsp:cNvPr id="0" name=""/>
        <dsp:cNvSpPr/>
      </dsp:nvSpPr>
      <dsp:spPr>
        <a:xfrm>
          <a:off x="4219912" y="2273338"/>
          <a:ext cx="4770788" cy="535802"/>
        </a:xfrm>
        <a:prstGeom prst="rect">
          <a:avLst/>
        </a:prstGeom>
        <a:solidFill>
          <a:srgbClr val="014C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回顾项目失败的原因（原因常常来自管理层）</a:t>
          </a:r>
          <a:endParaRPr lang="zh-CN" altLang="en-US" sz="1800" kern="1200" dirty="0"/>
        </a:p>
      </dsp:txBody>
      <dsp:txXfrm>
        <a:off x="4219912" y="2273338"/>
        <a:ext cx="4770788" cy="535802"/>
      </dsp:txXfrm>
    </dsp:sp>
    <dsp:sp modelId="{0AC4F198-6DF5-4CC0-9DCA-A1192A92BA3D}">
      <dsp:nvSpPr>
        <dsp:cNvPr id="0" name=""/>
        <dsp:cNvSpPr/>
      </dsp:nvSpPr>
      <dsp:spPr>
        <a:xfrm>
          <a:off x="2111835" y="3406429"/>
          <a:ext cx="1756730" cy="535802"/>
        </a:xfrm>
        <a:prstGeom prst="rect">
          <a:avLst/>
        </a:prstGeom>
        <a:solidFill>
          <a:srgbClr val="A162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规划庆祝</a:t>
          </a:r>
          <a:endParaRPr lang="zh-CN" altLang="en-US" sz="2000" kern="1200" dirty="0"/>
        </a:p>
      </dsp:txBody>
      <dsp:txXfrm>
        <a:off x="2111835" y="3406429"/>
        <a:ext cx="1756730" cy="535802"/>
      </dsp:txXfrm>
    </dsp:sp>
    <dsp:sp modelId="{7E2B4419-E927-440E-BAF6-58D434E8FAC1}">
      <dsp:nvSpPr>
        <dsp:cNvPr id="0" name=""/>
        <dsp:cNvSpPr/>
      </dsp:nvSpPr>
      <dsp:spPr>
        <a:xfrm>
          <a:off x="4219912" y="3028732"/>
          <a:ext cx="4753607" cy="535802"/>
        </a:xfrm>
        <a:prstGeom prst="rect">
          <a:avLst/>
        </a:prstGeom>
        <a:solidFill>
          <a:srgbClr val="632B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不一定要花多少钱，让参与者们感到舒服</a:t>
          </a:r>
          <a:endParaRPr lang="zh-CN" altLang="en-US" sz="1800" kern="1200" dirty="0"/>
        </a:p>
      </dsp:txBody>
      <dsp:txXfrm>
        <a:off x="4219912" y="3028732"/>
        <a:ext cx="4753607" cy="535802"/>
      </dsp:txXfrm>
    </dsp:sp>
    <dsp:sp modelId="{C9FCCC1D-FD7A-4758-8CE5-2D7B2DB47716}">
      <dsp:nvSpPr>
        <dsp:cNvPr id="0" name=""/>
        <dsp:cNvSpPr/>
      </dsp:nvSpPr>
      <dsp:spPr>
        <a:xfrm>
          <a:off x="4219912" y="3784126"/>
          <a:ext cx="4733475" cy="535802"/>
        </a:xfrm>
        <a:prstGeom prst="rect">
          <a:avLst/>
        </a:prstGeom>
        <a:solidFill>
          <a:srgbClr val="632B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即使项目失败了，至少也要庆祝项目结束</a:t>
          </a:r>
        </a:p>
      </dsp:txBody>
      <dsp:txXfrm>
        <a:off x="4219912" y="3784126"/>
        <a:ext cx="4733475" cy="5358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0A75D-134A-42A4-881A-6B1EA074BDD4}">
      <dsp:nvSpPr>
        <dsp:cNvPr id="0" name=""/>
        <dsp:cNvSpPr/>
      </dsp:nvSpPr>
      <dsp:spPr>
        <a:xfrm>
          <a:off x="2130265" y="2008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解释原因</a:t>
          </a:r>
        </a:p>
      </dsp:txBody>
      <dsp:txXfrm>
        <a:off x="2286679" y="158422"/>
        <a:ext cx="755231" cy="755231"/>
      </dsp:txXfrm>
    </dsp:sp>
    <dsp:sp modelId="{03640985-2655-44A6-B7AF-AB4E95D2A004}">
      <dsp:nvSpPr>
        <dsp:cNvPr id="0" name=""/>
        <dsp:cNvSpPr/>
      </dsp:nvSpPr>
      <dsp:spPr>
        <a:xfrm rot="1542857">
          <a:off x="3237610" y="700296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>
        <a:off x="3241830" y="753902"/>
        <a:ext cx="198845" cy="216282"/>
      </dsp:txXfrm>
    </dsp:sp>
    <dsp:sp modelId="{897EB03D-9EA2-4BCB-806B-20F9DF34D24C}">
      <dsp:nvSpPr>
        <dsp:cNvPr id="0" name=""/>
        <dsp:cNvSpPr/>
      </dsp:nvSpPr>
      <dsp:spPr>
        <a:xfrm>
          <a:off x="3575447" y="697970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653176"/>
                <a:satOff val="-8258"/>
                <a:lumOff val="1667"/>
                <a:alphaOff val="0"/>
                <a:tint val="50000"/>
                <a:satMod val="300000"/>
              </a:schemeClr>
            </a:gs>
            <a:gs pos="35000">
              <a:schemeClr val="accent2">
                <a:hueOff val="-653176"/>
                <a:satOff val="-8258"/>
                <a:lumOff val="1667"/>
                <a:alphaOff val="0"/>
                <a:tint val="37000"/>
                <a:satMod val="300000"/>
              </a:schemeClr>
            </a:gs>
            <a:gs pos="100000">
              <a:schemeClr val="accent2">
                <a:hueOff val="-653176"/>
                <a:satOff val="-8258"/>
                <a:lumOff val="1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感谢努力</a:t>
          </a:r>
        </a:p>
      </dsp:txBody>
      <dsp:txXfrm>
        <a:off x="3731861" y="854384"/>
        <a:ext cx="755231" cy="755231"/>
      </dsp:txXfrm>
    </dsp:sp>
    <dsp:sp modelId="{250EF25B-0773-4F31-BF0F-98FEF93B901D}">
      <dsp:nvSpPr>
        <dsp:cNvPr id="0" name=""/>
        <dsp:cNvSpPr/>
      </dsp:nvSpPr>
      <dsp:spPr>
        <a:xfrm rot="4628571">
          <a:off x="4144121" y="1825834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53176"/>
                <a:satOff val="-8258"/>
                <a:lumOff val="1667"/>
                <a:alphaOff val="0"/>
                <a:tint val="50000"/>
                <a:satMod val="300000"/>
              </a:schemeClr>
            </a:gs>
            <a:gs pos="35000">
              <a:schemeClr val="accent2">
                <a:hueOff val="-653176"/>
                <a:satOff val="-8258"/>
                <a:lumOff val="1667"/>
                <a:alphaOff val="0"/>
                <a:tint val="37000"/>
                <a:satMod val="300000"/>
              </a:schemeClr>
            </a:gs>
            <a:gs pos="100000">
              <a:schemeClr val="accent2">
                <a:hueOff val="-653176"/>
                <a:satOff val="-8258"/>
                <a:lumOff val="1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>
        <a:off x="4177249" y="1856387"/>
        <a:ext cx="198845" cy="216282"/>
      </dsp:txXfrm>
    </dsp:sp>
    <dsp:sp modelId="{F89EBF46-8129-4CE3-AD15-F961159F51DE}">
      <dsp:nvSpPr>
        <dsp:cNvPr id="0" name=""/>
        <dsp:cNvSpPr/>
      </dsp:nvSpPr>
      <dsp:spPr>
        <a:xfrm>
          <a:off x="3932377" y="2261785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1306352"/>
                <a:satOff val="-16517"/>
                <a:lumOff val="3334"/>
                <a:alphaOff val="0"/>
                <a:tint val="50000"/>
                <a:satMod val="300000"/>
              </a:schemeClr>
            </a:gs>
            <a:gs pos="35000">
              <a:schemeClr val="accent2">
                <a:hueOff val="-1306352"/>
                <a:satOff val="-16517"/>
                <a:lumOff val="3334"/>
                <a:alphaOff val="0"/>
                <a:tint val="37000"/>
                <a:satMod val="300000"/>
              </a:schemeClr>
            </a:gs>
            <a:gs pos="100000">
              <a:schemeClr val="accent2">
                <a:hueOff val="-1306352"/>
                <a:satOff val="-16517"/>
                <a:lumOff val="3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理清任务</a:t>
          </a:r>
        </a:p>
      </dsp:txBody>
      <dsp:txXfrm>
        <a:off x="4088791" y="2418199"/>
        <a:ext cx="755231" cy="755231"/>
      </dsp:txXfrm>
    </dsp:sp>
    <dsp:sp modelId="{C46D5E8B-E051-4511-BB86-6AD2A123FD4D}">
      <dsp:nvSpPr>
        <dsp:cNvPr id="0" name=""/>
        <dsp:cNvSpPr/>
      </dsp:nvSpPr>
      <dsp:spPr>
        <a:xfrm rot="7714286">
          <a:off x="3829339" y="3236335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306352"/>
                <a:satOff val="-16517"/>
                <a:lumOff val="3334"/>
                <a:alphaOff val="0"/>
                <a:tint val="50000"/>
                <a:satMod val="300000"/>
              </a:schemeClr>
            </a:gs>
            <a:gs pos="35000">
              <a:schemeClr val="accent2">
                <a:hueOff val="-1306352"/>
                <a:satOff val="-16517"/>
                <a:lumOff val="3334"/>
                <a:alphaOff val="0"/>
                <a:tint val="37000"/>
                <a:satMod val="300000"/>
              </a:schemeClr>
            </a:gs>
            <a:gs pos="100000">
              <a:schemeClr val="accent2">
                <a:hueOff val="-1306352"/>
                <a:satOff val="-16517"/>
                <a:lumOff val="3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 rot="10800000">
        <a:off x="3898515" y="3275116"/>
        <a:ext cx="198845" cy="216282"/>
      </dsp:txXfrm>
    </dsp:sp>
    <dsp:sp modelId="{B78B4588-C0AA-40B3-B860-775A72C5EF71}">
      <dsp:nvSpPr>
        <dsp:cNvPr id="0" name=""/>
        <dsp:cNvSpPr/>
      </dsp:nvSpPr>
      <dsp:spPr>
        <a:xfrm>
          <a:off x="2932280" y="3515867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1959527"/>
                <a:satOff val="-24775"/>
                <a:lumOff val="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959527"/>
                <a:satOff val="-24775"/>
                <a:lumOff val="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959527"/>
                <a:satOff val="-24775"/>
                <a:lumOff val="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取消会议</a:t>
          </a:r>
        </a:p>
      </dsp:txBody>
      <dsp:txXfrm>
        <a:off x="3088694" y="3672281"/>
        <a:ext cx="755231" cy="755231"/>
      </dsp:txXfrm>
    </dsp:sp>
    <dsp:sp modelId="{F3A1B944-C049-46F9-A278-C707A97ADFFA}">
      <dsp:nvSpPr>
        <dsp:cNvPr id="0" name=""/>
        <dsp:cNvSpPr/>
      </dsp:nvSpPr>
      <dsp:spPr>
        <a:xfrm rot="10800000">
          <a:off x="2530302" y="3869661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959527"/>
                <a:satOff val="-24775"/>
                <a:lumOff val="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959527"/>
                <a:satOff val="-24775"/>
                <a:lumOff val="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959527"/>
                <a:satOff val="-24775"/>
                <a:lumOff val="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 rot="10800000">
        <a:off x="2615521" y="3941755"/>
        <a:ext cx="198845" cy="216282"/>
      </dsp:txXfrm>
    </dsp:sp>
    <dsp:sp modelId="{8A867DA4-50B7-42D9-B6C1-4C419B870435}">
      <dsp:nvSpPr>
        <dsp:cNvPr id="0" name=""/>
        <dsp:cNvSpPr/>
      </dsp:nvSpPr>
      <dsp:spPr>
        <a:xfrm>
          <a:off x="1328250" y="3515867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2612703"/>
                <a:satOff val="-33033"/>
                <a:lumOff val="6667"/>
                <a:alphaOff val="0"/>
                <a:tint val="50000"/>
                <a:satMod val="300000"/>
              </a:schemeClr>
            </a:gs>
            <a:gs pos="35000">
              <a:schemeClr val="accent2">
                <a:hueOff val="-2612703"/>
                <a:satOff val="-33033"/>
                <a:lumOff val="6667"/>
                <a:alphaOff val="0"/>
                <a:tint val="37000"/>
                <a:satMod val="300000"/>
              </a:schemeClr>
            </a:gs>
            <a:gs pos="100000">
              <a:schemeClr val="accent2">
                <a:hueOff val="-2612703"/>
                <a:satOff val="-33033"/>
                <a:lumOff val="6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问题处理</a:t>
          </a:r>
        </a:p>
      </dsp:txBody>
      <dsp:txXfrm>
        <a:off x="1484664" y="3672281"/>
        <a:ext cx="755231" cy="755231"/>
      </dsp:txXfrm>
    </dsp:sp>
    <dsp:sp modelId="{5F5A8F5D-0289-48E0-BD47-943162BA40A4}">
      <dsp:nvSpPr>
        <dsp:cNvPr id="0" name=""/>
        <dsp:cNvSpPr/>
      </dsp:nvSpPr>
      <dsp:spPr>
        <a:xfrm rot="13885714">
          <a:off x="1225211" y="3248906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612703"/>
                <a:satOff val="-33033"/>
                <a:lumOff val="6667"/>
                <a:alphaOff val="0"/>
                <a:tint val="50000"/>
                <a:satMod val="300000"/>
              </a:schemeClr>
            </a:gs>
            <a:gs pos="35000">
              <a:schemeClr val="accent2">
                <a:hueOff val="-2612703"/>
                <a:satOff val="-33033"/>
                <a:lumOff val="6667"/>
                <a:alphaOff val="0"/>
                <a:tint val="37000"/>
                <a:satMod val="300000"/>
              </a:schemeClr>
            </a:gs>
            <a:gs pos="100000">
              <a:schemeClr val="accent2">
                <a:hueOff val="-2612703"/>
                <a:satOff val="-33033"/>
                <a:lumOff val="666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 rot="10800000">
        <a:off x="1294387" y="3354313"/>
        <a:ext cx="198845" cy="216282"/>
      </dsp:txXfrm>
    </dsp:sp>
    <dsp:sp modelId="{830C54A9-07BF-444B-B8C7-0BCB7B83B780}">
      <dsp:nvSpPr>
        <dsp:cNvPr id="0" name=""/>
        <dsp:cNvSpPr/>
      </dsp:nvSpPr>
      <dsp:spPr>
        <a:xfrm>
          <a:off x="328153" y="2261785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3265879"/>
                <a:satOff val="-41292"/>
                <a:lumOff val="8334"/>
                <a:alphaOff val="0"/>
                <a:tint val="50000"/>
                <a:satMod val="300000"/>
              </a:schemeClr>
            </a:gs>
            <a:gs pos="35000">
              <a:schemeClr val="accent2">
                <a:hueOff val="-3265879"/>
                <a:satOff val="-41292"/>
                <a:lumOff val="8334"/>
                <a:alphaOff val="0"/>
                <a:tint val="37000"/>
                <a:satMod val="300000"/>
              </a:schemeClr>
            </a:gs>
            <a:gs pos="100000">
              <a:schemeClr val="accent2">
                <a:hueOff val="-3265879"/>
                <a:satOff val="-41292"/>
                <a:lumOff val="8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项目回顾</a:t>
          </a:r>
          <a:endParaRPr lang="zh-CN" altLang="en-US" sz="2000" b="1" kern="1200" dirty="0"/>
        </a:p>
      </dsp:txBody>
      <dsp:txXfrm>
        <a:off x="484567" y="2418199"/>
        <a:ext cx="755231" cy="755231"/>
      </dsp:txXfrm>
    </dsp:sp>
    <dsp:sp modelId="{F90DED6A-D451-4002-8DD6-AEBF14B69C70}">
      <dsp:nvSpPr>
        <dsp:cNvPr id="0" name=""/>
        <dsp:cNvSpPr/>
      </dsp:nvSpPr>
      <dsp:spPr>
        <a:xfrm rot="16971429">
          <a:off x="896827" y="1841510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265879"/>
                <a:satOff val="-41292"/>
                <a:lumOff val="8334"/>
                <a:alphaOff val="0"/>
                <a:tint val="50000"/>
                <a:satMod val="300000"/>
              </a:schemeClr>
            </a:gs>
            <a:gs pos="35000">
              <a:schemeClr val="accent2">
                <a:hueOff val="-3265879"/>
                <a:satOff val="-41292"/>
                <a:lumOff val="8334"/>
                <a:alphaOff val="0"/>
                <a:tint val="37000"/>
                <a:satMod val="300000"/>
              </a:schemeClr>
            </a:gs>
            <a:gs pos="100000">
              <a:schemeClr val="accent2">
                <a:hueOff val="-3265879"/>
                <a:satOff val="-41292"/>
                <a:lumOff val="83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>
        <a:off x="929955" y="1955145"/>
        <a:ext cx="198845" cy="216282"/>
      </dsp:txXfrm>
    </dsp:sp>
    <dsp:sp modelId="{5F266227-7A5B-4884-8F82-867AF4352878}">
      <dsp:nvSpPr>
        <dsp:cNvPr id="0" name=""/>
        <dsp:cNvSpPr/>
      </dsp:nvSpPr>
      <dsp:spPr>
        <a:xfrm>
          <a:off x="685083" y="697970"/>
          <a:ext cx="1068059" cy="1068059"/>
        </a:xfrm>
        <a:prstGeom prst="ellipse">
          <a:avLst/>
        </a:prstGeom>
        <a:gradFill rotWithShape="0">
          <a:gsLst>
            <a:gs pos="0">
              <a:schemeClr val="accent2"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投入新项目</a:t>
          </a:r>
          <a:endParaRPr lang="zh-CN" altLang="en-US" sz="1800" b="1" kern="1200" dirty="0"/>
        </a:p>
      </dsp:txBody>
      <dsp:txXfrm>
        <a:off x="841497" y="854384"/>
        <a:ext cx="755231" cy="755231"/>
      </dsp:txXfrm>
    </dsp:sp>
    <dsp:sp modelId="{0A140DB5-ACA2-44CD-816D-141BE43B82C2}">
      <dsp:nvSpPr>
        <dsp:cNvPr id="0" name=""/>
        <dsp:cNvSpPr/>
      </dsp:nvSpPr>
      <dsp:spPr>
        <a:xfrm rot="20057143">
          <a:off x="1792428" y="707272"/>
          <a:ext cx="284064" cy="3604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/>
        </a:p>
      </dsp:txBody>
      <dsp:txXfrm>
        <a:off x="1796648" y="797854"/>
        <a:ext cx="198845" cy="21628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6ED50-4A20-411D-A73D-49F11C8D7840}">
      <dsp:nvSpPr>
        <dsp:cNvPr id="0" name=""/>
        <dsp:cNvSpPr/>
      </dsp:nvSpPr>
      <dsp:spPr>
        <a:xfrm>
          <a:off x="1339" y="961478"/>
          <a:ext cx="1576089" cy="157608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缺乏项目管理系统培训</a:t>
          </a:r>
        </a:p>
      </dsp:txBody>
      <dsp:txXfrm>
        <a:off x="232152" y="1192291"/>
        <a:ext cx="1114463" cy="1114463"/>
      </dsp:txXfrm>
    </dsp:sp>
    <dsp:sp modelId="{8A9BEE58-1D29-4D0F-A9DB-457A861718B2}">
      <dsp:nvSpPr>
        <dsp:cNvPr id="0" name=""/>
        <dsp:cNvSpPr/>
      </dsp:nvSpPr>
      <dsp:spPr>
        <a:xfrm>
          <a:off x="1262211" y="961478"/>
          <a:ext cx="1576089" cy="1576089"/>
        </a:xfrm>
        <a:prstGeom prst="ellipse">
          <a:avLst/>
        </a:prstGeom>
        <a:solidFill>
          <a:schemeClr val="accent3">
            <a:alpha val="50000"/>
            <a:hueOff val="637950"/>
            <a:satOff val="726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管理意识问题</a:t>
          </a:r>
          <a:endParaRPr lang="zh-CN" altLang="en-US" sz="1800" kern="1200" dirty="0"/>
        </a:p>
      </dsp:txBody>
      <dsp:txXfrm>
        <a:off x="1493024" y="1192291"/>
        <a:ext cx="1114463" cy="1114463"/>
      </dsp:txXfrm>
    </dsp:sp>
    <dsp:sp modelId="{7A8EA5E8-8ABE-488C-B3D8-B96BF81074E8}">
      <dsp:nvSpPr>
        <dsp:cNvPr id="0" name=""/>
        <dsp:cNvSpPr/>
      </dsp:nvSpPr>
      <dsp:spPr>
        <a:xfrm>
          <a:off x="2523083" y="961478"/>
          <a:ext cx="1576089" cy="1576089"/>
        </a:xfrm>
        <a:prstGeom prst="ellipse">
          <a:avLst/>
        </a:prstGeom>
        <a:solidFill>
          <a:schemeClr val="accent3">
            <a:alpha val="50000"/>
            <a:hueOff val="1275901"/>
            <a:satOff val="1453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项目规划意识问题</a:t>
          </a:r>
        </a:p>
      </dsp:txBody>
      <dsp:txXfrm>
        <a:off x="2753896" y="1192291"/>
        <a:ext cx="1114463" cy="1114463"/>
      </dsp:txXfrm>
    </dsp:sp>
    <dsp:sp modelId="{8475F598-921A-4E28-B58B-82488ABB0D9A}">
      <dsp:nvSpPr>
        <dsp:cNvPr id="0" name=""/>
        <dsp:cNvSpPr/>
      </dsp:nvSpPr>
      <dsp:spPr>
        <a:xfrm>
          <a:off x="3783955" y="961478"/>
          <a:ext cx="1576089" cy="1576089"/>
        </a:xfrm>
        <a:prstGeom prst="ellipse">
          <a:avLst/>
        </a:prstGeom>
        <a:solidFill>
          <a:schemeClr val="accent3">
            <a:alpha val="50000"/>
            <a:hueOff val="1913851"/>
            <a:satOff val="2179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沟通意识问题</a:t>
          </a:r>
        </a:p>
      </dsp:txBody>
      <dsp:txXfrm>
        <a:off x="4014768" y="1192291"/>
        <a:ext cx="1114463" cy="1114463"/>
      </dsp:txXfrm>
    </dsp:sp>
    <dsp:sp modelId="{2BD2EE48-42DE-435C-A725-F39B1C19C8A5}">
      <dsp:nvSpPr>
        <dsp:cNvPr id="0" name=""/>
        <dsp:cNvSpPr/>
      </dsp:nvSpPr>
      <dsp:spPr>
        <a:xfrm>
          <a:off x="5044826" y="961478"/>
          <a:ext cx="1576089" cy="1576089"/>
        </a:xfrm>
        <a:prstGeom prst="ellipse">
          <a:avLst/>
        </a:prstGeom>
        <a:solidFill>
          <a:schemeClr val="accent3">
            <a:alpha val="50000"/>
            <a:hueOff val="2551802"/>
            <a:satOff val="2905"/>
            <a:lumOff val="9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风险管理意识问题</a:t>
          </a:r>
        </a:p>
      </dsp:txBody>
      <dsp:txXfrm>
        <a:off x="5275639" y="1192291"/>
        <a:ext cx="1114463" cy="1114463"/>
      </dsp:txXfrm>
    </dsp:sp>
    <dsp:sp modelId="{619B75EB-7CE9-4F0F-A477-18972A6DCB2D}">
      <dsp:nvSpPr>
        <dsp:cNvPr id="0" name=""/>
        <dsp:cNvSpPr/>
      </dsp:nvSpPr>
      <dsp:spPr>
        <a:xfrm>
          <a:off x="6305698" y="961478"/>
          <a:ext cx="1576089" cy="1576089"/>
        </a:xfrm>
        <a:prstGeom prst="ellipse">
          <a:avLst/>
        </a:prstGeom>
        <a:solidFill>
          <a:schemeClr val="accent3">
            <a:alpha val="50000"/>
            <a:hueOff val="3189752"/>
            <a:satOff val="3632"/>
            <a:lumOff val="12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项目干系人问题</a:t>
          </a:r>
        </a:p>
      </dsp:txBody>
      <dsp:txXfrm>
        <a:off x="6536511" y="1192291"/>
        <a:ext cx="1114463" cy="1114463"/>
      </dsp:txXfrm>
    </dsp:sp>
    <dsp:sp modelId="{CEBEB169-3D72-4416-85F2-1E89D7338C8A}">
      <dsp:nvSpPr>
        <dsp:cNvPr id="0" name=""/>
        <dsp:cNvSpPr/>
      </dsp:nvSpPr>
      <dsp:spPr>
        <a:xfrm>
          <a:off x="7566570" y="961478"/>
          <a:ext cx="1576089" cy="1576089"/>
        </a:xfrm>
        <a:prstGeom prst="ellipse">
          <a:avLst/>
        </a:prstGeom>
        <a:solidFill>
          <a:schemeClr val="accent3">
            <a:alpha val="50000"/>
            <a:hueOff val="3827703"/>
            <a:satOff val="4358"/>
            <a:lumOff val="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6737" tIns="22860" rIns="8673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项目团队内分工协作问题</a:t>
          </a:r>
        </a:p>
      </dsp:txBody>
      <dsp:txXfrm>
        <a:off x="7797383" y="1192291"/>
        <a:ext cx="1114463" cy="111446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AEC3C-0105-4B46-8F18-0FF4C5F3FE37}">
      <dsp:nvSpPr>
        <dsp:cNvPr id="0" name=""/>
        <dsp:cNvSpPr/>
      </dsp:nvSpPr>
      <dsp:spPr>
        <a:xfrm>
          <a:off x="2955678" y="-104567"/>
          <a:ext cx="1168443" cy="97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/>
            <a:t>平衡</a:t>
          </a:r>
          <a:endParaRPr lang="en-US" altLang="zh-CN" sz="2200" kern="1200" dirty="0"/>
        </a:p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/>
            <a:t>关系</a:t>
          </a:r>
        </a:p>
      </dsp:txBody>
      <dsp:txXfrm>
        <a:off x="3003127" y="-57118"/>
        <a:ext cx="1073545" cy="877102"/>
      </dsp:txXfrm>
    </dsp:sp>
    <dsp:sp modelId="{E561DD9D-1D8E-4E6E-A3EB-D605C2DB719F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2758118" y="81878"/>
              </a:moveTo>
              <a:arcTo wR="2167941" hR="2167941" stAng="17147819" swAng="96484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C7B54-7912-4793-B1DA-57B959272E51}">
      <dsp:nvSpPr>
        <dsp:cNvPr id="0" name=""/>
        <dsp:cNvSpPr/>
      </dsp:nvSpPr>
      <dsp:spPr>
        <a:xfrm>
          <a:off x="4650642" y="711684"/>
          <a:ext cx="1168443" cy="972000"/>
        </a:xfrm>
        <a:prstGeom prst="roundRect">
          <a:avLst/>
        </a:prstGeom>
        <a:solidFill>
          <a:schemeClr val="accent4">
            <a:hueOff val="-143962"/>
            <a:satOff val="-110"/>
            <a:lumOff val="18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高效</a:t>
          </a:r>
          <a:endParaRPr lang="en-US" altLang="zh-CN" sz="22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原则</a:t>
          </a:r>
        </a:p>
      </dsp:txBody>
      <dsp:txXfrm>
        <a:off x="4698091" y="759133"/>
        <a:ext cx="1073545" cy="877102"/>
      </dsp:txXfrm>
    </dsp:sp>
    <dsp:sp modelId="{2B308D32-4D43-40CE-94FD-C92F955E9768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4159041" y="1310334"/>
              </a:moveTo>
              <a:arcTo wR="2167941" hR="2167941" stAng="20201849" swAng="1378495"/>
            </a:path>
          </a:pathLst>
        </a:custGeom>
        <a:noFill/>
        <a:ln w="9525" cap="flat" cmpd="sng" algn="ctr">
          <a:solidFill>
            <a:schemeClr val="accent4">
              <a:hueOff val="-143962"/>
              <a:satOff val="-110"/>
              <a:lumOff val="18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D44CD-7F40-4B1D-A43C-79891FE4C2ED}">
      <dsp:nvSpPr>
        <dsp:cNvPr id="0" name=""/>
        <dsp:cNvSpPr/>
      </dsp:nvSpPr>
      <dsp:spPr>
        <a:xfrm>
          <a:off x="5069264" y="2545786"/>
          <a:ext cx="1168443" cy="972000"/>
        </a:xfrm>
        <a:prstGeom prst="roundRect">
          <a:avLst/>
        </a:prstGeom>
        <a:solidFill>
          <a:schemeClr val="accent4">
            <a:hueOff val="-287923"/>
            <a:satOff val="-221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分解</a:t>
          </a:r>
          <a:endParaRPr lang="en-US" altLang="zh-CN" sz="22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ctr" defTabSz="9779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2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原则</a:t>
          </a:r>
        </a:p>
      </dsp:txBody>
      <dsp:txXfrm>
        <a:off x="5116713" y="2593235"/>
        <a:ext cx="1073545" cy="877102"/>
      </dsp:txXfrm>
    </dsp:sp>
    <dsp:sp modelId="{84F20491-F02B-457E-9CD2-1BF0F1ECEBFB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4104397" y="3142674"/>
              </a:moveTo>
              <a:arcTo wR="2167941" hR="2167941" stAng="1603129" swAng="1103797"/>
            </a:path>
          </a:pathLst>
        </a:custGeom>
        <a:noFill/>
        <a:ln w="9525" cap="flat" cmpd="sng" algn="ctr">
          <a:solidFill>
            <a:schemeClr val="accent4">
              <a:hueOff val="-287923"/>
              <a:satOff val="-221"/>
              <a:lumOff val="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0192B-5BCB-4FBC-8EFB-61B831FA3F43}">
      <dsp:nvSpPr>
        <dsp:cNvPr id="0" name=""/>
        <dsp:cNvSpPr/>
      </dsp:nvSpPr>
      <dsp:spPr>
        <a:xfrm>
          <a:off x="3896312" y="4016621"/>
          <a:ext cx="1168443" cy="972000"/>
        </a:xfrm>
        <a:prstGeom prst="round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实时控制原则</a:t>
          </a:r>
        </a:p>
      </dsp:txBody>
      <dsp:txXfrm>
        <a:off x="3943761" y="4064070"/>
        <a:ext cx="1073545" cy="877102"/>
      </dsp:txXfrm>
    </dsp:sp>
    <dsp:sp modelId="{2A4CD626-C2A7-4934-9E0E-4728F01D2559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2517320" y="4307544"/>
              </a:moveTo>
              <a:arcTo wR="2167941" hR="2167941" stAng="4843556" swAng="1112889"/>
            </a:path>
          </a:pathLst>
        </a:custGeom>
        <a:noFill/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A2FA9-A53C-4B72-B909-ADCC5B89552D}">
      <dsp:nvSpPr>
        <dsp:cNvPr id="0" name=""/>
        <dsp:cNvSpPr/>
      </dsp:nvSpPr>
      <dsp:spPr>
        <a:xfrm>
          <a:off x="2015043" y="4016621"/>
          <a:ext cx="1168443" cy="972000"/>
        </a:xfrm>
        <a:prstGeom prst="roundRect">
          <a:avLst/>
        </a:prstGeom>
        <a:solidFill>
          <a:schemeClr val="accent4">
            <a:hueOff val="-575847"/>
            <a:satOff val="-441"/>
            <a:lumOff val="75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分类管理原则</a:t>
          </a:r>
        </a:p>
      </dsp:txBody>
      <dsp:txXfrm>
        <a:off x="2062492" y="4064070"/>
        <a:ext cx="1073545" cy="877102"/>
      </dsp:txXfrm>
    </dsp:sp>
    <dsp:sp modelId="{573F1F75-A095-47E8-9A79-0C19604D15DE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638067" y="3703992"/>
              </a:moveTo>
              <a:arcTo wR="2167941" hR="2167941" stAng="8093073" swAng="1103797"/>
            </a:path>
          </a:pathLst>
        </a:custGeom>
        <a:noFill/>
        <a:ln w="9525" cap="flat" cmpd="sng" algn="ctr">
          <a:solidFill>
            <a:schemeClr val="accent4">
              <a:hueOff val="-575847"/>
              <a:satOff val="-441"/>
              <a:lumOff val="75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DA329-2C84-4DAC-9F12-5D8EF9EACA7D}">
      <dsp:nvSpPr>
        <dsp:cNvPr id="0" name=""/>
        <dsp:cNvSpPr/>
      </dsp:nvSpPr>
      <dsp:spPr>
        <a:xfrm>
          <a:off x="842091" y="2545786"/>
          <a:ext cx="1168443" cy="972000"/>
        </a:xfrm>
        <a:prstGeom prst="roundRect">
          <a:avLst/>
        </a:prstGeom>
        <a:solidFill>
          <a:schemeClr val="accent4">
            <a:hueOff val="-719808"/>
            <a:satOff val="-552"/>
            <a:lumOff val="94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简单有效原则</a:t>
          </a:r>
        </a:p>
      </dsp:txBody>
      <dsp:txXfrm>
        <a:off x="889540" y="2593235"/>
        <a:ext cx="1073545" cy="877102"/>
      </dsp:txXfrm>
    </dsp:sp>
    <dsp:sp modelId="{2FDCCB6A-A9AA-4861-8AEE-A9D577BB422A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35" y="2155545"/>
              </a:moveTo>
              <a:arcTo wR="2167941" hR="2167941" stAng="10819656" swAng="1378495"/>
            </a:path>
          </a:pathLst>
        </a:custGeom>
        <a:noFill/>
        <a:ln w="9525" cap="flat" cmpd="sng" algn="ctr">
          <a:solidFill>
            <a:schemeClr val="accent4">
              <a:hueOff val="-719808"/>
              <a:satOff val="-552"/>
              <a:lumOff val="94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D36A7-9423-48A9-8DB2-A70E00CD19AF}">
      <dsp:nvSpPr>
        <dsp:cNvPr id="0" name=""/>
        <dsp:cNvSpPr/>
      </dsp:nvSpPr>
      <dsp:spPr>
        <a:xfrm>
          <a:off x="1260713" y="711684"/>
          <a:ext cx="1168443" cy="972000"/>
        </a:xfrm>
        <a:prstGeom prst="round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规模控制原则</a:t>
          </a:r>
        </a:p>
      </dsp:txBody>
      <dsp:txXfrm>
        <a:off x="1308162" y="759133"/>
        <a:ext cx="1073545" cy="877102"/>
      </dsp:txXfrm>
    </dsp:sp>
    <dsp:sp modelId="{25D66EBA-E7BF-4E22-9DDB-F9082CB943A9}">
      <dsp:nvSpPr>
        <dsp:cNvPr id="0" name=""/>
        <dsp:cNvSpPr/>
      </dsp:nvSpPr>
      <dsp:spPr>
        <a:xfrm>
          <a:off x="1371958" y="381433"/>
          <a:ext cx="4335882" cy="4335882"/>
        </a:xfrm>
        <a:custGeom>
          <a:avLst/>
          <a:gdLst/>
          <a:ahLst/>
          <a:cxnLst/>
          <a:rect l="0" t="0" r="0" b="0"/>
          <a:pathLst>
            <a:path>
              <a:moveTo>
                <a:pt x="1023031" y="326976"/>
              </a:moveTo>
              <a:arcTo wR="2167941" hR="2167941" stAng="14287332" swAng="964849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0AE1-00EC-45E3-A950-20FD43AEFA31}">
      <dsp:nvSpPr>
        <dsp:cNvPr id="0" name=""/>
        <dsp:cNvSpPr/>
      </dsp:nvSpPr>
      <dsp:spPr>
        <a:xfrm>
          <a:off x="611155" y="0"/>
          <a:ext cx="6926425" cy="356969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ADB25-9FCF-433B-822F-DE9CD75AB467}">
      <dsp:nvSpPr>
        <dsp:cNvPr id="0" name=""/>
        <dsp:cNvSpPr/>
      </dsp:nvSpPr>
      <dsp:spPr>
        <a:xfrm>
          <a:off x="2238" y="1070907"/>
          <a:ext cx="1942810" cy="14278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1)</a:t>
          </a:r>
          <a:r>
            <a:rPr lang="zh-CN" altLang="en-US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完结管理活动</a:t>
          </a:r>
          <a:endParaRPr lang="zh-CN" altLang="en-US" sz="3100" kern="1200" dirty="0"/>
        </a:p>
      </dsp:txBody>
      <dsp:txXfrm>
        <a:off x="71941" y="1140610"/>
        <a:ext cx="1803404" cy="1288470"/>
      </dsp:txXfrm>
    </dsp:sp>
    <dsp:sp modelId="{FFE8E84E-60E7-46E2-B58B-5FE0B21751A3}">
      <dsp:nvSpPr>
        <dsp:cNvPr id="0" name=""/>
        <dsp:cNvSpPr/>
      </dsp:nvSpPr>
      <dsp:spPr>
        <a:xfrm>
          <a:off x="2069388" y="1070907"/>
          <a:ext cx="1942810" cy="1427876"/>
        </a:xfrm>
        <a:prstGeom prst="roundRect">
          <a:avLst/>
        </a:prstGeom>
        <a:solidFill>
          <a:schemeClr val="accent5">
            <a:hueOff val="296317"/>
            <a:satOff val="-4256"/>
            <a:lumOff val="34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2)</a:t>
          </a:r>
          <a:r>
            <a:rPr lang="zh-CN" altLang="en-US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正式结束项目</a:t>
          </a:r>
          <a:endParaRPr lang="en-US" altLang="zh-CN" sz="31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2139091" y="1140610"/>
        <a:ext cx="1803404" cy="1288470"/>
      </dsp:txXfrm>
    </dsp:sp>
    <dsp:sp modelId="{BA2FBC0E-E35B-4E82-9F92-3C232DC40DEC}">
      <dsp:nvSpPr>
        <dsp:cNvPr id="0" name=""/>
        <dsp:cNvSpPr/>
      </dsp:nvSpPr>
      <dsp:spPr>
        <a:xfrm>
          <a:off x="4136537" y="1070907"/>
          <a:ext cx="1942810" cy="1427876"/>
        </a:xfrm>
        <a:prstGeom prst="roundRect">
          <a:avLst/>
        </a:prstGeom>
        <a:solidFill>
          <a:schemeClr val="accent5">
            <a:hueOff val="592634"/>
            <a:satOff val="-8513"/>
            <a:lumOff val="69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3)</a:t>
          </a:r>
          <a:r>
            <a:rPr lang="zh-CN" altLang="en-US" sz="3100" b="1" kern="1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释放组织资源</a:t>
          </a:r>
          <a:endParaRPr lang="en-US" altLang="zh-CN" sz="31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4206240" y="1140610"/>
        <a:ext cx="1803404" cy="1288470"/>
      </dsp:txXfrm>
    </dsp:sp>
    <dsp:sp modelId="{B682C799-54D8-4027-88D7-B0F83B744560}">
      <dsp:nvSpPr>
        <dsp:cNvPr id="0" name=""/>
        <dsp:cNvSpPr/>
      </dsp:nvSpPr>
      <dsp:spPr>
        <a:xfrm>
          <a:off x="6203687" y="1070907"/>
          <a:ext cx="1942810" cy="1427876"/>
        </a:xfrm>
        <a:prstGeom prst="roundRect">
          <a:avLst/>
        </a:prstGeom>
        <a:solidFill>
          <a:schemeClr val="accent5">
            <a:hueOff val="888951"/>
            <a:satOff val="-12769"/>
            <a:lumOff val="1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4)</a:t>
          </a:r>
          <a:r>
            <a:rPr lang="zh-CN" altLang="en-US" sz="31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总结经验教训</a:t>
          </a:r>
          <a:endParaRPr lang="en-US" altLang="zh-CN" sz="31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6273390" y="1140610"/>
        <a:ext cx="1803404" cy="1288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1C53-F496-4C6F-9C58-683D314597CF}">
      <dsp:nvSpPr>
        <dsp:cNvPr id="0" name=""/>
        <dsp:cNvSpPr/>
      </dsp:nvSpPr>
      <dsp:spPr>
        <a:xfrm>
          <a:off x="6120741" y="1536745"/>
          <a:ext cx="282408" cy="158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541"/>
              </a:lnTo>
              <a:lnTo>
                <a:pt x="282408" y="15805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645EB-8B7E-4A5D-B6D9-11AF82781B6E}">
      <dsp:nvSpPr>
        <dsp:cNvPr id="0" name=""/>
        <dsp:cNvSpPr/>
      </dsp:nvSpPr>
      <dsp:spPr>
        <a:xfrm>
          <a:off x="6120741" y="1536745"/>
          <a:ext cx="277479" cy="7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950"/>
              </a:lnTo>
              <a:lnTo>
                <a:pt x="277479" y="7059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72F1-B30B-4CE8-977B-76BAD7DFD317}">
      <dsp:nvSpPr>
        <dsp:cNvPr id="0" name=""/>
        <dsp:cNvSpPr/>
      </dsp:nvSpPr>
      <dsp:spPr>
        <a:xfrm>
          <a:off x="3849342" y="573218"/>
          <a:ext cx="2964979" cy="26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98"/>
              </a:lnTo>
              <a:lnTo>
                <a:pt x="2964979" y="119698"/>
              </a:lnTo>
              <a:lnTo>
                <a:pt x="2964979" y="26614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E80F9-34AB-4BE6-9786-AF7A68C9C471}">
      <dsp:nvSpPr>
        <dsp:cNvPr id="0" name=""/>
        <dsp:cNvSpPr/>
      </dsp:nvSpPr>
      <dsp:spPr>
        <a:xfrm>
          <a:off x="2878743" y="1539075"/>
          <a:ext cx="409323" cy="165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290"/>
              </a:lnTo>
              <a:lnTo>
                <a:pt x="409323" y="165629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2AA74-F86C-4EAE-BB99-05D5C80E2D5A}">
      <dsp:nvSpPr>
        <dsp:cNvPr id="0" name=""/>
        <dsp:cNvSpPr/>
      </dsp:nvSpPr>
      <dsp:spPr>
        <a:xfrm>
          <a:off x="2878743" y="1539075"/>
          <a:ext cx="409323" cy="666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11"/>
              </a:lnTo>
              <a:lnTo>
                <a:pt x="409323" y="666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921BC-7978-4C3F-95E4-D059C4D08C31}">
      <dsp:nvSpPr>
        <dsp:cNvPr id="0" name=""/>
        <dsp:cNvSpPr/>
      </dsp:nvSpPr>
      <dsp:spPr>
        <a:xfrm>
          <a:off x="3503121" y="573218"/>
          <a:ext cx="346221" cy="268477"/>
        </a:xfrm>
        <a:custGeom>
          <a:avLst/>
          <a:gdLst/>
          <a:ahLst/>
          <a:cxnLst/>
          <a:rect l="0" t="0" r="0" b="0"/>
          <a:pathLst>
            <a:path>
              <a:moveTo>
                <a:pt x="346221" y="0"/>
              </a:moveTo>
              <a:lnTo>
                <a:pt x="346221" y="122027"/>
              </a:lnTo>
              <a:lnTo>
                <a:pt x="0" y="122027"/>
              </a:lnTo>
              <a:lnTo>
                <a:pt x="0" y="26847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A1C56-A429-4B7A-8A08-381547EB46A6}">
      <dsp:nvSpPr>
        <dsp:cNvPr id="0" name=""/>
        <dsp:cNvSpPr/>
      </dsp:nvSpPr>
      <dsp:spPr>
        <a:xfrm>
          <a:off x="173395" y="1536745"/>
          <a:ext cx="278135" cy="2626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506"/>
              </a:lnTo>
              <a:lnTo>
                <a:pt x="278135" y="26265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128CD-0165-41F4-9578-4E4C751F55DF}">
      <dsp:nvSpPr>
        <dsp:cNvPr id="0" name=""/>
        <dsp:cNvSpPr/>
      </dsp:nvSpPr>
      <dsp:spPr>
        <a:xfrm>
          <a:off x="173395" y="1536745"/>
          <a:ext cx="278135" cy="165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5070"/>
              </a:lnTo>
              <a:lnTo>
                <a:pt x="278135" y="16550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F13BF-ACB7-4665-AAE3-127F7BFCC99B}">
      <dsp:nvSpPr>
        <dsp:cNvPr id="0" name=""/>
        <dsp:cNvSpPr/>
      </dsp:nvSpPr>
      <dsp:spPr>
        <a:xfrm>
          <a:off x="173395" y="1536745"/>
          <a:ext cx="278135" cy="66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791"/>
              </a:lnTo>
              <a:lnTo>
                <a:pt x="278135" y="6647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A816F-DC5D-449C-8B28-C2058E25F94D}">
      <dsp:nvSpPr>
        <dsp:cNvPr id="0" name=""/>
        <dsp:cNvSpPr/>
      </dsp:nvSpPr>
      <dsp:spPr>
        <a:xfrm>
          <a:off x="866975" y="573218"/>
          <a:ext cx="2982366" cy="266147"/>
        </a:xfrm>
        <a:custGeom>
          <a:avLst/>
          <a:gdLst/>
          <a:ahLst/>
          <a:cxnLst/>
          <a:rect l="0" t="0" r="0" b="0"/>
          <a:pathLst>
            <a:path>
              <a:moveTo>
                <a:pt x="2982366" y="0"/>
              </a:moveTo>
              <a:lnTo>
                <a:pt x="2982366" y="119698"/>
              </a:lnTo>
              <a:lnTo>
                <a:pt x="0" y="119698"/>
              </a:lnTo>
              <a:lnTo>
                <a:pt x="0" y="26614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91278-B942-4B8D-967F-B6AD9DDDA8F3}">
      <dsp:nvSpPr>
        <dsp:cNvPr id="0" name=""/>
        <dsp:cNvSpPr/>
      </dsp:nvSpPr>
      <dsp:spPr>
        <a:xfrm>
          <a:off x="2363100" y="2168"/>
          <a:ext cx="2972483" cy="571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结束项目的具体任务</a:t>
          </a:r>
        </a:p>
      </dsp:txBody>
      <dsp:txXfrm>
        <a:off x="2363100" y="2168"/>
        <a:ext cx="2972483" cy="571049"/>
      </dsp:txXfrm>
    </dsp:sp>
    <dsp:sp modelId="{AC76EAB2-4EDD-4578-99B6-40D30A6C433D}">
      <dsp:nvSpPr>
        <dsp:cNvPr id="0" name=""/>
        <dsp:cNvSpPr/>
      </dsp:nvSpPr>
      <dsp:spPr>
        <a:xfrm>
          <a:off x="0" y="839366"/>
          <a:ext cx="1733950" cy="697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1. </a:t>
          </a:r>
          <a:r>
            <a:rPr lang="zh-CN" altLang="en-US" sz="1800" b="1" kern="1200" dirty="0"/>
            <a:t>确保完成项目</a:t>
          </a:r>
          <a:endParaRPr lang="zh-CN" altLang="en-US" sz="1800" kern="1200" dirty="0"/>
        </a:p>
      </dsp:txBody>
      <dsp:txXfrm>
        <a:off x="0" y="839366"/>
        <a:ext cx="1733950" cy="697379"/>
      </dsp:txXfrm>
    </dsp:sp>
    <dsp:sp modelId="{8912AF43-5879-437B-9C80-1DC252A3CD8F}">
      <dsp:nvSpPr>
        <dsp:cNvPr id="0" name=""/>
        <dsp:cNvSpPr/>
      </dsp:nvSpPr>
      <dsp:spPr>
        <a:xfrm>
          <a:off x="451530" y="1852847"/>
          <a:ext cx="1573288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确保项目目标</a:t>
          </a:r>
          <a:endParaRPr lang="zh-CN" altLang="en-US" sz="1800" kern="1200" dirty="0"/>
        </a:p>
      </dsp:txBody>
      <dsp:txXfrm>
        <a:off x="451530" y="1852847"/>
        <a:ext cx="1573288" cy="697379"/>
      </dsp:txXfrm>
    </dsp:sp>
    <dsp:sp modelId="{6609B0EE-6C1C-479C-9B88-3771F963144C}">
      <dsp:nvSpPr>
        <dsp:cNvPr id="0" name=""/>
        <dsp:cNvSpPr/>
      </dsp:nvSpPr>
      <dsp:spPr>
        <a:xfrm>
          <a:off x="451530" y="2843126"/>
          <a:ext cx="1603415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确保工作完成</a:t>
          </a:r>
          <a:endParaRPr lang="zh-CN" altLang="en-US" sz="1800" kern="1200" dirty="0"/>
        </a:p>
      </dsp:txBody>
      <dsp:txXfrm>
        <a:off x="451530" y="2843126"/>
        <a:ext cx="1603415" cy="697379"/>
      </dsp:txXfrm>
    </dsp:sp>
    <dsp:sp modelId="{9F5B8644-2D6D-4F47-93B7-85D6090A2DFE}">
      <dsp:nvSpPr>
        <dsp:cNvPr id="0" name=""/>
        <dsp:cNvSpPr/>
      </dsp:nvSpPr>
      <dsp:spPr>
        <a:xfrm>
          <a:off x="451530" y="3814562"/>
          <a:ext cx="1633542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邀请干系人参与</a:t>
          </a:r>
        </a:p>
      </dsp:txBody>
      <dsp:txXfrm>
        <a:off x="451530" y="3814562"/>
        <a:ext cx="1633542" cy="697379"/>
      </dsp:txXfrm>
    </dsp:sp>
    <dsp:sp modelId="{61181397-43AC-46E5-A538-2649CB480149}">
      <dsp:nvSpPr>
        <dsp:cNvPr id="0" name=""/>
        <dsp:cNvSpPr/>
      </dsp:nvSpPr>
      <dsp:spPr>
        <a:xfrm>
          <a:off x="2722648" y="841695"/>
          <a:ext cx="1560945" cy="697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2. </a:t>
          </a:r>
          <a:r>
            <a:rPr lang="zh-CN" altLang="en-US" sz="1800" b="1" kern="1200" dirty="0"/>
            <a:t>组织过程资产收集整理</a:t>
          </a:r>
          <a:endParaRPr lang="zh-CN" altLang="en-US" sz="1800" kern="1200" dirty="0"/>
        </a:p>
      </dsp:txBody>
      <dsp:txXfrm>
        <a:off x="2722648" y="841695"/>
        <a:ext cx="1560945" cy="697379"/>
      </dsp:txXfrm>
    </dsp:sp>
    <dsp:sp modelId="{1F78443C-3CFA-4B3A-BEB4-21D9B4CB4E61}">
      <dsp:nvSpPr>
        <dsp:cNvPr id="0" name=""/>
        <dsp:cNvSpPr/>
      </dsp:nvSpPr>
      <dsp:spPr>
        <a:xfrm>
          <a:off x="3288066" y="1856396"/>
          <a:ext cx="1946275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配置控制过程资产</a:t>
          </a:r>
        </a:p>
      </dsp:txBody>
      <dsp:txXfrm>
        <a:off x="3288066" y="1856396"/>
        <a:ext cx="1946275" cy="697379"/>
      </dsp:txXfrm>
    </dsp:sp>
    <dsp:sp modelId="{202F2691-D183-43C8-B6CB-DB3191D3D2BC}">
      <dsp:nvSpPr>
        <dsp:cNvPr id="0" name=""/>
        <dsp:cNvSpPr/>
      </dsp:nvSpPr>
      <dsp:spPr>
        <a:xfrm>
          <a:off x="3288066" y="2846676"/>
          <a:ext cx="1946275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数据收集存储分析</a:t>
          </a:r>
        </a:p>
      </dsp:txBody>
      <dsp:txXfrm>
        <a:off x="3288066" y="2846676"/>
        <a:ext cx="1946275" cy="697379"/>
      </dsp:txXfrm>
    </dsp:sp>
    <dsp:sp modelId="{1D05490C-B364-49CE-8C63-CC6FC9E1FDD9}">
      <dsp:nvSpPr>
        <dsp:cNvPr id="0" name=""/>
        <dsp:cNvSpPr/>
      </dsp:nvSpPr>
      <dsp:spPr>
        <a:xfrm>
          <a:off x="5947346" y="839366"/>
          <a:ext cx="1733950" cy="697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3. </a:t>
          </a:r>
          <a:r>
            <a:rPr lang="zh-CN" altLang="en-US" sz="1800" b="1" kern="1200" dirty="0"/>
            <a:t>特殊情况处理</a:t>
          </a:r>
          <a:endParaRPr lang="zh-CN" altLang="en-US" sz="1800" kern="1200" dirty="0"/>
        </a:p>
      </dsp:txBody>
      <dsp:txXfrm>
        <a:off x="5947346" y="839366"/>
        <a:ext cx="1733950" cy="697379"/>
      </dsp:txXfrm>
    </dsp:sp>
    <dsp:sp modelId="{A974E5FD-B558-476E-B8B1-BBC2F0AB1C8D}">
      <dsp:nvSpPr>
        <dsp:cNvPr id="0" name=""/>
        <dsp:cNvSpPr/>
      </dsp:nvSpPr>
      <dsp:spPr>
        <a:xfrm>
          <a:off x="6398221" y="1894006"/>
          <a:ext cx="1522658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失败项目处理</a:t>
          </a:r>
        </a:p>
      </dsp:txBody>
      <dsp:txXfrm>
        <a:off x="6398221" y="1894006"/>
        <a:ext cx="1522658" cy="697379"/>
      </dsp:txXfrm>
    </dsp:sp>
    <dsp:sp modelId="{4EA77F1B-7B96-426B-A994-4FF0E15FD039}">
      <dsp:nvSpPr>
        <dsp:cNvPr id="0" name=""/>
        <dsp:cNvSpPr/>
      </dsp:nvSpPr>
      <dsp:spPr>
        <a:xfrm>
          <a:off x="6403150" y="2768597"/>
          <a:ext cx="1502155" cy="697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取消项目处理</a:t>
          </a:r>
          <a:endParaRPr lang="zh-CN" altLang="en-US" sz="1800" kern="1200" dirty="0"/>
        </a:p>
      </dsp:txBody>
      <dsp:txXfrm>
        <a:off x="6403150" y="2768597"/>
        <a:ext cx="1502155" cy="697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1</a:t>
          </a:r>
          <a:r>
            <a:rPr lang="zh-CN" altLang="en-US" sz="2000" b="0" kern="1200" dirty="0">
              <a:solidFill>
                <a:srgbClr val="FFC000"/>
              </a:solidFill>
            </a:rPr>
            <a:t>、</a:t>
          </a:r>
          <a:r>
            <a:rPr lang="zh-CN" altLang="zh-CN" sz="2000" b="0" kern="1200" dirty="0">
              <a:solidFill>
                <a:srgbClr val="FFC000"/>
              </a:solidFill>
            </a:rPr>
            <a:t>专家判断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2</a:t>
          </a:r>
          <a:r>
            <a:rPr lang="zh-CN" altLang="en-US" sz="2000" b="0" kern="1200" dirty="0">
              <a:solidFill>
                <a:srgbClr val="FFC000"/>
              </a:solidFill>
            </a:rPr>
            <a:t>、</a:t>
          </a:r>
          <a:r>
            <a:rPr lang="zh-CN" altLang="zh-CN" sz="2000" b="0" kern="1200" dirty="0">
              <a:solidFill>
                <a:srgbClr val="FFC000"/>
              </a:solidFill>
            </a:rPr>
            <a:t>会议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2</a:t>
          </a:r>
          <a:r>
            <a:rPr lang="zh-CN" altLang="en-US" sz="2000" b="0" kern="1200" dirty="0">
              <a:solidFill>
                <a:srgbClr val="FFC000"/>
              </a:solidFill>
            </a:rPr>
            <a:t>、</a:t>
          </a:r>
          <a:r>
            <a:rPr lang="zh-CN" altLang="zh-CN" sz="2000" b="0" kern="1200" dirty="0">
              <a:solidFill>
                <a:srgbClr val="FFC000"/>
              </a:solidFill>
            </a:rPr>
            <a:t>会议</a:t>
          </a:r>
          <a:endParaRPr lang="en-US" altLang="zh-CN" sz="2000" b="0" kern="1200" dirty="0">
            <a:solidFill>
              <a:srgbClr val="FFC0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3</a:t>
          </a:r>
          <a:r>
            <a:rPr lang="zh-CN" altLang="en-US" sz="2000" b="0" kern="1200" dirty="0">
              <a:solidFill>
                <a:schemeClr val="bg1"/>
              </a:solidFill>
            </a:rPr>
            <a:t>、分析技术</a:t>
          </a:r>
          <a:endParaRPr lang="en-US" altLang="zh-CN" sz="2000" b="0" kern="1200" dirty="0">
            <a:solidFill>
              <a:schemeClr val="bg1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、分析技术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57EA7-CB6D-4C42-8647-0B2810702F3E}">
      <dsp:nvSpPr>
        <dsp:cNvPr id="0" name=""/>
        <dsp:cNvSpPr/>
      </dsp:nvSpPr>
      <dsp:spPr>
        <a:xfrm>
          <a:off x="5919" y="0"/>
          <a:ext cx="2572272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00"/>
              </a:solidFill>
            </a:rPr>
            <a:t>输入</a:t>
          </a:r>
          <a:endParaRPr lang="en-US" altLang="zh-CN" sz="1800" b="1" kern="1200" dirty="0">
            <a:solidFill>
              <a:srgbClr val="FFFF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</a:t>
          </a:r>
          <a:r>
            <a:rPr lang="zh-CN" altLang="en-US" sz="1800" kern="1200" dirty="0"/>
            <a:t>、项目管理计划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</a:t>
          </a:r>
          <a:r>
            <a:rPr lang="zh-CN" altLang="en-US" sz="1800" kern="1200" dirty="0"/>
            <a:t>、项目章程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</a:t>
          </a:r>
          <a:r>
            <a:rPr lang="zh-CN" altLang="en-US" sz="1800" kern="1200" dirty="0"/>
            <a:t>、验收的可交付成果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</a:t>
          </a:r>
          <a:r>
            <a:rPr lang="zh-CN" altLang="en-US" sz="1800" kern="1200" dirty="0"/>
            <a:t>、协议、合同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</a:t>
          </a:r>
          <a:r>
            <a:rPr lang="zh-CN" altLang="en-US" sz="1800" kern="1200" dirty="0"/>
            <a:t>、采购文档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</a:t>
          </a:r>
          <a:r>
            <a:rPr lang="zh-CN" altLang="en-US" sz="1800" kern="1200" dirty="0"/>
            <a:t>、项目文件</a:t>
          </a:r>
          <a:endParaRPr lang="en-US" altLang="zh-CN" sz="1800" kern="1200" dirty="0"/>
        </a:p>
      </dsp:txBody>
      <dsp:txXfrm>
        <a:off x="81258" y="75339"/>
        <a:ext cx="2421594" cy="3419014"/>
      </dsp:txXfrm>
    </dsp:sp>
    <dsp:sp modelId="{14652B25-4626-446B-9772-CF707F7DD993}">
      <dsp:nvSpPr>
        <dsp:cNvPr id="0" name=""/>
        <dsp:cNvSpPr/>
      </dsp:nvSpPr>
      <dsp:spPr>
        <a:xfrm>
          <a:off x="2774193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774193" y="1639020"/>
        <a:ext cx="290867" cy="291651"/>
      </dsp:txXfrm>
    </dsp:sp>
    <dsp:sp modelId="{C8D7C99F-054B-458A-BA78-5C1A22ACEBC6}">
      <dsp:nvSpPr>
        <dsp:cNvPr id="0" name=""/>
        <dsp:cNvSpPr/>
      </dsp:nvSpPr>
      <dsp:spPr>
        <a:xfrm>
          <a:off x="3362199" y="0"/>
          <a:ext cx="2261354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208630"/>
            <a:satOff val="-20103"/>
            <a:lumOff val="19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工具与技术</a:t>
          </a:r>
          <a:endParaRPr lang="en-US" altLang="zh-CN" sz="2000" b="1" kern="1200" dirty="0">
            <a:solidFill>
              <a:srgbClr val="FFFF00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1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专家判断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chemeClr val="bg1"/>
              </a:solidFill>
            </a:rPr>
            <a:t>2</a:t>
          </a:r>
          <a:r>
            <a:rPr lang="zh-CN" altLang="en-US" sz="2000" b="0" kern="1200" dirty="0">
              <a:solidFill>
                <a:schemeClr val="bg1"/>
              </a:solidFill>
            </a:rPr>
            <a:t>、</a:t>
          </a:r>
          <a:r>
            <a:rPr lang="zh-CN" altLang="zh-CN" sz="2000" b="0" kern="1200" dirty="0">
              <a:solidFill>
                <a:schemeClr val="bg1"/>
              </a:solidFill>
            </a:rPr>
            <a:t>会议</a:t>
          </a:r>
          <a:endParaRPr lang="en-US" altLang="zh-CN" sz="2000" b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000" b="0" kern="1200" dirty="0">
              <a:solidFill>
                <a:srgbClr val="FFC000"/>
              </a:solidFill>
            </a:rPr>
            <a:t>3</a:t>
          </a:r>
          <a:r>
            <a:rPr lang="zh-CN" altLang="en-US" sz="2000" b="0" kern="1200" dirty="0">
              <a:solidFill>
                <a:srgbClr val="FFC000"/>
              </a:solidFill>
            </a:rPr>
            <a:t>、分析技术</a:t>
          </a:r>
          <a:endParaRPr lang="en-US" altLang="zh-CN" sz="2000" b="0" kern="1200" dirty="0">
            <a:solidFill>
              <a:srgbClr val="FFC000"/>
            </a:solidFill>
          </a:endParaRPr>
        </a:p>
      </dsp:txBody>
      <dsp:txXfrm>
        <a:off x="3428432" y="66233"/>
        <a:ext cx="2128888" cy="3437226"/>
      </dsp:txXfrm>
    </dsp:sp>
    <dsp:sp modelId="{464DA894-C465-4F92-9ED2-46AEB669D8E1}">
      <dsp:nvSpPr>
        <dsp:cNvPr id="0" name=""/>
        <dsp:cNvSpPr/>
      </dsp:nvSpPr>
      <dsp:spPr>
        <a:xfrm>
          <a:off x="5819556" y="1541803"/>
          <a:ext cx="415524" cy="486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6633"/>
            <a:satOff val="-39672"/>
            <a:lumOff val="369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19556" y="1639020"/>
        <a:ext cx="290867" cy="291651"/>
      </dsp:txXfrm>
    </dsp:sp>
    <dsp:sp modelId="{642BD169-43AF-4664-BFC7-EF3BDBC7605C}">
      <dsp:nvSpPr>
        <dsp:cNvPr id="0" name=""/>
        <dsp:cNvSpPr/>
      </dsp:nvSpPr>
      <dsp:spPr>
        <a:xfrm>
          <a:off x="6407562" y="0"/>
          <a:ext cx="2515510" cy="356969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417260"/>
            <a:satOff val="-40206"/>
            <a:lumOff val="38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>
              <a:solidFill>
                <a:srgbClr val="FFFF00"/>
              </a:solidFill>
            </a:rPr>
            <a:t>输出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1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</a:t>
          </a:r>
          <a:r>
            <a:rPr lang="zh-CN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最终产品、服务或成果移交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2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、最终报告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3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、项目文件更新</a:t>
          </a:r>
          <a:endParaRPr lang="en-US" altLang="zh-CN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4</a:t>
          </a:r>
          <a:r>
            <a:rPr lang="zh-CN" altLang="en-US" sz="18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、组织过程资产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(</a:t>
          </a:r>
          <a:r>
            <a:rPr lang="zh-CN" altLang="en-US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更新</a:t>
          </a:r>
          <a:r>
            <a:rPr lang="en-US" altLang="zh-CN" sz="1600" kern="1200" dirty="0">
              <a:solidFill>
                <a:prstClr val="white"/>
              </a:solidFill>
              <a:latin typeface="Franklin Gothic Medium"/>
              <a:ea typeface="微软雅黑"/>
              <a:cs typeface="+mn-cs"/>
            </a:rPr>
            <a:t>)</a:t>
          </a:r>
          <a:endParaRPr lang="zh-CN" altLang="en-US" sz="1800" kern="1200" dirty="0">
            <a:solidFill>
              <a:prstClr val="white"/>
            </a:solidFill>
            <a:latin typeface="Franklin Gothic Medium"/>
            <a:ea typeface="微软雅黑"/>
            <a:cs typeface="+mn-cs"/>
          </a:endParaRPr>
        </a:p>
      </dsp:txBody>
      <dsp:txXfrm>
        <a:off x="6481239" y="73677"/>
        <a:ext cx="2368156" cy="342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项目整合管理数据关系图</a:t>
            </a:r>
            <a:endParaRPr lang="zh-CN" altLang="en-US" sz="12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9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5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1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敏捷生命周期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：在每个迭代结束时发布一个版本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）向参与项目的人解释项目的取消原因以及对他们的影响。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）感谢团队每个人为项目付出的努力。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）给项目成员时间，先理清手上的事情，再开始新的工作。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）取消与该项目相关的所有定期会议。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）找一个人专门处理取消项目带来的一些不可回避的问题，最好是某个管理层级比较高的人。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）项目回顾，然后看看人们从项目中取得了哪些经验教训。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）当成员整理完各自手上的工作之后，尽快让他们投入到新项目的工作中。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4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4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4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确保项目目标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：审查以前各阶段的收尾信息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确保工作完成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：审查范围基准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干系人参与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：邀请所有合适的干系人参与本过程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配置控制资产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：持续地配置控制软件资产（包括需求文档、源码等）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数据保存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：保存历史生产数据和经验教训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取消项目处理</a:t>
            </a:r>
            <a:r>
              <a: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：制定程序，调查和记录提前终止的原因</a:t>
            </a:r>
            <a:endParaRPr lang="en-US" altLang="zh-CN" sz="1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4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3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专家判断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：用于开展行政收尾，由相关专家确保项目或阶段收尾符合适用标准。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分析技术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：例如回归分析、趋势分析。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会议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：可以是面对面或虚拟，正式或非正式会议。参会者包括项目团队成员及参与项目或受项目影响的其他干系人。会议的类型如经验教训总结会、收尾会、用户小组会和用户审查会。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6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9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2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2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6424AB-C80B-48EF-843B-A93E2B450A99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D864BD-BEBD-4D25-A1F8-9BF24496C67F}"/>
              </a:ext>
            </a:extLst>
          </p:cNvPr>
          <p:cNvCxnSpPr>
            <a:cxnSpLocks/>
          </p:cNvCxnSpPr>
          <p:nvPr userDrawn="1"/>
        </p:nvCxnSpPr>
        <p:spPr>
          <a:xfrm>
            <a:off x="107504" y="697260"/>
            <a:ext cx="8928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0429" y="2416741"/>
            <a:ext cx="644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结束项目或阶段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1199376" y="716447"/>
            <a:ext cx="3699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 rotWithShape="1"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</a:t>
            </a:r>
            <a:r>
              <a:rPr lang="zh-CN" altLang="en-US" sz="2400" dirty="0">
                <a:solidFill>
                  <a:srgbClr val="7030A0"/>
                </a:solidFill>
              </a:rPr>
              <a:t>结束项目或阶段过程的作用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、了解结束项目或阶段过程的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、了解软件最终发布产品的</a:t>
            </a:r>
            <a:r>
              <a:rPr lang="zh-CN" altLang="en-US" sz="2400" dirty="0">
                <a:solidFill>
                  <a:srgbClr val="7030A0"/>
                </a:solidFill>
              </a:rPr>
              <a:t>版本管理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、了解指导</a:t>
            </a:r>
            <a:r>
              <a:rPr lang="zh-CN" altLang="en-US" sz="2400" dirty="0">
                <a:solidFill>
                  <a:srgbClr val="FF0000"/>
                </a:solidFill>
              </a:rPr>
              <a:t>项目走向完成和取消项目</a:t>
            </a:r>
            <a:r>
              <a:rPr lang="zh-CN" altLang="en-US" sz="2400" dirty="0"/>
              <a:t>的流程及内容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、了解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软件项目管理的问题与经验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6670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过程的输入与输出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15.1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78578343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51932244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9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62920693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1763688" y="3793604"/>
            <a:ext cx="6336704" cy="1823843"/>
          </a:xfrm>
          <a:prstGeom prst="wedgeRoundRectCallout">
            <a:avLst>
              <a:gd name="adj1" fmla="val 3067"/>
              <a:gd name="adj2" fmla="val -127342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、专家判断：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邀请下列专家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）管理控制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）审计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）采购法规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）其他法律法规</a:t>
            </a:r>
          </a:p>
        </p:txBody>
      </p:sp>
    </p:spTree>
    <p:extLst>
      <p:ext uri="{BB962C8B-B14F-4D97-AF65-F5344CB8AC3E}">
        <p14:creationId xmlns:p14="http://schemas.microsoft.com/office/powerpoint/2010/main" val="34751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5707969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127890" y="3778425"/>
            <a:ext cx="8908606" cy="1823843"/>
          </a:xfrm>
          <a:prstGeom prst="wedgeRoundRectCallout">
            <a:avLst>
              <a:gd name="adj1" fmla="val -10373"/>
              <a:gd name="adj2" fmla="val -97471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、会议：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）确认可交付成果已通过验收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）确定已达到退出标准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）正式关闭合同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）评估相关方满意度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）收集经验教训，传递项目知识和信息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）庆祝成功</a:t>
            </a:r>
          </a:p>
        </p:txBody>
      </p:sp>
    </p:spTree>
    <p:extLst>
      <p:ext uri="{BB962C8B-B14F-4D97-AF65-F5344CB8AC3E}">
        <p14:creationId xmlns:p14="http://schemas.microsoft.com/office/powerpoint/2010/main" val="169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36894223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127890" y="3778425"/>
            <a:ext cx="7972502" cy="1823843"/>
          </a:xfrm>
          <a:prstGeom prst="wedgeRoundRectCallout">
            <a:avLst>
              <a:gd name="adj1" fmla="val 4566"/>
              <a:gd name="adj2" fmla="val -9498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、会议：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）收尾报告会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）客户总结会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）经验教训总结会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）庆祝会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5A6618-5703-4254-AF00-8A9C46E031F2}"/>
              </a:ext>
            </a:extLst>
          </p:cNvPr>
          <p:cNvSpPr txBox="1"/>
          <p:nvPr/>
        </p:nvSpPr>
        <p:spPr>
          <a:xfrm>
            <a:off x="6150959" y="4496799"/>
            <a:ext cx="288032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66FF"/>
                </a:solidFill>
                <a:effectLst/>
                <a:latin typeface="SourceHanSansSC-Regular-Identity-H"/>
              </a:rPr>
              <a:t>面对面或虚拟会议</a:t>
            </a:r>
            <a:endParaRPr lang="en-US" altLang="zh-CN" sz="2400" b="0" i="0" dirty="0">
              <a:solidFill>
                <a:srgbClr val="FF66FF"/>
              </a:solidFill>
              <a:effectLst/>
              <a:latin typeface="SourceHanSansSC-Regular-Identity-H"/>
            </a:endParaRPr>
          </a:p>
          <a:p>
            <a:r>
              <a:rPr lang="zh-CN" altLang="en-US" sz="2400" b="0" i="0" dirty="0">
                <a:solidFill>
                  <a:srgbClr val="FF66FF"/>
                </a:solidFill>
                <a:effectLst/>
                <a:latin typeface="SourceHanSansSC-Regular-Identity-H"/>
              </a:rPr>
              <a:t>正式或非正式会议</a:t>
            </a:r>
            <a:r>
              <a:rPr lang="zh-CN" altLang="en-US" sz="2400" dirty="0">
                <a:solidFill>
                  <a:srgbClr val="FF66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127890" y="3778425"/>
            <a:ext cx="8548566" cy="1823843"/>
          </a:xfrm>
          <a:prstGeom prst="wedgeRoundRectCallout">
            <a:avLst>
              <a:gd name="adj1" fmla="val -8969"/>
              <a:gd name="adj2" fmla="val -71162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、分析技术：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）文件分析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：评估现有文件有助于总结经验教训和分享知识，以改进未来项目和组织资产。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）回归分析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：分析作用于项目结果的不同项目变量之间的相互关系，以提高未来项目的绩效。</a:t>
            </a:r>
          </a:p>
        </p:txBody>
      </p:sp>
    </p:spTree>
    <p:extLst>
      <p:ext uri="{BB962C8B-B14F-4D97-AF65-F5344CB8AC3E}">
        <p14:creationId xmlns:p14="http://schemas.microsoft.com/office/powerpoint/2010/main" val="6946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5149766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127890" y="3778425"/>
            <a:ext cx="8548566" cy="1823843"/>
          </a:xfrm>
          <a:prstGeom prst="wedgeRoundRectCallout">
            <a:avLst>
              <a:gd name="adj1" fmla="val -8545"/>
              <a:gd name="adj2" fmla="val -72651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、分析技术：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）趋势分析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：可用于确认组织所用模式的有效性，并且为了未来项目而进行相应的模式调整。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）偏差分析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：可通过比较计划目标与最终结果来改进组织的测量指标。</a:t>
            </a:r>
          </a:p>
        </p:txBody>
      </p:sp>
    </p:spTree>
    <p:extLst>
      <p:ext uri="{BB962C8B-B14F-4D97-AF65-F5344CB8AC3E}">
        <p14:creationId xmlns:p14="http://schemas.microsoft.com/office/powerpoint/2010/main" val="38177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68990065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467544" y="4009628"/>
            <a:ext cx="6768752" cy="1583804"/>
          </a:xfrm>
          <a:prstGeom prst="wedgeRoundRectCallout">
            <a:avLst>
              <a:gd name="adj1" fmla="val 40728"/>
              <a:gd name="adj2" fmla="val -170080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、最终产品、服务或成果移交</a:t>
            </a: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项目交付的产品、服务或成果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可转交给另一团队或组织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，并由其在整个生命周期中进行运营、维护和支持</a:t>
            </a:r>
          </a:p>
        </p:txBody>
      </p:sp>
    </p:spTree>
    <p:extLst>
      <p:ext uri="{BB962C8B-B14F-4D97-AF65-F5344CB8AC3E}">
        <p14:creationId xmlns:p14="http://schemas.microsoft.com/office/powerpoint/2010/main" val="5889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18605069"/>
              </p:ext>
            </p:extLst>
          </p:nvPr>
        </p:nvGraphicFramePr>
        <p:xfrm>
          <a:off x="107504" y="769268"/>
          <a:ext cx="8928992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标注 6">
            <a:extLst>
              <a:ext uri="{FF2B5EF4-FFF2-40B4-BE49-F238E27FC236}">
                <a16:creationId xmlns:a16="http://schemas.microsoft.com/office/drawing/2014/main" id="{C0FC3C35-8DEC-4E72-B7B8-C004808FD179}"/>
              </a:ext>
            </a:extLst>
          </p:cNvPr>
          <p:cNvSpPr/>
          <p:nvPr/>
        </p:nvSpPr>
        <p:spPr>
          <a:xfrm>
            <a:off x="467544" y="4009628"/>
            <a:ext cx="6768752" cy="1583804"/>
          </a:xfrm>
          <a:prstGeom prst="wedgeRoundRectCallout">
            <a:avLst>
              <a:gd name="adj1" fmla="val 41130"/>
              <a:gd name="adj2" fmla="val -127857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、最终报告：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总结项目绩效</a:t>
            </a:r>
          </a:p>
        </p:txBody>
      </p:sp>
    </p:spTree>
    <p:extLst>
      <p:ext uri="{BB962C8B-B14F-4D97-AF65-F5344CB8AC3E}">
        <p14:creationId xmlns:p14="http://schemas.microsoft.com/office/powerpoint/2010/main" val="25540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68660" y="841276"/>
            <a:ext cx="840668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项目终止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--&gt;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达到项目的完工或退出标准，包括：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）达成项目目标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）不会或不能达成项目目标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）项目资金缺乏或没有可分配资金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）项目需求不复存在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）无法获得所需人力或物力资源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）出于法律或便利原因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CE37D-B090-4F8C-890C-9A47CE95DDFA}"/>
              </a:ext>
            </a:extLst>
          </p:cNvPr>
          <p:cNvSpPr txBox="1"/>
          <p:nvPr/>
        </p:nvSpPr>
        <p:spPr>
          <a:xfrm>
            <a:off x="7092280" y="2785492"/>
            <a:ext cx="161105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结束项目或阶段</a:t>
            </a:r>
          </a:p>
        </p:txBody>
      </p:sp>
    </p:spTree>
    <p:extLst>
      <p:ext uri="{BB962C8B-B14F-4D97-AF65-F5344CB8AC3E}">
        <p14:creationId xmlns:p14="http://schemas.microsoft.com/office/powerpoint/2010/main" val="3240023539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管理软件版本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176" y="11293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15.2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0" y="2209970"/>
            <a:ext cx="2313364" cy="1439076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559576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管理软件版本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7962" y="1201316"/>
            <a:ext cx="871296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：内测，开发团队内部（或有限用户）的体验测试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：公测，针对所有用户公开的测试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91212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61267493"/>
              </p:ext>
            </p:extLst>
          </p:nvPr>
        </p:nvGraphicFramePr>
        <p:xfrm>
          <a:off x="58069" y="967882"/>
          <a:ext cx="9036496" cy="403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15.2  </a:t>
            </a:r>
            <a:r>
              <a:rPr lang="zh-CN" altLang="en-US" dirty="0"/>
              <a:t>管理软件版本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07177" y="714671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测试的内容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可能包括：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2140" y="3508385"/>
            <a:ext cx="1643062" cy="1210156"/>
            <a:chOff x="4286" y="667167"/>
            <a:chExt cx="1643062" cy="2591280"/>
          </a:xfrm>
        </p:grpSpPr>
        <p:sp>
          <p:nvSpPr>
            <p:cNvPr id="7" name="矩形 6"/>
            <p:cNvSpPr/>
            <p:nvPr/>
          </p:nvSpPr>
          <p:spPr>
            <a:xfrm>
              <a:off x="4286" y="667167"/>
              <a:ext cx="1643062" cy="25912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文本框 7"/>
            <p:cNvSpPr txBox="1"/>
            <p:nvPr/>
          </p:nvSpPr>
          <p:spPr>
            <a:xfrm>
              <a:off x="4286" y="667167"/>
              <a:ext cx="1643062" cy="2591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为什么</a:t>
              </a: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要进行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测试</a:t>
              </a:r>
              <a:endParaRPr lang="zh-CN" alt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给公司带来哪些</a:t>
              </a:r>
              <a:r>
                <a:rPr lang="zh-CN" alt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好处</a:t>
              </a: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</a:t>
              </a:r>
              <a:endParaRPr lang="zh-CN" alt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0444" y="3508385"/>
            <a:ext cx="1536220" cy="1210156"/>
            <a:chOff x="1877377" y="667167"/>
            <a:chExt cx="1643062" cy="2591280"/>
          </a:xfrm>
        </p:grpSpPr>
        <p:sp>
          <p:nvSpPr>
            <p:cNvPr id="11" name="矩形 10"/>
            <p:cNvSpPr/>
            <p:nvPr/>
          </p:nvSpPr>
          <p:spPr>
            <a:xfrm>
              <a:off x="1877377" y="667167"/>
              <a:ext cx="1643062" cy="25912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文本框 11"/>
            <p:cNvSpPr txBox="1"/>
            <p:nvPr/>
          </p:nvSpPr>
          <p:spPr>
            <a:xfrm>
              <a:off x="1877377" y="667167"/>
              <a:ext cx="1643062" cy="2591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如何选择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  <a:r>
                <a:rPr lang="zh-CN" altLang="en-US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客户、</a:t>
              </a:r>
              <a:endParaRPr lang="zh-CN" alt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初始客户名单</a:t>
              </a:r>
              <a:endParaRPr lang="zh-CN" altLang="en-US" sz="1800" b="1" kern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33870" y="3508386"/>
            <a:ext cx="1643062" cy="1210156"/>
            <a:chOff x="3750468" y="667167"/>
            <a:chExt cx="1643062" cy="2591280"/>
          </a:xfrm>
        </p:grpSpPr>
        <p:sp>
          <p:nvSpPr>
            <p:cNvPr id="14" name="矩形 13"/>
            <p:cNvSpPr/>
            <p:nvPr/>
          </p:nvSpPr>
          <p:spPr>
            <a:xfrm>
              <a:off x="3750468" y="667167"/>
              <a:ext cx="1643062" cy="25912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50468" y="667167"/>
              <a:ext cx="1643062" cy="2591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表明己经准备好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结束测试</a:t>
              </a:r>
              <a:endParaRPr lang="zh-CN" altLang="en-US" b="1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8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75884" y="3508386"/>
            <a:ext cx="1643062" cy="1210156"/>
            <a:chOff x="5623560" y="667167"/>
            <a:chExt cx="1643062" cy="2591280"/>
          </a:xfrm>
        </p:grpSpPr>
        <p:sp>
          <p:nvSpPr>
            <p:cNvPr id="17" name="矩形 16"/>
            <p:cNvSpPr/>
            <p:nvPr/>
          </p:nvSpPr>
          <p:spPr>
            <a:xfrm>
              <a:off x="5623560" y="667167"/>
              <a:ext cx="1643062" cy="25912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文本框 17"/>
            <p:cNvSpPr txBox="1"/>
            <p:nvPr/>
          </p:nvSpPr>
          <p:spPr>
            <a:xfrm>
              <a:off x="5623560" y="667167"/>
              <a:ext cx="1643062" cy="2591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说明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测试协调人</a:t>
              </a:r>
              <a:endParaRPr lang="zh-CN" altLang="en-US" b="1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说明谁将负责联系客户</a:t>
              </a:r>
              <a:endParaRPr lang="zh-CN" altLang="en-US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800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98736" y="3508385"/>
            <a:ext cx="1643062" cy="1210156"/>
            <a:chOff x="7496651" y="667167"/>
            <a:chExt cx="1643062" cy="2591280"/>
          </a:xfrm>
        </p:grpSpPr>
        <p:sp>
          <p:nvSpPr>
            <p:cNvPr id="20" name="矩形 19"/>
            <p:cNvSpPr/>
            <p:nvPr/>
          </p:nvSpPr>
          <p:spPr>
            <a:xfrm>
              <a:off x="7496651" y="667167"/>
              <a:ext cx="1643062" cy="25912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文本框 20"/>
            <p:cNvSpPr txBox="1"/>
            <p:nvPr/>
          </p:nvSpPr>
          <p:spPr>
            <a:xfrm>
              <a:off x="7496651" y="667167"/>
              <a:ext cx="1643062" cy="25912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表明已经准备好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开始测试</a:t>
              </a:r>
              <a:endParaRPr lang="zh-CN" altLang="en-US" b="1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4B42B23-BDFC-4AA7-8A71-C0E12E9EBE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1633" y="568909"/>
            <a:ext cx="4748670" cy="140883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4311633" y="409228"/>
            <a:ext cx="4774298" cy="1728192"/>
          </a:xfrm>
          <a:prstGeom prst="wedgeRoundRectCallout">
            <a:avLst>
              <a:gd name="adj1" fmla="val 25452"/>
              <a:gd name="adj2" fmla="val 69114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336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   指导项目走向完成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15.3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32324574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1F544B-058C-4C08-B3CF-2A03F33F5F00}"/>
              </a:ext>
            </a:extLst>
          </p:cNvPr>
          <p:cNvSpPr/>
          <p:nvPr/>
        </p:nvSpPr>
        <p:spPr>
          <a:xfrm>
            <a:off x="1074834" y="3446550"/>
            <a:ext cx="6935724" cy="173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C79ECA-36A9-4ECE-84F7-3F351510F692}"/>
              </a:ext>
            </a:extLst>
          </p:cNvPr>
          <p:cNvSpPr/>
          <p:nvPr/>
        </p:nvSpPr>
        <p:spPr>
          <a:xfrm>
            <a:off x="1074834" y="3446551"/>
            <a:ext cx="6936105" cy="1735822"/>
          </a:xfrm>
          <a:custGeom>
            <a:avLst/>
            <a:gdLst/>
            <a:ahLst/>
            <a:cxnLst/>
            <a:rect l="l" t="t" r="r" b="b"/>
            <a:pathLst>
              <a:path w="6936105" h="1577339">
                <a:moveTo>
                  <a:pt x="0" y="262889"/>
                </a:moveTo>
                <a:lnTo>
                  <a:pt x="4235" y="215642"/>
                </a:lnTo>
                <a:lnTo>
                  <a:pt x="16447" y="171170"/>
                </a:lnTo>
                <a:lnTo>
                  <a:pt x="35893" y="130217"/>
                </a:lnTo>
                <a:lnTo>
                  <a:pt x="61829" y="93525"/>
                </a:lnTo>
                <a:lnTo>
                  <a:pt x="93514" y="61838"/>
                </a:lnTo>
                <a:lnTo>
                  <a:pt x="130206" y="35898"/>
                </a:lnTo>
                <a:lnTo>
                  <a:pt x="171160" y="16450"/>
                </a:lnTo>
                <a:lnTo>
                  <a:pt x="215636" y="4236"/>
                </a:lnTo>
                <a:lnTo>
                  <a:pt x="262890" y="0"/>
                </a:lnTo>
                <a:lnTo>
                  <a:pt x="6672834" y="0"/>
                </a:lnTo>
                <a:lnTo>
                  <a:pt x="6720081" y="4236"/>
                </a:lnTo>
                <a:lnTo>
                  <a:pt x="6764553" y="16450"/>
                </a:lnTo>
                <a:lnTo>
                  <a:pt x="6805506" y="35898"/>
                </a:lnTo>
                <a:lnTo>
                  <a:pt x="6842198" y="61838"/>
                </a:lnTo>
                <a:lnTo>
                  <a:pt x="6873885" y="93525"/>
                </a:lnTo>
                <a:lnTo>
                  <a:pt x="6899825" y="130217"/>
                </a:lnTo>
                <a:lnTo>
                  <a:pt x="6919273" y="171170"/>
                </a:lnTo>
                <a:lnTo>
                  <a:pt x="6931487" y="215642"/>
                </a:lnTo>
                <a:lnTo>
                  <a:pt x="6935724" y="262889"/>
                </a:lnTo>
                <a:lnTo>
                  <a:pt x="6935724" y="1314450"/>
                </a:lnTo>
                <a:lnTo>
                  <a:pt x="6931487" y="1361703"/>
                </a:lnTo>
                <a:lnTo>
                  <a:pt x="6919273" y="1406179"/>
                </a:lnTo>
                <a:lnTo>
                  <a:pt x="6899825" y="1447133"/>
                </a:lnTo>
                <a:lnTo>
                  <a:pt x="6873885" y="1483825"/>
                </a:lnTo>
                <a:lnTo>
                  <a:pt x="6842198" y="1515510"/>
                </a:lnTo>
                <a:lnTo>
                  <a:pt x="6805506" y="1541446"/>
                </a:lnTo>
                <a:lnTo>
                  <a:pt x="6764553" y="1560892"/>
                </a:lnTo>
                <a:lnTo>
                  <a:pt x="6720081" y="1573104"/>
                </a:lnTo>
                <a:lnTo>
                  <a:pt x="6672834" y="1577340"/>
                </a:lnTo>
                <a:lnTo>
                  <a:pt x="262890" y="1577340"/>
                </a:lnTo>
                <a:lnTo>
                  <a:pt x="215636" y="1573104"/>
                </a:lnTo>
                <a:lnTo>
                  <a:pt x="171160" y="1560892"/>
                </a:lnTo>
                <a:lnTo>
                  <a:pt x="130206" y="1541446"/>
                </a:lnTo>
                <a:lnTo>
                  <a:pt x="93514" y="1515510"/>
                </a:lnTo>
                <a:lnTo>
                  <a:pt x="61829" y="1483825"/>
                </a:lnTo>
                <a:lnTo>
                  <a:pt x="35893" y="1447133"/>
                </a:lnTo>
                <a:lnTo>
                  <a:pt x="16447" y="1406179"/>
                </a:lnTo>
                <a:lnTo>
                  <a:pt x="4235" y="1361703"/>
                </a:lnTo>
                <a:lnTo>
                  <a:pt x="0" y="1314450"/>
                </a:lnTo>
                <a:lnTo>
                  <a:pt x="0" y="262889"/>
                </a:lnTo>
                <a:close/>
              </a:path>
            </a:pathLst>
          </a:custGeom>
          <a:ln w="19812">
            <a:solidFill>
              <a:srgbClr val="6F4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821CFF-397F-419C-8E95-1A0AF71F7909}"/>
              </a:ext>
            </a:extLst>
          </p:cNvPr>
          <p:cNvSpPr/>
          <p:nvPr/>
        </p:nvSpPr>
        <p:spPr>
          <a:xfrm>
            <a:off x="1074834" y="1407439"/>
            <a:ext cx="6935724" cy="137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22FEBAD-25A5-4C1A-BB51-A8A5D3392D85}"/>
              </a:ext>
            </a:extLst>
          </p:cNvPr>
          <p:cNvSpPr/>
          <p:nvPr/>
        </p:nvSpPr>
        <p:spPr>
          <a:xfrm>
            <a:off x="1074834" y="1407439"/>
            <a:ext cx="6936105" cy="1374775"/>
          </a:xfrm>
          <a:custGeom>
            <a:avLst/>
            <a:gdLst/>
            <a:ahLst/>
            <a:cxnLst/>
            <a:rect l="l" t="t" r="r" b="b"/>
            <a:pathLst>
              <a:path w="6936105" h="1374775">
                <a:moveTo>
                  <a:pt x="0" y="229108"/>
                </a:moveTo>
                <a:lnTo>
                  <a:pt x="4654" y="182946"/>
                </a:lnTo>
                <a:lnTo>
                  <a:pt x="18004" y="139946"/>
                </a:lnTo>
                <a:lnTo>
                  <a:pt x="39128" y="101029"/>
                </a:lnTo>
                <a:lnTo>
                  <a:pt x="67105" y="67119"/>
                </a:lnTo>
                <a:lnTo>
                  <a:pt x="101012" y="39138"/>
                </a:lnTo>
                <a:lnTo>
                  <a:pt x="139929" y="18010"/>
                </a:lnTo>
                <a:lnTo>
                  <a:pt x="182935" y="4656"/>
                </a:lnTo>
                <a:lnTo>
                  <a:pt x="229108" y="0"/>
                </a:lnTo>
                <a:lnTo>
                  <a:pt x="6706616" y="0"/>
                </a:lnTo>
                <a:lnTo>
                  <a:pt x="6752777" y="4656"/>
                </a:lnTo>
                <a:lnTo>
                  <a:pt x="6795777" y="18010"/>
                </a:lnTo>
                <a:lnTo>
                  <a:pt x="6834694" y="39138"/>
                </a:lnTo>
                <a:lnTo>
                  <a:pt x="6868604" y="67119"/>
                </a:lnTo>
                <a:lnTo>
                  <a:pt x="6896585" y="101029"/>
                </a:lnTo>
                <a:lnTo>
                  <a:pt x="6917713" y="139946"/>
                </a:lnTo>
                <a:lnTo>
                  <a:pt x="6931067" y="182946"/>
                </a:lnTo>
                <a:lnTo>
                  <a:pt x="6935724" y="229108"/>
                </a:lnTo>
                <a:lnTo>
                  <a:pt x="6935724" y="1145539"/>
                </a:lnTo>
                <a:lnTo>
                  <a:pt x="6931067" y="1191701"/>
                </a:lnTo>
                <a:lnTo>
                  <a:pt x="6917713" y="1234701"/>
                </a:lnTo>
                <a:lnTo>
                  <a:pt x="6896585" y="1273618"/>
                </a:lnTo>
                <a:lnTo>
                  <a:pt x="6868604" y="1307528"/>
                </a:lnTo>
                <a:lnTo>
                  <a:pt x="6834694" y="1335509"/>
                </a:lnTo>
                <a:lnTo>
                  <a:pt x="6795777" y="1356637"/>
                </a:lnTo>
                <a:lnTo>
                  <a:pt x="6752777" y="1369991"/>
                </a:lnTo>
                <a:lnTo>
                  <a:pt x="6706616" y="1374648"/>
                </a:lnTo>
                <a:lnTo>
                  <a:pt x="229108" y="1374648"/>
                </a:lnTo>
                <a:lnTo>
                  <a:pt x="182935" y="1369991"/>
                </a:lnTo>
                <a:lnTo>
                  <a:pt x="139929" y="1356637"/>
                </a:lnTo>
                <a:lnTo>
                  <a:pt x="101012" y="1335509"/>
                </a:lnTo>
                <a:lnTo>
                  <a:pt x="67105" y="1307528"/>
                </a:lnTo>
                <a:lnTo>
                  <a:pt x="39128" y="1273618"/>
                </a:lnTo>
                <a:lnTo>
                  <a:pt x="18004" y="1234701"/>
                </a:lnTo>
                <a:lnTo>
                  <a:pt x="4654" y="1191701"/>
                </a:lnTo>
                <a:lnTo>
                  <a:pt x="0" y="1145539"/>
                </a:lnTo>
                <a:lnTo>
                  <a:pt x="0" y="229108"/>
                </a:lnTo>
                <a:close/>
              </a:path>
            </a:pathLst>
          </a:custGeom>
          <a:ln w="19812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A99F78B-C8F0-459A-84BB-E9FC3055681E}"/>
              </a:ext>
            </a:extLst>
          </p:cNvPr>
          <p:cNvSpPr/>
          <p:nvPr/>
        </p:nvSpPr>
        <p:spPr>
          <a:xfrm>
            <a:off x="2180495" y="3151657"/>
            <a:ext cx="4686300" cy="617220"/>
          </a:xfrm>
          <a:custGeom>
            <a:avLst/>
            <a:gdLst/>
            <a:ahLst/>
            <a:cxnLst/>
            <a:rect l="l" t="t" r="r" b="b"/>
            <a:pathLst>
              <a:path w="4686300" h="617220">
                <a:moveTo>
                  <a:pt x="4578223" y="0"/>
                </a:moveTo>
                <a:lnTo>
                  <a:pt x="108077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6"/>
                </a:lnTo>
                <a:lnTo>
                  <a:pt x="0" y="509142"/>
                </a:lnTo>
                <a:lnTo>
                  <a:pt x="8493" y="551211"/>
                </a:lnTo>
                <a:lnTo>
                  <a:pt x="31654" y="585565"/>
                </a:lnTo>
                <a:lnTo>
                  <a:pt x="66008" y="608726"/>
                </a:lnTo>
                <a:lnTo>
                  <a:pt x="108077" y="617219"/>
                </a:lnTo>
                <a:lnTo>
                  <a:pt x="4578223" y="617219"/>
                </a:lnTo>
                <a:lnTo>
                  <a:pt x="4620291" y="608726"/>
                </a:lnTo>
                <a:lnTo>
                  <a:pt x="4654645" y="585565"/>
                </a:lnTo>
                <a:lnTo>
                  <a:pt x="4677806" y="551211"/>
                </a:lnTo>
                <a:lnTo>
                  <a:pt x="4686300" y="509142"/>
                </a:lnTo>
                <a:lnTo>
                  <a:pt x="4686300" y="108076"/>
                </a:lnTo>
                <a:lnTo>
                  <a:pt x="4677806" y="66008"/>
                </a:lnTo>
                <a:lnTo>
                  <a:pt x="4654645" y="31654"/>
                </a:lnTo>
                <a:lnTo>
                  <a:pt x="4620291" y="8493"/>
                </a:lnTo>
                <a:lnTo>
                  <a:pt x="4578223" y="0"/>
                </a:lnTo>
                <a:close/>
              </a:path>
            </a:pathLst>
          </a:custGeom>
          <a:solidFill>
            <a:srgbClr val="6F4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3E2D0F-6E07-4DF3-9FF5-E0D8CB1966A5}"/>
              </a:ext>
            </a:extLst>
          </p:cNvPr>
          <p:cNvSpPr/>
          <p:nvPr/>
        </p:nvSpPr>
        <p:spPr>
          <a:xfrm>
            <a:off x="2192687" y="3595141"/>
            <a:ext cx="4669536" cy="14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5FF72C-A374-4027-922B-52927FFE0593}"/>
              </a:ext>
            </a:extLst>
          </p:cNvPr>
          <p:cNvSpPr/>
          <p:nvPr/>
        </p:nvSpPr>
        <p:spPr>
          <a:xfrm>
            <a:off x="2192687" y="3171468"/>
            <a:ext cx="4669536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2F39269-1CDD-46A9-A676-812876CC6B16}"/>
              </a:ext>
            </a:extLst>
          </p:cNvPr>
          <p:cNvSpPr/>
          <p:nvPr/>
        </p:nvSpPr>
        <p:spPr>
          <a:xfrm>
            <a:off x="2183543" y="1111020"/>
            <a:ext cx="4686300" cy="617220"/>
          </a:xfrm>
          <a:custGeom>
            <a:avLst/>
            <a:gdLst/>
            <a:ahLst/>
            <a:cxnLst/>
            <a:rect l="l" t="t" r="r" b="b"/>
            <a:pathLst>
              <a:path w="4686300" h="617219">
                <a:moveTo>
                  <a:pt x="4578223" y="0"/>
                </a:moveTo>
                <a:lnTo>
                  <a:pt x="108077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6"/>
                </a:lnTo>
                <a:lnTo>
                  <a:pt x="0" y="509142"/>
                </a:lnTo>
                <a:lnTo>
                  <a:pt x="8493" y="551211"/>
                </a:lnTo>
                <a:lnTo>
                  <a:pt x="31654" y="585565"/>
                </a:lnTo>
                <a:lnTo>
                  <a:pt x="66008" y="608726"/>
                </a:lnTo>
                <a:lnTo>
                  <a:pt x="108077" y="617219"/>
                </a:lnTo>
                <a:lnTo>
                  <a:pt x="4578223" y="617219"/>
                </a:lnTo>
                <a:lnTo>
                  <a:pt x="4620291" y="608726"/>
                </a:lnTo>
                <a:lnTo>
                  <a:pt x="4654645" y="585565"/>
                </a:lnTo>
                <a:lnTo>
                  <a:pt x="4677806" y="551211"/>
                </a:lnTo>
                <a:lnTo>
                  <a:pt x="4686300" y="509142"/>
                </a:lnTo>
                <a:lnTo>
                  <a:pt x="4686300" y="108076"/>
                </a:lnTo>
                <a:lnTo>
                  <a:pt x="4677806" y="66008"/>
                </a:lnTo>
                <a:lnTo>
                  <a:pt x="4654645" y="31654"/>
                </a:lnTo>
                <a:lnTo>
                  <a:pt x="4620291" y="8493"/>
                </a:lnTo>
                <a:lnTo>
                  <a:pt x="4578223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0673035-DE2D-4111-AF2E-E7EA00B02E9C}"/>
              </a:ext>
            </a:extLst>
          </p:cNvPr>
          <p:cNvSpPr/>
          <p:nvPr/>
        </p:nvSpPr>
        <p:spPr>
          <a:xfrm>
            <a:off x="2195736" y="1552980"/>
            <a:ext cx="4669535" cy="147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B0905D-15EB-4793-9677-34408809EC82}"/>
              </a:ext>
            </a:extLst>
          </p:cNvPr>
          <p:cNvSpPr/>
          <p:nvPr/>
        </p:nvSpPr>
        <p:spPr>
          <a:xfrm>
            <a:off x="2195736" y="1129308"/>
            <a:ext cx="4669535" cy="14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863517D-5C1E-45BC-94A2-78F6E52621D4}"/>
              </a:ext>
            </a:extLst>
          </p:cNvPr>
          <p:cNvSpPr txBox="1"/>
          <p:nvPr/>
        </p:nvSpPr>
        <p:spPr>
          <a:xfrm>
            <a:off x="1547664" y="1237405"/>
            <a:ext cx="5196205" cy="1026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80808"/>
                </a:solidFill>
                <a:latin typeface="黑体"/>
                <a:cs typeface="黑体"/>
              </a:rPr>
              <a:t>项目计划</a:t>
            </a:r>
            <a:r>
              <a:rPr sz="2000" b="1" spc="-5" dirty="0">
                <a:solidFill>
                  <a:srgbClr val="080808"/>
                </a:solidFill>
                <a:latin typeface="黑体"/>
                <a:cs typeface="黑体"/>
              </a:rPr>
              <a:t>中确</a:t>
            </a:r>
            <a:r>
              <a:rPr sz="2000" b="1" spc="5" dirty="0">
                <a:solidFill>
                  <a:srgbClr val="080808"/>
                </a:solidFill>
                <a:latin typeface="黑体"/>
                <a:cs typeface="黑体"/>
              </a:rPr>
              <a:t>定的可交</a:t>
            </a:r>
            <a:r>
              <a:rPr sz="2000" b="1" spc="-5" dirty="0">
                <a:solidFill>
                  <a:srgbClr val="080808"/>
                </a:solidFill>
                <a:latin typeface="黑体"/>
                <a:cs typeface="黑体"/>
              </a:rPr>
              <a:t>付成</a:t>
            </a:r>
            <a:r>
              <a:rPr sz="2000" b="1" spc="5" dirty="0">
                <a:solidFill>
                  <a:srgbClr val="080808"/>
                </a:solidFill>
                <a:latin typeface="黑体"/>
                <a:cs typeface="黑体"/>
              </a:rPr>
              <a:t>果已经出</a:t>
            </a:r>
            <a:r>
              <a:rPr sz="2000" b="1" spc="-5" dirty="0">
                <a:solidFill>
                  <a:srgbClr val="080808"/>
                </a:solidFill>
                <a:latin typeface="黑体"/>
                <a:cs typeface="黑体"/>
              </a:rPr>
              <a:t>现</a:t>
            </a:r>
            <a:endParaRPr sz="20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2000" b="1" spc="5" dirty="0">
                <a:solidFill>
                  <a:srgbClr val="080808"/>
                </a:solidFill>
                <a:latin typeface="华文新魏"/>
                <a:cs typeface="华文新魏"/>
              </a:rPr>
              <a:t>项目的</a:t>
            </a:r>
            <a:r>
              <a:rPr sz="2000" b="1" spc="-5" dirty="0">
                <a:solidFill>
                  <a:srgbClr val="080808"/>
                </a:solidFill>
                <a:latin typeface="华文新魏"/>
                <a:cs typeface="华文新魏"/>
              </a:rPr>
              <a:t>目标已经成功实现</a:t>
            </a:r>
            <a:endParaRPr sz="2000" dirty="0">
              <a:latin typeface="华文新魏"/>
              <a:cs typeface="华文新魏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AF68B8-C2F1-4139-8198-60010B8F57AE}"/>
              </a:ext>
            </a:extLst>
          </p:cNvPr>
          <p:cNvSpPr txBox="1"/>
          <p:nvPr/>
        </p:nvSpPr>
        <p:spPr>
          <a:xfrm>
            <a:off x="1728274" y="3271545"/>
            <a:ext cx="4662805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chemeClr val="bg1"/>
                </a:solidFill>
                <a:latin typeface="黑体"/>
                <a:cs typeface="黑体"/>
              </a:rPr>
              <a:t>由于相关</a:t>
            </a:r>
            <a:r>
              <a:rPr sz="2000" b="1" spc="-5" dirty="0">
                <a:solidFill>
                  <a:schemeClr val="bg1"/>
                </a:solidFill>
                <a:latin typeface="黑体"/>
                <a:cs typeface="黑体"/>
              </a:rPr>
              <a:t>原</a:t>
            </a:r>
            <a:r>
              <a:rPr sz="2000" b="1" dirty="0">
                <a:solidFill>
                  <a:schemeClr val="bg1"/>
                </a:solidFill>
                <a:latin typeface="黑体"/>
                <a:cs typeface="黑体"/>
              </a:rPr>
              <a:t>因</a:t>
            </a:r>
            <a:r>
              <a:rPr sz="2000" b="1" spc="-5" dirty="0">
                <a:solidFill>
                  <a:schemeClr val="bg1"/>
                </a:solidFill>
                <a:latin typeface="黑体"/>
                <a:cs typeface="黑体"/>
              </a:rPr>
              <a:t>,</a:t>
            </a:r>
            <a:r>
              <a:rPr sz="2000" b="1" spc="5" dirty="0">
                <a:solidFill>
                  <a:schemeClr val="bg1"/>
                </a:solidFill>
                <a:latin typeface="黑体"/>
                <a:cs typeface="黑体"/>
              </a:rPr>
              <a:t>项目无法</a:t>
            </a:r>
            <a:r>
              <a:rPr sz="2000" b="1" spc="-5" dirty="0">
                <a:solidFill>
                  <a:schemeClr val="bg1"/>
                </a:solidFill>
                <a:latin typeface="黑体"/>
                <a:cs typeface="黑体"/>
              </a:rPr>
              <a:t>继</a:t>
            </a:r>
            <a:r>
              <a:rPr sz="2000" b="1" spc="5" dirty="0">
                <a:solidFill>
                  <a:schemeClr val="bg1"/>
                </a:solidFill>
                <a:latin typeface="黑体"/>
                <a:cs typeface="黑体"/>
              </a:rPr>
              <a:t>续进</a:t>
            </a:r>
            <a:r>
              <a:rPr sz="2000" b="1" spc="-5" dirty="0">
                <a:solidFill>
                  <a:schemeClr val="bg1"/>
                </a:solidFill>
                <a:latin typeface="黑体"/>
                <a:cs typeface="黑体"/>
              </a:rPr>
              <a:t>行</a:t>
            </a:r>
            <a:endParaRPr sz="2000" dirty="0">
              <a:solidFill>
                <a:schemeClr val="bg1"/>
              </a:solidFill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b="1" spc="5" dirty="0">
                <a:solidFill>
                  <a:srgbClr val="080808"/>
                </a:solidFill>
                <a:latin typeface="华文新魏"/>
                <a:cs typeface="华文新魏"/>
              </a:rPr>
              <a:t>项目已</a:t>
            </a:r>
            <a:r>
              <a:rPr sz="2000" b="1" spc="-5" dirty="0">
                <a:solidFill>
                  <a:srgbClr val="080808"/>
                </a:solidFill>
                <a:latin typeface="华文新魏"/>
                <a:cs typeface="华文新魏"/>
              </a:rPr>
              <a:t>经不具备实用价值</a:t>
            </a:r>
            <a:endParaRPr sz="2000" dirty="0">
              <a:latin typeface="华文新魏"/>
              <a:cs typeface="华文新魏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b="1" spc="5" dirty="0">
                <a:solidFill>
                  <a:srgbClr val="080808"/>
                </a:solidFill>
                <a:latin typeface="华文新魏"/>
                <a:cs typeface="华文新魏"/>
              </a:rPr>
              <a:t>项目无</a:t>
            </a:r>
            <a:r>
              <a:rPr sz="2000" b="1" spc="-5" dirty="0">
                <a:solidFill>
                  <a:srgbClr val="080808"/>
                </a:solidFill>
                <a:latin typeface="华文新魏"/>
                <a:cs typeface="华文新魏"/>
              </a:rPr>
              <a:t>竞争力，难以生存</a:t>
            </a:r>
            <a:endParaRPr sz="2000" dirty="0">
              <a:latin typeface="华文新魏"/>
              <a:cs typeface="华文新魏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b="1" spc="5" dirty="0">
                <a:solidFill>
                  <a:srgbClr val="080808"/>
                </a:solidFill>
                <a:latin typeface="华文新魏"/>
                <a:cs typeface="华文新魏"/>
              </a:rPr>
              <a:t>……</a:t>
            </a:r>
            <a:endParaRPr sz="2000" dirty="0">
              <a:latin typeface="华文新魏"/>
              <a:cs typeface="华文新魏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5ED59FD-0ED8-4B57-B9AA-CCC2EBD8533E}"/>
              </a:ext>
            </a:extLst>
          </p:cNvPr>
          <p:cNvSpPr txBox="1"/>
          <p:nvPr/>
        </p:nvSpPr>
        <p:spPr>
          <a:xfrm>
            <a:off x="5796867" y="1963935"/>
            <a:ext cx="2130711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1</a:t>
            </a:r>
            <a:r>
              <a:rPr lang="zh-CN" altLang="en-US" sz="2000" b="1" dirty="0">
                <a:solidFill>
                  <a:srgbClr val="FFFF00"/>
                </a:solidFill>
              </a:rPr>
              <a:t>、正常结束项目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1E8C760-314A-44F5-9283-CDDE3A60C5A0}"/>
              </a:ext>
            </a:extLst>
          </p:cNvPr>
          <p:cNvSpPr txBox="1"/>
          <p:nvPr/>
        </p:nvSpPr>
        <p:spPr>
          <a:xfrm>
            <a:off x="6309827" y="4176921"/>
            <a:ext cx="1617751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2</a:t>
            </a:r>
            <a:r>
              <a:rPr lang="zh-CN" altLang="en-US" sz="2000" b="1" dirty="0">
                <a:solidFill>
                  <a:srgbClr val="FFFF00"/>
                </a:solidFill>
              </a:rPr>
              <a:t>、取消项目</a:t>
            </a:r>
          </a:p>
        </p:txBody>
      </p:sp>
    </p:spTree>
    <p:extLst>
      <p:ext uri="{BB962C8B-B14F-4D97-AF65-F5344CB8AC3E}">
        <p14:creationId xmlns:p14="http://schemas.microsoft.com/office/powerpoint/2010/main" val="805726983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4" name="副标题 8">
            <a:extLst>
              <a:ext uri="{FF2B5EF4-FFF2-40B4-BE49-F238E27FC236}">
                <a16:creationId xmlns:a16="http://schemas.microsoft.com/office/drawing/2014/main" id="{28295104-09F5-4762-A30D-7DBFC44AEA3F}"/>
              </a:ext>
            </a:extLst>
          </p:cNvPr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665B6E-7577-4302-9D84-26E7D07C23BC}"/>
              </a:ext>
            </a:extLst>
          </p:cNvPr>
          <p:cNvSpPr txBox="1"/>
          <p:nvPr/>
        </p:nvSpPr>
        <p:spPr>
          <a:xfrm>
            <a:off x="285023" y="10151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华文新魏"/>
                <a:cs typeface="华文新魏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华文新魏"/>
                <a:cs typeface="华文新魏"/>
              </a:rPr>
              <a:t>、正常结束项目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6AAF685-2310-4B86-8830-FC44032A3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04192"/>
              </p:ext>
            </p:extLst>
          </p:nvPr>
        </p:nvGraphicFramePr>
        <p:xfrm>
          <a:off x="3563888" y="1028368"/>
          <a:ext cx="4572000" cy="427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973279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20B0A6E6-1994-4730-92FB-C1A7CBE006DA}"/>
              </a:ext>
            </a:extLst>
          </p:cNvPr>
          <p:cNvSpPr/>
          <p:nvPr/>
        </p:nvSpPr>
        <p:spPr>
          <a:xfrm>
            <a:off x="2411760" y="1273324"/>
            <a:ext cx="6337138" cy="4081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12C6FBA-1E83-4B06-907D-F7B593A442F1}"/>
              </a:ext>
            </a:extLst>
          </p:cNvPr>
          <p:cNvSpPr txBox="1">
            <a:spLocks/>
          </p:cNvSpPr>
          <p:nvPr/>
        </p:nvSpPr>
        <p:spPr>
          <a:xfrm>
            <a:off x="24061" y="983868"/>
            <a:ext cx="226314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r>
              <a:rPr lang="zh-CN" altLang="en-US" sz="2400" dirty="0">
                <a:solidFill>
                  <a:srgbClr val="7030A0"/>
                </a:solidFill>
                <a:latin typeface="华文隶书"/>
              </a:rPr>
              <a:t>项目验收</a:t>
            </a:r>
          </a:p>
        </p:txBody>
      </p:sp>
    </p:spTree>
    <p:extLst>
      <p:ext uri="{BB962C8B-B14F-4D97-AF65-F5344CB8AC3E}">
        <p14:creationId xmlns:p14="http://schemas.microsoft.com/office/powerpoint/2010/main" val="45703806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8D69F82B-3B0E-44CC-A7B9-B5467B877922}"/>
              </a:ext>
            </a:extLst>
          </p:cNvPr>
          <p:cNvSpPr txBox="1">
            <a:spLocks/>
          </p:cNvSpPr>
          <p:nvPr/>
        </p:nvSpPr>
        <p:spPr>
          <a:xfrm>
            <a:off x="24061" y="983868"/>
            <a:ext cx="226314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r>
              <a:rPr lang="zh-CN" altLang="en-US" sz="2400" dirty="0">
                <a:solidFill>
                  <a:srgbClr val="7030A0"/>
                </a:solidFill>
                <a:latin typeface="华文隶书"/>
              </a:rPr>
              <a:t>项目验收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97C31D-A29C-44E9-AD41-AF59E0AAED08}"/>
              </a:ext>
            </a:extLst>
          </p:cNvPr>
          <p:cNvSpPr/>
          <p:nvPr/>
        </p:nvSpPr>
        <p:spPr>
          <a:xfrm>
            <a:off x="719572" y="1463258"/>
            <a:ext cx="7812868" cy="4251742"/>
          </a:xfrm>
          <a:prstGeom prst="rect">
            <a:avLst/>
          </a:prstGeom>
          <a:blipFill>
            <a:blip r:embed="rId2" cstate="print"/>
            <a:stretch>
              <a:fillRect t="-4037" b="-1959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94BC9AC-2C4E-42C7-BF44-67416E797A4A}"/>
              </a:ext>
            </a:extLst>
          </p:cNvPr>
          <p:cNvSpPr txBox="1"/>
          <p:nvPr/>
        </p:nvSpPr>
        <p:spPr>
          <a:xfrm>
            <a:off x="6804248" y="3578386"/>
            <a:ext cx="15453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C000"/>
                </a:solidFill>
                <a:latin typeface="华文隶书"/>
                <a:cs typeface="华文隶书"/>
              </a:rPr>
              <a:t>验收报告</a:t>
            </a:r>
          </a:p>
        </p:txBody>
      </p:sp>
    </p:spTree>
    <p:extLst>
      <p:ext uri="{BB962C8B-B14F-4D97-AF65-F5344CB8AC3E}">
        <p14:creationId xmlns:p14="http://schemas.microsoft.com/office/powerpoint/2010/main" val="3166279866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8D69F82B-3B0E-44CC-A7B9-B5467B877922}"/>
              </a:ext>
            </a:extLst>
          </p:cNvPr>
          <p:cNvSpPr txBox="1">
            <a:spLocks/>
          </p:cNvSpPr>
          <p:nvPr/>
        </p:nvSpPr>
        <p:spPr>
          <a:xfrm>
            <a:off x="265204" y="1014645"/>
            <a:ext cx="226314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r>
              <a:rPr lang="zh-CN" altLang="en-US" sz="2400" dirty="0">
                <a:solidFill>
                  <a:srgbClr val="7030A0"/>
                </a:solidFill>
                <a:latin typeface="华文隶书"/>
              </a:rPr>
              <a:t>合同终止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1C3022-C65E-40DF-A1D4-A2892C1D24BE}"/>
              </a:ext>
            </a:extLst>
          </p:cNvPr>
          <p:cNvSpPr txBox="1"/>
          <p:nvPr/>
        </p:nvSpPr>
        <p:spPr>
          <a:xfrm>
            <a:off x="281895" y="2073880"/>
            <a:ext cx="3354001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a) 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一个合同，一次收尾</a:t>
            </a:r>
            <a:endParaRPr lang="en-US" altLang="zh-CN" sz="2400" dirty="0">
              <a:solidFill>
                <a:srgbClr val="00B0F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b)</a:t>
            </a:r>
            <a:r>
              <a:rPr lang="zh-CN" altLang="en-US" sz="2400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 签发书面确认</a:t>
            </a:r>
            <a:endParaRPr lang="en-US" altLang="zh-CN" sz="2400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452BFB6D-AE04-4823-937F-2AC2B50E8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70389"/>
              </p:ext>
            </p:extLst>
          </p:nvPr>
        </p:nvGraphicFramePr>
        <p:xfrm>
          <a:off x="4066571" y="1002797"/>
          <a:ext cx="4812704" cy="402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42836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8D69F82B-3B0E-44CC-A7B9-B5467B877922}"/>
              </a:ext>
            </a:extLst>
          </p:cNvPr>
          <p:cNvSpPr txBox="1">
            <a:spLocks/>
          </p:cNvSpPr>
          <p:nvPr/>
        </p:nvSpPr>
        <p:spPr>
          <a:xfrm>
            <a:off x="35496" y="785839"/>
            <a:ext cx="280528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</a:rPr>
              <a:t>3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r>
              <a:rPr lang="zh-CN" altLang="en-US" sz="2400" dirty="0">
                <a:solidFill>
                  <a:srgbClr val="7030A0"/>
                </a:solidFill>
                <a:latin typeface="华文隶书"/>
              </a:rPr>
              <a:t>项目最后评审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C107872-6E62-47A9-B58D-B23A6464D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807018"/>
              </p:ext>
            </p:extLst>
          </p:nvPr>
        </p:nvGraphicFramePr>
        <p:xfrm>
          <a:off x="1115616" y="1152695"/>
          <a:ext cx="7416824" cy="444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71727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51520" y="841276"/>
            <a:ext cx="889248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结束项目或阶段：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终结项目、阶段或合同的所有活动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FDE6F49-0E95-4443-981A-E4EE3C5FB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766044"/>
              </p:ext>
            </p:extLst>
          </p:nvPr>
        </p:nvGraphicFramePr>
        <p:xfrm>
          <a:off x="1409564" y="1298848"/>
          <a:ext cx="657639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F1A9F9F-B111-4F17-8C43-9AA888029D0B}"/>
              </a:ext>
            </a:extLst>
          </p:cNvPr>
          <p:cNvSpPr txBox="1"/>
          <p:nvPr/>
        </p:nvSpPr>
        <p:spPr>
          <a:xfrm>
            <a:off x="1763688" y="4456018"/>
            <a:ext cx="5472608" cy="46166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7030A0"/>
                </a:solidFill>
                <a:effectLst/>
                <a:latin typeface="SourceHanSansSC-Regular-Identity-H"/>
              </a:rPr>
              <a:t>仅开展一次或仅在项目的预定义点开展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4447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54581449"/>
              </p:ext>
            </p:extLst>
          </p:nvPr>
        </p:nvGraphicFramePr>
        <p:xfrm>
          <a:off x="74770" y="1266346"/>
          <a:ext cx="8994460" cy="432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bject 2">
            <a:extLst>
              <a:ext uri="{FF2B5EF4-FFF2-40B4-BE49-F238E27FC236}">
                <a16:creationId xmlns:a16="http://schemas.microsoft.com/office/drawing/2014/main" id="{AFD7F6B3-4D21-48FC-8BF0-994DCA525DA2}"/>
              </a:ext>
            </a:extLst>
          </p:cNvPr>
          <p:cNvSpPr txBox="1">
            <a:spLocks/>
          </p:cNvSpPr>
          <p:nvPr/>
        </p:nvSpPr>
        <p:spPr>
          <a:xfrm>
            <a:off x="72060" y="826729"/>
            <a:ext cx="226314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</a:rPr>
              <a:t>4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r>
              <a:rPr lang="zh-CN" altLang="en-US" sz="2400" dirty="0">
                <a:solidFill>
                  <a:srgbClr val="7030A0"/>
                </a:solidFill>
                <a:latin typeface="华文隶书"/>
              </a:rPr>
              <a:t>项目总结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F0D9E-CEFE-4107-8907-530F6C7E9877}"/>
              </a:ext>
            </a:extLst>
          </p:cNvPr>
          <p:cNvSpPr txBox="1"/>
          <p:nvPr/>
        </p:nvSpPr>
        <p:spPr>
          <a:xfrm>
            <a:off x="467544" y="32895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项目经理</a:t>
            </a:r>
          </a:p>
        </p:txBody>
      </p:sp>
    </p:spTree>
    <p:extLst>
      <p:ext uri="{BB962C8B-B14F-4D97-AF65-F5344CB8AC3E}">
        <p14:creationId xmlns:p14="http://schemas.microsoft.com/office/powerpoint/2010/main" val="3040328671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 </a:t>
            </a:r>
            <a:r>
              <a:rPr lang="zh-CN" altLang="en-US" dirty="0"/>
              <a:t>指导项目走向完成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99053438"/>
              </p:ext>
            </p:extLst>
          </p:nvPr>
        </p:nvGraphicFramePr>
        <p:xfrm>
          <a:off x="3779912" y="913284"/>
          <a:ext cx="5328591" cy="458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294126" y="741855"/>
            <a:ext cx="1877437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、取消项目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6E4B55-6612-4C49-A7BE-2F25808D1DC3}"/>
              </a:ext>
            </a:extLst>
          </p:cNvPr>
          <p:cNvSpPr txBox="1"/>
          <p:nvPr/>
        </p:nvSpPr>
        <p:spPr>
          <a:xfrm>
            <a:off x="2466020" y="2632476"/>
            <a:ext cx="1133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1E0032-EC64-48A3-BCB5-F5CCFEE1289B}"/>
              </a:ext>
            </a:extLst>
          </p:cNvPr>
          <p:cNvSpPr txBox="1"/>
          <p:nvPr/>
        </p:nvSpPr>
        <p:spPr>
          <a:xfrm>
            <a:off x="107504" y="2770138"/>
            <a:ext cx="1727314" cy="816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要果断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3CE35DD-80B1-4C27-87F4-CB6610749AD6}"/>
              </a:ext>
            </a:extLst>
          </p:cNvPr>
          <p:cNvSpPr/>
          <p:nvPr/>
        </p:nvSpPr>
        <p:spPr>
          <a:xfrm>
            <a:off x="3482165" y="2978235"/>
            <a:ext cx="477767" cy="26174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F110E17-7D5F-4718-BC66-8EF156362650}"/>
              </a:ext>
            </a:extLst>
          </p:cNvPr>
          <p:cNvSpPr/>
          <p:nvPr/>
        </p:nvSpPr>
        <p:spPr>
          <a:xfrm rot="10800000">
            <a:off x="1942441" y="2998748"/>
            <a:ext cx="477767" cy="26174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0BBF2F-4149-4F8C-B7C2-7C34420F6F06}"/>
              </a:ext>
            </a:extLst>
          </p:cNvPr>
          <p:cNvSpPr txBox="1"/>
          <p:nvPr/>
        </p:nvSpPr>
        <p:spPr>
          <a:xfrm>
            <a:off x="5904374" y="2821711"/>
            <a:ext cx="1281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最后的工作</a:t>
            </a:r>
          </a:p>
        </p:txBody>
      </p:sp>
    </p:spTree>
    <p:extLst>
      <p:ext uri="{BB962C8B-B14F-4D97-AF65-F5344CB8AC3E}">
        <p14:creationId xmlns:p14="http://schemas.microsoft.com/office/powerpoint/2010/main" val="36496121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软件项目管理的常见问题与经验建议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176" y="11293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15.5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0" y="2209970"/>
            <a:ext cx="2313364" cy="1439076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07729986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管理软件版本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15516" y="1072654"/>
            <a:ext cx="871296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软件项目管理的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常见问题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D731B6C-8012-4E16-9384-A218E4D92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838299"/>
              </p:ext>
            </p:extLst>
          </p:nvPr>
        </p:nvGraphicFramePr>
        <p:xfrm>
          <a:off x="0" y="1633364"/>
          <a:ext cx="9144000" cy="349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88494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管理软件版本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36906" y="625252"/>
            <a:ext cx="871296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2CDF164-7AAE-4619-AB47-E477748F8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782004"/>
              </p:ext>
            </p:extLst>
          </p:nvPr>
        </p:nvGraphicFramePr>
        <p:xfrm>
          <a:off x="827584" y="687530"/>
          <a:ext cx="7079800" cy="488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479479-0189-442E-A9C7-D519BFB2ACC0}"/>
              </a:ext>
            </a:extLst>
          </p:cNvPr>
          <p:cNvCxnSpPr>
            <a:cxnSpLocks/>
          </p:cNvCxnSpPr>
          <p:nvPr/>
        </p:nvCxnSpPr>
        <p:spPr>
          <a:xfrm flipV="1">
            <a:off x="5064449" y="963832"/>
            <a:ext cx="430659" cy="9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B9E6703-379D-4B15-B70C-F61E41B44C36}"/>
              </a:ext>
            </a:extLst>
          </p:cNvPr>
          <p:cNvSpPr txBox="1"/>
          <p:nvPr/>
        </p:nvSpPr>
        <p:spPr>
          <a:xfrm>
            <a:off x="5495108" y="640667"/>
            <a:ext cx="20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平衡好</a:t>
            </a:r>
            <a:r>
              <a:rPr lang="zh-CN" altLang="en-US" b="1" dirty="0"/>
              <a:t>需求、成本、进度、质量</a:t>
            </a:r>
            <a:r>
              <a:rPr lang="zh-CN" altLang="en-US" dirty="0"/>
              <a:t>的关系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EDCA28-FC29-4DAC-81FF-8AE56F263ABF}"/>
              </a:ext>
            </a:extLst>
          </p:cNvPr>
          <p:cNvCxnSpPr>
            <a:cxnSpLocks/>
          </p:cNvCxnSpPr>
          <p:nvPr/>
        </p:nvCxnSpPr>
        <p:spPr>
          <a:xfrm>
            <a:off x="6806978" y="1905287"/>
            <a:ext cx="23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3ACB514-E770-4280-A6BA-6F1FAE6A9F07}"/>
              </a:ext>
            </a:extLst>
          </p:cNvPr>
          <p:cNvSpPr txBox="1"/>
          <p:nvPr/>
        </p:nvSpPr>
        <p:spPr>
          <a:xfrm>
            <a:off x="7082501" y="1553407"/>
            <a:ext cx="18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很多软件项目将</a:t>
            </a:r>
            <a:r>
              <a:rPr lang="zh-CN" altLang="en-US" b="1" dirty="0"/>
              <a:t>进度</a:t>
            </a:r>
            <a:r>
              <a:rPr lang="zh-CN" altLang="en-US" dirty="0"/>
              <a:t>放在首位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12F3B8-A427-4744-8ECD-E5C93BAB9263}"/>
              </a:ext>
            </a:extLst>
          </p:cNvPr>
          <p:cNvCxnSpPr>
            <a:cxnSpLocks/>
          </p:cNvCxnSpPr>
          <p:nvPr/>
        </p:nvCxnSpPr>
        <p:spPr>
          <a:xfrm>
            <a:off x="7148068" y="3732377"/>
            <a:ext cx="23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5054ABA-9BD4-4FBC-97BA-06D83B38070F}"/>
              </a:ext>
            </a:extLst>
          </p:cNvPr>
          <p:cNvSpPr txBox="1"/>
          <p:nvPr/>
        </p:nvSpPr>
        <p:spPr>
          <a:xfrm>
            <a:off x="7413883" y="3409212"/>
            <a:ext cx="18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大项目</a:t>
            </a:r>
            <a:r>
              <a:rPr lang="en-US" altLang="zh-CN" dirty="0"/>
              <a:t>-&gt;</a:t>
            </a:r>
            <a:r>
              <a:rPr lang="zh-CN" altLang="en-US" dirty="0"/>
              <a:t>小项目</a:t>
            </a:r>
            <a:endParaRPr lang="en-US" altLang="zh-CN" dirty="0"/>
          </a:p>
          <a:p>
            <a:r>
              <a:rPr lang="zh-CN" altLang="en-US" dirty="0"/>
              <a:t>长周期</a:t>
            </a:r>
            <a:r>
              <a:rPr lang="en-US" altLang="zh-CN" dirty="0"/>
              <a:t>-&gt;</a:t>
            </a:r>
            <a:r>
              <a:rPr lang="zh-CN" altLang="en-US" dirty="0"/>
              <a:t>多阶段</a:t>
            </a:r>
            <a:endParaRPr lang="en-US" altLang="zh-CN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4A0A1A1-AE8F-48C3-B34A-6F50A81494B4}"/>
              </a:ext>
            </a:extLst>
          </p:cNvPr>
          <p:cNvCxnSpPr>
            <a:cxnSpLocks/>
          </p:cNvCxnSpPr>
          <p:nvPr/>
        </p:nvCxnSpPr>
        <p:spPr>
          <a:xfrm>
            <a:off x="5982753" y="5270267"/>
            <a:ext cx="23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07790EF-62D4-41A0-9862-A8F7DF970C1E}"/>
              </a:ext>
            </a:extLst>
          </p:cNvPr>
          <p:cNvSpPr txBox="1"/>
          <p:nvPr/>
        </p:nvSpPr>
        <p:spPr>
          <a:xfrm>
            <a:off x="6351332" y="4947101"/>
            <a:ext cx="24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“紧盯”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及时发现、解决问题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F67FE8B-B7FE-4C49-B7E0-95FC3F332F92}"/>
              </a:ext>
            </a:extLst>
          </p:cNvPr>
          <p:cNvCxnSpPr>
            <a:cxnSpLocks/>
          </p:cNvCxnSpPr>
          <p:nvPr/>
        </p:nvCxnSpPr>
        <p:spPr>
          <a:xfrm>
            <a:off x="2451834" y="5250773"/>
            <a:ext cx="23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2F0061-9F25-45F8-BE28-A37BA4AA3930}"/>
              </a:ext>
            </a:extLst>
          </p:cNvPr>
          <p:cNvSpPr txBox="1"/>
          <p:nvPr/>
        </p:nvSpPr>
        <p:spPr>
          <a:xfrm>
            <a:off x="660534" y="4938460"/>
            <a:ext cx="187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针对不同项目：</a:t>
            </a:r>
            <a:endParaRPr lang="en-US" altLang="zh-CN" dirty="0"/>
          </a:p>
          <a:p>
            <a:r>
              <a:rPr lang="zh-CN" altLang="en-US" b="1" dirty="0"/>
              <a:t>对症下药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149E3A8-94FC-42AA-B57D-92FAD5F7A1BF}"/>
              </a:ext>
            </a:extLst>
          </p:cNvPr>
          <p:cNvCxnSpPr>
            <a:cxnSpLocks/>
          </p:cNvCxnSpPr>
          <p:nvPr/>
        </p:nvCxnSpPr>
        <p:spPr>
          <a:xfrm>
            <a:off x="1315801" y="3690238"/>
            <a:ext cx="23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D4C775-2FA3-4AA3-A6AF-048BA70E0AF8}"/>
              </a:ext>
            </a:extLst>
          </p:cNvPr>
          <p:cNvSpPr txBox="1"/>
          <p:nvPr/>
        </p:nvSpPr>
        <p:spPr>
          <a:xfrm>
            <a:off x="35527" y="3505572"/>
            <a:ext cx="14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管理的</a:t>
            </a:r>
            <a:r>
              <a:rPr lang="zh-CN" altLang="en-US" b="1" dirty="0"/>
              <a:t>艺术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8B276E-505D-4132-99CD-F71F4996B476}"/>
              </a:ext>
            </a:extLst>
          </p:cNvPr>
          <p:cNvCxnSpPr>
            <a:cxnSpLocks/>
          </p:cNvCxnSpPr>
          <p:nvPr/>
        </p:nvCxnSpPr>
        <p:spPr>
          <a:xfrm>
            <a:off x="1907704" y="1417340"/>
            <a:ext cx="120272" cy="12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DE248-8FD1-494E-881F-E3123E371208}"/>
              </a:ext>
            </a:extLst>
          </p:cNvPr>
          <p:cNvSpPr txBox="1"/>
          <p:nvPr/>
        </p:nvSpPr>
        <p:spPr>
          <a:xfrm>
            <a:off x="285440" y="929804"/>
            <a:ext cx="18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</a:t>
            </a:r>
            <a:r>
              <a:rPr lang="zh-CN" altLang="en-US" b="1" dirty="0"/>
              <a:t>贵精不贵多</a:t>
            </a:r>
            <a:endParaRPr lang="en-US" altLang="zh-CN" b="1" dirty="0"/>
          </a:p>
          <a:p>
            <a:r>
              <a:rPr lang="zh-CN" altLang="en-US" dirty="0"/>
              <a:t>控制团队人数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7D41F5-CBAA-4B5C-8D5D-029ED1C3A75B}"/>
              </a:ext>
            </a:extLst>
          </p:cNvPr>
          <p:cNvSpPr txBox="1"/>
          <p:nvPr/>
        </p:nvSpPr>
        <p:spPr>
          <a:xfrm>
            <a:off x="3865896" y="2672843"/>
            <a:ext cx="1025785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项目经理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01A585-A3B5-40EB-A547-096C8054783B}"/>
              </a:ext>
            </a:extLst>
          </p:cNvPr>
          <p:cNvSpPr txBox="1"/>
          <p:nvPr/>
        </p:nvSpPr>
        <p:spPr>
          <a:xfrm>
            <a:off x="5064449" y="-2476"/>
            <a:ext cx="3992606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软件项目管理的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经验和建议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766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259632" y="1273324"/>
            <a:ext cx="6264696" cy="321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过程的输入与输出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管理软件版本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指导项目走向完成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取消项目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15.5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软件项目管理的常见问题与经验建议</a:t>
            </a:r>
          </a:p>
        </p:txBody>
      </p:sp>
    </p:spTree>
    <p:extLst>
      <p:ext uri="{BB962C8B-B14F-4D97-AF65-F5344CB8AC3E}">
        <p14:creationId xmlns:p14="http://schemas.microsoft.com/office/powerpoint/2010/main" val="1268285613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、理解</a:t>
            </a:r>
            <a:r>
              <a:rPr lang="zh-CN" altLang="en-US" sz="2400" dirty="0">
                <a:solidFill>
                  <a:srgbClr val="7030A0"/>
                </a:solidFill>
              </a:rPr>
              <a:t>结束项目或阶段过程的作用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、了解结束项目或阶段过程的</a:t>
            </a:r>
            <a:r>
              <a:rPr lang="zh-CN" altLang="en-US" sz="2400" dirty="0">
                <a:solidFill>
                  <a:srgbClr val="FF0000"/>
                </a:solidFill>
              </a:rPr>
              <a:t>重要输入和输出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、了解软件最终发布产品的</a:t>
            </a:r>
            <a:r>
              <a:rPr lang="zh-CN" altLang="en-US" sz="2400" dirty="0">
                <a:solidFill>
                  <a:srgbClr val="7030A0"/>
                </a:solidFill>
              </a:rPr>
              <a:t>版本管理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、了解指导</a:t>
            </a:r>
            <a:r>
              <a:rPr lang="zh-CN" altLang="en-US" sz="2400" dirty="0">
                <a:solidFill>
                  <a:srgbClr val="FF0000"/>
                </a:solidFill>
              </a:rPr>
              <a:t>项目走向完成和取消项目</a:t>
            </a:r>
            <a:r>
              <a:rPr lang="zh-CN" altLang="en-US" sz="2400" dirty="0"/>
              <a:t>的流程及内容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、了解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软件项目管理的问题与经验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1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368660" y="1273324"/>
            <a:ext cx="840668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关闭合同协议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所必须开展的活动，例如：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）确认卖方的工作已通过正式验收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）最终处置未决索赔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）更新记录以反映最后的结果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）存档相关信息供未来使用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5585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51520" y="841276"/>
            <a:ext cx="889248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管理收尾的活动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76F4216-A0F2-4FF4-9B1C-D47BD837F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23271"/>
              </p:ext>
            </p:extLst>
          </p:nvPr>
        </p:nvGraphicFramePr>
        <p:xfrm>
          <a:off x="497632" y="1417340"/>
          <a:ext cx="8148736" cy="356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89120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82474" y="72685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结束项目或阶段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项目整合管理的一个过程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B9CF91-5CDF-42F5-9CAC-6D7409DA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7" y="1531764"/>
            <a:ext cx="8309430" cy="34563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17091" y="2544522"/>
            <a:ext cx="2098576" cy="172819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8569" y="3115940"/>
            <a:ext cx="12170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最终过程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43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结束项目或阶段：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收尾过程组的一部分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5789C-D33C-467E-8ADA-221A001A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" y="1849388"/>
            <a:ext cx="8999643" cy="3312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21403" y="2746708"/>
            <a:ext cx="199125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结束项目或阶段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21498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  结束项目或阶段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49694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586211810"/>
              </p:ext>
            </p:extLst>
          </p:nvPr>
        </p:nvGraphicFramePr>
        <p:xfrm>
          <a:off x="755576" y="769268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圆角矩形标注 19"/>
          <p:cNvSpPr/>
          <p:nvPr/>
        </p:nvSpPr>
        <p:spPr>
          <a:xfrm>
            <a:off x="4283968" y="4630613"/>
            <a:ext cx="3960440" cy="962819"/>
          </a:xfrm>
          <a:prstGeom prst="wedgeRoundRectCallout">
            <a:avLst>
              <a:gd name="adj1" fmla="val -31825"/>
              <a:gd name="adj2" fmla="val -8784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积极的趋势</a:t>
            </a:r>
            <a:r>
              <a:rPr lang="zh-CN" altLang="en-US" sz="2000" b="1" dirty="0">
                <a:solidFill>
                  <a:srgbClr val="026BC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：应用到整个组织中</a:t>
            </a:r>
            <a:endParaRPr lang="en-US" altLang="zh-CN" sz="2000" b="1" dirty="0">
              <a:solidFill>
                <a:srgbClr val="026BC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消极的趋势</a:t>
            </a:r>
            <a:r>
              <a:rPr lang="zh-CN" altLang="en-US" sz="2000" b="1" dirty="0">
                <a:solidFill>
                  <a:srgbClr val="026BC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：进行过程改进</a:t>
            </a:r>
            <a:endParaRPr lang="en-US" altLang="zh-CN" sz="2000" b="1" dirty="0">
              <a:solidFill>
                <a:srgbClr val="026BC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09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0E8A7990-F5F8-49B6-8261-CF07F41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587E0-923F-4EC4-8309-CB19544CF2D6}"/>
              </a:ext>
            </a:extLst>
          </p:cNvPr>
          <p:cNvSpPr txBox="1"/>
          <p:nvPr/>
        </p:nvSpPr>
        <p:spPr>
          <a:xfrm>
            <a:off x="1151620" y="1345332"/>
            <a:ext cx="6840760" cy="321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过程的输入与输出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管理软件版本</a:t>
            </a: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指导项目走向完成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15.4</a:t>
            </a:r>
            <a:r>
              <a:rPr lang="en-US" altLang="zh-CN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取消项目</a:t>
            </a:r>
            <a:endParaRPr lang="en-US" altLang="zh-CN" sz="2400" b="1" dirty="0">
              <a:solidFill>
                <a:srgbClr val="0255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2400" b="1" i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15.5   </a:t>
            </a:r>
            <a:r>
              <a:rPr lang="zh-CN" altLang="en-US" sz="24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软件项目管理的常见问题与经验建议</a:t>
            </a:r>
          </a:p>
        </p:txBody>
      </p:sp>
    </p:spTree>
    <p:extLst>
      <p:ext uri="{BB962C8B-B14F-4D97-AF65-F5344CB8AC3E}">
        <p14:creationId xmlns:p14="http://schemas.microsoft.com/office/powerpoint/2010/main" val="77326549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2222</Words>
  <Application>Microsoft Office PowerPoint</Application>
  <PresentationFormat>全屏显示(16:10)</PresentationFormat>
  <Paragraphs>453</Paragraphs>
  <Slides>36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Adobe Gothic Std B</vt:lpstr>
      <vt:lpstr>SourceHanSansSC-Regular-Identity-H</vt:lpstr>
      <vt:lpstr>方正粗宋简体</vt:lpstr>
      <vt:lpstr>黑体</vt:lpstr>
      <vt:lpstr>华文仿宋</vt:lpstr>
      <vt:lpstr>华文隶书</vt:lpstr>
      <vt:lpstr>华文新魏</vt:lpstr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目  录</vt:lpstr>
      <vt:lpstr>学习目标</vt:lpstr>
      <vt:lpstr>PowerPoint 演示文稿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15  结束项目或阶段</vt:lpstr>
      <vt:lpstr>PowerPoint 演示文稿</vt:lpstr>
      <vt:lpstr>15.2  管理软件版本</vt:lpstr>
      <vt:lpstr>15.2  管理软件版本</vt:lpstr>
      <vt:lpstr>PowerPoint 演示文稿</vt:lpstr>
      <vt:lpstr>15.3  指导项目走向完成</vt:lpstr>
      <vt:lpstr>15.3  指导项目走向完成</vt:lpstr>
      <vt:lpstr>15.3  指导项目走向完成</vt:lpstr>
      <vt:lpstr>15.3  指导项目走向完成</vt:lpstr>
      <vt:lpstr>15.3  指导项目走向完成</vt:lpstr>
      <vt:lpstr>15.3  指导项目走向完成</vt:lpstr>
      <vt:lpstr>15.3  指导项目走向完成</vt:lpstr>
      <vt:lpstr>15.3  指导项目走向完成</vt:lpstr>
      <vt:lpstr>PowerPoint 演示文稿</vt:lpstr>
      <vt:lpstr>15.2  管理软件版本</vt:lpstr>
      <vt:lpstr>15.2  管理软件版本</vt:lpstr>
      <vt:lpstr>目  录</vt:lpstr>
      <vt:lpstr>学习目标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270</cp:revision>
  <dcterms:created xsi:type="dcterms:W3CDTF">2011-06-03T14:53:06Z</dcterms:created>
  <dcterms:modified xsi:type="dcterms:W3CDTF">2022-11-23T03:04:52Z</dcterms:modified>
</cp:coreProperties>
</file>