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 id="2147483705" r:id="rId5"/>
    <p:sldMasterId id="2147483724" r:id="rId6"/>
    <p:sldMasterId id="2147483743" r:id="rId7"/>
    <p:sldMasterId id="2147483762" r:id="rId8"/>
    <p:sldMasterId id="2147483781" r:id="rId9"/>
  </p:sldMasterIdLst>
  <p:notesMasterIdLst>
    <p:notesMasterId r:id="rId12"/>
  </p:notesMasterIdLst>
  <p:sldIdLst>
    <p:sldId id="260" r:id="rId10"/>
    <p:sldId id="313" r:id="rId11"/>
    <p:sldId id="264" r:id="rId13"/>
    <p:sldId id="308" r:id="rId14"/>
    <p:sldId id="309" r:id="rId15"/>
    <p:sldId id="312" r:id="rId16"/>
    <p:sldId id="267" r:id="rId17"/>
    <p:sldId id="288" r:id="rId18"/>
    <p:sldId id="289" r:id="rId19"/>
    <p:sldId id="268" r:id="rId20"/>
    <p:sldId id="310" r:id="rId21"/>
    <p:sldId id="311" r:id="rId22"/>
    <p:sldId id="301" r:id="rId23"/>
    <p:sldId id="278" r:id="rId24"/>
    <p:sldId id="302" r:id="rId25"/>
    <p:sldId id="303" r:id="rId26"/>
    <p:sldId id="304" r:id="rId27"/>
    <p:sldId id="305" r:id="rId28"/>
    <p:sldId id="306" r:id="rId29"/>
    <p:sldId id="307" r:id="rId30"/>
    <p:sldId id="270" r:id="rId31"/>
    <p:sldId id="266"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userDrawn="1">
          <p15:clr>
            <a:srgbClr val="A4A3A4"/>
          </p15:clr>
        </p15:guide>
        <p15:guide id="2" pos="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527B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1"/>
        <p:guide pos="382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41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notesMaster" Target="notesMasters/notesMaster1.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7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24.xml"/><Relationship Id="rId2" Type="http://schemas.openxmlformats.org/officeDocument/2006/relationships/tags" Target="../tags/tag723.xml"/><Relationship Id="rId12" Type="http://schemas.openxmlformats.org/officeDocument/2006/relationships/tags" Target="../tags/tag729.xml"/><Relationship Id="rId11" Type="http://schemas.openxmlformats.org/officeDocument/2006/relationships/tags" Target="../tags/tag728.xml"/><Relationship Id="rId10" Type="http://schemas.openxmlformats.org/officeDocument/2006/relationships/tags" Target="../tags/tag727.xml"/><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735.xml"/><Relationship Id="rId8" Type="http://schemas.openxmlformats.org/officeDocument/2006/relationships/tags" Target="../tags/tag734.xml"/><Relationship Id="rId7" Type="http://schemas.openxmlformats.org/officeDocument/2006/relationships/tags" Target="../tags/tag733.xml"/><Relationship Id="rId6" Type="http://schemas.openxmlformats.org/officeDocument/2006/relationships/tags" Target="../tags/tag732.xml"/><Relationship Id="rId5" Type="http://schemas.openxmlformats.org/officeDocument/2006/relationships/tags" Target="../tags/tag73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1.png"/><Relationship Id="rId2" Type="http://schemas.openxmlformats.org/officeDocument/2006/relationships/tags" Target="../tags/tag730.xml"/><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9" Type="http://schemas.openxmlformats.org/officeDocument/2006/relationships/tags" Target="../tags/tag739.xml"/><Relationship Id="rId8" Type="http://schemas.openxmlformats.org/officeDocument/2006/relationships/tags" Target="../tags/tag7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3.png"/><Relationship Id="rId5" Type="http://schemas.openxmlformats.org/officeDocument/2006/relationships/tags" Target="../tags/tag7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736.xml"/><Relationship Id="rId11" Type="http://schemas.openxmlformats.org/officeDocument/2006/relationships/tags" Target="../tags/tag741.xml"/><Relationship Id="rId10" Type="http://schemas.openxmlformats.org/officeDocument/2006/relationships/tags" Target="../tags/tag740.xml"/><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9" Type="http://schemas.openxmlformats.org/officeDocument/2006/relationships/tags" Target="../tags/tag74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4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43.xml"/><Relationship Id="rId2" Type="http://schemas.openxmlformats.org/officeDocument/2006/relationships/tags" Target="../tags/tag742.xml"/><Relationship Id="rId13" Type="http://schemas.openxmlformats.org/officeDocument/2006/relationships/tags" Target="../tags/tag749.xml"/><Relationship Id="rId12" Type="http://schemas.openxmlformats.org/officeDocument/2006/relationships/tags" Target="../tags/tag748.xml"/><Relationship Id="rId11" Type="http://schemas.openxmlformats.org/officeDocument/2006/relationships/tags" Target="../tags/tag747.xml"/><Relationship Id="rId10" Type="http://schemas.openxmlformats.org/officeDocument/2006/relationships/tags" Target="../tags/tag746.xml"/><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9" Type="http://schemas.openxmlformats.org/officeDocument/2006/relationships/tags" Target="../tags/tag755.xml"/><Relationship Id="rId8" Type="http://schemas.openxmlformats.org/officeDocument/2006/relationships/tags" Target="../tags/tag754.xml"/><Relationship Id="rId7" Type="http://schemas.openxmlformats.org/officeDocument/2006/relationships/tags" Target="../tags/tag753.xml"/><Relationship Id="rId6" Type="http://schemas.openxmlformats.org/officeDocument/2006/relationships/tags" Target="../tags/tag7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51.xml"/><Relationship Id="rId2" Type="http://schemas.openxmlformats.org/officeDocument/2006/relationships/tags" Target="../tags/tag750.xml"/><Relationship Id="rId11" Type="http://schemas.openxmlformats.org/officeDocument/2006/relationships/tags" Target="../tags/tag757.xml"/><Relationship Id="rId10" Type="http://schemas.openxmlformats.org/officeDocument/2006/relationships/tags" Target="../tags/tag756.xml"/><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9" Type="http://schemas.openxmlformats.org/officeDocument/2006/relationships/tags" Target="../tags/tag7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59.xml"/><Relationship Id="rId2" Type="http://schemas.openxmlformats.org/officeDocument/2006/relationships/tags" Target="../tags/tag758.xml"/><Relationship Id="rId14" Type="http://schemas.openxmlformats.org/officeDocument/2006/relationships/tags" Target="../tags/tag766.xml"/><Relationship Id="rId13" Type="http://schemas.openxmlformats.org/officeDocument/2006/relationships/tags" Target="../tags/tag765.xml"/><Relationship Id="rId12" Type="http://schemas.openxmlformats.org/officeDocument/2006/relationships/tags" Target="../tags/tag764.xml"/><Relationship Id="rId11" Type="http://schemas.openxmlformats.org/officeDocument/2006/relationships/tags" Target="../tags/tag763.xml"/><Relationship Id="rId10" Type="http://schemas.openxmlformats.org/officeDocument/2006/relationships/tags" Target="../tags/tag762.xml"/><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9" Type="http://schemas.openxmlformats.org/officeDocument/2006/relationships/tags" Target="../tags/tag77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6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68.xml"/><Relationship Id="rId2" Type="http://schemas.openxmlformats.org/officeDocument/2006/relationships/tags" Target="../tags/tag767.xml"/><Relationship Id="rId14" Type="http://schemas.openxmlformats.org/officeDocument/2006/relationships/tags" Target="../tags/tag775.xml"/><Relationship Id="rId13" Type="http://schemas.openxmlformats.org/officeDocument/2006/relationships/tags" Target="../tags/tag774.xml"/><Relationship Id="rId12" Type="http://schemas.openxmlformats.org/officeDocument/2006/relationships/tags" Target="../tags/tag773.xml"/><Relationship Id="rId11" Type="http://schemas.openxmlformats.org/officeDocument/2006/relationships/tags" Target="../tags/tag772.xml"/><Relationship Id="rId10" Type="http://schemas.openxmlformats.org/officeDocument/2006/relationships/tags" Target="../tags/tag771.xml"/><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9" Type="http://schemas.openxmlformats.org/officeDocument/2006/relationships/tags" Target="../tags/tag7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77.xml"/><Relationship Id="rId2" Type="http://schemas.openxmlformats.org/officeDocument/2006/relationships/tags" Target="../tags/tag776.xml"/><Relationship Id="rId16" Type="http://schemas.openxmlformats.org/officeDocument/2006/relationships/tags" Target="../tags/tag786.xml"/><Relationship Id="rId15" Type="http://schemas.openxmlformats.org/officeDocument/2006/relationships/tags" Target="../tags/tag785.xml"/><Relationship Id="rId14" Type="http://schemas.openxmlformats.org/officeDocument/2006/relationships/tags" Target="../tags/tag784.xml"/><Relationship Id="rId13" Type="http://schemas.openxmlformats.org/officeDocument/2006/relationships/tags" Target="../tags/tag783.xml"/><Relationship Id="rId12" Type="http://schemas.openxmlformats.org/officeDocument/2006/relationships/tags" Target="../tags/tag782.xml"/><Relationship Id="rId11" Type="http://schemas.openxmlformats.org/officeDocument/2006/relationships/tags" Target="../tags/tag781.xml"/><Relationship Id="rId10" Type="http://schemas.openxmlformats.org/officeDocument/2006/relationships/tags" Target="../tags/tag780.xml"/><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9" Type="http://schemas.openxmlformats.org/officeDocument/2006/relationships/tags" Target="../tags/tag7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7.png"/><Relationship Id="rId6" Type="http://schemas.openxmlformats.org/officeDocument/2006/relationships/tags" Target="../tags/tag7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6.png"/><Relationship Id="rId3" Type="http://schemas.openxmlformats.org/officeDocument/2006/relationships/tags" Target="../tags/tag788.xml"/><Relationship Id="rId2" Type="http://schemas.openxmlformats.org/officeDocument/2006/relationships/tags" Target="../tags/tag787.xml"/><Relationship Id="rId13" Type="http://schemas.openxmlformats.org/officeDocument/2006/relationships/tags" Target="../tags/tag794.xml"/><Relationship Id="rId12" Type="http://schemas.openxmlformats.org/officeDocument/2006/relationships/tags" Target="../tags/tag793.xml"/><Relationship Id="rId11" Type="http://schemas.openxmlformats.org/officeDocument/2006/relationships/tags" Target="../tags/tag792.xml"/><Relationship Id="rId10" Type="http://schemas.openxmlformats.org/officeDocument/2006/relationships/tags" Target="../tags/tag791.xml"/><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9" Type="http://schemas.openxmlformats.org/officeDocument/2006/relationships/tags" Target="../tags/tag808.xml"/><Relationship Id="rId8" Type="http://schemas.openxmlformats.org/officeDocument/2006/relationships/tags" Target="../tags/tag807.xml"/><Relationship Id="rId7" Type="http://schemas.openxmlformats.org/officeDocument/2006/relationships/tags" Target="../tags/tag806.xml"/><Relationship Id="rId6" Type="http://schemas.openxmlformats.org/officeDocument/2006/relationships/tags" Target="../tags/tag805.xml"/><Relationship Id="rId5" Type="http://schemas.openxmlformats.org/officeDocument/2006/relationships/tags" Target="../tags/tag804.xml"/><Relationship Id="rId4" Type="http://schemas.openxmlformats.org/officeDocument/2006/relationships/tags" Target="../tags/tag803.xml"/><Relationship Id="rId3" Type="http://schemas.openxmlformats.org/officeDocument/2006/relationships/tags" Target="../tags/tag802.xml"/><Relationship Id="rId2" Type="http://schemas.openxmlformats.org/officeDocument/2006/relationships/tags" Target="../tags/tag801.xml"/><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8" Type="http://schemas.openxmlformats.org/officeDocument/2006/relationships/image" Target="../media/image38.jpeg"/><Relationship Id="rId7" Type="http://schemas.openxmlformats.org/officeDocument/2006/relationships/tags" Target="../tags/tag814.xml"/><Relationship Id="rId6" Type="http://schemas.openxmlformats.org/officeDocument/2006/relationships/tags" Target="../tags/tag813.xml"/><Relationship Id="rId5" Type="http://schemas.openxmlformats.org/officeDocument/2006/relationships/tags" Target="../tags/tag812.xml"/><Relationship Id="rId4" Type="http://schemas.openxmlformats.org/officeDocument/2006/relationships/tags" Target="../tags/tag811.xml"/><Relationship Id="rId3" Type="http://schemas.openxmlformats.org/officeDocument/2006/relationships/tags" Target="../tags/tag810.xml"/><Relationship Id="rId2" Type="http://schemas.openxmlformats.org/officeDocument/2006/relationships/tags" Target="../tags/tag809.xml"/><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820.xml"/><Relationship Id="rId7" Type="http://schemas.openxmlformats.org/officeDocument/2006/relationships/tags" Target="../tags/tag819.xml"/><Relationship Id="rId6" Type="http://schemas.openxmlformats.org/officeDocument/2006/relationships/tags" Target="../tags/tag818.xml"/><Relationship Id="rId5" Type="http://schemas.openxmlformats.org/officeDocument/2006/relationships/tags" Target="../tags/tag817.xml"/><Relationship Id="rId4" Type="http://schemas.openxmlformats.org/officeDocument/2006/relationships/tags" Target="../tags/tag816.xml"/><Relationship Id="rId3" Type="http://schemas.openxmlformats.org/officeDocument/2006/relationships/image" Target="../media/image39.jpeg"/><Relationship Id="rId2" Type="http://schemas.openxmlformats.org/officeDocument/2006/relationships/tags" Target="../tags/tag815.xml"/><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9" Type="http://schemas.openxmlformats.org/officeDocument/2006/relationships/tags" Target="../tags/tag827.xml"/><Relationship Id="rId8" Type="http://schemas.openxmlformats.org/officeDocument/2006/relationships/tags" Target="../tags/tag826.xml"/><Relationship Id="rId7" Type="http://schemas.openxmlformats.org/officeDocument/2006/relationships/tags" Target="../tags/tag825.xml"/><Relationship Id="rId6" Type="http://schemas.openxmlformats.org/officeDocument/2006/relationships/tags" Target="../tags/tag824.xml"/><Relationship Id="rId5" Type="http://schemas.openxmlformats.org/officeDocument/2006/relationships/tags" Target="../tags/tag823.xml"/><Relationship Id="rId4" Type="http://schemas.openxmlformats.org/officeDocument/2006/relationships/tags" Target="../tags/tag822.xml"/><Relationship Id="rId3" Type="http://schemas.openxmlformats.org/officeDocument/2006/relationships/image" Target="../media/image38.jpeg"/><Relationship Id="rId2" Type="http://schemas.openxmlformats.org/officeDocument/2006/relationships/tags" Target="../tags/tag821.xml"/><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9" Type="http://schemas.openxmlformats.org/officeDocument/2006/relationships/tags" Target="../tags/tag835.xml"/><Relationship Id="rId8" Type="http://schemas.openxmlformats.org/officeDocument/2006/relationships/tags" Target="../tags/tag834.xml"/><Relationship Id="rId7" Type="http://schemas.openxmlformats.org/officeDocument/2006/relationships/tags" Target="../tags/tag833.xml"/><Relationship Id="rId6" Type="http://schemas.openxmlformats.org/officeDocument/2006/relationships/tags" Target="../tags/tag832.xml"/><Relationship Id="rId5" Type="http://schemas.openxmlformats.org/officeDocument/2006/relationships/tags" Target="../tags/tag831.xml"/><Relationship Id="rId4" Type="http://schemas.openxmlformats.org/officeDocument/2006/relationships/tags" Target="../tags/tag830.xml"/><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5" Type="http://schemas.openxmlformats.org/officeDocument/2006/relationships/tags" Target="../tags/tag839.xml"/><Relationship Id="rId4" Type="http://schemas.openxmlformats.org/officeDocument/2006/relationships/tags" Target="../tags/tag838.xml"/><Relationship Id="rId3" Type="http://schemas.openxmlformats.org/officeDocument/2006/relationships/tags" Target="../tags/tag837.xml"/><Relationship Id="rId2" Type="http://schemas.openxmlformats.org/officeDocument/2006/relationships/tags" Target="../tags/tag836.xml"/><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6" Type="http://schemas.openxmlformats.org/officeDocument/2006/relationships/image" Target="../media/image38.jpeg"/><Relationship Id="rId5" Type="http://schemas.openxmlformats.org/officeDocument/2006/relationships/tags" Target="../tags/tag843.xml"/><Relationship Id="rId4" Type="http://schemas.openxmlformats.org/officeDocument/2006/relationships/tags" Target="../tags/tag842.xml"/><Relationship Id="rId3" Type="http://schemas.openxmlformats.org/officeDocument/2006/relationships/tags" Target="../tags/tag841.xml"/><Relationship Id="rId2" Type="http://schemas.openxmlformats.org/officeDocument/2006/relationships/tags" Target="../tags/tag840.xml"/><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9" Type="http://schemas.openxmlformats.org/officeDocument/2006/relationships/image" Target="../media/image38.jpeg"/><Relationship Id="rId8" Type="http://schemas.openxmlformats.org/officeDocument/2006/relationships/tags" Target="../tags/tag850.xml"/><Relationship Id="rId7" Type="http://schemas.openxmlformats.org/officeDocument/2006/relationships/tags" Target="../tags/tag849.xml"/><Relationship Id="rId6" Type="http://schemas.openxmlformats.org/officeDocument/2006/relationships/tags" Target="../tags/tag848.xml"/><Relationship Id="rId5" Type="http://schemas.openxmlformats.org/officeDocument/2006/relationships/tags" Target="../tags/tag847.xml"/><Relationship Id="rId4" Type="http://schemas.openxmlformats.org/officeDocument/2006/relationships/tags" Target="../tags/tag846.xml"/><Relationship Id="rId3" Type="http://schemas.openxmlformats.org/officeDocument/2006/relationships/tags" Target="../tags/tag845.xml"/><Relationship Id="rId2" Type="http://schemas.openxmlformats.org/officeDocument/2006/relationships/tags" Target="../tags/tag844.xml"/><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6" Type="http://schemas.openxmlformats.org/officeDocument/2006/relationships/tags" Target="../tags/tag855.xml"/><Relationship Id="rId5" Type="http://schemas.openxmlformats.org/officeDocument/2006/relationships/tags" Target="../tags/tag854.xml"/><Relationship Id="rId4" Type="http://schemas.openxmlformats.org/officeDocument/2006/relationships/tags" Target="../tags/tag853.xml"/><Relationship Id="rId3" Type="http://schemas.openxmlformats.org/officeDocument/2006/relationships/tags" Target="../tags/tag852.xml"/><Relationship Id="rId2" Type="http://schemas.openxmlformats.org/officeDocument/2006/relationships/tags" Target="../tags/tag851.xml"/><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7" Type="http://schemas.openxmlformats.org/officeDocument/2006/relationships/image" Target="../media/image38.jpeg"/><Relationship Id="rId6" Type="http://schemas.openxmlformats.org/officeDocument/2006/relationships/tags" Target="../tags/tag860.xml"/><Relationship Id="rId5" Type="http://schemas.openxmlformats.org/officeDocument/2006/relationships/tags" Target="../tags/tag859.xml"/><Relationship Id="rId4" Type="http://schemas.openxmlformats.org/officeDocument/2006/relationships/tags" Target="../tags/tag858.xml"/><Relationship Id="rId3" Type="http://schemas.openxmlformats.org/officeDocument/2006/relationships/tags" Target="../tags/tag857.xml"/><Relationship Id="rId2" Type="http://schemas.openxmlformats.org/officeDocument/2006/relationships/tags" Target="../tags/tag856.xml"/><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9" Type="http://schemas.openxmlformats.org/officeDocument/2006/relationships/tags" Target="../tags/tag868.xml"/><Relationship Id="rId8" Type="http://schemas.openxmlformats.org/officeDocument/2006/relationships/tags" Target="../tags/tag867.xml"/><Relationship Id="rId7" Type="http://schemas.openxmlformats.org/officeDocument/2006/relationships/tags" Target="../tags/tag866.xml"/><Relationship Id="rId6" Type="http://schemas.openxmlformats.org/officeDocument/2006/relationships/tags" Target="../tags/tag865.xml"/><Relationship Id="rId5" Type="http://schemas.openxmlformats.org/officeDocument/2006/relationships/tags" Target="../tags/tag864.xml"/><Relationship Id="rId4" Type="http://schemas.openxmlformats.org/officeDocument/2006/relationships/tags" Target="../tags/tag863.xml"/><Relationship Id="rId3" Type="http://schemas.openxmlformats.org/officeDocument/2006/relationships/tags" Target="../tags/tag862.xml"/><Relationship Id="rId2" Type="http://schemas.openxmlformats.org/officeDocument/2006/relationships/tags" Target="../tags/tag861.xml"/><Relationship Id="rId10" Type="http://schemas.openxmlformats.org/officeDocument/2006/relationships/tags" Target="../tags/tag869.xml"/><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6" Type="http://schemas.openxmlformats.org/officeDocument/2006/relationships/tags" Target="../tags/tag873.xml"/><Relationship Id="rId5" Type="http://schemas.openxmlformats.org/officeDocument/2006/relationships/tags" Target="../tags/tag872.xml"/><Relationship Id="rId4" Type="http://schemas.openxmlformats.org/officeDocument/2006/relationships/tags" Target="../tags/tag871.xml"/><Relationship Id="rId3" Type="http://schemas.openxmlformats.org/officeDocument/2006/relationships/tags" Target="../tags/tag87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8" Type="http://schemas.openxmlformats.org/officeDocument/2006/relationships/tags" Target="../tags/tag879.xml"/><Relationship Id="rId7" Type="http://schemas.openxmlformats.org/officeDocument/2006/relationships/tags" Target="../tags/tag878.xml"/><Relationship Id="rId6" Type="http://schemas.openxmlformats.org/officeDocument/2006/relationships/tags" Target="../tags/tag877.xml"/><Relationship Id="rId5" Type="http://schemas.openxmlformats.org/officeDocument/2006/relationships/tags" Target="../tags/tag876.xml"/><Relationship Id="rId4" Type="http://schemas.openxmlformats.org/officeDocument/2006/relationships/tags" Target="../tags/tag875.xml"/><Relationship Id="rId3" Type="http://schemas.openxmlformats.org/officeDocument/2006/relationships/tags" Target="../tags/tag874.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9" Type="http://schemas.openxmlformats.org/officeDocument/2006/relationships/tags" Target="../tags/tag886.xml"/><Relationship Id="rId8" Type="http://schemas.openxmlformats.org/officeDocument/2006/relationships/tags" Target="../tags/tag885.xml"/><Relationship Id="rId7" Type="http://schemas.openxmlformats.org/officeDocument/2006/relationships/tags" Target="../tags/tag884.xml"/><Relationship Id="rId6" Type="http://schemas.openxmlformats.org/officeDocument/2006/relationships/tags" Target="../tags/tag883.xml"/><Relationship Id="rId5" Type="http://schemas.openxmlformats.org/officeDocument/2006/relationships/tags" Target="../tags/tag882.xml"/><Relationship Id="rId4" Type="http://schemas.openxmlformats.org/officeDocument/2006/relationships/tags" Target="../tags/tag881.xml"/><Relationship Id="rId3" Type="http://schemas.openxmlformats.org/officeDocument/2006/relationships/tags" Target="../tags/tag88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tags" Target="../tags/tag888.xml"/><Relationship Id="rId3" Type="http://schemas.openxmlformats.org/officeDocument/2006/relationships/tags" Target="../tags/tag887.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9" Type="http://schemas.openxmlformats.org/officeDocument/2006/relationships/tags" Target="../tags/tag900.xml"/><Relationship Id="rId8" Type="http://schemas.openxmlformats.org/officeDocument/2006/relationships/tags" Target="../tags/tag899.xml"/><Relationship Id="rId7" Type="http://schemas.openxmlformats.org/officeDocument/2006/relationships/tags" Target="../tags/tag898.xml"/><Relationship Id="rId6" Type="http://schemas.openxmlformats.org/officeDocument/2006/relationships/tags" Target="../tags/tag897.xml"/><Relationship Id="rId5" Type="http://schemas.openxmlformats.org/officeDocument/2006/relationships/tags" Target="../tags/tag896.xml"/><Relationship Id="rId4" Type="http://schemas.openxmlformats.org/officeDocument/2006/relationships/tags" Target="../tags/tag895.xml"/><Relationship Id="rId3" Type="http://schemas.openxmlformats.org/officeDocument/2006/relationships/tags" Target="../tags/tag894.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9" Type="http://schemas.openxmlformats.org/officeDocument/2006/relationships/tags" Target="../tags/tag907.xml"/><Relationship Id="rId8" Type="http://schemas.openxmlformats.org/officeDocument/2006/relationships/tags" Target="../tags/tag906.xml"/><Relationship Id="rId7" Type="http://schemas.openxmlformats.org/officeDocument/2006/relationships/tags" Target="../tags/tag905.xml"/><Relationship Id="rId6" Type="http://schemas.openxmlformats.org/officeDocument/2006/relationships/tags" Target="../tags/tag904.xml"/><Relationship Id="rId5" Type="http://schemas.openxmlformats.org/officeDocument/2006/relationships/tags" Target="../tags/tag903.xml"/><Relationship Id="rId4" Type="http://schemas.openxmlformats.org/officeDocument/2006/relationships/tags" Target="../tags/tag902.xml"/><Relationship Id="rId3" Type="http://schemas.openxmlformats.org/officeDocument/2006/relationships/tags" Target="../tags/tag901.xml"/><Relationship Id="rId2" Type="http://schemas.openxmlformats.org/officeDocument/2006/relationships/image" Target="../media/image40.jpeg"/><Relationship Id="rId11" Type="http://schemas.openxmlformats.org/officeDocument/2006/relationships/tags" Target="../tags/tag909.xml"/><Relationship Id="rId10" Type="http://schemas.openxmlformats.org/officeDocument/2006/relationships/tags" Target="../tags/tag908.xml"/><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8" Type="http://schemas.openxmlformats.org/officeDocument/2006/relationships/tags" Target="../tags/tag915.xml"/><Relationship Id="rId7" Type="http://schemas.openxmlformats.org/officeDocument/2006/relationships/tags" Target="../tags/tag914.xml"/><Relationship Id="rId6" Type="http://schemas.openxmlformats.org/officeDocument/2006/relationships/tags" Target="../tags/tag913.xml"/><Relationship Id="rId5" Type="http://schemas.openxmlformats.org/officeDocument/2006/relationships/tags" Target="../tags/tag912.xml"/><Relationship Id="rId4" Type="http://schemas.openxmlformats.org/officeDocument/2006/relationships/tags" Target="../tags/tag911.xml"/><Relationship Id="rId3" Type="http://schemas.openxmlformats.org/officeDocument/2006/relationships/tags" Target="../tags/tag91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8" Type="http://schemas.openxmlformats.org/officeDocument/2006/relationships/tags" Target="../tags/tag927.xml"/><Relationship Id="rId7" Type="http://schemas.openxmlformats.org/officeDocument/2006/relationships/tags" Target="../tags/tag926.xml"/><Relationship Id="rId6" Type="http://schemas.openxmlformats.org/officeDocument/2006/relationships/tags" Target="../tags/tag925.xml"/><Relationship Id="rId5" Type="http://schemas.openxmlformats.org/officeDocument/2006/relationships/tags" Target="../tags/tag924.xml"/><Relationship Id="rId4" Type="http://schemas.openxmlformats.org/officeDocument/2006/relationships/tags" Target="../tags/tag923.xml"/><Relationship Id="rId3" Type="http://schemas.openxmlformats.org/officeDocument/2006/relationships/tags" Target="../tags/tag922.xml"/><Relationship Id="rId2" Type="http://schemas.openxmlformats.org/officeDocument/2006/relationships/image" Target="../media/image41.jpe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9" Type="http://schemas.openxmlformats.org/officeDocument/2006/relationships/tags" Target="../tags/tag934.xml"/><Relationship Id="rId8" Type="http://schemas.openxmlformats.org/officeDocument/2006/relationships/tags" Target="../tags/tag933.xml"/><Relationship Id="rId7" Type="http://schemas.openxmlformats.org/officeDocument/2006/relationships/tags" Target="../tags/tag932.xml"/><Relationship Id="rId6" Type="http://schemas.openxmlformats.org/officeDocument/2006/relationships/tags" Target="../tags/tag931.xml"/><Relationship Id="rId5" Type="http://schemas.openxmlformats.org/officeDocument/2006/relationships/tags" Target="../tags/tag930.xml"/><Relationship Id="rId4" Type="http://schemas.openxmlformats.org/officeDocument/2006/relationships/tags" Target="../tags/tag929.xml"/><Relationship Id="rId3" Type="http://schemas.openxmlformats.org/officeDocument/2006/relationships/image" Target="../media/image42.jpeg"/><Relationship Id="rId2" Type="http://schemas.openxmlformats.org/officeDocument/2006/relationships/tags" Target="../tags/tag928.xml"/><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9" Type="http://schemas.openxmlformats.org/officeDocument/2006/relationships/tags" Target="../tags/tag941.xml"/><Relationship Id="rId8" Type="http://schemas.openxmlformats.org/officeDocument/2006/relationships/tags" Target="../tags/tag940.xml"/><Relationship Id="rId7" Type="http://schemas.openxmlformats.org/officeDocument/2006/relationships/tags" Target="../tags/tag939.xml"/><Relationship Id="rId6" Type="http://schemas.openxmlformats.org/officeDocument/2006/relationships/tags" Target="../tags/tag938.xml"/><Relationship Id="rId5" Type="http://schemas.openxmlformats.org/officeDocument/2006/relationships/tags" Target="../tags/tag937.xml"/><Relationship Id="rId4" Type="http://schemas.openxmlformats.org/officeDocument/2006/relationships/tags" Target="../tags/tag936.xml"/><Relationship Id="rId3" Type="http://schemas.openxmlformats.org/officeDocument/2006/relationships/tags" Target="../tags/tag935.xml"/><Relationship Id="rId2" Type="http://schemas.openxmlformats.org/officeDocument/2006/relationships/image" Target="../media/image43.jpe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9" Type="http://schemas.openxmlformats.org/officeDocument/2006/relationships/tags" Target="../tags/tag948.xml"/><Relationship Id="rId8" Type="http://schemas.openxmlformats.org/officeDocument/2006/relationships/tags" Target="../tags/tag947.xml"/><Relationship Id="rId7" Type="http://schemas.openxmlformats.org/officeDocument/2006/relationships/tags" Target="../tags/tag946.xml"/><Relationship Id="rId6" Type="http://schemas.openxmlformats.org/officeDocument/2006/relationships/tags" Target="../tags/tag945.xml"/><Relationship Id="rId5" Type="http://schemas.openxmlformats.org/officeDocument/2006/relationships/tags" Target="../tags/tag944.xml"/><Relationship Id="rId4" Type="http://schemas.openxmlformats.org/officeDocument/2006/relationships/tags" Target="../tags/tag943.xml"/><Relationship Id="rId3" Type="http://schemas.openxmlformats.org/officeDocument/2006/relationships/image" Target="../media/image42.jpeg"/><Relationship Id="rId2" Type="http://schemas.openxmlformats.org/officeDocument/2006/relationships/tags" Target="../tags/tag942.xml"/><Relationship Id="rId10" Type="http://schemas.openxmlformats.org/officeDocument/2006/relationships/tags" Target="../tags/tag949.xml"/><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9" Type="http://schemas.openxmlformats.org/officeDocument/2006/relationships/tags" Target="../tags/tag956.xml"/><Relationship Id="rId8" Type="http://schemas.openxmlformats.org/officeDocument/2006/relationships/tags" Target="../tags/tag955.xml"/><Relationship Id="rId7" Type="http://schemas.openxmlformats.org/officeDocument/2006/relationships/tags" Target="../tags/tag954.xml"/><Relationship Id="rId6" Type="http://schemas.openxmlformats.org/officeDocument/2006/relationships/tags" Target="../tags/tag953.xml"/><Relationship Id="rId5" Type="http://schemas.openxmlformats.org/officeDocument/2006/relationships/tags" Target="../tags/tag952.xml"/><Relationship Id="rId4" Type="http://schemas.openxmlformats.org/officeDocument/2006/relationships/tags" Target="../tags/tag951.xml"/><Relationship Id="rId3" Type="http://schemas.openxmlformats.org/officeDocument/2006/relationships/image" Target="../media/image42.jpeg"/><Relationship Id="rId2" Type="http://schemas.openxmlformats.org/officeDocument/2006/relationships/tags" Target="../tags/tag950.xml"/><Relationship Id="rId12" Type="http://schemas.openxmlformats.org/officeDocument/2006/relationships/tags" Target="../tags/tag959.xml"/><Relationship Id="rId11" Type="http://schemas.openxmlformats.org/officeDocument/2006/relationships/tags" Target="../tags/tag958.xml"/><Relationship Id="rId10" Type="http://schemas.openxmlformats.org/officeDocument/2006/relationships/tags" Target="../tags/tag957.xml"/><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8" Type="http://schemas.openxmlformats.org/officeDocument/2006/relationships/tags" Target="../tags/tag965.xml"/><Relationship Id="rId7" Type="http://schemas.openxmlformats.org/officeDocument/2006/relationships/tags" Target="../tags/tag964.xml"/><Relationship Id="rId6" Type="http://schemas.openxmlformats.org/officeDocument/2006/relationships/tags" Target="../tags/tag963.xml"/><Relationship Id="rId5" Type="http://schemas.openxmlformats.org/officeDocument/2006/relationships/tags" Target="../tags/tag962.xml"/><Relationship Id="rId4" Type="http://schemas.openxmlformats.org/officeDocument/2006/relationships/tags" Target="../tags/tag961.xml"/><Relationship Id="rId3" Type="http://schemas.openxmlformats.org/officeDocument/2006/relationships/tags" Target="../tags/tag960.xml"/><Relationship Id="rId2" Type="http://schemas.openxmlformats.org/officeDocument/2006/relationships/image" Target="../media/image43.jpe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7" Type="http://schemas.openxmlformats.org/officeDocument/2006/relationships/tags" Target="../tags/tag970.xml"/><Relationship Id="rId6" Type="http://schemas.openxmlformats.org/officeDocument/2006/relationships/tags" Target="../tags/tag969.xml"/><Relationship Id="rId5" Type="http://schemas.openxmlformats.org/officeDocument/2006/relationships/tags" Target="../tags/tag968.xml"/><Relationship Id="rId4" Type="http://schemas.openxmlformats.org/officeDocument/2006/relationships/tags" Target="../tags/tag967.xml"/><Relationship Id="rId3" Type="http://schemas.openxmlformats.org/officeDocument/2006/relationships/image" Target="../media/image42.jpeg"/><Relationship Id="rId2" Type="http://schemas.openxmlformats.org/officeDocument/2006/relationships/tags" Target="../tags/tag966.xml"/><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9" Type="http://schemas.openxmlformats.org/officeDocument/2006/relationships/tags" Target="../tags/tag977.xml"/><Relationship Id="rId8" Type="http://schemas.openxmlformats.org/officeDocument/2006/relationships/tags" Target="../tags/tag976.xml"/><Relationship Id="rId7" Type="http://schemas.openxmlformats.org/officeDocument/2006/relationships/tags" Target="../tags/tag975.xml"/><Relationship Id="rId6" Type="http://schemas.openxmlformats.org/officeDocument/2006/relationships/tags" Target="../tags/tag974.xml"/><Relationship Id="rId5" Type="http://schemas.openxmlformats.org/officeDocument/2006/relationships/tags" Target="../tags/tag973.xml"/><Relationship Id="rId4" Type="http://schemas.openxmlformats.org/officeDocument/2006/relationships/tags" Target="../tags/tag972.xml"/><Relationship Id="rId3" Type="http://schemas.openxmlformats.org/officeDocument/2006/relationships/image" Target="../media/image42.jpeg"/><Relationship Id="rId2" Type="http://schemas.openxmlformats.org/officeDocument/2006/relationships/tags" Target="../tags/tag971.xml"/><Relationship Id="rId10" Type="http://schemas.openxmlformats.org/officeDocument/2006/relationships/tags" Target="../tags/tag978.xml"/><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9" Type="http://schemas.openxmlformats.org/officeDocument/2006/relationships/tags" Target="../tags/tag985.xml"/><Relationship Id="rId8" Type="http://schemas.openxmlformats.org/officeDocument/2006/relationships/tags" Target="../tags/tag984.xml"/><Relationship Id="rId7" Type="http://schemas.openxmlformats.org/officeDocument/2006/relationships/tags" Target="../tags/tag983.xml"/><Relationship Id="rId6" Type="http://schemas.openxmlformats.org/officeDocument/2006/relationships/tags" Target="../tags/tag982.xml"/><Relationship Id="rId5" Type="http://schemas.openxmlformats.org/officeDocument/2006/relationships/tags" Target="../tags/tag981.xml"/><Relationship Id="rId4" Type="http://schemas.openxmlformats.org/officeDocument/2006/relationships/tags" Target="../tags/tag980.xml"/><Relationship Id="rId3" Type="http://schemas.openxmlformats.org/officeDocument/2006/relationships/image" Target="../media/image42.jpeg"/><Relationship Id="rId2" Type="http://schemas.openxmlformats.org/officeDocument/2006/relationships/tags" Target="../tags/tag979.xml"/><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8" Type="http://schemas.openxmlformats.org/officeDocument/2006/relationships/tags" Target="../tags/tag991.xml"/><Relationship Id="rId7" Type="http://schemas.openxmlformats.org/officeDocument/2006/relationships/tags" Target="../tags/tag990.xml"/><Relationship Id="rId6" Type="http://schemas.openxmlformats.org/officeDocument/2006/relationships/tags" Target="../tags/tag989.xml"/><Relationship Id="rId5" Type="http://schemas.openxmlformats.org/officeDocument/2006/relationships/tags" Target="../tags/tag988.xml"/><Relationship Id="rId4" Type="http://schemas.openxmlformats.org/officeDocument/2006/relationships/tags" Target="../tags/tag987.xml"/><Relationship Id="rId3" Type="http://schemas.openxmlformats.org/officeDocument/2006/relationships/image" Target="../media/image42.jpeg"/><Relationship Id="rId2" Type="http://schemas.openxmlformats.org/officeDocument/2006/relationships/tags" Target="../tags/tag986.xml"/><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8" Type="http://schemas.openxmlformats.org/officeDocument/2006/relationships/tags" Target="../tags/tag997.xml"/><Relationship Id="rId7" Type="http://schemas.openxmlformats.org/officeDocument/2006/relationships/tags" Target="../tags/tag996.xml"/><Relationship Id="rId6" Type="http://schemas.openxmlformats.org/officeDocument/2006/relationships/tags" Target="../tags/tag995.xml"/><Relationship Id="rId5" Type="http://schemas.openxmlformats.org/officeDocument/2006/relationships/tags" Target="../tags/tag994.xml"/><Relationship Id="rId4" Type="http://schemas.openxmlformats.org/officeDocument/2006/relationships/tags" Target="../tags/tag993.xml"/><Relationship Id="rId3" Type="http://schemas.openxmlformats.org/officeDocument/2006/relationships/tags" Target="../tags/tag992.xml"/><Relationship Id="rId2" Type="http://schemas.openxmlformats.org/officeDocument/2006/relationships/image" Target="../media/image41.jpe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8" Type="http://schemas.openxmlformats.org/officeDocument/2006/relationships/tags" Target="../tags/tag1003.xml"/><Relationship Id="rId7" Type="http://schemas.openxmlformats.org/officeDocument/2006/relationships/tags" Target="../tags/tag1002.xml"/><Relationship Id="rId6" Type="http://schemas.openxmlformats.org/officeDocument/2006/relationships/tags" Target="../tags/tag1001.xml"/><Relationship Id="rId5" Type="http://schemas.openxmlformats.org/officeDocument/2006/relationships/tags" Target="../tags/tag1000.xml"/><Relationship Id="rId4" Type="http://schemas.openxmlformats.org/officeDocument/2006/relationships/tags" Target="../tags/tag999.xml"/><Relationship Id="rId3" Type="http://schemas.openxmlformats.org/officeDocument/2006/relationships/image" Target="../media/image42.jpeg"/><Relationship Id="rId2" Type="http://schemas.openxmlformats.org/officeDocument/2006/relationships/tags" Target="../tags/tag998.xml"/><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9" Type="http://schemas.openxmlformats.org/officeDocument/2006/relationships/tags" Target="../tags/tag1010.xml"/><Relationship Id="rId8" Type="http://schemas.openxmlformats.org/officeDocument/2006/relationships/tags" Target="../tags/tag1009.xml"/><Relationship Id="rId7" Type="http://schemas.openxmlformats.org/officeDocument/2006/relationships/tags" Target="../tags/tag1008.xml"/><Relationship Id="rId6" Type="http://schemas.openxmlformats.org/officeDocument/2006/relationships/tags" Target="../tags/tag1007.xml"/><Relationship Id="rId5" Type="http://schemas.openxmlformats.org/officeDocument/2006/relationships/tags" Target="../tags/tag1006.xml"/><Relationship Id="rId4" Type="http://schemas.openxmlformats.org/officeDocument/2006/relationships/tags" Target="../tags/tag1005.xml"/><Relationship Id="rId3" Type="http://schemas.openxmlformats.org/officeDocument/2006/relationships/image" Target="../media/image42.jpeg"/><Relationship Id="rId2" Type="http://schemas.openxmlformats.org/officeDocument/2006/relationships/tags" Target="../tags/tag1004.xml"/><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9" Type="http://schemas.openxmlformats.org/officeDocument/2006/relationships/tags" Target="../tags/tag1017.xml"/><Relationship Id="rId8" Type="http://schemas.openxmlformats.org/officeDocument/2006/relationships/tags" Target="../tags/tag1016.xml"/><Relationship Id="rId7" Type="http://schemas.openxmlformats.org/officeDocument/2006/relationships/tags" Target="../tags/tag1015.xml"/><Relationship Id="rId6" Type="http://schemas.openxmlformats.org/officeDocument/2006/relationships/tags" Target="../tags/tag1014.xml"/><Relationship Id="rId5" Type="http://schemas.openxmlformats.org/officeDocument/2006/relationships/tags" Target="../tags/tag1013.xml"/><Relationship Id="rId4" Type="http://schemas.openxmlformats.org/officeDocument/2006/relationships/tags" Target="../tags/tag1012.xml"/><Relationship Id="rId3" Type="http://schemas.openxmlformats.org/officeDocument/2006/relationships/image" Target="../media/image42.jpeg"/><Relationship Id="rId2" Type="http://schemas.openxmlformats.org/officeDocument/2006/relationships/tags" Target="../tags/tag1011.xml"/><Relationship Id="rId11" Type="http://schemas.openxmlformats.org/officeDocument/2006/relationships/tags" Target="../tags/tag1019.xml"/><Relationship Id="rId10" Type="http://schemas.openxmlformats.org/officeDocument/2006/relationships/tags" Target="../tags/tag1018.xml"/><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9" Type="http://schemas.openxmlformats.org/officeDocument/2006/relationships/tags" Target="../tags/tag1026.xml"/><Relationship Id="rId8" Type="http://schemas.openxmlformats.org/officeDocument/2006/relationships/tags" Target="../tags/tag1025.xml"/><Relationship Id="rId7" Type="http://schemas.openxmlformats.org/officeDocument/2006/relationships/tags" Target="../tags/tag1024.xml"/><Relationship Id="rId6" Type="http://schemas.openxmlformats.org/officeDocument/2006/relationships/tags" Target="../tags/tag1023.xml"/><Relationship Id="rId5" Type="http://schemas.openxmlformats.org/officeDocument/2006/relationships/tags" Target="../tags/tag1022.xml"/><Relationship Id="rId4" Type="http://schemas.openxmlformats.org/officeDocument/2006/relationships/tags" Target="../tags/tag1021.xml"/><Relationship Id="rId3" Type="http://schemas.openxmlformats.org/officeDocument/2006/relationships/image" Target="../media/image42.jpeg"/><Relationship Id="rId2" Type="http://schemas.openxmlformats.org/officeDocument/2006/relationships/tags" Target="../tags/tag1020.xml"/><Relationship Id="rId11" Type="http://schemas.openxmlformats.org/officeDocument/2006/relationships/tags" Target="../tags/tag1028.xml"/><Relationship Id="rId10" Type="http://schemas.openxmlformats.org/officeDocument/2006/relationships/tags" Target="../tags/tag1027.xml"/><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9" Type="http://schemas.openxmlformats.org/officeDocument/2006/relationships/tags" Target="../tags/tag1035.xml"/><Relationship Id="rId8" Type="http://schemas.openxmlformats.org/officeDocument/2006/relationships/tags" Target="../tags/tag1034.xml"/><Relationship Id="rId7" Type="http://schemas.openxmlformats.org/officeDocument/2006/relationships/tags" Target="../tags/tag1033.xml"/><Relationship Id="rId6" Type="http://schemas.openxmlformats.org/officeDocument/2006/relationships/tags" Target="../tags/tag1032.xml"/><Relationship Id="rId5" Type="http://schemas.openxmlformats.org/officeDocument/2006/relationships/tags" Target="../tags/tag1031.xml"/><Relationship Id="rId4" Type="http://schemas.openxmlformats.org/officeDocument/2006/relationships/tags" Target="../tags/tag1030.xml"/><Relationship Id="rId3" Type="http://schemas.openxmlformats.org/officeDocument/2006/relationships/image" Target="../media/image42.jpeg"/><Relationship Id="rId2" Type="http://schemas.openxmlformats.org/officeDocument/2006/relationships/tags" Target="../tags/tag1029.xml"/><Relationship Id="rId11" Type="http://schemas.openxmlformats.org/officeDocument/2006/relationships/tags" Target="../tags/tag1037.xml"/><Relationship Id="rId10" Type="http://schemas.openxmlformats.org/officeDocument/2006/relationships/tags" Target="../tags/tag1036.xml"/><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9" Type="http://schemas.openxmlformats.org/officeDocument/2006/relationships/tags" Target="../tags/tag1044.xml"/><Relationship Id="rId8" Type="http://schemas.openxmlformats.org/officeDocument/2006/relationships/tags" Target="../tags/tag1043.xml"/><Relationship Id="rId7" Type="http://schemas.openxmlformats.org/officeDocument/2006/relationships/tags" Target="../tags/tag1042.xml"/><Relationship Id="rId6" Type="http://schemas.openxmlformats.org/officeDocument/2006/relationships/tags" Target="../tags/tag1041.xml"/><Relationship Id="rId5" Type="http://schemas.openxmlformats.org/officeDocument/2006/relationships/tags" Target="../tags/tag1040.xml"/><Relationship Id="rId4" Type="http://schemas.openxmlformats.org/officeDocument/2006/relationships/tags" Target="../tags/tag1039.xml"/><Relationship Id="rId3" Type="http://schemas.openxmlformats.org/officeDocument/2006/relationships/image" Target="../media/image42.jpeg"/><Relationship Id="rId2" Type="http://schemas.openxmlformats.org/officeDocument/2006/relationships/tags" Target="../tags/tag1038.xml"/><Relationship Id="rId13" Type="http://schemas.openxmlformats.org/officeDocument/2006/relationships/tags" Target="../tags/tag1048.xml"/><Relationship Id="rId12" Type="http://schemas.openxmlformats.org/officeDocument/2006/relationships/tags" Target="../tags/tag1047.xml"/><Relationship Id="rId11" Type="http://schemas.openxmlformats.org/officeDocument/2006/relationships/tags" Target="../tags/tag1046.xml"/><Relationship Id="rId10" Type="http://schemas.openxmlformats.org/officeDocument/2006/relationships/tags" Target="../tags/tag1045.xml"/><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9" Type="http://schemas.openxmlformats.org/officeDocument/2006/relationships/tags" Target="../tags/tag1055.xml"/><Relationship Id="rId8" Type="http://schemas.openxmlformats.org/officeDocument/2006/relationships/tags" Target="../tags/tag1054.xml"/><Relationship Id="rId7" Type="http://schemas.openxmlformats.org/officeDocument/2006/relationships/tags" Target="../tags/tag1053.xml"/><Relationship Id="rId6" Type="http://schemas.openxmlformats.org/officeDocument/2006/relationships/tags" Target="../tags/tag1052.xml"/><Relationship Id="rId5" Type="http://schemas.openxmlformats.org/officeDocument/2006/relationships/tags" Target="../tags/tag1051.xml"/><Relationship Id="rId4" Type="http://schemas.openxmlformats.org/officeDocument/2006/relationships/tags" Target="../tags/tag1050.xml"/><Relationship Id="rId3" Type="http://schemas.openxmlformats.org/officeDocument/2006/relationships/image" Target="../media/image42.jpeg"/><Relationship Id="rId2" Type="http://schemas.openxmlformats.org/officeDocument/2006/relationships/tags" Target="../tags/tag1049.xml"/><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30.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29.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3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36.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44.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43.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5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0.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5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3.png"/><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68.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7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78.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86.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9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93.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200.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99.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2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206.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1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13.xml"/><Relationship Id="rId2" Type="http://schemas.openxmlformats.org/officeDocument/2006/relationships/tags" Target="../tags/tag212.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21.xml"/><Relationship Id="rId2" Type="http://schemas.openxmlformats.org/officeDocument/2006/relationships/tags" Target="../tags/tag220.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3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29.xml"/><Relationship Id="rId2" Type="http://schemas.openxmlformats.org/officeDocument/2006/relationships/tags" Target="../tags/tag228.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3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38.xml"/><Relationship Id="rId2" Type="http://schemas.openxmlformats.org/officeDocument/2006/relationships/tags" Target="../tags/tag237.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4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47.xml"/><Relationship Id="rId2" Type="http://schemas.openxmlformats.org/officeDocument/2006/relationships/tags" Target="../tags/tag246.xml"/><Relationship Id="rId16" Type="http://schemas.openxmlformats.org/officeDocument/2006/relationships/tags" Target="../tags/tag256.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5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58.xml"/><Relationship Id="rId2" Type="http://schemas.openxmlformats.org/officeDocument/2006/relationships/tags" Target="../tags/tag257.xml"/><Relationship Id="rId13" Type="http://schemas.openxmlformats.org/officeDocument/2006/relationships/tags" Target="../tags/tag264.xml"/><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4" Type="http://schemas.openxmlformats.org/officeDocument/2006/relationships/tags" Target="../tags/tag272.xml"/><Relationship Id="rId3" Type="http://schemas.openxmlformats.org/officeDocument/2006/relationships/image" Target="../media/image6.png"/><Relationship Id="rId2" Type="http://schemas.openxmlformats.org/officeDocument/2006/relationships/tags" Target="../tags/tag271.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74.xml"/><Relationship Id="rId3" Type="http://schemas.openxmlformats.org/officeDocument/2006/relationships/image" Target="../media/image7.png"/><Relationship Id="rId2" Type="http://schemas.openxmlformats.org/officeDocument/2006/relationships/tags" Target="../tags/tag273.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image" Target="../media/image8.png"/><Relationship Id="rId6" Type="http://schemas.openxmlformats.org/officeDocument/2006/relationships/tags" Target="../tags/tag277.xml"/><Relationship Id="rId5" Type="http://schemas.openxmlformats.org/officeDocument/2006/relationships/image" Target="../media/image7.png"/><Relationship Id="rId4" Type="http://schemas.openxmlformats.org/officeDocument/2006/relationships/tags" Target="../tags/tag276.xml"/><Relationship Id="rId3" Type="http://schemas.openxmlformats.org/officeDocument/2006/relationships/image" Target="../media/image9.png"/><Relationship Id="rId2"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1.xml"/><Relationship Id="rId3" Type="http://schemas.openxmlformats.org/officeDocument/2006/relationships/image" Target="../media/image7.png"/><Relationship Id="rId2" Type="http://schemas.openxmlformats.org/officeDocument/2006/relationships/tags" Target="../tags/tag28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3.xml"/><Relationship Id="rId3" Type="http://schemas.openxmlformats.org/officeDocument/2006/relationships/image" Target="../media/image7.png"/><Relationship Id="rId2" Type="http://schemas.openxmlformats.org/officeDocument/2006/relationships/tags" Target="../tags/tag28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tags" Target="../tags/tag285.xml"/><Relationship Id="rId3" Type="http://schemas.openxmlformats.org/officeDocument/2006/relationships/image" Target="../media/image10.png"/><Relationship Id="rId2" Type="http://schemas.openxmlformats.org/officeDocument/2006/relationships/tags" Target="../tags/tag284.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7.xml"/><Relationship Id="rId3" Type="http://schemas.openxmlformats.org/officeDocument/2006/relationships/image" Target="../media/image7.png"/><Relationship Id="rId2" Type="http://schemas.openxmlformats.org/officeDocument/2006/relationships/tags" Target="../tags/tag286.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9.xml"/><Relationship Id="rId3" Type="http://schemas.openxmlformats.org/officeDocument/2006/relationships/image" Target="../media/image7.png"/><Relationship Id="rId2" Type="http://schemas.openxmlformats.org/officeDocument/2006/relationships/tags" Target="../tags/tag28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91.xml"/><Relationship Id="rId3" Type="http://schemas.openxmlformats.org/officeDocument/2006/relationships/image" Target="../media/image7.png"/><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image" Target="../media/image6.png"/><Relationship Id="rId2" Type="http://schemas.openxmlformats.org/officeDocument/2006/relationships/tags" Target="../tags/tag292.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image" Target="../media/image8.png"/><Relationship Id="rId4" Type="http://schemas.openxmlformats.org/officeDocument/2006/relationships/tags" Target="../tags/tag296.xml"/><Relationship Id="rId3" Type="http://schemas.openxmlformats.org/officeDocument/2006/relationships/image" Target="../media/image7.png"/><Relationship Id="rId2" Type="http://schemas.openxmlformats.org/officeDocument/2006/relationships/tags" Target="../tags/tag295.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image" Target="../media/image8.png"/><Relationship Id="rId5" Type="http://schemas.openxmlformats.org/officeDocument/2006/relationships/tags" Target="../tags/tag303.xml"/><Relationship Id="rId4" Type="http://schemas.openxmlformats.org/officeDocument/2006/relationships/image" Target="../media/image7.png"/><Relationship Id="rId3" Type="http://schemas.openxmlformats.org/officeDocument/2006/relationships/tags" Target="../tags/tag302.xml"/><Relationship Id="rId2" Type="http://schemas.openxmlformats.org/officeDocument/2006/relationships/tags" Target="../tags/tag301.xml"/><Relationship Id="rId11" Type="http://schemas.openxmlformats.org/officeDocument/2006/relationships/tags" Target="../tags/tag308.xml"/><Relationship Id="rId10" Type="http://schemas.openxmlformats.org/officeDocument/2006/relationships/tags" Target="../tags/tag307.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image" Target="../media/image8.png"/><Relationship Id="rId5" Type="http://schemas.openxmlformats.org/officeDocument/2006/relationships/tags" Target="../tags/tag311.xml"/><Relationship Id="rId4" Type="http://schemas.openxmlformats.org/officeDocument/2006/relationships/image" Target="../media/image7.png"/><Relationship Id="rId3" Type="http://schemas.openxmlformats.org/officeDocument/2006/relationships/tags" Target="../tags/tag310.xml"/><Relationship Id="rId2" Type="http://schemas.openxmlformats.org/officeDocument/2006/relationships/tags" Target="../tags/tag309.xml"/><Relationship Id="rId12" Type="http://schemas.openxmlformats.org/officeDocument/2006/relationships/tags" Target="../tags/tag317.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image" Target="../media/image8.png"/><Relationship Id="rId5" Type="http://schemas.openxmlformats.org/officeDocument/2006/relationships/tags" Target="../tags/tag320.xml"/><Relationship Id="rId4" Type="http://schemas.openxmlformats.org/officeDocument/2006/relationships/image" Target="../media/image7.png"/><Relationship Id="rId3" Type="http://schemas.openxmlformats.org/officeDocument/2006/relationships/tags" Target="../tags/tag319.xml"/><Relationship Id="rId2" Type="http://schemas.openxmlformats.org/officeDocument/2006/relationships/tags" Target="../tags/tag318.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image" Target="../media/image8.png"/><Relationship Id="rId5" Type="http://schemas.openxmlformats.org/officeDocument/2006/relationships/tags" Target="../tags/tag329.xml"/><Relationship Id="rId4" Type="http://schemas.openxmlformats.org/officeDocument/2006/relationships/image" Target="../media/image7.png"/><Relationship Id="rId3" Type="http://schemas.openxmlformats.org/officeDocument/2006/relationships/tags" Target="../tags/tag328.xml"/><Relationship Id="rId2" Type="http://schemas.openxmlformats.org/officeDocument/2006/relationships/tags" Target="../tags/tag327.xml"/><Relationship Id="rId12" Type="http://schemas.openxmlformats.org/officeDocument/2006/relationships/tags" Target="../tags/tag335.xml"/><Relationship Id="rId11" Type="http://schemas.openxmlformats.org/officeDocument/2006/relationships/tags" Target="../tags/tag334.xml"/><Relationship Id="rId10" Type="http://schemas.openxmlformats.org/officeDocument/2006/relationships/tags" Target="../tags/tag333.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image" Target="../media/image8.png"/><Relationship Id="rId5" Type="http://schemas.openxmlformats.org/officeDocument/2006/relationships/tags" Target="../tags/tag338.xml"/><Relationship Id="rId4" Type="http://schemas.openxmlformats.org/officeDocument/2006/relationships/image" Target="../media/image7.png"/><Relationship Id="rId3" Type="http://schemas.openxmlformats.org/officeDocument/2006/relationships/tags" Target="../tags/tag337.xml"/><Relationship Id="rId2" Type="http://schemas.openxmlformats.org/officeDocument/2006/relationships/tags" Target="../tags/tag336.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352.xml"/><Relationship Id="rId8" Type="http://schemas.openxmlformats.org/officeDocument/2006/relationships/tags" Target="../tags/tag351.xml"/><Relationship Id="rId7" Type="http://schemas.openxmlformats.org/officeDocument/2006/relationships/tags" Target="../tags/tag350.xml"/><Relationship Id="rId6" Type="http://schemas.openxmlformats.org/officeDocument/2006/relationships/image" Target="../media/image8.png"/><Relationship Id="rId5" Type="http://schemas.openxmlformats.org/officeDocument/2006/relationships/tags" Target="../tags/tag349.xml"/><Relationship Id="rId4" Type="http://schemas.openxmlformats.org/officeDocument/2006/relationships/image" Target="../media/image7.png"/><Relationship Id="rId3" Type="http://schemas.openxmlformats.org/officeDocument/2006/relationships/tags" Target="../tags/tag348.xml"/><Relationship Id="rId2" Type="http://schemas.openxmlformats.org/officeDocument/2006/relationships/tags" Target="../tags/tag347.xml"/><Relationship Id="rId11" Type="http://schemas.openxmlformats.org/officeDocument/2006/relationships/tags" Target="../tags/tag354.xml"/><Relationship Id="rId10" Type="http://schemas.openxmlformats.org/officeDocument/2006/relationships/tags" Target="../tags/tag353.xml"/><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1.png"/><Relationship Id="rId2" Type="http://schemas.openxmlformats.org/officeDocument/2006/relationships/tags" Target="../tags/tag358.xml"/><Relationship Id="rId10" Type="http://schemas.openxmlformats.org/officeDocument/2006/relationships/tags" Target="../tags/tag364.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6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65.xml"/><Relationship Id="rId12" Type="http://schemas.openxmlformats.org/officeDocument/2006/relationships/tags" Target="../tags/tag371.xml"/><Relationship Id="rId11" Type="http://schemas.openxmlformats.org/officeDocument/2006/relationships/tags" Target="../tags/tag370.xml"/><Relationship Id="rId10" Type="http://schemas.openxmlformats.org/officeDocument/2006/relationships/tags" Target="../tags/tag369.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14.png"/><Relationship Id="rId2" Type="http://schemas.openxmlformats.org/officeDocument/2006/relationships/tags" Target="../tags/tag372.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7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78.xml"/><Relationship Id="rId13" Type="http://schemas.openxmlformats.org/officeDocument/2006/relationships/tags" Target="../tags/tag385.xml"/><Relationship Id="rId12" Type="http://schemas.openxmlformats.org/officeDocument/2006/relationships/tags" Target="../tags/tag384.xml"/><Relationship Id="rId11" Type="http://schemas.openxmlformats.org/officeDocument/2006/relationships/tags" Target="../tags/tag383.xml"/><Relationship Id="rId10" Type="http://schemas.openxmlformats.org/officeDocument/2006/relationships/tags" Target="../tags/tag382.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86.xml"/><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image" Target="file:///C:\Users\1V994W2\Documents\Tencent%20Files\574576071\FileRecv\&#25340;&#35013;&#32032;&#26448;\manban_1\\18\subject_holdleft_52,90,186_0_staid_full_0.png" TargetMode="External"/><Relationship Id="rId3" Type="http://schemas.openxmlformats.org/officeDocument/2006/relationships/image" Target="../media/image15.png"/><Relationship Id="rId2" Type="http://schemas.openxmlformats.org/officeDocument/2006/relationships/tags" Target="../tags/tag396.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08.xml"/><Relationship Id="rId8" Type="http://schemas.openxmlformats.org/officeDocument/2006/relationships/tags" Target="../tags/tag40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05.xml"/><Relationship Id="rId13" Type="http://schemas.openxmlformats.org/officeDocument/2006/relationships/tags" Target="../tags/tag412.xml"/><Relationship Id="rId12" Type="http://schemas.openxmlformats.org/officeDocument/2006/relationships/tags" Target="../tags/tag411.xml"/><Relationship Id="rId11" Type="http://schemas.openxmlformats.org/officeDocument/2006/relationships/tags" Target="../tags/tag410.xml"/><Relationship Id="rId10" Type="http://schemas.openxmlformats.org/officeDocument/2006/relationships/tags" Target="../tags/tag409.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1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13.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20.xml"/><Relationship Id="rId11" Type="http://schemas.openxmlformats.org/officeDocument/2006/relationships/tags" Target="../tags/tag425.xml"/><Relationship Id="rId10" Type="http://schemas.openxmlformats.org/officeDocument/2006/relationships/tags" Target="../tags/tag424.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1.png"/><Relationship Id="rId2" Type="http://schemas.openxmlformats.org/officeDocument/2006/relationships/tags" Target="../tags/tag426.xml"/><Relationship Id="rId13" Type="http://schemas.openxmlformats.org/officeDocument/2006/relationships/tags" Target="../tags/tag435.xml"/><Relationship Id="rId12" Type="http://schemas.openxmlformats.org/officeDocument/2006/relationships/tags" Target="../tags/tag434.xml"/><Relationship Id="rId11" Type="http://schemas.openxmlformats.org/officeDocument/2006/relationships/tags" Target="../tags/tag433.xml"/><Relationship Id="rId10" Type="http://schemas.openxmlformats.org/officeDocument/2006/relationships/tags" Target="../tags/tag432.xm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3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36.xml"/><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4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43.xml"/><Relationship Id="rId2" Type="http://schemas.openxmlformats.org/officeDocument/2006/relationships/tags" Target="../tags/tag442.xml"/><Relationship Id="rId13" Type="http://schemas.openxmlformats.org/officeDocument/2006/relationships/tags" Target="../tags/tag449.xml"/><Relationship Id="rId12" Type="http://schemas.openxmlformats.org/officeDocument/2006/relationships/tags" Target="../tags/tag448.xml"/><Relationship Id="rId11" Type="http://schemas.openxmlformats.org/officeDocument/2006/relationships/tags" Target="../tags/tag447.xml"/><Relationship Id="rId10" Type="http://schemas.openxmlformats.org/officeDocument/2006/relationships/tags" Target="../tags/tag446.xml"/><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455.xml"/><Relationship Id="rId8" Type="http://schemas.openxmlformats.org/officeDocument/2006/relationships/tags" Target="../tags/tag454.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51.xml"/><Relationship Id="rId2" Type="http://schemas.openxmlformats.org/officeDocument/2006/relationships/tags" Target="../tags/tag450.xml"/><Relationship Id="rId11" Type="http://schemas.openxmlformats.org/officeDocument/2006/relationships/tags" Target="../tags/tag457.xml"/><Relationship Id="rId10" Type="http://schemas.openxmlformats.org/officeDocument/2006/relationships/tags" Target="../tags/tag456.xml"/><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6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59.xml"/><Relationship Id="rId2" Type="http://schemas.openxmlformats.org/officeDocument/2006/relationships/tags" Target="../tags/tag458.xml"/><Relationship Id="rId14" Type="http://schemas.openxmlformats.org/officeDocument/2006/relationships/tags" Target="../tags/tag466.xml"/><Relationship Id="rId13" Type="http://schemas.openxmlformats.org/officeDocument/2006/relationships/tags" Target="../tags/tag465.xml"/><Relationship Id="rId12" Type="http://schemas.openxmlformats.org/officeDocument/2006/relationships/tags" Target="../tags/tag464.xml"/><Relationship Id="rId11" Type="http://schemas.openxmlformats.org/officeDocument/2006/relationships/tags" Target="../tags/tag463.xml"/><Relationship Id="rId10" Type="http://schemas.openxmlformats.org/officeDocument/2006/relationships/tags" Target="../tags/tag462.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47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6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68.xml"/><Relationship Id="rId2" Type="http://schemas.openxmlformats.org/officeDocument/2006/relationships/tags" Target="../tags/tag467.xml"/><Relationship Id="rId14" Type="http://schemas.openxmlformats.org/officeDocument/2006/relationships/tags" Target="../tags/tag475.xml"/><Relationship Id="rId13" Type="http://schemas.openxmlformats.org/officeDocument/2006/relationships/tags" Target="../tags/tag474.xml"/><Relationship Id="rId12" Type="http://schemas.openxmlformats.org/officeDocument/2006/relationships/tags" Target="../tags/tag473.xml"/><Relationship Id="rId11" Type="http://schemas.openxmlformats.org/officeDocument/2006/relationships/tags" Target="../tags/tag472.xml"/><Relationship Id="rId10" Type="http://schemas.openxmlformats.org/officeDocument/2006/relationships/tags" Target="../tags/tag471.xml"/><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47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7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77.xml"/><Relationship Id="rId2" Type="http://schemas.openxmlformats.org/officeDocument/2006/relationships/tags" Target="../tags/tag476.xml"/><Relationship Id="rId16" Type="http://schemas.openxmlformats.org/officeDocument/2006/relationships/tags" Target="../tags/tag486.xml"/><Relationship Id="rId15" Type="http://schemas.openxmlformats.org/officeDocument/2006/relationships/tags" Target="../tags/tag485.xml"/><Relationship Id="rId14" Type="http://schemas.openxmlformats.org/officeDocument/2006/relationships/tags" Target="../tags/tag484.xml"/><Relationship Id="rId13" Type="http://schemas.openxmlformats.org/officeDocument/2006/relationships/tags" Target="../tags/tag483.xml"/><Relationship Id="rId12" Type="http://schemas.openxmlformats.org/officeDocument/2006/relationships/tags" Target="../tags/tag482.xml"/><Relationship Id="rId11" Type="http://schemas.openxmlformats.org/officeDocument/2006/relationships/tags" Target="../tags/tag481.xml"/><Relationship Id="rId10" Type="http://schemas.openxmlformats.org/officeDocument/2006/relationships/tags" Target="../tags/tag480.xml"/><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7.png"/><Relationship Id="rId6" Type="http://schemas.openxmlformats.org/officeDocument/2006/relationships/tags" Target="../tags/tag4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6.png"/><Relationship Id="rId3" Type="http://schemas.openxmlformats.org/officeDocument/2006/relationships/tags" Target="../tags/tag488.xml"/><Relationship Id="rId2" Type="http://schemas.openxmlformats.org/officeDocument/2006/relationships/tags" Target="../tags/tag487.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06.xml"/><Relationship Id="rId8" Type="http://schemas.openxmlformats.org/officeDocument/2006/relationships/tags" Target="../tags/tag505.xml"/><Relationship Id="rId7" Type="http://schemas.openxmlformats.org/officeDocument/2006/relationships/image" Target="../media/image19.png"/><Relationship Id="rId6" Type="http://schemas.openxmlformats.org/officeDocument/2006/relationships/tags" Target="../tags/tag504.xml"/><Relationship Id="rId5" Type="http://schemas.openxmlformats.org/officeDocument/2006/relationships/image" Target="../media/image18.png"/><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tags" Target="../tags/tag501.xml"/><Relationship Id="rId14" Type="http://schemas.openxmlformats.org/officeDocument/2006/relationships/tags" Target="../tags/tag511.xml"/><Relationship Id="rId13" Type="http://schemas.openxmlformats.org/officeDocument/2006/relationships/tags" Target="../tags/tag510.xml"/><Relationship Id="rId12" Type="http://schemas.openxmlformats.org/officeDocument/2006/relationships/tags" Target="../tags/tag509.xml"/><Relationship Id="rId11" Type="http://schemas.openxmlformats.org/officeDocument/2006/relationships/tags" Target="../tags/tag508.xml"/><Relationship Id="rId10" Type="http://schemas.openxmlformats.org/officeDocument/2006/relationships/tags" Target="../tags/tag507.xml"/><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tags" Target="../tags/tag514.xml"/><Relationship Id="rId4" Type="http://schemas.openxmlformats.org/officeDocument/2006/relationships/tags" Target="../tags/tag513.xml"/><Relationship Id="rId3" Type="http://schemas.openxmlformats.org/officeDocument/2006/relationships/image" Target="../media/image20.png"/><Relationship Id="rId2" Type="http://schemas.openxmlformats.org/officeDocument/2006/relationships/tags" Target="../tags/tag512.xml"/><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tags" Target="../tags/tag522.xml"/><Relationship Id="rId7" Type="http://schemas.openxmlformats.org/officeDocument/2006/relationships/tags" Target="../tags/tag521.xml"/><Relationship Id="rId6" Type="http://schemas.openxmlformats.org/officeDocument/2006/relationships/image" Target="../media/image19.png"/><Relationship Id="rId5" Type="http://schemas.openxmlformats.org/officeDocument/2006/relationships/tags" Target="../tags/tag520.xml"/><Relationship Id="rId4" Type="http://schemas.openxmlformats.org/officeDocument/2006/relationships/image" Target="../media/image18.png"/><Relationship Id="rId3" Type="http://schemas.openxmlformats.org/officeDocument/2006/relationships/tags" Target="../tags/tag519.xml"/><Relationship Id="rId2" Type="http://schemas.openxmlformats.org/officeDocument/2006/relationships/tags" Target="../tags/tag518.xml"/><Relationship Id="rId15" Type="http://schemas.openxmlformats.org/officeDocument/2006/relationships/tags" Target="../tags/tag529.xml"/><Relationship Id="rId14" Type="http://schemas.openxmlformats.org/officeDocument/2006/relationships/tags" Target="../tags/tag528.xml"/><Relationship Id="rId13" Type="http://schemas.openxmlformats.org/officeDocument/2006/relationships/tags" Target="../tags/tag527.xml"/><Relationship Id="rId12" Type="http://schemas.openxmlformats.org/officeDocument/2006/relationships/tags" Target="../tags/tag526.xml"/><Relationship Id="rId11" Type="http://schemas.openxmlformats.org/officeDocument/2006/relationships/tags" Target="../tags/tag525.xml"/><Relationship Id="rId10" Type="http://schemas.openxmlformats.org/officeDocument/2006/relationships/tags" Target="../tags/tag524.xml"/><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image" Target="../media/image22.png"/><Relationship Id="rId5" Type="http://schemas.openxmlformats.org/officeDocument/2006/relationships/tags" Target="../tags/tag532.xml"/><Relationship Id="rId4" Type="http://schemas.openxmlformats.org/officeDocument/2006/relationships/image" Target="../media/image21.png"/><Relationship Id="rId3" Type="http://schemas.openxmlformats.org/officeDocument/2006/relationships/tags" Target="../tags/tag531.xml"/><Relationship Id="rId2" Type="http://schemas.openxmlformats.org/officeDocument/2006/relationships/tags" Target="../tags/tag530.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 Id="rId3" Type="http://schemas.openxmlformats.org/officeDocument/2006/relationships/image" Target="../media/image20.png"/><Relationship Id="rId2" Type="http://schemas.openxmlformats.org/officeDocument/2006/relationships/tags" Target="../tags/tag539.xml"/><Relationship Id="rId11" Type="http://schemas.openxmlformats.org/officeDocument/2006/relationships/tags" Target="../tags/tag547.xml"/><Relationship Id="rId10" Type="http://schemas.openxmlformats.org/officeDocument/2006/relationships/tags" Target="../tags/tag546.xm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553.xml"/><Relationship Id="rId8" Type="http://schemas.openxmlformats.org/officeDocument/2006/relationships/tags" Target="../tags/tag552.xml"/><Relationship Id="rId7" Type="http://schemas.openxmlformats.org/officeDocument/2006/relationships/tags" Target="../tags/tag551.xml"/><Relationship Id="rId6" Type="http://schemas.openxmlformats.org/officeDocument/2006/relationships/image" Target="../media/image19.png"/><Relationship Id="rId5" Type="http://schemas.openxmlformats.org/officeDocument/2006/relationships/tags" Target="../tags/tag550.xml"/><Relationship Id="rId4" Type="http://schemas.openxmlformats.org/officeDocument/2006/relationships/image" Target="../media/image18.png"/><Relationship Id="rId3" Type="http://schemas.openxmlformats.org/officeDocument/2006/relationships/tags" Target="../tags/tag549.xml"/><Relationship Id="rId2" Type="http://schemas.openxmlformats.org/officeDocument/2006/relationships/tags" Target="../tags/tag548.xml"/><Relationship Id="rId10" Type="http://schemas.openxmlformats.org/officeDocument/2006/relationships/tags" Target="../tags/tag554.xml"/><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4" Type="http://schemas.openxmlformats.org/officeDocument/2006/relationships/tags" Target="../tags/tag557.xml"/><Relationship Id="rId3" Type="http://schemas.openxmlformats.org/officeDocument/2006/relationships/tags" Target="../tags/tag556.xml"/><Relationship Id="rId2" Type="http://schemas.openxmlformats.org/officeDocument/2006/relationships/tags" Target="../tags/tag555.xm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563.xml"/><Relationship Id="rId8" Type="http://schemas.openxmlformats.org/officeDocument/2006/relationships/tags" Target="../tags/tag562.xml"/><Relationship Id="rId7" Type="http://schemas.openxmlformats.org/officeDocument/2006/relationships/tags" Target="../tags/tag561.xml"/><Relationship Id="rId6" Type="http://schemas.openxmlformats.org/officeDocument/2006/relationships/image" Target="../media/image22.png"/><Relationship Id="rId5" Type="http://schemas.openxmlformats.org/officeDocument/2006/relationships/tags" Target="../tags/tag560.xml"/><Relationship Id="rId4" Type="http://schemas.openxmlformats.org/officeDocument/2006/relationships/image" Target="../media/image21.png"/><Relationship Id="rId3" Type="http://schemas.openxmlformats.org/officeDocument/2006/relationships/tags" Target="../tags/tag559.xml"/><Relationship Id="rId2" Type="http://schemas.openxmlformats.org/officeDocument/2006/relationships/tags" Target="../tags/tag558.xml"/><Relationship Id="rId12" Type="http://schemas.openxmlformats.org/officeDocument/2006/relationships/tags" Target="../tags/tag566.xml"/><Relationship Id="rId11" Type="http://schemas.openxmlformats.org/officeDocument/2006/relationships/tags" Target="../tags/tag565.xml"/><Relationship Id="rId10" Type="http://schemas.openxmlformats.org/officeDocument/2006/relationships/tags" Target="../tags/tag564.xml"/><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image" Target="../media/image20.png"/><Relationship Id="rId2" Type="http://schemas.openxmlformats.org/officeDocument/2006/relationships/tags" Target="../tags/tag567.xml"/><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578.xml"/><Relationship Id="rId8" Type="http://schemas.openxmlformats.org/officeDocument/2006/relationships/tags" Target="../tags/tag577.xml"/><Relationship Id="rId7" Type="http://schemas.openxmlformats.org/officeDocument/2006/relationships/tags" Target="../tags/tag576.xml"/><Relationship Id="rId6" Type="http://schemas.openxmlformats.org/officeDocument/2006/relationships/image" Target="../media/image22.png"/><Relationship Id="rId5" Type="http://schemas.openxmlformats.org/officeDocument/2006/relationships/tags" Target="../tags/tag575.xml"/><Relationship Id="rId4" Type="http://schemas.openxmlformats.org/officeDocument/2006/relationships/image" Target="../media/image21.png"/><Relationship Id="rId3" Type="http://schemas.openxmlformats.org/officeDocument/2006/relationships/tags" Target="../tags/tag574.xml"/><Relationship Id="rId2" Type="http://schemas.openxmlformats.org/officeDocument/2006/relationships/tags" Target="../tags/tag573.xml"/><Relationship Id="rId10" Type="http://schemas.openxmlformats.org/officeDocument/2006/relationships/tags" Target="../tags/tag579.xml"/><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585.xml"/><Relationship Id="rId8" Type="http://schemas.openxmlformats.org/officeDocument/2006/relationships/image" Target="../media/image19.png"/><Relationship Id="rId7" Type="http://schemas.openxmlformats.org/officeDocument/2006/relationships/tags" Target="../tags/tag584.xml"/><Relationship Id="rId6" Type="http://schemas.openxmlformats.org/officeDocument/2006/relationships/image" Target="../media/image18.png"/><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4" Type="http://schemas.openxmlformats.org/officeDocument/2006/relationships/tags" Target="../tags/tag590.xml"/><Relationship Id="rId13" Type="http://schemas.openxmlformats.org/officeDocument/2006/relationships/tags" Target="../tags/tag589.xml"/><Relationship Id="rId12" Type="http://schemas.openxmlformats.org/officeDocument/2006/relationships/tags" Target="../tags/tag588.xml"/><Relationship Id="rId11" Type="http://schemas.openxmlformats.org/officeDocument/2006/relationships/tags" Target="../tags/tag587.xml"/><Relationship Id="rId10" Type="http://schemas.openxmlformats.org/officeDocument/2006/relationships/tags" Target="../tags/tag586.xml"/><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596.xml"/><Relationship Id="rId8" Type="http://schemas.openxmlformats.org/officeDocument/2006/relationships/tags" Target="../tags/tag595.xml"/><Relationship Id="rId7" Type="http://schemas.openxmlformats.org/officeDocument/2006/relationships/tags" Target="../tags/tag594.xml"/><Relationship Id="rId6" Type="http://schemas.openxmlformats.org/officeDocument/2006/relationships/image" Target="../media/image24.png"/><Relationship Id="rId5" Type="http://schemas.openxmlformats.org/officeDocument/2006/relationships/tags" Target="../tags/tag593.xml"/><Relationship Id="rId4" Type="http://schemas.openxmlformats.org/officeDocument/2006/relationships/image" Target="../media/image23.png"/><Relationship Id="rId3" Type="http://schemas.openxmlformats.org/officeDocument/2006/relationships/tags" Target="../tags/tag592.xml"/><Relationship Id="rId2" Type="http://schemas.openxmlformats.org/officeDocument/2006/relationships/tags" Target="../tags/tag591.xml"/><Relationship Id="rId10" Type="http://schemas.openxmlformats.org/officeDocument/2006/relationships/tags" Target="../tags/tag597.xml"/><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image" Target="../media/image26.png"/><Relationship Id="rId5" Type="http://schemas.openxmlformats.org/officeDocument/2006/relationships/tags" Target="../tags/tag600.xml"/><Relationship Id="rId4" Type="http://schemas.openxmlformats.org/officeDocument/2006/relationships/image" Target="../media/image25.png"/><Relationship Id="rId3" Type="http://schemas.openxmlformats.org/officeDocument/2006/relationships/tags" Target="../tags/tag599.xml"/><Relationship Id="rId2" Type="http://schemas.openxmlformats.org/officeDocument/2006/relationships/tags" Target="../tags/tag598.xml"/><Relationship Id="rId11" Type="http://schemas.openxmlformats.org/officeDocument/2006/relationships/tags" Target="../tags/tag605.xml"/><Relationship Id="rId10" Type="http://schemas.openxmlformats.org/officeDocument/2006/relationships/tags" Target="../tags/tag604.xml"/><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12.xml"/><Relationship Id="rId8" Type="http://schemas.openxmlformats.org/officeDocument/2006/relationships/tags" Target="../tags/tag611.xml"/><Relationship Id="rId7" Type="http://schemas.openxmlformats.org/officeDocument/2006/relationships/tags" Target="../tags/tag610.xml"/><Relationship Id="rId6" Type="http://schemas.openxmlformats.org/officeDocument/2006/relationships/tags" Target="../tags/tag609.xml"/><Relationship Id="rId5" Type="http://schemas.openxmlformats.org/officeDocument/2006/relationships/tags" Target="../tags/tag608.xml"/><Relationship Id="rId4" Type="http://schemas.openxmlformats.org/officeDocument/2006/relationships/image" Target="../media/image27.png"/><Relationship Id="rId3" Type="http://schemas.openxmlformats.org/officeDocument/2006/relationships/tags" Target="../tags/tag607.xml"/><Relationship Id="rId2" Type="http://schemas.openxmlformats.org/officeDocument/2006/relationships/tags" Target="../tags/tag606.xml"/><Relationship Id="rId10" Type="http://schemas.openxmlformats.org/officeDocument/2006/relationships/tags" Target="../tags/tag613.xml"/><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9" Type="http://schemas.openxmlformats.org/officeDocument/2006/relationships/tags" Target="../tags/tag620.xml"/><Relationship Id="rId8" Type="http://schemas.openxmlformats.org/officeDocument/2006/relationships/tags" Target="../tags/tag619.xml"/><Relationship Id="rId7" Type="http://schemas.openxmlformats.org/officeDocument/2006/relationships/tags" Target="../tags/tag618.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image" Target="../media/image20.png"/><Relationship Id="rId3" Type="http://schemas.openxmlformats.org/officeDocument/2006/relationships/tags" Target="../tags/tag615.xml"/><Relationship Id="rId2" Type="http://schemas.openxmlformats.org/officeDocument/2006/relationships/tags" Target="../tags/tag614.xml"/><Relationship Id="rId10" Type="http://schemas.openxmlformats.org/officeDocument/2006/relationships/tags" Target="../tags/tag621.xml"/><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tags" Target="../tags/tag625.xml"/><Relationship Id="rId5" Type="http://schemas.openxmlformats.org/officeDocument/2006/relationships/tags" Target="../tags/tag624.xml"/><Relationship Id="rId4" Type="http://schemas.openxmlformats.org/officeDocument/2006/relationships/image" Target="../media/image28.png"/><Relationship Id="rId3" Type="http://schemas.openxmlformats.org/officeDocument/2006/relationships/tags" Target="../tags/tag623.xml"/><Relationship Id="rId2" Type="http://schemas.openxmlformats.org/officeDocument/2006/relationships/tags" Target="../tags/tag622.xml"/><Relationship Id="rId10" Type="http://schemas.openxmlformats.org/officeDocument/2006/relationships/tags" Target="../tags/tag629.xml"/><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9" Type="http://schemas.openxmlformats.org/officeDocument/2006/relationships/tags" Target="../tags/tag635.xml"/><Relationship Id="rId8" Type="http://schemas.openxmlformats.org/officeDocument/2006/relationships/tags" Target="../tags/tag634.xml"/><Relationship Id="rId7" Type="http://schemas.openxmlformats.org/officeDocument/2006/relationships/image" Target="../media/image22.png"/><Relationship Id="rId6" Type="http://schemas.openxmlformats.org/officeDocument/2006/relationships/tags" Target="../tags/tag633.xml"/><Relationship Id="rId5" Type="http://schemas.openxmlformats.org/officeDocument/2006/relationships/image" Target="../media/image21.png"/><Relationship Id="rId4" Type="http://schemas.openxmlformats.org/officeDocument/2006/relationships/tags" Target="../tags/tag632.xml"/><Relationship Id="rId3" Type="http://schemas.openxmlformats.org/officeDocument/2006/relationships/tags" Target="../tags/tag631.xml"/><Relationship Id="rId2" Type="http://schemas.openxmlformats.org/officeDocument/2006/relationships/tags" Target="../tags/tag630.xml"/><Relationship Id="rId15" Type="http://schemas.openxmlformats.org/officeDocument/2006/relationships/tags" Target="../tags/tag641.xml"/><Relationship Id="rId14" Type="http://schemas.openxmlformats.org/officeDocument/2006/relationships/tags" Target="../tags/tag640.xml"/><Relationship Id="rId13" Type="http://schemas.openxmlformats.org/officeDocument/2006/relationships/tags" Target="../tags/tag639.xml"/><Relationship Id="rId12" Type="http://schemas.openxmlformats.org/officeDocument/2006/relationships/tags" Target="../tags/tag638.xml"/><Relationship Id="rId11" Type="http://schemas.openxmlformats.org/officeDocument/2006/relationships/tags" Target="../tags/tag637.xml"/><Relationship Id="rId10" Type="http://schemas.openxmlformats.org/officeDocument/2006/relationships/tags" Target="../tags/tag636.xml"/><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9" Type="http://schemas.openxmlformats.org/officeDocument/2006/relationships/tags" Target="../tags/tag647.xml"/><Relationship Id="rId8" Type="http://schemas.openxmlformats.org/officeDocument/2006/relationships/tags" Target="../tags/tag646.xml"/><Relationship Id="rId7" Type="http://schemas.openxmlformats.org/officeDocument/2006/relationships/tags" Target="../tags/tag645.xml"/><Relationship Id="rId6" Type="http://schemas.openxmlformats.org/officeDocument/2006/relationships/image" Target="../media/image30.png"/><Relationship Id="rId5" Type="http://schemas.openxmlformats.org/officeDocument/2006/relationships/tags" Target="../tags/tag644.xml"/><Relationship Id="rId4" Type="http://schemas.openxmlformats.org/officeDocument/2006/relationships/image" Target="../media/image29.png"/><Relationship Id="rId3" Type="http://schemas.openxmlformats.org/officeDocument/2006/relationships/tags" Target="../tags/tag643.xml"/><Relationship Id="rId2" Type="http://schemas.openxmlformats.org/officeDocument/2006/relationships/tags" Target="../tags/tag642.xml"/><Relationship Id="rId11" Type="http://schemas.openxmlformats.org/officeDocument/2006/relationships/tags" Target="../tags/tag649.xml"/><Relationship Id="rId10" Type="http://schemas.openxmlformats.org/officeDocument/2006/relationships/tags" Target="../tags/tag648.xml"/><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9" Type="http://schemas.openxmlformats.org/officeDocument/2006/relationships/tags" Target="../tags/tag661.xml"/><Relationship Id="rId8" Type="http://schemas.openxmlformats.org/officeDocument/2006/relationships/tags" Target="../tags/tag660.xml"/><Relationship Id="rId7" Type="http://schemas.openxmlformats.org/officeDocument/2006/relationships/tags" Target="../tags/tag659.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1.png"/><Relationship Id="rId2" Type="http://schemas.openxmlformats.org/officeDocument/2006/relationships/tags" Target="../tags/tag656.xml"/><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9" Type="http://schemas.openxmlformats.org/officeDocument/2006/relationships/tags" Target="../tags/tag6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63.xml"/><Relationship Id="rId2" Type="http://schemas.openxmlformats.org/officeDocument/2006/relationships/tags" Target="../tags/tag662.xml"/><Relationship Id="rId13" Type="http://schemas.openxmlformats.org/officeDocument/2006/relationships/tags" Target="../tags/tag669.xml"/><Relationship Id="rId12" Type="http://schemas.openxmlformats.org/officeDocument/2006/relationships/tags" Target="../tags/tag668.xml"/><Relationship Id="rId11" Type="http://schemas.openxmlformats.org/officeDocument/2006/relationships/tags" Target="../tags/tag667.xml"/><Relationship Id="rId10" Type="http://schemas.openxmlformats.org/officeDocument/2006/relationships/tags" Target="../tags/tag666.xml"/><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9" Type="http://schemas.openxmlformats.org/officeDocument/2006/relationships/tags" Target="../tags/tag675.xml"/><Relationship Id="rId8" Type="http://schemas.openxmlformats.org/officeDocument/2006/relationships/tags" Target="../tags/tag674.xml"/><Relationship Id="rId7" Type="http://schemas.openxmlformats.org/officeDocument/2006/relationships/tags" Target="../tags/tag673.xml"/><Relationship Id="rId6" Type="http://schemas.openxmlformats.org/officeDocument/2006/relationships/tags" Target="../tags/tag672.xml"/><Relationship Id="rId5" Type="http://schemas.openxmlformats.org/officeDocument/2006/relationships/tags" Target="../tags/tag671.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4.png"/><Relationship Id="rId2" Type="http://schemas.openxmlformats.org/officeDocument/2006/relationships/tags" Target="../tags/tag670.xml"/><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9" Type="http://schemas.openxmlformats.org/officeDocument/2006/relationships/tags" Target="../tags/tag6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77.xml"/><Relationship Id="rId2" Type="http://schemas.openxmlformats.org/officeDocument/2006/relationships/tags" Target="../tags/tag676.xml"/><Relationship Id="rId14" Type="http://schemas.openxmlformats.org/officeDocument/2006/relationships/tags" Target="../tags/tag684.xml"/><Relationship Id="rId13" Type="http://schemas.openxmlformats.org/officeDocument/2006/relationships/tags" Target="../tags/tag683.xml"/><Relationship Id="rId12" Type="http://schemas.openxmlformats.org/officeDocument/2006/relationships/tags" Target="../tags/tag682.xml"/><Relationship Id="rId11" Type="http://schemas.openxmlformats.org/officeDocument/2006/relationships/tags" Target="../tags/tag681.xml"/><Relationship Id="rId10" Type="http://schemas.openxmlformats.org/officeDocument/2006/relationships/tags" Target="../tags/tag680.xml"/><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68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8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86.xml"/><Relationship Id="rId2" Type="http://schemas.openxmlformats.org/officeDocument/2006/relationships/tags" Target="../tags/tag685.xml"/><Relationship Id="rId16" Type="http://schemas.openxmlformats.org/officeDocument/2006/relationships/tags" Target="../tags/tag695.xml"/><Relationship Id="rId15" Type="http://schemas.openxmlformats.org/officeDocument/2006/relationships/tags" Target="../tags/tag694.xml"/><Relationship Id="rId14" Type="http://schemas.openxmlformats.org/officeDocument/2006/relationships/tags" Target="../tags/tag693.xml"/><Relationship Id="rId13" Type="http://schemas.openxmlformats.org/officeDocument/2006/relationships/tags" Target="../tags/tag692.xml"/><Relationship Id="rId12" Type="http://schemas.openxmlformats.org/officeDocument/2006/relationships/tags" Target="../tags/tag691.xml"/><Relationship Id="rId11" Type="http://schemas.openxmlformats.org/officeDocument/2006/relationships/tags" Target="../tags/tag690.xml"/><Relationship Id="rId10" Type="http://schemas.openxmlformats.org/officeDocument/2006/relationships/tags" Target="../tags/tag689.xml"/><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9" Type="http://schemas.openxmlformats.org/officeDocument/2006/relationships/tags" Target="../tags/tag69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32.png"/><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file:///C:\Users\1V994W2\Documents\Tencent%20Files\574576071\FileRecv\&#25340;&#35013;&#32032;&#26448;\formiddle2\\15\subject_holdright_64,126,178_0_staid_full_0.png" TargetMode="External"/><Relationship Id="rId3" Type="http://schemas.openxmlformats.org/officeDocument/2006/relationships/image" Target="../media/image35.png"/><Relationship Id="rId2" Type="http://schemas.openxmlformats.org/officeDocument/2006/relationships/tags" Target="../tags/tag696.xml"/><Relationship Id="rId12" Type="http://schemas.openxmlformats.org/officeDocument/2006/relationships/tags" Target="../tags/tag702.xml"/><Relationship Id="rId11" Type="http://schemas.openxmlformats.org/officeDocument/2006/relationships/tags" Target="../tags/tag701.xml"/><Relationship Id="rId10" Type="http://schemas.openxmlformats.org/officeDocument/2006/relationships/tags" Target="../tags/tag700.xml"/><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4" Type="http://schemas.openxmlformats.org/officeDocument/2006/relationships/tags" Target="../tags/tag705.xml"/><Relationship Id="rId3" Type="http://schemas.openxmlformats.org/officeDocument/2006/relationships/tags" Target="../tags/tag704.xml"/><Relationship Id="rId2" Type="http://schemas.openxmlformats.org/officeDocument/2006/relationships/tags" Target="../tags/tag703.xml"/><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70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0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07.xml"/><Relationship Id="rId2" Type="http://schemas.openxmlformats.org/officeDocument/2006/relationships/tags" Target="../tags/tag706.xml"/><Relationship Id="rId14" Type="http://schemas.openxmlformats.org/officeDocument/2006/relationships/tags" Target="../tags/tag714.xml"/><Relationship Id="rId13" Type="http://schemas.openxmlformats.org/officeDocument/2006/relationships/tags" Target="../tags/tag713.xml"/><Relationship Id="rId12" Type="http://schemas.openxmlformats.org/officeDocument/2006/relationships/tags" Target="../tags/tag712.xml"/><Relationship Id="rId11" Type="http://schemas.openxmlformats.org/officeDocument/2006/relationships/tags" Target="../tags/tag711.xml"/><Relationship Id="rId10" Type="http://schemas.openxmlformats.org/officeDocument/2006/relationships/tags" Target="../tags/tag710.xml"/><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71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1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16.xml"/><Relationship Id="rId2" Type="http://schemas.openxmlformats.org/officeDocument/2006/relationships/tags" Target="../tags/tag715.xml"/><Relationship Id="rId13" Type="http://schemas.openxmlformats.org/officeDocument/2006/relationships/tags" Target="../tags/tag722.xml"/><Relationship Id="rId12" Type="http://schemas.openxmlformats.org/officeDocument/2006/relationships/tags" Target="../tags/tag721.xml"/><Relationship Id="rId11" Type="http://schemas.openxmlformats.org/officeDocument/2006/relationships/tags" Target="../tags/tag720.xml"/><Relationship Id="rId10" Type="http://schemas.openxmlformats.org/officeDocument/2006/relationships/tags" Target="../tags/tag719.xml"/><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2" name="文本占位符 8"/>
          <p:cNvSpPr>
            <a:spLocks noGrp="1"/>
          </p:cNvSpPr>
          <p:nvPr>
            <p:ph type="body" sz="quarter" idx="13" hasCustomPrompt="1"/>
            <p:custDataLst>
              <p:tags r:id="rId8"/>
            </p:custDataLst>
          </p:nvPr>
        </p:nvSpPr>
        <p:spPr>
          <a:xfrm>
            <a:off x="2772305" y="3896603"/>
            <a:ext cx="4824670" cy="410813"/>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
        <p:nvSpPr>
          <p:cNvPr id="13" name="标题 12"/>
          <p:cNvSpPr>
            <a:spLocks noGrp="1"/>
          </p:cNvSpPr>
          <p:nvPr>
            <p:ph type="title" hasCustomPrompt="1"/>
            <p:custDataLst>
              <p:tags r:id="rId9"/>
            </p:custDataLst>
          </p:nvPr>
        </p:nvSpPr>
        <p:spPr>
          <a:xfrm>
            <a:off x="2771610" y="2675467"/>
            <a:ext cx="4824670" cy="1083614"/>
          </a:xfrm>
        </p:spPr>
        <p:txBody>
          <a:bodyPr anchor="b">
            <a:noAutofit/>
          </a:bodyPr>
          <a:lstStyle>
            <a:lvl1pPr>
              <a:defRPr sz="54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1150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8262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246495"/>
            <a:ext cx="720090" cy="61150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175375"/>
            <a:ext cx="720090" cy="68262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482590"/>
            <a:ext cx="1619885" cy="137541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322570"/>
            <a:ext cx="1619885" cy="153543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1557791"/>
            <a:ext cx="12180888" cy="390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1098663"/>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0" y="5561125"/>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5"/>
            </p:custDataLst>
          </p:nvPr>
        </p:nvSpPr>
        <p:spPr>
          <a:xfrm>
            <a:off x="1524000" y="1870604"/>
            <a:ext cx="9144000" cy="1616075"/>
          </a:xfrm>
        </p:spPr>
        <p:txBody>
          <a:bodyPr anchor="b"/>
          <a:lstStyle>
            <a:lvl1pPr algn="ctr">
              <a:defRPr sz="6000">
                <a:solidFill>
                  <a:schemeClr val="accent1"/>
                </a:solidFill>
              </a:defRPr>
            </a:lvl1pPr>
          </a:lstStyle>
          <a:p>
            <a:r>
              <a:rPr lang="zh-CN" altLang="en-US" dirty="0"/>
              <a:t>编辑标题</a:t>
            </a:r>
            <a:endParaRPr lang="zh-CN" altLang="en-US" dirty="0"/>
          </a:p>
        </p:txBody>
      </p:sp>
      <p:sp>
        <p:nvSpPr>
          <p:cNvPr id="3" name="副标题 2"/>
          <p:cNvSpPr>
            <a:spLocks noGrp="1"/>
          </p:cNvSpPr>
          <p:nvPr>
            <p:ph type="subTitle" idx="1"/>
            <p:custDataLst>
              <p:tags r:id="rId6"/>
            </p:custDataLst>
          </p:nvPr>
        </p:nvSpPr>
        <p:spPr>
          <a:xfrm>
            <a:off x="1524000" y="3567213"/>
            <a:ext cx="9144000" cy="1120722"/>
          </a:xfrm>
        </p:spPr>
        <p:txBody>
          <a:bodyPr>
            <a:normAutofit/>
          </a:bodyPr>
          <a:lstStyle>
            <a:lvl1pPr marL="0" indent="0" algn="ct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EBD99D2D-2FB7-4C32-8E9C-F310AD3139DD}" type="slidenum">
              <a:rPr lang="zh-CN" altLang="en-US" smtClean="0"/>
            </a:fld>
            <a:endParaRPr lang="zh-CN" altLang="en-US"/>
          </a:p>
        </p:txBody>
      </p:sp>
      <p:pic>
        <p:nvPicPr>
          <p:cNvPr id="8" name="图片 7"/>
          <p:cNvPicPr>
            <a:picLocks noChangeAspect="1"/>
          </p:cNvPicPr>
          <p:nvPr>
            <p:custDataLst>
              <p:tags r:id="rId7"/>
            </p:custDataLst>
          </p:nvPr>
        </p:nvPicPr>
        <p:blipFill rotWithShape="1">
          <a:blip r:embed="rId8"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0" y="4038599"/>
            <a:ext cx="12192000" cy="2819401"/>
          </a:xfrm>
          <a:prstGeom prst="rect">
            <a:avLst/>
          </a:prstGeom>
        </p:spPr>
      </p:pic>
      <p:sp>
        <p:nvSpPr>
          <p:cNvPr id="2" name="标题 1"/>
          <p:cNvSpPr>
            <a:spLocks noGrp="1"/>
          </p:cNvSpPr>
          <p:nvPr>
            <p:ph type="title" hasCustomPrompt="1"/>
            <p:custDataLst>
              <p:tags r:id="rId4"/>
            </p:custDataLst>
          </p:nvPr>
        </p:nvSpPr>
        <p:spPr>
          <a:xfrm>
            <a:off x="831850" y="1479176"/>
            <a:ext cx="7962525" cy="1407523"/>
          </a:xfrm>
        </p:spPr>
        <p:txBody>
          <a:bodyPr anchor="b"/>
          <a:lstStyle>
            <a:lvl1pPr>
              <a:defRPr sz="6000">
                <a:solidFill>
                  <a:schemeClr val="accent1"/>
                </a:solidFill>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831850" y="2926822"/>
            <a:ext cx="7962525" cy="954896"/>
          </a:xfrm>
        </p:spPr>
        <p:txBody>
          <a:bodyPr>
            <a:normAutofit/>
          </a:bodyPr>
          <a:lstStyle>
            <a:lvl1pPr marL="0" indent="0">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
        <p:nvSpPr>
          <p:cNvPr id="2" name="标题 1"/>
          <p:cNvSpPr>
            <a:spLocks noGrp="1"/>
          </p:cNvSpPr>
          <p:nvPr>
            <p:ph type="title"/>
            <p:custDataLst>
              <p:tags r:id="rId4"/>
            </p:custDataLst>
          </p:nvPr>
        </p:nvSpPr>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5"/>
            </p:custDataLst>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6"/>
            </p:custDataLst>
          </p:nvPr>
        </p:nvSpPr>
        <p:spPr>
          <a:xfrm>
            <a:off x="6172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lvl1pPr>
              <a:defRPr>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827399"/>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788023"/>
            <a:ext cx="5157787"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6172200" y="1827399"/>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6172200" y="2788023"/>
            <a:ext cx="5183188"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637F87A4-58F6-4A13-B65D-8A726F62FF32}"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EBD99D2D-2FB7-4C32-8E9C-F310AD3139DD}" type="slidenum">
              <a:rPr lang="zh-CN" altLang="en-US" smtClean="0"/>
            </a:fld>
            <a:endParaRPr lang="zh-CN" altLang="en-US"/>
          </a:p>
        </p:txBody>
      </p:sp>
      <p:pic>
        <p:nvPicPr>
          <p:cNvPr id="6" name="图片 5"/>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691917"/>
            <a:ext cx="4165200" cy="1600200"/>
          </a:xfrm>
        </p:spPr>
        <p:txBody>
          <a:bodyPr anchor="t" anchorCtr="0">
            <a:normAutofit/>
          </a:bodyPr>
          <a:lstStyle>
            <a:lvl1pPr>
              <a:defRPr sz="3600">
                <a:solidFill>
                  <a:schemeClr val="accent1"/>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691917"/>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292117"/>
            <a:ext cx="4165200" cy="3811588"/>
          </a:xfrm>
        </p:spPr>
        <p:txBody>
          <a:bodyPr>
            <a:normAutofit/>
          </a:bodyPr>
          <a:lstStyle>
            <a:lvl1pPr marL="0" indent="0">
              <a:buNone/>
              <a:defRPr sz="20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p:cNvPicPr>
            <a:picLocks noChangeAspect="1"/>
          </p:cNvPicPr>
          <p:nvPr>
            <p:custDataLst>
              <p:tags r:id="rId8"/>
            </p:custDataLst>
          </p:nvPr>
        </p:nvPicPr>
        <p:blipFill rotWithShape="1">
          <a:blip r:embed="rId9"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8724900" y="365125"/>
            <a:ext cx="2628900" cy="5811838"/>
          </a:xfrm>
        </p:spPr>
        <p:txBody>
          <a:bodyPr vert="eaVert"/>
          <a:lstStyle>
            <a:lvl1pPr>
              <a:defRPr>
                <a:solidFill>
                  <a:schemeClr val="accent1"/>
                </a:solidFill>
              </a:defRPr>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7734300" cy="5811838"/>
          </a:xfrm>
        </p:spPr>
        <p:txBody>
          <a:bodyPr vert="eaVert"/>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EBD99D2D-2FB7-4C32-8E9C-F310AD3139DD}"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448235"/>
            <a:ext cx="10515600" cy="576365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9" name="图片 8"/>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1098663"/>
            <a:ext cx="12180888" cy="4822598"/>
            <a:chOff x="0" y="1098663"/>
            <a:chExt cx="12180888" cy="4822598"/>
          </a:xfrm>
          <a:solidFill>
            <a:schemeClr val="bg1"/>
          </a:solidFill>
        </p:grpSpPr>
        <p:sp>
          <p:nvSpPr>
            <p:cNvPr id="6" name="矩形 5"/>
            <p:cNvSpPr/>
            <p:nvPr>
              <p:custDataLst>
                <p:tags r:id="rId3"/>
              </p:custDataLst>
            </p:nvPr>
          </p:nvSpPr>
          <p:spPr>
            <a:xfrm>
              <a:off x="0" y="1557791"/>
              <a:ext cx="12180888" cy="3904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0" y="1098663"/>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5561125"/>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1452882" y="2182043"/>
            <a:ext cx="9286238" cy="1325563"/>
          </a:xfrm>
        </p:spPr>
        <p:txBody>
          <a:bodyPr>
            <a:normAutofit/>
          </a:bodyPr>
          <a:lstStyle>
            <a:lvl1pPr algn="dist">
              <a:defRPr sz="6000">
                <a:solidFill>
                  <a:schemeClr val="accent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
        <p:nvSpPr>
          <p:cNvPr id="10" name="内容占位符 9"/>
          <p:cNvSpPr>
            <a:spLocks noGrp="1"/>
          </p:cNvSpPr>
          <p:nvPr>
            <p:ph sz="quarter" idx="13"/>
            <p:custDataLst>
              <p:tags r:id="rId10"/>
            </p:custDataLst>
          </p:nvPr>
        </p:nvSpPr>
        <p:spPr>
          <a:xfrm>
            <a:off x="1452882" y="3565957"/>
            <a:ext cx="9286238" cy="930275"/>
          </a:xfrm>
        </p:spPr>
        <p:txBody>
          <a:bodyPr>
            <a:normAutofit/>
          </a:bodyPr>
          <a:lstStyle>
            <a:lvl1pPr marL="0" indent="0" algn="ctr">
              <a:buNone/>
              <a:defRPr sz="1800">
                <a:solidFill>
                  <a:schemeClr val="accent1"/>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pic_sup"/>
          <p:cNvPicPr>
            <a:picLocks noChangeAspect="1"/>
          </p:cNvPicPr>
          <p:nvPr/>
        </p:nvPicPr>
        <p:blipFill>
          <a:blip r:embed="rId2"/>
          <a:stretch>
            <a:fillRect/>
          </a:stretch>
        </p:blipFill>
        <p:spPr>
          <a:xfrm>
            <a:off x="291465" y="303530"/>
            <a:ext cx="11607800" cy="6250305"/>
          </a:xfrm>
          <a:prstGeom prst="rect">
            <a:avLst/>
          </a:prstGeom>
        </p:spPr>
      </p:pic>
      <p:sp>
        <p:nvSpPr>
          <p:cNvPr id="6" name="矩形 5"/>
          <p:cNvSpPr/>
          <p:nvPr>
            <p:custDataLst>
              <p:tags r:id="rId3"/>
            </p:custDataLst>
          </p:nvPr>
        </p:nvSpPr>
        <p:spPr>
          <a:xfrm>
            <a:off x="291465" y="303530"/>
            <a:ext cx="11608435" cy="6250305"/>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6" name="日期占位符 15"/>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6"/>
          <p:cNvSpPr/>
          <p:nvPr>
            <p:ph type="subTitle" idx="3" hasCustomPrompt="1"/>
            <p:custDataLst>
              <p:tags r:id="rId7"/>
            </p:custDataLst>
          </p:nvPr>
        </p:nvSpPr>
        <p:spPr>
          <a:xfrm>
            <a:off x="1651356" y="4685982"/>
            <a:ext cx="8890000" cy="629285"/>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3" name="标题 8"/>
          <p:cNvSpPr>
            <a:spLocks noGrp="1"/>
          </p:cNvSpPr>
          <p:nvPr>
            <p:ph type="ctrTitle" idx="2" hasCustomPrompt="1"/>
            <p:custDataLst>
              <p:tags r:id="rId8"/>
            </p:custDataLst>
          </p:nvPr>
        </p:nvSpPr>
        <p:spPr>
          <a:xfrm>
            <a:off x="1651356" y="2431732"/>
            <a:ext cx="8891905" cy="195961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200" b="1" i="0" u="none" strike="noStrike" kern="1200" cap="none" spc="0" normalizeH="0" baseline="0" noProof="1" dirty="0">
                <a:solidFill>
                  <a:schemeClr val="lt1"/>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whole_pic"/>
          <p:cNvPicPr>
            <a:picLocks noChangeAspect="1"/>
          </p:cNvPicPr>
          <p:nvPr/>
        </p:nvPicPr>
        <p:blipFill>
          <a:blip r:embed="rId2"/>
          <a:stretch>
            <a:fillRect/>
          </a:stretch>
        </p:blipFill>
        <p:spPr>
          <a:xfrm>
            <a:off x="0" y="0"/>
            <a:ext cx="12192000" cy="6858000"/>
          </a:xfrm>
          <a:prstGeom prst="rect">
            <a:avLst/>
          </a:prstGeom>
        </p:spPr>
      </p:pic>
      <p:sp>
        <p:nvSpPr>
          <p:cNvPr id="2" name="矩形 1"/>
          <p:cNvSpPr/>
          <p:nvPr>
            <p:custDataLst>
              <p:tags r:id="rId3"/>
            </p:custDataLst>
          </p:nvPr>
        </p:nvSpPr>
        <p:spPr>
          <a:xfrm>
            <a:off x="4320540" y="0"/>
            <a:ext cx="7866380" cy="68580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4" name="日期占位符 3"/>
          <p:cNvSpPr>
            <a:spLocks noGrp="1"/>
          </p:cNvSpPr>
          <p:nvPr>
            <p:ph type="dt" sz="half" idx="10"/>
            <p:custDataLst>
              <p:tags r:id="rId4"/>
            </p:custDataLst>
          </p:nvPr>
        </p:nvSpPr>
        <p:spPr/>
        <p:txBody>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标题 5"/>
          <p:cNvSpPr>
            <a:spLocks noGrp="1"/>
          </p:cNvSpPr>
          <p:nvPr>
            <p:ph type="ctrTitle" idx="2" hasCustomPrompt="1"/>
            <p:custDataLst>
              <p:tags r:id="rId7"/>
            </p:custDataLst>
          </p:nvPr>
        </p:nvSpPr>
        <p:spPr>
          <a:xfrm>
            <a:off x="4826039" y="2590164"/>
            <a:ext cx="6844665" cy="829945"/>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8" name="副标题 6"/>
          <p:cNvSpPr>
            <a:spLocks noGrp="1"/>
          </p:cNvSpPr>
          <p:nvPr>
            <p:ph type="subTitle" idx="3" hasCustomPrompt="1"/>
            <p:custDataLst>
              <p:tags r:id="rId8"/>
            </p:custDataLst>
          </p:nvPr>
        </p:nvSpPr>
        <p:spPr>
          <a:xfrm>
            <a:off x="4826039" y="3617594"/>
            <a:ext cx="6844665" cy="86931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
        <p:nvSpPr>
          <p:cNvPr id="9" name="副标题 8"/>
          <p:cNvSpPr>
            <a:spLocks noGrp="1"/>
          </p:cNvSpPr>
          <p:nvPr>
            <p:ph type="subTitle" idx="13" hasCustomPrompt="1"/>
            <p:custDataLst>
              <p:tags r:id="rId9"/>
            </p:custDataLst>
          </p:nvPr>
        </p:nvSpPr>
        <p:spPr>
          <a:xfrm>
            <a:off x="4953039" y="3744594"/>
            <a:ext cx="6844665" cy="86931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10" name="矩形 9"/>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whole_pic"/>
          <p:cNvPicPr>
            <a:picLocks noChangeAspect="1"/>
          </p:cNvPicPr>
          <p:nvPr/>
        </p:nvPicPr>
        <p:blipFill>
          <a:blip r:embed="rId2"/>
          <a:stretch>
            <a:fillRect/>
          </a:stretch>
        </p:blipFill>
        <p:spPr>
          <a:xfrm>
            <a:off x="0" y="0"/>
            <a:ext cx="12192000" cy="6858000"/>
          </a:xfrm>
          <a:prstGeom prst="rect">
            <a:avLst/>
          </a:prstGeom>
        </p:spPr>
      </p:pic>
      <p:sp>
        <p:nvSpPr>
          <p:cNvPr id="6" name="矩形 5"/>
          <p:cNvSpPr/>
          <p:nvPr>
            <p:custDataLst>
              <p:tags r:id="rId3"/>
            </p:custDataLst>
          </p:nvPr>
        </p:nvSpPr>
        <p:spPr>
          <a:xfrm>
            <a:off x="0" y="0"/>
            <a:ext cx="12192000" cy="6858000"/>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 name="任意多边形: 形状 3"/>
          <p:cNvSpPr/>
          <p:nvPr>
            <p:custDataLst>
              <p:tags r:id="rId4"/>
            </p:custDataLst>
          </p:nvPr>
        </p:nvSpPr>
        <p:spPr>
          <a:xfrm flipH="1">
            <a:off x="2922905" y="0"/>
            <a:ext cx="9280800" cy="6858000"/>
          </a:xfrm>
          <a:custGeom>
            <a:avLst/>
            <a:gdLst>
              <a:gd name="connsiteX0" fmla="*/ 0 w 9281536"/>
              <a:gd name="connsiteY0" fmla="*/ 0 h 6858000"/>
              <a:gd name="connsiteX1" fmla="*/ 7567200 w 9281536"/>
              <a:gd name="connsiteY1" fmla="*/ 0 h 6858000"/>
              <a:gd name="connsiteX2" fmla="*/ 9281536 w 9281536"/>
              <a:gd name="connsiteY2" fmla="*/ 6858000 h 6858000"/>
              <a:gd name="connsiteX3" fmla="*/ 0 w 92815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81536" h="6858000">
                <a:moveTo>
                  <a:pt x="0" y="0"/>
                </a:moveTo>
                <a:lnTo>
                  <a:pt x="7567200" y="0"/>
                </a:lnTo>
                <a:lnTo>
                  <a:pt x="9281536" y="6858000"/>
                </a:lnTo>
                <a:lnTo>
                  <a:pt x="0" y="6858000"/>
                </a:lnTo>
                <a:close/>
              </a:path>
            </a:pathLst>
          </a:custGeom>
          <a:solidFill>
            <a:srgbClr val="EA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日期占位符 1"/>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pic_sup"/>
          <p:cNvPicPr>
            <a:picLocks noChangeAspect="1"/>
          </p:cNvPicPr>
          <p:nvPr/>
        </p:nvPicPr>
        <p:blipFill>
          <a:blip r:embed="rId2"/>
          <a:stretch>
            <a:fillRect/>
          </a:stretch>
        </p:blipFill>
        <p:spPr>
          <a:xfrm>
            <a:off x="291465" y="303530"/>
            <a:ext cx="11607800" cy="6250305"/>
          </a:xfrm>
          <a:prstGeom prst="rect">
            <a:avLst/>
          </a:prstGeom>
        </p:spPr>
      </p:pic>
      <p:sp>
        <p:nvSpPr>
          <p:cNvPr id="6" name="矩形 5"/>
          <p:cNvSpPr/>
          <p:nvPr>
            <p:custDataLst>
              <p:tags r:id="rId3"/>
            </p:custDataLst>
          </p:nvPr>
        </p:nvSpPr>
        <p:spPr>
          <a:xfrm>
            <a:off x="291465" y="303530"/>
            <a:ext cx="11608435" cy="6250305"/>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5"/>
          <p:cNvSpPr/>
          <p:nvPr>
            <p:ph type="body" idx="1" hasCustomPrompt="1"/>
            <p:custDataLst>
              <p:tags r:id="rId7"/>
            </p:custDataLst>
          </p:nvPr>
        </p:nvSpPr>
        <p:spPr>
          <a:xfrm>
            <a:off x="1652308" y="5126037"/>
            <a:ext cx="8890000" cy="599440"/>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6"/>
          <p:cNvSpPr>
            <a:spLocks noGrp="1"/>
          </p:cNvSpPr>
          <p:nvPr>
            <p:ph type="title" hasCustomPrompt="1"/>
            <p:custDataLst>
              <p:tags r:id="rId8"/>
            </p:custDataLst>
          </p:nvPr>
        </p:nvSpPr>
        <p:spPr>
          <a:xfrm>
            <a:off x="1652308" y="2471102"/>
            <a:ext cx="8890000" cy="231838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lt1"/>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291465" y="303530"/>
            <a:ext cx="11608435" cy="625030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291465" y="0"/>
            <a:ext cx="11608435" cy="6858000"/>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4824095" cy="68580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266382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302260"/>
            <a:ext cx="12192000" cy="6549390"/>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5028565"/>
            <a:ext cx="12192000" cy="182943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9144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953135"/>
            <a:ext cx="12192000" cy="495109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screen"/>
          <a:stretch>
            <a:fillRect/>
          </a:stretch>
        </p:blipFill>
        <p:spPr>
          <a:xfrm>
            <a:off x="609600" y="735096"/>
            <a:ext cx="5486400" cy="5387807"/>
          </a:xfrm>
          <a:prstGeom prst="rect">
            <a:avLst/>
          </a:prstGeom>
        </p:spPr>
      </p:pic>
      <p:pic>
        <p:nvPicPr>
          <p:cNvPr id="5" name="图片 4"/>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16" name="日期占位符 15"/>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1"/>
          <p:cNvSpPr>
            <a:spLocks noGrp="1"/>
          </p:cNvSpPr>
          <p:nvPr>
            <p:ph type="subTitle" idx="13" hasCustomPrompt="1"/>
            <p:custDataLst>
              <p:tags r:id="rId11"/>
            </p:custDataLst>
          </p:nvPr>
        </p:nvSpPr>
        <p:spPr>
          <a:xfrm>
            <a:off x="6548755" y="3639820"/>
            <a:ext cx="4923155" cy="370205"/>
          </a:xfrm>
        </p:spPr>
        <p:txBody>
          <a:bodyPr vert="horz" lIns="0" tIns="0" rIns="0" bIns="0" rtlCol="0" anchor="b" anchorCtr="0">
            <a:normAutofit/>
          </a:bodyPr>
          <a:lstStyle>
            <a:lvl1pPr marL="0" indent="0">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228600" marR="0" lvl="0" indent="-228600">
              <a:lnSpc>
                <a:spcPct val="100000"/>
              </a:lnSpc>
              <a:spcAft>
                <a:spcPts val="0"/>
              </a:spcAft>
              <a:buClrTx/>
              <a:buSzTx/>
            </a:pPr>
            <a:r>
              <a:rPr lang="zh-CN" altLang="en-US" dirty="0"/>
              <a:t>单击此处编辑副标题</a:t>
            </a:r>
            <a:endParaRPr lang="zh-CN" altLang="en-US" dirty="0"/>
          </a:p>
        </p:txBody>
      </p:sp>
      <p:sp>
        <p:nvSpPr>
          <p:cNvPr id="3" name="标题 2"/>
          <p:cNvSpPr>
            <a:spLocks noGrp="1"/>
          </p:cNvSpPr>
          <p:nvPr>
            <p:ph type="ctrTitle" idx="14" hasCustomPrompt="1"/>
            <p:custDataLst>
              <p:tags r:id="rId12"/>
            </p:custDataLst>
          </p:nvPr>
        </p:nvSpPr>
        <p:spPr>
          <a:xfrm>
            <a:off x="6548755" y="2237740"/>
            <a:ext cx="4922520" cy="1271270"/>
          </a:xfrm>
        </p:spPr>
        <p:txBody>
          <a:bodyPr vert="horz" lIns="0" tIns="0" rIns="0" bIns="0" rtlCol="0" anchor="b" anchorCtr="0">
            <a:normAutofit/>
          </a:bodyPr>
          <a:lstStyle>
            <a:lvl1pPr marL="0" indent="0">
              <a:buFont typeface="Arial" panose="020B0604020202020204" pitchFamily="34" charset="0"/>
              <a:buNone/>
              <a:defRPr lang="zh-CN" altLang="en-US" sz="6600" b="0" spc="6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397000"/>
            <a:ext cx="2069184" cy="4064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0122816" y="1397000"/>
            <a:ext cx="2069184"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rgbClr val="FCFDFD"/>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2"/>
            </p:custDataLst>
          </p:nvPr>
        </p:nvSpPr>
        <p:spPr>
          <a:xfrm>
            <a:off x="2137410" y="2691737"/>
            <a:ext cx="6435090" cy="879449"/>
          </a:xfrm>
        </p:spPr>
        <p:txBody>
          <a:bodyPr anchor="b">
            <a:normAutofit/>
          </a:bodyPr>
          <a:lstStyle>
            <a:lvl1pPr algn="r">
              <a:defRPr sz="4800" baseline="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304800" y="1273877"/>
            <a:ext cx="4389120" cy="4310246"/>
          </a:xfrm>
          <a:prstGeom prst="rect">
            <a:avLst/>
          </a:prstGeom>
        </p:spPr>
      </p:pic>
      <p:sp>
        <p:nvSpPr>
          <p:cNvPr id="7" name="矩形 6"/>
          <p:cNvSpPr/>
          <p:nvPr userDrawn="1">
            <p:custDataLst>
              <p:tags r:id="rId5"/>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userDrawn="1">
            <p:custDataLst>
              <p:tags r:id="rId6"/>
            </p:custDataLst>
          </p:nvPr>
        </p:nvPicPr>
        <p:blipFill>
          <a:blip r:embed="rId7" r:link="rId8" cstate="screen"/>
          <a:stretch>
            <a:fillRect/>
          </a:stretch>
        </p:blipFill>
        <p:spPr>
          <a:xfrm>
            <a:off x="11471910" y="6431280"/>
            <a:ext cx="720090" cy="426720"/>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6096000" y="735096"/>
            <a:ext cx="5486400" cy="5387807"/>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0"/>
            <a:ext cx="720090" cy="42672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11"/>
            </p:custDataLst>
          </p:nvPr>
        </p:nvSpPr>
        <p:spPr>
          <a:xfrm>
            <a:off x="995045" y="3129280"/>
            <a:ext cx="4359910" cy="1172210"/>
          </a:xfrm>
        </p:spPr>
        <p:txBody>
          <a:bodyPr vert="horz" lIns="0" tIns="0" rIns="0" bIns="0" rtlCol="0" anchor="t" anchorCtr="0">
            <a:normAutofit/>
          </a:bodyPr>
          <a:lstStyle>
            <a:lvl1pP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a:t>编辑标题</a:t>
            </a:r>
            <a:endParaRPr lang="zh-CN" altLang="en-US"/>
          </a:p>
        </p:txBody>
      </p:sp>
      <p:sp>
        <p:nvSpPr>
          <p:cNvPr id="8" name="文本占位符 7"/>
          <p:cNvSpPr>
            <a:spLocks noGrp="1"/>
          </p:cNvSpPr>
          <p:nvPr>
            <p:ph type="body" idx="14" hasCustomPrompt="1"/>
            <p:custDataLst>
              <p:tags r:id="rId12"/>
            </p:custDataLst>
          </p:nvPr>
        </p:nvSpPr>
        <p:spPr>
          <a:xfrm>
            <a:off x="995680" y="2556510"/>
            <a:ext cx="4359275" cy="370205"/>
          </a:xfrm>
        </p:spPr>
        <p:txBody>
          <a:bodyPr vert="horz" lIns="0" tIns="0" rIns="0" bIns="0" rtlCol="0" anchor="b" anchorCtr="0">
            <a:normAutofit/>
          </a:bodyPr>
          <a:lstStyle>
            <a:lvl1pPr>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p:cNvPicPr/>
          <p:nvPr userDrawn="1">
            <p:custDataLst>
              <p:tags r:id="rId3"/>
            </p:custDataLst>
          </p:nvPr>
        </p:nvPicPr>
        <p:blipFill>
          <a:blip r:embed="rId4" r:link="rId5" cstate="screen"/>
          <a:stretch>
            <a:fillRect/>
          </a:stretch>
        </p:blipFill>
        <p:spPr>
          <a:xfrm>
            <a:off x="11471910" y="0"/>
            <a:ext cx="720090" cy="42672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431280"/>
            <a:ext cx="720090" cy="42672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431280"/>
            <a:ext cx="720090" cy="42672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10571480" y="5897880"/>
            <a:ext cx="1619885" cy="9601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897880"/>
            <a:ext cx="1619885" cy="96012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4667" y="0"/>
            <a:ext cx="12122666"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3"/>
          <p:cNvSpPr/>
          <p:nvPr>
            <p:ph type="ctrTitle" idx="2" hasCustomPrompt="1"/>
            <p:custDataLst>
              <p:tags r:id="rId4"/>
            </p:custDataLst>
          </p:nvPr>
        </p:nvSpPr>
        <p:spPr>
          <a:xfrm>
            <a:off x="1219210" y="2063392"/>
            <a:ext cx="4826038" cy="1784985"/>
          </a:xfr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400" b="1" i="0" u="none" strike="noStrike" kern="1200" cap="none" spc="6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stretch>
            <a:fillRect/>
          </a:stretch>
        </p:blipFill>
        <p:spPr>
          <a:xfrm>
            <a:off x="215153" y="1811319"/>
            <a:ext cx="3105936" cy="323535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7498080" y="1234440"/>
            <a:ext cx="4213555" cy="438912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4667" y="0"/>
            <a:ext cx="12122666"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2"/>
          </a:solidFill>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6987434" y="3236384"/>
            <a:ext cx="4355724" cy="1569720"/>
          </a:xfrm>
        </p:spPr>
        <p:txBody>
          <a:bodyPr vert="horz" wrap="square" lIns="90170" tIns="46990" rIns="90170" bIns="46990" anchor="t" anchorCtr="0">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6987435" y="2061000"/>
            <a:ext cx="4355151" cy="970915"/>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cxnSp>
        <p:nvCxnSpPr>
          <p:cNvPr id="4" name="直接连接符 3"/>
          <p:cNvCxnSpPr/>
          <p:nvPr userDrawn="1">
            <p:custDataLst>
              <p:tags r:id="rId10"/>
            </p:custDataLst>
          </p:nvPr>
        </p:nvCxnSpPr>
        <p:spPr>
          <a:xfrm flipV="1">
            <a:off x="6427153" y="2158990"/>
            <a:ext cx="0" cy="254002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445443"/>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760160" y="2580816"/>
            <a:ext cx="5007839" cy="835660"/>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4759959" y="3508375"/>
            <a:ext cx="5007839" cy="413385"/>
          </a:xfrm>
        </p:spPr>
        <p:txBody>
          <a:bodyPr vert="horz" wrap="square" lIns="90170" tIns="46990" rIns="90170" bIns="4699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1866507"/>
            <a:ext cx="4389120" cy="3124986"/>
          </a:xfrm>
          <a:prstGeom prst="rect">
            <a:avLst/>
          </a:prstGeom>
        </p:spPr>
      </p:pic>
      <p:sp>
        <p:nvSpPr>
          <p:cNvPr id="6"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title"/>
            <p:custDataLst>
              <p:tags r:id="rId6"/>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2"/>
          </a:solidFill>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0" name="矩形 9"/>
          <p:cNvSpPr/>
          <p:nvPr userDrawn="1">
            <p:custDataLst>
              <p:tags r:id="rId8"/>
            </p:custDataLst>
          </p:nvPr>
        </p:nvSpPr>
        <p:spPr>
          <a:xfrm>
            <a:off x="6837045" y="1917000"/>
            <a:ext cx="4359910" cy="44297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9" name="文本占位符 8"/>
          <p:cNvSpPr>
            <a:spLocks noGrp="1"/>
          </p:cNvSpPr>
          <p:nvPr>
            <p:ph type="body" sz="quarter" idx="16" hasCustomPrompt="1"/>
            <p:custDataLst>
              <p:tags r:id="rId9"/>
            </p:custDataLst>
          </p:nvPr>
        </p:nvSpPr>
        <p:spPr>
          <a:xfrm>
            <a:off x="6874946" y="4033838"/>
            <a:ext cx="191071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8" name="文本占位符 7"/>
          <p:cNvSpPr>
            <a:spLocks noGrp="1"/>
          </p:cNvSpPr>
          <p:nvPr>
            <p:ph type="body" sz="quarter" idx="15" hasCustomPrompt="1"/>
            <p:custDataLst>
              <p:tags r:id="rId10"/>
            </p:custDataLst>
          </p:nvPr>
        </p:nvSpPr>
        <p:spPr>
          <a:xfrm>
            <a:off x="6874946" y="4508817"/>
            <a:ext cx="191071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7" name="文本占位符 6"/>
          <p:cNvSpPr>
            <a:spLocks noGrp="1"/>
          </p:cNvSpPr>
          <p:nvPr>
            <p:ph type="body" idx="14" hasCustomPrompt="1"/>
            <p:custDataLst>
              <p:tags r:id="rId11"/>
            </p:custDataLst>
          </p:nvPr>
        </p:nvSpPr>
        <p:spPr>
          <a:xfrm>
            <a:off x="6874947" y="1940242"/>
            <a:ext cx="4322008" cy="419734"/>
          </a:xfrm>
        </p:spPr>
        <p:txBody>
          <a:bodyPr vert="horz" wrap="square" lIns="90170" tIns="46990" rIns="90170" bIns="46990" anchor="ctr"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2"/>
            </p:custDataLst>
          </p:nvPr>
        </p:nvSpPr>
        <p:spPr>
          <a:xfrm>
            <a:off x="6837045" y="2636837"/>
            <a:ext cx="4359910" cy="1120140"/>
          </a:xfrm>
        </p:spPr>
        <p:txBody>
          <a:bodyPr vert="horz" wrap="square" lIns="90170" tIns="46990" rIns="90170" bIns="4699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cxnSp>
        <p:nvCxnSpPr>
          <p:cNvPr id="11" name="直接连接符 10"/>
          <p:cNvCxnSpPr/>
          <p:nvPr userDrawn="1">
            <p:custDataLst>
              <p:tags r:id="rId13"/>
            </p:custDataLst>
          </p:nvPr>
        </p:nvCxnSpPr>
        <p:spPr>
          <a:xfrm>
            <a:off x="6874945" y="3894138"/>
            <a:ext cx="120052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84964"/>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73036"/>
            <a:ext cx="720090" cy="684964"/>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44583"/>
            <a:ext cx="720090" cy="513418"/>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316832"/>
            <a:ext cx="1620202" cy="1541168"/>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702810"/>
            <a:ext cx="1620202" cy="115519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1097" y="92"/>
            <a:ext cx="12189804" cy="685781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600" dirty="0">
              <a:solidFill>
                <a:srgbClr val="75592A"/>
              </a:solidFill>
              <a:latin typeface="微软雅黑" panose="020B0503020204020204" charset="-122"/>
              <a:ea typeface="微软雅黑" panose="020B0503020204020204" charset="-122"/>
            </a:endParaRPr>
          </a:p>
        </p:txBody>
      </p:sp>
      <p:grpSp>
        <p:nvGrpSpPr>
          <p:cNvPr id="10" name="组合 9"/>
          <p:cNvGrpSpPr/>
          <p:nvPr userDrawn="1">
            <p:custDataLst>
              <p:tags r:id="rId3"/>
            </p:custDataLst>
          </p:nvPr>
        </p:nvGrpSpPr>
        <p:grpSpPr>
          <a:xfrm>
            <a:off x="611656" y="713766"/>
            <a:ext cx="4508032" cy="5430468"/>
            <a:chOff x="960643" y="1016585"/>
            <a:chExt cx="3630716" cy="4372965"/>
          </a:xfrm>
        </p:grpSpPr>
        <p:pic>
          <p:nvPicPr>
            <p:cNvPr id="11" name="图片 10"/>
            <p:cNvPicPr>
              <a:picLocks noChangeAspect="1"/>
            </p:cNvPicPr>
            <p:nvPr>
              <p:custDataLst>
                <p:tags r:id="rId4"/>
              </p:custDataLst>
            </p:nvPr>
          </p:nvPicPr>
          <p:blipFill>
            <a:blip r:embed="rId5"/>
            <a:stretch>
              <a:fillRect/>
            </a:stretch>
          </p:blipFill>
          <p:spPr>
            <a:xfrm>
              <a:off x="2177825" y="1016585"/>
              <a:ext cx="2413534" cy="4320226"/>
            </a:xfrm>
            <a:prstGeom prst="rect">
              <a:avLst/>
            </a:prstGeom>
          </p:spPr>
        </p:pic>
        <p:pic>
          <p:nvPicPr>
            <p:cNvPr id="12" name="图片 11"/>
            <p:cNvPicPr>
              <a:picLocks noChangeAspect="1"/>
            </p:cNvPicPr>
            <p:nvPr>
              <p:custDataLst>
                <p:tags r:id="rId6"/>
              </p:custDataLst>
            </p:nvPr>
          </p:nvPicPr>
          <p:blipFill>
            <a:blip r:embed="rId7"/>
            <a:stretch>
              <a:fillRect/>
            </a:stretch>
          </p:blipFill>
          <p:spPr>
            <a:xfrm flipH="1">
              <a:off x="960643" y="2479036"/>
              <a:ext cx="1625985" cy="2910514"/>
            </a:xfrm>
            <a:prstGeom prst="rect">
              <a:avLst/>
            </a:prstGeom>
          </p:spPr>
        </p:pic>
      </p:grpSp>
      <p:cxnSp>
        <p:nvCxnSpPr>
          <p:cNvPr id="14" name="直接连接符 13"/>
          <p:cNvCxnSpPr/>
          <p:nvPr userDrawn="1">
            <p:custDataLst>
              <p:tags r:id="rId8"/>
            </p:custDataLst>
          </p:nvPr>
        </p:nvCxnSpPr>
        <p:spPr>
          <a:xfrm>
            <a:off x="5040749" y="3289555"/>
            <a:ext cx="5818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4585657" y="1998288"/>
            <a:ext cx="7023583" cy="1230794"/>
          </a:xfrm>
        </p:spPr>
        <p:txBody>
          <a:bodyPr lIns="90000" tIns="46800" rIns="90000" bIns="46800" anchor="b" anchorCtr="0">
            <a:normAutofit/>
          </a:bodyPr>
          <a:lstStyle>
            <a:lvl1pPr algn="ctr">
              <a:defRPr sz="6350" spc="600" baseline="0">
                <a:gradFill>
                  <a:gsLst>
                    <a:gs pos="13000">
                      <a:schemeClr val="accent1">
                        <a:lumMod val="60000"/>
                        <a:lumOff val="40000"/>
                      </a:schemeClr>
                    </a:gs>
                    <a:gs pos="100000">
                      <a:schemeClr val="accent1"/>
                    </a:gs>
                  </a:gsLst>
                  <a:lin ang="16620000" scaled="0"/>
                </a:gra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0"/>
            </p:custDataLst>
          </p:nvPr>
        </p:nvSpPr>
        <p:spPr>
          <a:xfrm>
            <a:off x="4585657" y="3318720"/>
            <a:ext cx="7023583" cy="426161"/>
          </a:xfrm>
        </p:spPr>
        <p:txBody>
          <a:bodyPr lIns="90000" tIns="46800" rIns="90000" bIns="46800">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4"/>
            </p:custDataLst>
          </p:nvPr>
        </p:nvSpPr>
        <p:spPr>
          <a:xfrm>
            <a:off x="4579811" y="3810373"/>
            <a:ext cx="7035009" cy="819869"/>
          </a:xfrm>
        </p:spPr>
        <p:txBody>
          <a:bodyPr>
            <a:normAutofit/>
          </a:bodyPr>
          <a:lstStyle>
            <a:lvl1pPr marL="0" indent="0" algn="ctr">
              <a:buNone/>
              <a:defRPr sz="1695" baseline="0">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611656" y="713766"/>
            <a:ext cx="4508032" cy="5430468"/>
            <a:chOff x="960643" y="1016585"/>
            <a:chExt cx="3630716" cy="4372965"/>
          </a:xfrm>
        </p:grpSpPr>
        <p:pic>
          <p:nvPicPr>
            <p:cNvPr id="18" name="图片 17"/>
            <p:cNvPicPr>
              <a:picLocks noChangeAspect="1"/>
            </p:cNvPicPr>
            <p:nvPr>
              <p:custDataLst>
                <p:tags r:id="rId3"/>
              </p:custDataLst>
            </p:nvPr>
          </p:nvPicPr>
          <p:blipFill>
            <a:blip r:embed="rId4"/>
            <a:stretch>
              <a:fillRect/>
            </a:stretch>
          </p:blipFill>
          <p:spPr>
            <a:xfrm>
              <a:off x="2177825" y="1016585"/>
              <a:ext cx="2413534" cy="4320226"/>
            </a:xfrm>
            <a:prstGeom prst="rect">
              <a:avLst/>
            </a:prstGeom>
          </p:spPr>
        </p:pic>
        <p:pic>
          <p:nvPicPr>
            <p:cNvPr id="19" name="图片 18"/>
            <p:cNvPicPr>
              <a:picLocks noChangeAspect="1"/>
            </p:cNvPicPr>
            <p:nvPr>
              <p:custDataLst>
                <p:tags r:id="rId5"/>
              </p:custDataLst>
            </p:nvPr>
          </p:nvPicPr>
          <p:blipFill>
            <a:blip r:embed="rId6"/>
            <a:stretch>
              <a:fillRect/>
            </a:stretch>
          </p:blipFill>
          <p:spPr>
            <a:xfrm flipH="1">
              <a:off x="960643" y="2479036"/>
              <a:ext cx="1625985" cy="2910514"/>
            </a:xfrm>
            <a:prstGeom prst="rect">
              <a:avLst/>
            </a:prstGeom>
          </p:spPr>
        </p:pic>
      </p:grpSp>
      <p:grpSp>
        <p:nvGrpSpPr>
          <p:cNvPr id="20" name="组合 19"/>
          <p:cNvGrpSpPr>
            <a:grpSpLocks noChangeAspect="1"/>
          </p:cNvGrpSpPr>
          <p:nvPr userDrawn="1">
            <p:custDataLst>
              <p:tags r:id="rId7"/>
            </p:custDataLst>
          </p:nvPr>
        </p:nvGrpSpPr>
        <p:grpSpPr>
          <a:xfrm>
            <a:off x="8051097" y="3980546"/>
            <a:ext cx="761863" cy="150167"/>
            <a:chOff x="7267954" y="3481702"/>
            <a:chExt cx="1179029" cy="232357"/>
          </a:xfrm>
          <a:solidFill>
            <a:srgbClr val="B27E7C"/>
          </a:solidFill>
        </p:grpSpPr>
        <p:sp>
          <p:nvSpPr>
            <p:cNvPr id="21" name="椭圆 20"/>
            <p:cNvSpPr/>
            <p:nvPr>
              <p:custDataLst>
                <p:tags r:id="rId8"/>
              </p:custDataLst>
            </p:nvPr>
          </p:nvSpPr>
          <p:spPr>
            <a:xfrm>
              <a:off x="7267954"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sp>
          <p:nvSpPr>
            <p:cNvPr id="22" name="椭圆 21"/>
            <p:cNvSpPr/>
            <p:nvPr>
              <p:custDataLst>
                <p:tags r:id="rId9"/>
              </p:custDataLst>
            </p:nvPr>
          </p:nvSpPr>
          <p:spPr>
            <a:xfrm>
              <a:off x="7741290"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sp>
          <p:nvSpPr>
            <p:cNvPr id="23" name="椭圆 22"/>
            <p:cNvSpPr/>
            <p:nvPr>
              <p:custDataLst>
                <p:tags r:id="rId10"/>
              </p:custDataLst>
            </p:nvPr>
          </p:nvSpPr>
          <p:spPr>
            <a:xfrm>
              <a:off x="8214626"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grpSp>
      <p:sp>
        <p:nvSpPr>
          <p:cNvPr id="4" name="日期占位符 3"/>
          <p:cNvSpPr>
            <a:spLocks noGrp="1"/>
          </p:cNvSpPr>
          <p:nvPr>
            <p:ph type="dt" sz="half" idx="10"/>
            <p:custDataLst>
              <p:tags r:id="rId1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24" name="标题 23"/>
          <p:cNvSpPr>
            <a:spLocks noGrp="1"/>
          </p:cNvSpPr>
          <p:nvPr>
            <p:ph type="title" hasCustomPrompt="1"/>
            <p:custDataLst>
              <p:tags r:id="rId14"/>
            </p:custDataLst>
          </p:nvPr>
        </p:nvSpPr>
        <p:spPr>
          <a:xfrm>
            <a:off x="5524529" y="2857442"/>
            <a:ext cx="5814998" cy="1081092"/>
          </a:xfrm>
        </p:spPr>
        <p:txBody>
          <a:bodyPr lIns="90000" tIns="46800" rIns="90000" bIns="46800" anchor="b" anchorCtr="0">
            <a:normAutofit/>
          </a:bodyPr>
          <a:lstStyle>
            <a:lvl1pPr algn="ctr">
              <a:defRPr sz="5080">
                <a:solidFill>
                  <a:schemeClr val="accent1"/>
                </a:solidFill>
              </a:defRPr>
            </a:lvl1pPr>
          </a:lstStyle>
          <a:p>
            <a:r>
              <a:rPr lang="zh-CN" altLang="en-US" dirty="0"/>
              <a:t>单击此处编辑标题</a:t>
            </a:r>
            <a:endParaRPr lang="zh-CN" altLang="en-US" dirty="0"/>
          </a:p>
        </p:txBody>
      </p:sp>
      <p:sp>
        <p:nvSpPr>
          <p:cNvPr id="26" name="文本占位符 25"/>
          <p:cNvSpPr>
            <a:spLocks noGrp="1"/>
          </p:cNvSpPr>
          <p:nvPr>
            <p:ph type="body" sz="quarter" idx="13" hasCustomPrompt="1"/>
            <p:custDataLst>
              <p:tags r:id="rId15"/>
            </p:custDataLst>
          </p:nvPr>
        </p:nvSpPr>
        <p:spPr>
          <a:xfrm>
            <a:off x="5524432" y="4171065"/>
            <a:ext cx="5815910" cy="1109653"/>
          </a:xfrm>
        </p:spPr>
        <p:txBody>
          <a:bodyPr lIns="90000" tIns="46800" rIns="90000" bIns="46800">
            <a:normAutofit/>
          </a:bodyPr>
          <a:lstStyle>
            <a:lvl1pPr marL="0" indent="0" algn="ctr">
              <a:buNone/>
              <a:defRPr sz="1905">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90606" y="5655078"/>
            <a:ext cx="1200722" cy="1221739"/>
            <a:chOff x="550597" y="1016585"/>
            <a:chExt cx="3404483" cy="3461451"/>
          </a:xfrm>
        </p:grpSpPr>
        <p:pic>
          <p:nvPicPr>
            <p:cNvPr id="9" name="图片 8"/>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10" name="图片 9"/>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0"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611656" y="713766"/>
            <a:ext cx="4508032" cy="5430468"/>
            <a:chOff x="960643" y="1016585"/>
            <a:chExt cx="3630716" cy="4372965"/>
          </a:xfrm>
        </p:grpSpPr>
        <p:pic>
          <p:nvPicPr>
            <p:cNvPr id="7" name="图片 6"/>
            <p:cNvPicPr>
              <a:picLocks noChangeAspect="1"/>
            </p:cNvPicPr>
            <p:nvPr>
              <p:custDataLst>
                <p:tags r:id="rId3"/>
              </p:custDataLst>
            </p:nvPr>
          </p:nvPicPr>
          <p:blipFill>
            <a:blip r:embed="rId4"/>
            <a:stretch>
              <a:fillRect/>
            </a:stretch>
          </p:blipFill>
          <p:spPr>
            <a:xfrm>
              <a:off x="2177825" y="1016585"/>
              <a:ext cx="2413534" cy="4320226"/>
            </a:xfrm>
            <a:prstGeom prst="rect">
              <a:avLst/>
            </a:prstGeom>
          </p:spPr>
        </p:pic>
        <p:pic>
          <p:nvPicPr>
            <p:cNvPr id="8" name="图片 7"/>
            <p:cNvPicPr>
              <a:picLocks noChangeAspect="1"/>
            </p:cNvPicPr>
            <p:nvPr>
              <p:custDataLst>
                <p:tags r:id="rId5"/>
              </p:custDataLst>
            </p:nvPr>
          </p:nvPicPr>
          <p:blipFill>
            <a:blip r:embed="rId6"/>
            <a:stretch>
              <a:fillRect/>
            </a:stretch>
          </p:blipFill>
          <p:spPr>
            <a:xfrm flipH="1">
              <a:off x="960643" y="2479036"/>
              <a:ext cx="1625985" cy="2910514"/>
            </a:xfrm>
            <a:prstGeom prst="rect">
              <a:avLst/>
            </a:prstGeom>
          </p:spPr>
        </p:pic>
      </p:grpSp>
      <p:sp>
        <p:nvSpPr>
          <p:cNvPr id="2" name="标题 1"/>
          <p:cNvSpPr>
            <a:spLocks noGrp="1"/>
          </p:cNvSpPr>
          <p:nvPr>
            <p:ph type="title"/>
            <p:custDataLst>
              <p:tags r:id="rId7"/>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90606" y="5655078"/>
            <a:ext cx="1200722" cy="1221739"/>
            <a:chOff x="550597" y="1016585"/>
            <a:chExt cx="3404483" cy="3461451"/>
          </a:xfrm>
        </p:grpSpPr>
        <p:pic>
          <p:nvPicPr>
            <p:cNvPr id="9" name="图片 8"/>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10" name="图片 9"/>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990606" y="5655078"/>
            <a:ext cx="1200722" cy="1221739"/>
            <a:chOff x="550597" y="1016585"/>
            <a:chExt cx="3404483" cy="3461451"/>
          </a:xfrm>
        </p:grpSpPr>
        <p:pic>
          <p:nvPicPr>
            <p:cNvPr id="8" name="图片 7"/>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9" name="图片 8"/>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flipV="1">
            <a:off x="1097" y="92"/>
            <a:ext cx="12189804" cy="685781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600" dirty="0">
              <a:solidFill>
                <a:srgbClr val="75592A"/>
              </a:solidFill>
              <a:latin typeface="微软雅黑" panose="020B0503020204020204" charset="-122"/>
              <a:ea typeface="微软雅黑" panose="020B0503020204020204" charset="-122"/>
            </a:endParaRPr>
          </a:p>
        </p:txBody>
      </p:sp>
      <p:cxnSp>
        <p:nvCxnSpPr>
          <p:cNvPr id="7" name="直接连接符 6"/>
          <p:cNvCxnSpPr/>
          <p:nvPr userDrawn="1">
            <p:custDataLst>
              <p:tags r:id="rId3"/>
            </p:custDataLst>
          </p:nvPr>
        </p:nvCxnSpPr>
        <p:spPr>
          <a:xfrm>
            <a:off x="4768584" y="3166715"/>
            <a:ext cx="650448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custDataLst>
              <p:tags r:id="rId4"/>
            </p:custDataLst>
          </p:nvPr>
        </p:nvGrpSpPr>
        <p:grpSpPr>
          <a:xfrm>
            <a:off x="611656" y="713766"/>
            <a:ext cx="4508032" cy="5430468"/>
            <a:chOff x="960643" y="1016585"/>
            <a:chExt cx="3630716" cy="4372965"/>
          </a:xfrm>
        </p:grpSpPr>
        <p:pic>
          <p:nvPicPr>
            <p:cNvPr id="9" name="图片 8"/>
            <p:cNvPicPr>
              <a:picLocks noChangeAspect="1"/>
            </p:cNvPicPr>
            <p:nvPr>
              <p:custDataLst>
                <p:tags r:id="rId5"/>
              </p:custDataLst>
            </p:nvPr>
          </p:nvPicPr>
          <p:blipFill>
            <a:blip r:embed="rId6"/>
            <a:stretch>
              <a:fillRect/>
            </a:stretch>
          </p:blipFill>
          <p:spPr>
            <a:xfrm>
              <a:off x="2177825" y="1016585"/>
              <a:ext cx="2413534" cy="4320226"/>
            </a:xfrm>
            <a:prstGeom prst="rect">
              <a:avLst/>
            </a:prstGeom>
          </p:spPr>
        </p:pic>
        <p:pic>
          <p:nvPicPr>
            <p:cNvPr id="10" name="图片 9"/>
            <p:cNvPicPr>
              <a:picLocks noChangeAspect="1"/>
            </p:cNvPicPr>
            <p:nvPr>
              <p:custDataLst>
                <p:tags r:id="rId7"/>
              </p:custDataLst>
            </p:nvPr>
          </p:nvPicPr>
          <p:blipFill>
            <a:blip r:embed="rId8"/>
            <a:stretch>
              <a:fillRect/>
            </a:stretch>
          </p:blipFill>
          <p:spPr>
            <a:xfrm flipH="1">
              <a:off x="960643" y="2479036"/>
              <a:ext cx="1625985" cy="2910514"/>
            </a:xfrm>
            <a:prstGeom prst="rect">
              <a:avLst/>
            </a:prstGeom>
          </p:spPr>
        </p:pic>
      </p:grpSp>
      <p:sp>
        <p:nvSpPr>
          <p:cNvPr id="2" name="标题 1"/>
          <p:cNvSpPr>
            <a:spLocks noGrp="1"/>
          </p:cNvSpPr>
          <p:nvPr>
            <p:ph type="title" hasCustomPrompt="1"/>
            <p:custDataLst>
              <p:tags r:id="rId9"/>
            </p:custDataLst>
          </p:nvPr>
        </p:nvSpPr>
        <p:spPr>
          <a:xfrm>
            <a:off x="4637478" y="2095365"/>
            <a:ext cx="6792169" cy="1031904"/>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395" b="1" i="0" u="none" strike="noStrike" kern="1200" cap="none" spc="600" normalizeH="0" baseline="0" noProof="1" dirty="0">
                <a:gradFill>
                  <a:gsLst>
                    <a:gs pos="13000">
                      <a:schemeClr val="accent1">
                        <a:lumMod val="60000"/>
                        <a:lumOff val="40000"/>
                      </a:schemeClr>
                    </a:gs>
                    <a:gs pos="100000">
                      <a:schemeClr val="accent1"/>
                    </a:gs>
                  </a:gsLst>
                  <a:lin ang="16620000" scaled="0"/>
                </a:gra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637314" y="3180697"/>
            <a:ext cx="6792497" cy="506218"/>
          </a:xfrm>
        </p:spPr>
        <p:txBody>
          <a:bodyPr lIns="90000" tIns="46800" rIns="90000" bIns="46800">
            <a:normAutofit/>
          </a:bodyPr>
          <a:lstStyle>
            <a:lvl1pPr marL="0" indent="0" algn="ctr">
              <a:buNone/>
              <a:defRPr sz="1905">
                <a:solidFill>
                  <a:schemeClr val="tx1">
                    <a:lumMod val="85000"/>
                    <a:lumOff val="15000"/>
                  </a:schemeClr>
                </a:solidFill>
              </a:defRPr>
            </a:lvl1pPr>
          </a:lstStyle>
          <a:p>
            <a:pPr lvl="0"/>
            <a:r>
              <a:rPr lang="zh-CN" altLang="en-US" dirty="0"/>
              <a:t>单击此处编辑文本</a:t>
            </a:r>
            <a:endParaRPr lang="zh-CN" altLang="en-US" dirty="0"/>
          </a:p>
        </p:txBody>
      </p:sp>
      <p:sp>
        <p:nvSpPr>
          <p:cNvPr id="17" name="文本占位符 16"/>
          <p:cNvSpPr>
            <a:spLocks noGrp="1"/>
          </p:cNvSpPr>
          <p:nvPr>
            <p:ph type="body" sz="quarter" idx="14" hasCustomPrompt="1"/>
            <p:custDataLst>
              <p:tags r:id="rId14"/>
            </p:custDataLst>
          </p:nvPr>
        </p:nvSpPr>
        <p:spPr>
          <a:xfrm>
            <a:off x="4646061" y="3726370"/>
            <a:ext cx="6775000" cy="845744"/>
          </a:xfrm>
        </p:spPr>
        <p:txBody>
          <a:bodyPr lIns="90000" tIns="46800" rIns="90000" bIns="46800">
            <a:normAutofit/>
          </a:bodyPr>
          <a:lstStyle>
            <a:lvl1pPr marL="0" indent="0" algn="ctr">
              <a:buNone/>
              <a:defRPr sz="1695">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735276" y="5395005"/>
            <a:ext cx="1456052" cy="1481998"/>
            <a:chOff x="550597" y="1016585"/>
            <a:chExt cx="3404483" cy="3461451"/>
          </a:xfrm>
        </p:grpSpPr>
        <p:pic>
          <p:nvPicPr>
            <p:cNvPr id="7" name="图片 6"/>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8" name="图片 7"/>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1"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baseline="0">
              <a:solidFill>
                <a:schemeClr val="tx1">
                  <a:lumMod val="85000"/>
                  <a:lumOff val="15000"/>
                </a:schemeClr>
              </a:solidFill>
              <a:latin typeface="Arial" panose="020B0604020202020204" pitchFamily="34" charset="0"/>
              <a:ea typeface="微软雅黑" panose="020B0503020204020204" charset="-122"/>
            </a:endParaRPr>
          </a:p>
        </p:txBody>
      </p:sp>
      <p:pic>
        <p:nvPicPr>
          <p:cNvPr id="10" name="图片 9"/>
          <p:cNvPicPr>
            <a:picLocks noChangeAspect="1"/>
          </p:cNvPicPr>
          <p:nvPr userDrawn="1">
            <p:custDataLst>
              <p:tags r:id="rId3"/>
            </p:custDataLst>
          </p:nvPr>
        </p:nvPicPr>
        <p:blipFill>
          <a:blip r:embed="rId4"/>
          <a:srcRect/>
          <a:stretch>
            <a:fillRect/>
          </a:stretch>
        </p:blipFill>
        <p:spPr>
          <a:xfrm>
            <a:off x="0" y="0"/>
            <a:ext cx="1052830" cy="2164080"/>
          </a:xfrm>
          <a:prstGeom prst="rect">
            <a:avLst/>
          </a:prstGeom>
        </p:spPr>
      </p:pic>
      <p:pic>
        <p:nvPicPr>
          <p:cNvPr id="11" name="图片 10"/>
          <p:cNvPicPr>
            <a:picLocks noChangeAspect="1"/>
          </p:cNvPicPr>
          <p:nvPr userDrawn="1">
            <p:custDataLst>
              <p:tags r:id="rId5"/>
            </p:custDataLst>
          </p:nvPr>
        </p:nvPicPr>
        <p:blipFill>
          <a:blip r:embed="rId6"/>
          <a:srcRect/>
          <a:stretch>
            <a:fillRect/>
          </a:stretch>
        </p:blipFill>
        <p:spPr>
          <a:xfrm flipH="1">
            <a:off x="10908030" y="5292090"/>
            <a:ext cx="1236345" cy="160020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4" y="2163600"/>
            <a:ext cx="9626600" cy="3445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内容占位符 16"/>
          <p:cNvPicPr>
            <a:picLocks noChangeAspect="1"/>
          </p:cNvPicPr>
          <p:nvPr userDrawn="1">
            <p:custDataLst>
              <p:tags r:id="rId3"/>
            </p:custDataLst>
          </p:nvPr>
        </p:nvPicPr>
        <p:blipFill>
          <a:blip r:embed="rId4"/>
          <a:srcRect/>
          <a:stretch>
            <a:fillRect/>
          </a:stretch>
        </p:blipFill>
        <p:spPr>
          <a:xfrm>
            <a:off x="672" y="5458847"/>
            <a:ext cx="1342497" cy="1399153"/>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1" cy="5087937"/>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1" name="内容占位符 2"/>
          <p:cNvPicPr>
            <a:picLocks noChangeAspect="1"/>
          </p:cNvPicPr>
          <p:nvPr userDrawn="1">
            <p:custDataLst>
              <p:tags r:id="rId3"/>
            </p:custDataLst>
          </p:nvPr>
        </p:nvPicPr>
        <p:blipFill>
          <a:blip r:embed="rId4"/>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内容占位符 2"/>
          <p:cNvPicPr>
            <a:picLocks noChangeAspect="1"/>
          </p:cNvPicPr>
          <p:nvPr userDrawn="1">
            <p:custDataLst>
              <p:tags r:id="rId3"/>
            </p:custDataLst>
          </p:nvPr>
        </p:nvPicPr>
        <p:blipFill>
          <a:blip r:embed="rId4"/>
          <a:srcRect/>
          <a:stretch>
            <a:fillRect/>
          </a:stretch>
        </p:blipFill>
        <p:spPr>
          <a:xfrm flipH="1">
            <a:off x="11260718" y="672"/>
            <a:ext cx="931954" cy="1514741"/>
          </a:xfrm>
          <a:prstGeom prst="rect">
            <a:avLst/>
          </a:prstGeom>
        </p:spPr>
      </p:pic>
      <p:sp>
        <p:nvSpPr>
          <p:cNvPr id="2" name="标题 1"/>
          <p:cNvSpPr>
            <a:spLocks noGrp="1"/>
          </p:cNvSpPr>
          <p:nvPr>
            <p:ph type="title"/>
            <p:custDataLst>
              <p:tags r:id="rId5"/>
            </p:custDataLst>
          </p:nvPr>
        </p:nvSpPr>
        <p:spPr>
          <a:xfrm>
            <a:off x="604801"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10990606" y="5655078"/>
            <a:ext cx="1200722" cy="1221739"/>
            <a:chOff x="550597" y="1016585"/>
            <a:chExt cx="3404483" cy="3461451"/>
          </a:xfrm>
        </p:grpSpPr>
        <p:pic>
          <p:nvPicPr>
            <p:cNvPr id="14" name="图片 13"/>
            <p:cNvPicPr>
              <a:picLocks noChangeAspect="1"/>
            </p:cNvPicPr>
            <p:nvPr>
              <p:custDataLst>
                <p:tags r:id="rId4"/>
              </p:custDataLst>
            </p:nvPr>
          </p:nvPicPr>
          <p:blipFill>
            <a:blip r:embed="rId5"/>
            <a:srcRect/>
            <a:stretch>
              <a:fillRect/>
            </a:stretch>
          </p:blipFill>
          <p:spPr>
            <a:xfrm>
              <a:off x="2176642" y="1016585"/>
              <a:ext cx="1778438" cy="3418635"/>
            </a:xfrm>
            <a:prstGeom prst="rect">
              <a:avLst/>
            </a:prstGeom>
          </p:spPr>
        </p:pic>
        <p:pic>
          <p:nvPicPr>
            <p:cNvPr id="15" name="图片 14"/>
            <p:cNvPicPr>
              <a:picLocks noChangeAspect="1"/>
            </p:cNvPicPr>
            <p:nvPr>
              <p:custDataLst>
                <p:tags r:id="rId6"/>
              </p:custDataLst>
            </p:nvPr>
          </p:nvPicPr>
          <p:blipFill>
            <a:blip r:embed="rId7"/>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8"/>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0" y="0"/>
            <a:ext cx="1522730" cy="2839085"/>
          </a:xfrm>
          <a:prstGeom prst="rect">
            <a:avLst/>
          </a:prstGeom>
        </p:spPr>
      </p:pic>
      <p:pic>
        <p:nvPicPr>
          <p:cNvPr id="9" name="图片 8"/>
          <p:cNvPicPr>
            <a:picLocks noChangeAspect="1"/>
          </p:cNvPicPr>
          <p:nvPr userDrawn="1">
            <p:custDataLst>
              <p:tags r:id="rId5"/>
            </p:custDataLst>
          </p:nvPr>
        </p:nvPicPr>
        <p:blipFill rotWithShape="1">
          <a:blip r:embed="rId6"/>
          <a:srcRect/>
          <a:stretch>
            <a:fillRect/>
          </a:stretch>
        </p:blipFill>
        <p:spPr>
          <a:xfrm flipH="1">
            <a:off x="10666730" y="4776470"/>
            <a:ext cx="1525270" cy="2081530"/>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标题 6"/>
          <p:cNvSpPr>
            <a:spLocks noGrp="1"/>
          </p:cNvSpPr>
          <p:nvPr>
            <p:ph type="title" hasCustomPrompt="1"/>
            <p:custDataLst>
              <p:tags r:id="rId8"/>
            </p:custDataLst>
          </p:nvPr>
        </p:nvSpPr>
        <p:spPr>
          <a:xfrm>
            <a:off x="2229742" y="2647331"/>
            <a:ext cx="4825366" cy="984018"/>
          </a:xfrm>
        </p:spPr>
        <p:txBody>
          <a:bodyPr anchor="b">
            <a:normAutofit/>
          </a:bodyPr>
          <a:lstStyle>
            <a:lvl1pPr>
              <a:defRPr sz="48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9" name="文本占位符 8"/>
          <p:cNvSpPr>
            <a:spLocks noGrp="1"/>
          </p:cNvSpPr>
          <p:nvPr>
            <p:ph type="body" sz="quarter" idx="13" hasCustomPrompt="1"/>
            <p:custDataLst>
              <p:tags r:id="rId9"/>
            </p:custDataLst>
          </p:nvPr>
        </p:nvSpPr>
        <p:spPr>
          <a:xfrm>
            <a:off x="2230438" y="3830987"/>
            <a:ext cx="4824670" cy="316800"/>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2191067" y="2707006"/>
            <a:ext cx="5894070"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20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2191067" y="3592195"/>
            <a:ext cx="5894070" cy="749300"/>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2332"/>
            <a:chOff x="0" y="0"/>
            <a:chExt cx="12192000" cy="682332"/>
          </a:xfrm>
        </p:grpSpPr>
        <p:pic>
          <p:nvPicPr>
            <p:cNvPr id="11" name="图片 10"/>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lumMod val="10000"/>
              <a:lumOff val="90000"/>
            </a:schemeClr>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email"/>
          <a:stretch>
            <a:fillRect/>
          </a:stretch>
        </p:blipFill>
        <p:spPr>
          <a:xfrm>
            <a:off x="1147191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70.xml"/><Relationship Id="rId23" Type="http://schemas.openxmlformats.org/officeDocument/2006/relationships/tags" Target="../tags/tag269.xml"/><Relationship Id="rId22" Type="http://schemas.openxmlformats.org/officeDocument/2006/relationships/tags" Target="../tags/tag268.xml"/><Relationship Id="rId21" Type="http://schemas.openxmlformats.org/officeDocument/2006/relationships/tags" Target="../tags/tag267.xml"/><Relationship Id="rId20" Type="http://schemas.openxmlformats.org/officeDocument/2006/relationships/tags" Target="../tags/tag266.xml"/><Relationship Id="rId2" Type="http://schemas.openxmlformats.org/officeDocument/2006/relationships/slideLayout" Target="../slideLayouts/slideLayout20.xml"/><Relationship Id="rId19" Type="http://schemas.openxmlformats.org/officeDocument/2006/relationships/tags" Target="../tags/tag265.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2" Type="http://schemas.openxmlformats.org/officeDocument/2006/relationships/theme" Target="../theme/theme3.xml"/><Relationship Id="rId21" Type="http://schemas.openxmlformats.org/officeDocument/2006/relationships/tags" Target="../tags/tag357.xml"/><Relationship Id="rId20" Type="http://schemas.openxmlformats.org/officeDocument/2006/relationships/tags" Target="../tags/tag356.xml"/><Relationship Id="rId2" Type="http://schemas.openxmlformats.org/officeDocument/2006/relationships/slideLayout" Target="../slideLayouts/slideLayout38.xml"/><Relationship Id="rId19" Type="http://schemas.openxmlformats.org/officeDocument/2006/relationships/tags" Target="../tags/tag355.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5" Type="http://schemas.openxmlformats.org/officeDocument/2006/relationships/theme" Target="../theme/theme4.xml"/><Relationship Id="rId24" Type="http://schemas.openxmlformats.org/officeDocument/2006/relationships/tags" Target="../tags/tag500.xml"/><Relationship Id="rId23" Type="http://schemas.openxmlformats.org/officeDocument/2006/relationships/tags" Target="../tags/tag499.xml"/><Relationship Id="rId22" Type="http://schemas.openxmlformats.org/officeDocument/2006/relationships/tags" Target="../tags/tag498.xml"/><Relationship Id="rId21" Type="http://schemas.openxmlformats.org/officeDocument/2006/relationships/tags" Target="../tags/tag497.xml"/><Relationship Id="rId20" Type="http://schemas.openxmlformats.org/officeDocument/2006/relationships/tags" Target="../tags/tag496.xml"/><Relationship Id="rId2" Type="http://schemas.openxmlformats.org/officeDocument/2006/relationships/slideLayout" Target="../slideLayouts/slideLayout56.xml"/><Relationship Id="rId19" Type="http://schemas.openxmlformats.org/officeDocument/2006/relationships/tags" Target="../tags/tag495.xml"/><Relationship Id="rId18" Type="http://schemas.openxmlformats.org/officeDocument/2006/relationships/slideLayout" Target="../slideLayouts/slideLayout72.xml"/><Relationship Id="rId17" Type="http://schemas.openxmlformats.org/officeDocument/2006/relationships/slideLayout" Target="../slideLayouts/slideLayout71.xml"/><Relationship Id="rId16" Type="http://schemas.openxmlformats.org/officeDocument/2006/relationships/slideLayout" Target="../slideLayouts/slideLayout70.xml"/><Relationship Id="rId15" Type="http://schemas.openxmlformats.org/officeDocument/2006/relationships/slideLayout" Target="../slideLayouts/slideLayout69.xml"/><Relationship Id="rId14" Type="http://schemas.openxmlformats.org/officeDocument/2006/relationships/slideLayout" Target="../slideLayouts/slideLayout68.xml"/><Relationship Id="rId13" Type="http://schemas.openxmlformats.org/officeDocument/2006/relationships/slideLayout" Target="../slideLayouts/slideLayout67.xml"/><Relationship Id="rId12" Type="http://schemas.openxmlformats.org/officeDocument/2006/relationships/slideLayout" Target="../slideLayouts/slideLayout66.xml"/><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5" Type="http://schemas.openxmlformats.org/officeDocument/2006/relationships/theme" Target="../theme/theme5.xml"/><Relationship Id="rId24" Type="http://schemas.openxmlformats.org/officeDocument/2006/relationships/tags" Target="../tags/tag655.xml"/><Relationship Id="rId23" Type="http://schemas.openxmlformats.org/officeDocument/2006/relationships/tags" Target="../tags/tag654.xml"/><Relationship Id="rId22" Type="http://schemas.openxmlformats.org/officeDocument/2006/relationships/tags" Target="../tags/tag653.xml"/><Relationship Id="rId21" Type="http://schemas.openxmlformats.org/officeDocument/2006/relationships/tags" Target="../tags/tag652.xml"/><Relationship Id="rId20" Type="http://schemas.openxmlformats.org/officeDocument/2006/relationships/tags" Target="../tags/tag651.xml"/><Relationship Id="rId2" Type="http://schemas.openxmlformats.org/officeDocument/2006/relationships/slideLayout" Target="../slideLayouts/slideLayout74.xml"/><Relationship Id="rId19" Type="http://schemas.openxmlformats.org/officeDocument/2006/relationships/tags" Target="../tags/tag650.xml"/><Relationship Id="rId18" Type="http://schemas.openxmlformats.org/officeDocument/2006/relationships/slideLayout" Target="../slideLayouts/slideLayout90.xml"/><Relationship Id="rId17" Type="http://schemas.openxmlformats.org/officeDocument/2006/relationships/slideLayout" Target="../slideLayouts/slideLayout89.xml"/><Relationship Id="rId16" Type="http://schemas.openxmlformats.org/officeDocument/2006/relationships/slideLayout" Target="../slideLayouts/slideLayout88.xml"/><Relationship Id="rId15" Type="http://schemas.openxmlformats.org/officeDocument/2006/relationships/slideLayout" Target="../slideLayouts/slideLayout87.xml"/><Relationship Id="rId14" Type="http://schemas.openxmlformats.org/officeDocument/2006/relationships/slideLayout" Target="../slideLayouts/slideLayout86.xml"/><Relationship Id="rId13" Type="http://schemas.openxmlformats.org/officeDocument/2006/relationships/slideLayout" Target="../slideLayouts/slideLayout85.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5" Type="http://schemas.openxmlformats.org/officeDocument/2006/relationships/theme" Target="../theme/theme6.xml"/><Relationship Id="rId24" Type="http://schemas.openxmlformats.org/officeDocument/2006/relationships/tags" Target="../tags/tag800.xml"/><Relationship Id="rId23" Type="http://schemas.openxmlformats.org/officeDocument/2006/relationships/tags" Target="../tags/tag799.xml"/><Relationship Id="rId22" Type="http://schemas.openxmlformats.org/officeDocument/2006/relationships/tags" Target="../tags/tag798.xml"/><Relationship Id="rId21" Type="http://schemas.openxmlformats.org/officeDocument/2006/relationships/tags" Target="../tags/tag797.xml"/><Relationship Id="rId20" Type="http://schemas.openxmlformats.org/officeDocument/2006/relationships/tags" Target="../tags/tag796.xml"/><Relationship Id="rId2" Type="http://schemas.openxmlformats.org/officeDocument/2006/relationships/slideLayout" Target="../slideLayouts/slideLayout92.xml"/><Relationship Id="rId19" Type="http://schemas.openxmlformats.org/officeDocument/2006/relationships/tags" Target="../tags/tag795.xml"/><Relationship Id="rId18" Type="http://schemas.openxmlformats.org/officeDocument/2006/relationships/slideLayout" Target="../slideLayouts/slideLayout108.xml"/><Relationship Id="rId17" Type="http://schemas.openxmlformats.org/officeDocument/2006/relationships/slideLayout" Target="../slideLayouts/slideLayout107.xml"/><Relationship Id="rId16" Type="http://schemas.openxmlformats.org/officeDocument/2006/relationships/slideLayout" Target="../slideLayouts/slideLayout106.xml"/><Relationship Id="rId15" Type="http://schemas.openxmlformats.org/officeDocument/2006/relationships/slideLayout" Target="../slideLayouts/slideLayout105.xml"/><Relationship Id="rId14" Type="http://schemas.openxmlformats.org/officeDocument/2006/relationships/slideLayout" Target="../slideLayouts/slideLayout104.xml"/><Relationship Id="rId13" Type="http://schemas.openxmlformats.org/officeDocument/2006/relationships/slideLayout" Target="../slideLayouts/slideLayout103.xml"/><Relationship Id="rId12" Type="http://schemas.openxmlformats.org/officeDocument/2006/relationships/slideLayout" Target="../slideLayouts/slideLayout102.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6" Type="http://schemas.openxmlformats.org/officeDocument/2006/relationships/theme" Target="../theme/theme7.xml"/><Relationship Id="rId25" Type="http://schemas.openxmlformats.org/officeDocument/2006/relationships/tags" Target="../tags/tag921.xml"/><Relationship Id="rId24" Type="http://schemas.openxmlformats.org/officeDocument/2006/relationships/tags" Target="../tags/tag920.xml"/><Relationship Id="rId23" Type="http://schemas.openxmlformats.org/officeDocument/2006/relationships/tags" Target="../tags/tag919.xml"/><Relationship Id="rId22" Type="http://schemas.openxmlformats.org/officeDocument/2006/relationships/tags" Target="../tags/tag918.xml"/><Relationship Id="rId21" Type="http://schemas.openxmlformats.org/officeDocument/2006/relationships/tags" Target="../tags/tag917.xml"/><Relationship Id="rId20" Type="http://schemas.openxmlformats.org/officeDocument/2006/relationships/tags" Target="../tags/tag916.xml"/><Relationship Id="rId2" Type="http://schemas.openxmlformats.org/officeDocument/2006/relationships/slideLayout" Target="../slideLayouts/slideLayout110.xml"/><Relationship Id="rId19" Type="http://schemas.openxmlformats.org/officeDocument/2006/relationships/image" Target="../media/image40.jpeg"/><Relationship Id="rId18" Type="http://schemas.openxmlformats.org/officeDocument/2006/relationships/slideLayout" Target="../slideLayouts/slideLayout126.xml"/><Relationship Id="rId17" Type="http://schemas.openxmlformats.org/officeDocument/2006/relationships/slideLayout" Target="../slideLayouts/slideLayout125.xml"/><Relationship Id="rId16" Type="http://schemas.openxmlformats.org/officeDocument/2006/relationships/slideLayout" Target="../slideLayouts/slideLayout124.xml"/><Relationship Id="rId15" Type="http://schemas.openxmlformats.org/officeDocument/2006/relationships/slideLayout" Target="../slideLayouts/slideLayout123.xml"/><Relationship Id="rId14" Type="http://schemas.openxmlformats.org/officeDocument/2006/relationships/slideLayout" Target="../slideLayouts/slideLayout122.xml"/><Relationship Id="rId13" Type="http://schemas.openxmlformats.org/officeDocument/2006/relationships/slideLayout" Target="../slideLayouts/slideLayout121.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35.xml"/><Relationship Id="rId8" Type="http://schemas.openxmlformats.org/officeDocument/2006/relationships/slideLayout" Target="../slideLayouts/slideLayout134.xml"/><Relationship Id="rId7" Type="http://schemas.openxmlformats.org/officeDocument/2006/relationships/slideLayout" Target="../slideLayouts/slideLayout133.xml"/><Relationship Id="rId6" Type="http://schemas.openxmlformats.org/officeDocument/2006/relationships/slideLayout" Target="../slideLayouts/slideLayout132.xml"/><Relationship Id="rId5" Type="http://schemas.openxmlformats.org/officeDocument/2006/relationships/slideLayout" Target="../slideLayouts/slideLayout131.xml"/><Relationship Id="rId4" Type="http://schemas.openxmlformats.org/officeDocument/2006/relationships/slideLayout" Target="../slideLayouts/slideLayout130.xml"/><Relationship Id="rId3" Type="http://schemas.openxmlformats.org/officeDocument/2006/relationships/slideLayout" Target="../slideLayouts/slideLayout129.xml"/><Relationship Id="rId25" Type="http://schemas.openxmlformats.org/officeDocument/2006/relationships/theme" Target="../theme/theme8.xml"/><Relationship Id="rId24" Type="http://schemas.openxmlformats.org/officeDocument/2006/relationships/tags" Target="../tags/tag1061.xml"/><Relationship Id="rId23" Type="http://schemas.openxmlformats.org/officeDocument/2006/relationships/tags" Target="../tags/tag1060.xml"/><Relationship Id="rId22" Type="http://schemas.openxmlformats.org/officeDocument/2006/relationships/tags" Target="../tags/tag1059.xml"/><Relationship Id="rId21" Type="http://schemas.openxmlformats.org/officeDocument/2006/relationships/tags" Target="../tags/tag1058.xml"/><Relationship Id="rId20" Type="http://schemas.openxmlformats.org/officeDocument/2006/relationships/tags" Target="../tags/tag1057.xml"/><Relationship Id="rId2" Type="http://schemas.openxmlformats.org/officeDocument/2006/relationships/slideLayout" Target="../slideLayouts/slideLayout128.xml"/><Relationship Id="rId19" Type="http://schemas.openxmlformats.org/officeDocument/2006/relationships/tags" Target="../tags/tag1056.xml"/><Relationship Id="rId18" Type="http://schemas.openxmlformats.org/officeDocument/2006/relationships/slideLayout" Target="../slideLayouts/slideLayout144.xml"/><Relationship Id="rId17" Type="http://schemas.openxmlformats.org/officeDocument/2006/relationships/slideLayout" Target="../slideLayouts/slideLayout143.xml"/><Relationship Id="rId16" Type="http://schemas.openxmlformats.org/officeDocument/2006/relationships/slideLayout" Target="../slideLayouts/slideLayout142.xml"/><Relationship Id="rId15" Type="http://schemas.openxmlformats.org/officeDocument/2006/relationships/slideLayout" Target="../slideLayouts/slideLayout141.xml"/><Relationship Id="rId14" Type="http://schemas.openxmlformats.org/officeDocument/2006/relationships/slideLayout" Target="../slideLayouts/slideLayout140.xml"/><Relationship Id="rId13" Type="http://schemas.openxmlformats.org/officeDocument/2006/relationships/slideLayout" Target="../slideLayouts/slideLayout139.xml"/><Relationship Id="rId12" Type="http://schemas.openxmlformats.org/officeDocument/2006/relationships/slideLayout" Target="../slideLayouts/slideLayout138.xml"/><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6435"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803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637F87A4-58F6-4A13-B65D-8A726F62FF32}"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EBD99D2D-2FB7-4C32-8E9C-F310AD3139DD}"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66.xml"/><Relationship Id="rId5" Type="http://schemas.openxmlformats.org/officeDocument/2006/relationships/image" Target="../media/image44.png"/><Relationship Id="rId4" Type="http://schemas.openxmlformats.org/officeDocument/2006/relationships/tags" Target="../tags/tag1065.xml"/><Relationship Id="rId3" Type="http://schemas.openxmlformats.org/officeDocument/2006/relationships/tags" Target="../tags/tag1064.xml"/><Relationship Id="rId2" Type="http://schemas.openxmlformats.org/officeDocument/2006/relationships/tags" Target="../tags/tag1063.xml"/><Relationship Id="rId1" Type="http://schemas.openxmlformats.org/officeDocument/2006/relationships/tags" Target="../tags/tag1062.xml"/></Relationships>
</file>

<file path=ppt/slides/_rels/slide10.xml.rels><?xml version="1.0" encoding="UTF-8" standalone="yes"?>
<Relationships xmlns="http://schemas.openxmlformats.org/package/2006/relationships"><Relationship Id="rId9" Type="http://schemas.openxmlformats.org/officeDocument/2006/relationships/tags" Target="../tags/tag1205.xml"/><Relationship Id="rId8" Type="http://schemas.openxmlformats.org/officeDocument/2006/relationships/tags" Target="../tags/tag120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20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6" Type="http://schemas.openxmlformats.org/officeDocument/2006/relationships/slideLayout" Target="../slideLayouts/slideLayout61.xml"/><Relationship Id="rId25" Type="http://schemas.openxmlformats.org/officeDocument/2006/relationships/tags" Target="../tags/tag1220.xml"/><Relationship Id="rId24" Type="http://schemas.openxmlformats.org/officeDocument/2006/relationships/image" Target="../media/image44.png"/><Relationship Id="rId23" Type="http://schemas.openxmlformats.org/officeDocument/2006/relationships/tags" Target="../tags/tag1219.xml"/><Relationship Id="rId22" Type="http://schemas.openxmlformats.org/officeDocument/2006/relationships/tags" Target="../tags/tag1218.xml"/><Relationship Id="rId21" Type="http://schemas.openxmlformats.org/officeDocument/2006/relationships/tags" Target="../tags/tag1217.xml"/><Relationship Id="rId20" Type="http://schemas.openxmlformats.org/officeDocument/2006/relationships/tags" Target="../tags/tag1216.xml"/><Relationship Id="rId2" Type="http://schemas.openxmlformats.org/officeDocument/2006/relationships/tags" Target="../tags/tag1202.xml"/><Relationship Id="rId19" Type="http://schemas.openxmlformats.org/officeDocument/2006/relationships/tags" Target="../tags/tag1215.xml"/><Relationship Id="rId18" Type="http://schemas.openxmlformats.org/officeDocument/2006/relationships/tags" Target="../tags/tag1214.xml"/><Relationship Id="rId17" Type="http://schemas.openxmlformats.org/officeDocument/2006/relationships/tags" Target="../tags/tag1213.xml"/><Relationship Id="rId16" Type="http://schemas.openxmlformats.org/officeDocument/2006/relationships/tags" Target="../tags/tag1212.xml"/><Relationship Id="rId15" Type="http://schemas.openxmlformats.org/officeDocument/2006/relationships/tags" Target="../tags/tag1211.xml"/><Relationship Id="rId14" Type="http://schemas.openxmlformats.org/officeDocument/2006/relationships/tags" Target="../tags/tag1210.xml"/><Relationship Id="rId13" Type="http://schemas.openxmlformats.org/officeDocument/2006/relationships/tags" Target="../tags/tag1209.xml"/><Relationship Id="rId12" Type="http://schemas.openxmlformats.org/officeDocument/2006/relationships/tags" Target="../tags/tag1208.xml"/><Relationship Id="rId11" Type="http://schemas.openxmlformats.org/officeDocument/2006/relationships/tags" Target="../tags/tag1207.xml"/><Relationship Id="rId10" Type="http://schemas.openxmlformats.org/officeDocument/2006/relationships/tags" Target="../tags/tag1206.xml"/><Relationship Id="rId1" Type="http://schemas.openxmlformats.org/officeDocument/2006/relationships/tags" Target="../tags/tag1201.xml"/></Relationships>
</file>

<file path=ppt/slides/_rels/slide11.xml.rels><?xml version="1.0" encoding="UTF-8" standalone="yes"?>
<Relationships xmlns="http://schemas.openxmlformats.org/package/2006/relationships"><Relationship Id="rId9" Type="http://schemas.openxmlformats.org/officeDocument/2006/relationships/tags" Target="../tags/tag1226.xml"/><Relationship Id="rId8" Type="http://schemas.openxmlformats.org/officeDocument/2006/relationships/image" Target="../media/image47.png"/><Relationship Id="rId7" Type="http://schemas.openxmlformats.org/officeDocument/2006/relationships/tags" Target="../tags/tag1225.xml"/><Relationship Id="rId6" Type="http://schemas.openxmlformats.org/officeDocument/2006/relationships/image" Target="../media/image46.png"/><Relationship Id="rId5" Type="http://schemas.openxmlformats.org/officeDocument/2006/relationships/tags" Target="../tags/tag1224.xml"/><Relationship Id="rId4" Type="http://schemas.openxmlformats.org/officeDocument/2006/relationships/image" Target="../media/image44.png"/><Relationship Id="rId3" Type="http://schemas.openxmlformats.org/officeDocument/2006/relationships/tags" Target="../tags/tag1223.xml"/><Relationship Id="rId2" Type="http://schemas.openxmlformats.org/officeDocument/2006/relationships/tags" Target="../tags/tag1222.xml"/><Relationship Id="rId12" Type="http://schemas.openxmlformats.org/officeDocument/2006/relationships/slideLayout" Target="../slideLayouts/slideLayout133.xml"/><Relationship Id="rId11" Type="http://schemas.openxmlformats.org/officeDocument/2006/relationships/tags" Target="../tags/tag1227.xml"/><Relationship Id="rId10" Type="http://schemas.openxmlformats.org/officeDocument/2006/relationships/image" Target="../media/image48.png"/><Relationship Id="rId1" Type="http://schemas.openxmlformats.org/officeDocument/2006/relationships/tags" Target="../tags/tag1221.xml"/></Relationships>
</file>

<file path=ppt/slides/_rels/slide12.xml.rels><?xml version="1.0" encoding="UTF-8" standalone="yes"?>
<Relationships xmlns="http://schemas.openxmlformats.org/package/2006/relationships"><Relationship Id="rId9" Type="http://schemas.openxmlformats.org/officeDocument/2006/relationships/tags" Target="../tags/tag1233.xml"/><Relationship Id="rId8" Type="http://schemas.openxmlformats.org/officeDocument/2006/relationships/image" Target="../media/image50.png"/><Relationship Id="rId7" Type="http://schemas.openxmlformats.org/officeDocument/2006/relationships/tags" Target="../tags/tag1232.xml"/><Relationship Id="rId6" Type="http://schemas.openxmlformats.org/officeDocument/2006/relationships/image" Target="../media/image49.png"/><Relationship Id="rId5" Type="http://schemas.openxmlformats.org/officeDocument/2006/relationships/tags" Target="../tags/tag1231.xml"/><Relationship Id="rId4" Type="http://schemas.openxmlformats.org/officeDocument/2006/relationships/image" Target="../media/image44.png"/><Relationship Id="rId3" Type="http://schemas.openxmlformats.org/officeDocument/2006/relationships/tags" Target="../tags/tag1230.xml"/><Relationship Id="rId2" Type="http://schemas.openxmlformats.org/officeDocument/2006/relationships/tags" Target="../tags/tag1229.xml"/><Relationship Id="rId14" Type="http://schemas.openxmlformats.org/officeDocument/2006/relationships/slideLayout" Target="../slideLayouts/slideLayout133.xml"/><Relationship Id="rId13" Type="http://schemas.openxmlformats.org/officeDocument/2006/relationships/tags" Target="../tags/tag1235.xml"/><Relationship Id="rId12" Type="http://schemas.openxmlformats.org/officeDocument/2006/relationships/image" Target="../media/image52.png"/><Relationship Id="rId11" Type="http://schemas.openxmlformats.org/officeDocument/2006/relationships/tags" Target="../tags/tag1234.xml"/><Relationship Id="rId10" Type="http://schemas.openxmlformats.org/officeDocument/2006/relationships/image" Target="../media/image51.png"/><Relationship Id="rId1" Type="http://schemas.openxmlformats.org/officeDocument/2006/relationships/tags" Target="../tags/tag1228.xml"/></Relationships>
</file>

<file path=ppt/slides/_rels/slide13.xml.rels><?xml version="1.0" encoding="UTF-8" standalone="yes"?>
<Relationships xmlns="http://schemas.openxmlformats.org/package/2006/relationships"><Relationship Id="rId9" Type="http://schemas.openxmlformats.org/officeDocument/2006/relationships/tags" Target="../tags/tag1242.xml"/><Relationship Id="rId8" Type="http://schemas.openxmlformats.org/officeDocument/2006/relationships/tags" Target="../tags/tag1241.xml"/><Relationship Id="rId7" Type="http://schemas.openxmlformats.org/officeDocument/2006/relationships/tags" Target="../tags/tag1240.xml"/><Relationship Id="rId6" Type="http://schemas.openxmlformats.org/officeDocument/2006/relationships/tags" Target="../tags/tag1239.xml"/><Relationship Id="rId5" Type="http://schemas.openxmlformats.org/officeDocument/2006/relationships/tags" Target="../tags/tag123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1237.xml"/><Relationship Id="rId19" Type="http://schemas.openxmlformats.org/officeDocument/2006/relationships/slideLayout" Target="../slideLayouts/slideLayout97.xml"/><Relationship Id="rId18" Type="http://schemas.openxmlformats.org/officeDocument/2006/relationships/tags" Target="../tags/tag1248.xml"/><Relationship Id="rId17" Type="http://schemas.openxmlformats.org/officeDocument/2006/relationships/image" Target="../media/image44.png"/><Relationship Id="rId16" Type="http://schemas.openxmlformats.org/officeDocument/2006/relationships/tags" Target="../tags/tag1247.xml"/><Relationship Id="rId15" Type="http://schemas.openxmlformats.org/officeDocument/2006/relationships/image" Target="../media/image54.png"/><Relationship Id="rId14" Type="http://schemas.openxmlformats.org/officeDocument/2006/relationships/tags" Target="../tags/tag1246.xml"/><Relationship Id="rId13" Type="http://schemas.openxmlformats.org/officeDocument/2006/relationships/image" Target="../media/image53.png"/><Relationship Id="rId12" Type="http://schemas.openxmlformats.org/officeDocument/2006/relationships/tags" Target="../tags/tag1245.xml"/><Relationship Id="rId11" Type="http://schemas.openxmlformats.org/officeDocument/2006/relationships/tags" Target="../tags/tag1244.xml"/><Relationship Id="rId10" Type="http://schemas.openxmlformats.org/officeDocument/2006/relationships/tags" Target="../tags/tag1243.xml"/><Relationship Id="rId1" Type="http://schemas.openxmlformats.org/officeDocument/2006/relationships/tags" Target="../tags/tag1236.xml"/></Relationships>
</file>

<file path=ppt/slides/_rels/slide14.xml.rels><?xml version="1.0" encoding="UTF-8" standalone="yes"?>
<Relationships xmlns="http://schemas.openxmlformats.org/package/2006/relationships"><Relationship Id="rId9" Type="http://schemas.openxmlformats.org/officeDocument/2006/relationships/tags" Target="../tags/tag1255.xml"/><Relationship Id="rId8" Type="http://schemas.openxmlformats.org/officeDocument/2006/relationships/tags" Target="../tags/tag1254.xml"/><Relationship Id="rId7" Type="http://schemas.openxmlformats.org/officeDocument/2006/relationships/tags" Target="../tags/tag1253.xml"/><Relationship Id="rId6" Type="http://schemas.openxmlformats.org/officeDocument/2006/relationships/tags" Target="../tags/tag1252.xml"/><Relationship Id="rId5" Type="http://schemas.openxmlformats.org/officeDocument/2006/relationships/tags" Target="../tags/tag125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1250.xml"/><Relationship Id="rId18" Type="http://schemas.openxmlformats.org/officeDocument/2006/relationships/slideLayout" Target="../slideLayouts/slideLayout97.xml"/><Relationship Id="rId17" Type="http://schemas.openxmlformats.org/officeDocument/2006/relationships/tags" Target="../tags/tag1260.xml"/><Relationship Id="rId16" Type="http://schemas.openxmlformats.org/officeDocument/2006/relationships/image" Target="../media/image44.png"/><Relationship Id="rId15" Type="http://schemas.openxmlformats.org/officeDocument/2006/relationships/tags" Target="../tags/tag1259.xml"/><Relationship Id="rId14" Type="http://schemas.openxmlformats.org/officeDocument/2006/relationships/image" Target="../media/image54.png"/><Relationship Id="rId13" Type="http://schemas.openxmlformats.org/officeDocument/2006/relationships/tags" Target="../tags/tag1258.xml"/><Relationship Id="rId12" Type="http://schemas.openxmlformats.org/officeDocument/2006/relationships/image" Target="../media/image53.png"/><Relationship Id="rId11" Type="http://schemas.openxmlformats.org/officeDocument/2006/relationships/tags" Target="../tags/tag1257.xml"/><Relationship Id="rId10" Type="http://schemas.openxmlformats.org/officeDocument/2006/relationships/tags" Target="../tags/tag1256.xml"/><Relationship Id="rId1" Type="http://schemas.openxmlformats.org/officeDocument/2006/relationships/tags" Target="../tags/tag1249.xml"/></Relationships>
</file>

<file path=ppt/slides/_rels/slide15.xml.rels><?xml version="1.0" encoding="UTF-8" standalone="yes"?>
<Relationships xmlns="http://schemas.openxmlformats.org/package/2006/relationships"><Relationship Id="rId9" Type="http://schemas.openxmlformats.org/officeDocument/2006/relationships/tags" Target="../tags/tag1268.xml"/><Relationship Id="rId8" Type="http://schemas.openxmlformats.org/officeDocument/2006/relationships/image" Target="../media/image55.png"/><Relationship Id="rId7" Type="http://schemas.openxmlformats.org/officeDocument/2006/relationships/tags" Target="../tags/tag1267.xml"/><Relationship Id="rId6" Type="http://schemas.openxmlformats.org/officeDocument/2006/relationships/tags" Target="../tags/tag1266.xml"/><Relationship Id="rId5" Type="http://schemas.openxmlformats.org/officeDocument/2006/relationships/tags" Target="../tags/tag1265.xml"/><Relationship Id="rId4" Type="http://schemas.openxmlformats.org/officeDocument/2006/relationships/tags" Target="../tags/tag1264.xml"/><Relationship Id="rId3" Type="http://schemas.openxmlformats.org/officeDocument/2006/relationships/tags" Target="../tags/tag1263.xml"/><Relationship Id="rId2" Type="http://schemas.openxmlformats.org/officeDocument/2006/relationships/tags" Target="../tags/tag1262.xml"/><Relationship Id="rId14" Type="http://schemas.openxmlformats.org/officeDocument/2006/relationships/notesSlide" Target="../notesSlides/notesSlide5.xml"/><Relationship Id="rId13" Type="http://schemas.openxmlformats.org/officeDocument/2006/relationships/slideLayout" Target="../slideLayouts/slideLayout115.xml"/><Relationship Id="rId12" Type="http://schemas.openxmlformats.org/officeDocument/2006/relationships/tags" Target="../tags/tag1270.xml"/><Relationship Id="rId11" Type="http://schemas.openxmlformats.org/officeDocument/2006/relationships/tags" Target="../tags/tag1269.xml"/><Relationship Id="rId10" Type="http://schemas.openxmlformats.org/officeDocument/2006/relationships/image" Target="../media/image44.png"/><Relationship Id="rId1" Type="http://schemas.openxmlformats.org/officeDocument/2006/relationships/tags" Target="../tags/tag1261.xml"/></Relationships>
</file>

<file path=ppt/slides/_rels/slide16.xml.rels><?xml version="1.0" encoding="UTF-8" standalone="yes"?>
<Relationships xmlns="http://schemas.openxmlformats.org/package/2006/relationships"><Relationship Id="rId9" Type="http://schemas.openxmlformats.org/officeDocument/2006/relationships/tags" Target="../tags/tag1279.xml"/><Relationship Id="rId8" Type="http://schemas.openxmlformats.org/officeDocument/2006/relationships/tags" Target="../tags/tag1278.xml"/><Relationship Id="rId7" Type="http://schemas.openxmlformats.org/officeDocument/2006/relationships/tags" Target="../tags/tag1277.xml"/><Relationship Id="rId6" Type="http://schemas.openxmlformats.org/officeDocument/2006/relationships/tags" Target="../tags/tag1276.xml"/><Relationship Id="rId5" Type="http://schemas.openxmlformats.org/officeDocument/2006/relationships/tags" Target="../tags/tag1275.xml"/><Relationship Id="rId4" Type="http://schemas.openxmlformats.org/officeDocument/2006/relationships/tags" Target="../tags/tag1274.xml"/><Relationship Id="rId3" Type="http://schemas.openxmlformats.org/officeDocument/2006/relationships/tags" Target="../tags/tag1273.xml"/><Relationship Id="rId2" Type="http://schemas.openxmlformats.org/officeDocument/2006/relationships/tags" Target="../tags/tag1272.xml"/><Relationship Id="rId19" Type="http://schemas.openxmlformats.org/officeDocument/2006/relationships/notesSlide" Target="../notesSlides/notesSlide6.xml"/><Relationship Id="rId18" Type="http://schemas.openxmlformats.org/officeDocument/2006/relationships/slideLayout" Target="../slideLayouts/slideLayout115.xml"/><Relationship Id="rId17" Type="http://schemas.openxmlformats.org/officeDocument/2006/relationships/tags" Target="../tags/tag1285.xml"/><Relationship Id="rId16" Type="http://schemas.openxmlformats.org/officeDocument/2006/relationships/tags" Target="../tags/tag1284.xml"/><Relationship Id="rId15" Type="http://schemas.openxmlformats.org/officeDocument/2006/relationships/tags" Target="../tags/tag1283.xml"/><Relationship Id="rId14" Type="http://schemas.openxmlformats.org/officeDocument/2006/relationships/image" Target="../media/image44.png"/><Relationship Id="rId13" Type="http://schemas.openxmlformats.org/officeDocument/2006/relationships/tags" Target="../tags/tag1282.xml"/><Relationship Id="rId12" Type="http://schemas.openxmlformats.org/officeDocument/2006/relationships/image" Target="../media/image55.png"/><Relationship Id="rId11" Type="http://schemas.openxmlformats.org/officeDocument/2006/relationships/tags" Target="../tags/tag1281.xml"/><Relationship Id="rId10" Type="http://schemas.openxmlformats.org/officeDocument/2006/relationships/tags" Target="../tags/tag1280.xml"/><Relationship Id="rId1" Type="http://schemas.openxmlformats.org/officeDocument/2006/relationships/tags" Target="../tags/tag1271.xml"/></Relationships>
</file>

<file path=ppt/slides/_rels/slide17.xml.rels><?xml version="1.0" encoding="UTF-8" standalone="yes"?>
<Relationships xmlns="http://schemas.openxmlformats.org/package/2006/relationships"><Relationship Id="rId9" Type="http://schemas.openxmlformats.org/officeDocument/2006/relationships/tags" Target="../tags/tag1294.xml"/><Relationship Id="rId8" Type="http://schemas.openxmlformats.org/officeDocument/2006/relationships/tags" Target="../tags/tag1293.xml"/><Relationship Id="rId7" Type="http://schemas.openxmlformats.org/officeDocument/2006/relationships/tags" Target="../tags/tag1292.xml"/><Relationship Id="rId6" Type="http://schemas.openxmlformats.org/officeDocument/2006/relationships/tags" Target="../tags/tag1291.xml"/><Relationship Id="rId5" Type="http://schemas.openxmlformats.org/officeDocument/2006/relationships/tags" Target="../tags/tag1290.xml"/><Relationship Id="rId4" Type="http://schemas.openxmlformats.org/officeDocument/2006/relationships/tags" Target="../tags/tag1289.xml"/><Relationship Id="rId3" Type="http://schemas.openxmlformats.org/officeDocument/2006/relationships/tags" Target="../tags/tag1288.xml"/><Relationship Id="rId25" Type="http://schemas.openxmlformats.org/officeDocument/2006/relationships/notesSlide" Target="../notesSlides/notesSlide7.xml"/><Relationship Id="rId24" Type="http://schemas.openxmlformats.org/officeDocument/2006/relationships/slideLayout" Target="../slideLayouts/slideLayout115.xml"/><Relationship Id="rId23" Type="http://schemas.openxmlformats.org/officeDocument/2006/relationships/tags" Target="../tags/tag1305.xml"/><Relationship Id="rId22" Type="http://schemas.openxmlformats.org/officeDocument/2006/relationships/tags" Target="../tags/tag1304.xml"/><Relationship Id="rId21" Type="http://schemas.openxmlformats.org/officeDocument/2006/relationships/tags" Target="../tags/tag1303.xml"/><Relationship Id="rId20" Type="http://schemas.openxmlformats.org/officeDocument/2006/relationships/image" Target="../media/image44.png"/><Relationship Id="rId2" Type="http://schemas.openxmlformats.org/officeDocument/2006/relationships/tags" Target="../tags/tag1287.xml"/><Relationship Id="rId19" Type="http://schemas.openxmlformats.org/officeDocument/2006/relationships/tags" Target="../tags/tag1302.xml"/><Relationship Id="rId18" Type="http://schemas.openxmlformats.org/officeDocument/2006/relationships/image" Target="../media/image56.png"/><Relationship Id="rId17" Type="http://schemas.openxmlformats.org/officeDocument/2006/relationships/image" Target="../media/image55.png"/><Relationship Id="rId16" Type="http://schemas.openxmlformats.org/officeDocument/2006/relationships/tags" Target="../tags/tag1301.xml"/><Relationship Id="rId15" Type="http://schemas.openxmlformats.org/officeDocument/2006/relationships/tags" Target="../tags/tag1300.xml"/><Relationship Id="rId14" Type="http://schemas.openxmlformats.org/officeDocument/2006/relationships/tags" Target="../tags/tag1299.xml"/><Relationship Id="rId13" Type="http://schemas.openxmlformats.org/officeDocument/2006/relationships/tags" Target="../tags/tag1298.xml"/><Relationship Id="rId12" Type="http://schemas.openxmlformats.org/officeDocument/2006/relationships/tags" Target="../tags/tag1297.xml"/><Relationship Id="rId11" Type="http://schemas.openxmlformats.org/officeDocument/2006/relationships/tags" Target="../tags/tag1296.xml"/><Relationship Id="rId10" Type="http://schemas.openxmlformats.org/officeDocument/2006/relationships/tags" Target="../tags/tag1295.xml"/><Relationship Id="rId1" Type="http://schemas.openxmlformats.org/officeDocument/2006/relationships/tags" Target="../tags/tag1286.xml"/></Relationships>
</file>

<file path=ppt/slides/_rels/slide18.xml.rels><?xml version="1.0" encoding="UTF-8" standalone="yes"?>
<Relationships xmlns="http://schemas.openxmlformats.org/package/2006/relationships"><Relationship Id="rId9" Type="http://schemas.openxmlformats.org/officeDocument/2006/relationships/tags" Target="../tags/tag1314.xml"/><Relationship Id="rId8" Type="http://schemas.openxmlformats.org/officeDocument/2006/relationships/tags" Target="../tags/tag1313.xml"/><Relationship Id="rId7" Type="http://schemas.openxmlformats.org/officeDocument/2006/relationships/tags" Target="../tags/tag1312.xml"/><Relationship Id="rId6" Type="http://schemas.openxmlformats.org/officeDocument/2006/relationships/tags" Target="../tags/tag1311.xml"/><Relationship Id="rId5" Type="http://schemas.openxmlformats.org/officeDocument/2006/relationships/tags" Target="../tags/tag1310.xml"/><Relationship Id="rId4" Type="http://schemas.openxmlformats.org/officeDocument/2006/relationships/tags" Target="../tags/tag1309.xml"/><Relationship Id="rId30" Type="http://schemas.openxmlformats.org/officeDocument/2006/relationships/notesSlide" Target="../notesSlides/notesSlide8.xml"/><Relationship Id="rId3" Type="http://schemas.openxmlformats.org/officeDocument/2006/relationships/tags" Target="../tags/tag1308.xml"/><Relationship Id="rId29" Type="http://schemas.openxmlformats.org/officeDocument/2006/relationships/slideLayout" Target="../slideLayouts/slideLayout115.xml"/><Relationship Id="rId28" Type="http://schemas.openxmlformats.org/officeDocument/2006/relationships/tags" Target="../tags/tag1330.xml"/><Relationship Id="rId27" Type="http://schemas.openxmlformats.org/officeDocument/2006/relationships/tags" Target="../tags/tag1329.xml"/><Relationship Id="rId26" Type="http://schemas.openxmlformats.org/officeDocument/2006/relationships/tags" Target="../tags/tag1328.xml"/><Relationship Id="rId25" Type="http://schemas.openxmlformats.org/officeDocument/2006/relationships/image" Target="../media/image44.png"/><Relationship Id="rId24" Type="http://schemas.openxmlformats.org/officeDocument/2006/relationships/tags" Target="../tags/tag1327.xml"/><Relationship Id="rId23" Type="http://schemas.openxmlformats.org/officeDocument/2006/relationships/image" Target="../media/image56.png"/><Relationship Id="rId22" Type="http://schemas.openxmlformats.org/officeDocument/2006/relationships/tags" Target="../tags/tag1326.xml"/><Relationship Id="rId21" Type="http://schemas.openxmlformats.org/officeDocument/2006/relationships/image" Target="../media/image55.png"/><Relationship Id="rId20" Type="http://schemas.openxmlformats.org/officeDocument/2006/relationships/tags" Target="../tags/tag1325.xml"/><Relationship Id="rId2" Type="http://schemas.openxmlformats.org/officeDocument/2006/relationships/tags" Target="../tags/tag1307.xml"/><Relationship Id="rId19" Type="http://schemas.openxmlformats.org/officeDocument/2006/relationships/tags" Target="../tags/tag1324.xml"/><Relationship Id="rId18" Type="http://schemas.openxmlformats.org/officeDocument/2006/relationships/tags" Target="../tags/tag1323.xml"/><Relationship Id="rId17" Type="http://schemas.openxmlformats.org/officeDocument/2006/relationships/tags" Target="../tags/tag1322.xml"/><Relationship Id="rId16" Type="http://schemas.openxmlformats.org/officeDocument/2006/relationships/tags" Target="../tags/tag1321.xml"/><Relationship Id="rId15" Type="http://schemas.openxmlformats.org/officeDocument/2006/relationships/tags" Target="../tags/tag1320.xml"/><Relationship Id="rId14" Type="http://schemas.openxmlformats.org/officeDocument/2006/relationships/tags" Target="../tags/tag1319.xml"/><Relationship Id="rId13" Type="http://schemas.openxmlformats.org/officeDocument/2006/relationships/tags" Target="../tags/tag1318.xml"/><Relationship Id="rId12" Type="http://schemas.openxmlformats.org/officeDocument/2006/relationships/tags" Target="../tags/tag1317.xml"/><Relationship Id="rId11" Type="http://schemas.openxmlformats.org/officeDocument/2006/relationships/tags" Target="../tags/tag1316.xml"/><Relationship Id="rId10" Type="http://schemas.openxmlformats.org/officeDocument/2006/relationships/tags" Target="../tags/tag1315.xml"/><Relationship Id="rId1" Type="http://schemas.openxmlformats.org/officeDocument/2006/relationships/tags" Target="../tags/tag1306.xml"/></Relationships>
</file>

<file path=ppt/slides/_rels/slide19.xml.rels><?xml version="1.0" encoding="UTF-8" standalone="yes"?>
<Relationships xmlns="http://schemas.openxmlformats.org/package/2006/relationships"><Relationship Id="rId9" Type="http://schemas.openxmlformats.org/officeDocument/2006/relationships/tags" Target="../tags/tag1339.xml"/><Relationship Id="rId8" Type="http://schemas.openxmlformats.org/officeDocument/2006/relationships/tags" Target="../tags/tag1338.xml"/><Relationship Id="rId7" Type="http://schemas.openxmlformats.org/officeDocument/2006/relationships/tags" Target="../tags/tag1337.xml"/><Relationship Id="rId6" Type="http://schemas.openxmlformats.org/officeDocument/2006/relationships/tags" Target="../tags/tag1336.xml"/><Relationship Id="rId5" Type="http://schemas.openxmlformats.org/officeDocument/2006/relationships/tags" Target="../tags/tag1335.xml"/><Relationship Id="rId4" Type="http://schemas.openxmlformats.org/officeDocument/2006/relationships/tags" Target="../tags/tag1334.xml"/><Relationship Id="rId37" Type="http://schemas.openxmlformats.org/officeDocument/2006/relationships/notesSlide" Target="../notesSlides/notesSlide9.xml"/><Relationship Id="rId36" Type="http://schemas.openxmlformats.org/officeDocument/2006/relationships/slideLayout" Target="../slideLayouts/slideLayout115.xml"/><Relationship Id="rId35" Type="http://schemas.openxmlformats.org/officeDocument/2006/relationships/tags" Target="../tags/tag1361.xml"/><Relationship Id="rId34" Type="http://schemas.openxmlformats.org/officeDocument/2006/relationships/tags" Target="../tags/tag1360.xml"/><Relationship Id="rId33" Type="http://schemas.openxmlformats.org/officeDocument/2006/relationships/tags" Target="../tags/tag1359.xml"/><Relationship Id="rId32" Type="http://schemas.openxmlformats.org/officeDocument/2006/relationships/image" Target="../media/image44.png"/><Relationship Id="rId31" Type="http://schemas.openxmlformats.org/officeDocument/2006/relationships/tags" Target="../tags/tag1358.xml"/><Relationship Id="rId30" Type="http://schemas.openxmlformats.org/officeDocument/2006/relationships/image" Target="../media/image57.png"/><Relationship Id="rId3" Type="http://schemas.openxmlformats.org/officeDocument/2006/relationships/tags" Target="../tags/tag1333.xml"/><Relationship Id="rId29" Type="http://schemas.openxmlformats.org/officeDocument/2006/relationships/tags" Target="../tags/tag1357.xml"/><Relationship Id="rId28" Type="http://schemas.openxmlformats.org/officeDocument/2006/relationships/image" Target="../media/image56.png"/><Relationship Id="rId27" Type="http://schemas.openxmlformats.org/officeDocument/2006/relationships/tags" Target="../tags/tag1356.xml"/><Relationship Id="rId26" Type="http://schemas.openxmlformats.org/officeDocument/2006/relationships/image" Target="../media/image55.png"/><Relationship Id="rId25" Type="http://schemas.openxmlformats.org/officeDocument/2006/relationships/tags" Target="../tags/tag1355.xml"/><Relationship Id="rId24" Type="http://schemas.openxmlformats.org/officeDocument/2006/relationships/tags" Target="../tags/tag1354.xml"/><Relationship Id="rId23" Type="http://schemas.openxmlformats.org/officeDocument/2006/relationships/tags" Target="../tags/tag1353.xml"/><Relationship Id="rId22" Type="http://schemas.openxmlformats.org/officeDocument/2006/relationships/tags" Target="../tags/tag1352.xml"/><Relationship Id="rId21" Type="http://schemas.openxmlformats.org/officeDocument/2006/relationships/tags" Target="../tags/tag1351.xml"/><Relationship Id="rId20" Type="http://schemas.openxmlformats.org/officeDocument/2006/relationships/tags" Target="../tags/tag1350.xml"/><Relationship Id="rId2" Type="http://schemas.openxmlformats.org/officeDocument/2006/relationships/tags" Target="../tags/tag1332.xml"/><Relationship Id="rId19" Type="http://schemas.openxmlformats.org/officeDocument/2006/relationships/tags" Target="../tags/tag1349.xml"/><Relationship Id="rId18" Type="http://schemas.openxmlformats.org/officeDocument/2006/relationships/tags" Target="../tags/tag1348.xml"/><Relationship Id="rId17" Type="http://schemas.openxmlformats.org/officeDocument/2006/relationships/tags" Target="../tags/tag1347.xml"/><Relationship Id="rId16" Type="http://schemas.openxmlformats.org/officeDocument/2006/relationships/tags" Target="../tags/tag1346.xml"/><Relationship Id="rId15" Type="http://schemas.openxmlformats.org/officeDocument/2006/relationships/tags" Target="../tags/tag1345.xml"/><Relationship Id="rId14" Type="http://schemas.openxmlformats.org/officeDocument/2006/relationships/tags" Target="../tags/tag1344.xml"/><Relationship Id="rId13" Type="http://schemas.openxmlformats.org/officeDocument/2006/relationships/tags" Target="../tags/tag1343.xml"/><Relationship Id="rId12" Type="http://schemas.openxmlformats.org/officeDocument/2006/relationships/tags" Target="../tags/tag1342.xml"/><Relationship Id="rId11" Type="http://schemas.openxmlformats.org/officeDocument/2006/relationships/tags" Target="../tags/tag1341.xml"/><Relationship Id="rId10" Type="http://schemas.openxmlformats.org/officeDocument/2006/relationships/tags" Target="../tags/tag1340.xml"/><Relationship Id="rId1" Type="http://schemas.openxmlformats.org/officeDocument/2006/relationships/tags" Target="../tags/tag1331.xml"/></Relationships>
</file>

<file path=ppt/slides/_rels/slide2.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tags" Target="../tags/tag1074.xml"/><Relationship Id="rId7" Type="http://schemas.openxmlformats.org/officeDocument/2006/relationships/tags" Target="../tags/tag1073.xml"/><Relationship Id="rId6" Type="http://schemas.openxmlformats.org/officeDocument/2006/relationships/tags" Target="../tags/tag1072.xml"/><Relationship Id="rId5" Type="http://schemas.openxmlformats.org/officeDocument/2006/relationships/tags" Target="../tags/tag1071.xml"/><Relationship Id="rId4" Type="http://schemas.openxmlformats.org/officeDocument/2006/relationships/tags" Target="../tags/tag1070.xml"/><Relationship Id="rId3" Type="http://schemas.openxmlformats.org/officeDocument/2006/relationships/tags" Target="../tags/tag1069.xml"/><Relationship Id="rId22" Type="http://schemas.openxmlformats.org/officeDocument/2006/relationships/notesSlide" Target="../notesSlides/notesSlide1.xml"/><Relationship Id="rId21" Type="http://schemas.openxmlformats.org/officeDocument/2006/relationships/slideLayout" Target="../slideLayouts/slideLayout7.xml"/><Relationship Id="rId20" Type="http://schemas.openxmlformats.org/officeDocument/2006/relationships/tags" Target="../tags/tag1085.xml"/><Relationship Id="rId2" Type="http://schemas.openxmlformats.org/officeDocument/2006/relationships/tags" Target="../tags/tag1068.xml"/><Relationship Id="rId19" Type="http://schemas.openxmlformats.org/officeDocument/2006/relationships/tags" Target="../tags/tag1084.xml"/><Relationship Id="rId18" Type="http://schemas.openxmlformats.org/officeDocument/2006/relationships/tags" Target="../tags/tag1083.xml"/><Relationship Id="rId17" Type="http://schemas.openxmlformats.org/officeDocument/2006/relationships/tags" Target="../tags/tag1082.xml"/><Relationship Id="rId16" Type="http://schemas.openxmlformats.org/officeDocument/2006/relationships/tags" Target="../tags/tag1081.xml"/><Relationship Id="rId15" Type="http://schemas.openxmlformats.org/officeDocument/2006/relationships/tags" Target="../tags/tag1080.xml"/><Relationship Id="rId14" Type="http://schemas.openxmlformats.org/officeDocument/2006/relationships/tags" Target="../tags/tag1079.xml"/><Relationship Id="rId13" Type="http://schemas.openxmlformats.org/officeDocument/2006/relationships/tags" Target="../tags/tag1078.xml"/><Relationship Id="rId12" Type="http://schemas.openxmlformats.org/officeDocument/2006/relationships/tags" Target="../tags/tag1077.xml"/><Relationship Id="rId11" Type="http://schemas.openxmlformats.org/officeDocument/2006/relationships/tags" Target="../tags/tag1076.xml"/><Relationship Id="rId10" Type="http://schemas.openxmlformats.org/officeDocument/2006/relationships/tags" Target="../tags/tag1075.xml"/><Relationship Id="rId1" Type="http://schemas.openxmlformats.org/officeDocument/2006/relationships/tags" Target="../tags/tag1067.xml"/></Relationships>
</file>

<file path=ppt/slides/_rels/slide20.xml.rels><?xml version="1.0" encoding="UTF-8" standalone="yes"?>
<Relationships xmlns="http://schemas.openxmlformats.org/package/2006/relationships"><Relationship Id="rId9" Type="http://schemas.openxmlformats.org/officeDocument/2006/relationships/tags" Target="../tags/tag1370.xml"/><Relationship Id="rId8" Type="http://schemas.openxmlformats.org/officeDocument/2006/relationships/tags" Target="../tags/tag1369.xml"/><Relationship Id="rId7" Type="http://schemas.openxmlformats.org/officeDocument/2006/relationships/tags" Target="../tags/tag1368.xml"/><Relationship Id="rId6" Type="http://schemas.openxmlformats.org/officeDocument/2006/relationships/tags" Target="../tags/tag1367.xml"/><Relationship Id="rId5" Type="http://schemas.openxmlformats.org/officeDocument/2006/relationships/tags" Target="../tags/tag1366.xml"/><Relationship Id="rId42" Type="http://schemas.openxmlformats.org/officeDocument/2006/relationships/notesSlide" Target="../notesSlides/notesSlide10.xml"/><Relationship Id="rId41" Type="http://schemas.openxmlformats.org/officeDocument/2006/relationships/slideLayout" Target="../slideLayouts/slideLayout115.xml"/><Relationship Id="rId40" Type="http://schemas.openxmlformats.org/officeDocument/2006/relationships/tags" Target="../tags/tag1396.xml"/><Relationship Id="rId4" Type="http://schemas.openxmlformats.org/officeDocument/2006/relationships/tags" Target="../tags/tag1365.xml"/><Relationship Id="rId39" Type="http://schemas.openxmlformats.org/officeDocument/2006/relationships/image" Target="../media/image58.png"/><Relationship Id="rId38" Type="http://schemas.openxmlformats.org/officeDocument/2006/relationships/tags" Target="../tags/tag1395.xml"/><Relationship Id="rId37" Type="http://schemas.openxmlformats.org/officeDocument/2006/relationships/tags" Target="../tags/tag1394.xml"/><Relationship Id="rId36" Type="http://schemas.openxmlformats.org/officeDocument/2006/relationships/tags" Target="../tags/tag1393.xml"/><Relationship Id="rId35" Type="http://schemas.openxmlformats.org/officeDocument/2006/relationships/image" Target="../media/image44.png"/><Relationship Id="rId34" Type="http://schemas.openxmlformats.org/officeDocument/2006/relationships/tags" Target="../tags/tag1392.xml"/><Relationship Id="rId33" Type="http://schemas.openxmlformats.org/officeDocument/2006/relationships/image" Target="../media/image57.png"/><Relationship Id="rId32" Type="http://schemas.openxmlformats.org/officeDocument/2006/relationships/image" Target="../media/image56.png"/><Relationship Id="rId31" Type="http://schemas.openxmlformats.org/officeDocument/2006/relationships/tags" Target="../tags/tag1391.xml"/><Relationship Id="rId30" Type="http://schemas.openxmlformats.org/officeDocument/2006/relationships/image" Target="../media/image55.png"/><Relationship Id="rId3" Type="http://schemas.openxmlformats.org/officeDocument/2006/relationships/tags" Target="../tags/tag1364.xml"/><Relationship Id="rId29" Type="http://schemas.openxmlformats.org/officeDocument/2006/relationships/tags" Target="../tags/tag1390.xml"/><Relationship Id="rId28" Type="http://schemas.openxmlformats.org/officeDocument/2006/relationships/tags" Target="../tags/tag1389.xml"/><Relationship Id="rId27" Type="http://schemas.openxmlformats.org/officeDocument/2006/relationships/tags" Target="../tags/tag1388.xml"/><Relationship Id="rId26" Type="http://schemas.openxmlformats.org/officeDocument/2006/relationships/tags" Target="../tags/tag1387.xml"/><Relationship Id="rId25" Type="http://schemas.openxmlformats.org/officeDocument/2006/relationships/tags" Target="../tags/tag1386.xml"/><Relationship Id="rId24" Type="http://schemas.openxmlformats.org/officeDocument/2006/relationships/tags" Target="../tags/tag1385.xml"/><Relationship Id="rId23" Type="http://schemas.openxmlformats.org/officeDocument/2006/relationships/tags" Target="../tags/tag1384.xml"/><Relationship Id="rId22" Type="http://schemas.openxmlformats.org/officeDocument/2006/relationships/tags" Target="../tags/tag1383.xml"/><Relationship Id="rId21" Type="http://schemas.openxmlformats.org/officeDocument/2006/relationships/tags" Target="../tags/tag1382.xml"/><Relationship Id="rId20" Type="http://schemas.openxmlformats.org/officeDocument/2006/relationships/tags" Target="../tags/tag1381.xml"/><Relationship Id="rId2" Type="http://schemas.openxmlformats.org/officeDocument/2006/relationships/tags" Target="../tags/tag1363.xml"/><Relationship Id="rId19" Type="http://schemas.openxmlformats.org/officeDocument/2006/relationships/tags" Target="../tags/tag1380.xml"/><Relationship Id="rId18" Type="http://schemas.openxmlformats.org/officeDocument/2006/relationships/tags" Target="../tags/tag1379.xml"/><Relationship Id="rId17" Type="http://schemas.openxmlformats.org/officeDocument/2006/relationships/tags" Target="../tags/tag1378.xml"/><Relationship Id="rId16" Type="http://schemas.openxmlformats.org/officeDocument/2006/relationships/tags" Target="../tags/tag1377.xml"/><Relationship Id="rId15" Type="http://schemas.openxmlformats.org/officeDocument/2006/relationships/tags" Target="../tags/tag1376.xml"/><Relationship Id="rId14" Type="http://schemas.openxmlformats.org/officeDocument/2006/relationships/tags" Target="../tags/tag1375.xml"/><Relationship Id="rId13" Type="http://schemas.openxmlformats.org/officeDocument/2006/relationships/tags" Target="../tags/tag1374.xml"/><Relationship Id="rId12" Type="http://schemas.openxmlformats.org/officeDocument/2006/relationships/tags" Target="../tags/tag1373.xml"/><Relationship Id="rId11" Type="http://schemas.openxmlformats.org/officeDocument/2006/relationships/tags" Target="../tags/tag1372.xml"/><Relationship Id="rId10" Type="http://schemas.openxmlformats.org/officeDocument/2006/relationships/tags" Target="../tags/tag1371.xml"/><Relationship Id="rId1" Type="http://schemas.openxmlformats.org/officeDocument/2006/relationships/tags" Target="../tags/tag1362.xml"/></Relationships>
</file>

<file path=ppt/slides/_rels/slide21.xml.rels><?xml version="1.0" encoding="UTF-8" standalone="yes"?>
<Relationships xmlns="http://schemas.openxmlformats.org/package/2006/relationships"><Relationship Id="rId9" Type="http://schemas.openxmlformats.org/officeDocument/2006/relationships/tags" Target="../tags/tag1401.xml"/><Relationship Id="rId8" Type="http://schemas.openxmlformats.org/officeDocument/2006/relationships/image" Target="../media/image62.png"/><Relationship Id="rId7" Type="http://schemas.openxmlformats.org/officeDocument/2006/relationships/tags" Target="../tags/tag1400.xml"/><Relationship Id="rId6" Type="http://schemas.openxmlformats.org/officeDocument/2006/relationships/image" Target="../media/image61.png"/><Relationship Id="rId5" Type="http://schemas.openxmlformats.org/officeDocument/2006/relationships/tags" Target="../tags/tag1399.xml"/><Relationship Id="rId4" Type="http://schemas.openxmlformats.org/officeDocument/2006/relationships/image" Target="../media/image60.png"/><Relationship Id="rId3" Type="http://schemas.openxmlformats.org/officeDocument/2006/relationships/tags" Target="../tags/tag1398.xml"/><Relationship Id="rId2" Type="http://schemas.openxmlformats.org/officeDocument/2006/relationships/image" Target="../media/image59.png"/><Relationship Id="rId18" Type="http://schemas.openxmlformats.org/officeDocument/2006/relationships/slideLayout" Target="../slideLayouts/slideLayout85.xml"/><Relationship Id="rId17" Type="http://schemas.openxmlformats.org/officeDocument/2006/relationships/tags" Target="../tags/tag1407.xml"/><Relationship Id="rId16" Type="http://schemas.openxmlformats.org/officeDocument/2006/relationships/tags" Target="../tags/tag1406.xml"/><Relationship Id="rId15" Type="http://schemas.openxmlformats.org/officeDocument/2006/relationships/tags" Target="../tags/tag1405.xml"/><Relationship Id="rId14" Type="http://schemas.openxmlformats.org/officeDocument/2006/relationships/tags" Target="../tags/tag1404.xml"/><Relationship Id="rId13" Type="http://schemas.openxmlformats.org/officeDocument/2006/relationships/tags" Target="../tags/tag1403.xml"/><Relationship Id="rId12" Type="http://schemas.openxmlformats.org/officeDocument/2006/relationships/image" Target="../media/image44.png"/><Relationship Id="rId11" Type="http://schemas.openxmlformats.org/officeDocument/2006/relationships/tags" Target="../tags/tag1402.xml"/><Relationship Id="rId10" Type="http://schemas.openxmlformats.org/officeDocument/2006/relationships/image" Target="../media/image63.png"/><Relationship Id="rId1" Type="http://schemas.openxmlformats.org/officeDocument/2006/relationships/tags" Target="../tags/tag139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47.xml"/><Relationship Id="rId5" Type="http://schemas.openxmlformats.org/officeDocument/2006/relationships/tags" Target="../tags/tag1411.xml"/><Relationship Id="rId4" Type="http://schemas.openxmlformats.org/officeDocument/2006/relationships/image" Target="../media/image44.png"/><Relationship Id="rId3" Type="http://schemas.openxmlformats.org/officeDocument/2006/relationships/tags" Target="../tags/tag1410.xml"/><Relationship Id="rId2" Type="http://schemas.openxmlformats.org/officeDocument/2006/relationships/tags" Target="../tags/tag1409.xml"/><Relationship Id="rId1" Type="http://schemas.openxmlformats.org/officeDocument/2006/relationships/tags" Target="../tags/tag1408.xml"/></Relationships>
</file>

<file path=ppt/slides/_rels/slide3.xml.rels><?xml version="1.0" encoding="UTF-8" standalone="yes"?>
<Relationships xmlns="http://schemas.openxmlformats.org/package/2006/relationships"><Relationship Id="rId9" Type="http://schemas.openxmlformats.org/officeDocument/2006/relationships/tags" Target="../tags/tag1092.xml"/><Relationship Id="rId8" Type="http://schemas.openxmlformats.org/officeDocument/2006/relationships/tags" Target="../tags/tag1091.xml"/><Relationship Id="rId7" Type="http://schemas.openxmlformats.org/officeDocument/2006/relationships/tags" Target="../tags/tag1090.xml"/><Relationship Id="rId6" Type="http://schemas.openxmlformats.org/officeDocument/2006/relationships/tags" Target="../tags/tag1089.xml"/><Relationship Id="rId5" Type="http://schemas.openxmlformats.org/officeDocument/2006/relationships/tags" Target="../tags/tag108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087.xml"/><Relationship Id="rId15" Type="http://schemas.openxmlformats.org/officeDocument/2006/relationships/notesSlide" Target="../notesSlides/notesSlide2.xml"/><Relationship Id="rId14" Type="http://schemas.openxmlformats.org/officeDocument/2006/relationships/slideLayout" Target="../slideLayouts/slideLayout25.xml"/><Relationship Id="rId13" Type="http://schemas.openxmlformats.org/officeDocument/2006/relationships/tags" Target="../tags/tag1095.xml"/><Relationship Id="rId12" Type="http://schemas.openxmlformats.org/officeDocument/2006/relationships/image" Target="../media/image44.png"/><Relationship Id="rId11" Type="http://schemas.openxmlformats.org/officeDocument/2006/relationships/tags" Target="../tags/tag1094.xml"/><Relationship Id="rId10" Type="http://schemas.openxmlformats.org/officeDocument/2006/relationships/tags" Target="../tags/tag1093.xml"/><Relationship Id="rId1" Type="http://schemas.openxmlformats.org/officeDocument/2006/relationships/tags" Target="../tags/tag1086.xml"/></Relationships>
</file>

<file path=ppt/slides/_rels/slide4.xml.rels><?xml version="1.0" encoding="UTF-8" standalone="yes"?>
<Relationships xmlns="http://schemas.openxmlformats.org/package/2006/relationships"><Relationship Id="rId9" Type="http://schemas.openxmlformats.org/officeDocument/2006/relationships/tags" Target="../tags/tag1102.xml"/><Relationship Id="rId8" Type="http://schemas.openxmlformats.org/officeDocument/2006/relationships/tags" Target="../tags/tag1101.xml"/><Relationship Id="rId7" Type="http://schemas.openxmlformats.org/officeDocument/2006/relationships/tags" Target="../tags/tag1100.xml"/><Relationship Id="rId6" Type="http://schemas.openxmlformats.org/officeDocument/2006/relationships/tags" Target="../tags/tag1099.xml"/><Relationship Id="rId5" Type="http://schemas.openxmlformats.org/officeDocument/2006/relationships/tags" Target="../tags/tag109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097.xml"/><Relationship Id="rId13" Type="http://schemas.openxmlformats.org/officeDocument/2006/relationships/notesSlide" Target="../notesSlides/notesSlide3.xml"/><Relationship Id="rId12" Type="http://schemas.openxmlformats.org/officeDocument/2006/relationships/slideLayout" Target="../slideLayouts/slideLayout25.xml"/><Relationship Id="rId11" Type="http://schemas.openxmlformats.org/officeDocument/2006/relationships/tags" Target="../tags/tag1103.xml"/><Relationship Id="rId10" Type="http://schemas.openxmlformats.org/officeDocument/2006/relationships/image" Target="../media/image44.png"/><Relationship Id="rId1" Type="http://schemas.openxmlformats.org/officeDocument/2006/relationships/tags" Target="../tags/tag1096.xml"/></Relationships>
</file>

<file path=ppt/slides/_rels/slide5.xml.rels><?xml version="1.0" encoding="UTF-8" standalone="yes"?>
<Relationships xmlns="http://schemas.openxmlformats.org/package/2006/relationships"><Relationship Id="rId9" Type="http://schemas.openxmlformats.org/officeDocument/2006/relationships/tags" Target="../tags/tag1110.xml"/><Relationship Id="rId8" Type="http://schemas.openxmlformats.org/officeDocument/2006/relationships/tags" Target="../tags/tag1109.xml"/><Relationship Id="rId7" Type="http://schemas.openxmlformats.org/officeDocument/2006/relationships/tags" Target="../tags/tag1108.xml"/><Relationship Id="rId6" Type="http://schemas.openxmlformats.org/officeDocument/2006/relationships/tags" Target="../tags/tag1107.xml"/><Relationship Id="rId5" Type="http://schemas.openxmlformats.org/officeDocument/2006/relationships/tags" Target="../tags/tag11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105.xml"/><Relationship Id="rId13" Type="http://schemas.openxmlformats.org/officeDocument/2006/relationships/notesSlide" Target="../notesSlides/notesSlide4.xml"/><Relationship Id="rId12" Type="http://schemas.openxmlformats.org/officeDocument/2006/relationships/slideLayout" Target="../slideLayouts/slideLayout25.xml"/><Relationship Id="rId11" Type="http://schemas.openxmlformats.org/officeDocument/2006/relationships/tags" Target="../tags/tag1111.xml"/><Relationship Id="rId10" Type="http://schemas.openxmlformats.org/officeDocument/2006/relationships/image" Target="../media/image44.png"/><Relationship Id="rId1" Type="http://schemas.openxmlformats.org/officeDocument/2006/relationships/tags" Target="../tags/tag1104.xml"/></Relationships>
</file>

<file path=ppt/slides/_rels/slide6.xml.rels><?xml version="1.0" encoding="UTF-8" standalone="yes"?>
<Relationships xmlns="http://schemas.openxmlformats.org/package/2006/relationships"><Relationship Id="rId9" Type="http://schemas.openxmlformats.org/officeDocument/2006/relationships/tags" Target="../tags/tag1116.xml"/><Relationship Id="rId8" Type="http://schemas.openxmlformats.org/officeDocument/2006/relationships/tags" Target="../tags/tag111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11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1113.xml"/><Relationship Id="rId14" Type="http://schemas.openxmlformats.org/officeDocument/2006/relationships/slideLayout" Target="../slideLayouts/slideLayout61.xml"/><Relationship Id="rId13" Type="http://schemas.openxmlformats.org/officeDocument/2006/relationships/tags" Target="../tags/tag1118.xml"/><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tags" Target="../tags/tag1117.xml"/><Relationship Id="rId1" Type="http://schemas.openxmlformats.org/officeDocument/2006/relationships/tags" Target="../tags/tag1112.xml"/></Relationships>
</file>

<file path=ppt/slides/_rels/slide7.xml.rels><?xml version="1.0" encoding="UTF-8" standalone="yes"?>
<Relationships xmlns="http://schemas.openxmlformats.org/package/2006/relationships"><Relationship Id="rId9" Type="http://schemas.openxmlformats.org/officeDocument/2006/relationships/tags" Target="../tags/tag1123.xml"/><Relationship Id="rId8" Type="http://schemas.openxmlformats.org/officeDocument/2006/relationships/tags" Target="../tags/tag11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121.xml"/><Relationship Id="rId4" Type="http://schemas.openxmlformats.org/officeDocument/2006/relationships/image" Target="file:///C:\Users\1V994W2\PycharmProjects\PPT_Background_Generation/pic_temp/0_pic_quater_right_down.png" TargetMode="External"/><Relationship Id="rId34" Type="http://schemas.openxmlformats.org/officeDocument/2006/relationships/slideLayout" Target="../slideLayouts/slideLayout61.xml"/><Relationship Id="rId33" Type="http://schemas.openxmlformats.org/officeDocument/2006/relationships/tags" Target="../tags/tag1146.xml"/><Relationship Id="rId32" Type="http://schemas.openxmlformats.org/officeDocument/2006/relationships/image" Target="../media/image44.png"/><Relationship Id="rId31" Type="http://schemas.openxmlformats.org/officeDocument/2006/relationships/tags" Target="../tags/tag1145.xml"/><Relationship Id="rId30" Type="http://schemas.openxmlformats.org/officeDocument/2006/relationships/tags" Target="../tags/tag1144.xml"/><Relationship Id="rId3" Type="http://schemas.openxmlformats.org/officeDocument/2006/relationships/image" Target="../media/image12.png"/><Relationship Id="rId29" Type="http://schemas.openxmlformats.org/officeDocument/2006/relationships/tags" Target="../tags/tag1143.xml"/><Relationship Id="rId28" Type="http://schemas.openxmlformats.org/officeDocument/2006/relationships/tags" Target="../tags/tag1142.xml"/><Relationship Id="rId27" Type="http://schemas.openxmlformats.org/officeDocument/2006/relationships/tags" Target="../tags/tag1141.xml"/><Relationship Id="rId26" Type="http://schemas.openxmlformats.org/officeDocument/2006/relationships/tags" Target="../tags/tag1140.xml"/><Relationship Id="rId25" Type="http://schemas.openxmlformats.org/officeDocument/2006/relationships/tags" Target="../tags/tag1139.xml"/><Relationship Id="rId24" Type="http://schemas.openxmlformats.org/officeDocument/2006/relationships/tags" Target="../tags/tag1138.xml"/><Relationship Id="rId23" Type="http://schemas.openxmlformats.org/officeDocument/2006/relationships/tags" Target="../tags/tag1137.xml"/><Relationship Id="rId22" Type="http://schemas.openxmlformats.org/officeDocument/2006/relationships/tags" Target="../tags/tag1136.xml"/><Relationship Id="rId21" Type="http://schemas.openxmlformats.org/officeDocument/2006/relationships/tags" Target="../tags/tag1135.xml"/><Relationship Id="rId20" Type="http://schemas.openxmlformats.org/officeDocument/2006/relationships/tags" Target="../tags/tag1134.xml"/><Relationship Id="rId2" Type="http://schemas.openxmlformats.org/officeDocument/2006/relationships/tags" Target="../tags/tag1120.xml"/><Relationship Id="rId19" Type="http://schemas.openxmlformats.org/officeDocument/2006/relationships/tags" Target="../tags/tag1133.xml"/><Relationship Id="rId18" Type="http://schemas.openxmlformats.org/officeDocument/2006/relationships/tags" Target="../tags/tag1132.xml"/><Relationship Id="rId17" Type="http://schemas.openxmlformats.org/officeDocument/2006/relationships/tags" Target="../tags/tag1131.xml"/><Relationship Id="rId16" Type="http://schemas.openxmlformats.org/officeDocument/2006/relationships/tags" Target="../tags/tag1130.xml"/><Relationship Id="rId15" Type="http://schemas.openxmlformats.org/officeDocument/2006/relationships/tags" Target="../tags/tag1129.xml"/><Relationship Id="rId14" Type="http://schemas.openxmlformats.org/officeDocument/2006/relationships/tags" Target="../tags/tag1128.xml"/><Relationship Id="rId13" Type="http://schemas.openxmlformats.org/officeDocument/2006/relationships/tags" Target="../tags/tag1127.xml"/><Relationship Id="rId12" Type="http://schemas.openxmlformats.org/officeDocument/2006/relationships/tags" Target="../tags/tag1126.xml"/><Relationship Id="rId11" Type="http://schemas.openxmlformats.org/officeDocument/2006/relationships/tags" Target="../tags/tag1125.xml"/><Relationship Id="rId10" Type="http://schemas.openxmlformats.org/officeDocument/2006/relationships/tags" Target="../tags/tag1124.xml"/><Relationship Id="rId1" Type="http://schemas.openxmlformats.org/officeDocument/2006/relationships/tags" Target="../tags/tag1119.xml"/></Relationships>
</file>

<file path=ppt/slides/_rels/slide8.xml.rels><?xml version="1.0" encoding="UTF-8" standalone="yes"?>
<Relationships xmlns="http://schemas.openxmlformats.org/package/2006/relationships"><Relationship Id="rId9" Type="http://schemas.openxmlformats.org/officeDocument/2006/relationships/tags" Target="../tags/tag1151.xml"/><Relationship Id="rId8" Type="http://schemas.openxmlformats.org/officeDocument/2006/relationships/tags" Target="../tags/tag1150.xml"/><Relationship Id="rId7" Type="http://schemas.openxmlformats.org/officeDocument/2006/relationships/tags" Target="../tags/tag1149.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13.png"/><Relationship Id="rId4" Type="http://schemas.openxmlformats.org/officeDocument/2006/relationships/tags" Target="../tags/tag1148.xml"/><Relationship Id="rId33" Type="http://schemas.openxmlformats.org/officeDocument/2006/relationships/slideLayout" Target="../slideLayouts/slideLayout61.xml"/><Relationship Id="rId32" Type="http://schemas.openxmlformats.org/officeDocument/2006/relationships/tags" Target="../tags/tag1173.xml"/><Relationship Id="rId31" Type="http://schemas.openxmlformats.org/officeDocument/2006/relationships/image" Target="../media/image44.png"/><Relationship Id="rId30" Type="http://schemas.openxmlformats.org/officeDocument/2006/relationships/tags" Target="../tags/tag1172.xml"/><Relationship Id="rId3" Type="http://schemas.openxmlformats.org/officeDocument/2006/relationships/image" Target="file:///C:\Users\1V994W2\PycharmProjects\PPT_Background_Generation/pic_temp/0_pic_quater_right_down.png" TargetMode="External"/><Relationship Id="rId29" Type="http://schemas.openxmlformats.org/officeDocument/2006/relationships/tags" Target="../tags/tag1171.xml"/><Relationship Id="rId28" Type="http://schemas.openxmlformats.org/officeDocument/2006/relationships/tags" Target="../tags/tag1170.xml"/><Relationship Id="rId27" Type="http://schemas.openxmlformats.org/officeDocument/2006/relationships/tags" Target="../tags/tag1169.xml"/><Relationship Id="rId26" Type="http://schemas.openxmlformats.org/officeDocument/2006/relationships/tags" Target="../tags/tag1168.xml"/><Relationship Id="rId25" Type="http://schemas.openxmlformats.org/officeDocument/2006/relationships/tags" Target="../tags/tag1167.xml"/><Relationship Id="rId24" Type="http://schemas.openxmlformats.org/officeDocument/2006/relationships/tags" Target="../tags/tag1166.xml"/><Relationship Id="rId23" Type="http://schemas.openxmlformats.org/officeDocument/2006/relationships/tags" Target="../tags/tag1165.xml"/><Relationship Id="rId22" Type="http://schemas.openxmlformats.org/officeDocument/2006/relationships/tags" Target="../tags/tag1164.xml"/><Relationship Id="rId21" Type="http://schemas.openxmlformats.org/officeDocument/2006/relationships/tags" Target="../tags/tag1163.xml"/><Relationship Id="rId20" Type="http://schemas.openxmlformats.org/officeDocument/2006/relationships/tags" Target="../tags/tag1162.xml"/><Relationship Id="rId2" Type="http://schemas.openxmlformats.org/officeDocument/2006/relationships/image" Target="../media/image12.png"/><Relationship Id="rId19" Type="http://schemas.openxmlformats.org/officeDocument/2006/relationships/tags" Target="../tags/tag1161.xml"/><Relationship Id="rId18" Type="http://schemas.openxmlformats.org/officeDocument/2006/relationships/tags" Target="../tags/tag1160.xml"/><Relationship Id="rId17" Type="http://schemas.openxmlformats.org/officeDocument/2006/relationships/tags" Target="../tags/tag1159.xml"/><Relationship Id="rId16" Type="http://schemas.openxmlformats.org/officeDocument/2006/relationships/tags" Target="../tags/tag1158.xml"/><Relationship Id="rId15" Type="http://schemas.openxmlformats.org/officeDocument/2006/relationships/tags" Target="../tags/tag1157.xml"/><Relationship Id="rId14" Type="http://schemas.openxmlformats.org/officeDocument/2006/relationships/tags" Target="../tags/tag1156.xml"/><Relationship Id="rId13" Type="http://schemas.openxmlformats.org/officeDocument/2006/relationships/tags" Target="../tags/tag1155.xml"/><Relationship Id="rId12" Type="http://schemas.openxmlformats.org/officeDocument/2006/relationships/tags" Target="../tags/tag1154.xml"/><Relationship Id="rId11" Type="http://schemas.openxmlformats.org/officeDocument/2006/relationships/tags" Target="../tags/tag1153.xml"/><Relationship Id="rId10" Type="http://schemas.openxmlformats.org/officeDocument/2006/relationships/tags" Target="../tags/tag1152.xml"/><Relationship Id="rId1" Type="http://schemas.openxmlformats.org/officeDocument/2006/relationships/tags" Target="../tags/tag1147.xml"/></Relationships>
</file>

<file path=ppt/slides/_rels/slide9.xml.rels><?xml version="1.0" encoding="UTF-8" standalone="yes"?>
<Relationships xmlns="http://schemas.openxmlformats.org/package/2006/relationships"><Relationship Id="rId9" Type="http://schemas.openxmlformats.org/officeDocument/2006/relationships/tags" Target="../tags/tag1178.xml"/><Relationship Id="rId8" Type="http://schemas.openxmlformats.org/officeDocument/2006/relationships/tags" Target="../tags/tag1177.xml"/><Relationship Id="rId7" Type="http://schemas.openxmlformats.org/officeDocument/2006/relationships/tags" Target="../tags/tag1176.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13.png"/><Relationship Id="rId4" Type="http://schemas.openxmlformats.org/officeDocument/2006/relationships/tags" Target="../tags/tag1175.xml"/><Relationship Id="rId33" Type="http://schemas.openxmlformats.org/officeDocument/2006/relationships/slideLayout" Target="../slideLayouts/slideLayout61.xml"/><Relationship Id="rId32" Type="http://schemas.openxmlformats.org/officeDocument/2006/relationships/tags" Target="../tags/tag1200.xml"/><Relationship Id="rId31" Type="http://schemas.openxmlformats.org/officeDocument/2006/relationships/image" Target="../media/image44.png"/><Relationship Id="rId30" Type="http://schemas.openxmlformats.org/officeDocument/2006/relationships/tags" Target="../tags/tag1199.xml"/><Relationship Id="rId3" Type="http://schemas.openxmlformats.org/officeDocument/2006/relationships/image" Target="file:///C:\Users\1V994W2\PycharmProjects\PPT_Background_Generation/pic_temp/0_pic_quater_right_down.png" TargetMode="External"/><Relationship Id="rId29" Type="http://schemas.openxmlformats.org/officeDocument/2006/relationships/tags" Target="../tags/tag1198.xml"/><Relationship Id="rId28" Type="http://schemas.openxmlformats.org/officeDocument/2006/relationships/tags" Target="../tags/tag1197.xml"/><Relationship Id="rId27" Type="http://schemas.openxmlformats.org/officeDocument/2006/relationships/tags" Target="../tags/tag1196.xml"/><Relationship Id="rId26" Type="http://schemas.openxmlformats.org/officeDocument/2006/relationships/tags" Target="../tags/tag1195.xml"/><Relationship Id="rId25" Type="http://schemas.openxmlformats.org/officeDocument/2006/relationships/tags" Target="../tags/tag1194.xml"/><Relationship Id="rId24" Type="http://schemas.openxmlformats.org/officeDocument/2006/relationships/tags" Target="../tags/tag1193.xml"/><Relationship Id="rId23" Type="http://schemas.openxmlformats.org/officeDocument/2006/relationships/tags" Target="../tags/tag1192.xml"/><Relationship Id="rId22" Type="http://schemas.openxmlformats.org/officeDocument/2006/relationships/tags" Target="../tags/tag1191.xml"/><Relationship Id="rId21" Type="http://schemas.openxmlformats.org/officeDocument/2006/relationships/tags" Target="../tags/tag1190.xml"/><Relationship Id="rId20" Type="http://schemas.openxmlformats.org/officeDocument/2006/relationships/tags" Target="../tags/tag1189.xml"/><Relationship Id="rId2" Type="http://schemas.openxmlformats.org/officeDocument/2006/relationships/image" Target="../media/image12.png"/><Relationship Id="rId19" Type="http://schemas.openxmlformats.org/officeDocument/2006/relationships/tags" Target="../tags/tag1188.xml"/><Relationship Id="rId18" Type="http://schemas.openxmlformats.org/officeDocument/2006/relationships/tags" Target="../tags/tag1187.xml"/><Relationship Id="rId17" Type="http://schemas.openxmlformats.org/officeDocument/2006/relationships/tags" Target="../tags/tag1186.xml"/><Relationship Id="rId16" Type="http://schemas.openxmlformats.org/officeDocument/2006/relationships/tags" Target="../tags/tag1185.xml"/><Relationship Id="rId15" Type="http://schemas.openxmlformats.org/officeDocument/2006/relationships/tags" Target="../tags/tag1184.xml"/><Relationship Id="rId14" Type="http://schemas.openxmlformats.org/officeDocument/2006/relationships/tags" Target="../tags/tag1183.xml"/><Relationship Id="rId13" Type="http://schemas.openxmlformats.org/officeDocument/2006/relationships/tags" Target="../tags/tag1182.xml"/><Relationship Id="rId12" Type="http://schemas.openxmlformats.org/officeDocument/2006/relationships/tags" Target="../tags/tag1181.xml"/><Relationship Id="rId11" Type="http://schemas.openxmlformats.org/officeDocument/2006/relationships/tags" Target="../tags/tag1180.xml"/><Relationship Id="rId10" Type="http://schemas.openxmlformats.org/officeDocument/2006/relationships/tags" Target="../tags/tag1179.xml"/><Relationship Id="rId1" Type="http://schemas.openxmlformats.org/officeDocument/2006/relationships/tags" Target="../tags/tag11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p>
            <a:pPr marL="0" indent="0" algn="l">
              <a:lnSpc>
                <a:spcPct val="100000"/>
              </a:lnSpc>
              <a:spcBef>
                <a:spcPts val="0"/>
              </a:spcBef>
              <a:spcAft>
                <a:spcPts val="0"/>
              </a:spcAft>
              <a:buSzPct val="100000"/>
              <a:buNone/>
            </a:pPr>
            <a:r>
              <a:rPr lang="zh-CN" altLang="en-US" sz="6600">
                <a:solidFill>
                  <a:schemeClr val="accent1"/>
                </a:solidFill>
              </a:rPr>
              <a:t>多功能模拟器APP</a:t>
            </a:r>
            <a:endParaRPr lang="zh-CN" altLang="en-US" sz="6600">
              <a:solidFill>
                <a:schemeClr val="accent1"/>
              </a:solidFill>
            </a:endParaRPr>
          </a:p>
        </p:txBody>
      </p:sp>
      <p:sp>
        <p:nvSpPr>
          <p:cNvPr id="15" name="副标题 14"/>
          <p:cNvSpPr>
            <a:spLocks noGrp="1"/>
          </p:cNvSpPr>
          <p:nvPr>
            <p:ph type="subTitle" idx="1"/>
            <p:custDataLst>
              <p:tags r:id="rId2"/>
            </p:custDataLst>
          </p:nvPr>
        </p:nvSpPr>
        <p:spPr/>
        <p:txBody>
          <a:bodyPr/>
          <a:p>
            <a:pPr marL="0" indent="0" algn="l">
              <a:lnSpc>
                <a:spcPct val="100000"/>
              </a:lnSpc>
              <a:spcBef>
                <a:spcPts val="0"/>
              </a:spcBef>
              <a:spcAft>
                <a:spcPts val="1000"/>
              </a:spcAft>
              <a:buSzPct val="100000"/>
              <a:buNone/>
            </a:pPr>
            <a:r>
              <a:rPr lang="en-US" altLang="zh-CN" sz="2400">
                <a:solidFill>
                  <a:schemeClr val="dk1">
                    <a:lumMod val="75000"/>
                    <a:lumOff val="25000"/>
                  </a:schemeClr>
                </a:solidFill>
              </a:rPr>
              <a:t>Make our phone not only a phone</a:t>
            </a:r>
            <a:endParaRPr lang="en-US" altLang="zh-CN" sz="2400">
              <a:solidFill>
                <a:schemeClr val="dk1">
                  <a:lumMod val="75000"/>
                  <a:lumOff val="25000"/>
                </a:schemeClr>
              </a:solidFill>
            </a:endParaRPr>
          </a:p>
        </p:txBody>
      </p:sp>
      <p:sp>
        <p:nvSpPr>
          <p:cNvPr id="2" name="文本占位符 1"/>
          <p:cNvSpPr>
            <a:spLocks noGrp="1"/>
          </p:cNvSpPr>
          <p:nvPr>
            <p:ph type="body" sz="quarter" idx="13"/>
            <p:custDataLst>
              <p:tags r:id="rId3"/>
            </p:custDataLst>
          </p:nvPr>
        </p:nvSpPr>
        <p:spPr/>
        <p:txBody>
          <a:bodyPr/>
          <a:p>
            <a:pPr marL="0" indent="0" algn="l">
              <a:lnSpc>
                <a:spcPct val="130000"/>
              </a:lnSpc>
              <a:spcBef>
                <a:spcPts val="0"/>
              </a:spcBef>
              <a:spcAft>
                <a:spcPts val="1000"/>
              </a:spcAft>
              <a:buSzPct val="100000"/>
              <a:buNone/>
            </a:pPr>
            <a:r>
              <a:rPr lang="zh-CN" altLang="en-US" sz="2400">
                <a:solidFill>
                  <a:schemeClr val="accent1"/>
                </a:solidFill>
              </a:rPr>
              <a:t>汇报人：</a:t>
            </a:r>
            <a:r>
              <a:rPr lang="zh-CN" altLang="en-US" sz="2400">
                <a:solidFill>
                  <a:schemeClr val="accent1"/>
                </a:solidFill>
              </a:rPr>
              <a:t>张鑫成</a:t>
            </a:r>
            <a:endParaRPr lang="zh-CN" altLang="en-US" sz="2400">
              <a:solidFill>
                <a:schemeClr val="accent1"/>
              </a:solidFill>
            </a:endParaRPr>
          </a:p>
        </p:txBody>
      </p:sp>
      <p:pic>
        <p:nvPicPr>
          <p:cNvPr id="5" name="图片 4"/>
          <p:cNvPicPr>
            <a:picLocks noChangeAspect="1"/>
          </p:cNvPicPr>
          <p:nvPr>
            <p:custDataLst>
              <p:tags r:id="rId4"/>
            </p:custDataLst>
          </p:nvPr>
        </p:nvPicPr>
        <p:blipFill>
          <a:blip r:embed="rId5"/>
          <a:srcRect l="1272" t="1263" r="66479" b="42386"/>
          <a:stretch>
            <a:fillRect/>
          </a:stretch>
        </p:blipFill>
        <p:spPr>
          <a:xfrm>
            <a:off x="8423275" y="1014095"/>
            <a:ext cx="2806065" cy="2806700"/>
          </a:xfrm>
          <a:prstGeom prst="rect">
            <a:avLst/>
          </a:prstGeom>
        </p:spPr>
      </p:pic>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3670538" y="832362"/>
            <a:ext cx="2804671" cy="1157368"/>
          </a:xfrm>
          <a:prstGeom prst="rect">
            <a:avLst/>
          </a:prstGeom>
          <a:noFill/>
        </p:spPr>
        <p:txBody>
          <a:bodyPr wrap="square" lIns="91440" tIns="45720" rIns="91440" bIns="45720" rtlCol="0">
            <a:normAutofit lnSpcReduction="10000"/>
          </a:bodyPr>
          <a:lstStyle/>
          <a:p>
            <a:pPr algn="r">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非功能需求</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9"/>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10"/>
            </p:custDataLst>
          </p:nvPr>
        </p:nvSpPr>
        <p:spPr>
          <a:xfrm>
            <a:off x="2595234" y="238001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1"/>
            </p:custDataLst>
          </p:nvPr>
        </p:nvSpPr>
        <p:spPr>
          <a:xfrm>
            <a:off x="2714726" y="2371112"/>
            <a:ext cx="1313180" cy="452945"/>
          </a:xfrm>
          <a:prstGeom prst="rect">
            <a:avLst/>
          </a:prstGeom>
          <a:noFill/>
        </p:spPr>
        <p:txBody>
          <a:bodyPr wrap="square" lIns="91440" tIns="45720" rIns="91440" bIns="45720" rtlCol="0" anchor="ctr">
            <a:normAutofit lnSpcReduction="2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时间特性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2"/>
            </p:custDataLst>
          </p:nvPr>
        </p:nvSpPr>
        <p:spPr>
          <a:xfrm>
            <a:off x="2595234" y="3527413"/>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3"/>
            </p:custDataLst>
          </p:nvPr>
        </p:nvSpPr>
        <p:spPr>
          <a:xfrm>
            <a:off x="2714726" y="3530382"/>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适应性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4"/>
            </p:custDataLst>
          </p:nvPr>
        </p:nvSpPr>
        <p:spPr>
          <a:xfrm>
            <a:off x="2595234" y="467480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5"/>
            </p:custDataLst>
          </p:nvPr>
        </p:nvSpPr>
        <p:spPr>
          <a:xfrm>
            <a:off x="2714726" y="4677777"/>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安全性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6"/>
            </p:custDataLst>
          </p:nvPr>
        </p:nvSpPr>
        <p:spPr>
          <a:xfrm>
            <a:off x="4514605" y="2253636"/>
            <a:ext cx="6239915" cy="700898"/>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响应时间、更新处理时间、运行时间</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7"/>
            </p:custDataLst>
          </p:nvPr>
        </p:nvSpPr>
        <p:spPr>
          <a:xfrm>
            <a:off x="4514605" y="3403279"/>
            <a:ext cx="6239915" cy="700898"/>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运行环境适应性、操作方式适应性</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8"/>
            </p:custDataLst>
          </p:nvPr>
        </p:nvSpPr>
        <p:spPr>
          <a:xfrm>
            <a:off x="4514605" y="4552922"/>
            <a:ext cx="6239915" cy="700898"/>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用户权限、数据库安全性</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等</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9"/>
            </p:custDataLst>
          </p:nvPr>
        </p:nvCxnSpPr>
        <p:spPr>
          <a:xfrm>
            <a:off x="4148854" y="4320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1"/>
            </p:custDataLst>
          </p:nvPr>
        </p:nvCxnSpPr>
        <p:spPr>
          <a:xfrm>
            <a:off x="4148854" y="3145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2"/>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23"/>
            </p:custDataLst>
          </p:nvPr>
        </p:nvPicPr>
        <p:blipFill>
          <a:blip r:embed="rId24"/>
          <a:srcRect l="1272" t="1263" r="66479" b="42386"/>
          <a:stretch>
            <a:fillRect/>
          </a:stretch>
        </p:blipFill>
        <p:spPr>
          <a:xfrm>
            <a:off x="11277600" y="5961380"/>
            <a:ext cx="793115" cy="793115"/>
          </a:xfrm>
          <a:prstGeom prst="rect">
            <a:avLst/>
          </a:prstGeom>
        </p:spPr>
      </p:pic>
    </p:spTree>
    <p:custDataLst>
      <p:tags r:id="rId2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rgbClr val="CFD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13" name="Title 6"/>
          <p:cNvSpPr txBox="1"/>
          <p:nvPr>
            <p:custDataLst>
              <p:tags r:id="rId2"/>
            </p:custDataLst>
          </p:nvPr>
        </p:nvSpPr>
        <p:spPr>
          <a:xfrm>
            <a:off x="608399" y="153000"/>
            <a:ext cx="10974649" cy="608400"/>
          </a:xfrm>
          <a:prstGeom prst="rect">
            <a:avLst/>
          </a:prstGeom>
          <a:noFill/>
          <a:ln w="3175">
            <a:noFill/>
            <a:prstDash val="dash"/>
          </a:ln>
        </p:spPr>
        <p:txBody>
          <a:bodyPr wrap="square" lIns="90170" tIns="46990" rIns="90170" bIns="4699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原型</a:t>
            </a: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设计</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11277600" y="60325"/>
            <a:ext cx="793115" cy="79311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530225" y="1061720"/>
            <a:ext cx="2854325" cy="554355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4699635" y="1061720"/>
            <a:ext cx="2792095" cy="5538470"/>
          </a:xfrm>
          <a:prstGeom prst="rect">
            <a:avLst/>
          </a:prstGeom>
        </p:spPr>
      </p:pic>
      <p:pic>
        <p:nvPicPr>
          <p:cNvPr id="16" name="图片 15"/>
          <p:cNvPicPr>
            <a:picLocks noChangeAspect="1"/>
          </p:cNvPicPr>
          <p:nvPr>
            <p:custDataLst>
              <p:tags r:id="rId9"/>
            </p:custDataLst>
          </p:nvPr>
        </p:nvPicPr>
        <p:blipFill>
          <a:blip r:embed="rId10"/>
          <a:stretch>
            <a:fillRect/>
          </a:stretch>
        </p:blipFill>
        <p:spPr>
          <a:xfrm>
            <a:off x="8806815" y="1061720"/>
            <a:ext cx="2776220" cy="5527040"/>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rgbClr val="CFD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13" name="Title 6"/>
          <p:cNvSpPr txBox="1"/>
          <p:nvPr>
            <p:custDataLst>
              <p:tags r:id="rId2"/>
            </p:custDataLst>
          </p:nvPr>
        </p:nvSpPr>
        <p:spPr>
          <a:xfrm>
            <a:off x="608399" y="153000"/>
            <a:ext cx="10974649" cy="608400"/>
          </a:xfrm>
          <a:prstGeom prst="rect">
            <a:avLst/>
          </a:prstGeom>
          <a:noFill/>
          <a:ln w="3175">
            <a:noFill/>
            <a:prstDash val="dash"/>
          </a:ln>
        </p:spPr>
        <p:txBody>
          <a:bodyPr wrap="square" lIns="90170" tIns="46990" rIns="90170" bIns="4699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sym typeface="+mn-ea"/>
              </a:rPr>
              <a:t>原型设计</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11277600" y="60325"/>
            <a:ext cx="793115" cy="79311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9279890" y="1047115"/>
            <a:ext cx="2790825" cy="554291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254635" y="1118235"/>
            <a:ext cx="5046345" cy="2526030"/>
          </a:xfrm>
          <a:prstGeom prst="rect">
            <a:avLst/>
          </a:prstGeom>
        </p:spPr>
      </p:pic>
      <p:pic>
        <p:nvPicPr>
          <p:cNvPr id="9" name="图片 8"/>
          <p:cNvPicPr>
            <a:picLocks noChangeAspect="1"/>
          </p:cNvPicPr>
          <p:nvPr>
            <p:custDataLst>
              <p:tags r:id="rId9"/>
            </p:custDataLst>
          </p:nvPr>
        </p:nvPicPr>
        <p:blipFill>
          <a:blip r:embed="rId10"/>
          <a:stretch>
            <a:fillRect/>
          </a:stretch>
        </p:blipFill>
        <p:spPr>
          <a:xfrm>
            <a:off x="254635" y="3776980"/>
            <a:ext cx="5000625" cy="2477135"/>
          </a:xfrm>
          <a:prstGeom prst="rect">
            <a:avLst/>
          </a:prstGeom>
        </p:spPr>
      </p:pic>
      <p:pic>
        <p:nvPicPr>
          <p:cNvPr id="2" name="图片 1"/>
          <p:cNvPicPr>
            <a:picLocks noChangeAspect="1"/>
          </p:cNvPicPr>
          <p:nvPr>
            <p:custDataLst>
              <p:tags r:id="rId11"/>
            </p:custDataLst>
          </p:nvPr>
        </p:nvPicPr>
        <p:blipFill>
          <a:blip r:embed="rId12"/>
          <a:stretch>
            <a:fillRect/>
          </a:stretch>
        </p:blipFill>
        <p:spPr>
          <a:xfrm>
            <a:off x="5885180" y="1118235"/>
            <a:ext cx="2705735" cy="5457190"/>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2" name="图片 11"/>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800" y="1908764"/>
            <a:ext cx="6756001" cy="1291637"/>
          </a:xfrm>
          <a:prstGeom prst="rect">
            <a:avLst/>
          </a:prstGeom>
          <a:noFill/>
        </p:spPr>
        <p:txBody>
          <a:bodyPr wrap="square" lIns="90000" tIns="46800" rIns="90000" bIns="46800" rtlCol="0" anchor="t" anchorCtr="0">
            <a:normAutofit lnSpcReduction="10000"/>
          </a:bodyPr>
          <a:lstStyle/>
          <a:p>
            <a:pPr indent="457200">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项目拟采用Android Studio进行开发，利用WiFi与蓝牙进行设备之间的数据传输。通过手机呈现的按键、遥感等样式，传输对应按键信息至其余设备，实现手机模拟鼠标、键盘、手柄等功能。</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6"/>
            </p:custDataLst>
          </p:nvPr>
        </p:nvSpPr>
        <p:spPr>
          <a:xfrm>
            <a:off x="4672800" y="1383363"/>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技术方向</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7"/>
            </p:custDataLst>
          </p:nvPr>
        </p:nvSpPr>
        <p:spPr>
          <a:xfrm>
            <a:off x="4672965" y="4182745"/>
            <a:ext cx="6755765" cy="2284730"/>
          </a:xfrm>
          <a:prstGeom prst="rect">
            <a:avLst/>
          </a:prstGeom>
          <a:noFill/>
        </p:spPr>
        <p:txBody>
          <a:bodyPr wrap="square" lIns="90000" tIns="46800" rIns="90000" bIns="46800" rtlCol="0" anchor="t" anchorCtr="0">
            <a:normAutofit/>
          </a:bodyPr>
          <a:lstStyle/>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开发环境：Android Studio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编程语言：Java</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数据存储：MySQL</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9" name="文本框 8"/>
          <p:cNvSpPr txBox="1"/>
          <p:nvPr>
            <p:custDataLst>
              <p:tags r:id="rId8"/>
            </p:custDataLst>
          </p:nvPr>
        </p:nvSpPr>
        <p:spPr>
          <a:xfrm>
            <a:off x="4672800" y="3657601"/>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技术选择</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9"/>
            </p:custDataLst>
          </p:nvPr>
        </p:nvSpPr>
        <p:spPr>
          <a:xfrm>
            <a:off x="763270" y="1177925"/>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
        <p:nvSpPr>
          <p:cNvPr id="2" name="文本框 1"/>
          <p:cNvSpPr txBox="1"/>
          <p:nvPr>
            <p:custDataLst>
              <p:tags r:id="rId10"/>
            </p:custDataLst>
          </p:nvPr>
        </p:nvSpPr>
        <p:spPr>
          <a:xfrm>
            <a:off x="2125345" y="2147570"/>
            <a:ext cx="1939290" cy="525145"/>
          </a:xfrm>
          <a:prstGeom prst="rect">
            <a:avLst/>
          </a:prstGeom>
          <a:noFill/>
        </p:spPr>
        <p:txBody>
          <a:bodyPr wrap="square" lIns="90000" tIns="46800" rIns="90000" bIns="46800" rtlCol="0" anchor="ctr" anchorCtr="0">
            <a:normAutofit fontScale="90000"/>
          </a:bodyPr>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技术方案</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3" name="文本框 12"/>
          <p:cNvSpPr txBox="1"/>
          <p:nvPr>
            <p:custDataLst>
              <p:tags r:id="rId11"/>
            </p:custDataLst>
          </p:nvPr>
        </p:nvSpPr>
        <p:spPr>
          <a:xfrm>
            <a:off x="8533130" y="4182745"/>
            <a:ext cx="2799080" cy="2284730"/>
          </a:xfrm>
          <a:prstGeom prst="rect">
            <a:avLst/>
          </a:prstGeom>
          <a:noFill/>
        </p:spPr>
        <p:txBody>
          <a:bodyPr wrap="square" lIns="90000" tIns="46800" rIns="90000" bIns="46800" rtlCol="0" anchor="t" anchorCtr="0">
            <a:normAutofit/>
          </a:bodyPr>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版本控制：Github</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原型设计：墨刀</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框架和库：AWT……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pic>
        <p:nvPicPr>
          <p:cNvPr id="100" name="图片 99"/>
          <p:cNvPicPr/>
          <p:nvPr>
            <p:custDataLst>
              <p:tags r:id="rId12"/>
            </p:custDataLst>
          </p:nvPr>
        </p:nvPicPr>
        <p:blipFill>
          <a:blip r:embed="rId13"/>
          <a:srcRect l="21578" t="9643" r="19725" b="34301"/>
          <a:stretch>
            <a:fillRect/>
          </a:stretch>
        </p:blipFill>
        <p:spPr>
          <a:xfrm>
            <a:off x="170180" y="3088640"/>
            <a:ext cx="2284730" cy="1663065"/>
          </a:xfrm>
          <a:prstGeom prst="rect">
            <a:avLst/>
          </a:prstGeom>
          <a:noFill/>
          <a:ln w="9525">
            <a:noFill/>
          </a:ln>
        </p:spPr>
      </p:pic>
      <p:pic>
        <p:nvPicPr>
          <p:cNvPr id="14" name="图片 13"/>
          <p:cNvPicPr>
            <a:picLocks noChangeAspect="1"/>
          </p:cNvPicPr>
          <p:nvPr>
            <p:custDataLst>
              <p:tags r:id="rId14"/>
            </p:custDataLst>
          </p:nvPr>
        </p:nvPicPr>
        <p:blipFill>
          <a:blip r:embed="rId15"/>
          <a:stretch>
            <a:fillRect/>
          </a:stretch>
        </p:blipFill>
        <p:spPr>
          <a:xfrm>
            <a:off x="2253615" y="4571365"/>
            <a:ext cx="1568450" cy="2065020"/>
          </a:xfrm>
          <a:prstGeom prst="rect">
            <a:avLst/>
          </a:prstGeom>
        </p:spPr>
      </p:pic>
      <p:pic>
        <p:nvPicPr>
          <p:cNvPr id="25" name="图片 24"/>
          <p:cNvPicPr>
            <a:picLocks noChangeAspect="1"/>
          </p:cNvPicPr>
          <p:nvPr>
            <p:custDataLst>
              <p:tags r:id="rId16"/>
            </p:custDataLst>
          </p:nvPr>
        </p:nvPicPr>
        <p:blipFill>
          <a:blip r:embed="rId17"/>
          <a:srcRect l="1272" t="1263" r="66479" b="42386"/>
          <a:stretch>
            <a:fillRect/>
          </a:stretch>
        </p:blipFill>
        <p:spPr>
          <a:xfrm>
            <a:off x="170180" y="60325"/>
            <a:ext cx="793115" cy="793115"/>
          </a:xfrm>
          <a:prstGeom prst="rect">
            <a:avLst/>
          </a:prstGeom>
        </p:spPr>
      </p:pic>
    </p:spTree>
    <p:custDataLst>
      <p:tags r:id="rId1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9525"/>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2" name="图片 11"/>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965" y="1080135"/>
            <a:ext cx="6755765" cy="3004820"/>
          </a:xfrm>
          <a:prstGeom prst="rect">
            <a:avLst/>
          </a:prstGeom>
          <a:noFill/>
        </p:spPr>
        <p:txBody>
          <a:bodyPr wrap="square" lIns="90000" tIns="46800" rIns="90000" bIns="46800" rtlCol="0" anchor="t" anchorCtr="0">
            <a:normAutofit/>
          </a:bodyPr>
          <a:lstStyle/>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1.Wi-Fi连接：Wi-Fi连接是实现项目基础功能、实现设备之间互联的根本技术，是一个关键功能，需要进行重点测试。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2.键盘模拟：通过app模拟电脑键盘的效果是本项目的核心功能，需要进行重点测试。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3.鼠标模拟：通过app模拟电脑鼠标的效果是本项目的核心功能，需要进行重点测试。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6"/>
            </p:custDataLst>
          </p:nvPr>
        </p:nvSpPr>
        <p:spPr>
          <a:xfrm>
            <a:off x="4672800" y="554688"/>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a:t>
            </a:r>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重点</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7"/>
            </p:custDataLst>
          </p:nvPr>
        </p:nvSpPr>
        <p:spPr>
          <a:xfrm>
            <a:off x="4672965" y="4182745"/>
            <a:ext cx="6755765" cy="2284730"/>
          </a:xfrm>
          <a:prstGeom prst="rect">
            <a:avLst/>
          </a:prstGeom>
          <a:noFill/>
        </p:spPr>
        <p:txBody>
          <a:bodyPr wrap="square" lIns="90000" tIns="46800" rIns="90000" bIns="46800" rtlCol="0" anchor="t" anchorCtr="0">
            <a:normAutofit/>
          </a:bodyPr>
          <a:lstStyle/>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1.多设备互联：保证多个移动端app能同时稳定的连接到同一台PC是本项目测试的难点。</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2.多平台多系统支持：app在不同操作系统的设备上的兼容性是一个测试难点，需要广泛的测试覆盖。</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9" name="文本框 8"/>
          <p:cNvSpPr txBox="1"/>
          <p:nvPr>
            <p:custDataLst>
              <p:tags r:id="rId8"/>
            </p:custDataLst>
          </p:nvPr>
        </p:nvSpPr>
        <p:spPr>
          <a:xfrm>
            <a:off x="4672800" y="3552826"/>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a:t>
            </a:r>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难点</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9"/>
            </p:custDataLst>
          </p:nvPr>
        </p:nvSpPr>
        <p:spPr>
          <a:xfrm>
            <a:off x="763270" y="1177925"/>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
        <p:nvSpPr>
          <p:cNvPr id="2" name="文本框 1"/>
          <p:cNvSpPr txBox="1"/>
          <p:nvPr>
            <p:custDataLst>
              <p:tags r:id="rId10"/>
            </p:custDataLst>
          </p:nvPr>
        </p:nvSpPr>
        <p:spPr>
          <a:xfrm>
            <a:off x="2125345" y="2147570"/>
            <a:ext cx="1939290" cy="525145"/>
          </a:xfrm>
          <a:prstGeom prst="rect">
            <a:avLst/>
          </a:prstGeom>
          <a:noFill/>
        </p:spPr>
        <p:txBody>
          <a:bodyPr wrap="square" lIns="90000" tIns="46800" rIns="90000" bIns="46800" rtlCol="0" anchor="ctr" anchorCtr="0">
            <a:normAutofit fontScale="90000"/>
          </a:bodyPr>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测试计划</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0" name="图片 99"/>
          <p:cNvPicPr/>
          <p:nvPr>
            <p:custDataLst>
              <p:tags r:id="rId11"/>
            </p:custDataLst>
          </p:nvPr>
        </p:nvPicPr>
        <p:blipFill>
          <a:blip r:embed="rId12"/>
          <a:srcRect l="21578" t="9643" r="19725" b="34301"/>
          <a:stretch>
            <a:fillRect/>
          </a:stretch>
        </p:blipFill>
        <p:spPr>
          <a:xfrm>
            <a:off x="170180" y="3088640"/>
            <a:ext cx="2284730" cy="1663065"/>
          </a:xfrm>
          <a:prstGeom prst="rect">
            <a:avLst/>
          </a:prstGeom>
          <a:noFill/>
          <a:ln w="9525">
            <a:noFill/>
          </a:ln>
        </p:spPr>
      </p:pic>
      <p:pic>
        <p:nvPicPr>
          <p:cNvPr id="14" name="图片 13"/>
          <p:cNvPicPr>
            <a:picLocks noChangeAspect="1"/>
          </p:cNvPicPr>
          <p:nvPr>
            <p:custDataLst>
              <p:tags r:id="rId13"/>
            </p:custDataLst>
          </p:nvPr>
        </p:nvPicPr>
        <p:blipFill>
          <a:blip r:embed="rId14"/>
          <a:stretch>
            <a:fillRect/>
          </a:stretch>
        </p:blipFill>
        <p:spPr>
          <a:xfrm>
            <a:off x="2253615" y="4571365"/>
            <a:ext cx="1568450" cy="2065020"/>
          </a:xfrm>
          <a:prstGeom prst="rect">
            <a:avLst/>
          </a:prstGeom>
        </p:spPr>
      </p:pic>
      <p:pic>
        <p:nvPicPr>
          <p:cNvPr id="25" name="图片 24"/>
          <p:cNvPicPr>
            <a:picLocks noChangeAspect="1"/>
          </p:cNvPicPr>
          <p:nvPr>
            <p:custDataLst>
              <p:tags r:id="rId15"/>
            </p:custDataLst>
          </p:nvPr>
        </p:nvPicPr>
        <p:blipFill>
          <a:blip r:embed="rId16"/>
          <a:srcRect l="1272" t="1263" r="66479" b="42386"/>
          <a:stretch>
            <a:fillRect/>
          </a:stretch>
        </p:blipFill>
        <p:spPr>
          <a:xfrm>
            <a:off x="170180" y="60325"/>
            <a:ext cx="793115" cy="793115"/>
          </a:xfrm>
          <a:prstGeom prst="rect">
            <a:avLst/>
          </a:prstGeom>
        </p:spPr>
      </p:pic>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custDataLst>
              <p:tags r:id="rId1"/>
            </p:custDataLst>
          </p:nvPr>
        </p:nvSpPr>
        <p:spPr bwMode="auto">
          <a:xfrm>
            <a:off x="52649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2"/>
            </p:custDataLst>
          </p:nvPr>
        </p:nvSpPr>
        <p:spPr bwMode="auto">
          <a:xfrm>
            <a:off x="53231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3"/>
            </p:custDataLst>
          </p:nvPr>
        </p:nvSpPr>
        <p:spPr bwMode="auto">
          <a:xfrm>
            <a:off x="50149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4"/>
            </p:custDataLst>
          </p:nvPr>
        </p:nvSpPr>
        <p:spPr bwMode="auto">
          <a:xfrm>
            <a:off x="51356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0703</a:t>
            </a:r>
            <a:endParaRPr lang="en-US" sz="1800">
              <a:latin typeface="+mj-lt"/>
              <a:ea typeface="+mj-ea"/>
              <a:cs typeface="+mj-cs"/>
            </a:endParaRPr>
          </a:p>
        </p:txBody>
      </p:sp>
      <p:sp>
        <p:nvSpPr>
          <p:cNvPr id="47" name="Rectangle 28"/>
          <p:cNvSpPr>
            <a:spLocks noChangeArrowheads="1"/>
          </p:cNvSpPr>
          <p:nvPr>
            <p:custDataLst>
              <p:tags r:id="rId5"/>
            </p:custDataLst>
          </p:nvPr>
        </p:nvSpPr>
        <p:spPr bwMode="auto">
          <a:xfrm>
            <a:off x="44180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项目确立、</a:t>
            </a:r>
            <a:r>
              <a:rPr lang="zh-CN" altLang="en-US" sz="1800" dirty="0">
                <a:solidFill>
                  <a:schemeClr val="tx1">
                    <a:lumMod val="75000"/>
                  </a:schemeClr>
                </a:solidFill>
              </a:rPr>
              <a:t>立项</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开发团队组</a:t>
            </a:r>
            <a:r>
              <a:rPr lang="zh-CN" altLang="en-US" sz="1800" dirty="0">
                <a:solidFill>
                  <a:schemeClr val="tx1">
                    <a:lumMod val="75000"/>
                  </a:schemeClr>
                </a:solidFill>
              </a:rPr>
              <a:t>建</a:t>
            </a:r>
            <a:endParaRPr lang="zh-CN" altLang="en-US" sz="1800" dirty="0">
              <a:solidFill>
                <a:schemeClr val="tx1">
                  <a:lumMod val="75000"/>
                </a:schemeClr>
              </a:solidFill>
            </a:endParaRPr>
          </a:p>
        </p:txBody>
      </p:sp>
      <p:sp>
        <p:nvSpPr>
          <p:cNvPr id="53" name="Line 17"/>
          <p:cNvSpPr>
            <a:spLocks noChangeShapeType="1"/>
          </p:cNvSpPr>
          <p:nvPr>
            <p:custDataLst>
              <p:tags r:id="rId6"/>
            </p:custDataLst>
          </p:nvPr>
        </p:nvSpPr>
        <p:spPr bwMode="auto">
          <a:xfrm flipV="1">
            <a:off x="5390671" y="3804656"/>
            <a:ext cx="6768000"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dirty="0"/>
          </a:p>
        </p:txBody>
      </p:sp>
      <p:sp>
        <p:nvSpPr>
          <p:cNvPr id="10" name="文本框 9"/>
          <p:cNvSpPr txBox="1"/>
          <p:nvPr>
            <p:custDataLst>
              <p:tags r:id="rId7"/>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pic>
        <p:nvPicPr>
          <p:cNvPr id="2" name="图片 1" descr="立项"/>
          <p:cNvPicPr>
            <a:picLocks noChangeAspect="1"/>
          </p:cNvPicPr>
          <p:nvPr/>
        </p:nvPicPr>
        <p:blipFill>
          <a:blip r:embed="rId8"/>
          <a:stretch>
            <a:fillRect/>
          </a:stretch>
        </p:blipFill>
        <p:spPr>
          <a:xfrm>
            <a:off x="5070475" y="2472690"/>
            <a:ext cx="622300" cy="622300"/>
          </a:xfrm>
          <a:prstGeom prst="rect">
            <a:avLst/>
          </a:prstGeom>
        </p:spPr>
      </p:pic>
      <p:pic>
        <p:nvPicPr>
          <p:cNvPr id="25" name="图片 24"/>
          <p:cNvPicPr>
            <a:picLocks noChangeAspect="1"/>
          </p:cNvPicPr>
          <p:nvPr>
            <p:custDataLst>
              <p:tags r:id="rId9"/>
            </p:custDataLst>
          </p:nvPr>
        </p:nvPicPr>
        <p:blipFill>
          <a:blip r:embed="rId10"/>
          <a:srcRect l="1272" t="1263" r="66479" b="42386"/>
          <a:stretch>
            <a:fillRect/>
          </a:stretch>
        </p:blipFill>
        <p:spPr>
          <a:xfrm>
            <a:off x="83185" y="469900"/>
            <a:ext cx="793115" cy="793115"/>
          </a:xfrm>
          <a:prstGeom prst="rect">
            <a:avLst/>
          </a:prstGeom>
        </p:spPr>
      </p:pic>
      <p:sp>
        <p:nvSpPr>
          <p:cNvPr id="3" name="文本框 2"/>
          <p:cNvSpPr txBox="1"/>
          <p:nvPr>
            <p:custDataLst>
              <p:tags r:id="rId11"/>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1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custDataLst>
              <p:tags r:id="rId1"/>
            </p:custDataLst>
          </p:nvPr>
        </p:nvSpPr>
        <p:spPr bwMode="auto">
          <a:xfrm>
            <a:off x="31440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2"/>
            </p:custDataLst>
          </p:nvPr>
        </p:nvSpPr>
        <p:spPr bwMode="auto">
          <a:xfrm>
            <a:off x="32022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3"/>
            </p:custDataLst>
          </p:nvPr>
        </p:nvSpPr>
        <p:spPr bwMode="auto">
          <a:xfrm>
            <a:off x="28940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4"/>
            </p:custDataLst>
          </p:nvPr>
        </p:nvSpPr>
        <p:spPr bwMode="auto">
          <a:xfrm>
            <a:off x="30147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5"/>
            </p:custDataLst>
          </p:nvPr>
        </p:nvSpPr>
        <p:spPr bwMode="auto">
          <a:xfrm>
            <a:off x="22971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57" name="Oval 8"/>
          <p:cNvSpPr>
            <a:spLocks noChangeArrowheads="1"/>
          </p:cNvSpPr>
          <p:nvPr>
            <p:custDataLst>
              <p:tags r:id="rId6"/>
            </p:custDataLst>
          </p:nvPr>
        </p:nvSpPr>
        <p:spPr bwMode="auto">
          <a:xfrm>
            <a:off x="80709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8" name="Oval 9"/>
          <p:cNvSpPr>
            <a:spLocks noChangeArrowheads="1"/>
          </p:cNvSpPr>
          <p:nvPr>
            <p:custDataLst>
              <p:tags r:id="rId7"/>
            </p:custDataLst>
          </p:nvPr>
        </p:nvSpPr>
        <p:spPr bwMode="auto">
          <a:xfrm>
            <a:off x="81291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9" name="Rectangle 24"/>
          <p:cNvSpPr>
            <a:spLocks noChangeArrowheads="1"/>
          </p:cNvSpPr>
          <p:nvPr>
            <p:custDataLst>
              <p:tags r:id="rId8"/>
            </p:custDataLst>
          </p:nvPr>
        </p:nvSpPr>
        <p:spPr bwMode="auto">
          <a:xfrm>
            <a:off x="7948295" y="4074795"/>
            <a:ext cx="59182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60" name="Rectangle 32"/>
          <p:cNvSpPr>
            <a:spLocks noChangeArrowheads="1"/>
          </p:cNvSpPr>
          <p:nvPr>
            <p:custDataLst>
              <p:tags r:id="rId9"/>
            </p:custDataLst>
          </p:nvPr>
        </p:nvSpPr>
        <p:spPr bwMode="auto">
          <a:xfrm>
            <a:off x="72519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需求分析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可行性</a:t>
            </a:r>
            <a:r>
              <a:rPr lang="zh-CN" altLang="en-US" sz="1800" dirty="0">
                <a:solidFill>
                  <a:schemeClr val="tx1">
                    <a:lumMod val="75000"/>
                  </a:schemeClr>
                </a:solidFill>
              </a:rPr>
              <a:t>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创新性分析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开发计划</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开题</a:t>
            </a:r>
            <a:endParaRPr lang="zh-CN" altLang="en-US" sz="1800" dirty="0">
              <a:solidFill>
                <a:schemeClr val="tx1">
                  <a:lumMod val="75000"/>
                </a:schemeClr>
              </a:solidFill>
            </a:endParaRPr>
          </a:p>
        </p:txBody>
      </p:sp>
      <p:sp>
        <p:nvSpPr>
          <p:cNvPr id="61" name="Line 17"/>
          <p:cNvSpPr>
            <a:spLocks noChangeShapeType="1"/>
          </p:cNvSpPr>
          <p:nvPr>
            <p:custDataLst>
              <p:tags r:id="rId10"/>
            </p:custDataLst>
          </p:nvPr>
        </p:nvSpPr>
        <p:spPr bwMode="auto">
          <a:xfrm flipV="1">
            <a:off x="3307871" y="3804656"/>
            <a:ext cx="8865212"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pic>
        <p:nvPicPr>
          <p:cNvPr id="5" name="图片 4" descr="立项"/>
          <p:cNvPicPr>
            <a:picLocks noChangeAspect="1"/>
          </p:cNvPicPr>
          <p:nvPr>
            <p:custDataLst>
              <p:tags r:id="rId11"/>
            </p:custDataLst>
          </p:nvPr>
        </p:nvPicPr>
        <p:blipFill>
          <a:blip r:embed="rId12"/>
          <a:stretch>
            <a:fillRect/>
          </a:stretch>
        </p:blipFill>
        <p:spPr>
          <a:xfrm>
            <a:off x="2945765" y="2472690"/>
            <a:ext cx="622300" cy="622300"/>
          </a:xfrm>
          <a:prstGeom prst="rect">
            <a:avLst/>
          </a:prstGeom>
        </p:spPr>
      </p:pic>
      <p:pic>
        <p:nvPicPr>
          <p:cNvPr id="25" name="图片 24"/>
          <p:cNvPicPr>
            <a:picLocks noChangeAspect="1"/>
          </p:cNvPicPr>
          <p:nvPr>
            <p:custDataLst>
              <p:tags r:id="rId13"/>
            </p:custDataLst>
          </p:nvPr>
        </p:nvPicPr>
        <p:blipFill>
          <a:blip r:embed="rId14"/>
          <a:srcRect l="1272" t="1263" r="66479" b="42386"/>
          <a:stretch>
            <a:fillRect/>
          </a:stretch>
        </p:blipFill>
        <p:spPr>
          <a:xfrm>
            <a:off x="83185" y="469900"/>
            <a:ext cx="793115" cy="793115"/>
          </a:xfrm>
          <a:prstGeom prst="rect">
            <a:avLst/>
          </a:prstGeom>
        </p:spPr>
      </p:pic>
      <p:sp>
        <p:nvSpPr>
          <p:cNvPr id="10" name="文本框 9"/>
          <p:cNvSpPr txBox="1"/>
          <p:nvPr>
            <p:custDataLst>
              <p:tags r:id="rId15"/>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3" name="文本框 2"/>
          <p:cNvSpPr txBox="1"/>
          <p:nvPr>
            <p:custDataLst>
              <p:tags r:id="rId16"/>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3307871" y="3804656"/>
            <a:ext cx="8865212"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42" name="Oval 6"/>
          <p:cNvSpPr>
            <a:spLocks noChangeArrowheads="1"/>
          </p:cNvSpPr>
          <p:nvPr>
            <p:custDataLst>
              <p:tags r:id="rId2"/>
            </p:custDataLst>
          </p:nvPr>
        </p:nvSpPr>
        <p:spPr bwMode="auto">
          <a:xfrm>
            <a:off x="31440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3"/>
            </p:custDataLst>
          </p:nvPr>
        </p:nvSpPr>
        <p:spPr bwMode="auto">
          <a:xfrm>
            <a:off x="32022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4"/>
            </p:custDataLst>
          </p:nvPr>
        </p:nvSpPr>
        <p:spPr bwMode="auto">
          <a:xfrm>
            <a:off x="28940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5"/>
            </p:custDataLst>
          </p:nvPr>
        </p:nvSpPr>
        <p:spPr bwMode="auto">
          <a:xfrm>
            <a:off x="30147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6"/>
            </p:custDataLst>
          </p:nvPr>
        </p:nvSpPr>
        <p:spPr bwMode="auto">
          <a:xfrm>
            <a:off x="22971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sz="1800" dirty="0">
              <a:solidFill>
                <a:schemeClr val="tx1">
                  <a:lumMod val="75000"/>
                </a:schemeClr>
              </a:solidFill>
            </a:endParaRPr>
          </a:p>
        </p:txBody>
      </p:sp>
      <p:sp>
        <p:nvSpPr>
          <p:cNvPr id="49" name="Oval 10"/>
          <p:cNvSpPr>
            <a:spLocks noChangeArrowheads="1"/>
          </p:cNvSpPr>
          <p:nvPr>
            <p:custDataLst>
              <p:tags r:id="rId7"/>
            </p:custDataLst>
          </p:nvPr>
        </p:nvSpPr>
        <p:spPr bwMode="auto">
          <a:xfrm>
            <a:off x="9571396"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0" name="Oval 11"/>
          <p:cNvSpPr>
            <a:spLocks noChangeArrowheads="1"/>
          </p:cNvSpPr>
          <p:nvPr>
            <p:custDataLst>
              <p:tags r:id="rId8"/>
            </p:custDataLst>
          </p:nvPr>
        </p:nvSpPr>
        <p:spPr bwMode="auto">
          <a:xfrm>
            <a:off x="962958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1" name="Freeform 21"/>
          <p:cNvSpPr/>
          <p:nvPr>
            <p:custDataLst>
              <p:tags r:id="rId9"/>
            </p:custDataLst>
          </p:nvPr>
        </p:nvSpPr>
        <p:spPr bwMode="auto">
          <a:xfrm>
            <a:off x="9321400"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52" name="Rectangle 22"/>
          <p:cNvSpPr>
            <a:spLocks noChangeArrowheads="1"/>
          </p:cNvSpPr>
          <p:nvPr>
            <p:custDataLst>
              <p:tags r:id="rId10"/>
            </p:custDataLst>
          </p:nvPr>
        </p:nvSpPr>
        <p:spPr bwMode="auto">
          <a:xfrm>
            <a:off x="944206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55" name="Rectangle 29"/>
          <p:cNvSpPr>
            <a:spLocks noChangeArrowheads="1"/>
          </p:cNvSpPr>
          <p:nvPr>
            <p:custDataLst>
              <p:tags r:id="rId11"/>
            </p:custDataLst>
          </p:nvPr>
        </p:nvSpPr>
        <p:spPr bwMode="auto">
          <a:xfrm>
            <a:off x="8752445"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概要设计</a:t>
            </a:r>
            <a:endParaRPr lang="zh-CN" altLang="en-US" sz="1800" dirty="0">
              <a:solidFill>
                <a:schemeClr val="tx1">
                  <a:lumMod val="75000"/>
                </a:schemeClr>
              </a:solidFill>
            </a:endParaRPr>
          </a:p>
          <a:p>
            <a:pPr algn="ctr">
              <a:lnSpc>
                <a:spcPct val="120000"/>
              </a:lnSpc>
            </a:pPr>
            <a:r>
              <a:rPr lang="en-US" altLang="zh-CN" sz="1800" dirty="0">
                <a:solidFill>
                  <a:schemeClr val="tx1">
                    <a:lumMod val="75000"/>
                  </a:schemeClr>
                </a:solidFill>
              </a:rPr>
              <a:t>Wi-Fi</a:t>
            </a:r>
            <a:r>
              <a:rPr lang="zh-CN" altLang="en-US" sz="1800" dirty="0">
                <a:solidFill>
                  <a:schemeClr val="tx1">
                    <a:lumMod val="75000"/>
                  </a:schemeClr>
                </a:solidFill>
              </a:rPr>
              <a:t>连接</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基础键盘模拟</a:t>
            </a:r>
            <a:endParaRPr lang="zh-CN" altLang="en-US" sz="1800" dirty="0">
              <a:solidFill>
                <a:schemeClr val="tx1">
                  <a:lumMod val="75000"/>
                </a:schemeClr>
              </a:solidFill>
            </a:endParaRPr>
          </a:p>
        </p:txBody>
      </p:sp>
      <p:sp>
        <p:nvSpPr>
          <p:cNvPr id="62" name="Oval 8"/>
          <p:cNvSpPr>
            <a:spLocks noChangeArrowheads="1"/>
          </p:cNvSpPr>
          <p:nvPr>
            <p:custDataLst>
              <p:tags r:id="rId12"/>
            </p:custDataLst>
          </p:nvPr>
        </p:nvSpPr>
        <p:spPr bwMode="auto">
          <a:xfrm>
            <a:off x="63437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3" name="Oval 9"/>
          <p:cNvSpPr>
            <a:spLocks noChangeArrowheads="1"/>
          </p:cNvSpPr>
          <p:nvPr>
            <p:custDataLst>
              <p:tags r:id="rId13"/>
            </p:custDataLst>
          </p:nvPr>
        </p:nvSpPr>
        <p:spPr bwMode="auto">
          <a:xfrm>
            <a:off x="64019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64" name="Rectangle 24"/>
          <p:cNvSpPr>
            <a:spLocks noChangeArrowheads="1"/>
          </p:cNvSpPr>
          <p:nvPr>
            <p:custDataLst>
              <p:tags r:id="rId14"/>
            </p:custDataLst>
          </p:nvPr>
        </p:nvSpPr>
        <p:spPr bwMode="auto">
          <a:xfrm>
            <a:off x="6221095" y="4074795"/>
            <a:ext cx="5645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65" name="Rectangle 32"/>
          <p:cNvSpPr>
            <a:spLocks noChangeArrowheads="1"/>
          </p:cNvSpPr>
          <p:nvPr>
            <p:custDataLst>
              <p:tags r:id="rId15"/>
            </p:custDataLst>
          </p:nvPr>
        </p:nvSpPr>
        <p:spPr bwMode="auto">
          <a:xfrm>
            <a:off x="55247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5" name="图片 4" descr="立项"/>
          <p:cNvPicPr>
            <a:picLocks noChangeAspect="1"/>
          </p:cNvPicPr>
          <p:nvPr>
            <p:custDataLst>
              <p:tags r:id="rId16"/>
            </p:custDataLst>
          </p:nvPr>
        </p:nvPicPr>
        <p:blipFill>
          <a:blip r:embed="rId17"/>
          <a:stretch>
            <a:fillRect/>
          </a:stretch>
        </p:blipFill>
        <p:spPr>
          <a:xfrm>
            <a:off x="2945765" y="2472690"/>
            <a:ext cx="622300" cy="622300"/>
          </a:xfrm>
          <a:prstGeom prst="rect">
            <a:avLst/>
          </a:prstGeom>
        </p:spPr>
      </p:pic>
      <p:pic>
        <p:nvPicPr>
          <p:cNvPr id="2" name="图片 1" descr="键盘"/>
          <p:cNvPicPr>
            <a:picLocks noChangeAspect="1"/>
          </p:cNvPicPr>
          <p:nvPr/>
        </p:nvPicPr>
        <p:blipFill>
          <a:blip r:embed="rId18"/>
          <a:stretch>
            <a:fillRect/>
          </a:stretch>
        </p:blipFill>
        <p:spPr>
          <a:xfrm>
            <a:off x="9334500" y="2434590"/>
            <a:ext cx="709930" cy="709930"/>
          </a:xfrm>
          <a:prstGeom prst="rect">
            <a:avLst/>
          </a:prstGeom>
        </p:spPr>
      </p:pic>
      <p:pic>
        <p:nvPicPr>
          <p:cNvPr id="25" name="图片 24"/>
          <p:cNvPicPr>
            <a:picLocks noChangeAspect="1"/>
          </p:cNvPicPr>
          <p:nvPr>
            <p:custDataLst>
              <p:tags r:id="rId19"/>
            </p:custDataLst>
          </p:nvPr>
        </p:nvPicPr>
        <p:blipFill>
          <a:blip r:embed="rId20"/>
          <a:srcRect l="1272" t="1263" r="66479" b="42386"/>
          <a:stretch>
            <a:fillRect/>
          </a:stretch>
        </p:blipFill>
        <p:spPr>
          <a:xfrm>
            <a:off x="83185" y="469900"/>
            <a:ext cx="793115" cy="793115"/>
          </a:xfrm>
          <a:prstGeom prst="rect">
            <a:avLst/>
          </a:prstGeom>
        </p:spPr>
      </p:pic>
      <p:sp>
        <p:nvSpPr>
          <p:cNvPr id="10" name="文本框 9"/>
          <p:cNvSpPr txBox="1"/>
          <p:nvPr>
            <p:custDataLst>
              <p:tags r:id="rId21"/>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3" name="文本框 2"/>
          <p:cNvSpPr txBox="1"/>
          <p:nvPr>
            <p:custDataLst>
              <p:tags r:id="rId22"/>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2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2656170" y="3804656"/>
            <a:ext cx="9516913"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42" name="Oval 6"/>
          <p:cNvSpPr>
            <a:spLocks noChangeArrowheads="1"/>
          </p:cNvSpPr>
          <p:nvPr>
            <p:custDataLst>
              <p:tags r:id="rId2"/>
            </p:custDataLst>
          </p:nvPr>
        </p:nvSpPr>
        <p:spPr bwMode="auto">
          <a:xfrm>
            <a:off x="25979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3"/>
            </p:custDataLst>
          </p:nvPr>
        </p:nvSpPr>
        <p:spPr bwMode="auto">
          <a:xfrm>
            <a:off x="26561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4"/>
            </p:custDataLst>
          </p:nvPr>
        </p:nvSpPr>
        <p:spPr bwMode="auto">
          <a:xfrm>
            <a:off x="23479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5"/>
            </p:custDataLst>
          </p:nvPr>
        </p:nvSpPr>
        <p:spPr bwMode="auto">
          <a:xfrm>
            <a:off x="24686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6"/>
            </p:custDataLst>
          </p:nvPr>
        </p:nvSpPr>
        <p:spPr bwMode="auto">
          <a:xfrm>
            <a:off x="17510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49" name="Oval 10"/>
          <p:cNvSpPr>
            <a:spLocks noChangeArrowheads="1"/>
          </p:cNvSpPr>
          <p:nvPr>
            <p:custDataLst>
              <p:tags r:id="rId7"/>
            </p:custDataLst>
          </p:nvPr>
        </p:nvSpPr>
        <p:spPr bwMode="auto">
          <a:xfrm>
            <a:off x="7806096"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0" name="Oval 11"/>
          <p:cNvSpPr>
            <a:spLocks noChangeArrowheads="1"/>
          </p:cNvSpPr>
          <p:nvPr>
            <p:custDataLst>
              <p:tags r:id="rId8"/>
            </p:custDataLst>
          </p:nvPr>
        </p:nvSpPr>
        <p:spPr bwMode="auto">
          <a:xfrm>
            <a:off x="786428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1" name="Freeform 21"/>
          <p:cNvSpPr/>
          <p:nvPr>
            <p:custDataLst>
              <p:tags r:id="rId9"/>
            </p:custDataLst>
          </p:nvPr>
        </p:nvSpPr>
        <p:spPr bwMode="auto">
          <a:xfrm>
            <a:off x="7556100"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52" name="Rectangle 22"/>
          <p:cNvSpPr>
            <a:spLocks noChangeArrowheads="1"/>
          </p:cNvSpPr>
          <p:nvPr>
            <p:custDataLst>
              <p:tags r:id="rId10"/>
            </p:custDataLst>
          </p:nvPr>
        </p:nvSpPr>
        <p:spPr bwMode="auto">
          <a:xfrm>
            <a:off x="767676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55" name="Rectangle 29"/>
          <p:cNvSpPr>
            <a:spLocks noChangeArrowheads="1"/>
          </p:cNvSpPr>
          <p:nvPr>
            <p:custDataLst>
              <p:tags r:id="rId11"/>
            </p:custDataLst>
          </p:nvPr>
        </p:nvSpPr>
        <p:spPr bwMode="auto">
          <a:xfrm>
            <a:off x="6987145"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sz="1800" dirty="0">
              <a:solidFill>
                <a:schemeClr val="tx1">
                  <a:lumMod val="75000"/>
                </a:schemeClr>
              </a:solidFill>
            </a:endParaRPr>
          </a:p>
        </p:txBody>
      </p:sp>
      <p:sp>
        <p:nvSpPr>
          <p:cNvPr id="64" name="Oval 12"/>
          <p:cNvSpPr>
            <a:spLocks noChangeArrowheads="1"/>
          </p:cNvSpPr>
          <p:nvPr>
            <p:custDataLst>
              <p:tags r:id="rId12"/>
            </p:custDataLst>
          </p:nvPr>
        </p:nvSpPr>
        <p:spPr bwMode="auto">
          <a:xfrm>
            <a:off x="104349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5" name="Oval 13"/>
          <p:cNvSpPr>
            <a:spLocks noChangeArrowheads="1"/>
          </p:cNvSpPr>
          <p:nvPr>
            <p:custDataLst>
              <p:tags r:id="rId13"/>
            </p:custDataLst>
          </p:nvPr>
        </p:nvSpPr>
        <p:spPr bwMode="auto">
          <a:xfrm>
            <a:off x="104931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66" name="Rectangle 25"/>
          <p:cNvSpPr>
            <a:spLocks noChangeArrowheads="1"/>
          </p:cNvSpPr>
          <p:nvPr>
            <p:custDataLst>
              <p:tags r:id="rId14"/>
            </p:custDataLst>
          </p:nvPr>
        </p:nvSpPr>
        <p:spPr bwMode="auto">
          <a:xfrm>
            <a:off x="103056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67" name="Rectangle 31"/>
          <p:cNvSpPr>
            <a:spLocks noChangeArrowheads="1"/>
          </p:cNvSpPr>
          <p:nvPr>
            <p:custDataLst>
              <p:tags r:id="rId15"/>
            </p:custDataLst>
          </p:nvPr>
        </p:nvSpPr>
        <p:spPr bwMode="auto">
          <a:xfrm>
            <a:off x="96052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按键</a:t>
            </a:r>
            <a:r>
              <a:rPr lang="zh-CN" altLang="en-US" sz="1800" dirty="0">
                <a:solidFill>
                  <a:schemeClr val="tx1">
                    <a:lumMod val="75000"/>
                  </a:schemeClr>
                </a:solidFill>
              </a:rPr>
              <a:t>自定义</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模拟设备分享与</a:t>
            </a:r>
            <a:r>
              <a:rPr lang="zh-CN" altLang="en-US" sz="1800" dirty="0">
                <a:solidFill>
                  <a:schemeClr val="tx1">
                    <a:lumMod val="75000"/>
                  </a:schemeClr>
                </a:solidFill>
              </a:rPr>
              <a:t>下载</a:t>
            </a:r>
            <a:endParaRPr lang="zh-CN" altLang="en-US" sz="1800" dirty="0">
              <a:solidFill>
                <a:schemeClr val="tx1">
                  <a:lumMod val="75000"/>
                </a:schemeClr>
              </a:solidFill>
            </a:endParaRPr>
          </a:p>
        </p:txBody>
      </p:sp>
      <p:sp>
        <p:nvSpPr>
          <p:cNvPr id="69" name="Oval 8"/>
          <p:cNvSpPr>
            <a:spLocks noChangeArrowheads="1"/>
          </p:cNvSpPr>
          <p:nvPr>
            <p:custDataLst>
              <p:tags r:id="rId16"/>
            </p:custDataLst>
          </p:nvPr>
        </p:nvSpPr>
        <p:spPr bwMode="auto">
          <a:xfrm>
            <a:off x="51880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70" name="Oval 9"/>
          <p:cNvSpPr>
            <a:spLocks noChangeArrowheads="1"/>
          </p:cNvSpPr>
          <p:nvPr>
            <p:custDataLst>
              <p:tags r:id="rId17"/>
            </p:custDataLst>
          </p:nvPr>
        </p:nvSpPr>
        <p:spPr bwMode="auto">
          <a:xfrm>
            <a:off x="52462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71" name="Rectangle 24"/>
          <p:cNvSpPr>
            <a:spLocks noChangeArrowheads="1"/>
          </p:cNvSpPr>
          <p:nvPr>
            <p:custDataLst>
              <p:tags r:id="rId18"/>
            </p:custDataLst>
          </p:nvPr>
        </p:nvSpPr>
        <p:spPr bwMode="auto">
          <a:xfrm>
            <a:off x="5065395" y="4074795"/>
            <a:ext cx="53784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72" name="Rectangle 32"/>
          <p:cNvSpPr>
            <a:spLocks noChangeArrowheads="1"/>
          </p:cNvSpPr>
          <p:nvPr>
            <p:custDataLst>
              <p:tags r:id="rId19"/>
            </p:custDataLst>
          </p:nvPr>
        </p:nvSpPr>
        <p:spPr bwMode="auto">
          <a:xfrm>
            <a:off x="43690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5" name="图片 4" descr="立项"/>
          <p:cNvPicPr>
            <a:picLocks noChangeAspect="1"/>
          </p:cNvPicPr>
          <p:nvPr>
            <p:custDataLst>
              <p:tags r:id="rId20"/>
            </p:custDataLst>
          </p:nvPr>
        </p:nvPicPr>
        <p:blipFill>
          <a:blip r:embed="rId21"/>
          <a:stretch>
            <a:fillRect/>
          </a:stretch>
        </p:blipFill>
        <p:spPr>
          <a:xfrm>
            <a:off x="2412365" y="2472690"/>
            <a:ext cx="622300" cy="622300"/>
          </a:xfrm>
          <a:prstGeom prst="rect">
            <a:avLst/>
          </a:prstGeom>
        </p:spPr>
      </p:pic>
      <p:pic>
        <p:nvPicPr>
          <p:cNvPr id="2" name="图片 1" descr="键盘"/>
          <p:cNvPicPr>
            <a:picLocks noChangeAspect="1"/>
          </p:cNvPicPr>
          <p:nvPr>
            <p:custDataLst>
              <p:tags r:id="rId22"/>
            </p:custDataLst>
          </p:nvPr>
        </p:nvPicPr>
        <p:blipFill>
          <a:blip r:embed="rId23"/>
          <a:stretch>
            <a:fillRect/>
          </a:stretch>
        </p:blipFill>
        <p:spPr>
          <a:xfrm>
            <a:off x="7556500" y="2434590"/>
            <a:ext cx="709930" cy="709930"/>
          </a:xfrm>
          <a:prstGeom prst="rect">
            <a:avLst/>
          </a:prstGeom>
        </p:spPr>
      </p:pic>
      <p:pic>
        <p:nvPicPr>
          <p:cNvPr id="3" name="图片 2"/>
          <p:cNvPicPr>
            <a:picLocks noChangeAspect="1"/>
          </p:cNvPicPr>
          <p:nvPr>
            <p:custDataLst>
              <p:tags r:id="rId24"/>
            </p:custDataLst>
          </p:nvPr>
        </p:nvPicPr>
        <p:blipFill>
          <a:blip r:embed="rId25"/>
          <a:srcRect l="1272" t="1263" r="66479" b="42386"/>
          <a:stretch>
            <a:fillRect/>
          </a:stretch>
        </p:blipFill>
        <p:spPr>
          <a:xfrm>
            <a:off x="83185" y="469900"/>
            <a:ext cx="793115" cy="793115"/>
          </a:xfrm>
          <a:prstGeom prst="rect">
            <a:avLst/>
          </a:prstGeom>
        </p:spPr>
      </p:pic>
      <p:sp>
        <p:nvSpPr>
          <p:cNvPr id="10" name="文本框 9"/>
          <p:cNvSpPr txBox="1"/>
          <p:nvPr>
            <p:custDataLst>
              <p:tags r:id="rId26"/>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4" name="文本框 3"/>
          <p:cNvSpPr txBox="1"/>
          <p:nvPr>
            <p:custDataLst>
              <p:tags r:id="rId27"/>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2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1995770" y="3804656"/>
            <a:ext cx="10177313"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5" name="Oval 6"/>
          <p:cNvSpPr>
            <a:spLocks noChangeArrowheads="1"/>
          </p:cNvSpPr>
          <p:nvPr>
            <p:custDataLst>
              <p:tags r:id="rId2"/>
            </p:custDataLst>
          </p:nvPr>
        </p:nvSpPr>
        <p:spPr bwMode="auto">
          <a:xfrm>
            <a:off x="19375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 name="Oval 7"/>
          <p:cNvSpPr>
            <a:spLocks noChangeArrowheads="1"/>
          </p:cNvSpPr>
          <p:nvPr>
            <p:custDataLst>
              <p:tags r:id="rId3"/>
            </p:custDataLst>
          </p:nvPr>
        </p:nvSpPr>
        <p:spPr bwMode="auto">
          <a:xfrm>
            <a:off x="19957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15" name="Freeform 16"/>
          <p:cNvSpPr/>
          <p:nvPr>
            <p:custDataLst>
              <p:tags r:id="rId4"/>
            </p:custDataLst>
          </p:nvPr>
        </p:nvSpPr>
        <p:spPr bwMode="auto">
          <a:xfrm>
            <a:off x="16875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17" name="Rectangle 18"/>
          <p:cNvSpPr>
            <a:spLocks noChangeArrowheads="1"/>
          </p:cNvSpPr>
          <p:nvPr>
            <p:custDataLst>
              <p:tags r:id="rId5"/>
            </p:custDataLst>
          </p:nvPr>
        </p:nvSpPr>
        <p:spPr bwMode="auto">
          <a:xfrm>
            <a:off x="18082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28" name="Rectangle 28"/>
          <p:cNvSpPr>
            <a:spLocks noChangeArrowheads="1"/>
          </p:cNvSpPr>
          <p:nvPr>
            <p:custDataLst>
              <p:tags r:id="rId6"/>
            </p:custDataLst>
          </p:nvPr>
        </p:nvSpPr>
        <p:spPr bwMode="auto">
          <a:xfrm>
            <a:off x="10906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9" name="Oval 10"/>
          <p:cNvSpPr>
            <a:spLocks noChangeArrowheads="1"/>
          </p:cNvSpPr>
          <p:nvPr>
            <p:custDataLst>
              <p:tags r:id="rId7"/>
            </p:custDataLst>
          </p:nvPr>
        </p:nvSpPr>
        <p:spPr bwMode="auto">
          <a:xfrm>
            <a:off x="6315962"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0" name="Oval 11"/>
          <p:cNvSpPr>
            <a:spLocks noChangeArrowheads="1"/>
          </p:cNvSpPr>
          <p:nvPr>
            <p:custDataLst>
              <p:tags r:id="rId8"/>
            </p:custDataLst>
          </p:nvPr>
        </p:nvSpPr>
        <p:spPr bwMode="auto">
          <a:xfrm>
            <a:off x="637415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0" name="Freeform 21"/>
          <p:cNvSpPr/>
          <p:nvPr>
            <p:custDataLst>
              <p:tags r:id="rId9"/>
            </p:custDataLst>
          </p:nvPr>
        </p:nvSpPr>
        <p:spPr bwMode="auto">
          <a:xfrm>
            <a:off x="6065966"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22" name="Rectangle 22"/>
          <p:cNvSpPr>
            <a:spLocks noChangeArrowheads="1"/>
          </p:cNvSpPr>
          <p:nvPr>
            <p:custDataLst>
              <p:tags r:id="rId10"/>
            </p:custDataLst>
          </p:nvPr>
        </p:nvSpPr>
        <p:spPr bwMode="auto">
          <a:xfrm>
            <a:off x="618663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29" name="Rectangle 29"/>
          <p:cNvSpPr>
            <a:spLocks noChangeArrowheads="1"/>
          </p:cNvSpPr>
          <p:nvPr>
            <p:custDataLst>
              <p:tags r:id="rId11"/>
            </p:custDataLst>
          </p:nvPr>
        </p:nvSpPr>
        <p:spPr bwMode="auto">
          <a:xfrm>
            <a:off x="5497011"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sz="1800" dirty="0">
              <a:solidFill>
                <a:schemeClr val="tx1">
                  <a:lumMod val="75000"/>
                </a:schemeClr>
              </a:solidFill>
            </a:endParaRPr>
          </a:p>
        </p:txBody>
      </p:sp>
      <p:sp>
        <p:nvSpPr>
          <p:cNvPr id="4" name="Freeform 5"/>
          <p:cNvSpPr/>
          <p:nvPr>
            <p:custDataLst>
              <p:tags r:id="rId12"/>
            </p:custDataLst>
          </p:nvPr>
        </p:nvSpPr>
        <p:spPr bwMode="auto">
          <a:xfrm>
            <a:off x="10468054" y="2384425"/>
            <a:ext cx="724125"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5"/>
          </a:solidFill>
          <a:ln>
            <a:noFill/>
          </a:ln>
        </p:spPr>
        <p:txBody>
          <a:bodyPr wrap="square">
            <a:normAutofit/>
          </a:bodyPr>
          <a:lstStyle/>
          <a:p>
            <a:endParaRPr lang="zh-CN" altLang="en-US"/>
          </a:p>
        </p:txBody>
      </p:sp>
      <p:sp>
        <p:nvSpPr>
          <p:cNvPr id="13" name="Oval 14"/>
          <p:cNvSpPr>
            <a:spLocks noChangeArrowheads="1"/>
          </p:cNvSpPr>
          <p:nvPr>
            <p:custDataLst>
              <p:tags r:id="rId13"/>
            </p:custDataLst>
          </p:nvPr>
        </p:nvSpPr>
        <p:spPr bwMode="auto">
          <a:xfrm>
            <a:off x="1072020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4" name="Oval 15"/>
          <p:cNvSpPr>
            <a:spLocks noChangeArrowheads="1"/>
          </p:cNvSpPr>
          <p:nvPr>
            <p:custDataLst>
              <p:tags r:id="rId14"/>
            </p:custDataLst>
          </p:nvPr>
        </p:nvSpPr>
        <p:spPr bwMode="auto">
          <a:xfrm>
            <a:off x="1077839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3" name="Rectangle 23"/>
          <p:cNvSpPr>
            <a:spLocks noChangeArrowheads="1"/>
          </p:cNvSpPr>
          <p:nvPr>
            <p:custDataLst>
              <p:tags r:id="rId15"/>
            </p:custDataLst>
          </p:nvPr>
        </p:nvSpPr>
        <p:spPr bwMode="auto">
          <a:xfrm>
            <a:off x="1059087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0716</a:t>
            </a:r>
            <a:endParaRPr lang="en-US" sz="1800">
              <a:latin typeface="+mj-lt"/>
              <a:ea typeface="+mj-ea"/>
              <a:cs typeface="+mj-cs"/>
            </a:endParaRPr>
          </a:p>
        </p:txBody>
      </p:sp>
      <p:sp>
        <p:nvSpPr>
          <p:cNvPr id="30" name="Rectangle 30"/>
          <p:cNvSpPr>
            <a:spLocks noChangeArrowheads="1"/>
          </p:cNvSpPr>
          <p:nvPr>
            <p:custDataLst>
              <p:tags r:id="rId16"/>
            </p:custDataLst>
          </p:nvPr>
        </p:nvSpPr>
        <p:spPr bwMode="auto">
          <a:xfrm>
            <a:off x="9903409"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项目</a:t>
            </a:r>
            <a:r>
              <a:rPr lang="zh-CN" altLang="en-US" sz="1800" dirty="0">
                <a:solidFill>
                  <a:schemeClr val="tx1">
                    <a:lumMod val="75000"/>
                  </a:schemeClr>
                </a:solidFill>
              </a:rPr>
              <a:t>测试</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项目审查</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项目收尾</a:t>
            </a:r>
            <a:endParaRPr lang="zh-CN" altLang="en-US" sz="1800" dirty="0">
              <a:solidFill>
                <a:schemeClr val="tx1">
                  <a:lumMod val="75000"/>
                </a:schemeClr>
              </a:solidFill>
            </a:endParaRPr>
          </a:p>
        </p:txBody>
      </p:sp>
      <p:sp>
        <p:nvSpPr>
          <p:cNvPr id="11" name="Oval 12"/>
          <p:cNvSpPr>
            <a:spLocks noChangeArrowheads="1"/>
          </p:cNvSpPr>
          <p:nvPr>
            <p:custDataLst>
              <p:tags r:id="rId17"/>
            </p:custDataLst>
          </p:nvPr>
        </p:nvSpPr>
        <p:spPr bwMode="auto">
          <a:xfrm>
            <a:off x="85299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2" name="Oval 13"/>
          <p:cNvSpPr>
            <a:spLocks noChangeArrowheads="1"/>
          </p:cNvSpPr>
          <p:nvPr>
            <p:custDataLst>
              <p:tags r:id="rId18"/>
            </p:custDataLst>
          </p:nvPr>
        </p:nvSpPr>
        <p:spPr bwMode="auto">
          <a:xfrm>
            <a:off x="85881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5" name="Rectangle 25"/>
          <p:cNvSpPr>
            <a:spLocks noChangeArrowheads="1"/>
          </p:cNvSpPr>
          <p:nvPr>
            <p:custDataLst>
              <p:tags r:id="rId19"/>
            </p:custDataLst>
          </p:nvPr>
        </p:nvSpPr>
        <p:spPr bwMode="auto">
          <a:xfrm>
            <a:off x="84006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31" name="Rectangle 31"/>
          <p:cNvSpPr>
            <a:spLocks noChangeArrowheads="1"/>
          </p:cNvSpPr>
          <p:nvPr>
            <p:custDataLst>
              <p:tags r:id="rId20"/>
            </p:custDataLst>
          </p:nvPr>
        </p:nvSpPr>
        <p:spPr bwMode="auto">
          <a:xfrm>
            <a:off x="77002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按键自定义</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模拟设备分享与下载</a:t>
            </a:r>
            <a:endParaRPr lang="zh-CN" altLang="en-US" sz="1800" dirty="0">
              <a:solidFill>
                <a:schemeClr val="tx1">
                  <a:lumMod val="75000"/>
                </a:schemeClr>
              </a:solidFill>
            </a:endParaRPr>
          </a:p>
        </p:txBody>
      </p:sp>
      <p:sp>
        <p:nvSpPr>
          <p:cNvPr id="7" name="Oval 8"/>
          <p:cNvSpPr>
            <a:spLocks noChangeArrowheads="1"/>
          </p:cNvSpPr>
          <p:nvPr>
            <p:custDataLst>
              <p:tags r:id="rId21"/>
            </p:custDataLst>
          </p:nvPr>
        </p:nvSpPr>
        <p:spPr bwMode="auto">
          <a:xfrm>
            <a:off x="4112763"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8" name="Oval 9"/>
          <p:cNvSpPr>
            <a:spLocks noChangeArrowheads="1"/>
          </p:cNvSpPr>
          <p:nvPr>
            <p:custDataLst>
              <p:tags r:id="rId22"/>
            </p:custDataLst>
          </p:nvPr>
        </p:nvSpPr>
        <p:spPr bwMode="auto">
          <a:xfrm>
            <a:off x="4170953"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4" name="Rectangle 24"/>
          <p:cNvSpPr>
            <a:spLocks noChangeArrowheads="1"/>
          </p:cNvSpPr>
          <p:nvPr>
            <p:custDataLst>
              <p:tags r:id="rId23"/>
            </p:custDataLst>
          </p:nvPr>
        </p:nvSpPr>
        <p:spPr bwMode="auto">
          <a:xfrm>
            <a:off x="3989705" y="4074795"/>
            <a:ext cx="5645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32" name="Rectangle 32"/>
          <p:cNvSpPr>
            <a:spLocks noChangeArrowheads="1"/>
          </p:cNvSpPr>
          <p:nvPr>
            <p:custDataLst>
              <p:tags r:id="rId24"/>
            </p:custDataLst>
          </p:nvPr>
        </p:nvSpPr>
        <p:spPr bwMode="auto">
          <a:xfrm>
            <a:off x="3293812"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2" name="图片 1" descr="立项"/>
          <p:cNvPicPr>
            <a:picLocks noChangeAspect="1"/>
          </p:cNvPicPr>
          <p:nvPr>
            <p:custDataLst>
              <p:tags r:id="rId25"/>
            </p:custDataLst>
          </p:nvPr>
        </p:nvPicPr>
        <p:blipFill>
          <a:blip r:embed="rId26"/>
          <a:stretch>
            <a:fillRect/>
          </a:stretch>
        </p:blipFill>
        <p:spPr>
          <a:xfrm>
            <a:off x="1745615" y="2472690"/>
            <a:ext cx="622300" cy="622300"/>
          </a:xfrm>
          <a:prstGeom prst="rect">
            <a:avLst/>
          </a:prstGeom>
        </p:spPr>
      </p:pic>
      <p:pic>
        <p:nvPicPr>
          <p:cNvPr id="21" name="图片 20" descr="键盘"/>
          <p:cNvPicPr>
            <a:picLocks noChangeAspect="1"/>
          </p:cNvPicPr>
          <p:nvPr>
            <p:custDataLst>
              <p:tags r:id="rId27"/>
            </p:custDataLst>
          </p:nvPr>
        </p:nvPicPr>
        <p:blipFill>
          <a:blip r:embed="rId28"/>
          <a:stretch>
            <a:fillRect/>
          </a:stretch>
        </p:blipFill>
        <p:spPr>
          <a:xfrm>
            <a:off x="6062980" y="2434590"/>
            <a:ext cx="709930" cy="709930"/>
          </a:xfrm>
          <a:prstGeom prst="rect">
            <a:avLst/>
          </a:prstGeom>
        </p:spPr>
      </p:pic>
      <p:pic>
        <p:nvPicPr>
          <p:cNvPr id="36" name="图片 35" descr="完成"/>
          <p:cNvPicPr>
            <a:picLocks noChangeAspect="1"/>
          </p:cNvPicPr>
          <p:nvPr>
            <p:custDataLst>
              <p:tags r:id="rId29"/>
            </p:custDataLst>
          </p:nvPr>
        </p:nvPicPr>
        <p:blipFill>
          <a:blip r:embed="rId30"/>
          <a:stretch>
            <a:fillRect/>
          </a:stretch>
        </p:blipFill>
        <p:spPr>
          <a:xfrm>
            <a:off x="10499725" y="2455545"/>
            <a:ext cx="657225" cy="657225"/>
          </a:xfrm>
          <a:prstGeom prst="rect">
            <a:avLst/>
          </a:prstGeom>
        </p:spPr>
      </p:pic>
      <p:pic>
        <p:nvPicPr>
          <p:cNvPr id="18" name="图片 17"/>
          <p:cNvPicPr>
            <a:picLocks noChangeAspect="1"/>
          </p:cNvPicPr>
          <p:nvPr>
            <p:custDataLst>
              <p:tags r:id="rId31"/>
            </p:custDataLst>
          </p:nvPr>
        </p:nvPicPr>
        <p:blipFill>
          <a:blip r:embed="rId32"/>
          <a:srcRect l="1272" t="1263" r="66479" b="42386"/>
          <a:stretch>
            <a:fillRect/>
          </a:stretch>
        </p:blipFill>
        <p:spPr>
          <a:xfrm>
            <a:off x="83185" y="469900"/>
            <a:ext cx="793115" cy="793115"/>
          </a:xfrm>
          <a:prstGeom prst="rect">
            <a:avLst/>
          </a:prstGeom>
        </p:spPr>
      </p:pic>
      <p:sp>
        <p:nvSpPr>
          <p:cNvPr id="19" name="文本框 18"/>
          <p:cNvSpPr txBox="1"/>
          <p:nvPr>
            <p:custDataLst>
              <p:tags r:id="rId33"/>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26" name="文本框 25"/>
          <p:cNvSpPr txBox="1"/>
          <p:nvPr>
            <p:custDataLst>
              <p:tags r:id="rId34"/>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3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2"/>
          <p:cNvSpPr/>
          <p:nvPr>
            <p:custDataLst>
              <p:tags r:id="rId1"/>
            </p:custDataLst>
          </p:nvPr>
        </p:nvSpPr>
        <p:spPr>
          <a:xfrm>
            <a:off x="0" y="1487156"/>
            <a:ext cx="1868993" cy="5370844"/>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2" name="任意形状 8"/>
          <p:cNvSpPr/>
          <p:nvPr userDrawn="1">
            <p:custDataLst>
              <p:tags r:id="rId2"/>
            </p:custDataLst>
          </p:nvPr>
        </p:nvSpPr>
        <p:spPr>
          <a:xfrm>
            <a:off x="5447030" y="0"/>
            <a:ext cx="6744970" cy="65766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93090"/>
            <a:ext cx="6423660" cy="626491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矩形 3"/>
          <p:cNvSpPr/>
          <p:nvPr>
            <p:custDataLst>
              <p:tags r:id="rId4"/>
            </p:custDataLst>
          </p:nvPr>
        </p:nvSpPr>
        <p:spPr>
          <a:xfrm>
            <a:off x="11035665" y="0"/>
            <a:ext cx="1156335" cy="1366576"/>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矩形 4"/>
          <p:cNvSpPr/>
          <p:nvPr>
            <p:custDataLst>
              <p:tags r:id="rId5"/>
            </p:custDataLst>
          </p:nvPr>
        </p:nvSpPr>
        <p:spPr>
          <a:xfrm>
            <a:off x="10643779" y="783771"/>
            <a:ext cx="1548221" cy="2813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61"/>
          <p:cNvSpPr txBox="1"/>
          <p:nvPr>
            <p:custDataLst>
              <p:tags r:id="rId6"/>
            </p:custDataLst>
          </p:nvPr>
        </p:nvSpPr>
        <p:spPr>
          <a:xfrm>
            <a:off x="1215845" y="3213761"/>
            <a:ext cx="4049622" cy="894689"/>
          </a:xfrm>
          <a:prstGeom prst="rect">
            <a:avLst/>
          </a:prstGeom>
          <a:noFill/>
        </p:spPr>
        <p:txBody>
          <a:bodyPr wrap="square" lIns="91440" tIns="0" rIns="91440" bIns="45720" rtlCol="0" anchor="t">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40000"/>
              </a:lnSpc>
            </a:pPr>
            <a:r>
              <a:rPr lang="zh-CN" altLang="en-US" sz="4800" b="1" spc="300">
                <a:solidFill>
                  <a:schemeClr val="accent1"/>
                </a:solidFill>
                <a:latin typeface="微软雅黑" panose="020B0503020204020204" charset="-122"/>
                <a:ea typeface="微软雅黑" panose="020B0503020204020204" charset="-122"/>
              </a:rPr>
              <a:t>目录</a:t>
            </a:r>
            <a:endParaRPr lang="zh-CN" altLang="en-US" sz="4800" b="1" spc="300">
              <a:solidFill>
                <a:schemeClr val="accent1"/>
              </a:solidFill>
              <a:latin typeface="微软雅黑" panose="020B0503020204020204" charset="-122"/>
              <a:ea typeface="微软雅黑" panose="020B0503020204020204" charset="-122"/>
            </a:endParaRPr>
          </a:p>
        </p:txBody>
      </p:sp>
      <p:sp>
        <p:nvSpPr>
          <p:cNvPr id="7" name="文本框 60"/>
          <p:cNvSpPr txBox="1"/>
          <p:nvPr>
            <p:custDataLst>
              <p:tags r:id="rId7"/>
            </p:custDataLst>
          </p:nvPr>
        </p:nvSpPr>
        <p:spPr>
          <a:xfrm>
            <a:off x="1215845" y="2228850"/>
            <a:ext cx="4049622" cy="972340"/>
          </a:xfrm>
          <a:prstGeom prst="rect">
            <a:avLst/>
          </a:prstGeom>
          <a:noFill/>
        </p:spPr>
        <p:txBody>
          <a:bodyPr wrap="square" lIns="91440" tIns="45720" rIns="91440" bIns="0" rtlCol="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z="4600" b="1" spc="300">
                <a:solidFill>
                  <a:schemeClr val="accent1"/>
                </a:solidFill>
                <a:latin typeface="微软雅黑" panose="020B0503020204020204" charset="-122"/>
                <a:ea typeface="微软雅黑" panose="020B0503020204020204" charset="-122"/>
                <a:sym typeface="Arial" panose="020B0604020202020204" pitchFamily="34" charset="0"/>
              </a:rPr>
              <a:t>CONTENTS</a:t>
            </a:r>
            <a:endParaRPr lang="en-US" altLang="zh-CN" sz="4600" b="1" spc="300">
              <a:solidFill>
                <a:schemeClr val="accent1"/>
              </a:solidFill>
              <a:latin typeface="微软雅黑" panose="020B0503020204020204" charset="-122"/>
              <a:ea typeface="微软雅黑" panose="020B0503020204020204" charset="-122"/>
              <a:sym typeface="Arial" panose="020B0604020202020204" pitchFamily="34" charset="0"/>
            </a:endParaRPr>
          </a:p>
        </p:txBody>
      </p:sp>
      <p:pic>
        <p:nvPicPr>
          <p:cNvPr id="15" name="图片 14"/>
          <p:cNvPicPr>
            <a:picLocks noChangeAspect="1"/>
          </p:cNvPicPr>
          <p:nvPr>
            <p:custDataLst>
              <p:tags r:id="rId8"/>
            </p:custDataLst>
          </p:nvPr>
        </p:nvPicPr>
        <p:blipFill>
          <a:blip r:embed="rId9"/>
          <a:srcRect l="1272" t="1263" r="66479" b="42386"/>
          <a:stretch>
            <a:fillRect/>
          </a:stretch>
        </p:blipFill>
        <p:spPr>
          <a:xfrm>
            <a:off x="144145" y="109855"/>
            <a:ext cx="793115" cy="793115"/>
          </a:xfrm>
          <a:prstGeom prst="rect">
            <a:avLst/>
          </a:prstGeom>
        </p:spPr>
      </p:pic>
      <p:sp>
        <p:nvSpPr>
          <p:cNvPr id="2" name="文本框 58"/>
          <p:cNvSpPr txBox="1"/>
          <p:nvPr>
            <p:custDataLst>
              <p:tags r:id="rId10"/>
            </p:custDataLst>
          </p:nvPr>
        </p:nvSpPr>
        <p:spPr>
          <a:xfrm>
            <a:off x="5676427" y="1453819"/>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01.</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3" name="文本框 61"/>
          <p:cNvSpPr txBox="1"/>
          <p:nvPr>
            <p:custDataLst>
              <p:tags r:id="rId11"/>
            </p:custDataLst>
          </p:nvPr>
        </p:nvSpPr>
        <p:spPr>
          <a:xfrm>
            <a:off x="6717520" y="1453819"/>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项目</a:t>
            </a: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背景</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4" name="文本框 58"/>
          <p:cNvSpPr txBox="1"/>
          <p:nvPr>
            <p:custDataLst>
              <p:tags r:id="rId12"/>
            </p:custDataLst>
          </p:nvPr>
        </p:nvSpPr>
        <p:spPr>
          <a:xfrm>
            <a:off x="5676427" y="235779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02.</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24" name="文本框 61"/>
          <p:cNvSpPr txBox="1"/>
          <p:nvPr>
            <p:custDataLst>
              <p:tags r:id="rId13"/>
            </p:custDataLst>
          </p:nvPr>
        </p:nvSpPr>
        <p:spPr>
          <a:xfrm>
            <a:off x="6717520" y="235779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分析和</a:t>
            </a: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设计</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6" name="文本框 58"/>
          <p:cNvSpPr txBox="1"/>
          <p:nvPr>
            <p:custDataLst>
              <p:tags r:id="rId14"/>
            </p:custDataLst>
          </p:nvPr>
        </p:nvSpPr>
        <p:spPr>
          <a:xfrm>
            <a:off x="5676427" y="326176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03.</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7" name="文本框 61"/>
          <p:cNvSpPr txBox="1"/>
          <p:nvPr>
            <p:custDataLst>
              <p:tags r:id="rId15"/>
            </p:custDataLst>
          </p:nvPr>
        </p:nvSpPr>
        <p:spPr>
          <a:xfrm>
            <a:off x="6717520" y="326176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系统</a:t>
            </a: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实现</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29" name="文本框 58"/>
          <p:cNvSpPr txBox="1"/>
          <p:nvPr>
            <p:custDataLst>
              <p:tags r:id="rId16"/>
            </p:custDataLst>
          </p:nvPr>
        </p:nvSpPr>
        <p:spPr>
          <a:xfrm>
            <a:off x="5676427" y="506970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05.</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30" name="文本框 61"/>
          <p:cNvSpPr txBox="1"/>
          <p:nvPr>
            <p:custDataLst>
              <p:tags r:id="rId17"/>
            </p:custDataLst>
          </p:nvPr>
        </p:nvSpPr>
        <p:spPr>
          <a:xfrm>
            <a:off x="6717520" y="506970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800" spc="150">
                <a:solidFill>
                  <a:schemeClr val="tx1">
                    <a:lumMod val="75000"/>
                    <a:lumOff val="25000"/>
                  </a:schemeClr>
                </a:solidFill>
                <a:latin typeface="Arial" panose="020B0604020202020204" pitchFamily="34" charset="0"/>
                <a:ea typeface="微软雅黑" panose="020B0503020204020204" charset="-122"/>
              </a:rPr>
              <a:t>成果展示</a:t>
            </a:r>
            <a:endParaRPr lang="zh-CN" altLang="en-US" sz="2800" spc="150">
              <a:solidFill>
                <a:schemeClr val="tx1">
                  <a:lumMod val="75000"/>
                  <a:lumOff val="25000"/>
                </a:schemeClr>
              </a:solidFill>
              <a:latin typeface="Arial" panose="020B0604020202020204" pitchFamily="34" charset="0"/>
              <a:ea typeface="微软雅黑" panose="020B0503020204020204" charset="-122"/>
            </a:endParaRPr>
          </a:p>
        </p:txBody>
      </p:sp>
      <p:sp>
        <p:nvSpPr>
          <p:cNvPr id="18" name="文本框 58"/>
          <p:cNvSpPr txBox="1"/>
          <p:nvPr>
            <p:custDataLst>
              <p:tags r:id="rId18"/>
            </p:custDataLst>
          </p:nvPr>
        </p:nvSpPr>
        <p:spPr>
          <a:xfrm>
            <a:off x="5676427" y="416573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04.</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9" name="文本框 61"/>
          <p:cNvSpPr txBox="1"/>
          <p:nvPr>
            <p:custDataLst>
              <p:tags r:id="rId19"/>
            </p:custDataLst>
          </p:nvPr>
        </p:nvSpPr>
        <p:spPr>
          <a:xfrm>
            <a:off x="6717520" y="416573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项目管理</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Tree>
    <p:custDataLst>
      <p:tags r:id="rId2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1246470" y="3804657"/>
            <a:ext cx="10926613" cy="2156"/>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5" name="Oval 6"/>
          <p:cNvSpPr>
            <a:spLocks noChangeArrowheads="1"/>
          </p:cNvSpPr>
          <p:nvPr>
            <p:custDataLst>
              <p:tags r:id="rId2"/>
            </p:custDataLst>
          </p:nvPr>
        </p:nvSpPr>
        <p:spPr bwMode="auto">
          <a:xfrm>
            <a:off x="11882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 name="Oval 7"/>
          <p:cNvSpPr>
            <a:spLocks noChangeArrowheads="1"/>
          </p:cNvSpPr>
          <p:nvPr>
            <p:custDataLst>
              <p:tags r:id="rId3"/>
            </p:custDataLst>
          </p:nvPr>
        </p:nvSpPr>
        <p:spPr bwMode="auto">
          <a:xfrm>
            <a:off x="12464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15" name="Freeform 16"/>
          <p:cNvSpPr/>
          <p:nvPr>
            <p:custDataLst>
              <p:tags r:id="rId4"/>
            </p:custDataLst>
          </p:nvPr>
        </p:nvSpPr>
        <p:spPr bwMode="auto">
          <a:xfrm>
            <a:off x="9382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17" name="Rectangle 18"/>
          <p:cNvSpPr>
            <a:spLocks noChangeArrowheads="1"/>
          </p:cNvSpPr>
          <p:nvPr>
            <p:custDataLst>
              <p:tags r:id="rId5"/>
            </p:custDataLst>
          </p:nvPr>
        </p:nvSpPr>
        <p:spPr bwMode="auto">
          <a:xfrm>
            <a:off x="10589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28" name="Rectangle 28"/>
          <p:cNvSpPr>
            <a:spLocks noChangeArrowheads="1"/>
          </p:cNvSpPr>
          <p:nvPr>
            <p:custDataLst>
              <p:tags r:id="rId6"/>
            </p:custDataLst>
          </p:nvPr>
        </p:nvSpPr>
        <p:spPr bwMode="auto">
          <a:xfrm>
            <a:off x="3413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9" name="Oval 10"/>
          <p:cNvSpPr>
            <a:spLocks noChangeArrowheads="1"/>
          </p:cNvSpPr>
          <p:nvPr>
            <p:custDataLst>
              <p:tags r:id="rId7"/>
            </p:custDataLst>
          </p:nvPr>
        </p:nvSpPr>
        <p:spPr bwMode="auto">
          <a:xfrm>
            <a:off x="4982462"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0" name="Oval 11"/>
          <p:cNvSpPr>
            <a:spLocks noChangeArrowheads="1"/>
          </p:cNvSpPr>
          <p:nvPr>
            <p:custDataLst>
              <p:tags r:id="rId8"/>
            </p:custDataLst>
          </p:nvPr>
        </p:nvSpPr>
        <p:spPr bwMode="auto">
          <a:xfrm>
            <a:off x="504065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0" name="Freeform 21"/>
          <p:cNvSpPr/>
          <p:nvPr>
            <p:custDataLst>
              <p:tags r:id="rId9"/>
            </p:custDataLst>
          </p:nvPr>
        </p:nvSpPr>
        <p:spPr bwMode="auto">
          <a:xfrm>
            <a:off x="4732466"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22" name="Rectangle 22"/>
          <p:cNvSpPr>
            <a:spLocks noChangeArrowheads="1"/>
          </p:cNvSpPr>
          <p:nvPr>
            <p:custDataLst>
              <p:tags r:id="rId10"/>
            </p:custDataLst>
          </p:nvPr>
        </p:nvSpPr>
        <p:spPr bwMode="auto">
          <a:xfrm>
            <a:off x="485313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29" name="Rectangle 29"/>
          <p:cNvSpPr>
            <a:spLocks noChangeArrowheads="1"/>
          </p:cNvSpPr>
          <p:nvPr>
            <p:custDataLst>
              <p:tags r:id="rId11"/>
            </p:custDataLst>
          </p:nvPr>
        </p:nvSpPr>
        <p:spPr bwMode="auto">
          <a:xfrm>
            <a:off x="4163511"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dirty="0">
              <a:solidFill>
                <a:schemeClr val="tx1">
                  <a:lumMod val="75000"/>
                </a:schemeClr>
              </a:solidFill>
              <a:sym typeface="+mn-ea"/>
            </a:endParaRPr>
          </a:p>
        </p:txBody>
      </p:sp>
      <p:sp>
        <p:nvSpPr>
          <p:cNvPr id="4" name="Freeform 5"/>
          <p:cNvSpPr/>
          <p:nvPr>
            <p:custDataLst>
              <p:tags r:id="rId12"/>
            </p:custDataLst>
          </p:nvPr>
        </p:nvSpPr>
        <p:spPr bwMode="auto">
          <a:xfrm>
            <a:off x="8550354" y="2384425"/>
            <a:ext cx="724125"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5"/>
          </a:solidFill>
          <a:ln>
            <a:noFill/>
          </a:ln>
        </p:spPr>
        <p:txBody>
          <a:bodyPr wrap="square">
            <a:normAutofit/>
          </a:bodyPr>
          <a:lstStyle/>
          <a:p>
            <a:endParaRPr lang="zh-CN" altLang="en-US"/>
          </a:p>
        </p:txBody>
      </p:sp>
      <p:sp>
        <p:nvSpPr>
          <p:cNvPr id="13" name="Oval 14"/>
          <p:cNvSpPr>
            <a:spLocks noChangeArrowheads="1"/>
          </p:cNvSpPr>
          <p:nvPr>
            <p:custDataLst>
              <p:tags r:id="rId13"/>
            </p:custDataLst>
          </p:nvPr>
        </p:nvSpPr>
        <p:spPr bwMode="auto">
          <a:xfrm>
            <a:off x="880250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4" name="Oval 15"/>
          <p:cNvSpPr>
            <a:spLocks noChangeArrowheads="1"/>
          </p:cNvSpPr>
          <p:nvPr>
            <p:custDataLst>
              <p:tags r:id="rId14"/>
            </p:custDataLst>
          </p:nvPr>
        </p:nvSpPr>
        <p:spPr bwMode="auto">
          <a:xfrm>
            <a:off x="886069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3" name="Rectangle 23"/>
          <p:cNvSpPr>
            <a:spLocks noChangeArrowheads="1"/>
          </p:cNvSpPr>
          <p:nvPr>
            <p:custDataLst>
              <p:tags r:id="rId15"/>
            </p:custDataLst>
          </p:nvPr>
        </p:nvSpPr>
        <p:spPr bwMode="auto">
          <a:xfrm>
            <a:off x="867317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0716</a:t>
            </a:r>
            <a:endParaRPr lang="en-US" sz="1800">
              <a:latin typeface="+mj-lt"/>
              <a:ea typeface="+mj-ea"/>
              <a:cs typeface="+mj-cs"/>
            </a:endParaRPr>
          </a:p>
        </p:txBody>
      </p:sp>
      <p:sp>
        <p:nvSpPr>
          <p:cNvPr id="30" name="Rectangle 30"/>
          <p:cNvSpPr>
            <a:spLocks noChangeArrowheads="1"/>
          </p:cNvSpPr>
          <p:nvPr>
            <p:custDataLst>
              <p:tags r:id="rId16"/>
            </p:custDataLst>
          </p:nvPr>
        </p:nvSpPr>
        <p:spPr bwMode="auto">
          <a:xfrm>
            <a:off x="7985709"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项目测试</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项目审查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项目收尾</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11" name="Oval 12"/>
          <p:cNvSpPr>
            <a:spLocks noChangeArrowheads="1"/>
          </p:cNvSpPr>
          <p:nvPr>
            <p:custDataLst>
              <p:tags r:id="rId17"/>
            </p:custDataLst>
          </p:nvPr>
        </p:nvSpPr>
        <p:spPr bwMode="auto">
          <a:xfrm>
            <a:off x="69043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2" name="Oval 13"/>
          <p:cNvSpPr>
            <a:spLocks noChangeArrowheads="1"/>
          </p:cNvSpPr>
          <p:nvPr>
            <p:custDataLst>
              <p:tags r:id="rId18"/>
            </p:custDataLst>
          </p:nvPr>
        </p:nvSpPr>
        <p:spPr bwMode="auto">
          <a:xfrm>
            <a:off x="69625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5" name="Rectangle 25"/>
          <p:cNvSpPr>
            <a:spLocks noChangeArrowheads="1"/>
          </p:cNvSpPr>
          <p:nvPr>
            <p:custDataLst>
              <p:tags r:id="rId19"/>
            </p:custDataLst>
          </p:nvPr>
        </p:nvSpPr>
        <p:spPr bwMode="auto">
          <a:xfrm>
            <a:off x="67750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31" name="Rectangle 31"/>
          <p:cNvSpPr>
            <a:spLocks noChangeArrowheads="1"/>
          </p:cNvSpPr>
          <p:nvPr>
            <p:custDataLst>
              <p:tags r:id="rId20"/>
            </p:custDataLst>
          </p:nvPr>
        </p:nvSpPr>
        <p:spPr bwMode="auto">
          <a:xfrm>
            <a:off x="60746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按键自定义</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模拟设备分享与下载</a:t>
            </a:r>
            <a:endParaRPr lang="zh-CN" altLang="en-US" sz="1800" dirty="0">
              <a:solidFill>
                <a:schemeClr val="tx1">
                  <a:lumMod val="75000"/>
                </a:schemeClr>
              </a:solidFill>
            </a:endParaRPr>
          </a:p>
        </p:txBody>
      </p:sp>
      <p:sp>
        <p:nvSpPr>
          <p:cNvPr id="7" name="Oval 8"/>
          <p:cNvSpPr>
            <a:spLocks noChangeArrowheads="1"/>
          </p:cNvSpPr>
          <p:nvPr>
            <p:custDataLst>
              <p:tags r:id="rId21"/>
            </p:custDataLst>
          </p:nvPr>
        </p:nvSpPr>
        <p:spPr bwMode="auto">
          <a:xfrm>
            <a:off x="3071363"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8" name="Oval 9"/>
          <p:cNvSpPr>
            <a:spLocks noChangeArrowheads="1"/>
          </p:cNvSpPr>
          <p:nvPr>
            <p:custDataLst>
              <p:tags r:id="rId22"/>
            </p:custDataLst>
          </p:nvPr>
        </p:nvSpPr>
        <p:spPr bwMode="auto">
          <a:xfrm>
            <a:off x="3129553"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4" name="Rectangle 24"/>
          <p:cNvSpPr>
            <a:spLocks noChangeArrowheads="1"/>
          </p:cNvSpPr>
          <p:nvPr>
            <p:custDataLst>
              <p:tags r:id="rId23"/>
            </p:custDataLst>
          </p:nvPr>
        </p:nvSpPr>
        <p:spPr bwMode="auto">
          <a:xfrm>
            <a:off x="2948305" y="4074795"/>
            <a:ext cx="51752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32" name="Rectangle 32"/>
          <p:cNvSpPr>
            <a:spLocks noChangeArrowheads="1"/>
          </p:cNvSpPr>
          <p:nvPr>
            <p:custDataLst>
              <p:tags r:id="rId24"/>
            </p:custDataLst>
          </p:nvPr>
        </p:nvSpPr>
        <p:spPr bwMode="auto">
          <a:xfrm>
            <a:off x="2252412"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sym typeface="+mn-ea"/>
            </a:endParaRPr>
          </a:p>
          <a:p>
            <a:pPr algn="ctr">
              <a:lnSpc>
                <a:spcPct val="120000"/>
              </a:lnSpc>
            </a:pPr>
            <a:r>
              <a:rPr lang="zh-CN" altLang="en-US" sz="1800" dirty="0">
                <a:solidFill>
                  <a:schemeClr val="tx1">
                    <a:lumMod val="75000"/>
                  </a:schemeClr>
                </a:solidFill>
              </a:rPr>
              <a:t>开题</a:t>
            </a:r>
            <a:endParaRPr lang="zh-CN" altLang="en-US" sz="1800" dirty="0">
              <a:solidFill>
                <a:schemeClr val="tx1">
                  <a:lumMod val="75000"/>
                </a:schemeClr>
              </a:solidFill>
            </a:endParaRPr>
          </a:p>
        </p:txBody>
      </p:sp>
      <p:sp>
        <p:nvSpPr>
          <p:cNvPr id="37" name="Oval 12"/>
          <p:cNvSpPr>
            <a:spLocks noChangeArrowheads="1"/>
          </p:cNvSpPr>
          <p:nvPr>
            <p:custDataLst>
              <p:tags r:id="rId25"/>
            </p:custDataLst>
          </p:nvPr>
        </p:nvSpPr>
        <p:spPr bwMode="auto">
          <a:xfrm>
            <a:off x="1072653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38" name="Oval 13"/>
          <p:cNvSpPr>
            <a:spLocks noChangeArrowheads="1"/>
          </p:cNvSpPr>
          <p:nvPr>
            <p:custDataLst>
              <p:tags r:id="rId26"/>
            </p:custDataLst>
          </p:nvPr>
        </p:nvSpPr>
        <p:spPr bwMode="auto">
          <a:xfrm>
            <a:off x="10784722"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39" name="Rectangle 25"/>
          <p:cNvSpPr>
            <a:spLocks noChangeArrowheads="1"/>
          </p:cNvSpPr>
          <p:nvPr>
            <p:custDataLst>
              <p:tags r:id="rId27"/>
            </p:custDataLst>
          </p:nvPr>
        </p:nvSpPr>
        <p:spPr bwMode="auto">
          <a:xfrm>
            <a:off x="10597205"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0717</a:t>
            </a:r>
            <a:endParaRPr lang="en-US" sz="1800">
              <a:latin typeface="+mj-lt"/>
              <a:ea typeface="+mj-ea"/>
              <a:cs typeface="+mj-cs"/>
            </a:endParaRPr>
          </a:p>
        </p:txBody>
      </p:sp>
      <p:sp>
        <p:nvSpPr>
          <p:cNvPr id="40" name="Rectangle 31"/>
          <p:cNvSpPr>
            <a:spLocks noChangeArrowheads="1"/>
          </p:cNvSpPr>
          <p:nvPr>
            <p:custDataLst>
              <p:tags r:id="rId28"/>
            </p:custDataLst>
          </p:nvPr>
        </p:nvSpPr>
        <p:spPr bwMode="auto">
          <a:xfrm>
            <a:off x="9896807"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项目结束</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开发团队</a:t>
            </a:r>
            <a:r>
              <a:rPr lang="zh-CN" altLang="en-US" sz="1800" dirty="0">
                <a:solidFill>
                  <a:schemeClr val="tx1">
                    <a:lumMod val="75000"/>
                  </a:schemeClr>
                </a:solidFill>
              </a:rPr>
              <a:t>团建</a:t>
            </a:r>
            <a:endParaRPr lang="zh-CN" altLang="en-US" sz="1800" dirty="0">
              <a:solidFill>
                <a:schemeClr val="tx1">
                  <a:lumMod val="75000"/>
                </a:schemeClr>
              </a:solidFill>
            </a:endParaRPr>
          </a:p>
        </p:txBody>
      </p:sp>
      <p:pic>
        <p:nvPicPr>
          <p:cNvPr id="21" name="图片 20" descr="立项"/>
          <p:cNvPicPr>
            <a:picLocks noChangeAspect="1"/>
          </p:cNvPicPr>
          <p:nvPr>
            <p:custDataLst>
              <p:tags r:id="rId29"/>
            </p:custDataLst>
          </p:nvPr>
        </p:nvPicPr>
        <p:blipFill>
          <a:blip r:embed="rId30"/>
          <a:stretch>
            <a:fillRect/>
          </a:stretch>
        </p:blipFill>
        <p:spPr>
          <a:xfrm>
            <a:off x="998855" y="2472690"/>
            <a:ext cx="622300" cy="622300"/>
          </a:xfrm>
          <a:prstGeom prst="rect">
            <a:avLst/>
          </a:prstGeom>
        </p:spPr>
      </p:pic>
      <p:pic>
        <p:nvPicPr>
          <p:cNvPr id="34" name="图片 33" descr="键盘"/>
          <p:cNvPicPr>
            <a:picLocks noChangeAspect="1"/>
          </p:cNvPicPr>
          <p:nvPr>
            <p:custDataLst>
              <p:tags r:id="rId31"/>
            </p:custDataLst>
          </p:nvPr>
        </p:nvPicPr>
        <p:blipFill>
          <a:blip r:embed="rId32"/>
          <a:stretch>
            <a:fillRect/>
          </a:stretch>
        </p:blipFill>
        <p:spPr>
          <a:xfrm>
            <a:off x="4738370" y="2434590"/>
            <a:ext cx="709930" cy="709930"/>
          </a:xfrm>
          <a:prstGeom prst="rect">
            <a:avLst/>
          </a:prstGeom>
        </p:spPr>
      </p:pic>
      <p:pic>
        <p:nvPicPr>
          <p:cNvPr id="36" name="图片 35" descr="完成"/>
          <p:cNvPicPr>
            <a:picLocks noChangeAspect="1"/>
          </p:cNvPicPr>
          <p:nvPr/>
        </p:nvPicPr>
        <p:blipFill>
          <a:blip r:embed="rId33"/>
          <a:stretch>
            <a:fillRect/>
          </a:stretch>
        </p:blipFill>
        <p:spPr>
          <a:xfrm>
            <a:off x="8588375" y="2455545"/>
            <a:ext cx="657225" cy="657225"/>
          </a:xfrm>
          <a:prstGeom prst="rect">
            <a:avLst/>
          </a:prstGeom>
        </p:spPr>
      </p:pic>
      <p:pic>
        <p:nvPicPr>
          <p:cNvPr id="3" name="图片 2"/>
          <p:cNvPicPr>
            <a:picLocks noChangeAspect="1"/>
          </p:cNvPicPr>
          <p:nvPr>
            <p:custDataLst>
              <p:tags r:id="rId34"/>
            </p:custDataLst>
          </p:nvPr>
        </p:nvPicPr>
        <p:blipFill>
          <a:blip r:embed="rId35"/>
          <a:srcRect l="1272" t="1263" r="66479" b="42386"/>
          <a:stretch>
            <a:fillRect/>
          </a:stretch>
        </p:blipFill>
        <p:spPr>
          <a:xfrm>
            <a:off x="83185" y="469900"/>
            <a:ext cx="793115" cy="793115"/>
          </a:xfrm>
          <a:prstGeom prst="rect">
            <a:avLst/>
          </a:prstGeom>
        </p:spPr>
      </p:pic>
      <p:sp>
        <p:nvSpPr>
          <p:cNvPr id="18" name="文本框 17"/>
          <p:cNvSpPr txBox="1"/>
          <p:nvPr>
            <p:custDataLst>
              <p:tags r:id="rId36"/>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19" name="文本框 18"/>
          <p:cNvSpPr txBox="1"/>
          <p:nvPr>
            <p:custDataLst>
              <p:tags r:id="rId37"/>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pic>
        <p:nvPicPr>
          <p:cNvPr id="26" name="图片 25"/>
          <p:cNvPicPr>
            <a:picLocks noChangeAspect="1"/>
          </p:cNvPicPr>
          <p:nvPr>
            <p:custDataLst>
              <p:tags r:id="rId38"/>
            </p:custDataLst>
          </p:nvPr>
        </p:nvPicPr>
        <p:blipFill>
          <a:blip r:embed="rId39"/>
          <a:stretch>
            <a:fillRect/>
          </a:stretch>
        </p:blipFill>
        <p:spPr>
          <a:xfrm>
            <a:off x="11502390" y="3211830"/>
            <a:ext cx="411480" cy="434340"/>
          </a:xfrm>
          <a:prstGeom prst="rect">
            <a:avLst/>
          </a:prstGeom>
        </p:spPr>
      </p:pic>
    </p:spTree>
    <p:custDataLst>
      <p:tags r:id="rId4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933450" y="525145"/>
            <a:ext cx="4149725" cy="723900"/>
          </a:xfrm>
        </p:spPr>
        <p:txBody>
          <a:bodyPr>
            <a:normAutofit/>
          </a:bodyPr>
          <a:lstStyle/>
          <a:p>
            <a:r>
              <a:rPr lang="zh-CN" altLang="en-US"/>
              <a:t>小组成员及分工</a:t>
            </a:r>
            <a:r>
              <a:rPr lang="zh-CN" altLang="en-US" sz="2000"/>
              <a:t>（暂定）</a:t>
            </a:r>
            <a:endParaRPr lang="zh-CN" altLang="en-US" sz="2000"/>
          </a:p>
        </p:txBody>
      </p:sp>
      <p:pic>
        <p:nvPicPr>
          <p:cNvPr id="2" name="图片 1"/>
          <p:cNvPicPr>
            <a:picLocks noChangeAspect="1"/>
          </p:cNvPicPr>
          <p:nvPr/>
        </p:nvPicPr>
        <p:blipFill>
          <a:blip r:embed="rId2"/>
          <a:stretch>
            <a:fillRect/>
          </a:stretch>
        </p:blipFill>
        <p:spPr>
          <a:xfrm>
            <a:off x="1647190" y="3595370"/>
            <a:ext cx="1878965" cy="6203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666240" y="5528945"/>
            <a:ext cx="1877695" cy="60198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1759585" y="1575435"/>
            <a:ext cx="1766570" cy="690880"/>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1666240" y="2597785"/>
            <a:ext cx="1859915" cy="666115"/>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1560195" y="4547235"/>
            <a:ext cx="1983740" cy="622935"/>
          </a:xfrm>
          <a:prstGeom prst="rect">
            <a:avLst/>
          </a:prstGeom>
        </p:spPr>
      </p:pic>
      <p:pic>
        <p:nvPicPr>
          <p:cNvPr id="25" name="图片 24"/>
          <p:cNvPicPr>
            <a:picLocks noChangeAspect="1"/>
          </p:cNvPicPr>
          <p:nvPr>
            <p:custDataLst>
              <p:tags r:id="rId11"/>
            </p:custDataLst>
          </p:nvPr>
        </p:nvPicPr>
        <p:blipFill>
          <a:blip r:embed="rId12"/>
          <a:srcRect l="1272" t="1263" r="66479" b="42386"/>
          <a:stretch>
            <a:fillRect/>
          </a:stretch>
        </p:blipFill>
        <p:spPr>
          <a:xfrm>
            <a:off x="11020425" y="368300"/>
            <a:ext cx="793115" cy="793115"/>
          </a:xfrm>
          <a:prstGeom prst="rect">
            <a:avLst/>
          </a:prstGeom>
        </p:spPr>
      </p:pic>
      <p:sp>
        <p:nvSpPr>
          <p:cNvPr id="4" name="文本框 3"/>
          <p:cNvSpPr txBox="1"/>
          <p:nvPr/>
        </p:nvSpPr>
        <p:spPr>
          <a:xfrm>
            <a:off x="4080510" y="5645785"/>
            <a:ext cx="1231265" cy="368300"/>
          </a:xfrm>
          <a:prstGeom prst="rect">
            <a:avLst/>
          </a:prstGeom>
          <a:noFill/>
        </p:spPr>
        <p:txBody>
          <a:bodyPr wrap="square" rtlCol="0">
            <a:spAutoFit/>
          </a:bodyPr>
          <a:p>
            <a:r>
              <a:rPr lang="en-US" altLang="zh-CN"/>
              <a:t>20271053</a:t>
            </a:r>
            <a:endParaRPr lang="en-US" altLang="zh-CN"/>
          </a:p>
        </p:txBody>
      </p:sp>
      <p:sp>
        <p:nvSpPr>
          <p:cNvPr id="8" name="文本框 7"/>
          <p:cNvSpPr txBox="1"/>
          <p:nvPr>
            <p:custDataLst>
              <p:tags r:id="rId13"/>
            </p:custDataLst>
          </p:nvPr>
        </p:nvSpPr>
        <p:spPr>
          <a:xfrm>
            <a:off x="4080510" y="4674870"/>
            <a:ext cx="1231265" cy="368300"/>
          </a:xfrm>
          <a:prstGeom prst="rect">
            <a:avLst/>
          </a:prstGeom>
          <a:noFill/>
        </p:spPr>
        <p:txBody>
          <a:bodyPr wrap="square" rtlCol="0">
            <a:spAutoFit/>
          </a:bodyPr>
          <a:p>
            <a:r>
              <a:rPr lang="en-US" altLang="zh-CN"/>
              <a:t>20301019</a:t>
            </a:r>
            <a:endParaRPr lang="en-US" altLang="zh-CN"/>
          </a:p>
        </p:txBody>
      </p:sp>
      <p:sp>
        <p:nvSpPr>
          <p:cNvPr id="9" name="文本框 8"/>
          <p:cNvSpPr txBox="1"/>
          <p:nvPr>
            <p:custDataLst>
              <p:tags r:id="rId14"/>
            </p:custDataLst>
          </p:nvPr>
        </p:nvSpPr>
        <p:spPr>
          <a:xfrm>
            <a:off x="4080510" y="3721735"/>
            <a:ext cx="1231265" cy="368300"/>
          </a:xfrm>
          <a:prstGeom prst="rect">
            <a:avLst/>
          </a:prstGeom>
          <a:noFill/>
        </p:spPr>
        <p:txBody>
          <a:bodyPr wrap="square" rtlCol="0">
            <a:spAutoFit/>
          </a:bodyPr>
          <a:p>
            <a:r>
              <a:rPr lang="en-US" altLang="zh-CN"/>
              <a:t>20251254</a:t>
            </a:r>
            <a:endParaRPr lang="en-US" altLang="zh-CN"/>
          </a:p>
        </p:txBody>
      </p:sp>
      <p:sp>
        <p:nvSpPr>
          <p:cNvPr id="10" name="文本框 9"/>
          <p:cNvSpPr txBox="1"/>
          <p:nvPr>
            <p:custDataLst>
              <p:tags r:id="rId15"/>
            </p:custDataLst>
          </p:nvPr>
        </p:nvSpPr>
        <p:spPr>
          <a:xfrm>
            <a:off x="4080510" y="2750185"/>
            <a:ext cx="1231265" cy="368300"/>
          </a:xfrm>
          <a:prstGeom prst="rect">
            <a:avLst/>
          </a:prstGeom>
          <a:noFill/>
        </p:spPr>
        <p:txBody>
          <a:bodyPr wrap="square" rtlCol="0">
            <a:spAutoFit/>
          </a:bodyPr>
          <a:p>
            <a:r>
              <a:rPr lang="en-US" altLang="zh-CN"/>
              <a:t>20301070</a:t>
            </a:r>
            <a:endParaRPr lang="en-US" altLang="zh-CN"/>
          </a:p>
        </p:txBody>
      </p:sp>
      <p:sp>
        <p:nvSpPr>
          <p:cNvPr id="11" name="文本框 10"/>
          <p:cNvSpPr txBox="1"/>
          <p:nvPr>
            <p:custDataLst>
              <p:tags r:id="rId16"/>
            </p:custDataLst>
          </p:nvPr>
        </p:nvSpPr>
        <p:spPr>
          <a:xfrm>
            <a:off x="4080510" y="1778635"/>
            <a:ext cx="1231265" cy="368300"/>
          </a:xfrm>
          <a:prstGeom prst="rect">
            <a:avLst/>
          </a:prstGeom>
          <a:noFill/>
        </p:spPr>
        <p:txBody>
          <a:bodyPr wrap="square" rtlCol="0">
            <a:spAutoFit/>
          </a:bodyPr>
          <a:p>
            <a:r>
              <a:rPr lang="en-US" altLang="zh-CN"/>
              <a:t>20271055</a:t>
            </a:r>
            <a:endParaRPr lang="en-US" altLang="zh-CN"/>
          </a:p>
        </p:txBody>
      </p:sp>
      <p:sp>
        <p:nvSpPr>
          <p:cNvPr id="13" name="文本框 12"/>
          <p:cNvSpPr txBox="1"/>
          <p:nvPr/>
        </p:nvSpPr>
        <p:spPr>
          <a:xfrm>
            <a:off x="6194425" y="1778635"/>
            <a:ext cx="4064000" cy="645160"/>
          </a:xfrm>
          <a:prstGeom prst="rect">
            <a:avLst/>
          </a:prstGeom>
          <a:noFill/>
        </p:spPr>
        <p:txBody>
          <a:bodyPr wrap="square" rtlCol="0">
            <a:spAutoFit/>
          </a:bodyPr>
          <a:p>
            <a:r>
              <a:rPr lang="zh-CN" altLang="en-US"/>
              <a:t>自定义设备、登录注册后端逻辑实现、主要文档撰写、定期汇报</a:t>
            </a:r>
            <a:endParaRPr lang="zh-CN" altLang="en-US"/>
          </a:p>
        </p:txBody>
      </p:sp>
      <p:sp>
        <p:nvSpPr>
          <p:cNvPr id="15" name="文本框 14"/>
          <p:cNvSpPr txBox="1"/>
          <p:nvPr/>
        </p:nvSpPr>
        <p:spPr>
          <a:xfrm>
            <a:off x="6194425" y="4674870"/>
            <a:ext cx="4064000" cy="368300"/>
          </a:xfrm>
          <a:prstGeom prst="rect">
            <a:avLst/>
          </a:prstGeom>
          <a:noFill/>
        </p:spPr>
        <p:txBody>
          <a:bodyPr wrap="square" rtlCol="0">
            <a:spAutoFit/>
          </a:bodyPr>
          <a:p>
            <a:r>
              <a:rPr lang="zh-CN" altLang="en-US"/>
              <a:t>Wi-Fi连接，数据通信、项目测试</a:t>
            </a:r>
            <a:endParaRPr lang="zh-CN" altLang="en-US"/>
          </a:p>
        </p:txBody>
      </p:sp>
      <p:sp>
        <p:nvSpPr>
          <p:cNvPr id="16" name="文本框 15"/>
          <p:cNvSpPr txBox="1"/>
          <p:nvPr/>
        </p:nvSpPr>
        <p:spPr>
          <a:xfrm>
            <a:off x="6194425" y="3721735"/>
            <a:ext cx="4064000" cy="368300"/>
          </a:xfrm>
          <a:prstGeom prst="rect">
            <a:avLst/>
          </a:prstGeom>
          <a:noFill/>
        </p:spPr>
        <p:txBody>
          <a:bodyPr wrap="square" rtlCol="0">
            <a:spAutoFit/>
          </a:bodyPr>
          <a:p>
            <a:r>
              <a:rPr lang="zh-CN" altLang="en-US"/>
              <a:t>app前端页面实现</a:t>
            </a:r>
            <a:endParaRPr lang="zh-CN" altLang="en-US"/>
          </a:p>
        </p:txBody>
      </p:sp>
      <p:sp>
        <p:nvSpPr>
          <p:cNvPr id="17" name="文本框 16"/>
          <p:cNvSpPr txBox="1"/>
          <p:nvPr/>
        </p:nvSpPr>
        <p:spPr>
          <a:xfrm>
            <a:off x="6194425" y="5645785"/>
            <a:ext cx="4137025" cy="645160"/>
          </a:xfrm>
          <a:prstGeom prst="rect">
            <a:avLst/>
          </a:prstGeom>
          <a:noFill/>
        </p:spPr>
        <p:txBody>
          <a:bodyPr wrap="square" rtlCol="0" anchor="t">
            <a:spAutoFit/>
          </a:bodyPr>
          <a:p>
            <a:r>
              <a:rPr lang="zh-CN" altLang="en-US"/>
              <a:t>键盘后端逻辑实现，</a:t>
            </a:r>
            <a:r>
              <a:rPr lang="zh-CN" altLang="en-US">
                <a:sym typeface="+mn-ea"/>
              </a:rPr>
              <a:t>蓝牙连接横向扩展</a:t>
            </a:r>
            <a:endParaRPr lang="zh-CN" altLang="en-US"/>
          </a:p>
          <a:p>
            <a:endParaRPr lang="zh-CN" altLang="en-US"/>
          </a:p>
        </p:txBody>
      </p:sp>
      <p:sp>
        <p:nvSpPr>
          <p:cNvPr id="18" name="文本框 17"/>
          <p:cNvSpPr txBox="1"/>
          <p:nvPr/>
        </p:nvSpPr>
        <p:spPr>
          <a:xfrm>
            <a:off x="6194425" y="2768600"/>
            <a:ext cx="4064635" cy="645160"/>
          </a:xfrm>
          <a:prstGeom prst="rect">
            <a:avLst/>
          </a:prstGeom>
          <a:noFill/>
        </p:spPr>
        <p:txBody>
          <a:bodyPr wrap="square" rtlCol="0" anchor="t">
            <a:spAutoFit/>
          </a:bodyPr>
          <a:p>
            <a:r>
              <a:rPr lang="zh-CN" altLang="en-US"/>
              <a:t>鼠标、手柄后端逻辑实现，设备分享功能</a:t>
            </a:r>
            <a:r>
              <a:rPr lang="zh-CN" altLang="en-US"/>
              <a:t>实现</a:t>
            </a:r>
            <a:endParaRPr lang="zh-CN" altLang="en-US"/>
          </a:p>
        </p:txBody>
      </p:sp>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custDataLst>
              <p:tags r:id="rId1"/>
            </p:custDataLst>
          </p:nvPr>
        </p:nvSpPr>
        <p:spPr>
          <a:xfrm>
            <a:off x="762635" y="2463165"/>
            <a:ext cx="5334000" cy="640080"/>
          </a:xfrm>
        </p:spPr>
        <p:txBody>
          <a:bodyPr>
            <a:normAutofit/>
          </a:bodyPr>
          <a:p>
            <a:r>
              <a:rPr lang="zh-CN" altLang="en-US">
                <a:solidFill>
                  <a:schemeClr val="dk1">
                    <a:lumMod val="65000"/>
                    <a:lumOff val="35000"/>
                  </a:schemeClr>
                </a:solidFill>
              </a:rPr>
              <a:t>欲知后事如何，</a:t>
            </a:r>
            <a:r>
              <a:rPr lang="zh-CN" altLang="en-US">
                <a:solidFill>
                  <a:schemeClr val="dk1">
                    <a:lumMod val="65000"/>
                    <a:lumOff val="35000"/>
                  </a:schemeClr>
                </a:solidFill>
              </a:rPr>
              <a:t>且听下回分解</a:t>
            </a:r>
            <a:endParaRPr lang="zh-CN" altLang="en-US">
              <a:solidFill>
                <a:schemeClr val="dk1">
                  <a:lumMod val="65000"/>
                  <a:lumOff val="35000"/>
                </a:schemeClr>
              </a:solidFill>
            </a:endParaRPr>
          </a:p>
        </p:txBody>
      </p:sp>
      <p:sp>
        <p:nvSpPr>
          <p:cNvPr id="3" name="标题 2"/>
          <p:cNvSpPr/>
          <p:nvPr>
            <p:ph type="title"/>
            <p:custDataLst>
              <p:tags r:id="rId2"/>
            </p:custDataLst>
          </p:nvPr>
        </p:nvSpPr>
        <p:spPr/>
        <p:txBody>
          <a:bodyPr/>
          <a:p>
            <a:r>
              <a:rPr lang="zh-CN" altLang="en-US">
                <a:solidFill>
                  <a:schemeClr val="dk1">
                    <a:lumMod val="85000"/>
                    <a:lumOff val="15000"/>
                  </a:schemeClr>
                </a:solidFill>
                <a:cs typeface="汉仪旗黑-85S" panose="00020600040101010101" pitchFamily="18" charset="-122"/>
              </a:rPr>
              <a:t>待续……</a:t>
            </a:r>
            <a:endParaRPr lang="zh-CN" altLang="en-US">
              <a:solidFill>
                <a:schemeClr val="dk1">
                  <a:lumMod val="85000"/>
                  <a:lumOff val="15000"/>
                </a:schemeClr>
              </a:solidFill>
              <a:cs typeface="汉仪旗黑-85S" panose="00020600040101010101" pitchFamily="18"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2274570" y="378460"/>
            <a:ext cx="2310765" cy="2310765"/>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58865" y="1530350"/>
            <a:ext cx="5640070" cy="4901565"/>
          </a:xfrm>
          <a:prstGeom prst="rect">
            <a:avLst/>
          </a:prstGeom>
          <a:solidFill>
            <a:schemeClr val="bg1"/>
          </a:solidFill>
          <a:ln w="38100">
            <a:gradFill>
              <a:gsLst>
                <a:gs pos="0">
                  <a:srgbClr val="56A0B9"/>
                </a:gs>
                <a:gs pos="100000">
                  <a:srgbClr val="5DBDC3"/>
                </a:gs>
              </a:gsLst>
              <a:lin ang="5400000" scaled="1"/>
            </a:gradFill>
            <a:prstDash val="solid"/>
          </a:ln>
          <a:effectLst>
            <a:outerShdw blurRad="127000" dist="1270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93065" y="1530350"/>
            <a:ext cx="5640070" cy="4901565"/>
          </a:xfrm>
          <a:prstGeom prst="rect">
            <a:avLst/>
          </a:prstGeom>
          <a:solidFill>
            <a:schemeClr val="bg1"/>
          </a:solidFill>
          <a:ln w="38100">
            <a:gradFill>
              <a:gsLst>
                <a:gs pos="0">
                  <a:srgbClr val="56A0B9"/>
                </a:gs>
                <a:gs pos="100000">
                  <a:srgbClr val="5DBDC3"/>
                </a:gs>
              </a:gsLst>
              <a:lin ang="5400000" scaled="1"/>
            </a:gradFill>
            <a:prstDash val="solid"/>
          </a:ln>
          <a:effectLst>
            <a:outerShdw blurRad="127000" dist="1270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760095" y="1651000"/>
            <a:ext cx="1237615" cy="375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文本框 2"/>
          <p:cNvSpPr txBox="1"/>
          <p:nvPr>
            <p:custDataLst>
              <p:tags r:id="rId5"/>
            </p:custDataLst>
          </p:nvPr>
        </p:nvSpPr>
        <p:spPr>
          <a:xfrm>
            <a:off x="531495" y="2162810"/>
            <a:ext cx="5216525" cy="419671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fontAlgn="auto">
              <a:lnSpc>
                <a:spcPct val="15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为了更方便和高效的解决笔记本电脑键盘或鼠标老化和损坏的普遍问题，我们可以通过连接手机和笔记本电脑，使用多功能模拟器app在手机屏幕上显示</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虚拟键盘，模拟实际键盘输入。</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50000"/>
              </a:lnSpc>
              <a:spcBef>
                <a:spcPts val="1000"/>
              </a:spcBef>
            </a:pPr>
            <a:r>
              <a:rPr lang="zh-CN" sz="1600" spc="100">
                <a:solidFill>
                  <a:schemeClr val="tx1">
                    <a:lumMod val="65000"/>
                    <a:lumOff val="35000"/>
                  </a:schemeClr>
                </a:solidFill>
                <a:latin typeface="Arial" panose="020B0604020202020204" pitchFamily="34" charset="0"/>
                <a:ea typeface="微软雅黑" panose="020B0503020204020204" charset="-122"/>
                <a:sym typeface="+mn-ea"/>
              </a:rPr>
              <a:t>另外，</a:t>
            </a:r>
            <a:r>
              <a:rPr sz="1600" spc="100">
                <a:solidFill>
                  <a:schemeClr val="tx1">
                    <a:lumMod val="65000"/>
                    <a:lumOff val="35000"/>
                  </a:schemeClr>
                </a:solidFill>
                <a:latin typeface="Arial" panose="020B0604020202020204" pitchFamily="34" charset="0"/>
                <a:ea typeface="微软雅黑" panose="020B0503020204020204" charset="-122"/>
                <a:sym typeface="+mn-ea"/>
              </a:rPr>
              <a:t>通过将手机连接到电脑并模拟键盘和鼠标，可以为用户带来更多的舒适度和多人游戏的连接方式。</a:t>
            </a:r>
            <a:r>
              <a:rPr lang="zh-CN" sz="1600" spc="100">
                <a:solidFill>
                  <a:schemeClr val="tx1">
                    <a:lumMod val="65000"/>
                    <a:lumOff val="35000"/>
                  </a:schemeClr>
                </a:solidFill>
                <a:latin typeface="Arial" panose="020B0604020202020204" pitchFamily="34" charset="0"/>
                <a:ea typeface="微软雅黑" panose="020B0503020204020204" charset="-122"/>
                <a:sym typeface="+mn-ea"/>
              </a:rPr>
              <a:t>借助多功能模拟器</a:t>
            </a:r>
            <a:r>
              <a:rPr lang="en-US" altLang="zh-CN" sz="1600" spc="100">
                <a:solidFill>
                  <a:schemeClr val="tx1">
                    <a:lumMod val="65000"/>
                    <a:lumOff val="35000"/>
                  </a:schemeClr>
                </a:solidFill>
                <a:latin typeface="Arial" panose="020B0604020202020204" pitchFamily="34" charset="0"/>
                <a:ea typeface="微软雅黑" panose="020B0503020204020204" charset="-122"/>
                <a:sym typeface="+mn-ea"/>
              </a:rPr>
              <a:t>app</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，不但可以使多个用户通过</a:t>
            </a:r>
            <a:r>
              <a:rPr lang="en-US" altLang="zh-CN" sz="1600" spc="100">
                <a:solidFill>
                  <a:schemeClr val="tx1">
                    <a:lumMod val="65000"/>
                    <a:lumOff val="35000"/>
                  </a:schemeClr>
                </a:solidFill>
                <a:latin typeface="Arial" panose="020B0604020202020204" pitchFamily="34" charset="0"/>
                <a:ea typeface="微软雅黑" panose="020B0503020204020204" charset="-122"/>
                <a:sym typeface="+mn-ea"/>
              </a:rPr>
              <a:t>app</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模拟的多个控制器同时操作同一台电脑，而且用户与电脑之间的距离限制也被解除，实现了用户更远距离的对电脑的控制，带给用户更方便和舒适的</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体验。</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p:txBody>
      </p:sp>
      <p:cxnSp>
        <p:nvCxnSpPr>
          <p:cNvPr id="5" name="直接连接符 4"/>
          <p:cNvCxnSpPr/>
          <p:nvPr>
            <p:custDataLst>
              <p:tags r:id="rId6"/>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7"/>
            </p:custDataLst>
          </p:nvPr>
        </p:nvSpPr>
        <p:spPr>
          <a:xfrm>
            <a:off x="6496685" y="2162810"/>
            <a:ext cx="5216525" cy="4196715"/>
          </a:xfrm>
          <a:prstGeom prst="rect">
            <a:avLst/>
          </a:prstGeom>
          <a:noFill/>
        </p:spPr>
        <p:txBody>
          <a:bodyPr wrap="square" rtlCol="0">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200" spc="100">
                <a:solidFill>
                  <a:schemeClr val="tx1">
                    <a:lumMod val="65000"/>
                    <a:lumOff val="35000"/>
                  </a:schemeClr>
                </a:solidFill>
                <a:latin typeface="Arial" panose="020B0604020202020204" pitchFamily="34" charset="0"/>
                <a:ea typeface="微软雅黑" panose="020B0503020204020204" charset="-122"/>
                <a:sym typeface="+mn-ea"/>
              </a:rPr>
              <a:t>应用场景</a:t>
            </a:r>
            <a:endParaRPr lang="zh-CN" altLang="en-US" sz="22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①　笔记本电脑键盘或</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鼠标损坏无法正常使用时。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②　有在远距离使用键盘或鼠标的需求</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③　需要在有限空间内使用键盘的情况</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2200" spc="100">
                <a:solidFill>
                  <a:schemeClr val="tx1">
                    <a:lumMod val="65000"/>
                    <a:lumOff val="35000"/>
                  </a:schemeClr>
                </a:solidFill>
                <a:latin typeface="Arial" panose="020B0604020202020204" pitchFamily="34" charset="0"/>
                <a:ea typeface="微软雅黑" panose="020B0503020204020204" charset="-122"/>
                <a:sym typeface="+mn-ea"/>
              </a:rPr>
              <a:t>目标人群</a:t>
            </a:r>
            <a:endParaRPr lang="zh-CN" altLang="en-US" sz="22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①　笔记本电脑用户。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②　常需要移动工作环境的专业人士。</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③　需要在有限空间内使用键盘的用户。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④　需要同时连接多个设备的用户。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8"/>
            </p:custDataLst>
          </p:nvPr>
        </p:nvSpPr>
        <p:spPr>
          <a:xfrm>
            <a:off x="6659882" y="1629704"/>
            <a:ext cx="4923158" cy="461665"/>
          </a:xfrm>
          <a:prstGeom prst="rect">
            <a:avLst/>
          </a:prstGeom>
          <a:noFill/>
        </p:spPr>
        <p:txBody>
          <a:bodyPr wrap="square" rtlCol="0">
            <a:normAutofit fontScale="90000"/>
          </a:bodyPr>
          <a:lstStyle/>
          <a:p>
            <a:r>
              <a:rPr lang="zh-CN" altLang="en-US" sz="2400" b="1">
                <a:solidFill>
                  <a:schemeClr val="tx1">
                    <a:lumMod val="85000"/>
                    <a:lumOff val="15000"/>
                  </a:schemeClr>
                </a:solidFill>
                <a:latin typeface="Arial" panose="020B0604020202020204" pitchFamily="34" charset="0"/>
                <a:ea typeface="微软雅黑" panose="020B0503020204020204" charset="-122"/>
              </a:rPr>
              <a:t>项目定位</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11" name="文本框 10"/>
          <p:cNvSpPr txBox="1"/>
          <p:nvPr>
            <p:custDataLst>
              <p:tags r:id="rId10"/>
            </p:custDataLst>
          </p:nvPr>
        </p:nvSpPr>
        <p:spPr>
          <a:xfrm>
            <a:off x="723251" y="1629704"/>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项目</a:t>
            </a:r>
            <a:r>
              <a:rPr lang="zh-CN" altLang="en-US" sz="2400" b="1">
                <a:solidFill>
                  <a:schemeClr val="tx1">
                    <a:lumMod val="85000"/>
                    <a:lumOff val="15000"/>
                  </a:schemeClr>
                </a:solidFill>
                <a:latin typeface="Arial" panose="020B0604020202020204" pitchFamily="34" charset="0"/>
                <a:ea typeface="微软雅黑" panose="020B0503020204020204" charset="-122"/>
              </a:rPr>
              <a:t>背景</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11"/>
            </p:custDataLst>
          </p:nvPr>
        </p:nvPicPr>
        <p:blipFill>
          <a:blip r:embed="rId12"/>
          <a:srcRect l="1272" t="1263" r="66479" b="42386"/>
          <a:stretch>
            <a:fillRect/>
          </a:stretch>
        </p:blipFill>
        <p:spPr>
          <a:xfrm>
            <a:off x="11277600" y="109855"/>
            <a:ext cx="793115" cy="793115"/>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0" presetClass="path" presetSubtype="0" accel="50000" decel="50000" fill="hold" grpId="0" nodeType="withEffect">
                                  <p:stCondLst>
                                    <p:cond delay="0"/>
                                  </p:stCondLst>
                                  <p:childTnLst>
                                    <p:animMotion origin="layout" path="M -0.00083333 0.000925921 L 0.485052 0.000925921 " pathEditMode="relative" rAng="0" ptsTypes="">
                                      <p:cBhvr>
                                        <p:cTn id="12" dur="500" fill="hold"/>
                                        <p:tgtEl>
                                          <p:spTgt spid="2"/>
                                        </p:tgtEl>
                                        <p:attrNameLst>
                                          <p:attrName>ppt_x</p:attrName>
                                          <p:attrName>ppt_y</p:attrName>
                                        </p:attrNameLst>
                                      </p:cBhvr>
                                      <p:rCtr x="2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animBg="1"/>
      <p:bldP spid="13" grpId="0" bldLvl="0" animBg="1"/>
      <p:bldP spid="13" grpId="1"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矩形 2"/>
          <p:cNvSpPr/>
          <p:nvPr>
            <p:custDataLst>
              <p:tags r:id="rId5"/>
            </p:custDataLst>
          </p:nvPr>
        </p:nvSpPr>
        <p:spPr>
          <a:xfrm>
            <a:off x="608399" y="1371600"/>
            <a:ext cx="10974649" cy="4572000"/>
          </a:xfrm>
          <a:prstGeom prst="rect">
            <a:avLst/>
          </a:prstGeom>
          <a:solidFill>
            <a:schemeClr val="bg2"/>
          </a:solidFill>
          <a:ln>
            <a:noFill/>
          </a:ln>
          <a:effectLst>
            <a:outerShdw blurRad="381000" dist="3810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3"/>
          <p:cNvSpPr txBox="1"/>
          <p:nvPr>
            <p:custDataLst>
              <p:tags r:id="rId6"/>
            </p:custDataLst>
          </p:nvPr>
        </p:nvSpPr>
        <p:spPr>
          <a:xfrm>
            <a:off x="1065599" y="1789360"/>
            <a:ext cx="10060249" cy="3960000"/>
          </a:xfrm>
          <a:prstGeom prst="rect">
            <a:avLst/>
          </a:prstGeom>
          <a:noFill/>
        </p:spPr>
        <p:txBody>
          <a:bodyPr wrap="square" rtlCol="0" anchor="ctr" anchorCtr="0">
            <a:normAutofit fontScale="90000"/>
          </a:bodyPr>
          <a:lstStyle/>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技术性创新点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本项目在技术上的创新点主要体现在使用Android Studio与Wi-Fi连接技术的结合上。通过借助Android Studio的强大功能和工具，结合Wi-Fi连接技术，实现了手机端与电脑的无线连接和控制。这种技术性创新不仅提供了更便捷的控制方式，还能够充分利用手机的功能和性能，为用户带来更好的操作体验。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功能性创新点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本项目的功能性创新点主要体现在多功能模拟器的设计和实现上。与传统的键盘和鼠标相比，多功能模拟器提供了更多的操作选项和自定义布局的功能。用户可以根据自己的需求和喜好，自由选择和调整界面元素的位置和样式，设置对应的快捷方式。这种功能性创新使用户能够个性化定制控制界面，提升工作效率和游戏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 name="文本框 1"/>
          <p:cNvSpPr txBox="1"/>
          <p:nvPr>
            <p:custDataLst>
              <p:tags r:id="rId8"/>
            </p:custDataLst>
          </p:nvPr>
        </p:nvSpPr>
        <p:spPr>
          <a:xfrm>
            <a:off x="811516" y="1447459"/>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创新性分析</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9"/>
            </p:custDataLst>
          </p:nvPr>
        </p:nvPicPr>
        <p:blipFill>
          <a:blip r:embed="rId10"/>
          <a:srcRect l="1272" t="1263" r="66479" b="42386"/>
          <a:stretch>
            <a:fillRect/>
          </a:stretch>
        </p:blipFill>
        <p:spPr>
          <a:xfrm>
            <a:off x="11277600" y="109855"/>
            <a:ext cx="793115" cy="79311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矩形 2"/>
          <p:cNvSpPr/>
          <p:nvPr>
            <p:custDataLst>
              <p:tags r:id="rId5"/>
            </p:custDataLst>
          </p:nvPr>
        </p:nvSpPr>
        <p:spPr>
          <a:xfrm>
            <a:off x="608399" y="1371600"/>
            <a:ext cx="10974649" cy="4572000"/>
          </a:xfrm>
          <a:prstGeom prst="rect">
            <a:avLst/>
          </a:prstGeom>
          <a:solidFill>
            <a:schemeClr val="bg2"/>
          </a:solidFill>
          <a:ln>
            <a:noFill/>
          </a:ln>
          <a:effectLst>
            <a:outerShdw blurRad="381000" dist="3810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3"/>
          <p:cNvSpPr txBox="1"/>
          <p:nvPr>
            <p:custDataLst>
              <p:tags r:id="rId6"/>
            </p:custDataLst>
          </p:nvPr>
        </p:nvSpPr>
        <p:spPr>
          <a:xfrm>
            <a:off x="1065599" y="1789360"/>
            <a:ext cx="10060249" cy="3960000"/>
          </a:xfrm>
          <a:prstGeom prst="rect">
            <a:avLst/>
          </a:prstGeom>
          <a:noFill/>
        </p:spPr>
        <p:txBody>
          <a:bodyPr wrap="square" rtlCol="0" anchor="ctr" anchorCtr="0">
            <a:normAutofit lnSpcReduction="10000"/>
          </a:bodyPr>
          <a:lstStyle/>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其他创新点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用户体验创新：本项目致力于提供优秀的用户体验。通过简洁直观的界面设计和流畅的操作流程，使用户能够轻松上手并享受到便捷的控制体验。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多人联机创新：本项目支持多个手机同时连接到同一台电脑，实现多人联机游戏。这种创新不仅满足了用户在多人游戏中的需求，还增强了社交互动和合作的乐趣。</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开放性创新：本项目支持用户自定义布局和分享下载。用户可以根据自己的喜好和需求，自由设计控制界面，并将自定义布局分享给其他用户，实现开放式的创新和共享。</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 name="文本框 1"/>
          <p:cNvSpPr txBox="1"/>
          <p:nvPr>
            <p:custDataLst>
              <p:tags r:id="rId8"/>
            </p:custDataLst>
          </p:nvPr>
        </p:nvSpPr>
        <p:spPr>
          <a:xfrm>
            <a:off x="811516" y="1447459"/>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创新性分析</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9"/>
            </p:custDataLst>
          </p:nvPr>
        </p:nvPicPr>
        <p:blipFill>
          <a:blip r:embed="rId10"/>
          <a:srcRect l="1272" t="1263" r="66479" b="42386"/>
          <a:stretch>
            <a:fillRect/>
          </a:stretch>
        </p:blipFill>
        <p:spPr>
          <a:xfrm>
            <a:off x="11277600" y="109855"/>
            <a:ext cx="793115" cy="79311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同侧圆角矩形 28"/>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4372610" y="832485"/>
            <a:ext cx="539051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用例图</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9"/>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10"/>
            </p:custDataLst>
          </p:nvPr>
        </p:nvPicPr>
        <p:blipFill>
          <a:blip r:embed="rId11"/>
          <a:srcRect l="1272" t="1263" r="66479" b="42386"/>
          <a:stretch>
            <a:fillRect/>
          </a:stretch>
        </p:blipFill>
        <p:spPr>
          <a:xfrm>
            <a:off x="11277600" y="5961380"/>
            <a:ext cx="793115" cy="793115"/>
          </a:xfrm>
          <a:prstGeom prst="rect">
            <a:avLst/>
          </a:prstGeom>
        </p:spPr>
      </p:pic>
      <p:pic>
        <p:nvPicPr>
          <p:cNvPr id="6" name="图片 5"/>
          <p:cNvPicPr>
            <a:picLocks noChangeAspect="1"/>
          </p:cNvPicPr>
          <p:nvPr/>
        </p:nvPicPr>
        <p:blipFill>
          <a:blip r:embed="rId12"/>
          <a:srcRect l="3434" t="5860" r="6158" b="3227"/>
          <a:stretch>
            <a:fillRect/>
          </a:stretch>
        </p:blipFill>
        <p:spPr>
          <a:xfrm>
            <a:off x="3667760" y="1737360"/>
            <a:ext cx="5051425" cy="5017135"/>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同侧圆角矩形 28"/>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4372610" y="832485"/>
            <a:ext cx="539051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用户功能</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9"/>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10"/>
            </p:custDataLst>
          </p:nvPr>
        </p:nvSpPr>
        <p:spPr>
          <a:xfrm>
            <a:off x="2595245" y="3146425"/>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1"/>
            </p:custDataLst>
          </p:nvPr>
        </p:nvSpPr>
        <p:spPr>
          <a:xfrm>
            <a:off x="2714625" y="3149600"/>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登录</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2"/>
            </p:custDataLst>
          </p:nvPr>
        </p:nvSpPr>
        <p:spPr>
          <a:xfrm>
            <a:off x="4514850" y="302196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输入正确的账号密码完成登录</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45" y="4293870"/>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625" y="4297045"/>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用户注销</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5"/>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消除用户的所有信息</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6"/>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7"/>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8"/>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19"/>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20"/>
            </p:custDataLst>
          </p:nvPr>
        </p:nvSpPr>
        <p:spPr>
          <a:xfrm>
            <a:off x="2595245" y="5441315"/>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1"/>
            </p:custDataLst>
          </p:nvPr>
        </p:nvSpPr>
        <p:spPr>
          <a:xfrm>
            <a:off x="2595245" y="5444490"/>
            <a:ext cx="1551940" cy="452755"/>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修改</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个人信息</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文本框 20"/>
          <p:cNvSpPr txBox="1"/>
          <p:nvPr>
            <p:custDataLst>
              <p:tags r:id="rId22"/>
            </p:custDataLst>
          </p:nvPr>
        </p:nvSpPr>
        <p:spPr>
          <a:xfrm>
            <a:off x="4514850" y="532130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修改用户的基本信息或密码</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3"/>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5" name="矩形 4"/>
          <p:cNvSpPr/>
          <p:nvPr>
            <p:custDataLst>
              <p:tags r:id="rId24"/>
            </p:custDataLst>
          </p:nvPr>
        </p:nvSpPr>
        <p:spPr>
          <a:xfrm>
            <a:off x="2595245" y="1998980"/>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25"/>
            </p:custDataLst>
          </p:nvPr>
        </p:nvSpPr>
        <p:spPr>
          <a:xfrm>
            <a:off x="2714625" y="1990090"/>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注册</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26"/>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输入账号密码，并确认密码完成注册</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7"/>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8"/>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9"/>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30"/>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31"/>
            </p:custDataLst>
          </p:nvPr>
        </p:nvPicPr>
        <p:blipFill>
          <a:blip r:embed="rId32"/>
          <a:srcRect l="1272" t="1263" r="66479" b="42386"/>
          <a:stretch>
            <a:fillRect/>
          </a:stretch>
        </p:blipFill>
        <p:spPr>
          <a:xfrm>
            <a:off x="11277600" y="5961380"/>
            <a:ext cx="793115" cy="793115"/>
          </a:xfrm>
          <a:prstGeom prst="rect">
            <a:avLst/>
          </a:prstGeom>
        </p:spPr>
      </p:pic>
    </p:spTree>
    <p:custDataLst>
      <p:tags r:id="rId3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bldLst>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17" grpId="10" animBg="1"/>
      <p:bldP spid="17" grpId="11" animBg="1"/>
      <p:bldP spid="17" grpId="12" animBg="1"/>
      <p:bldP spid="17" grpId="13" animBg="1"/>
      <p:bldP spid="17" grpId="14"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7"/>
            </p:custDataLst>
          </p:nvPr>
        </p:nvSpPr>
        <p:spPr>
          <a:xfrm>
            <a:off x="4372610" y="832485"/>
            <a:ext cx="570674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模拟器功能</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8"/>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2595234" y="199901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0"/>
            </p:custDataLst>
          </p:nvPr>
        </p:nvSpPr>
        <p:spPr>
          <a:xfrm>
            <a:off x="2714726" y="1990112"/>
            <a:ext cx="1313180" cy="452945"/>
          </a:xfrm>
          <a:prstGeom prst="rect">
            <a:avLst/>
          </a:prstGeom>
          <a:noFill/>
        </p:spPr>
        <p:txBody>
          <a:bodyPr wrap="square" lIns="91440" tIns="45720" rIns="91440" bIns="45720" rtlCol="0" anchor="ctr">
            <a:normAutofit fontScale="8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Wi-Fi连接</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1"/>
            </p:custDataLst>
          </p:nvPr>
        </p:nvSpPr>
        <p:spPr>
          <a:xfrm>
            <a:off x="2595234" y="3146413"/>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2"/>
            </p:custDataLst>
          </p:nvPr>
        </p:nvSpPr>
        <p:spPr>
          <a:xfrm>
            <a:off x="2714726" y="3149382"/>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键盘模拟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34" y="429380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726" y="4296777"/>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手柄</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5"/>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使用软件通过Wi-Fi与电脑建立连接</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6"/>
            </p:custDataLst>
          </p:nvPr>
        </p:nvSpPr>
        <p:spPr>
          <a:xfrm>
            <a:off x="4514850" y="3021965"/>
            <a:ext cx="460629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在手机上生成虚拟键盘模拟电脑的物理</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按键</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7"/>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在手机上生成虚拟手柄按键模拟</a:t>
            </a:r>
            <a:r>
              <a:rPr lang="en-US" altLang="zh-CN"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Xbox</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手柄</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8"/>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矩形 17"/>
          <p:cNvSpPr/>
          <p:nvPr>
            <p:custDataLst>
              <p:tags r:id="rId21"/>
            </p:custDataLst>
          </p:nvPr>
        </p:nvSpPr>
        <p:spPr>
          <a:xfrm>
            <a:off x="2595234" y="5441204"/>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2"/>
            </p:custDataLst>
          </p:nvPr>
        </p:nvSpPr>
        <p:spPr>
          <a:xfrm>
            <a:off x="2714726" y="5444173"/>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鼠标</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3"/>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24"/>
            </p:custDataLst>
          </p:nvPr>
        </p:nvSpPr>
        <p:spPr>
          <a:xfrm>
            <a:off x="4514850" y="5321300"/>
            <a:ext cx="481965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在手机上生成虚拟触摸板模拟电脑鼠标的</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效果</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5"/>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6"/>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7"/>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8"/>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29"/>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31" name="图片 30"/>
          <p:cNvPicPr>
            <a:picLocks noChangeAspect="1"/>
          </p:cNvPicPr>
          <p:nvPr>
            <p:custDataLst>
              <p:tags r:id="rId30"/>
            </p:custDataLst>
          </p:nvPr>
        </p:nvPicPr>
        <p:blipFill>
          <a:blip r:embed="rId31"/>
          <a:srcRect l="1272" t="1263" r="66479" b="42386"/>
          <a:stretch>
            <a:fillRect/>
          </a:stretch>
        </p:blipFill>
        <p:spPr>
          <a:xfrm>
            <a:off x="11277600" y="5961380"/>
            <a:ext cx="793115" cy="793115"/>
          </a:xfrm>
          <a:prstGeom prst="rect">
            <a:avLst/>
          </a:prstGeom>
        </p:spPr>
      </p:pic>
    </p:spTree>
    <p:custDataLst>
      <p:tags r:id="rId3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7"/>
            </p:custDataLst>
          </p:nvPr>
        </p:nvSpPr>
        <p:spPr>
          <a:xfrm>
            <a:off x="4372610" y="832485"/>
            <a:ext cx="6250940"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模拟设备</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管理模块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8"/>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2595245" y="1809750"/>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0"/>
            </p:custDataLst>
          </p:nvPr>
        </p:nvSpPr>
        <p:spPr>
          <a:xfrm>
            <a:off x="2714625" y="1834515"/>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自定义</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添加</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1"/>
            </p:custDataLst>
          </p:nvPr>
        </p:nvSpPr>
        <p:spPr>
          <a:xfrm>
            <a:off x="2595245" y="2957195"/>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2"/>
            </p:custDataLst>
          </p:nvPr>
        </p:nvSpPr>
        <p:spPr>
          <a:xfrm>
            <a:off x="2714625" y="2994025"/>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下载已有</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45" y="4104640"/>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625" y="4141470"/>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上传</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自定义</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5"/>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通过用户手动添加设备按键，自定义设备</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6"/>
            </p:custDataLst>
          </p:nvPr>
        </p:nvSpPr>
        <p:spPr>
          <a:xfrm>
            <a:off x="4514850" y="3021965"/>
            <a:ext cx="460629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用户下载其他用户上传的自定义设备或者初始系统推荐设备。</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7"/>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将用户自定义设备上传，供其他用户下载</a:t>
            </a:r>
            <a:endParaRPr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8"/>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矩形 17"/>
          <p:cNvSpPr/>
          <p:nvPr>
            <p:custDataLst>
              <p:tags r:id="rId21"/>
            </p:custDataLst>
          </p:nvPr>
        </p:nvSpPr>
        <p:spPr>
          <a:xfrm>
            <a:off x="2595245" y="5252085"/>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2"/>
            </p:custDataLst>
          </p:nvPr>
        </p:nvSpPr>
        <p:spPr>
          <a:xfrm>
            <a:off x="2714625" y="5288915"/>
            <a:ext cx="1313180" cy="648970"/>
          </a:xfrm>
          <a:prstGeom prst="rect">
            <a:avLst/>
          </a:prstGeom>
          <a:noFill/>
        </p:spPr>
        <p:txBody>
          <a:bodyPr wrap="square" lIns="91440" tIns="45720" rIns="91440" bIns="45720" rtlCol="0" anchor="ctr"/>
          <a:lstStyle/>
          <a:p>
            <a:pPr algn="ctr">
              <a:lnSpc>
                <a:spcPct val="130000"/>
              </a:lnSpc>
            </a:pPr>
            <a:r>
              <a:rPr lang="zh-CN" altLang="en-US" b="1" spc="200">
                <a:solidFill>
                  <a:schemeClr val="bg1"/>
                </a:solidFill>
                <a:latin typeface="Arial" panose="020B0604020202020204" pitchFamily="34" charset="0"/>
                <a:ea typeface="微软雅黑" panose="020B0503020204020204" charset="-122"/>
                <a:cs typeface="+mn-ea"/>
                <a:sym typeface="Arial" panose="020B0604020202020204" pitchFamily="34" charset="0"/>
              </a:rPr>
              <a:t>删除设备</a:t>
            </a:r>
            <a:endParaRPr lang="zh-CN" altLang="en-US"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3"/>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24"/>
            </p:custDataLst>
          </p:nvPr>
        </p:nvSpPr>
        <p:spPr>
          <a:xfrm>
            <a:off x="4514850" y="5321300"/>
            <a:ext cx="481965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删除已有设备的全部信息</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5"/>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6"/>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7"/>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8"/>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29"/>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9" name="图片 28"/>
          <p:cNvPicPr>
            <a:picLocks noChangeAspect="1"/>
          </p:cNvPicPr>
          <p:nvPr>
            <p:custDataLst>
              <p:tags r:id="rId30"/>
            </p:custDataLst>
          </p:nvPr>
        </p:nvPicPr>
        <p:blipFill>
          <a:blip r:embed="rId31"/>
          <a:srcRect l="1272" t="1263" r="66479" b="42386"/>
          <a:stretch>
            <a:fillRect/>
          </a:stretch>
        </p:blipFill>
        <p:spPr>
          <a:xfrm>
            <a:off x="11277600" y="5961380"/>
            <a:ext cx="793115" cy="793115"/>
          </a:xfrm>
          <a:prstGeom prst="rect">
            <a:avLst/>
          </a:prstGeom>
        </p:spPr>
      </p:pic>
    </p:spTree>
    <p:custDataLst>
      <p:tags r:id="rId3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0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4.xml><?xml version="1.0" encoding="utf-8"?>
<p:tagLst xmlns:p="http://schemas.openxmlformats.org/presentationml/2006/main">
  <p:tag name="KSO_WM_SLIDE_BACKGROUND_TYPE" val="frame"/>
</p:tagLst>
</file>

<file path=ppt/tags/tag1005.xml><?xml version="1.0" encoding="utf-8"?>
<p:tagLst xmlns:p="http://schemas.openxmlformats.org/presentationml/2006/main">
  <p:tag name="KSO_WM_UNIT_IGNORE_FIXCOLOR" val="1"/>
  <p:tag name="KSO_WM_UNIT_TYPE" val="i"/>
  <p:tag name="KSO_WM_UNIT_SUBTYPE" val="h"/>
  <p:tag name="KSO_WM_SLIDE_BACKGROUND_TYPE" val="frame"/>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0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1.xml><?xml version="1.0" encoding="utf-8"?>
<p:tagLst xmlns:p="http://schemas.openxmlformats.org/presentationml/2006/main">
  <p:tag name="KSO_WM_SLIDE_BACKGROUND_TYPE" val="leftRight"/>
</p:tagLst>
</file>

<file path=ppt/tags/tag1012.xml><?xml version="1.0" encoding="utf-8"?>
<p:tagLst xmlns:p="http://schemas.openxmlformats.org/presentationml/2006/main">
  <p:tag name="KSO_WM_UNIT_IGNORE_FIXCOLOR" val="1"/>
  <p:tag name="KSO_WM_SLIDE_BACKGROUND_TYPE" val="leftRight"/>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13.xml><?xml version="1.0" encoding="utf-8"?>
<p:tagLst xmlns:p="http://schemas.openxmlformats.org/presentationml/2006/main">
  <p:tag name="KSO_WM_UNIT_IGNORE_FIXCOLOR" val="1"/>
  <p:tag name="KSO_WM_UNIT_TYPE" val="i"/>
  <p:tag name="KSO_WM_UNIT_SUBTYPE" val="h"/>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1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0.xml><?xml version="1.0" encoding="utf-8"?>
<p:tagLst xmlns:p="http://schemas.openxmlformats.org/presentationml/2006/main">
  <p:tag name="KSO_WM_SLIDE_BACKGROUND_TYPE" val="topBottom"/>
</p:tagLst>
</file>

<file path=ppt/tags/tag1021.xml><?xml version="1.0" encoding="utf-8"?>
<p:tagLst xmlns:p="http://schemas.openxmlformats.org/presentationml/2006/main">
  <p:tag name="KSO_WM_UNIT_IGNORE_FIXCOLOR" val="1"/>
  <p:tag name="KSO_WM_SLIDE_BACKGROUND_TYPE" val="topBotto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22.xml><?xml version="1.0" encoding="utf-8"?>
<p:tagLst xmlns:p="http://schemas.openxmlformats.org/presentationml/2006/main">
  <p:tag name="KSO_WM_UNIT_IGNORE_FIXCOLOR" val="1"/>
  <p:tag name="KSO_WM_UNIT_TYPE" val="i"/>
  <p:tag name="KSO_WM_UNIT_SUBTYPE" val="h"/>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2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4.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9.xml><?xml version="1.0" encoding="utf-8"?>
<p:tagLst xmlns:p="http://schemas.openxmlformats.org/presentationml/2006/main">
  <p:tag name="KSO_WM_SLIDE_BACKGROUND_TYPE" val="bottomTop"/>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0.xml><?xml version="1.0" encoding="utf-8"?>
<p:tagLst xmlns:p="http://schemas.openxmlformats.org/presentationml/2006/main">
  <p:tag name="KSO_WM_UNIT_IGNORE_FIXCOLOR" val="1"/>
  <p:tag name="KSO_WM_SLIDE_BACKGROUND_TYPE" val="bottomTop"/>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31.xml><?xml version="1.0" encoding="utf-8"?>
<p:tagLst xmlns:p="http://schemas.openxmlformats.org/presentationml/2006/main">
  <p:tag name="KSO_WM_UNIT_IGNORE_FIXCOLOR" val="1"/>
  <p:tag name="KSO_WM_UNIT_TYPE" val="i"/>
  <p:tag name="KSO_WM_UNIT_SUBTYPE" val="h"/>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32.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3.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8.xml><?xml version="1.0" encoding="utf-8"?>
<p:tagLst xmlns:p="http://schemas.openxmlformats.org/presentationml/2006/main">
  <p:tag name="KSO_WM_SLIDE_BACKGROUND_TYPE" val="navigation"/>
</p:tagLst>
</file>

<file path=ppt/tags/tag1039.xml><?xml version="1.0" encoding="utf-8"?>
<p:tagLst xmlns:p="http://schemas.openxmlformats.org/presentationml/2006/main">
  <p:tag name="KSO_WM_UNIT_IGNORE_FIXCOLOR" val="1"/>
  <p:tag name="KSO_WM_SLIDE_BACKGROUND_TYPE" val="navigation"/>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0.xml><?xml version="1.0" encoding="utf-8"?>
<p:tagLst xmlns:p="http://schemas.openxmlformats.org/presentationml/2006/main">
  <p:tag name="KSO_WM_UNIT_IGNORE_FIXCOLOR" val="1"/>
  <p:tag name="KSO_WM_UNIT_TYPE" val="i"/>
  <p:tag name="KSO_WM_UNIT_SUBTYPE" val="h"/>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4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9.xml><?xml version="1.0" encoding="utf-8"?>
<p:tagLst xmlns:p="http://schemas.openxmlformats.org/presentationml/2006/main">
  <p:tag name="KSO_WM_SLIDE_BACKGROUND_TYPE" val="belt"/>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0.xml><?xml version="1.0" encoding="utf-8"?>
<p:tagLst xmlns:p="http://schemas.openxmlformats.org/presentationml/2006/main">
  <p:tag name="KSO_WM_UNIT_IGNORE_FIXCOLOR" val="1"/>
  <p:tag name="KSO_WM_UNIT_TYPE" val="i"/>
  <p:tag name="KSO_WM_UNIT_SUBTYPE" val="h"/>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51.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3.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4.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5.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6.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209"/>
</p:tagLst>
</file>

<file path=ppt/tags/tag1057.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209"/>
</p:tagLst>
</file>

<file path=ppt/tags/tag10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1.xml><?xml version="1.0" encoding="utf-8"?>
<p:tagLst xmlns:p="http://schemas.openxmlformats.org/presentationml/2006/main">
  <p:tag name="KSO_WM_BEAUTIFY_FLAG" val="#wm#"/>
  <p:tag name="KSO_WM_TAG_VERSION" val="1.0"/>
  <p:tag name="KSO_WM_TEMPLATE_CATEGORY" val="custom"/>
  <p:tag name="KSO_WM_TEMPLATE_INDEX" val="20209209"/>
</p:tagLst>
</file>

<file path=ppt/tags/tag106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063.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6915_1*b*1"/>
  <p:tag name="KSO_WM_TEMPLATE_CATEGORY" val="custom"/>
  <p:tag name="KSO_WM_TEMPLATE_INDEX" val="20206915"/>
  <p:tag name="KSO_WM_UNIT_LAYERLEVEL" val="1"/>
  <p:tag name="KSO_WM_TAG_VERSION" val="1.0"/>
  <p:tag name="KSO_WM_BEAUTIFY_FLAG" val="#wm#"/>
  <p:tag name="KSO_WM_UNIT_PRESET_TEXT" val="单击此处添加副标题"/>
  <p:tag name="KSO_WM_UNIT_TEXT_FILL_FORE_SCHEMECOLOR_INDEX_BRIGHTNESS" val="0.25"/>
  <p:tag name="KSO_WM_UNIT_TEXT_FILL_FORE_SCHEMECOLOR_INDEX" val="13"/>
  <p:tag name="KSO_WM_UNIT_TEXT_FILL_TYPE" val="1"/>
</p:tagLst>
</file>

<file path=ppt/tags/tag1064.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065.xml><?xml version="1.0" encoding="utf-8"?>
<p:tagLst xmlns:p="http://schemas.openxmlformats.org/presentationml/2006/main">
  <p:tag name="KSO_WM_BEAUTIFY_FLAG" val=""/>
</p:tagLst>
</file>

<file path=ppt/tags/tag1066.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8353_2*i*1"/>
  <p:tag name="KSO_WM_TEMPLATE_CATEGORY" val="diagram"/>
  <p:tag name="KSO_WM_TEMPLATE_INDEX" val="202183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8353_2*i*2"/>
  <p:tag name="KSO_WM_TEMPLATE_CATEGORY" val="diagram"/>
  <p:tag name="KSO_WM_TEMPLATE_INDEX" val="202183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353_2*i*3"/>
  <p:tag name="KSO_WM_TEMPLATE_CATEGORY" val="diagram"/>
  <p:tag name="KSO_WM_TEMPLATE_INDEX" val="2021835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72.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diagram20218353_2*b*1"/>
  <p:tag name="KSO_WM_TEMPLATE_CATEGORY" val="diagram"/>
  <p:tag name="KSO_WM_TEMPLATE_INDEX" val="20218353"/>
  <p:tag name="KSO_WM_UNIT_LAYERLEVEL" val="1"/>
  <p:tag name="KSO_WM_TAG_VERSION" val="1.0"/>
  <p:tag name="KSO_WM_BEAUTIFY_FLAG" val="#wm#"/>
  <p:tag name="KSO_WM_UNIT_PRESET_TEXT" val="目录"/>
  <p:tag name="KSO_WM_UNIT_TEXT_FILL_FORE_SCHEMECOLOR_INDEX_BRIGHTNESS" val="0"/>
  <p:tag name="KSO_WM_UNIT_TEXT_FILL_FORE_SCHEMECOLOR_INDEX" val="5"/>
  <p:tag name="KSO_WM_UNIT_TEXT_FILL_TYPE" val="1"/>
  <p:tag name="KSO_WM_UNIT_USESOURCEFORMAT_APPLY" val="1"/>
</p:tagLst>
</file>

<file path=ppt/tags/tag1073.xml><?xml version="1.0" encoding="utf-8"?>
<p:tagLst xmlns:p="http://schemas.openxmlformats.org/presentationml/2006/main">
  <p:tag name="KSO_WM_UNIT_ISCONTENTSTITLE" val="1"/>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8353_2*a*1"/>
  <p:tag name="KSO_WM_TEMPLATE_CATEGORY" val="diagram"/>
  <p:tag name="KSO_WM_TEMPLATE_INDEX" val="20218353"/>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1074.xml><?xml version="1.0" encoding="utf-8"?>
<p:tagLst xmlns:p="http://schemas.openxmlformats.org/presentationml/2006/main">
  <p:tag name="KSO_WM_BEAUTIFY_FLAG" val=""/>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8353_3*l_h_i*1_1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7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353_3*l_h_f*1_1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8353_3*l_h_i*1_2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7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8353_3*l_h_f*1_2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8353_3*l_h_i*1_3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8353_3*l_h_f*1_3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18353_3*l_h_i*1_5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8353_3*l_h_f*1_5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18353_3*l_h_i*1_4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8353_3*l_h_f*1_4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5.xml><?xml version="1.0" encoding="utf-8"?>
<p:tagLst xmlns:p="http://schemas.openxmlformats.org/presentationml/2006/main">
  <p:tag name="KSO_WM_BEAUTIFY_FLAG" val="#wm#"/>
  <p:tag name="KSO_WM_TEMPLATE_CATEGORY" val="diagram"/>
  <p:tag name="KSO_WM_TEMPLATE_INDEX" val="20218353"/>
  <p:tag name="KSO_WM_SLIDE_ID" val="diagram20218353_2"/>
  <p:tag name="KSO_WM_TEMPLATE_SUBCATEGORY" val="0"/>
  <p:tag name="KSO_WM_TEMPLATE_MASTER_TYPE" val="0"/>
  <p:tag name="KSO_WM_TEMPLATE_COLOR_TYPE"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SLIDE_LAYOUT" val="a_b_l"/>
  <p:tag name="KSO_WM_SLIDE_LAYOUT_CNT" val="1_1_1"/>
  <p:tag name="KSO_WM_SLIDE_BACKGROUND_TYPE" val="general"/>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10*i*1"/>
  <p:tag name="KSO_WM_TEMPLATE_CATEGORY" val="custom"/>
  <p:tag name="KSO_WM_TEMPLATE_INDEX" val="20204285"/>
  <p:tag name="KSO_WM_UNIT_BK_DARK_LIGHT" val="2"/>
  <p:tag name="KSO_WM_UNIT_LAYERLEVEL" val="1"/>
  <p:tag name="KSO_WM_TAG_VERSION" val="1.0"/>
  <p:tag name="KSO_WM_BEAUTIFY_FLAG" val="#wm#"/>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10*i*1"/>
  <p:tag name="KSO_WM_TEMPLATE_CATEGORY" val="custom"/>
  <p:tag name="KSO_WM_TEMPLATE_INDEX" val="20204285"/>
  <p:tag name="KSO_WM_UNIT_LAYERLEVEL" val="1"/>
  <p:tag name="KSO_WM_TAG_VERSION" val="1.0"/>
  <p:tag name="KSO_WM_BEAUTIFY_FLAG" val="#wm#"/>
</p:tagLst>
</file>

<file path=ppt/tags/tag1088.xml><?xml version="1.0" encoding="utf-8"?>
<p:tagLst xmlns:p="http://schemas.openxmlformats.org/presentationml/2006/main">
  <p:tag name="KSO_WM_UNIT_BLOCK" val="0"/>
  <p:tag name="KSO_WM_UNIT_IS_LAYOUT_DIAGRAM" val="1"/>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285_10*h_f*1_1"/>
  <p:tag name="KSO_WM_TEMPLATE_CATEGORY" val="custom"/>
  <p:tag name="KSO_WM_TEMPLATE_INDEX" val="20204285"/>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08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285_10*z*1"/>
  <p:tag name="KSO_WM_TEMPLATE_CATEGORY" val="custom"/>
  <p:tag name="KSO_WM_TEMPLATE_INDEX" val="20204285"/>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0.xml><?xml version="1.0" encoding="utf-8"?>
<p:tagLst xmlns:p="http://schemas.openxmlformats.org/presentationml/2006/main">
  <p:tag name="KSO_WM_UNIT_BLOCK" val="0"/>
  <p:tag name="KSO_WM_UNIT_IS_LAYOUT_DIAGRAM" val="1"/>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2_1"/>
  <p:tag name="KSO_WM_UNIT_ID" val="custom20204285_10*h_f*2_1"/>
  <p:tag name="KSO_WM_TEMPLATE_CATEGORY" val="custom"/>
  <p:tag name="KSO_WM_TEMPLATE_INDEX" val="20204285"/>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091.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2_1"/>
  <p:tag name="KSO_WM_UNIT_ID" val="custom20204285_10*h_a*2_1"/>
  <p:tag name="KSO_WM_TEMPLATE_CATEGORY" val="custom"/>
  <p:tag name="KSO_WM_TEMPLATE_INDEX" val="20204285"/>
  <p:tag name="KSO_WM_UNIT_LAYERLEVEL" val="1_1"/>
  <p:tag name="KSO_WM_TAG_VERSION" val="1.0"/>
  <p:tag name="KSO_WM_BEAUTIFY_FLAG" val="#wm#"/>
  <p:tag name="KSO_WM_UNIT_PRESET_TEXT" val="单击此处添加小标题"/>
</p:tagLst>
</file>

<file path=ppt/tags/tag1092.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10*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093.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094.xml><?xml version="1.0" encoding="utf-8"?>
<p:tagLst xmlns:p="http://schemas.openxmlformats.org/presentationml/2006/main">
  <p:tag name="KSO_WM_BEAUTIFY_FLAG" val=""/>
</p:tagLst>
</file>

<file path=ppt/tags/tag109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285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285"/>
  <p:tag name="KSO_WM_SLIDE_LAYOUT" val="a_i_z_h"/>
  <p:tag name="KSO_WM_SLIDE_LAYOUT_CNT" val="1_1_1_2"/>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8*i*1"/>
  <p:tag name="KSO_WM_TEMPLATE_CATEGORY" val="custom"/>
  <p:tag name="KSO_WM_TEMPLATE_INDEX" val="20204285"/>
  <p:tag name="KSO_WM_UNIT_BK_DARK_LIGHT" val="2"/>
  <p:tag name="KSO_WM_UNIT_LAYERLEVEL" val="1"/>
  <p:tag name="KSO_WM_TAG_VERSION" val="1.0"/>
  <p:tag name="KSO_WM_BEAUTIFY_FLAG" val="#wm#"/>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8*i*1"/>
  <p:tag name="KSO_WM_TEMPLATE_CATEGORY" val="custom"/>
  <p:tag name="KSO_WM_TEMPLATE_INDEX" val="20204285"/>
  <p:tag name="KSO_WM_UNIT_LAYERLEVEL" val="1"/>
  <p:tag name="KSO_WM_TAG_VERSION" val="1.0"/>
  <p:tag name="KSO_WM_BEAUTIFY_FLAG" val="#wm#"/>
</p:tagLst>
</file>

<file path=ppt/tags/tag1098.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5_8*i*4"/>
  <p:tag name="KSO_WM_TEMPLATE_CATEGORY" val="custom"/>
  <p:tag name="KSO_WM_TEMPLATE_INDEX" val="20204285"/>
  <p:tag name="KSO_WM_UNIT_LAYERLEVEL" val="1"/>
  <p:tag name="KSO_WM_TAG_VERSION" val="1.0"/>
  <p:tag name="KSO_WM_BEAUTIFY_FLAG" val="#wm#"/>
</p:tagLst>
</file>

<file path=ppt/tags/tag1099.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5_8*f*1"/>
  <p:tag name="KSO_WM_TEMPLATE_CATEGORY" val="custom"/>
  <p:tag name="KSO_WM_TEMPLATE_INDEX" val="2020428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00.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8*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101.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102.xml><?xml version="1.0" encoding="utf-8"?>
<p:tagLst xmlns:p="http://schemas.openxmlformats.org/presentationml/2006/main">
  <p:tag name="KSO_WM_BEAUTIFY_FLAG" val=""/>
</p:tagLst>
</file>

<file path=ppt/tags/tag110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5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5"/>
  <p:tag name="KSO_WM_SLIDE_LAYOUT" val="a_f_i"/>
  <p:tag name="KSO_WM_SLIDE_LAYOUT_CNT" val="1_1_1"/>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8*i*1"/>
  <p:tag name="KSO_WM_TEMPLATE_CATEGORY" val="custom"/>
  <p:tag name="KSO_WM_TEMPLATE_INDEX" val="20204285"/>
  <p:tag name="KSO_WM_UNIT_BK_DARK_LIGHT" val="2"/>
  <p:tag name="KSO_WM_UNIT_LAYERLEVEL" val="1"/>
  <p:tag name="KSO_WM_TAG_VERSION" val="1.0"/>
  <p:tag name="KSO_WM_BEAUTIFY_FLAG" val="#wm#"/>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8*i*1"/>
  <p:tag name="KSO_WM_TEMPLATE_CATEGORY" val="custom"/>
  <p:tag name="KSO_WM_TEMPLATE_INDEX" val="20204285"/>
  <p:tag name="KSO_WM_UNIT_LAYERLEVEL" val="1"/>
  <p:tag name="KSO_WM_TAG_VERSION" val="1.0"/>
  <p:tag name="KSO_WM_BEAUTIFY_FLAG" val="#wm#"/>
</p:tagLst>
</file>

<file path=ppt/tags/tag1106.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5_8*i*4"/>
  <p:tag name="KSO_WM_TEMPLATE_CATEGORY" val="custom"/>
  <p:tag name="KSO_WM_TEMPLATE_INDEX" val="20204285"/>
  <p:tag name="KSO_WM_UNIT_LAYERLEVEL" val="1"/>
  <p:tag name="KSO_WM_TAG_VERSION" val="1.0"/>
  <p:tag name="KSO_WM_BEAUTIFY_FLAG" val="#wm#"/>
</p:tagLst>
</file>

<file path=ppt/tags/tag1107.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5_8*f*1"/>
  <p:tag name="KSO_WM_TEMPLATE_CATEGORY" val="custom"/>
  <p:tag name="KSO_WM_TEMPLATE_INDEX" val="2020428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Lst>
</file>

<file path=ppt/tags/tag1108.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8*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109.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0.xml><?xml version="1.0" encoding="utf-8"?>
<p:tagLst xmlns:p="http://schemas.openxmlformats.org/presentationml/2006/main">
  <p:tag name="KSO_WM_BEAUTIFY_FLAG" val=""/>
</p:tagLst>
</file>

<file path=ppt/tags/tag111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5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5"/>
  <p:tag name="KSO_WM_SLIDE_LAYOUT" val="a_f_i"/>
  <p:tag name="KSO_WM_SLIDE_LAYOUT_CNT" val="1_1_1"/>
</p:tagLst>
</file>

<file path=ppt/tags/tag1112.xml><?xml version="1.0" encoding="utf-8"?>
<p:tagLst xmlns:p="http://schemas.openxmlformats.org/presentationml/2006/main">
  <p:tag name="KSO_WM_BEAUTIFY_FLAG" val=""/>
</p:tagLst>
</file>

<file path=ppt/tags/tag1113.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14.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1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16.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17.xml><?xml version="1.0" encoding="utf-8"?>
<p:tagLst xmlns:p="http://schemas.openxmlformats.org/presentationml/2006/main">
  <p:tag name="KSO_WM_BEAUTIFY_FLAG" val=""/>
</p:tagLst>
</file>

<file path=ppt/tags/tag111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19.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0.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21.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2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 name="KSO_WM_SLIDE_ANIMATION_ID" val="3110630"/>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2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 name="KSO_WM_SLIDE_ANIMATION_ID" val="3110630"/>
</p:tagLst>
</file>

<file path=ppt/tags/tag11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 name="KSO_WM_SLIDE_ANIMATION_ID" val="3110630"/>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 name="KSO_WM_SLIDE_ANIMATION_ID" val="3110630"/>
</p:tagLst>
</file>

<file path=ppt/tags/tag11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 name="KSO_WM_SLIDE_ANIMATION_ID" val="3110630"/>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 name="KSO_WM_SLIDE_ANIMATION_ID" val="3110630"/>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 name="KSO_WM_SLIDE_ANIMATION_ID" val="3110630"/>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 name="KSO_WM_SLIDE_ANIMATION_ID" val="3110630"/>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 name="KSO_WM_SLIDE_ANIMATION_ID" val="3110630"/>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3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 name="KSO_WM_SLIDE_ANIMATION_ID" val="3110630"/>
</p:tagLst>
</file>

<file path=ppt/tags/tag11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 name="KSO_WM_SLIDE_ANIMATION_ID" val="3110630"/>
</p:tagLst>
</file>

<file path=ppt/tags/tag113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3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 name="KSO_WM_SLIDE_ANIMATION_ID" val="311063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 name="KSO_WM_SLIDE_ANIMATION_ID" val="3110630"/>
</p:tagLst>
</file>

<file path=ppt/tags/tag11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5.xml><?xml version="1.0" encoding="utf-8"?>
<p:tagLst xmlns:p="http://schemas.openxmlformats.org/presentationml/2006/main">
  <p:tag name="KSO_WM_BEAUTIFY_FLAG" val=""/>
</p:tagLst>
</file>

<file path=ppt/tags/tag114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47.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48.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4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15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1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1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1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1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116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1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Lst>
</file>

<file path=ppt/tags/tag116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6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2.xml><?xml version="1.0" encoding="utf-8"?>
<p:tagLst xmlns:p="http://schemas.openxmlformats.org/presentationml/2006/main">
  <p:tag name="KSO_WM_BEAUTIFY_FLAG" val=""/>
</p:tagLst>
</file>

<file path=ppt/tags/tag11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74.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75.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76.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17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18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18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18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18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119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1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Lst>
</file>

<file path=ppt/tags/tag119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0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201.xml><?xml version="1.0" encoding="utf-8"?>
<p:tagLst xmlns:p="http://schemas.openxmlformats.org/presentationml/2006/main">
  <p:tag name="KSO_WM_BEAUTIFY_FLAG" val=""/>
</p:tagLst>
</file>

<file path=ppt/tags/tag1202.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203.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20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20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20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21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2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2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2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218.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219.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9209_9*i*1"/>
  <p:tag name="KSO_WM_TEMPLATE_CATEGORY" val="custom"/>
  <p:tag name="KSO_WM_TEMPLATE_INDEX" val="20209209"/>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2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9209_9*a*1"/>
  <p:tag name="KSO_WM_TEMPLATE_CATEGORY" val="custom"/>
  <p:tag name="KSO_WM_TEMPLATE_INDEX" val="20209209"/>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223.xml><?xml version="1.0" encoding="utf-8"?>
<p:tagLst xmlns:p="http://schemas.openxmlformats.org/presentationml/2006/main">
  <p:tag name="KSO_WM_BEAUTIFY_FLAG" val=""/>
</p:tagLst>
</file>

<file path=ppt/tags/tag1224.xml><?xml version="1.0" encoding="utf-8"?>
<p:tagLst xmlns:p="http://schemas.openxmlformats.org/presentationml/2006/main">
  <p:tag name="KSO_WM_BEAUTIFY_FLAG" val=""/>
</p:tagLst>
</file>

<file path=ppt/tags/tag1225.xml><?xml version="1.0" encoding="utf-8"?>
<p:tagLst xmlns:p="http://schemas.openxmlformats.org/presentationml/2006/main">
  <p:tag name="KSO_WM_BEAUTIFY_FLAG" val=""/>
</p:tagLst>
</file>

<file path=ppt/tags/tag1226.xml><?xml version="1.0" encoding="utf-8"?>
<p:tagLst xmlns:p="http://schemas.openxmlformats.org/presentationml/2006/main">
  <p:tag name="KSO_WM_BEAUTIFY_FLAG" val=""/>
</p:tagLst>
</file>

<file path=ppt/tags/tag1227.xml><?xml version="1.0" encoding="utf-8"?>
<p:tagLst xmlns:p="http://schemas.openxmlformats.org/presentationml/2006/main">
  <p:tag name="KSO_WM_SLIDE_ID" val="custom20209209_9"/>
  <p:tag name="KSO_WM_TEMPLATE_SUBCATEGORY" val="0"/>
  <p:tag name="KSO_WM_TEMPLATE_MASTER_TYPE" val="0"/>
  <p:tag name="KSO_WM_TEMPLATE_COLOR_TYPE" val="1"/>
  <p:tag name="KSO_WM_SLIDE_TYPE" val="text"/>
  <p:tag name="KSO_WM_SLIDE_SUBTYPE" val="picTxt"/>
  <p:tag name="KSO_WM_SLIDE_ITEM_CNT" val="0"/>
  <p:tag name="KSO_WM_SLIDE_INDEX" val="9"/>
  <p:tag name="KSO_WM_SLIDE_SIZE" val="960*468"/>
  <p:tag name="KSO_WM_SLIDE_POSITION" val="0*0"/>
  <p:tag name="KSO_WM_TAG_VERSION" val="1.0"/>
  <p:tag name="KSO_WM_BEAUTIFY_FLAG" val="#wm#"/>
  <p:tag name="KSO_WM_TEMPLATE_CATEGORY" val="custom"/>
  <p:tag name="KSO_WM_TEMPLATE_INDEX" val="20209209"/>
  <p:tag name="KSO_WM_SLIDE_LAYOUT" val="a_d_i"/>
  <p:tag name="KSO_WM_SLIDE_LAYOUT_CNT" val="1_4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9209_9*i*1"/>
  <p:tag name="KSO_WM_TEMPLATE_CATEGORY" val="custom"/>
  <p:tag name="KSO_WM_TEMPLATE_INDEX" val="20209209"/>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2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9209_9*a*1"/>
  <p:tag name="KSO_WM_TEMPLATE_CATEGORY" val="custom"/>
  <p:tag name="KSO_WM_TEMPLATE_INDEX" val="20209209"/>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0.xml><?xml version="1.0" encoding="utf-8"?>
<p:tagLst xmlns:p="http://schemas.openxmlformats.org/presentationml/2006/main">
  <p:tag name="KSO_WM_BEAUTIFY_FLAG" val=""/>
</p:tagLst>
</file>

<file path=ppt/tags/tag1231.xml><?xml version="1.0" encoding="utf-8"?>
<p:tagLst xmlns:p="http://schemas.openxmlformats.org/presentationml/2006/main">
  <p:tag name="KSO_WM_BEAUTIFY_FLAG" val=""/>
</p:tagLst>
</file>

<file path=ppt/tags/tag1232.xml><?xml version="1.0" encoding="utf-8"?>
<p:tagLst xmlns:p="http://schemas.openxmlformats.org/presentationml/2006/main">
  <p:tag name="KSO_WM_BEAUTIFY_FLAG" val=""/>
</p:tagLst>
</file>

<file path=ppt/tags/tag1233.xml><?xml version="1.0" encoding="utf-8"?>
<p:tagLst xmlns:p="http://schemas.openxmlformats.org/presentationml/2006/main">
  <p:tag name="KSO_WM_BEAUTIFY_FLAG" val=""/>
</p:tagLst>
</file>

<file path=ppt/tags/tag1234.xml><?xml version="1.0" encoding="utf-8"?>
<p:tagLst xmlns:p="http://schemas.openxmlformats.org/presentationml/2006/main">
  <p:tag name="KSO_WM_BEAUTIFY_FLAG" val=""/>
</p:tagLst>
</file>

<file path=ppt/tags/tag1235.xml><?xml version="1.0" encoding="utf-8"?>
<p:tagLst xmlns:p="http://schemas.openxmlformats.org/presentationml/2006/main">
  <p:tag name="KSO_WM_SLIDE_ID" val="custom20209209_9"/>
  <p:tag name="KSO_WM_TEMPLATE_SUBCATEGORY" val="0"/>
  <p:tag name="KSO_WM_TEMPLATE_MASTER_TYPE" val="0"/>
  <p:tag name="KSO_WM_TEMPLATE_COLOR_TYPE" val="1"/>
  <p:tag name="KSO_WM_SLIDE_TYPE" val="text"/>
  <p:tag name="KSO_WM_SLIDE_SUBTYPE" val="picTxt"/>
  <p:tag name="KSO_WM_SLIDE_ITEM_CNT" val="0"/>
  <p:tag name="KSO_WM_SLIDE_INDEX" val="9"/>
  <p:tag name="KSO_WM_SLIDE_SIZE" val="960*468"/>
  <p:tag name="KSO_WM_SLIDE_POSITION" val="0*0"/>
  <p:tag name="KSO_WM_TAG_VERSION" val="1.0"/>
  <p:tag name="KSO_WM_BEAUTIFY_FLAG" val="#wm#"/>
  <p:tag name="KSO_WM_TEMPLATE_CATEGORY" val="custom"/>
  <p:tag name="KSO_WM_TEMPLATE_INDEX" val="20209209"/>
  <p:tag name="KSO_WM_SLIDE_LAYOUT" val="a_d_i"/>
  <p:tag name="KSO_WM_SLIDE_LAYOUT_CNT" val="1_4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36.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237.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10*i*1"/>
  <p:tag name="KSO_WM_UNIT_LAYERLEVEL" val="1"/>
  <p:tag name="KSO_WM_TAG_VERSION" val="1.0"/>
  <p:tag name="KSO_WM_BEAUTIFY_FLAG" val="#wm#"/>
</p:tagLst>
</file>

<file path=ppt/tags/tag1238.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1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39.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0.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2_1"/>
  <p:tag name="KSO_WM_UNIT_PRESET_TEXT" val="单击添加小标题"/>
</p:tagLst>
</file>

<file path=ppt/tags/tag124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43.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44.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45.xml><?xml version="1.0" encoding="utf-8"?>
<p:tagLst xmlns:p="http://schemas.openxmlformats.org/presentationml/2006/main">
  <p:tag name="KSO_WM_BEAUTIFY_FLAG" val=""/>
</p:tagLst>
</file>

<file path=ppt/tags/tag1246.xml><?xml version="1.0" encoding="utf-8"?>
<p:tagLst xmlns:p="http://schemas.openxmlformats.org/presentationml/2006/main">
  <p:tag name="KSO_WM_BEAUTIFY_FLAG" val=""/>
</p:tagLst>
</file>

<file path=ppt/tags/tag1247.xml><?xml version="1.0" encoding="utf-8"?>
<p:tagLst xmlns:p="http://schemas.openxmlformats.org/presentationml/2006/main">
  <p:tag name="KSO_WM_BEAUTIFY_FLAG" val=""/>
</p:tagLst>
</file>

<file path=ppt/tags/tag1248.xml><?xml version="1.0" encoding="utf-8"?>
<p:tagLst xmlns:p="http://schemas.openxmlformats.org/presentationml/2006/main">
  <p:tag name="KSO_WM_TEMPLATE_SUBCATEGORY" val="0"/>
  <p:tag name="KSO_WM_SLIDE_ITEM_CNT" val="0"/>
  <p:tag name="KSO_WM_SLIDE_INDEX" val="10"/>
  <p:tag name="KSO_WM_TAG_VERSION" val="1.0"/>
  <p:tag name="KSO_WM_BEAUTIFY_FLAG" val="#wm#"/>
  <p:tag name="KSO_WM_SLIDE_LAYOUT" val="a_i_k_h"/>
  <p:tag name="KSO_WM_SLIDE_LAYOUT_CNT" val="1_1_1_2"/>
  <p:tag name="KSO_WM_SLIDE_TYPE" val="text"/>
  <p:tag name="KSO_WM_SLIDE_SUBTYPE" val="pureTxt"/>
  <p:tag name="KSO_WM_SLIDE_SIZE" val="531.969*280.778"/>
  <p:tag name="KSO_WM_SLIDE_POSITION" val="367.937*150.296"/>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10"/>
</p:tagLst>
</file>

<file path=ppt/tags/tag1249.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0.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10*i*1"/>
  <p:tag name="KSO_WM_UNIT_LAYERLEVEL" val="1"/>
  <p:tag name="KSO_WM_TAG_VERSION" val="1.0"/>
  <p:tag name="KSO_WM_BEAUTIFY_FLAG" val="#wm#"/>
</p:tagLst>
</file>

<file path=ppt/tags/tag1251.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1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52.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53.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2_1"/>
  <p:tag name="KSO_WM_UNIT_PRESET_TEXT" val="单击添加小标题"/>
</p:tagLst>
</file>

<file path=ppt/tags/tag125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56.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57.xml><?xml version="1.0" encoding="utf-8"?>
<p:tagLst xmlns:p="http://schemas.openxmlformats.org/presentationml/2006/main">
  <p:tag name="KSO_WM_BEAUTIFY_FLAG" val=""/>
</p:tagLst>
</file>

<file path=ppt/tags/tag1258.xml><?xml version="1.0" encoding="utf-8"?>
<p:tagLst xmlns:p="http://schemas.openxmlformats.org/presentationml/2006/main">
  <p:tag name="KSO_WM_BEAUTIFY_FLAG" val=""/>
</p:tagLst>
</file>

<file path=ppt/tags/tag1259.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0.xml><?xml version="1.0" encoding="utf-8"?>
<p:tagLst xmlns:p="http://schemas.openxmlformats.org/presentationml/2006/main">
  <p:tag name="KSO_WM_TEMPLATE_SUBCATEGORY" val="0"/>
  <p:tag name="KSO_WM_SLIDE_ITEM_CNT" val="0"/>
  <p:tag name="KSO_WM_SLIDE_INDEX" val="10"/>
  <p:tag name="KSO_WM_TAG_VERSION" val="1.0"/>
  <p:tag name="KSO_WM_BEAUTIFY_FLAG" val="#wm#"/>
  <p:tag name="KSO_WM_SLIDE_LAYOUT" val="a_i_k_h"/>
  <p:tag name="KSO_WM_SLIDE_LAYOUT_CNT" val="1_1_1_2"/>
  <p:tag name="KSO_WM_SLIDE_TYPE" val="text"/>
  <p:tag name="KSO_WM_SLIDE_SUBTYPE" val="pureTxt"/>
  <p:tag name="KSO_WM_SLIDE_SIZE" val="531.969*280.778"/>
  <p:tag name="KSO_WM_SLIDE_POSITION" val="367.937*150.296"/>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10"/>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1*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1*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1*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64.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1*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6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1*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1*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67.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1268.xml><?xml version="1.0" encoding="utf-8"?>
<p:tagLst xmlns:p="http://schemas.openxmlformats.org/presentationml/2006/main">
  <p:tag name="KSO_WM_BEAUTIFY_FLAG" val=""/>
</p:tagLst>
</file>

<file path=ppt/tags/tag126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0.xml><?xml version="1.0" encoding="utf-8"?>
<p:tagLst xmlns:p="http://schemas.openxmlformats.org/presentationml/2006/main">
  <p:tag name="KSO_WM_TEMPLATE_THUMBS_INDEX" val="1、2、3、4、5、6"/>
  <p:tag name="KSO_WM_COMBINE_RELATE_SLIDE_ID" val="diagram20168538_1"/>
  <p:tag name="KSO_WM_SLIDE_ID" val="custom20174105_21"/>
  <p:tag name="KSO_WM_TEMPLATE_SUBCATEGORY" val="0"/>
  <p:tag name="KSO_WM_TEMPLATE_MASTER_TYPE" val="1"/>
  <p:tag name="KSO_WM_TEMPLATE_COLOR_TYPE" val="0"/>
  <p:tag name="KSO_WM_SLIDE_TYPE" val="text"/>
  <p:tag name="KSO_WM_SLIDE_ITEM_CNT" val="1"/>
  <p:tag name="KSO_WM_SLIDE_INDEX" val="20"/>
  <p:tag name="KSO_WM_SLIDE_SIZE" val="609.501*292.769"/>
  <p:tag name="KSO_WM_SLIDE_POSITION" val="347.875*187.75"/>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2*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2*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2*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74.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2*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7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2*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2*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2*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78.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2*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79.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2*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2*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1.xml><?xml version="1.0" encoding="utf-8"?>
<p:tagLst xmlns:p="http://schemas.openxmlformats.org/presentationml/2006/main">
  <p:tag name="KSO_WM_BEAUTIFY_FLAG" val=""/>
</p:tagLst>
</file>

<file path=ppt/tags/tag1282.xml><?xml version="1.0" encoding="utf-8"?>
<p:tagLst xmlns:p="http://schemas.openxmlformats.org/presentationml/2006/main">
  <p:tag name="KSO_WM_BEAUTIFY_FLAG" val=""/>
</p:tagLst>
</file>

<file path=ppt/tags/tag128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28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85.xml><?xml version="1.0" encoding="utf-8"?>
<p:tagLst xmlns:p="http://schemas.openxmlformats.org/presentationml/2006/main">
  <p:tag name="KSO_WM_COMBINE_RELATE_SLIDE_ID" val="diagram20168538_2"/>
  <p:tag name="KSO_WM_SLIDE_ID" val="custom20174105_22"/>
  <p:tag name="KSO_WM_TEMPLATE_SUBCATEGORY" val="0"/>
  <p:tag name="KSO_WM_TEMPLATE_MASTER_TYPE" val="1"/>
  <p:tag name="KSO_WM_TEMPLATE_COLOR_TYPE" val="0"/>
  <p:tag name="KSO_WM_SLIDE_TYPE" val="text"/>
  <p:tag name="KSO_WM_SLIDE_ITEM_CNT" val="2"/>
  <p:tag name="KSO_WM_SLIDE_INDEX" val="21"/>
  <p:tag name="KSO_WM_SLIDE_SIZE" val="777.635*358.737"/>
  <p:tag name="KSO_WM_SLIDE_POSITION" val="180.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3*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3*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3*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3*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0.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3*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3*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3*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3*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3*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295.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3*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3*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3*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3*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99.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3*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3*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01.xml><?xml version="1.0" encoding="utf-8"?>
<p:tagLst xmlns:p="http://schemas.openxmlformats.org/presentationml/2006/main">
  <p:tag name="KSO_WM_BEAUTIFY_FLAG" val=""/>
</p:tagLst>
</file>

<file path=ppt/tags/tag1302.xml><?xml version="1.0" encoding="utf-8"?>
<p:tagLst xmlns:p="http://schemas.openxmlformats.org/presentationml/2006/main">
  <p:tag name="KSO_WM_BEAUTIFY_FLAG" val=""/>
</p:tagLst>
</file>

<file path=ppt/tags/tag130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0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05.xml><?xml version="1.0" encoding="utf-8"?>
<p:tagLst xmlns:p="http://schemas.openxmlformats.org/presentationml/2006/main">
  <p:tag name="KSO_WM_COMBINE_RELATE_SLIDE_ID" val="diagram20168538_3"/>
  <p:tag name="KSO_WM_SLIDE_ID" val="custom20174105_23"/>
  <p:tag name="KSO_WM_TEMPLATE_SUBCATEGORY" val="0"/>
  <p:tag name="KSO_WM_TEMPLATE_MASTER_TYPE" val="1"/>
  <p:tag name="KSO_WM_TEMPLATE_COLOR_TYPE" val="0"/>
  <p:tag name="KSO_WM_SLIDE_TYPE" val="text"/>
  <p:tag name="KSO_WM_SLIDE_ITEM_CNT" val="3"/>
  <p:tag name="KSO_WM_SLIDE_INDEX" val="22"/>
  <p:tag name="KSO_WM_SLIDE_SIZE" val="777.635*358.737"/>
  <p:tag name="KSO_WM_SLIDE_POSITION" val="180.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4*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4*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4*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4*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0.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4*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4*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4*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4*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4*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15.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4*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4*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4*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4*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19.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4*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4*m_h_f*1_4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4*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4*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23.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4*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4.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4*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25.xml><?xml version="1.0" encoding="utf-8"?>
<p:tagLst xmlns:p="http://schemas.openxmlformats.org/presentationml/2006/main">
  <p:tag name="KSO_WM_BEAUTIFY_FLAG" val=""/>
</p:tagLst>
</file>

<file path=ppt/tags/tag1326.xml><?xml version="1.0" encoding="utf-8"?>
<p:tagLst xmlns:p="http://schemas.openxmlformats.org/presentationml/2006/main">
  <p:tag name="KSO_WM_BEAUTIFY_FLAG" val=""/>
</p:tagLst>
</file>

<file path=ppt/tags/tag1327.xml><?xml version="1.0" encoding="utf-8"?>
<p:tagLst xmlns:p="http://schemas.openxmlformats.org/presentationml/2006/main">
  <p:tag name="KSO_WM_BEAUTIFY_FLAG" val=""/>
</p:tagLst>
</file>

<file path=ppt/tags/tag1328.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2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0.xml><?xml version="1.0" encoding="utf-8"?>
<p:tagLst xmlns:p="http://schemas.openxmlformats.org/presentationml/2006/main">
  <p:tag name="KSO_WM_COMBINE_RELATE_SLIDE_ID" val="diagram20168538_4"/>
  <p:tag name="KSO_WM_SLIDE_ID" val="custom20174105_24"/>
  <p:tag name="KSO_WM_TEMPLATE_SUBCATEGORY" val="0"/>
  <p:tag name="KSO_WM_TEMPLATE_MASTER_TYPE" val="1"/>
  <p:tag name="KSO_WM_TEMPLATE_COLOR_TYPE" val="0"/>
  <p:tag name="KSO_WM_SLIDE_TYPE" val="text"/>
  <p:tag name="KSO_WM_SLIDE_ITEM_CNT" val="4"/>
  <p:tag name="KSO_WM_SLIDE_INDEX" val="23"/>
  <p:tag name="KSO_WM_SLIDE_SIZE" val="820.635*358.737"/>
  <p:tag name="KSO_WM_SLIDE_POSITION" val="137.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5*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5*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5*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5*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35.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5*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3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5*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5*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5*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5*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0.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5*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4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5*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174105_25*m_h_i*1_5_1"/>
  <p:tag name="KSO_WM_TEMPLATE_CATEGORY" val="custom"/>
  <p:tag name="KSO_WM_TEMPLATE_INDEX" val="20174105"/>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custom20174105_25*m_h_i*1_5_2"/>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custom20174105_25*m_h_i*1_5_3"/>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45.xml><?xml version="1.0" encoding="utf-8"?>
<p:tagLst xmlns:p="http://schemas.openxmlformats.org/presentationml/2006/main">
  <p:tag name="KSO_WM_UNIT_ISCONTENTSTITLE" val="0"/>
  <p:tag name="KSO_WM_UNIT_ISNUMDGMTITLE" val="0"/>
  <p:tag name="KSO_WM_UNIT_PRESET_TEXT" val="2014"/>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174105_25*m_h_a*1_5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4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custom20174105_25*m_h_f*1_5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5*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5*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49.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5*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5*m_h_f*1_4_1"/>
  <p:tag name="KSO_WM_TEMPLATE_CATEGORY" val="custom"/>
  <p:tag name="KSO_WM_TEMPLATE_INDEX" val="20174105"/>
  <p:tag name="KSO_WM_UNIT_LAYERLEVEL" val="1_1_1"/>
  <p:tag name="KSO_WM_TAG_VERSION" val="1.0"/>
  <p:tag name="KSO_WM_BEAUTIFY_FLAG" val=""/>
  <p:tag name="KSO_WM_UNIT_SHADOW_SCHEMECOLOR_INDEX" val="16"/>
  <p:tag name="KSO_WM_UNIT_TEXT_FILL_FORE_SCHEMECOLOR_INDEX" val="13"/>
  <p:tag name="KSO_WM_UNIT_TEXT_FILL_TYPE" val="1"/>
  <p:tag name="KSO_WM_UNIT_USESOURCEFORMAT_APPLY" val="1"/>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5*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5*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53.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5*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54.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5*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55.xml><?xml version="1.0" encoding="utf-8"?>
<p:tagLst xmlns:p="http://schemas.openxmlformats.org/presentationml/2006/main">
  <p:tag name="KSO_WM_BEAUTIFY_FLAG" val=""/>
</p:tagLst>
</file>

<file path=ppt/tags/tag1356.xml><?xml version="1.0" encoding="utf-8"?>
<p:tagLst xmlns:p="http://schemas.openxmlformats.org/presentationml/2006/main">
  <p:tag name="KSO_WM_BEAUTIFY_FLAG" val=""/>
</p:tagLst>
</file>

<file path=ppt/tags/tag1357.xml><?xml version="1.0" encoding="utf-8"?>
<p:tagLst xmlns:p="http://schemas.openxmlformats.org/presentationml/2006/main">
  <p:tag name="KSO_WM_BEAUTIFY_FLAG" val=""/>
</p:tagLst>
</file>

<file path=ppt/tags/tag1358.xml><?xml version="1.0" encoding="utf-8"?>
<p:tagLst xmlns:p="http://schemas.openxmlformats.org/presentationml/2006/main">
  <p:tag name="KSO_WM_BEAUTIFY_FLAG" val=""/>
</p:tagLst>
</file>

<file path=ppt/tags/tag1359.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0.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61.xml><?xml version="1.0" encoding="utf-8"?>
<p:tagLst xmlns:p="http://schemas.openxmlformats.org/presentationml/2006/main">
  <p:tag name="KSO_WM_COMBINE_RELATE_SLIDE_ID" val="diagram20168538_5"/>
  <p:tag name="KSO_WM_SLIDE_ID" val="custom20174105_25"/>
  <p:tag name="KSO_WM_TEMPLATE_SUBCATEGORY" val="0"/>
  <p:tag name="KSO_WM_TEMPLATE_MASTER_TYPE" val="1"/>
  <p:tag name="KSO_WM_TEMPLATE_COLOR_TYPE" val="0"/>
  <p:tag name="KSO_WM_SLIDE_TYPE" val="text"/>
  <p:tag name="KSO_WM_SLIDE_ITEM_CNT" val="5"/>
  <p:tag name="KSO_WM_SLIDE_INDEX" val="24"/>
  <p:tag name="KSO_WM_SLIDE_SIZE" val="872.635*358.737"/>
  <p:tag name="KSO_WM_SLIDE_POSITION" val="85.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0"/>
  <p:tag name="KSO_WM_UNIT_ID" val="custom20174105_26*i*0"/>
  <p:tag name="KSO_WM_TEMPLATE_CATEGORY" val="custom"/>
  <p:tag name="KSO_WM_TEMPLATE_INDEX" val="20174105"/>
  <p:tag name="KSO_WM_UNIT_LAYERLEVEL" val="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6*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6*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6*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66.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6*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67.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6*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6*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6*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6*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71.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6*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72.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6*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174105_26*m_h_i*1_5_1"/>
  <p:tag name="KSO_WM_TEMPLATE_CATEGORY" val="custom"/>
  <p:tag name="KSO_WM_TEMPLATE_INDEX" val="20174105"/>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custom20174105_26*m_h_i*1_5_2"/>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custom20174105_26*m_h_i*1_5_3"/>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76.xml><?xml version="1.0" encoding="utf-8"?>
<p:tagLst xmlns:p="http://schemas.openxmlformats.org/presentationml/2006/main">
  <p:tag name="KSO_WM_UNIT_ISCONTENTSTITLE" val="0"/>
  <p:tag name="KSO_WM_UNIT_ISNUMDGMTITLE" val="0"/>
  <p:tag name="KSO_WM_UNIT_PRESET_TEXT" val="2014"/>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174105_26*m_h_a*1_5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77.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custom20174105_26*m_h_f*1_5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6*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6*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0.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6*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6*m_h_f*1_4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6*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6*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4.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6*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6*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custom20174105_26*m_h_i*1_6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custom20174105_26*m_h_i*1_6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8.xml><?xml version="1.0" encoding="utf-8"?>
<p:tagLst xmlns:p="http://schemas.openxmlformats.org/presentationml/2006/main">
  <p:tag name="KSO_WM_UNIT_ISCONTENTSTITLE" val="0"/>
  <p:tag name="KSO_WM_UNIT_ISNUMDGMTITLE" val="0"/>
  <p:tag name="KSO_WM_UNIT_PRESET_TEXT" val="2015"/>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custom20174105_26*m_h_a*1_6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9.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custom20174105_26*m_h_f*1_6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0.xml><?xml version="1.0" encoding="utf-8"?>
<p:tagLst xmlns:p="http://schemas.openxmlformats.org/presentationml/2006/main">
  <p:tag name="KSO_WM_BEAUTIFY_FLAG" val=""/>
</p:tagLst>
</file>

<file path=ppt/tags/tag1391.xml><?xml version="1.0" encoding="utf-8"?>
<p:tagLst xmlns:p="http://schemas.openxmlformats.org/presentationml/2006/main">
  <p:tag name="KSO_WM_BEAUTIFY_FLAG" val=""/>
</p:tagLst>
</file>

<file path=ppt/tags/tag1392.xml><?xml version="1.0" encoding="utf-8"?>
<p:tagLst xmlns:p="http://schemas.openxmlformats.org/presentationml/2006/main">
  <p:tag name="KSO_WM_BEAUTIFY_FLAG" val=""/>
</p:tagLst>
</file>

<file path=ppt/tags/tag139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9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95.xml><?xml version="1.0" encoding="utf-8"?>
<p:tagLst xmlns:p="http://schemas.openxmlformats.org/presentationml/2006/main">
  <p:tag name="KSO_WM_BEAUTIFY_FLAG" val=""/>
</p:tagLst>
</file>

<file path=ppt/tags/tag1396.xml><?xml version="1.0" encoding="utf-8"?>
<p:tagLst xmlns:p="http://schemas.openxmlformats.org/presentationml/2006/main">
  <p:tag name="KSO_WM_COMBINE_RELATE_SLIDE_ID" val="diagram20168538_6"/>
  <p:tag name="KSO_WM_SLIDE_ID" val="custom20174105_26"/>
  <p:tag name="KSO_WM_TEMPLATE_SUBCATEGORY" val="0"/>
  <p:tag name="KSO_WM_TEMPLATE_MASTER_TYPE" val="1"/>
  <p:tag name="KSO_WM_TEMPLATE_COLOR_TYPE" val="0"/>
  <p:tag name="KSO_WM_SLIDE_TYPE" val="text"/>
  <p:tag name="KSO_WM_SLIDE_ITEM_CNT" val="6"/>
  <p:tag name="KSO_WM_SLIDE_INDEX" val="25"/>
  <p:tag name="KSO_WM_SLIDE_SIZE" val="899.018*358.737"/>
  <p:tag name="KSO_WM_SLIDE_POSITION" val="26.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156_25*a*1"/>
  <p:tag name="KSO_WM_TEMPLATE_CATEGORY" val="custom"/>
  <p:tag name="KSO_WM_TEMPLATE_INDEX" val="20203156"/>
  <p:tag name="KSO_WM_UNIT_LAYERLEVEL" val="1"/>
  <p:tag name="KSO_WM_TAG_VERSION" val="1.0"/>
  <p:tag name="KSO_WM_BEAUTIFY_FLAG" val="#wm#"/>
  <p:tag name="KSO_WM_UNIT_ISCONTENTSTITLE" val="0"/>
  <p:tag name="KSO_WM_UNIT_PRESET_TEXT" val="单击此处添加标题"/>
  <p:tag name="KSO_WM_UNIT_NOCLEAR" val="0"/>
  <p:tag name="KSO_WM_UNIT_VALUE" val="25"/>
  <p:tag name="KSO_WM_UNIT_TYPE" val="a"/>
  <p:tag name="KSO_WM_UNIT_INDEX" val="1"/>
</p:tagLst>
</file>

<file path=ppt/tags/tag1398.xml><?xml version="1.0" encoding="utf-8"?>
<p:tagLst xmlns:p="http://schemas.openxmlformats.org/presentationml/2006/main">
  <p:tag name="KSO_WM_BEAUTIFY_FLAG" val=""/>
</p:tagLst>
</file>

<file path=ppt/tags/tag1399.xml><?xml version="1.0" encoding="utf-8"?>
<p:tagLst xmlns:p="http://schemas.openxmlformats.org/presentationml/2006/main">
  <p:tag name="KSO_WM_UNIT_PLACING_PICTURE_USER_VIEWPORT" val="{&quot;height&quot;:1004,&quot;width&quot;:2567}"/>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0.xml><?xml version="1.0" encoding="utf-8"?>
<p:tagLst xmlns:p="http://schemas.openxmlformats.org/presentationml/2006/main">
  <p:tag name="KSO_WM_BEAUTIFY_FLAG" val=""/>
</p:tagLst>
</file>

<file path=ppt/tags/tag1401.xml><?xml version="1.0" encoding="utf-8"?>
<p:tagLst xmlns:p="http://schemas.openxmlformats.org/presentationml/2006/main">
  <p:tag name="KSO_WM_BEAUTIFY_FLAG" val=""/>
  <p:tag name="KSO_WM_UNIT_PLACING_PICTURE_USER_VIEWPORT" val="{&quot;height&quot;:1034,&quot;width&quot;:3294}"/>
</p:tagLst>
</file>

<file path=ppt/tags/tag1402.xml><?xml version="1.0" encoding="utf-8"?>
<p:tagLst xmlns:p="http://schemas.openxmlformats.org/presentationml/2006/main">
  <p:tag name="KSO_WM_BEAUTIFY_FLAG" val=""/>
</p:tagLst>
</file>

<file path=ppt/tags/tag1403.xml><?xml version="1.0" encoding="utf-8"?>
<p:tagLst xmlns:p="http://schemas.openxmlformats.org/presentationml/2006/main">
  <p:tag name="KSO_WM_BEAUTIFY_FLAG" val=""/>
</p:tagLst>
</file>

<file path=ppt/tags/tag1404.xml><?xml version="1.0" encoding="utf-8"?>
<p:tagLst xmlns:p="http://schemas.openxmlformats.org/presentationml/2006/main">
  <p:tag name="KSO_WM_BEAUTIFY_FLAG" val=""/>
</p:tagLst>
</file>

<file path=ppt/tags/tag1405.xml><?xml version="1.0" encoding="utf-8"?>
<p:tagLst xmlns:p="http://schemas.openxmlformats.org/presentationml/2006/main">
  <p:tag name="KSO_WM_BEAUTIFY_FLAG" val=""/>
</p:tagLst>
</file>

<file path=ppt/tags/tag1406.xml><?xml version="1.0" encoding="utf-8"?>
<p:tagLst xmlns:p="http://schemas.openxmlformats.org/presentationml/2006/main">
  <p:tag name="KSO_WM_BEAUTIFY_FLAG" val=""/>
</p:tagLst>
</file>

<file path=ppt/tags/tag1407.xml><?xml version="1.0" encoding="utf-8"?>
<p:tagLst xmlns:p="http://schemas.openxmlformats.org/presentationml/2006/main">
  <p:tag name="KSO_WM_SLIDE_ID" val="custom20203156_25"/>
  <p:tag name="KSO_WM_TEMPLATE_SUBCATEGORY" val="0"/>
  <p:tag name="KSO_WM_TEMPLATE_MASTER_TYPE" val="1"/>
  <p:tag name="KSO_WM_TEMPLATE_COLOR_TYPE" val="1"/>
  <p:tag name="KSO_WM_SLIDE_ITEM_CNT" val="0"/>
  <p:tag name="KSO_WM_SLIDE_INDEX" val="25"/>
  <p:tag name="KSO_WM_TAG_VERSION" val="1.0"/>
  <p:tag name="KSO_WM_BEAUTIFY_FLAG" val="#wm#"/>
  <p:tag name="KSO_WM_TEMPLATE_CATEGORY" val="custom"/>
  <p:tag name="KSO_WM_TEMPLATE_INDEX" val="20203156"/>
  <p:tag name="KSO_WM_SLIDE_TYPE" val="text"/>
  <p:tag name="KSO_WM_SLIDE_SUBTYPE" val="pureTxt"/>
  <p:tag name="KSO_WM_SLIDE_SIZE" val="716*324"/>
  <p:tag name="KSO_WM_SLIDE_POSITION" val="95*92"/>
  <p:tag name="KSO_WM_SLIDE_LAYOUT" val="a_f"/>
  <p:tag name="KSO_WM_SLIDE_LAYOUT_CNT" val="1_1"/>
</p:tagLst>
</file>

<file path=ppt/tags/tag1408.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273_50*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f6ecaa9d7984b0b8d4a07c157d6ad12"/>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35"/>
  <p:tag name="KSO_WM_UNIT_TEXT_FILL_FORE_SCHEMECOLOR_INDEX" val="13"/>
  <p:tag name="KSO_WM_UNIT_TEXT_FILL_TYPE" val="1"/>
</p:tagLst>
</file>

<file path=ppt/tags/tag1409.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73_50*a*1"/>
  <p:tag name="KSO_WM_TEMPLATE_CATEGORY" val="custom"/>
  <p:tag name="KSO_WM_TEMPLATE_INDEX" val="20205273"/>
  <p:tag name="KSO_WM_UNIT_LAYERLEVEL" val="1"/>
  <p:tag name="KSO_WM_TAG_VERSION" val="1.0"/>
  <p:tag name="KSO_WM_BEAUTIFY_FLAG" val="#wm#"/>
  <p:tag name="KSO_WM_UNIT_PRESET_TEXT" val="待续……"/>
  <p:tag name="KSO_WM_UNIT_DEFAULT_FONT" val="60;74;4"/>
  <p:tag name="KSO_WM_UNIT_BLOCK" val="0"/>
  <p:tag name="KSO_WM_UNIT_DEC_AREA_ID" val="ec9c8a7b001a449b99ba61146feba7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15"/>
  <p:tag name="KSO_WM_UNIT_TEXT_FILL_FORE_SCHEMECOLOR_INDEX" val="13"/>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0.xml><?xml version="1.0" encoding="utf-8"?>
<p:tagLst xmlns:p="http://schemas.openxmlformats.org/presentationml/2006/main">
  <p:tag name="KSO_WM_BEAUTIFY_FLAG" val=""/>
</p:tagLst>
</file>

<file path=ppt/tags/tag1411.xml><?xml version="1.0" encoding="utf-8"?>
<p:tagLst xmlns:p="http://schemas.openxmlformats.org/presentationml/2006/main">
  <p:tag name="KSO_WM_BEAUTIFY_FLAG" val="#wm#"/>
  <p:tag name="KSO_WM_TEMPLATE_CATEGORY" val="custom"/>
  <p:tag name="KSO_WM_TEMPLATE_INDEX" val="20205273"/>
  <p:tag name="KSO_WM_CHIP_INFOS" val="{&quot;layout_type&quot;:&quot;forleft&quot;,&quot;slide_type&quot;:[&quot;endPage&quot;],&quot;aspect_ratio&quot;:&quot;16:9&quot;}"/>
  <p:tag name="KSO_WM_CHIP_XID" val="5ec34a930ac41c4a0a525d3b"/>
  <p:tag name="KSO_WM_CHIP_FILLPROP" val="[[{&quot;fill_id&quot;:&quot;d4089bcb58db42069348158c66880bc0&quot;,&quot;fill_align&quot;:&quot;cm&quot;,&quot;text_align&quot;:&quot;lm&quot;,&quot;text_direction&quot;:&quot;horizontal&quot;,&quot;chip_types&quot;:[&quot;text&quot;,&quot;header&quot;]}]]"/>
  <p:tag name="KSO_WM_SLIDE_ID" val="custom20205273_50"/>
  <p:tag name="KSO_WM_TEMPLATE_SUBCATEGORY" val="21"/>
  <p:tag name="KSO_WM_TEMPLATE_MASTER_TYPE" val="1"/>
  <p:tag name="KSO_WM_TEMPLATE_COLOR_TYPE" val="1"/>
  <p:tag name="KSO_WM_SLIDE_TYPE" val="endPage"/>
  <p:tag name="KSO_WM_SLIDE_SUBTYPE" val="pureTxt"/>
  <p:tag name="KSO_WM_SLIDE_ITEM_CNT" val="0"/>
  <p:tag name="KSO_WM_SLIDE_INDEX" val="50"/>
  <p:tag name="KSO_WM_SLIDE_SIZE" val="380*460"/>
  <p:tag name="KSO_WM_SLIDE_POSITION" val="60*39"/>
  <p:tag name="KSO_WM_TAG_VERSION" val="1.0"/>
  <p:tag name="KSO_WM_SLIDE_LAYOUT" val="a_b"/>
  <p:tag name="KSO_WM_SLIDE_LAYOUT_CNT" val="1_1"/>
  <p:tag name="KSO_WM_CHIP_GROUPID" val="5ebf6661ddc3daf3fef3f760"/>
  <p:tag name="KSO_WM_SLIDE_LAYOUT_INFO" val="{&quot;id&quot;:&quot;2020-11-04T10:45:35&quot;,&quot;maxSize&quot;:{&quot;size1&quot;:56.526228954173902},&quot;minSize&quot;:{&quot;size1&quot;:38.326228954173899},&quot;normalSize&quot;:{&quot;size1&quot;:46.326228954173899},&quot;subLayout&quot;:[{&quot;id&quot;:&quot;2020-11-04T10:45:35&quot;,&quot;margin&quot;:{&quot;bottom&quot;:0.20371492207050323,&quot;left&quot;:2.1166832447052002,&quot;right&quot;:18.344322204589844,&quot;top&quot;:6.8425602912902832},&quot;type&quot;:0},{&quot;id&quot;:&quot;2020-11-04T10:45:35&quot;,&quot;margin&quot;:{&quot;bottom&quot;:6.8425822257995605,&quot;left&quot;:2.1166832447052002,&quot;right&quot;:18.344322204589844,&quot;top&quot;:0.21961832046508789},&quot;type&quot;:0}],&quot;type&quot;:0}"/>
  <p:tag name="KSO_WM_SLIDE_BK_DARK_LIGHT" val="2"/>
  <p:tag name="KSO_WM_SLIDE_BACKGROUND_TYPE" val="general"/>
  <p:tag name="KSO_WM_SLIDE_SUPPORT_FEATURE_TYPE" val="0"/>
  <p:tag name="KSO_WM_TEMPLATE_ASSEMBLE_XID" val="5fa215b958547e52881e5892"/>
  <p:tag name="KSO_WM_TEMPLATE_ASSEMBLE_GROUPID" val="5fa1213ba8fc48be808123ea"/>
</p:tagLst>
</file>

<file path=ppt/tags/tag1412.xml><?xml version="1.0" encoding="utf-8"?>
<p:tagLst xmlns:p="http://schemas.openxmlformats.org/presentationml/2006/main">
  <p:tag name="COMMONDATA" val="eyJoZGlkIjoiY2FmMTA0OWNmNmQxZGZkYjNjZTc0M2ZiNjU4ZmI0MjEifQ=="/>
  <p:tag name="KSO_WPP_MARK_KEY" val="82cda146-ced5-4ec6-8fad-e507c5698eb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5"/>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5"/>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EMPLATE_THUMBS_INDEX" val="1、4、7、9、11、12、17、20、21、22、23、26、31、35、38、4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285"/>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273_1*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b"/>
  <p:tag name="KSO_WM_UNIT_DEC_AREA_ID" val="d2d0916f15e549f096ea983659f6534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caa07a8b0034a5eaae08d029c916f51"/>
</p:tagLst>
</file>

<file path=ppt/tags/tag272.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文艺风产品介绍模板"/>
  <p:tag name="KSO_WM_CHIP_GROUPID" val="5ebd089d0ac41c4a0a525421"/>
  <p:tag name="KSO_WM_CHIP_XID" val="5ebd089d0ac41c4a0a525422"/>
  <p:tag name="KSO_WM_UNIT_DEC_AREA_ID" val="59f60a2eaa4843198760fef96b20b647"/>
  <p:tag name="KSO_WM_CHIP_FILLAREA_FILL_RULE" val="{&quot;fill_align&quot;:&quot;cm&quot;,&quot;fill_mode&quot;:&quot;adaptive&quot;,&quot;sacle_strategy&quot;:&quot;smart&quot;}"/>
  <p:tag name="KSO_WM_ASSEMBLE_CHIP_INDEX" val="eb18f4e3d4c04a32b5f497d9d2c68453"/>
  <p:tag name="KSO_WM_UNIT_TEXT_FILL_FORE_SCHEMECOLOR_INDEX_BRIGHTNESS" val="0.15"/>
  <p:tag name="KSO_WM_UNIT_TEXT_FILL_FORE_SCHEMECOLOR_INDEX" val="13"/>
  <p:tag name="KSO_WM_UNIT_TEXT_FILL_TYPE" val="1"/>
  <p:tag name="KSO_WM_TEMPLATE_ASSEMBLE_XID" val="5fa215b958547e52881e5887"/>
  <p:tag name="KSO_WM_TEMPLATE_ASSEMBLE_GROUPID" val="5fa1213ba8fc48be808123ea"/>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2*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c"/>
  <p:tag name="KSO_WM_UNIT_DEC_AREA_ID" val="1c3b31c1d72d4d52b4731a986ffa488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621b27e24c2c4f07ae9047689d3db6bc"/>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8bbdcbbb1d5f4187aff1a692f818bc54"/>
  <p:tag name="KSO_WM_UNIT_DECORATE_INFO" val=""/>
  <p:tag name="KSO_WM_UNIT_SM_LIMIT_TYPE" val=""/>
  <p:tag name="KSO_WM_CHIP_FILLAREA_FILL_RULE" val="{&quot;fill_align&quot;:&quot;cm&quot;,&quot;fill_effect&quot;:[],&quot;fill_mode&quot;:&quot;full&quot;,&quot;sacle_strategy&quot;:&quot;stretch&quot;}"/>
  <p:tag name="KSO_WM_ASSEMBLE_CHIP_INDEX" val="d26f5804262b4c3a8e82659722cd2f1c"/>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43c1d76316a24bd28eb36d1d5737cdcb"/>
  <p:tag name="KSO_WM_UNIT_DECORATE_INFO" val=""/>
  <p:tag name="KSO_WM_UNIT_SM_LIMIT_TYPE" val=""/>
  <p:tag name="KSO_WM_CHIP_FILLAREA_FILL_RULE" val="{&quot;fill_align&quot;:&quot;cm&quot;,&quot;fill_effect&quot;:[],&quot;fill_mode&quot;:&quot;full&quot;,&quot;sacle_strategy&quot;:&quot;stretch&quot;}"/>
  <p:tag name="KSO_WM_ASSEMBLE_CHIP_INDEX" val="3a2d99abb35f410e98607cfe599bd2ae"/>
</p:tagLst>
</file>

<file path=ppt/tags/tag278.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273_1*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338b5944f4f44543a53ae719c06f2660"/>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b2618a5d23d426b8c56b3c2842e6f0e"/>
  <p:tag name="KSO_WM_UNIT_TEXT_FILL_FORE_SCHEMECOLOR_INDEX_BRIGHTNESS" val="0.35"/>
  <p:tag name="KSO_WM_UNIT_TEXT_FILL_FORE_SCHEMECOLOR_INDEX" val="13"/>
  <p:tag name="KSO_WM_UNIT_TEXT_FILL_TYPE" val="1"/>
  <p:tag name="KSO_WM_TEMPLATE_ASSEMBLE_XID" val="5fa215b958547e52881e5873"/>
  <p:tag name="KSO_WM_TEMPLATE_ASSEMBLE_GROUPID" val="5fa1213ba8fc48be808123ea"/>
</p:tagLst>
</file>

<file path=ppt/tags/tag27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单击添加大标题"/>
  <p:tag name="KSO_WM_UNIT_DEFAULT_FONT" val="40;56;4"/>
  <p:tag name="KSO_WM_UNIT_BLOCK" val="0"/>
  <p:tag name="KSO_WM_UNIT_DEC_AREA_ID" val="a39cb4a18aa64019b86cf1a584174cb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b2618a5d23d426b8c56b3c2842e6f0e"/>
  <p:tag name="KSO_WM_UNIT_TEXT_FILL_FORE_SCHEMECOLOR_INDEX_BRIGHTNESS" val="0.15"/>
  <p:tag name="KSO_WM_UNIT_TEXT_FILL_FORE_SCHEMECOLOR_INDEX" val="13"/>
  <p:tag name="KSO_WM_UNIT_TEXT_FILL_TYPE" val="1"/>
  <p:tag name="KSO_WM_TEMPLATE_ASSEMBLE_XID" val="5fa215b958547e52881e5873"/>
  <p:tag name="KSO_WM_TEMPLATE_ASSEMBLE_GROUPID" val="5fa1213ba8fc48be808123ea"/>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2*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c"/>
  <p:tag name="KSO_WM_UNIT_DEC_AREA_ID" val="29ad183d13b64b0ebb52dc18c84bc889"/>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6ef67e11bc940a8b15c2fc3dfd102cd"/>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36de5536be74ea786b00117f1119c48"/>
  <p:tag name="KSO_WM_UNIT_DECORATE_INFO" val=""/>
  <p:tag name="KSO_WM_UNIT_SM_LIMIT_TYPE" val=""/>
  <p:tag name="KSO_WM_CHIP_FILLAREA_FILL_RULE" val="{&quot;fill_align&quot;:&quot;cm&quot;,&quot;fill_effect&quot;:[],&quot;fill_mode&quot;:&quot;full&quot;,&quot;sacle_strategy&quot;:&quot;stretch&quot;}"/>
  <p:tag name="KSO_WM_ASSEMBLE_CHIP_INDEX" val="d8ee34a041a7434bb652c7fb86839f85"/>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273_1*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b"/>
  <p:tag name="KSO_WM_UNIT_DEC_AREA_ID" val="d2d0916f15e549f096ea983659f6534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caa07a8b0034a5eaae08d029c916f51"/>
</p:tagLst>
</file>

<file path=ppt/tags/tag29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273_1*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f6ecaa9d7984b0b8d4a07c157d6ad12"/>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35"/>
  <p:tag name="KSO_WM_UNIT_TEXT_FILL_FORE_SCHEMECOLOR_INDEX" val="13"/>
  <p:tag name="KSO_WM_UNIT_TEXT_FILL_TYPE" val="1"/>
  <p:tag name="KSO_WM_TEMPLATE_ASSEMBLE_XID" val="5fa215b958547e52881e5892"/>
  <p:tag name="KSO_WM_TEMPLATE_ASSEMBLE_GROUPID" val="5fa1213ba8fc48be808123ea"/>
</p:tagLst>
</file>

<file path=ppt/tags/tag29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待续……"/>
  <p:tag name="KSO_WM_UNIT_DEFAULT_FONT" val="60;74;4"/>
  <p:tag name="KSO_WM_UNIT_BLOCK" val="0"/>
  <p:tag name="KSO_WM_UNIT_DEC_AREA_ID" val="ec9c8a7b001a449b99ba61146feba7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15"/>
  <p:tag name="KSO_WM_UNIT_TEXT_FILL_FORE_SCHEMECOLOR_INDEX" val="13"/>
  <p:tag name="KSO_WM_UNIT_TEXT_FILL_TYPE" val="1"/>
  <p:tag name="KSO_WM_TEMPLATE_ASSEMBLE_XID" val="5fa215b958547e52881e5892"/>
  <p:tag name="KSO_WM_TEMPLATE_ASSEMBLE_GROUPID" val="5fa1213ba8fc48be808123ea"/>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 name="KSO_WM_SLIDE_BACKGROUND_TYPE" val="general"/>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 name="KSO_WM_SLIDE_BACKGROUND_TYPE" val="general"/>
</p:tagLst>
</file>

<file path=ppt/tags/tag297.xml><?xml version="1.0" encoding="utf-8"?>
<p:tagLst xmlns:p="http://schemas.openxmlformats.org/presentationml/2006/main">
  <p:tag name="KSO_WM_SLIDE_BACKGROUND_TYPE" val="general"/>
</p:tagLst>
</file>

<file path=ppt/tags/tag298.xml><?xml version="1.0" encoding="utf-8"?>
<p:tagLst xmlns:p="http://schemas.openxmlformats.org/presentationml/2006/main">
  <p:tag name="KSO_WM_SLIDE_BACKGROUND_TYPE" val="general"/>
</p:tagLst>
</file>

<file path=ppt/tags/tag29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BACKGROUND_TYPE" val="general"/>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038bdd880560462ebf6a50c905db0705"/>
  <p:tag name="KSO_WM_UNIT_DECORATE_INFO" val=""/>
  <p:tag name="KSO_WM_UNIT_SM_LIMIT_TYPE" val=""/>
  <p:tag name="KSO_WM_CHIP_FILLAREA_FILL_RULE" val="{&quot;fill_align&quot;:&quot;cm&quot;,&quot;fill_effect&quot;:[],&quot;fill_mode&quot;:&quot;full&quot;,&quot;sacle_strategy&quot;:&quot;stretch&quot;}"/>
  <p:tag name="KSO_WM_ASSEMBLE_CHIP_INDEX" val="4be0a05b8818406f82d5b980243d0bd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7e068064b5c4abf93a3ea5a9e3b8980"/>
  <p:tag name="KSO_WM_UNIT_DECORATE_INFO" val=""/>
  <p:tag name="KSO_WM_UNIT_SM_LIMIT_TYPE" val=""/>
  <p:tag name="KSO_WM_CHIP_FILLAREA_FILL_RULE" val="{&quot;fill_align&quot;:&quot;cm&quot;,&quot;fill_effect&quot;:[],&quot;fill_mode&quot;:&quot;full&quot;,&quot;sacle_strategy&quot;:&quot;stretch&quot;}"/>
  <p:tag name="KSO_WM_ASSEMBLE_CHIP_INDEX" val="b84834e732194ebfbb8e8d7494c56893"/>
  <p:tag name="KSO_WM_SLIDE_BACKGROUND_TYPE" val="frame"/>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589464ffb88741ee914b50c77d4fb7ce"/>
  <p:tag name="KSO_WM_UNIT_DECORATE_INFO" val=""/>
  <p:tag name="KSO_WM_UNIT_SM_LIMIT_TYPE" val=""/>
  <p:tag name="KSO_WM_CHIP_FILLAREA_FILL_RULE" val="{&quot;fill_align&quot;:&quot;cm&quot;,&quot;fill_effect&quot;:[],&quot;fill_mode&quot;:&quot;full&quot;,&quot;sacle_strategy&quot;:&quot;stretch&quot;}"/>
  <p:tag name="KSO_WM_ASSEMBLE_CHIP_INDEX" val="92e339702b404db8a9e6ed97e98753d9"/>
  <p:tag name="KSO_WM_SLIDE_BACKGROUND_TYPE" val="frame"/>
</p:tagLst>
</file>

<file path=ppt/tags/tag304.xml><?xml version="1.0" encoding="utf-8"?>
<p:tagLst xmlns:p="http://schemas.openxmlformats.org/presentationml/2006/main">
  <p:tag name="KSO_WM_SLIDE_BACKGROUND_TYPE" val="frame"/>
</p:tagLst>
</file>

<file path=ppt/tags/tag305.xml><?xml version="1.0" encoding="utf-8"?>
<p:tagLst xmlns:p="http://schemas.openxmlformats.org/presentationml/2006/main">
  <p:tag name="KSO_WM_SLIDE_BACKGROUND_TYPE" val="frame"/>
</p:tagLst>
</file>

<file path=ppt/tags/tag306.xml><?xml version="1.0" encoding="utf-8"?>
<p:tagLst xmlns:p="http://schemas.openxmlformats.org/presentationml/2006/main">
  <p:tag name="KSO_WM_SLIDE_BACKGROUND_TYPE" val="frame"/>
</p:tagLst>
</file>

<file path=ppt/tags/tag307.xml><?xml version="1.0" encoding="utf-8"?>
<p:tagLst xmlns:p="http://schemas.openxmlformats.org/presentationml/2006/main">
  <p:tag name="KSO_WM_SLIDE_BACKGROUND_TYPE" val="frame"/>
</p:tagLst>
</file>

<file path=ppt/tags/tag308.xml><?xml version="1.0" encoding="utf-8"?>
<p:tagLst xmlns:p="http://schemas.openxmlformats.org/presentationml/2006/main">
  <p:tag name="KSO_WM_SLIDE_BACKGROUND_TYPE" val="frame"/>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daf0c6624f6540e89a2cad14b4885c1f"/>
  <p:tag name="KSO_WM_UNIT_DECORATE_INFO" val=""/>
  <p:tag name="KSO_WM_UNIT_SM_LIMIT_TYPE" val=""/>
  <p:tag name="KSO_WM_CHIP_FILLAREA_FILL_RULE" val="{&quot;fill_align&quot;:&quot;cm&quot;,&quot;fill_effect&quot;:[],&quot;fill_mode&quot;:&quot;full&quot;,&quot;sacle_strategy&quot;:&quot;stretch&quot;}"/>
  <p:tag name="KSO_WM_ASSEMBLE_CHIP_INDEX" val="4025c98aa8774c309c89c88c69f38441"/>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84969e1be8614792923f5de2a0ca6a7e"/>
  <p:tag name="KSO_WM_UNIT_DECORATE_INFO" val=""/>
  <p:tag name="KSO_WM_UNIT_SM_LIMIT_TYPE" val=""/>
  <p:tag name="KSO_WM_CHIP_FILLAREA_FILL_RULE" val="{&quot;fill_align&quot;:&quot;cm&quot;,&quot;fill_effect&quot;:[],&quot;fill_mode&quot;:&quot;full&quot;,&quot;sacle_strategy&quot;:&quot;stretch&quot;}"/>
  <p:tag name="KSO_WM_ASSEMBLE_CHIP_INDEX" val="c4b7a308f7734fbfbe5824d03a02da38"/>
  <p:tag name="KSO_WM_SLIDE_BACKGROUND_TYPE" val="leftRight"/>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2ae91d6426bb4514a95bf3250679e87b"/>
  <p:tag name="KSO_WM_UNIT_DECORATE_INFO" val=""/>
  <p:tag name="KSO_WM_UNIT_SM_LIMIT_TYPE" val=""/>
  <p:tag name="KSO_WM_CHIP_FILLAREA_FILL_RULE" val="{&quot;fill_align&quot;:&quot;cm&quot;,&quot;fill_effect&quot;:[],&quot;fill_mode&quot;:&quot;full&quot;,&quot;sacle_strategy&quot;:&quot;stretch&quot;}"/>
  <p:tag name="KSO_WM_ASSEMBLE_CHIP_INDEX" val="623ed5f7863745ea884583328c066807"/>
  <p:tag name="KSO_WM_SLIDE_BACKGROUND_TYPE" val="leftRight"/>
</p:tagLst>
</file>

<file path=ppt/tags/tag312.xml><?xml version="1.0" encoding="utf-8"?>
<p:tagLst xmlns:p="http://schemas.openxmlformats.org/presentationml/2006/main">
  <p:tag name="KSO_WM_SLIDE_BACKGROUND_TYPE" val="leftRight"/>
</p:tagLst>
</file>

<file path=ppt/tags/tag313.xml><?xml version="1.0" encoding="utf-8"?>
<p:tagLst xmlns:p="http://schemas.openxmlformats.org/presentationml/2006/main">
  <p:tag name="KSO_WM_SLIDE_BACKGROUND_TYPE" val="leftRight"/>
</p:tagLst>
</file>

<file path=ppt/tags/tag314.xml><?xml version="1.0" encoding="utf-8"?>
<p:tagLst xmlns:p="http://schemas.openxmlformats.org/presentationml/2006/main">
  <p:tag name="KSO_WM_SLIDE_BACKGROUND_TYPE" val="leftRight"/>
</p:tagLst>
</file>

<file path=ppt/tags/tag315.xml><?xml version="1.0" encoding="utf-8"?>
<p:tagLst xmlns:p="http://schemas.openxmlformats.org/presentationml/2006/main">
  <p:tag name="KSO_WM_SLIDE_BACKGROUND_TYPE" val="leftRight"/>
</p:tagLst>
</file>

<file path=ppt/tags/tag316.xml><?xml version="1.0" encoding="utf-8"?>
<p:tagLst xmlns:p="http://schemas.openxmlformats.org/presentationml/2006/main">
  <p:tag name="KSO_WM_SLIDE_BACKGROUND_TYPE" val="leftRight"/>
</p:tagLst>
</file>

<file path=ppt/tags/tag317.xml><?xml version="1.0" encoding="utf-8"?>
<p:tagLst xmlns:p="http://schemas.openxmlformats.org/presentationml/2006/main">
  <p:tag name="KSO_WM_SLIDE_BACKGROUND_TYPE" val="leftRight"/>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62a03c5f240e43c7be6b4dbf77112d85"/>
  <p:tag name="KSO_WM_UNIT_DECORATE_INFO" val=""/>
  <p:tag name="KSO_WM_UNIT_SM_LIMIT_TYPE" val=""/>
  <p:tag name="KSO_WM_CHIP_FILLAREA_FILL_RULE" val="{&quot;fill_align&quot;:&quot;cm&quot;,&quot;fill_effect&quot;:[],&quot;fill_mode&quot;:&quot;full&quot;,&quot;sacle_strategy&quot;:&quot;stretch&quot;}"/>
  <p:tag name="KSO_WM_ASSEMBLE_CHIP_INDEX" val="66647bcbb57847d8a828c5f2c4ec2b7b"/>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74dca182b4654cb98a78fff544a66f43"/>
  <p:tag name="KSO_WM_UNIT_DECORATE_INFO" val=""/>
  <p:tag name="KSO_WM_UNIT_SM_LIMIT_TYPE" val=""/>
  <p:tag name="KSO_WM_CHIP_FILLAREA_FILL_RULE" val="{&quot;fill_align&quot;:&quot;cm&quot;,&quot;fill_effect&quot;:[],&quot;fill_mode&quot;:&quot;full&quot;,&quot;sacle_strategy&quot;:&quot;stretch&quot;}"/>
  <p:tag name="KSO_WM_ASSEMBLE_CHIP_INDEX" val="e614e6d1ec1d46c68c1d7f5ff0c7f00b"/>
  <p:tag name="KSO_WM_SLIDE_BACKGROUND_TYPE" val="topBotto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0f211e7d6edf44a29e51a78716c91448"/>
  <p:tag name="KSO_WM_UNIT_DECORATE_INFO" val=""/>
  <p:tag name="KSO_WM_UNIT_SM_LIMIT_TYPE" val=""/>
  <p:tag name="KSO_WM_CHIP_FILLAREA_FILL_RULE" val="{&quot;fill_align&quot;:&quot;cm&quot;,&quot;fill_effect&quot;:[],&quot;fill_mode&quot;:&quot;full&quot;,&quot;sacle_strategy&quot;:&quot;stretch&quot;}"/>
  <p:tag name="KSO_WM_ASSEMBLE_CHIP_INDEX" val="14330b4ed75e4f538c8dab8bc47d3003"/>
  <p:tag name="KSO_WM_SLIDE_BACKGROUND_TYPE" val="topBottom"/>
</p:tagLst>
</file>

<file path=ppt/tags/tag321.xml><?xml version="1.0" encoding="utf-8"?>
<p:tagLst xmlns:p="http://schemas.openxmlformats.org/presentationml/2006/main">
  <p:tag name="KSO_WM_SLIDE_BACKGROUND_TYPE" val="topBottom"/>
</p:tagLst>
</file>

<file path=ppt/tags/tag322.xml><?xml version="1.0" encoding="utf-8"?>
<p:tagLst xmlns:p="http://schemas.openxmlformats.org/presentationml/2006/main">
  <p:tag name="KSO_WM_SLIDE_BACKGROUND_TYPE" val="topBottom"/>
</p:tagLst>
</file>

<file path=ppt/tags/tag323.xml><?xml version="1.0" encoding="utf-8"?>
<p:tagLst xmlns:p="http://schemas.openxmlformats.org/presentationml/2006/main">
  <p:tag name="KSO_WM_SLIDE_BACKGROUND_TYPE" val="topBottom"/>
</p:tagLst>
</file>

<file path=ppt/tags/tag324.xml><?xml version="1.0" encoding="utf-8"?>
<p:tagLst xmlns:p="http://schemas.openxmlformats.org/presentationml/2006/main">
  <p:tag name="KSO_WM_SLIDE_BACKGROUND_TYPE" val="topBottom"/>
</p:tagLst>
</file>

<file path=ppt/tags/tag325.xml><?xml version="1.0" encoding="utf-8"?>
<p:tagLst xmlns:p="http://schemas.openxmlformats.org/presentationml/2006/main">
  <p:tag name="KSO_WM_SLIDE_BACKGROUND_TYPE" val="topBottom"/>
</p:tagLst>
</file>

<file path=ppt/tags/tag326.xml><?xml version="1.0" encoding="utf-8"?>
<p:tagLst xmlns:p="http://schemas.openxmlformats.org/presentationml/2006/main">
  <p:tag name="KSO_WM_SLIDE_BACKGROUND_TYPE" val="topBotto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f3f0c9e2f20a4623b0b6ca241197783c"/>
  <p:tag name="KSO_WM_UNIT_DECORATE_INFO" val=""/>
  <p:tag name="KSO_WM_UNIT_SM_LIMIT_TYPE" val=""/>
  <p:tag name="KSO_WM_CHIP_FILLAREA_FILL_RULE" val="{&quot;fill_align&quot;:&quot;cm&quot;,&quot;fill_effect&quot;:[],&quot;fill_mode&quot;:&quot;full&quot;,&quot;sacle_strategy&quot;:&quot;stretch&quot;}"/>
  <p:tag name="KSO_WM_ASSEMBLE_CHIP_INDEX" val="5fc33d6383e844f7bd7ba0cb0d806b54"/>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15912e2a094c498c992641da086bb7ab"/>
  <p:tag name="KSO_WM_UNIT_DECORATE_INFO" val=""/>
  <p:tag name="KSO_WM_UNIT_SM_LIMIT_TYPE" val=""/>
  <p:tag name="KSO_WM_CHIP_FILLAREA_FILL_RULE" val="{&quot;fill_align&quot;:&quot;cm&quot;,&quot;fill_effect&quot;:[],&quot;fill_mode&quot;:&quot;full&quot;,&quot;sacle_strategy&quot;:&quot;stretch&quot;}"/>
  <p:tag name="KSO_WM_ASSEMBLE_CHIP_INDEX" val="fc8f33a15a6b441e83c1a16c28bfde94"/>
  <p:tag name="KSO_WM_SLIDE_BACKGROUND_TYPE" val="bottomTop"/>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53205e10cc4f4a49945bfcd68af0b120"/>
  <p:tag name="KSO_WM_UNIT_DECORATE_INFO" val=""/>
  <p:tag name="KSO_WM_UNIT_SM_LIMIT_TYPE" val=""/>
  <p:tag name="KSO_WM_CHIP_FILLAREA_FILL_RULE" val="{&quot;fill_align&quot;:&quot;cm&quot;,&quot;fill_effect&quot;:[],&quot;fill_mode&quot;:&quot;full&quot;,&quot;sacle_strategy&quot;:&quot;stretch&quot;}"/>
  <p:tag name="KSO_WM_ASSEMBLE_CHIP_INDEX" val="18580992856f4cbf9f4f07a91d72bc14"/>
  <p:tag name="KSO_WM_SLIDE_BACKGROUND_TYPE" val="bottomTop"/>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ACKGROUND_TYPE" val="bottomTop"/>
</p:tagLst>
</file>

<file path=ppt/tags/tag331.xml><?xml version="1.0" encoding="utf-8"?>
<p:tagLst xmlns:p="http://schemas.openxmlformats.org/presentationml/2006/main">
  <p:tag name="KSO_WM_SLIDE_BACKGROUND_TYPE" val="bottomTop"/>
</p:tagLst>
</file>

<file path=ppt/tags/tag332.xml><?xml version="1.0" encoding="utf-8"?>
<p:tagLst xmlns:p="http://schemas.openxmlformats.org/presentationml/2006/main">
  <p:tag name="KSO_WM_SLIDE_BACKGROUND_TYPE" val="bottomTop"/>
</p:tagLst>
</file>

<file path=ppt/tags/tag333.xml><?xml version="1.0" encoding="utf-8"?>
<p:tagLst xmlns:p="http://schemas.openxmlformats.org/presentationml/2006/main">
  <p:tag name="KSO_WM_SLIDE_BACKGROUND_TYPE" val="bottomTop"/>
</p:tagLst>
</file>

<file path=ppt/tags/tag334.xml><?xml version="1.0" encoding="utf-8"?>
<p:tagLst xmlns:p="http://schemas.openxmlformats.org/presentationml/2006/main">
  <p:tag name="KSO_WM_SLIDE_BACKGROUND_TYPE" val="bottomTop"/>
</p:tagLst>
</file>

<file path=ppt/tags/tag335.xml><?xml version="1.0" encoding="utf-8"?>
<p:tagLst xmlns:p="http://schemas.openxmlformats.org/presentationml/2006/main">
  <p:tag name="KSO_WM_SLIDE_BACKGROUND_TYPE" val="bottomTop"/>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5b3dc019c8194d7ebaa33459ada78872"/>
  <p:tag name="KSO_WM_UNIT_DECORATE_INFO" val=""/>
  <p:tag name="KSO_WM_UNIT_SM_LIMIT_TYPE" val=""/>
  <p:tag name="KSO_WM_CHIP_FILLAREA_FILL_RULE" val="{&quot;fill_align&quot;:&quot;cm&quot;,&quot;fill_effect&quot;:[],&quot;fill_mode&quot;:&quot;full&quot;,&quot;sacle_strategy&quot;:&quot;stretch&quot;}"/>
  <p:tag name="KSO_WM_ASSEMBLE_CHIP_INDEX" val="220ca769ddce45deb9a60a885798a50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34bdbcd2d6049b686b3f1a2771310ca"/>
  <p:tag name="KSO_WM_UNIT_DECORATE_INFO" val=""/>
  <p:tag name="KSO_WM_UNIT_SM_LIMIT_TYPE" val=""/>
  <p:tag name="KSO_WM_CHIP_FILLAREA_FILL_RULE" val="{&quot;fill_align&quot;:&quot;cm&quot;,&quot;fill_effect&quot;:[],&quot;fill_mode&quot;:&quot;full&quot;,&quot;sacle_strategy&quot;:&quot;stretch&quot;}"/>
  <p:tag name="KSO_WM_ASSEMBLE_CHIP_INDEX" val="416cf714c6d9431abdd515c66e15a90f"/>
  <p:tag name="KSO_WM_SLIDE_BACKGROUND_TYPE" val="navigation"/>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6b7f0ca9303a4785967470c0475c0b44"/>
  <p:tag name="KSO_WM_UNIT_DECORATE_INFO" val=""/>
  <p:tag name="KSO_WM_UNIT_SM_LIMIT_TYPE" val=""/>
  <p:tag name="KSO_WM_CHIP_FILLAREA_FILL_RULE" val="{&quot;fill_align&quot;:&quot;cm&quot;,&quot;fill_effect&quot;:[],&quot;fill_mode&quot;:&quot;full&quot;,&quot;sacle_strategy&quot;:&quot;stretch&quot;}"/>
  <p:tag name="KSO_WM_ASSEMBLE_CHIP_INDEX" val="0f3f605ab58a46fc9c2fdde9fc82afcf"/>
  <p:tag name="KSO_WM_SLIDE_BACKGROUND_TYPE" val="navigation"/>
</p:tagLst>
</file>

<file path=ppt/tags/tag339.xml><?xml version="1.0" encoding="utf-8"?>
<p:tagLst xmlns:p="http://schemas.openxmlformats.org/presentationml/2006/main">
  <p:tag name="KSO_WM_SLIDE_BACKGROUND_TYPE" val="navigation"/>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navigation"/>
</p:tagLst>
</file>

<file path=ppt/tags/tag341.xml><?xml version="1.0" encoding="utf-8"?>
<p:tagLst xmlns:p="http://schemas.openxmlformats.org/presentationml/2006/main">
  <p:tag name="KSO_WM_SLIDE_BACKGROUND_TYPE" val="navigation"/>
</p:tagLst>
</file>

<file path=ppt/tags/tag342.xml><?xml version="1.0" encoding="utf-8"?>
<p:tagLst xmlns:p="http://schemas.openxmlformats.org/presentationml/2006/main">
  <p:tag name="KSO_WM_SLIDE_BACKGROUND_TYPE" val="navigation"/>
</p:tagLst>
</file>

<file path=ppt/tags/tag343.xml><?xml version="1.0" encoding="utf-8"?>
<p:tagLst xmlns:p="http://schemas.openxmlformats.org/presentationml/2006/main">
  <p:tag name="KSO_WM_SLIDE_BACKGROUND_TYPE" val="navigation"/>
</p:tagLst>
</file>

<file path=ppt/tags/tag344.xml><?xml version="1.0" encoding="utf-8"?>
<p:tagLst xmlns:p="http://schemas.openxmlformats.org/presentationml/2006/main">
  <p:tag name="KSO_WM_SLIDE_BACKGROUND_TYPE" val="navigation"/>
</p:tagLst>
</file>

<file path=ppt/tags/tag345.xml><?xml version="1.0" encoding="utf-8"?>
<p:tagLst xmlns:p="http://schemas.openxmlformats.org/presentationml/2006/main">
  <p:tag name="KSO_WM_SLIDE_BACKGROUND_TYPE" val="navigation"/>
</p:tagLst>
</file>

<file path=ppt/tags/tag346.xml><?xml version="1.0" encoding="utf-8"?>
<p:tagLst xmlns:p="http://schemas.openxmlformats.org/presentationml/2006/main">
  <p:tag name="KSO_WM_SLIDE_BACKGROUND_TYPE" val="navigation"/>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d90e1d3a4124432ab4ebb4b48180ecdc"/>
  <p:tag name="KSO_WM_UNIT_DECORATE_INFO" val=""/>
  <p:tag name="KSO_WM_UNIT_SM_LIMIT_TYPE" val=""/>
  <p:tag name="KSO_WM_CHIP_FILLAREA_FILL_RULE" val="{&quot;fill_align&quot;:&quot;cm&quot;,&quot;fill_effect&quot;:[],&quot;fill_mode&quot;:&quot;full&quot;,&quot;sacle_strategy&quot;:&quot;stretch&quot;}"/>
  <p:tag name="KSO_WM_ASSEMBLE_CHIP_INDEX" val="b233c5da05a24930b7abe11b64a5e73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24473934f9fe4951ae638adab66dbc84"/>
  <p:tag name="KSO_WM_UNIT_DECORATE_INFO" val=""/>
  <p:tag name="KSO_WM_UNIT_SM_LIMIT_TYPE" val=""/>
  <p:tag name="KSO_WM_CHIP_FILLAREA_FILL_RULE" val="{&quot;fill_align&quot;:&quot;cm&quot;,&quot;fill_effect&quot;:[],&quot;fill_mode&quot;:&quot;full&quot;,&quot;sacle_strategy&quot;:&quot;stretch&quot;}"/>
  <p:tag name="KSO_WM_ASSEMBLE_CHIP_INDEX" val="4e64893ae6274397887fccc99add3613"/>
  <p:tag name="KSO_WM_SLIDE_BACKGROUND_TYPE" val="belt"/>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f85d8b091cec4d79a5bbcf706a655dcd"/>
  <p:tag name="KSO_WM_UNIT_DECORATE_INFO" val=""/>
  <p:tag name="KSO_WM_UNIT_SM_LIMIT_TYPE" val=""/>
  <p:tag name="KSO_WM_CHIP_FILLAREA_FILL_RULE" val="{&quot;fill_align&quot;:&quot;cm&quot;,&quot;fill_effect&quot;:[],&quot;fill_mode&quot;:&quot;full&quot;,&quot;sacle_strategy&quot;:&quot;stretch&quot;}"/>
  <p:tag name="KSO_WM_ASSEMBLE_CHIP_INDEX" val="08bbd174e3df4c11bdfacef42c3e3a4a"/>
  <p:tag name="KSO_WM_SLIDE_BACKGROUND_TYPE" val="belt"/>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belt"/>
</p:tagLst>
</file>

<file path=ppt/tags/tag351.xml><?xml version="1.0" encoding="utf-8"?>
<p:tagLst xmlns:p="http://schemas.openxmlformats.org/presentationml/2006/main">
  <p:tag name="KSO_WM_SLIDE_BACKGROUND_TYPE" val="belt"/>
</p:tagLst>
</file>

<file path=ppt/tags/tag352.xml><?xml version="1.0" encoding="utf-8"?>
<p:tagLst xmlns:p="http://schemas.openxmlformats.org/presentationml/2006/main">
  <p:tag name="KSO_WM_SLIDE_BACKGROUND_TYPE" val="belt"/>
</p:tagLst>
</file>

<file path=ppt/tags/tag353.xml><?xml version="1.0" encoding="utf-8"?>
<p:tagLst xmlns:p="http://schemas.openxmlformats.org/presentationml/2006/main">
  <p:tag name="KSO_WM_SLIDE_BACKGROUND_TYPE" val="belt"/>
</p:tagLst>
</file>

<file path=ppt/tags/tag354.xml><?xml version="1.0" encoding="utf-8"?>
<p:tagLst xmlns:p="http://schemas.openxmlformats.org/presentationml/2006/main">
  <p:tag name="KSO_WM_SLIDE_BACKGROUND_TYPE" val="belt"/>
</p:tagLst>
</file>

<file path=ppt/tags/tag355.xml><?xml version="1.0" encoding="utf-8"?>
<p:tagLst xmlns:p="http://schemas.openxmlformats.org/presentationml/2006/main">
  <p:tag name="KSO_WM_TEMPLATE_CATEGORY" val="custom"/>
  <p:tag name="KSO_WM_TEMPLATE_INDEX" val="20205273"/>
</p:tagLst>
</file>

<file path=ppt/tags/tag356.xml><?xml version="1.0" encoding="utf-8"?>
<p:tagLst xmlns:p="http://schemas.openxmlformats.org/presentationml/2006/main">
  <p:tag name="KSO_WM_TEMPLATE_CATEGORY" val="custom"/>
  <p:tag name="KSO_WM_TEMPLATE_INDEX" val="20205273"/>
</p:tagLst>
</file>

<file path=ppt/tags/tag357.xml><?xml version="1.0" encoding="utf-8"?>
<p:tagLst xmlns:p="http://schemas.openxmlformats.org/presentationml/2006/main">
  <p:tag name="KSO_WM_BEAUTIFY_FLAG" val="#wm#"/>
  <p:tag name="KSO_WM_TAG_VERSION" val="1.0"/>
  <p:tag name="KSO_WM_TEMPLATE_CATEGORY" val="custom"/>
  <p:tag name="KSO_WM_TEMPLATE_INDEX" val="20205273"/>
</p:tagLst>
</file>

<file path=ppt/tags/tag35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D" val="_1*y*1"/>
  <p:tag name="KSO_WM_UNIT_TYPE" val="y"/>
  <p:tag name="KSO_WM_UNIT_INDEX" val="1"/>
  <p:tag name="KSO_WM_SLIDE_BACKGROUND_MASK_FLAG"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D" val="_11**"/>
</p:tagLst>
</file>

<file path=ppt/tags/tag4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2.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4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4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8.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4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7.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4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6.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4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4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7"/>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7"/>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TAG_VERSION" val="1.0"/>
  <p:tag name="KSO_WM_BEAUTIFY_FLAG" val="#wm#"/>
  <p:tag name="KSO_WM_TEMPLATE_CATEGORY" val="custom"/>
  <p:tag name="KSO_WM_TEMPLATE_INDEX" val="20204357"/>
  <p:tag name="KSO_WM_TEMPLATE_SUBCATEGORY" val="0"/>
  <p:tag name="KSO_WM_TEMPLATE_MASTER_TYPE" val="1"/>
  <p:tag name="KSO_WM_TEMPLATE_COLOR_TYPE" val="1"/>
  <p:tag name="KSO_WM_TEMPLATE_MASTER_THUMB_INDEX" val="12"/>
  <p:tag name="KSO_WM_TEMPLATE_THUMBS_INDEX" val="1、4、7、9、11、12、17、20、21、22、23、24、28、32、36、39、40"/>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6"/>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6"/>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5.xml><?xml version="1.0" encoding="utf-8"?>
<p:tagLst xmlns:p="http://schemas.openxmlformats.org/presentationml/2006/main">
  <p:tag name="KSO_WM_TAG_VERSION" val="1.0"/>
  <p:tag name="KSO_WM_BEAUTIFY_FLAG" val="#wm#"/>
  <p:tag name="KSO_WM_TEMPLATE_INDEX" val="20203156"/>
  <p:tag name="KSO_WM_TEMPLATE_CATEGORY" val="custom"/>
  <p:tag name="KSO_WM_TEMPLATE_SUBCATEGORY" val="0"/>
  <p:tag name="KSO_WM_TEMPLATE_MASTER_TYPE" val="1"/>
  <p:tag name="KSO_WM_TEMPLATE_COLOR_TYPE" val="1"/>
  <p:tag name="KSO_WM_TEMPLATE_THUMBS_INDEX" val="1、4、7、8、9、10、13、16、17、18、19、21、23、24、25、26、27、28、29、30、31"/>
  <p:tag name="KSO_WM_TEMPLATE_MASTER_THUMB_INDEX" val="12"/>
</p:tagLst>
</file>

<file path=ppt/tags/tag65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2.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7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0.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7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8.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7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7.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7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6.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7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7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p="http://schemas.openxmlformats.org/presentationml/2006/main">
  <p:tag name="KSO_WM_TAG_VERSION" val="1.0"/>
  <p:tag name="KSO_WM_BEAUTIFY_FLAG" val="#wm#"/>
  <p:tag name="KSO_WM_TEMPLATE_CATEGORY" val="custom"/>
  <p:tag name="KSO_WM_TEMPLATE_INDEX" val="20204599"/>
  <p:tag name="KSO_WM_TEMPLATE_SUBCATEGORY" val="0"/>
  <p:tag name="KSO_WM_TEMPLATE_MASTER_TYPE" val="1"/>
  <p:tag name="KSO_WM_TEMPLATE_COLOR_TYPE" val="1"/>
  <p:tag name="KSO_WM_TEMPLATE_MASTER_THUMB_INDEX" val="12"/>
  <p:tag name="KSO_WM_TEMPLATE_THUMBS_INDEX" val="1、4、7、9、11、12、13、18、21、22、23、24、27、32、35、37、38、39"/>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8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8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9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9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1.xml><?xml version="1.0" encoding="utf-8"?>
<p:tagLst xmlns:p="http://schemas.openxmlformats.org/presentationml/2006/main">
  <p:tag name="KSO_WM_COMBINE_RELATE_SLIDE_ID" val="background20173336_1"/>
  <p:tag name="KSO_WM_TEMPLATE_THUMBS_INDEX" val="1、11、12、18、24、31、33、34、35、36"/>
  <p:tag name="KSO_WM_TEMPLATE_SUBCATEGORY" val="combine"/>
  <p:tag name="KSO_WM_TAG_VERSION" val="1.0"/>
  <p:tag name="KSO_WM_BEAUTIFY_FLAG" val="#wm#"/>
  <p:tag name="KSO_WM_TEMPLATE_CATEGORY" val="custom"/>
  <p:tag name="KSO_WM_TEMPLATE_INDEX" val="20174105"/>
  <p:tag name="KSO_WM_TEMPLATE_MASTER_TYPE" val="1"/>
</p:tagLst>
</file>

<file path=ppt/tags/tag922.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d17e81f3bcfc47b8b127584e177c3d43"/>
  <p:tag name="KSO_WM_CHIP_GROUPID" val="5ebe660b0ac41c4a0a5256fa"/>
  <p:tag name="KSO_WM_CHIP_XID" val="5ebe660b0ac41c4a0a5256fb"/>
  <p:tag name="KSO_WM_ASSEMBLE_CHIP_INDEX" val="9e5cf4f802a84ed283edf08c0de33a77"/>
  <p:tag name="KSO_WM_UNIT_TEXT_FILL_FORE_SCHEMECOLOR_INDEX_BRIGHTNESS" val="0"/>
  <p:tag name="KSO_WM_UNIT_TEXT_FILL_FORE_SCHEMECOLOR_INDEX" val="2"/>
  <p:tag name="KSO_WM_UNIT_TEXT_FILL_TYPE" val="1"/>
  <p:tag name="KSO_WM_TEMPLATE_ASSEMBLE_XID" val="5f1459018050c250ba65cddc"/>
  <p:tag name="KSO_WM_TEMPLATE_ASSEMBLE_GROUPID" val="5f144c848050c250ba65b27d"/>
</p:tagLst>
</file>

<file path=ppt/tags/tag9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UNIT_PRESET_TEXT" val="单击编辑标题"/>
  <p:tag name="KSO_WM_UNIT_DEFAULT_FONT" val="56;72;4"/>
  <p:tag name="KSO_WM_UNIT_BLOCK" val="0"/>
  <p:tag name="KSO_WM_UNIT_DEC_AREA_ID" val="6cf294438cfb4f069b46c5e8157404f5"/>
  <p:tag name="KSO_WM_CHIP_GROUPID" val="5ebe660b0ac41c4a0a5256fa"/>
  <p:tag name="KSO_WM_CHIP_XID" val="5ebe660b0ac41c4a0a5256fb"/>
  <p:tag name="KSO_WM_ASSEMBLE_CHIP_INDEX" val="9e5cf4f802a84ed283edf08c0de33a77"/>
  <p:tag name="KSO_WM_UNIT_TEXT_FILL_FORE_SCHEMECOLOR_INDEX_BRIGHTNESS" val="0"/>
  <p:tag name="KSO_WM_UNIT_TEXT_FILL_FORE_SCHEMECOLOR_INDEX" val="2"/>
  <p:tag name="KSO_WM_UNIT_TEXT_FILL_TYPE" val="1"/>
  <p:tag name="KSO_WM_TEMPLATE_ASSEMBLE_XID" val="5f1459018050c250ba65cddc"/>
  <p:tag name="KSO_WM_TEMPLATE_ASSEMBLE_GROUPID" val="5f144c848050c250ba65b27d"/>
</p:tagLst>
</file>

<file path=ppt/tags/tag928.xml><?xml version="1.0" encoding="utf-8"?>
<p:tagLst xmlns:p="http://schemas.openxmlformats.org/presentationml/2006/main">
  <p:tag name="KSO_WM_SLIDE_BACKGROUND_TYPE" val="general"/>
</p:tagLst>
</file>

<file path=ppt/tags/tag929.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5.xml><?xml version="1.0" encoding="utf-8"?>
<p:tagLst xmlns:p="http://schemas.openxmlformats.org/presentationml/2006/main">
  <p:tag name="KSO_WM_UNIT_IGNORE_FIXCOLOR"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9.xml><?xml version="1.0" encoding="utf-8"?>
<p:tagLst xmlns:p="http://schemas.openxmlformats.org/presentationml/2006/main">
  <p:tag name="KSO_WM_UNIT_DEFAULT_FONT" val="8;36;2"/>
  <p:tag name="KSO_WM_UNIT_BLOCK" val="0"/>
  <p:tag name="KSO_WM_UNIT_ISCONTENTSTITLE" val="0"/>
  <p:tag name="KSO_WM_UNIT_ISNUMDGM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15"/>
  <p:tag name="KSO_WM_UNIT_TEXT_FILL_FORE_SCHEMECOLOR_INDEX" val="13"/>
  <p:tag name="KSO_WM_UNIT_TEXT_FILL_TYPE" val="1"/>
  <p:tag name="KSO_WM_TEMPLATE_ASSEMBLE_XID" val="5f1459018050c250ba65ce47"/>
  <p:tag name="KSO_WM_TEMPLATE_ASSEMBLE_GROUPID" val="5f144c848050c250ba65b27d"/>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0.xml><?xml version="1.0" encoding="utf-8"?>
<p:tagLst xmlns:p="http://schemas.openxmlformats.org/presentationml/2006/main">
  <p:tag name="KSO_WM_UNIT_DEFAULT_FONT" val="14;16;2"/>
  <p:tag name="KSO_WM_UNIT_BLOCK" val="0"/>
  <p:tag name="KSO_WM_UNIT_ISCONTENTSTITLE" val="0"/>
  <p:tag name="KSO_WM_UNIT_ISNUMDGMTITLE" val="0"/>
  <p:tag name="KSO_WM_UNIT_PRESET_TEXT" val="单击此处输入你的正文，文字是您思想的提炼，为了最终演示发布的良好效果，请尽量言简意赅的阐述观点。"/>
  <p:tag name="KSO_WM_UNIT_NOCLEAR" val="0"/>
  <p:tag name="KSO_WM_UNIT_VALUE" val="66"/>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35"/>
  <p:tag name="KSO_WM_UNIT_TEXT_FILL_FORE_SCHEMECOLOR_INDEX" val="13"/>
  <p:tag name="KSO_WM_UNIT_TEXT_FILL_TYPE" val="1"/>
  <p:tag name="KSO_WM_TEMPLATE_ASSEMBLE_XID" val="5f1459018050c250ba65ce47"/>
  <p:tag name="KSO_WM_TEMPLATE_ASSEMBLE_GROUPID" val="5f144c848050c250ba65b27d"/>
</p:tagLst>
</file>

<file path=ppt/tags/tag941.xml><?xml version="1.0" encoding="utf-8"?>
<p:tagLst xmlns:p="http://schemas.openxmlformats.org/presentationml/2006/main">
  <p:tag name="KSO_WM_UNIT_DEFAULT_FONT" val="14;16;2"/>
  <p:tag name="KSO_WM_UNIT_BLOCK" val="0"/>
  <p:tag name="KSO_WM_UNIT_ISCONTENTSTITLE" val="0"/>
  <p:tag name="KSO_WM_UNIT_ISNUMDGMTITLE" val="0"/>
  <p:tag name="KSO_WM_UNIT_PRESET_TEXT" val="单击此处输入你的正文，文字是您思想的提炼，为了最终演示发布的良好效果，请尽量言简意赅的阐述观点。"/>
  <p:tag name="KSO_WM_UNIT_NOCLEAR" val="0"/>
  <p:tag name="KSO_WM_UNIT_VALUE" val="66"/>
  <p:tag name="KSO_WM_UNIT_HIGHLIGHT" val="0"/>
  <p:tag name="KSO_WM_UNIT_COMPATIBLE" val="0"/>
  <p:tag name="KSO_WM_UNIT_DIAGRAM_ISNUMVISUAL" val="0"/>
  <p:tag name="KSO_WM_UNIT_DIAGRAM_ISREFERUNIT" val="0"/>
  <p:tag name="KSO_WM_UNIT_TYPE" val="b"/>
  <p:tag name="KSO_WM_UNIT_INDEX" val="2"/>
  <p:tag name="KSO_WM_UNIT_ID" val="custom20209209_1*b*2"/>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35"/>
  <p:tag name="KSO_WM_UNIT_TEXT_FILL_FORE_SCHEMECOLOR_INDEX" val="13"/>
  <p:tag name="KSO_WM_UNIT_TEXT_FILL_TYPE" val="1"/>
  <p:tag name="KSO_WM_TEMPLATE_ASSEMBLE_XID" val="5f1459018050c250ba65ce47"/>
  <p:tag name="KSO_WM_TEMPLATE_ASSEMBLE_GROUPID" val="5f144c848050c250ba65b27d"/>
</p:tagLst>
</file>

<file path=ppt/tags/tag942.xml><?xml version="1.0" encoding="utf-8"?>
<p:tagLst xmlns:p="http://schemas.openxmlformats.org/presentationml/2006/main">
  <p:tag name="KSO_WM_SLIDE_BACKGROUND_TYPE" val="general"/>
</p:tagLst>
</file>

<file path=ppt/tags/tag943.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0.xml><?xml version="1.0" encoding="utf-8"?>
<p:tagLst xmlns:p="http://schemas.openxmlformats.org/presentationml/2006/main">
  <p:tag name="KSO_WM_SLIDE_BACKGROUND_TYPE" val="general"/>
</p:tagLst>
</file>

<file path=ppt/tags/tag951.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0.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61.xml><?xml version="1.0" encoding="utf-8"?>
<p:tagLst xmlns:p="http://schemas.openxmlformats.org/presentationml/2006/mai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6.xml><?xml version="1.0" encoding="utf-8"?>
<p:tagLst xmlns:p="http://schemas.openxmlformats.org/presentationml/2006/main">
  <p:tag name="KSO_WM_SLIDE_BACKGROUND_TYPE" val="general"/>
</p:tagLst>
</file>

<file path=ppt/tags/tag967.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1.xml><?xml version="1.0" encoding="utf-8"?>
<p:tagLst xmlns:p="http://schemas.openxmlformats.org/presentationml/2006/main">
  <p:tag name="KSO_WM_SLIDE_BACKGROUND_TYPE" val="general"/>
</p:tagLst>
</file>

<file path=ppt/tags/tag972.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9.xml><?xml version="1.0" encoding="utf-8"?>
<p:tagLst xmlns:p="http://schemas.openxmlformats.org/presentationml/2006/main">
  <p:tag name="KSO_WM_SLIDE_BACKGROUND_TYPE" val="general"/>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0.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6.xml><?xml version="1.0" encoding="utf-8"?>
<p:tagLst xmlns:p="http://schemas.openxmlformats.org/presentationml/2006/main">
  <p:tag name="KSO_WM_SLIDE_BACKGROUND_TYPE" val="general"/>
</p:tagLst>
</file>

<file path=ppt/tags/tag987.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2.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e4a1cd818224b12a03631af5ef389a8"/>
  <p:tag name="KSO_WM_CHIP_GROUPID" val="5ec2023a0ac41c4a0a525a25"/>
  <p:tag name="KSO_WM_CHIP_XID" val="5ec2023a0ac41c4a0a525a26"/>
  <p:tag name="KSO_WM_ASSEMBLE_CHIP_INDEX" val="389307415ba04dbe92184059171ffbb1"/>
  <p:tag name="KSO_WM_UNIT_TEXT_FILL_FORE_SCHEMECOLOR_INDEX_BRIGHTNESS" val="0"/>
  <p:tag name="KSO_WM_UNIT_TEXT_FILL_FORE_SCHEMECOLOR_INDEX" val="2"/>
  <p:tag name="KSO_WM_UNIT_TEXT_FILL_TYPE" val="1"/>
  <p:tag name="KSO_WM_TEMPLATE_ASSEMBLE_XID" val="5f1459018050c250ba65cdfa"/>
  <p:tag name="KSO_WM_TEMPLATE_ASSEMBLE_GROUPID" val="5f144c848050c250ba65b27d"/>
</p:tagLst>
</file>

<file path=ppt/tags/tag997.xml><?xml version="1.0" encoding="utf-8"?>
<p:tagLst xmlns:p="http://schemas.openxmlformats.org/presentationml/2006/main">
  <p:tag name="KSO_WM_UNIT_ISCONTENTSTITLE" val="0"/>
  <p:tag name="KSO_WM_UNIT_ISNUMDGMTITLE" val="0"/>
  <p:tag name="KSO_WM_UNIT_NOCLEAR" val="1"/>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UNIT_PRESET_TEXT" val="谢谢观看"/>
  <p:tag name="KSO_WM_UNIT_DEFAULT_FONT" val="72;88;4"/>
  <p:tag name="KSO_WM_UNIT_BLOCK" val="0"/>
  <p:tag name="KSO_WM_UNIT_DEC_AREA_ID" val="51d9cc99999a44658904d9207e0435ea"/>
  <p:tag name="KSO_WM_CHIP_GROUPID" val="5ec2023a0ac41c4a0a525a25"/>
  <p:tag name="KSO_WM_CHIP_XID" val="5ec2023a0ac41c4a0a525a26"/>
  <p:tag name="KSO_WM_ASSEMBLE_CHIP_INDEX" val="389307415ba04dbe92184059171ffbb1"/>
  <p:tag name="KSO_WM_UNIT_TEXT_FILL_FORE_SCHEMECOLOR_INDEX_BRIGHTNESS" val="0"/>
  <p:tag name="KSO_WM_UNIT_TEXT_FILL_FORE_SCHEMECOLOR_INDEX" val="2"/>
  <p:tag name="KSO_WM_UNIT_TEXT_FILL_TYPE" val="1"/>
  <p:tag name="KSO_WM_TEMPLATE_ASSEMBLE_XID" val="5f1459018050c250ba65cdfa"/>
  <p:tag name="KSO_WM_TEMPLATE_ASSEMBLE_GROUPID" val="5f144c848050c250ba65b27d"/>
</p:tagLst>
</file>

<file path=ppt/tags/tag998.xml><?xml version="1.0" encoding="utf-8"?>
<p:tagLst xmlns:p="http://schemas.openxmlformats.org/presentationml/2006/main">
  <p:tag name="KSO_WM_SLIDE_BACKGROUND_TYPE" val="general"/>
</p:tagLst>
</file>

<file path=ppt/tags/tag999.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WPS主题色">
      <a:dk1>
        <a:srgbClr val="000000"/>
      </a:dk1>
      <a:lt1>
        <a:srgbClr val="FFFFFF"/>
      </a:lt1>
      <a:dk2>
        <a:srgbClr val="ECEFEF"/>
      </a:dk2>
      <a:lt2>
        <a:srgbClr val="FCFDFD"/>
      </a:lt2>
      <a:accent1>
        <a:srgbClr val="8FBCB7"/>
      </a:accent1>
      <a:accent2>
        <a:srgbClr val="88B5C3"/>
      </a:accent2>
      <a:accent3>
        <a:srgbClr val="8BADCA"/>
      </a:accent3>
      <a:accent4>
        <a:srgbClr val="97A2C9"/>
      </a:accent4>
      <a:accent5>
        <a:srgbClr val="A997BD"/>
      </a:accent5>
      <a:accent6>
        <a:srgbClr val="BB8EA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Adjacency">
      <a:dk1>
        <a:srgbClr val="000000"/>
      </a:dk1>
      <a:lt1>
        <a:srgbClr val="FFFFFF"/>
      </a:lt1>
      <a:dk2>
        <a:srgbClr val="F0F0F0"/>
      </a:dk2>
      <a:lt2>
        <a:srgbClr val="FFFFFF"/>
      </a:lt2>
      <a:accent1>
        <a:srgbClr val="77445E"/>
      </a:accent1>
      <a:accent2>
        <a:srgbClr val="5B4E80"/>
      </a:accent2>
      <a:accent3>
        <a:srgbClr val="375D93"/>
      </a:accent3>
      <a:accent4>
        <a:srgbClr val="216C87"/>
      </a:accent4>
      <a:accent5>
        <a:srgbClr val="257464"/>
      </a:accent5>
      <a:accent6>
        <a:srgbClr val="44764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自定义 61">
      <a:dk1>
        <a:srgbClr val="000000"/>
      </a:dk1>
      <a:lt1>
        <a:srgbClr val="FFFFFF"/>
      </a:lt1>
      <a:dk2>
        <a:srgbClr val="E8ECFE"/>
      </a:dk2>
      <a:lt2>
        <a:srgbClr val="FBFBFC"/>
      </a:lt2>
      <a:accent1>
        <a:srgbClr val="345AB9"/>
      </a:accent1>
      <a:accent2>
        <a:srgbClr val="076CA1"/>
      </a:accent2>
      <a:accent3>
        <a:srgbClr val="0E7360"/>
      </a:accent3>
      <a:accent4>
        <a:srgbClr val="396E31"/>
      </a:accent4>
      <a:accent5>
        <a:srgbClr val="7B5F22"/>
      </a:accent5>
      <a:accent6>
        <a:srgbClr val="B84E33"/>
      </a:accent6>
      <a:hlink>
        <a:srgbClr val="0563C1"/>
      </a:hlink>
      <a:folHlink>
        <a:srgbClr val="954F72"/>
      </a:folHlink>
    </a:clrScheme>
    <a:fontScheme name="0p1tbov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0902">
      <a:dk1>
        <a:sysClr val="windowText" lastClr="000000"/>
      </a:dk1>
      <a:lt1>
        <a:sysClr val="window" lastClr="FFFFFF"/>
      </a:lt1>
      <a:dk2>
        <a:srgbClr val="FAF5F5"/>
      </a:dk2>
      <a:lt2>
        <a:srgbClr val="FFFFFF"/>
      </a:lt2>
      <a:accent1>
        <a:srgbClr val="B27E7C"/>
      </a:accent1>
      <a:accent2>
        <a:srgbClr val="AB7E87"/>
      </a:accent2>
      <a:accent3>
        <a:srgbClr val="A47D92"/>
      </a:accent3>
      <a:accent4>
        <a:srgbClr val="9E7D9C"/>
      </a:accent4>
      <a:accent5>
        <a:srgbClr val="977CA7"/>
      </a:accent5>
      <a:accent6>
        <a:srgbClr val="907CB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自定义 91">
      <a:dk1>
        <a:srgbClr val="000000"/>
      </a:dk1>
      <a:lt1>
        <a:srgbClr val="FFFFFF"/>
      </a:lt1>
      <a:dk2>
        <a:srgbClr val="14181A"/>
      </a:dk2>
      <a:lt2>
        <a:srgbClr val="FBFCFC"/>
      </a:lt2>
      <a:accent1>
        <a:srgbClr val="407EB1"/>
      </a:accent1>
      <a:accent2>
        <a:srgbClr val="298085"/>
      </a:accent2>
      <a:accent3>
        <a:srgbClr val="39794E"/>
      </a:accent3>
      <a:accent4>
        <a:srgbClr val="65672E"/>
      </a:accent4>
      <a:accent5>
        <a:srgbClr val="98512B"/>
      </a:accent5>
      <a:accent6>
        <a:srgbClr val="B0404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20174105">
      <a:dk1>
        <a:srgbClr val="000000"/>
      </a:dk1>
      <a:lt1>
        <a:srgbClr val="FFFFFF"/>
      </a:lt1>
      <a:dk2>
        <a:srgbClr val="59BBCF"/>
      </a:dk2>
      <a:lt2>
        <a:srgbClr val="FFFFFF"/>
      </a:lt2>
      <a:accent1>
        <a:srgbClr val="096493"/>
      </a:accent1>
      <a:accent2>
        <a:srgbClr val="55A3A8"/>
      </a:accent2>
      <a:accent3>
        <a:srgbClr val="0C87C4"/>
      </a:accent3>
      <a:accent4>
        <a:srgbClr val="00CC99"/>
      </a:accent4>
      <a:accent5>
        <a:srgbClr val="498C91"/>
      </a:accent5>
      <a:accent6>
        <a:srgbClr val="00A87C"/>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Office 主题​​">
  <a:themeElements>
    <a:clrScheme name="Adjacency">
      <a:dk1>
        <a:srgbClr val="000000"/>
      </a:dk1>
      <a:lt1>
        <a:srgbClr val="FFFFFF"/>
      </a:lt1>
      <a:dk2>
        <a:srgbClr val="EAECEF"/>
      </a:dk2>
      <a:lt2>
        <a:srgbClr val="FBFBFC"/>
      </a:lt2>
      <a:accent1>
        <a:srgbClr val="055ECC"/>
      </a:accent1>
      <a:accent2>
        <a:srgbClr val="00668F"/>
      </a:accent2>
      <a:accent3>
        <a:srgbClr val="006031"/>
      </a:accent3>
      <a:accent4>
        <a:srgbClr val="1A4F02"/>
      </a:accent4>
      <a:accent5>
        <a:srgbClr val="673100"/>
      </a:accent5>
      <a:accent6>
        <a:srgbClr val="C90B0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2469</Words>
  <Application>WPS 演示</Application>
  <PresentationFormat>宽屏</PresentationFormat>
  <Paragraphs>397</Paragraphs>
  <Slides>22</Slides>
  <Notes>4</Notes>
  <HiddenSlides>0</HiddenSlides>
  <MMClips>0</MMClips>
  <ScaleCrop>false</ScaleCrop>
  <HeadingPairs>
    <vt:vector size="6" baseType="variant">
      <vt:variant>
        <vt:lpstr>已用的字体</vt:lpstr>
      </vt:variant>
      <vt:variant>
        <vt:i4>11</vt:i4>
      </vt:variant>
      <vt:variant>
        <vt:lpstr>主题</vt:lpstr>
      </vt:variant>
      <vt:variant>
        <vt:i4>8</vt:i4>
      </vt:variant>
      <vt:variant>
        <vt:lpstr>幻灯片标题</vt:lpstr>
      </vt:variant>
      <vt:variant>
        <vt:i4>22</vt:i4>
      </vt:variant>
    </vt:vector>
  </HeadingPairs>
  <TitlesOfParts>
    <vt:vector size="41" baseType="lpstr">
      <vt:lpstr>Arial</vt:lpstr>
      <vt:lpstr>宋体</vt:lpstr>
      <vt:lpstr>Wingdings</vt:lpstr>
      <vt:lpstr>微软雅黑</vt:lpstr>
      <vt:lpstr>汉仪旗黑-85S</vt:lpstr>
      <vt:lpstr>黑体</vt:lpstr>
      <vt:lpstr>Segoe UI</vt:lpstr>
      <vt:lpstr>Arial Unicode MS</vt:lpstr>
      <vt:lpstr>Calibri</vt:lpstr>
      <vt:lpstr>Tempus Sans ITC</vt:lpstr>
      <vt:lpstr>幼圆</vt:lpstr>
      <vt:lpstr>2_Office 主题​​</vt:lpstr>
      <vt:lpstr>1_Office 主题​​</vt:lpstr>
      <vt:lpstr>3_Office 主题​​</vt:lpstr>
      <vt:lpstr>4_Office 主题​​</vt:lpstr>
      <vt:lpstr>6_Office 主题​​</vt:lpstr>
      <vt:lpstr>7_Office 主题​​</vt:lpstr>
      <vt:lpstr>Office 主题</vt:lpstr>
      <vt:lpstr>5_Office 主题​​</vt:lpstr>
      <vt:lpstr>多功能模拟器APP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小组成员及分工（暂定）</vt:lpstr>
      <vt:lpstr>待续……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张鑫成</cp:lastModifiedBy>
  <cp:revision>167</cp:revision>
  <dcterms:created xsi:type="dcterms:W3CDTF">2019-06-19T02:08:00Z</dcterms:created>
  <dcterms:modified xsi:type="dcterms:W3CDTF">2023-07-14T09:00:32Z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2714BC2042754196817988410A36725A</vt:lpwstr>
  </property>
</Properties>
</file>