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91" r:id="rId4"/>
    <p:sldId id="292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8458" autoAdjust="0"/>
  </p:normalViewPr>
  <p:slideViewPr>
    <p:cSldViewPr snapToGrid="0">
      <p:cViewPr varScale="1">
        <p:scale>
          <a:sx n="73" d="100"/>
          <a:sy n="73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A3AFC-A28F-4E0D-A21E-24C82708D95E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E27CE-7464-4D8C-A5A2-7CEDB848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7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https://zhuanlan.zhihu.com/p/422730888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https://zhuanlan.zhihu.com/p/422730888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27CE-7464-4D8C-A5A2-7CEDB848F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78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5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6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9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2753A3-EA75-48ED-9517-B5BBF1A489F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88C8BC-1A7D-4F8E-9F54-840008CA79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轻量化平台开发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6130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实现一个新闻展示网站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参考小程序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网易新闻精选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小红书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不要求完全内容和功能照搬，完成考察功能点即可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7DCAF-CA0B-C220-86FF-99006E22E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36" y="1639614"/>
            <a:ext cx="2596365" cy="4879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EF5EE-BF33-4214-1DC8-EC6EC2826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379" y="1639614"/>
            <a:ext cx="2596366" cy="48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5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55DC-C485-6EFB-BC8F-656B4CBE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考察点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5785-4DEA-F311-43FC-73945A3C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小程序可以运行，后端云存储</a:t>
            </a:r>
            <a:r>
              <a:rPr lang="en-US" altLang="zh-CN" dirty="0"/>
              <a:t>/</a:t>
            </a:r>
            <a:r>
              <a:rPr lang="zh-CN" altLang="en-US" dirty="0"/>
              <a:t>本地都可以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Base 3</a:t>
            </a:r>
            <a:r>
              <a:rPr lang="zh-CN" altLang="en-US" dirty="0"/>
              <a:t>个页面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0~50 point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新闻展示</a:t>
            </a:r>
            <a:r>
              <a:rPr lang="en-US" altLang="zh-CN" dirty="0"/>
              <a:t>collection</a:t>
            </a:r>
            <a:r>
              <a:rPr lang="zh-CN" altLang="en-US" dirty="0"/>
              <a:t>页面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新闻</a:t>
            </a:r>
            <a:r>
              <a:rPr lang="en-US" altLang="zh-CN" dirty="0"/>
              <a:t>detail</a:t>
            </a:r>
            <a:r>
              <a:rPr lang="zh-CN" altLang="en-US" dirty="0"/>
              <a:t>页面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个人收藏新闻页面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页面间切换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0~10 point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个人收藏新闻页面和</a:t>
            </a:r>
            <a:r>
              <a:rPr lang="en-US" altLang="zh-CN" dirty="0"/>
              <a:t>collection</a:t>
            </a:r>
            <a:r>
              <a:rPr lang="zh-CN" altLang="en-US" dirty="0"/>
              <a:t>页面</a:t>
            </a:r>
            <a:r>
              <a:rPr lang="en-US" altLang="zh-CN" dirty="0" err="1"/>
              <a:t>tabbar</a:t>
            </a:r>
            <a:r>
              <a:rPr lang="zh-CN" altLang="en-US" dirty="0"/>
              <a:t>切换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Detail</a:t>
            </a:r>
            <a:r>
              <a:rPr lang="zh-CN" altLang="en-US" dirty="0"/>
              <a:t>页面和</a:t>
            </a:r>
            <a:r>
              <a:rPr lang="en-US" altLang="zh-CN" dirty="0"/>
              <a:t>collection</a:t>
            </a:r>
            <a:r>
              <a:rPr lang="zh-CN" altLang="en-US" dirty="0"/>
              <a:t>页面</a:t>
            </a:r>
            <a:r>
              <a:rPr lang="en-US" altLang="zh-CN" dirty="0"/>
              <a:t>/</a:t>
            </a:r>
            <a:r>
              <a:rPr lang="zh-CN" altLang="en-US" dirty="0"/>
              <a:t>个人收藏页用返回键切换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Collection</a:t>
            </a:r>
            <a:r>
              <a:rPr lang="zh-CN" altLang="en-US" dirty="0"/>
              <a:t>实现触底加载</a:t>
            </a:r>
            <a:r>
              <a:rPr lang="en-US" altLang="zh-CN" dirty="0"/>
              <a:t>+</a:t>
            </a:r>
            <a:r>
              <a:rPr lang="zh-CN" altLang="en-US" dirty="0"/>
              <a:t>下拉刷新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0~10 point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新闻</a:t>
            </a:r>
            <a:r>
              <a:rPr lang="en-US" altLang="zh-CN" dirty="0"/>
              <a:t>detail</a:t>
            </a:r>
            <a:r>
              <a:rPr lang="zh-CN" altLang="en-US" dirty="0"/>
              <a:t>页面实现收藏功能并在个人收藏页展示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0~10 point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新闻</a:t>
            </a:r>
            <a:r>
              <a:rPr lang="en-US" altLang="zh-CN" dirty="0"/>
              <a:t>detail</a:t>
            </a:r>
            <a:r>
              <a:rPr lang="zh-CN" altLang="en-US" dirty="0"/>
              <a:t>页面实现评论功能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0~10 point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展示</a:t>
            </a:r>
            <a:r>
              <a:rPr lang="en-US" altLang="zh-CN" dirty="0"/>
              <a:t>&amp;</a:t>
            </a:r>
            <a:r>
              <a:rPr lang="zh-CN" altLang="en-US" dirty="0"/>
              <a:t>组内分工 </a:t>
            </a:r>
            <a:r>
              <a:rPr lang="en-US" altLang="zh-CN" dirty="0"/>
              <a:t>– </a:t>
            </a:r>
            <a:r>
              <a:rPr lang="zh-CN" altLang="en-US" dirty="0"/>
              <a:t>（</a:t>
            </a:r>
            <a:r>
              <a:rPr lang="en-US" altLang="zh-CN" dirty="0"/>
              <a:t>0~10 point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Out of Expectation – </a:t>
            </a:r>
            <a:r>
              <a:rPr lang="zh-CN" altLang="en-US" dirty="0"/>
              <a:t>（</a:t>
            </a:r>
            <a:r>
              <a:rPr lang="en-US" altLang="zh-CN" dirty="0"/>
              <a:t>0~20 point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67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5346-C0B8-091A-9DFF-CA531A6F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463F-A705-24D3-B26C-03C9D2EE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4-5</a:t>
            </a:r>
            <a:r>
              <a:rPr lang="zh-CN" altLang="en-US" dirty="0"/>
              <a:t>人一组；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下周日前把组队邮件发给我 （成员姓名和学号）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现场可运行的小程序展示</a:t>
            </a:r>
            <a:r>
              <a:rPr lang="en-US" altLang="zh-CN" dirty="0"/>
              <a:t>+ PPT</a:t>
            </a:r>
            <a:r>
              <a:rPr lang="zh-CN" altLang="en-US" dirty="0"/>
              <a:t>简单介绍；</a:t>
            </a:r>
            <a:r>
              <a:rPr lang="en-US" altLang="zh-CN" dirty="0"/>
              <a:t>=&gt; 5min -10min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/>
              <a:t>PPT</a:t>
            </a:r>
            <a:r>
              <a:rPr lang="zh-CN" altLang="en-US" dirty="0"/>
              <a:t>需涵盖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组内分工；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功能介绍；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实现此小程序最难的点；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打分细则： 老师评分</a:t>
            </a:r>
            <a:r>
              <a:rPr lang="en-US" altLang="zh-CN" dirty="0"/>
              <a:t>+</a:t>
            </a:r>
            <a:r>
              <a:rPr lang="zh-CN" altLang="en-US" dirty="0"/>
              <a:t>集体评分（按组发打分表）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3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3C4-0BC2-AD92-E587-72E89B8E9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4CB7C-662D-0C03-1BC3-D1CE36BEA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 Yayun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5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Words>361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Tw Cen MT</vt:lpstr>
      <vt:lpstr>Tw Cen MT Condensed</vt:lpstr>
      <vt:lpstr>Wingdings</vt:lpstr>
      <vt:lpstr>Wingdings 3</vt:lpstr>
      <vt:lpstr>Integral</vt:lpstr>
      <vt:lpstr>大作业</vt:lpstr>
      <vt:lpstr>大作业</vt:lpstr>
      <vt:lpstr>考察点</vt:lpstr>
      <vt:lpstr>考核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</dc:title>
  <dc:creator>Yayun Bao</dc:creator>
  <cp:lastModifiedBy>Yayun Bao</cp:lastModifiedBy>
  <cp:revision>590</cp:revision>
  <dcterms:created xsi:type="dcterms:W3CDTF">2022-12-05T11:42:09Z</dcterms:created>
  <dcterms:modified xsi:type="dcterms:W3CDTF">2023-04-14T02:00:47Z</dcterms:modified>
</cp:coreProperties>
</file>