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9" r:id="rId3"/>
    <p:sldId id="260" r:id="rId4"/>
    <p:sldId id="261" r:id="rId5"/>
    <p:sldId id="262" r:id="rId6"/>
    <p:sldId id="263" r:id="rId7"/>
    <p:sldId id="264" r:id="rId8"/>
    <p:sldId id="266" r:id="rId9"/>
    <p:sldId id="279" r:id="rId10"/>
    <p:sldId id="267" r:id="rId11"/>
    <p:sldId id="268" r:id="rId12"/>
    <p:sldId id="269" r:id="rId13"/>
    <p:sldId id="270" r:id="rId14"/>
    <p:sldId id="271" r:id="rId15"/>
    <p:sldId id="278" r:id="rId16"/>
    <p:sldId id="272" r:id="rId17"/>
    <p:sldId id="273" r:id="rId18"/>
    <p:sldId id="274" r:id="rId19"/>
    <p:sldId id="275" r:id="rId20"/>
    <p:sldId id="276" r:id="rId21"/>
    <p:sldId id="277" r:id="rId22"/>
    <p:sldId id="280" r:id="rId23"/>
    <p:sldId id="281" r:id="rId24"/>
    <p:sldId id="284" r:id="rId25"/>
    <p:sldId id="282" r:id="rId26"/>
    <p:sldId id="283" r:id="rId27"/>
    <p:sldId id="285" r:id="rId28"/>
    <p:sldId id="303" r:id="rId29"/>
    <p:sldId id="304" r:id="rId30"/>
    <p:sldId id="299" r:id="rId31"/>
    <p:sldId id="300" r:id="rId32"/>
    <p:sldId id="301" r:id="rId33"/>
    <p:sldId id="302" r:id="rId34"/>
    <p:sldId id="287" r:id="rId35"/>
    <p:sldId id="294" r:id="rId36"/>
    <p:sldId id="288" r:id="rId37"/>
    <p:sldId id="305" r:id="rId38"/>
    <p:sldId id="306" r:id="rId39"/>
    <p:sldId id="307" r:id="rId40"/>
    <p:sldId id="308" r:id="rId41"/>
    <p:sldId id="309" r:id="rId42"/>
    <p:sldId id="310" r:id="rId43"/>
    <p:sldId id="296" r:id="rId44"/>
    <p:sldId id="311" r:id="rId45"/>
    <p:sldId id="312" r:id="rId46"/>
    <p:sldId id="319" r:id="rId47"/>
    <p:sldId id="313" r:id="rId48"/>
    <p:sldId id="314" r:id="rId49"/>
    <p:sldId id="317" r:id="rId50"/>
    <p:sldId id="320" r:id="rId51"/>
    <p:sldId id="321" r:id="rId52"/>
    <p:sldId id="322" r:id="rId53"/>
    <p:sldId id="316" r:id="rId54"/>
    <p:sldId id="323" r:id="rId55"/>
    <p:sldId id="298" r:id="rId56"/>
    <p:sldId id="324" r:id="rId57"/>
    <p:sldId id="325" r:id="rId58"/>
    <p:sldId id="326" r:id="rId59"/>
    <p:sldId id="331" r:id="rId60"/>
    <p:sldId id="327" r:id="rId61"/>
    <p:sldId id="328" r:id="rId62"/>
    <p:sldId id="329" r:id="rId63"/>
    <p:sldId id="330" r:id="rId64"/>
    <p:sldId id="332" r:id="rId65"/>
    <p:sldId id="333" r:id="rId66"/>
    <p:sldId id="334" r:id="rId67"/>
    <p:sldId id="292" r:id="rId68"/>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20" autoAdjust="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24CE5-F220-4600-BEC5-CB4CBF35E673}" type="doc">
      <dgm:prSet loTypeId="urn:microsoft.com/office/officeart/2008/layout/SquareAccentList" loCatId="list" qsTypeId="urn:microsoft.com/office/officeart/2005/8/quickstyle/simple4" qsCatId="simple" csTypeId="urn:microsoft.com/office/officeart/2005/8/colors/accent2_2" csCatId="accent2" phldr="1"/>
      <dgm:spPr/>
      <dgm:t>
        <a:bodyPr/>
        <a:lstStyle/>
        <a:p>
          <a:endParaRPr lang="zh-CN" altLang="en-US"/>
        </a:p>
      </dgm:t>
    </dgm:pt>
    <dgm:pt modelId="{D478E4CC-7F14-4487-920D-7CFF252F9E8D}">
      <dgm:prSet phldrT="[文本]"/>
      <dgm:spPr/>
      <dgm:t>
        <a:bodyPr/>
        <a:lstStyle/>
        <a:p>
          <a:r>
            <a:rPr lang="en-US" altLang="en-US" dirty="0" smtClean="0"/>
            <a:t>Spring </a:t>
          </a:r>
          <a:r>
            <a:rPr lang="en-US" altLang="zh-CN" dirty="0" smtClean="0"/>
            <a:t>b</a:t>
          </a:r>
          <a:r>
            <a:rPr lang="en-US" altLang="en-US" dirty="0" smtClean="0"/>
            <a:t>oo</a:t>
          </a:r>
          <a:r>
            <a:rPr lang="en-US" altLang="zh-CN" dirty="0" smtClean="0"/>
            <a:t>t</a:t>
          </a:r>
          <a:endParaRPr lang="zh-CN" altLang="en-US" dirty="0"/>
        </a:p>
      </dgm:t>
    </dgm:pt>
    <dgm:pt modelId="{480A08A2-3E12-40A7-9CDE-7AB1362EBC2C}" type="parTrans" cxnId="{4A272741-971B-462F-8DAE-37B6D26550B0}">
      <dgm:prSet/>
      <dgm:spPr/>
      <dgm:t>
        <a:bodyPr/>
        <a:lstStyle/>
        <a:p>
          <a:endParaRPr lang="zh-CN" altLang="en-US"/>
        </a:p>
      </dgm:t>
    </dgm:pt>
    <dgm:pt modelId="{462F2F22-49F4-4052-8AB0-A7495BA39C80}" type="sibTrans" cxnId="{4A272741-971B-462F-8DAE-37B6D26550B0}">
      <dgm:prSet/>
      <dgm:spPr/>
      <dgm:t>
        <a:bodyPr/>
        <a:lstStyle/>
        <a:p>
          <a:endParaRPr lang="zh-CN" altLang="en-US"/>
        </a:p>
      </dgm:t>
    </dgm:pt>
    <dgm:pt modelId="{642EB5E7-E431-433E-9824-03DC46372D46}">
      <dgm:prSet phldrT="[文本]"/>
      <dgm:spPr/>
      <dgm:t>
        <a:bodyPr/>
        <a:lstStyle/>
        <a:p>
          <a:r>
            <a:rPr lang="en-US" b="1" i="0" dirty="0" err="1" smtClean="0"/>
            <a:t>IoC</a:t>
          </a:r>
          <a:r>
            <a:rPr lang="en-US" b="1" i="0" dirty="0" smtClean="0"/>
            <a:t> </a:t>
          </a:r>
          <a:r>
            <a:rPr lang="zh-CN" altLang="en-US" b="1" i="0" dirty="0" smtClean="0"/>
            <a:t>控制反转</a:t>
          </a:r>
          <a:endParaRPr lang="zh-CN" altLang="en-US" dirty="0"/>
        </a:p>
      </dgm:t>
    </dgm:pt>
    <dgm:pt modelId="{ED32AAC3-8A12-40F3-B8A6-56B45B94BF30}" type="parTrans" cxnId="{CD47ECC0-BC34-4F54-82F7-B7B00205965B}">
      <dgm:prSet/>
      <dgm:spPr/>
      <dgm:t>
        <a:bodyPr/>
        <a:lstStyle/>
        <a:p>
          <a:endParaRPr lang="zh-CN" altLang="en-US"/>
        </a:p>
      </dgm:t>
    </dgm:pt>
    <dgm:pt modelId="{DCBD2EE8-F9A9-4E90-AA14-AAC07D4599F9}" type="sibTrans" cxnId="{CD47ECC0-BC34-4F54-82F7-B7B00205965B}">
      <dgm:prSet/>
      <dgm:spPr/>
      <dgm:t>
        <a:bodyPr/>
        <a:lstStyle/>
        <a:p>
          <a:endParaRPr lang="zh-CN" altLang="en-US"/>
        </a:p>
      </dgm:t>
    </dgm:pt>
    <dgm:pt modelId="{D8D33AAA-B1E2-4FD0-80F7-0854C1066353}">
      <dgm:prSet phldrT="[文本]"/>
      <dgm:spPr/>
      <dgm:t>
        <a:bodyPr/>
        <a:lstStyle/>
        <a:p>
          <a:r>
            <a:rPr lang="en-US" b="1" i="0" dirty="0" smtClean="0"/>
            <a:t>JUnit</a:t>
          </a:r>
          <a:endParaRPr lang="zh-CN" altLang="en-US" dirty="0"/>
        </a:p>
      </dgm:t>
    </dgm:pt>
    <dgm:pt modelId="{548D6902-FD61-4EE5-A257-B7BCAD5CD7A0}" type="parTrans" cxnId="{2DC2D822-4F14-4C29-B96B-17C5ED730F77}">
      <dgm:prSet/>
      <dgm:spPr/>
      <dgm:t>
        <a:bodyPr/>
        <a:lstStyle/>
        <a:p>
          <a:endParaRPr lang="zh-CN" altLang="en-US"/>
        </a:p>
      </dgm:t>
    </dgm:pt>
    <dgm:pt modelId="{2EEB4152-9AEC-4381-86DC-5BAE614E375D}" type="sibTrans" cxnId="{2DC2D822-4F14-4C29-B96B-17C5ED730F77}">
      <dgm:prSet/>
      <dgm:spPr/>
      <dgm:t>
        <a:bodyPr/>
        <a:lstStyle/>
        <a:p>
          <a:endParaRPr lang="zh-CN" altLang="en-US"/>
        </a:p>
      </dgm:t>
    </dgm:pt>
    <dgm:pt modelId="{25E38E22-6832-4AF5-B970-FDE00DF99309}">
      <dgm:prSet phldrT="[文本]"/>
      <dgm:spPr/>
      <dgm:t>
        <a:bodyPr/>
        <a:lstStyle/>
        <a:p>
          <a:r>
            <a:rPr lang="en-US" b="1" i="0" dirty="0" smtClean="0"/>
            <a:t>Java Bean</a:t>
          </a:r>
          <a:endParaRPr lang="zh-CN" altLang="en-US" dirty="0"/>
        </a:p>
      </dgm:t>
    </dgm:pt>
    <dgm:pt modelId="{820C9C84-038F-4A37-952B-9DC28344809E}" type="parTrans" cxnId="{009E7D4E-5896-458C-A593-485D48384E65}">
      <dgm:prSet/>
      <dgm:spPr/>
      <dgm:t>
        <a:bodyPr/>
        <a:lstStyle/>
        <a:p>
          <a:endParaRPr lang="zh-CN" altLang="en-US"/>
        </a:p>
      </dgm:t>
    </dgm:pt>
    <dgm:pt modelId="{4087E277-FB3B-48AE-B7C7-BFB207D13C45}" type="sibTrans" cxnId="{009E7D4E-5896-458C-A593-485D48384E65}">
      <dgm:prSet/>
      <dgm:spPr/>
      <dgm:t>
        <a:bodyPr/>
        <a:lstStyle/>
        <a:p>
          <a:endParaRPr lang="zh-CN" altLang="en-US"/>
        </a:p>
      </dgm:t>
    </dgm:pt>
    <dgm:pt modelId="{6FCE945C-8AFE-4514-B34E-85053979B26A}">
      <dgm:prSet phldrT="[文本]"/>
      <dgm:spPr/>
      <dgm:t>
        <a:bodyPr/>
        <a:lstStyle/>
        <a:p>
          <a:r>
            <a:rPr lang="en-US" altLang="zh-CN" dirty="0" err="1" smtClean="0"/>
            <a:t>Vue</a:t>
          </a:r>
          <a:endParaRPr lang="zh-CN" altLang="en-US" dirty="0"/>
        </a:p>
      </dgm:t>
    </dgm:pt>
    <dgm:pt modelId="{5C712DB6-9288-4821-8ED9-8F7DCD0E927B}" type="parTrans" cxnId="{F5EACA2B-7270-483B-A897-DBE1C9B614B5}">
      <dgm:prSet/>
      <dgm:spPr/>
      <dgm:t>
        <a:bodyPr/>
        <a:lstStyle/>
        <a:p>
          <a:endParaRPr lang="zh-CN" altLang="en-US"/>
        </a:p>
      </dgm:t>
    </dgm:pt>
    <dgm:pt modelId="{00A5CC6B-95FE-4722-B835-4DA772CC1B2E}" type="sibTrans" cxnId="{F5EACA2B-7270-483B-A897-DBE1C9B614B5}">
      <dgm:prSet/>
      <dgm:spPr/>
      <dgm:t>
        <a:bodyPr/>
        <a:lstStyle/>
        <a:p>
          <a:endParaRPr lang="zh-CN" altLang="en-US"/>
        </a:p>
      </dgm:t>
    </dgm:pt>
    <dgm:pt modelId="{54828FB1-009B-4CDF-A1C8-6EE4A8720E14}">
      <dgm:prSet phldrT="[文本]"/>
      <dgm:spPr/>
      <dgm:t>
        <a:bodyPr/>
        <a:lstStyle/>
        <a:p>
          <a:r>
            <a:rPr lang="en-US" altLang="zh-CN" dirty="0" smtClean="0"/>
            <a:t>MVVM</a:t>
          </a:r>
          <a:endParaRPr lang="zh-CN" altLang="en-US" dirty="0"/>
        </a:p>
      </dgm:t>
    </dgm:pt>
    <dgm:pt modelId="{6A13A98B-DED0-4332-95A3-8B6C1CDB8A18}" type="parTrans" cxnId="{19E85A47-9A0E-4046-824A-D70491FAB946}">
      <dgm:prSet/>
      <dgm:spPr/>
      <dgm:t>
        <a:bodyPr/>
        <a:lstStyle/>
        <a:p>
          <a:endParaRPr lang="zh-CN" altLang="en-US"/>
        </a:p>
      </dgm:t>
    </dgm:pt>
    <dgm:pt modelId="{2FED9322-A4EC-4B37-A82F-A6EB7CAC37C7}" type="sibTrans" cxnId="{19E85A47-9A0E-4046-824A-D70491FAB946}">
      <dgm:prSet/>
      <dgm:spPr/>
      <dgm:t>
        <a:bodyPr/>
        <a:lstStyle/>
        <a:p>
          <a:endParaRPr lang="zh-CN" altLang="en-US"/>
        </a:p>
      </dgm:t>
    </dgm:pt>
    <dgm:pt modelId="{A9A53B0A-D0F5-435A-89B2-C5C7E8860C5C}">
      <dgm:prSet phldrT="[文本]"/>
      <dgm:spPr/>
      <dgm:t>
        <a:bodyPr/>
        <a:lstStyle/>
        <a:p>
          <a:r>
            <a:rPr lang="en-US" altLang="zh-CN" dirty="0" smtClean="0"/>
            <a:t>DOM</a:t>
          </a:r>
          <a:endParaRPr lang="zh-CN" altLang="en-US" dirty="0"/>
        </a:p>
      </dgm:t>
    </dgm:pt>
    <dgm:pt modelId="{1970D05E-0FC7-45EF-9F29-36156420590F}" type="parTrans" cxnId="{BDDEAD02-64F8-4E54-A5B9-1861B5FF270C}">
      <dgm:prSet/>
      <dgm:spPr/>
      <dgm:t>
        <a:bodyPr/>
        <a:lstStyle/>
        <a:p>
          <a:endParaRPr lang="zh-CN" altLang="en-US"/>
        </a:p>
      </dgm:t>
    </dgm:pt>
    <dgm:pt modelId="{9ECE6D37-4F94-4864-A1F8-47170E372457}" type="sibTrans" cxnId="{BDDEAD02-64F8-4E54-A5B9-1861B5FF270C}">
      <dgm:prSet/>
      <dgm:spPr/>
      <dgm:t>
        <a:bodyPr/>
        <a:lstStyle/>
        <a:p>
          <a:endParaRPr lang="zh-CN" altLang="en-US"/>
        </a:p>
      </dgm:t>
    </dgm:pt>
    <dgm:pt modelId="{7B7BA1DE-0399-4861-865D-79B9C6F6972B}">
      <dgm:prSet phldrT="[文本]"/>
      <dgm:spPr/>
      <dgm:t>
        <a:bodyPr/>
        <a:lstStyle/>
        <a:p>
          <a:r>
            <a:rPr lang="en-US" altLang="en-US" dirty="0" smtClean="0"/>
            <a:t>Swagger</a:t>
          </a:r>
          <a:endParaRPr lang="zh-CN" altLang="en-US" dirty="0"/>
        </a:p>
      </dgm:t>
    </dgm:pt>
    <dgm:pt modelId="{ABE73A5E-32CE-4D63-B7CA-1D4981A7E570}" type="parTrans" cxnId="{E89C935D-1FF5-4C58-BB55-2B1E331B747C}">
      <dgm:prSet/>
      <dgm:spPr/>
      <dgm:t>
        <a:bodyPr/>
        <a:lstStyle/>
        <a:p>
          <a:endParaRPr lang="zh-CN" altLang="en-US"/>
        </a:p>
      </dgm:t>
    </dgm:pt>
    <dgm:pt modelId="{EAF9849B-BBB4-4D06-B865-5F64039BA6F4}" type="sibTrans" cxnId="{E89C935D-1FF5-4C58-BB55-2B1E331B747C}">
      <dgm:prSet/>
      <dgm:spPr/>
      <dgm:t>
        <a:bodyPr/>
        <a:lstStyle/>
        <a:p>
          <a:endParaRPr lang="zh-CN" altLang="en-US"/>
        </a:p>
      </dgm:t>
    </dgm:pt>
    <dgm:pt modelId="{815E1D5D-99CE-4959-8257-BDECB5540AB2}">
      <dgm:prSet phldrT="[文本]"/>
      <dgm:spPr/>
      <dgm:t>
        <a:bodyPr/>
        <a:lstStyle/>
        <a:p>
          <a:r>
            <a:rPr lang="en-US" altLang="zh-CN" dirty="0" smtClean="0"/>
            <a:t>Spring cloud</a:t>
          </a:r>
          <a:endParaRPr lang="zh-CN" altLang="en-US" dirty="0"/>
        </a:p>
      </dgm:t>
    </dgm:pt>
    <dgm:pt modelId="{A943A590-6EFE-47D1-B194-660F5CD3E9DC}" type="parTrans" cxnId="{AA8B2420-1D07-41CE-A79A-381A78D2E978}">
      <dgm:prSet/>
      <dgm:spPr/>
      <dgm:t>
        <a:bodyPr/>
        <a:lstStyle/>
        <a:p>
          <a:endParaRPr lang="zh-CN" altLang="en-US"/>
        </a:p>
      </dgm:t>
    </dgm:pt>
    <dgm:pt modelId="{EB71FEB7-02CE-4158-B999-19A6D3917F57}" type="sibTrans" cxnId="{AA8B2420-1D07-41CE-A79A-381A78D2E978}">
      <dgm:prSet/>
      <dgm:spPr/>
      <dgm:t>
        <a:bodyPr/>
        <a:lstStyle/>
        <a:p>
          <a:endParaRPr lang="zh-CN" altLang="en-US"/>
        </a:p>
      </dgm:t>
    </dgm:pt>
    <dgm:pt modelId="{A446BDFD-B0B7-41CE-92CB-F2D01134D481}">
      <dgm:prSet phldrT="[文本]"/>
      <dgm:spPr/>
      <dgm:t>
        <a:bodyPr/>
        <a:lstStyle/>
        <a:p>
          <a:r>
            <a:rPr lang="en-US" altLang="zh-CN" dirty="0" err="1" smtClean="0"/>
            <a:t>SpringFox</a:t>
          </a:r>
          <a:endParaRPr lang="zh-CN" altLang="en-US" dirty="0"/>
        </a:p>
      </dgm:t>
    </dgm:pt>
    <dgm:pt modelId="{4E987334-4187-4BC7-A062-35D6BDCEB4DD}" type="parTrans" cxnId="{A48FC2D7-F113-498E-91BD-F2115576ACD9}">
      <dgm:prSet/>
      <dgm:spPr/>
      <dgm:t>
        <a:bodyPr/>
        <a:lstStyle/>
        <a:p>
          <a:endParaRPr lang="zh-CN" altLang="en-US"/>
        </a:p>
      </dgm:t>
    </dgm:pt>
    <dgm:pt modelId="{D65AFFEA-505D-4D20-A3D4-273C41DE5917}" type="sibTrans" cxnId="{A48FC2D7-F113-498E-91BD-F2115576ACD9}">
      <dgm:prSet/>
      <dgm:spPr/>
      <dgm:t>
        <a:bodyPr/>
        <a:lstStyle/>
        <a:p>
          <a:endParaRPr lang="zh-CN" altLang="en-US"/>
        </a:p>
      </dgm:t>
    </dgm:pt>
    <dgm:pt modelId="{B91A5AE3-3D38-48DD-B71C-8A09F0FF2CDB}">
      <dgm:prSet phldrT="[文本]"/>
      <dgm:spPr/>
      <dgm:t>
        <a:bodyPr/>
        <a:lstStyle/>
        <a:p>
          <a:r>
            <a:rPr lang="zh-CN" altLang="en-US" dirty="0" smtClean="0"/>
            <a:t>项目开发</a:t>
          </a:r>
          <a:endParaRPr lang="zh-CN" altLang="en-US" dirty="0"/>
        </a:p>
      </dgm:t>
    </dgm:pt>
    <dgm:pt modelId="{37DF6FCE-D2E7-4746-8CCC-199825A46E63}" type="parTrans" cxnId="{55295985-E8D4-4D4B-902E-166447386C01}">
      <dgm:prSet/>
      <dgm:spPr/>
      <dgm:t>
        <a:bodyPr/>
        <a:lstStyle/>
        <a:p>
          <a:endParaRPr lang="zh-CN" altLang="en-US"/>
        </a:p>
      </dgm:t>
    </dgm:pt>
    <dgm:pt modelId="{2361682C-B2B8-4A39-BF03-86E0256B9BF3}" type="sibTrans" cxnId="{55295985-E8D4-4D4B-902E-166447386C01}">
      <dgm:prSet/>
      <dgm:spPr/>
      <dgm:t>
        <a:bodyPr/>
        <a:lstStyle/>
        <a:p>
          <a:endParaRPr lang="zh-CN" altLang="en-US"/>
        </a:p>
      </dgm:t>
    </dgm:pt>
    <dgm:pt modelId="{336868C0-9926-494C-B87F-2D33BFEAEFC4}">
      <dgm:prSet phldrT="[文本]"/>
      <dgm:spPr/>
      <dgm:t>
        <a:bodyPr/>
        <a:lstStyle/>
        <a:p>
          <a:r>
            <a:rPr lang="zh-CN" altLang="en-US" dirty="0" smtClean="0"/>
            <a:t>生态圈</a:t>
          </a:r>
          <a:endParaRPr lang="zh-CN" altLang="en-US" dirty="0"/>
        </a:p>
      </dgm:t>
    </dgm:pt>
    <dgm:pt modelId="{B5D18B96-5917-4FDB-A5AB-F896EC475089}" type="parTrans" cxnId="{6877CB1E-5A2D-467E-8EF8-64058AFA5E6D}">
      <dgm:prSet/>
      <dgm:spPr/>
      <dgm:t>
        <a:bodyPr/>
        <a:lstStyle/>
        <a:p>
          <a:endParaRPr lang="zh-CN" altLang="en-US"/>
        </a:p>
      </dgm:t>
    </dgm:pt>
    <dgm:pt modelId="{83A454AF-651F-40CB-9071-4D241ED923B4}" type="sibTrans" cxnId="{6877CB1E-5A2D-467E-8EF8-64058AFA5E6D}">
      <dgm:prSet/>
      <dgm:spPr/>
      <dgm:t>
        <a:bodyPr/>
        <a:lstStyle/>
        <a:p>
          <a:endParaRPr lang="zh-CN" altLang="en-US"/>
        </a:p>
      </dgm:t>
    </dgm:pt>
    <dgm:pt modelId="{48C24158-8095-48BA-9237-5355BEE2B371}">
      <dgm:prSet phldrT="[文本]"/>
      <dgm:spPr/>
      <dgm:t>
        <a:bodyPr/>
        <a:lstStyle/>
        <a:p>
          <a:r>
            <a:rPr lang="zh-CN" altLang="en-US" dirty="0" smtClean="0"/>
            <a:t>系统集成</a:t>
          </a:r>
          <a:endParaRPr lang="zh-CN" altLang="en-US" dirty="0"/>
        </a:p>
      </dgm:t>
    </dgm:pt>
    <dgm:pt modelId="{8A517CD9-FF78-4B8E-8F29-83157B8466A6}" type="parTrans" cxnId="{E762FAC1-85C2-4D5A-AB53-67610A049BD0}">
      <dgm:prSet/>
      <dgm:spPr/>
      <dgm:t>
        <a:bodyPr/>
        <a:lstStyle/>
        <a:p>
          <a:endParaRPr lang="zh-CN" altLang="en-US"/>
        </a:p>
      </dgm:t>
    </dgm:pt>
    <dgm:pt modelId="{3F6D0C55-C5BF-4EF1-A231-BBA0E8C6D41D}" type="sibTrans" cxnId="{E762FAC1-85C2-4D5A-AB53-67610A049BD0}">
      <dgm:prSet/>
      <dgm:spPr/>
      <dgm:t>
        <a:bodyPr/>
        <a:lstStyle/>
        <a:p>
          <a:endParaRPr lang="zh-CN" altLang="en-US"/>
        </a:p>
      </dgm:t>
    </dgm:pt>
    <dgm:pt modelId="{5F56A359-0C3E-44BA-A084-223899ED2498}">
      <dgm:prSet phldrT="[文本]"/>
      <dgm:spPr/>
      <dgm:t>
        <a:bodyPr/>
        <a:lstStyle/>
        <a:p>
          <a:r>
            <a:rPr lang="en-US" altLang="zh-CN" b="1" i="0" dirty="0" smtClean="0"/>
            <a:t>Java</a:t>
          </a:r>
          <a:r>
            <a:rPr lang="zh-CN" altLang="en-US" b="1" i="0" dirty="0" smtClean="0"/>
            <a:t>的注解</a:t>
          </a:r>
          <a:endParaRPr lang="zh-CN" altLang="en-US" dirty="0"/>
        </a:p>
      </dgm:t>
    </dgm:pt>
    <dgm:pt modelId="{CEDF5A9C-D056-4EE3-ABAD-49972591B118}" type="parTrans" cxnId="{7B07F275-DF68-49A5-96B7-58B3B6F1FB8F}">
      <dgm:prSet/>
      <dgm:spPr/>
      <dgm:t>
        <a:bodyPr/>
        <a:lstStyle/>
        <a:p>
          <a:endParaRPr lang="zh-CN" altLang="en-US"/>
        </a:p>
      </dgm:t>
    </dgm:pt>
    <dgm:pt modelId="{0D24A55D-A2A9-4651-98BF-7DE8B388CAC8}" type="sibTrans" cxnId="{7B07F275-DF68-49A5-96B7-58B3B6F1FB8F}">
      <dgm:prSet/>
      <dgm:spPr/>
      <dgm:t>
        <a:bodyPr/>
        <a:lstStyle/>
        <a:p>
          <a:endParaRPr lang="zh-CN" altLang="en-US"/>
        </a:p>
      </dgm:t>
    </dgm:pt>
    <dgm:pt modelId="{8127F9F9-885C-44AF-BE17-F43DBE41661E}">
      <dgm:prSet phldrT="[文本]"/>
      <dgm:spPr/>
      <dgm:t>
        <a:bodyPr/>
        <a:lstStyle/>
        <a:p>
          <a:r>
            <a:rPr lang="en-US" altLang="zh-CN" dirty="0" smtClean="0"/>
            <a:t>VUE</a:t>
          </a:r>
          <a:r>
            <a:rPr lang="zh-CN" altLang="en-US" dirty="0" smtClean="0"/>
            <a:t>原理</a:t>
          </a:r>
          <a:endParaRPr lang="zh-CN" altLang="en-US" dirty="0"/>
        </a:p>
      </dgm:t>
    </dgm:pt>
    <dgm:pt modelId="{712BA5FB-96DE-4D99-BF79-2B96C9F5950B}" type="parTrans" cxnId="{8A251104-F21D-4057-B5DC-63D6AC9EEF20}">
      <dgm:prSet/>
      <dgm:spPr/>
      <dgm:t>
        <a:bodyPr/>
        <a:lstStyle/>
        <a:p>
          <a:endParaRPr lang="zh-CN" altLang="en-US"/>
        </a:p>
      </dgm:t>
    </dgm:pt>
    <dgm:pt modelId="{2DE51445-28B3-4A1B-8ABC-42C419BDC41D}" type="sibTrans" cxnId="{8A251104-F21D-4057-B5DC-63D6AC9EEF20}">
      <dgm:prSet/>
      <dgm:spPr/>
      <dgm:t>
        <a:bodyPr/>
        <a:lstStyle/>
        <a:p>
          <a:endParaRPr lang="zh-CN" altLang="en-US"/>
        </a:p>
      </dgm:t>
    </dgm:pt>
    <dgm:pt modelId="{75A72B69-F4D8-48A6-8226-7DE5546798B5}">
      <dgm:prSet phldrT="[文本]"/>
      <dgm:spPr/>
      <dgm:t>
        <a:bodyPr/>
        <a:lstStyle/>
        <a:p>
          <a:r>
            <a:rPr lang="en-US" altLang="zh-CN" dirty="0" smtClean="0"/>
            <a:t>MVC</a:t>
          </a:r>
          <a:endParaRPr lang="zh-CN" altLang="en-US" dirty="0"/>
        </a:p>
      </dgm:t>
    </dgm:pt>
    <dgm:pt modelId="{3DA79813-343B-4ED4-91A0-B6EC7B3BA08F}" type="parTrans" cxnId="{BF5A40D8-0E4D-47B3-858E-91456D159933}">
      <dgm:prSet/>
      <dgm:spPr/>
      <dgm:t>
        <a:bodyPr/>
        <a:lstStyle/>
        <a:p>
          <a:endParaRPr lang="zh-CN" altLang="en-US"/>
        </a:p>
      </dgm:t>
    </dgm:pt>
    <dgm:pt modelId="{2E956CD6-8991-4879-850D-46D969A5BB6A}" type="sibTrans" cxnId="{BF5A40D8-0E4D-47B3-858E-91456D159933}">
      <dgm:prSet/>
      <dgm:spPr/>
      <dgm:t>
        <a:bodyPr/>
        <a:lstStyle/>
        <a:p>
          <a:endParaRPr lang="zh-CN" altLang="en-US"/>
        </a:p>
      </dgm:t>
    </dgm:pt>
    <dgm:pt modelId="{231C71E9-9935-46E7-B28C-DA1F4E3DDE6C}">
      <dgm:prSet phldrT="[文本]"/>
      <dgm:spPr/>
      <dgm:t>
        <a:bodyPr/>
        <a:lstStyle/>
        <a:p>
          <a:r>
            <a:rPr lang="en-US" altLang="zh-CN" dirty="0" smtClean="0"/>
            <a:t>API</a:t>
          </a:r>
          <a:endParaRPr lang="zh-CN" altLang="en-US" dirty="0"/>
        </a:p>
      </dgm:t>
    </dgm:pt>
    <dgm:pt modelId="{D062FB36-1C8D-4B0C-9B0C-996BC1FE29F8}" type="parTrans" cxnId="{25605794-F511-4AD8-A511-91482DA1F543}">
      <dgm:prSet/>
      <dgm:spPr/>
      <dgm:t>
        <a:bodyPr/>
        <a:lstStyle/>
        <a:p>
          <a:endParaRPr lang="zh-CN" altLang="en-US"/>
        </a:p>
      </dgm:t>
    </dgm:pt>
    <dgm:pt modelId="{FAAA373B-A253-4BA0-A573-EF7FBD568BF8}" type="sibTrans" cxnId="{25605794-F511-4AD8-A511-91482DA1F543}">
      <dgm:prSet/>
      <dgm:spPr/>
      <dgm:t>
        <a:bodyPr/>
        <a:lstStyle/>
        <a:p>
          <a:endParaRPr lang="zh-CN" altLang="en-US"/>
        </a:p>
      </dgm:t>
    </dgm:pt>
    <dgm:pt modelId="{1EFCC07A-0E7D-4705-8B61-7F27E17141D5}">
      <dgm:prSet phldrT="[文本]"/>
      <dgm:spPr/>
      <dgm:t>
        <a:bodyPr/>
        <a:lstStyle/>
        <a:p>
          <a:r>
            <a:rPr lang="en-US" altLang="zh-CN" dirty="0" smtClean="0"/>
            <a:t>RESTFUL</a:t>
          </a:r>
          <a:endParaRPr lang="zh-CN" altLang="en-US" dirty="0"/>
        </a:p>
      </dgm:t>
    </dgm:pt>
    <dgm:pt modelId="{A4AB58EA-779D-4C3D-A751-26C63D8DC8BB}" type="parTrans" cxnId="{53382040-0552-444D-ABEE-1B18A3FA63EE}">
      <dgm:prSet/>
      <dgm:spPr/>
      <dgm:t>
        <a:bodyPr/>
        <a:lstStyle/>
        <a:p>
          <a:endParaRPr lang="zh-CN" altLang="en-US"/>
        </a:p>
      </dgm:t>
    </dgm:pt>
    <dgm:pt modelId="{45A0F4B6-946D-4C96-A252-F90B4CB19775}" type="sibTrans" cxnId="{53382040-0552-444D-ABEE-1B18A3FA63EE}">
      <dgm:prSet/>
      <dgm:spPr/>
      <dgm:t>
        <a:bodyPr/>
        <a:lstStyle/>
        <a:p>
          <a:endParaRPr lang="zh-CN" altLang="en-US"/>
        </a:p>
      </dgm:t>
    </dgm:pt>
    <dgm:pt modelId="{D601F565-7D2D-4407-BB85-43954082E8DA}">
      <dgm:prSet phldrT="[文本]"/>
      <dgm:spPr/>
      <dgm:t>
        <a:bodyPr/>
        <a:lstStyle/>
        <a:p>
          <a:r>
            <a:rPr lang="en-US" altLang="zh-CN" dirty="0" smtClean="0"/>
            <a:t>NPM</a:t>
          </a:r>
          <a:endParaRPr lang="zh-CN" altLang="en-US" dirty="0"/>
        </a:p>
      </dgm:t>
    </dgm:pt>
    <dgm:pt modelId="{81F03595-E182-43E2-B264-71A5F8202B34}" type="parTrans" cxnId="{4DF58B29-DEBC-4FD3-96C9-301C7117E933}">
      <dgm:prSet/>
      <dgm:spPr/>
      <dgm:t>
        <a:bodyPr/>
        <a:lstStyle/>
        <a:p>
          <a:endParaRPr lang="zh-CN" altLang="en-US"/>
        </a:p>
      </dgm:t>
    </dgm:pt>
    <dgm:pt modelId="{5493A72E-715D-49A8-9199-4F6599B74761}" type="sibTrans" cxnId="{4DF58B29-DEBC-4FD3-96C9-301C7117E933}">
      <dgm:prSet/>
      <dgm:spPr/>
      <dgm:t>
        <a:bodyPr/>
        <a:lstStyle/>
        <a:p>
          <a:endParaRPr lang="zh-CN" altLang="en-US"/>
        </a:p>
      </dgm:t>
    </dgm:pt>
    <dgm:pt modelId="{7807FA52-05C9-4338-B71B-FA16835F462B}">
      <dgm:prSet phldrT="[文本]"/>
      <dgm:spPr/>
      <dgm:t>
        <a:bodyPr/>
        <a:lstStyle/>
        <a:p>
          <a:r>
            <a:rPr lang="zh-CN" altLang="en-US" dirty="0" smtClean="0"/>
            <a:t>微服务</a:t>
          </a:r>
          <a:endParaRPr lang="zh-CN" altLang="en-US" dirty="0"/>
        </a:p>
      </dgm:t>
    </dgm:pt>
    <dgm:pt modelId="{D5EC65BA-F1A8-46A7-810C-4EBDC989BEA9}" type="parTrans" cxnId="{ECA8EA65-5853-4BF7-ACBA-E5965CAB74F2}">
      <dgm:prSet/>
      <dgm:spPr/>
      <dgm:t>
        <a:bodyPr/>
        <a:lstStyle/>
        <a:p>
          <a:endParaRPr lang="zh-CN" altLang="en-US"/>
        </a:p>
      </dgm:t>
    </dgm:pt>
    <dgm:pt modelId="{AD7AA3E1-A7CC-4BFF-9B63-51705C37B01D}" type="sibTrans" cxnId="{ECA8EA65-5853-4BF7-ACBA-E5965CAB74F2}">
      <dgm:prSet/>
      <dgm:spPr/>
      <dgm:t>
        <a:bodyPr/>
        <a:lstStyle/>
        <a:p>
          <a:endParaRPr lang="zh-CN" altLang="en-US"/>
        </a:p>
      </dgm:t>
    </dgm:pt>
    <dgm:pt modelId="{62FFCC1B-BAF5-4E54-9B53-5CB0DCB65482}">
      <dgm:prSet phldrT="[文本]"/>
      <dgm:spPr/>
      <dgm:t>
        <a:bodyPr/>
        <a:lstStyle/>
        <a:p>
          <a:r>
            <a:rPr lang="en-US" altLang="zh-CN" dirty="0" smtClean="0"/>
            <a:t>Spring boot</a:t>
          </a:r>
          <a:r>
            <a:rPr lang="zh-CN" altLang="en-US" dirty="0" smtClean="0"/>
            <a:t>与</a:t>
          </a:r>
          <a:r>
            <a:rPr lang="en-US" altLang="zh-CN" dirty="0" smtClean="0"/>
            <a:t>cloud</a:t>
          </a:r>
          <a:endParaRPr lang="zh-CN" altLang="en-US" dirty="0"/>
        </a:p>
      </dgm:t>
    </dgm:pt>
    <dgm:pt modelId="{FCEF4FB3-5716-41EF-B341-60EC6FAF5BCC}" type="parTrans" cxnId="{B6CC0258-0159-479C-A158-E66AD887C138}">
      <dgm:prSet/>
      <dgm:spPr/>
      <dgm:t>
        <a:bodyPr/>
        <a:lstStyle/>
        <a:p>
          <a:endParaRPr lang="zh-CN" altLang="en-US"/>
        </a:p>
      </dgm:t>
    </dgm:pt>
    <dgm:pt modelId="{B042619C-468A-4F35-978D-96A81DA4F754}" type="sibTrans" cxnId="{B6CC0258-0159-479C-A158-E66AD887C138}">
      <dgm:prSet/>
      <dgm:spPr/>
      <dgm:t>
        <a:bodyPr/>
        <a:lstStyle/>
        <a:p>
          <a:endParaRPr lang="zh-CN" altLang="en-US"/>
        </a:p>
      </dgm:t>
    </dgm:pt>
    <dgm:pt modelId="{E567B340-DF5D-4B37-90E1-ABFF1D5E6598}">
      <dgm:prSet phldrT="[文本]"/>
      <dgm:spPr/>
      <dgm:t>
        <a:bodyPr/>
        <a:lstStyle/>
        <a:p>
          <a:r>
            <a:rPr lang="zh-CN" altLang="en-US" dirty="0" smtClean="0"/>
            <a:t>核心注解</a:t>
          </a:r>
          <a:endParaRPr lang="zh-CN" altLang="en-US" dirty="0"/>
        </a:p>
      </dgm:t>
    </dgm:pt>
    <dgm:pt modelId="{9235DD33-D2AC-487B-B641-CC6210B46BE3}" type="parTrans" cxnId="{A9EBB69B-9E06-4CD0-81B3-6BF73103395D}">
      <dgm:prSet/>
      <dgm:spPr/>
      <dgm:t>
        <a:bodyPr/>
        <a:lstStyle/>
        <a:p>
          <a:endParaRPr lang="zh-CN" altLang="en-US"/>
        </a:p>
      </dgm:t>
    </dgm:pt>
    <dgm:pt modelId="{AA7FC335-8817-4ABC-9FF4-72DDEBD52FBB}" type="sibTrans" cxnId="{A9EBB69B-9E06-4CD0-81B3-6BF73103395D}">
      <dgm:prSet/>
      <dgm:spPr/>
      <dgm:t>
        <a:bodyPr/>
        <a:lstStyle/>
        <a:p>
          <a:endParaRPr lang="zh-CN" altLang="en-US"/>
        </a:p>
      </dgm:t>
    </dgm:pt>
    <dgm:pt modelId="{D1A49003-5115-402F-A5D4-0A51BA15F0EA}">
      <dgm:prSet phldrT="[文本]"/>
      <dgm:spPr/>
      <dgm:t>
        <a:bodyPr/>
        <a:lstStyle/>
        <a:p>
          <a:r>
            <a:rPr lang="zh-CN" altLang="en-US" dirty="0" smtClean="0"/>
            <a:t>需求文档</a:t>
          </a:r>
          <a:endParaRPr lang="zh-CN" altLang="en-US" dirty="0"/>
        </a:p>
      </dgm:t>
    </dgm:pt>
    <dgm:pt modelId="{5C1E36B6-3D35-442E-BCA7-DA25EA719C76}" type="parTrans" cxnId="{0388AE70-34FC-48D9-A784-6CA64896BB3E}">
      <dgm:prSet/>
      <dgm:spPr/>
      <dgm:t>
        <a:bodyPr/>
        <a:lstStyle/>
        <a:p>
          <a:endParaRPr lang="zh-CN" altLang="en-US"/>
        </a:p>
      </dgm:t>
    </dgm:pt>
    <dgm:pt modelId="{B1C4808A-13E8-4EA1-A1FB-B6450E0EB477}" type="sibTrans" cxnId="{0388AE70-34FC-48D9-A784-6CA64896BB3E}">
      <dgm:prSet/>
      <dgm:spPr/>
      <dgm:t>
        <a:bodyPr/>
        <a:lstStyle/>
        <a:p>
          <a:endParaRPr lang="zh-CN" altLang="en-US"/>
        </a:p>
      </dgm:t>
    </dgm:pt>
    <dgm:pt modelId="{3AC2D755-60B7-4C51-89B0-6F1889C6ED9F}">
      <dgm:prSet phldrT="[文本]"/>
      <dgm:spPr/>
      <dgm:t>
        <a:bodyPr/>
        <a:lstStyle/>
        <a:p>
          <a:r>
            <a:rPr lang="zh-CN" altLang="en-US" dirty="0" smtClean="0"/>
            <a:t>设计文档</a:t>
          </a:r>
          <a:endParaRPr lang="zh-CN" altLang="en-US" dirty="0"/>
        </a:p>
      </dgm:t>
    </dgm:pt>
    <dgm:pt modelId="{9DD25187-D6FD-4E89-818F-863909665E55}" type="parTrans" cxnId="{7A6F5F49-240F-4D31-9C49-4C06C48E0D58}">
      <dgm:prSet/>
      <dgm:spPr/>
      <dgm:t>
        <a:bodyPr/>
        <a:lstStyle/>
        <a:p>
          <a:endParaRPr lang="zh-CN" altLang="en-US"/>
        </a:p>
      </dgm:t>
    </dgm:pt>
    <dgm:pt modelId="{8D96D4E0-0185-4561-A7B9-9856F72B0B12}" type="sibTrans" cxnId="{7A6F5F49-240F-4D31-9C49-4C06C48E0D58}">
      <dgm:prSet/>
      <dgm:spPr/>
      <dgm:t>
        <a:bodyPr/>
        <a:lstStyle/>
        <a:p>
          <a:endParaRPr lang="zh-CN" altLang="en-US"/>
        </a:p>
      </dgm:t>
    </dgm:pt>
    <dgm:pt modelId="{8FD08A39-528C-4632-B55A-71F7C857825C}">
      <dgm:prSet phldrT="[文本]"/>
      <dgm:spPr/>
      <dgm:t>
        <a:bodyPr/>
        <a:lstStyle/>
        <a:p>
          <a:r>
            <a:rPr lang="zh-CN" altLang="en-US" dirty="0" smtClean="0"/>
            <a:t>分工开发</a:t>
          </a:r>
          <a:endParaRPr lang="zh-CN" altLang="en-US" dirty="0"/>
        </a:p>
      </dgm:t>
    </dgm:pt>
    <dgm:pt modelId="{AC618B50-ACC0-406E-9B84-981C536593B7}" type="parTrans" cxnId="{9BD7EEA4-1B2C-43A4-9AA2-6B7A28B3EC89}">
      <dgm:prSet/>
      <dgm:spPr/>
      <dgm:t>
        <a:bodyPr/>
        <a:lstStyle/>
        <a:p>
          <a:endParaRPr lang="zh-CN" altLang="en-US"/>
        </a:p>
      </dgm:t>
    </dgm:pt>
    <dgm:pt modelId="{E9B37384-C52C-4880-B702-79863C84A93A}" type="sibTrans" cxnId="{9BD7EEA4-1B2C-43A4-9AA2-6B7A28B3EC89}">
      <dgm:prSet/>
      <dgm:spPr/>
      <dgm:t>
        <a:bodyPr/>
        <a:lstStyle/>
        <a:p>
          <a:endParaRPr lang="zh-CN" altLang="en-US"/>
        </a:p>
      </dgm:t>
    </dgm:pt>
    <dgm:pt modelId="{D1F171CD-A534-4A97-955F-10FE03F5B354}">
      <dgm:prSet phldrT="[文本]"/>
      <dgm:spPr/>
      <dgm:t>
        <a:bodyPr/>
        <a:lstStyle/>
        <a:p>
          <a:r>
            <a:rPr lang="zh-CN" altLang="en-US" b="1" i="0" dirty="0" smtClean="0"/>
            <a:t>依赖注入</a:t>
          </a:r>
          <a:r>
            <a:rPr lang="en-US" b="1" i="0" dirty="0" smtClean="0"/>
            <a:t>DI</a:t>
          </a:r>
          <a:endParaRPr lang="zh-CN" altLang="en-US" dirty="0"/>
        </a:p>
      </dgm:t>
    </dgm:pt>
    <dgm:pt modelId="{60B897F8-F815-4DFC-A90D-C95C2AA9FB13}" type="parTrans" cxnId="{52D1C540-194E-4D85-BA78-094E90FA390F}">
      <dgm:prSet/>
      <dgm:spPr/>
      <dgm:t>
        <a:bodyPr/>
        <a:lstStyle/>
        <a:p>
          <a:endParaRPr lang="zh-CN" altLang="en-US"/>
        </a:p>
      </dgm:t>
    </dgm:pt>
    <dgm:pt modelId="{CCB3CDEC-807C-4CF0-B6A3-D4EA95D48FF3}" type="sibTrans" cxnId="{52D1C540-194E-4D85-BA78-094E90FA390F}">
      <dgm:prSet/>
      <dgm:spPr/>
      <dgm:t>
        <a:bodyPr/>
        <a:lstStyle/>
        <a:p>
          <a:endParaRPr lang="zh-CN" altLang="en-US"/>
        </a:p>
      </dgm:t>
    </dgm:pt>
    <dgm:pt modelId="{EFADF04C-98A7-4714-93A8-8DC689DF6F2E}">
      <dgm:prSet phldrT="[文本]"/>
      <dgm:spPr/>
      <dgm:t>
        <a:bodyPr/>
        <a:lstStyle/>
        <a:p>
          <a:r>
            <a:rPr lang="en-US" b="1" i="0" dirty="0" smtClean="0"/>
            <a:t>Spring</a:t>
          </a:r>
          <a:r>
            <a:rPr lang="zh-CN" altLang="en-US" b="1" i="0" dirty="0" smtClean="0"/>
            <a:t>容器</a:t>
          </a:r>
          <a:endParaRPr lang="zh-CN" altLang="en-US" dirty="0"/>
        </a:p>
      </dgm:t>
    </dgm:pt>
    <dgm:pt modelId="{33707D8B-16C2-4820-81B6-AAACE0FC72E0}" type="parTrans" cxnId="{7F9C7015-EB7A-4D6C-AFDB-81D60A2F07B0}">
      <dgm:prSet/>
      <dgm:spPr/>
      <dgm:t>
        <a:bodyPr/>
        <a:lstStyle/>
        <a:p>
          <a:endParaRPr lang="zh-CN" altLang="en-US"/>
        </a:p>
      </dgm:t>
    </dgm:pt>
    <dgm:pt modelId="{1AED9C48-6A38-40B7-A7F7-DC3DDC445F8B}" type="sibTrans" cxnId="{7F9C7015-EB7A-4D6C-AFDB-81D60A2F07B0}">
      <dgm:prSet/>
      <dgm:spPr/>
      <dgm:t>
        <a:bodyPr/>
        <a:lstStyle/>
        <a:p>
          <a:endParaRPr lang="zh-CN" altLang="en-US"/>
        </a:p>
      </dgm:t>
    </dgm:pt>
    <dgm:pt modelId="{9D897171-8A1E-4B4A-A011-46BAC7A34E8A}">
      <dgm:prSet phldrT="[文本]"/>
      <dgm:spPr/>
      <dgm:t>
        <a:bodyPr/>
        <a:lstStyle/>
        <a:p>
          <a:r>
            <a:rPr lang="zh-CN" altLang="en-US" b="1" i="0" smtClean="0"/>
            <a:t>利用</a:t>
          </a:r>
          <a:r>
            <a:rPr lang="en-US" altLang="zh-CN" b="1" i="0" smtClean="0"/>
            <a:t>@</a:t>
          </a:r>
          <a:r>
            <a:rPr lang="en-US" b="1" i="0" smtClean="0"/>
            <a:t>Bean</a:t>
          </a:r>
          <a:r>
            <a:rPr lang="zh-CN" altLang="en-US" b="1" i="0" smtClean="0"/>
            <a:t>注解</a:t>
          </a:r>
          <a:endParaRPr lang="zh-CN" altLang="en-US" dirty="0"/>
        </a:p>
      </dgm:t>
    </dgm:pt>
    <dgm:pt modelId="{487FDA7B-DC07-42DC-923C-6975A23D3AD9}" type="parTrans" cxnId="{A198348E-58BD-4749-B1E0-82DD0ED7101B}">
      <dgm:prSet/>
      <dgm:spPr/>
      <dgm:t>
        <a:bodyPr/>
        <a:lstStyle/>
        <a:p>
          <a:endParaRPr lang="zh-CN" altLang="en-US"/>
        </a:p>
      </dgm:t>
    </dgm:pt>
    <dgm:pt modelId="{EAF2C152-DFE5-4FD6-9BE6-31F1EEAF2956}" type="sibTrans" cxnId="{A198348E-58BD-4749-B1E0-82DD0ED7101B}">
      <dgm:prSet/>
      <dgm:spPr/>
      <dgm:t>
        <a:bodyPr/>
        <a:lstStyle/>
        <a:p>
          <a:endParaRPr lang="zh-CN" altLang="en-US"/>
        </a:p>
      </dgm:t>
    </dgm:pt>
    <dgm:pt modelId="{1669AD61-C521-4052-9BB3-33A91B258134}">
      <dgm:prSet phldrT="[文本]"/>
      <dgm:spPr/>
      <dgm:t>
        <a:bodyPr/>
        <a:lstStyle/>
        <a:p>
          <a:r>
            <a:rPr lang="zh-CN" altLang="en-US" b="1" i="0" dirty="0" smtClean="0"/>
            <a:t>组件扫描功能</a:t>
          </a:r>
          <a:endParaRPr lang="zh-CN" altLang="en-US" dirty="0"/>
        </a:p>
      </dgm:t>
    </dgm:pt>
    <dgm:pt modelId="{21E273EB-37DB-4317-A5A5-15E142C68C5D}" type="parTrans" cxnId="{7FB91891-9247-46FC-AD53-9E81C257BB5A}">
      <dgm:prSet/>
      <dgm:spPr/>
      <dgm:t>
        <a:bodyPr/>
        <a:lstStyle/>
        <a:p>
          <a:endParaRPr lang="zh-CN" altLang="en-US"/>
        </a:p>
      </dgm:t>
    </dgm:pt>
    <dgm:pt modelId="{A6B85DA4-13F6-495A-AA95-66C253CDA34F}" type="sibTrans" cxnId="{7FB91891-9247-46FC-AD53-9E81C257BB5A}">
      <dgm:prSet/>
      <dgm:spPr/>
      <dgm:t>
        <a:bodyPr/>
        <a:lstStyle/>
        <a:p>
          <a:endParaRPr lang="zh-CN" altLang="en-US"/>
        </a:p>
      </dgm:t>
    </dgm:pt>
    <dgm:pt modelId="{8F88F6EA-7558-4BA1-BDCC-6190209FF0ED}">
      <dgm:prSet phldrT="[文本]"/>
      <dgm:spPr/>
      <dgm:t>
        <a:bodyPr/>
        <a:lstStyle/>
        <a:p>
          <a:r>
            <a:rPr lang="en-US" b="1" i="0" dirty="0" err="1" smtClean="0"/>
            <a:t>SpringBoot</a:t>
          </a:r>
          <a:r>
            <a:rPr lang="en-US" b="1" i="0" dirty="0" smtClean="0"/>
            <a:t> </a:t>
          </a:r>
          <a:endParaRPr lang="zh-CN" altLang="en-US" dirty="0"/>
        </a:p>
      </dgm:t>
    </dgm:pt>
    <dgm:pt modelId="{1634F944-7881-4E42-AA59-764F96D89BDF}" type="parTrans" cxnId="{7DD992F1-795F-4470-9C15-F13844E77D7D}">
      <dgm:prSet/>
      <dgm:spPr/>
      <dgm:t>
        <a:bodyPr/>
        <a:lstStyle/>
        <a:p>
          <a:endParaRPr lang="zh-CN" altLang="en-US"/>
        </a:p>
      </dgm:t>
    </dgm:pt>
    <dgm:pt modelId="{8CED6D61-DFA9-41F4-972C-EC650CD7206E}" type="sibTrans" cxnId="{7DD992F1-795F-4470-9C15-F13844E77D7D}">
      <dgm:prSet/>
      <dgm:spPr/>
      <dgm:t>
        <a:bodyPr/>
        <a:lstStyle/>
        <a:p>
          <a:endParaRPr lang="zh-CN" altLang="en-US"/>
        </a:p>
      </dgm:t>
    </dgm:pt>
    <dgm:pt modelId="{EAA44834-8B95-45FA-9C0B-483FA1AAC30E}">
      <dgm:prSet phldrT="[文本]"/>
      <dgm:spPr/>
      <dgm:t>
        <a:bodyPr/>
        <a:lstStyle/>
        <a:p>
          <a:r>
            <a:rPr lang="en-US" b="1" i="0" dirty="0" smtClean="0"/>
            <a:t>Maven </a:t>
          </a:r>
          <a:r>
            <a:rPr lang="zh-CN" altLang="en-US" b="1" i="0" dirty="0" smtClean="0"/>
            <a:t>配置</a:t>
          </a:r>
          <a:endParaRPr lang="zh-CN" altLang="en-US" dirty="0"/>
        </a:p>
      </dgm:t>
    </dgm:pt>
    <dgm:pt modelId="{D61B3692-BC09-4962-BB0B-416BDE06782F}" type="parTrans" cxnId="{56A1B8C6-D717-48DB-9535-7FD2CC7EDC27}">
      <dgm:prSet/>
      <dgm:spPr/>
      <dgm:t>
        <a:bodyPr/>
        <a:lstStyle/>
        <a:p>
          <a:endParaRPr lang="zh-CN" altLang="en-US"/>
        </a:p>
      </dgm:t>
    </dgm:pt>
    <dgm:pt modelId="{99F28866-715D-4F50-8A78-06D6F7D002C6}" type="sibTrans" cxnId="{56A1B8C6-D717-48DB-9535-7FD2CC7EDC27}">
      <dgm:prSet/>
      <dgm:spPr/>
      <dgm:t>
        <a:bodyPr/>
        <a:lstStyle/>
        <a:p>
          <a:endParaRPr lang="zh-CN" altLang="en-US"/>
        </a:p>
      </dgm:t>
    </dgm:pt>
    <dgm:pt modelId="{13BB701C-937A-408D-9DC3-ED9CD4831DD3}">
      <dgm:prSet phldrT="[文本]"/>
      <dgm:spPr/>
      <dgm:t>
        <a:bodyPr/>
        <a:lstStyle/>
        <a:p>
          <a:r>
            <a:rPr lang="en-US" b="1" i="0" dirty="0" smtClean="0"/>
            <a:t>Spring MVC</a:t>
          </a:r>
          <a:endParaRPr lang="zh-CN" altLang="en-US" dirty="0"/>
        </a:p>
      </dgm:t>
    </dgm:pt>
    <dgm:pt modelId="{8337966C-108C-40F8-8EFB-28EA4C7AA6D7}" type="parTrans" cxnId="{1669322B-ED78-4991-A3FE-B06CEF466B33}">
      <dgm:prSet/>
      <dgm:spPr/>
      <dgm:t>
        <a:bodyPr/>
        <a:lstStyle/>
        <a:p>
          <a:endParaRPr lang="zh-CN" altLang="en-US"/>
        </a:p>
      </dgm:t>
    </dgm:pt>
    <dgm:pt modelId="{8E62F87B-6E08-429C-BD6E-1E948490DB4F}" type="sibTrans" cxnId="{1669322B-ED78-4991-A3FE-B06CEF466B33}">
      <dgm:prSet/>
      <dgm:spPr/>
      <dgm:t>
        <a:bodyPr/>
        <a:lstStyle/>
        <a:p>
          <a:endParaRPr lang="zh-CN" altLang="en-US"/>
        </a:p>
      </dgm:t>
    </dgm:pt>
    <dgm:pt modelId="{5FCF1B0D-F591-41C1-8118-455A3D70FD9B}">
      <dgm:prSet phldrT="[文本]"/>
      <dgm:spPr/>
      <dgm:t>
        <a:bodyPr/>
        <a:lstStyle/>
        <a:p>
          <a:r>
            <a:rPr lang="zh-CN" altLang="en-US" b="1" i="0" dirty="0" smtClean="0"/>
            <a:t>使用</a:t>
          </a:r>
          <a:r>
            <a:rPr lang="en-US" altLang="zh-CN" b="1" i="0" dirty="0" err="1" smtClean="0"/>
            <a:t>Thymeleaf</a:t>
          </a:r>
          <a:r>
            <a:rPr lang="en-US" altLang="zh-CN" b="1" i="0" dirty="0" smtClean="0"/>
            <a:t> </a:t>
          </a:r>
          <a:r>
            <a:rPr lang="zh-CN" altLang="en-US" b="1" i="0" dirty="0" smtClean="0"/>
            <a:t>作为视图</a:t>
          </a:r>
          <a:endParaRPr lang="zh-CN" altLang="en-US" dirty="0"/>
        </a:p>
      </dgm:t>
    </dgm:pt>
    <dgm:pt modelId="{00634942-6D6D-4B8B-876F-464910B3F2CD}" type="parTrans" cxnId="{F4E6DBD4-B952-4607-A342-69CB0596E5E1}">
      <dgm:prSet/>
      <dgm:spPr/>
      <dgm:t>
        <a:bodyPr/>
        <a:lstStyle/>
        <a:p>
          <a:endParaRPr lang="zh-CN" altLang="en-US"/>
        </a:p>
      </dgm:t>
    </dgm:pt>
    <dgm:pt modelId="{E87D3E91-0A1E-4CEE-AB14-2EEE4CE754C6}" type="sibTrans" cxnId="{F4E6DBD4-B952-4607-A342-69CB0596E5E1}">
      <dgm:prSet/>
      <dgm:spPr/>
      <dgm:t>
        <a:bodyPr/>
        <a:lstStyle/>
        <a:p>
          <a:endParaRPr lang="zh-CN" altLang="en-US"/>
        </a:p>
      </dgm:t>
    </dgm:pt>
    <dgm:pt modelId="{70986A23-4F3A-42C1-AB03-59F3667930ED}">
      <dgm:prSet phldrT="[文本]"/>
      <dgm:spPr/>
      <dgm:t>
        <a:bodyPr/>
        <a:lstStyle/>
        <a:p>
          <a:r>
            <a:rPr lang="en-US" altLang="zh-CN" dirty="0" err="1" smtClean="0"/>
            <a:t>mybatis</a:t>
          </a:r>
          <a:endParaRPr lang="zh-CN" altLang="en-US" dirty="0"/>
        </a:p>
      </dgm:t>
    </dgm:pt>
    <dgm:pt modelId="{B4D94AB0-F223-4D37-80D1-5B70D7A1B058}" type="parTrans" cxnId="{DA730ACD-162D-4C22-8AAD-44383FFA2449}">
      <dgm:prSet/>
      <dgm:spPr/>
      <dgm:t>
        <a:bodyPr/>
        <a:lstStyle/>
        <a:p>
          <a:endParaRPr lang="zh-CN" altLang="en-US"/>
        </a:p>
      </dgm:t>
    </dgm:pt>
    <dgm:pt modelId="{BF6590E8-C77A-4A82-9C35-E777C8105617}" type="sibTrans" cxnId="{DA730ACD-162D-4C22-8AAD-44383FFA2449}">
      <dgm:prSet/>
      <dgm:spPr/>
      <dgm:t>
        <a:bodyPr/>
        <a:lstStyle/>
        <a:p>
          <a:endParaRPr lang="zh-CN" altLang="en-US"/>
        </a:p>
      </dgm:t>
    </dgm:pt>
    <dgm:pt modelId="{DC183771-EB64-498A-89C9-2BEFC3593FCB}">
      <dgm:prSet phldrT="[文本]"/>
      <dgm:spPr/>
      <dgm:t>
        <a:bodyPr/>
        <a:lstStyle/>
        <a:p>
          <a:r>
            <a:rPr lang="zh-CN" altLang="en-US" b="1" i="0" dirty="0" smtClean="0"/>
            <a:t>引入</a:t>
          </a:r>
          <a:r>
            <a:rPr lang="en-US" b="1" i="0" dirty="0" smtClean="0"/>
            <a:t>VUE</a:t>
          </a:r>
          <a:r>
            <a:rPr lang="zh-CN" altLang="en-US" b="1" i="0" dirty="0" smtClean="0"/>
            <a:t>框架</a:t>
          </a:r>
          <a:endParaRPr lang="zh-CN" altLang="en-US" dirty="0"/>
        </a:p>
      </dgm:t>
    </dgm:pt>
    <dgm:pt modelId="{61786575-E9C8-4717-9B02-D592CBD0D72E}" type="parTrans" cxnId="{E848E7B4-448E-4A8D-A8EA-A8353202ED18}">
      <dgm:prSet/>
      <dgm:spPr/>
      <dgm:t>
        <a:bodyPr/>
        <a:lstStyle/>
        <a:p>
          <a:endParaRPr lang="zh-CN" altLang="en-US"/>
        </a:p>
      </dgm:t>
    </dgm:pt>
    <dgm:pt modelId="{25D651C9-E92A-4AC5-8193-5A055826EE96}" type="sibTrans" cxnId="{E848E7B4-448E-4A8D-A8EA-A8353202ED18}">
      <dgm:prSet/>
      <dgm:spPr/>
      <dgm:t>
        <a:bodyPr/>
        <a:lstStyle/>
        <a:p>
          <a:endParaRPr lang="zh-CN" altLang="en-US"/>
        </a:p>
      </dgm:t>
    </dgm:pt>
    <dgm:pt modelId="{CCA0222F-A7FE-4861-B276-CBB7ACD3AE92}">
      <dgm:prSet phldrT="[文本]"/>
      <dgm:spPr/>
      <dgm:t>
        <a:bodyPr/>
        <a:lstStyle/>
        <a:p>
          <a:r>
            <a:rPr lang="zh-CN" altLang="en-US" b="1" i="0" dirty="0" smtClean="0"/>
            <a:t>安装</a:t>
          </a:r>
          <a:r>
            <a:rPr lang="en-US" altLang="zh-CN" b="1" i="0" dirty="0" err="1" smtClean="0"/>
            <a:t>Vue</a:t>
          </a:r>
          <a:r>
            <a:rPr lang="zh-CN" altLang="en-US" b="1" i="0" dirty="0" smtClean="0"/>
            <a:t>插件</a:t>
          </a:r>
          <a:endParaRPr lang="zh-CN" altLang="en-US" dirty="0"/>
        </a:p>
      </dgm:t>
    </dgm:pt>
    <dgm:pt modelId="{3393F022-FC45-426B-BD32-1EB124D7AE52}" type="parTrans" cxnId="{B269ACCB-A423-4CFA-A2E8-2984EBD9E59E}">
      <dgm:prSet/>
      <dgm:spPr/>
      <dgm:t>
        <a:bodyPr/>
        <a:lstStyle/>
        <a:p>
          <a:endParaRPr lang="zh-CN" altLang="en-US"/>
        </a:p>
      </dgm:t>
    </dgm:pt>
    <dgm:pt modelId="{FB4D5D93-5BD5-43FB-A105-A2837B7AA116}" type="sibTrans" cxnId="{B269ACCB-A423-4CFA-A2E8-2984EBD9E59E}">
      <dgm:prSet/>
      <dgm:spPr/>
      <dgm:t>
        <a:bodyPr/>
        <a:lstStyle/>
        <a:p>
          <a:endParaRPr lang="zh-CN" altLang="en-US"/>
        </a:p>
      </dgm:t>
    </dgm:pt>
    <dgm:pt modelId="{CBF3EC1B-B89C-4BEC-9C4B-C82CE59584A5}">
      <dgm:prSet/>
      <dgm:spPr/>
      <dgm:t>
        <a:bodyPr/>
        <a:lstStyle/>
        <a:p>
          <a:r>
            <a:rPr lang="en-US" altLang="zh-CN" dirty="0" smtClean="0"/>
            <a:t>VUE</a:t>
          </a:r>
          <a:r>
            <a:rPr lang="zh-CN" altLang="en-US" dirty="0" smtClean="0"/>
            <a:t>使用</a:t>
          </a:r>
          <a:endParaRPr lang="zh-CN" altLang="en-US" dirty="0"/>
        </a:p>
      </dgm:t>
    </dgm:pt>
    <dgm:pt modelId="{BD60D1BB-749F-4133-A52D-E8905AEAA80B}" type="parTrans" cxnId="{D78B8052-EAE3-48B1-BA49-C28D2A45F204}">
      <dgm:prSet/>
      <dgm:spPr/>
      <dgm:t>
        <a:bodyPr/>
        <a:lstStyle/>
        <a:p>
          <a:endParaRPr lang="zh-CN" altLang="en-US"/>
        </a:p>
      </dgm:t>
    </dgm:pt>
    <dgm:pt modelId="{DA79A1E6-DD7A-4205-830A-075DBB00F897}" type="sibTrans" cxnId="{D78B8052-EAE3-48B1-BA49-C28D2A45F204}">
      <dgm:prSet/>
      <dgm:spPr/>
      <dgm:t>
        <a:bodyPr/>
        <a:lstStyle/>
        <a:p>
          <a:endParaRPr lang="zh-CN" altLang="en-US"/>
        </a:p>
      </dgm:t>
    </dgm:pt>
    <dgm:pt modelId="{D5141020-90B6-40BE-B866-07B45996733B}">
      <dgm:prSet/>
      <dgm:spPr/>
      <dgm:t>
        <a:bodyPr/>
        <a:lstStyle/>
        <a:p>
          <a:r>
            <a:rPr lang="zh-CN" altLang="en-US" dirty="0" smtClean="0"/>
            <a:t>实训</a:t>
          </a:r>
          <a:endParaRPr lang="zh-CN" altLang="en-US" dirty="0"/>
        </a:p>
      </dgm:t>
    </dgm:pt>
    <dgm:pt modelId="{E985FCE6-4026-47D2-8977-A4BE680309A3}" type="parTrans" cxnId="{15BE5D40-DE76-43EC-A038-B06FD8FF104A}">
      <dgm:prSet/>
      <dgm:spPr/>
      <dgm:t>
        <a:bodyPr/>
        <a:lstStyle/>
        <a:p>
          <a:endParaRPr lang="zh-CN" altLang="en-US"/>
        </a:p>
      </dgm:t>
    </dgm:pt>
    <dgm:pt modelId="{A07D5FB8-5ACA-4A60-8A86-4008D163E1FE}" type="sibTrans" cxnId="{15BE5D40-DE76-43EC-A038-B06FD8FF104A}">
      <dgm:prSet/>
      <dgm:spPr/>
      <dgm:t>
        <a:bodyPr/>
        <a:lstStyle/>
        <a:p>
          <a:endParaRPr lang="zh-CN" altLang="en-US"/>
        </a:p>
      </dgm:t>
    </dgm:pt>
    <dgm:pt modelId="{DC765FE4-A659-4BAA-92EB-A158F5133956}">
      <dgm:prSet phldrT="[文本]"/>
      <dgm:spPr/>
      <dgm:t>
        <a:bodyPr/>
        <a:lstStyle/>
        <a:p>
          <a:r>
            <a:rPr lang="en-US" altLang="zh-CN" dirty="0" smtClean="0"/>
            <a:t>Swagger</a:t>
          </a:r>
          <a:endParaRPr lang="zh-CN" altLang="en-US" dirty="0"/>
        </a:p>
      </dgm:t>
    </dgm:pt>
    <dgm:pt modelId="{56D8C6F4-839F-4FC5-8F54-8D7E2ECD67FB}" type="parTrans" cxnId="{A99AED17-43A2-4065-876B-365A69BB366D}">
      <dgm:prSet/>
      <dgm:spPr/>
      <dgm:t>
        <a:bodyPr/>
        <a:lstStyle/>
        <a:p>
          <a:endParaRPr lang="zh-CN" altLang="en-US"/>
        </a:p>
      </dgm:t>
    </dgm:pt>
    <dgm:pt modelId="{629FDE73-D3B4-49AA-9395-4F5FFE88B5B1}" type="sibTrans" cxnId="{A99AED17-43A2-4065-876B-365A69BB366D}">
      <dgm:prSet/>
      <dgm:spPr/>
      <dgm:t>
        <a:bodyPr/>
        <a:lstStyle/>
        <a:p>
          <a:endParaRPr lang="zh-CN" altLang="en-US"/>
        </a:p>
      </dgm:t>
    </dgm:pt>
    <dgm:pt modelId="{B70A339D-4469-43CB-9AEA-9ACB06E4B760}">
      <dgm:prSet phldrT="[文本]"/>
      <dgm:spPr/>
      <dgm:t>
        <a:bodyPr/>
        <a:lstStyle/>
        <a:p>
          <a:r>
            <a:rPr lang="zh-CN" altLang="en-US" dirty="0" smtClean="0"/>
            <a:t>导出</a:t>
          </a:r>
          <a:r>
            <a:rPr lang="en-US" altLang="zh-CN" dirty="0" smtClean="0"/>
            <a:t>API</a:t>
          </a:r>
          <a:r>
            <a:rPr lang="zh-CN" altLang="en-US" dirty="0" smtClean="0"/>
            <a:t>文档</a:t>
          </a:r>
          <a:endParaRPr lang="zh-CN" altLang="en-US" dirty="0"/>
        </a:p>
      </dgm:t>
    </dgm:pt>
    <dgm:pt modelId="{FB466EE4-CEFC-461B-AAC6-B59A32B437B2}" type="parTrans" cxnId="{5964C4F2-155B-4792-B449-C2EFE4F3DCFE}">
      <dgm:prSet/>
      <dgm:spPr/>
      <dgm:t>
        <a:bodyPr/>
        <a:lstStyle/>
        <a:p>
          <a:endParaRPr lang="zh-CN" altLang="en-US"/>
        </a:p>
      </dgm:t>
    </dgm:pt>
    <dgm:pt modelId="{4B10F6EF-BE88-4426-8CDB-06C4F8276B52}" type="sibTrans" cxnId="{5964C4F2-155B-4792-B449-C2EFE4F3DCFE}">
      <dgm:prSet/>
      <dgm:spPr/>
      <dgm:t>
        <a:bodyPr/>
        <a:lstStyle/>
        <a:p>
          <a:endParaRPr lang="zh-CN" altLang="en-US"/>
        </a:p>
      </dgm:t>
    </dgm:pt>
    <dgm:pt modelId="{CF2519B7-7A7C-4C1E-A482-ABAC9E3E8FD5}">
      <dgm:prSet phldrT="[文本]"/>
      <dgm:spPr/>
      <dgm:t>
        <a:bodyPr/>
        <a:lstStyle/>
        <a:p>
          <a:r>
            <a:rPr lang="zh-CN" altLang="en-US" dirty="0" smtClean="0"/>
            <a:t>与</a:t>
          </a:r>
          <a:r>
            <a:rPr lang="en-US" altLang="zh-CN" dirty="0" err="1" smtClean="0"/>
            <a:t>springboot</a:t>
          </a:r>
          <a:r>
            <a:rPr lang="zh-CN" altLang="en-US" dirty="0" smtClean="0"/>
            <a:t>集成</a:t>
          </a:r>
          <a:endParaRPr lang="zh-CN" altLang="en-US" dirty="0"/>
        </a:p>
      </dgm:t>
    </dgm:pt>
    <dgm:pt modelId="{19D84314-0096-47BD-99E6-3633648A68F3}" type="parTrans" cxnId="{BC97C0E7-D643-4F4F-A554-F84F2D862AC4}">
      <dgm:prSet/>
      <dgm:spPr/>
      <dgm:t>
        <a:bodyPr/>
        <a:lstStyle/>
        <a:p>
          <a:endParaRPr lang="zh-CN" altLang="en-US"/>
        </a:p>
      </dgm:t>
    </dgm:pt>
    <dgm:pt modelId="{989ADEED-0E27-4A2F-9712-29BF2791C8FF}" type="sibTrans" cxnId="{BC97C0E7-D643-4F4F-A554-F84F2D862AC4}">
      <dgm:prSet/>
      <dgm:spPr/>
      <dgm:t>
        <a:bodyPr/>
        <a:lstStyle/>
        <a:p>
          <a:endParaRPr lang="zh-CN" altLang="en-US"/>
        </a:p>
      </dgm:t>
    </dgm:pt>
    <dgm:pt modelId="{7DE1705E-403C-4868-AD21-4AB91BB08252}">
      <dgm:prSet phldrT="[文本]"/>
      <dgm:spPr/>
      <dgm:t>
        <a:bodyPr/>
        <a:lstStyle/>
        <a:p>
          <a:r>
            <a:rPr lang="zh-CN" altLang="en-US" dirty="0" smtClean="0"/>
            <a:t>使用</a:t>
          </a:r>
          <a:r>
            <a:rPr lang="en-US" altLang="zh-CN" dirty="0" smtClean="0"/>
            <a:t>swagger-UI</a:t>
          </a:r>
          <a:endParaRPr lang="zh-CN" altLang="en-US" dirty="0"/>
        </a:p>
      </dgm:t>
    </dgm:pt>
    <dgm:pt modelId="{BC286C4A-1ED8-46ED-ABCB-CC0C3442557B}" type="parTrans" cxnId="{20AB3018-AFE2-4231-B786-9381374285CF}">
      <dgm:prSet/>
      <dgm:spPr/>
      <dgm:t>
        <a:bodyPr/>
        <a:lstStyle/>
        <a:p>
          <a:endParaRPr lang="zh-CN" altLang="en-US"/>
        </a:p>
      </dgm:t>
    </dgm:pt>
    <dgm:pt modelId="{E595E349-F354-44B1-ACC0-3F1350103187}" type="sibTrans" cxnId="{20AB3018-AFE2-4231-B786-9381374285CF}">
      <dgm:prSet/>
      <dgm:spPr/>
      <dgm:t>
        <a:bodyPr/>
        <a:lstStyle/>
        <a:p>
          <a:endParaRPr lang="zh-CN" altLang="en-US"/>
        </a:p>
      </dgm:t>
    </dgm:pt>
    <dgm:pt modelId="{A014CF2D-A41B-43D0-826E-FDE32EC70D08}">
      <dgm:prSet phldrT="[文本]"/>
      <dgm:spPr/>
      <dgm:t>
        <a:bodyPr/>
        <a:lstStyle/>
        <a:p>
          <a:r>
            <a:rPr lang="en-US" altLang="zh-CN" dirty="0" smtClean="0"/>
            <a:t>Swagger-</a:t>
          </a:r>
          <a:r>
            <a:rPr lang="en-US" altLang="zh-CN" dirty="0" err="1" smtClean="0"/>
            <a:t>apioperation</a:t>
          </a:r>
          <a:endParaRPr lang="zh-CN" altLang="en-US" dirty="0"/>
        </a:p>
      </dgm:t>
    </dgm:pt>
    <dgm:pt modelId="{B87CB318-313F-4B0D-A367-069D1AD19608}" type="parTrans" cxnId="{C9F6FB3A-33BE-4F76-A8BA-E519D8FF3368}">
      <dgm:prSet/>
      <dgm:spPr/>
      <dgm:t>
        <a:bodyPr/>
        <a:lstStyle/>
        <a:p>
          <a:endParaRPr lang="zh-CN" altLang="en-US"/>
        </a:p>
      </dgm:t>
    </dgm:pt>
    <dgm:pt modelId="{D3724A8E-9E86-4015-8A0B-795D0E9BBAD4}" type="sibTrans" cxnId="{C9F6FB3A-33BE-4F76-A8BA-E519D8FF3368}">
      <dgm:prSet/>
      <dgm:spPr/>
      <dgm:t>
        <a:bodyPr/>
        <a:lstStyle/>
        <a:p>
          <a:endParaRPr lang="zh-CN" altLang="en-US"/>
        </a:p>
      </dgm:t>
    </dgm:pt>
    <dgm:pt modelId="{9768E87A-114E-4AC9-9269-B9CC9B01D963}">
      <dgm:prSet phldrT="[文本]"/>
      <dgm:spPr/>
      <dgm:t>
        <a:bodyPr/>
        <a:lstStyle/>
        <a:p>
          <a:r>
            <a:rPr lang="zh-CN" altLang="en-US" dirty="0" smtClean="0"/>
            <a:t>接口编程</a:t>
          </a:r>
          <a:endParaRPr lang="zh-CN" altLang="en-US" dirty="0"/>
        </a:p>
      </dgm:t>
    </dgm:pt>
    <dgm:pt modelId="{44C6B653-E137-4CF4-8ABE-C6D5AAB167AD}" type="parTrans" cxnId="{ABB49BD2-D8E0-4FB8-9954-E2CE501DC43F}">
      <dgm:prSet/>
      <dgm:spPr/>
      <dgm:t>
        <a:bodyPr/>
        <a:lstStyle/>
        <a:p>
          <a:endParaRPr lang="zh-CN" altLang="en-US"/>
        </a:p>
      </dgm:t>
    </dgm:pt>
    <dgm:pt modelId="{B0C316DC-6D92-4ECA-ACC1-067FF7929DF9}" type="sibTrans" cxnId="{ABB49BD2-D8E0-4FB8-9954-E2CE501DC43F}">
      <dgm:prSet/>
      <dgm:spPr/>
      <dgm:t>
        <a:bodyPr/>
        <a:lstStyle/>
        <a:p>
          <a:endParaRPr lang="zh-CN" altLang="en-US"/>
        </a:p>
      </dgm:t>
    </dgm:pt>
    <dgm:pt modelId="{C6D785BD-8168-45AF-BC61-B671F4BCA0C6}">
      <dgm:prSet phldrT="[文本]"/>
      <dgm:spPr/>
      <dgm:t>
        <a:bodyPr/>
        <a:lstStyle/>
        <a:p>
          <a:r>
            <a:rPr lang="zh-CN" altLang="en-US" dirty="0" smtClean="0"/>
            <a:t>实训</a:t>
          </a:r>
          <a:endParaRPr lang="zh-CN" altLang="en-US" dirty="0"/>
        </a:p>
      </dgm:t>
    </dgm:pt>
    <dgm:pt modelId="{0287349A-C343-4C13-A795-E982BC6A1857}" type="parTrans" cxnId="{F615DE21-E8B0-4241-8F06-17FEDC9C9E10}">
      <dgm:prSet/>
      <dgm:spPr/>
      <dgm:t>
        <a:bodyPr/>
        <a:lstStyle/>
        <a:p>
          <a:endParaRPr lang="zh-CN" altLang="en-US"/>
        </a:p>
      </dgm:t>
    </dgm:pt>
    <dgm:pt modelId="{A13F55BE-ECD7-4D2E-A9EF-3E136DBB2303}" type="sibTrans" cxnId="{F615DE21-E8B0-4241-8F06-17FEDC9C9E10}">
      <dgm:prSet/>
      <dgm:spPr/>
      <dgm:t>
        <a:bodyPr/>
        <a:lstStyle/>
        <a:p>
          <a:endParaRPr lang="zh-CN" altLang="en-US"/>
        </a:p>
      </dgm:t>
    </dgm:pt>
    <dgm:pt modelId="{1BE2EB44-7CA4-423F-8100-F9A7A38D1FE5}">
      <dgm:prSet phldrT="[文本]"/>
      <dgm:spPr/>
      <dgm:t>
        <a:bodyPr/>
        <a:lstStyle/>
        <a:p>
          <a:r>
            <a:rPr lang="zh-CN" altLang="en-US" dirty="0" smtClean="0"/>
            <a:t>核心组件</a:t>
          </a:r>
          <a:endParaRPr lang="zh-CN" altLang="en-US" dirty="0"/>
        </a:p>
      </dgm:t>
    </dgm:pt>
    <dgm:pt modelId="{72AACFDA-ECD7-44C3-A1C0-16D5B38C45F4}" type="parTrans" cxnId="{DF6B51A5-5EC7-4929-AEFD-266BF0D297D6}">
      <dgm:prSet/>
      <dgm:spPr/>
      <dgm:t>
        <a:bodyPr/>
        <a:lstStyle/>
        <a:p>
          <a:endParaRPr lang="zh-CN" altLang="en-US"/>
        </a:p>
      </dgm:t>
    </dgm:pt>
    <dgm:pt modelId="{AA61365C-60C1-4BCB-954E-94BCF0437F2A}" type="sibTrans" cxnId="{DF6B51A5-5EC7-4929-AEFD-266BF0D297D6}">
      <dgm:prSet/>
      <dgm:spPr/>
      <dgm:t>
        <a:bodyPr/>
        <a:lstStyle/>
        <a:p>
          <a:endParaRPr lang="zh-CN" altLang="en-US"/>
        </a:p>
      </dgm:t>
    </dgm:pt>
    <dgm:pt modelId="{F9B2DC24-8AAF-41C4-B63A-EE420A82A90F}">
      <dgm:prSet phldrT="[文本]"/>
      <dgm:spPr/>
      <dgm:t>
        <a:bodyPr/>
        <a:lstStyle/>
        <a:p>
          <a:r>
            <a:rPr lang="zh-CN" altLang="en-US" dirty="0" smtClean="0"/>
            <a:t>微服务改造</a:t>
          </a:r>
          <a:endParaRPr lang="zh-CN" altLang="en-US" dirty="0"/>
        </a:p>
      </dgm:t>
    </dgm:pt>
    <dgm:pt modelId="{7592258A-2071-472E-BADA-DFDFC37332C4}" type="parTrans" cxnId="{7230320F-47AF-472F-8351-997FC5CE866E}">
      <dgm:prSet/>
      <dgm:spPr/>
      <dgm:t>
        <a:bodyPr/>
        <a:lstStyle/>
        <a:p>
          <a:endParaRPr lang="zh-CN" altLang="en-US"/>
        </a:p>
      </dgm:t>
    </dgm:pt>
    <dgm:pt modelId="{03DBB804-6984-49C3-9223-50505857CD4A}" type="sibTrans" cxnId="{7230320F-47AF-472F-8351-997FC5CE866E}">
      <dgm:prSet/>
      <dgm:spPr/>
      <dgm:t>
        <a:bodyPr/>
        <a:lstStyle/>
        <a:p>
          <a:endParaRPr lang="zh-CN" altLang="en-US"/>
        </a:p>
      </dgm:t>
    </dgm:pt>
    <dgm:pt modelId="{5CD197FF-44F2-4B1F-9196-38677BB20073}">
      <dgm:prSet phldrT="[文本]"/>
      <dgm:spPr/>
      <dgm:t>
        <a:bodyPr/>
        <a:lstStyle/>
        <a:p>
          <a:r>
            <a:rPr lang="zh-CN" altLang="en-US" dirty="0" smtClean="0"/>
            <a:t>服务注册</a:t>
          </a:r>
          <a:endParaRPr lang="zh-CN" altLang="en-US" dirty="0"/>
        </a:p>
      </dgm:t>
    </dgm:pt>
    <dgm:pt modelId="{7359111B-FB92-4A00-81D6-3E36FDEEF778}" type="parTrans" cxnId="{9415C04D-1A03-447F-B669-7AC15DF9BF45}">
      <dgm:prSet/>
      <dgm:spPr/>
      <dgm:t>
        <a:bodyPr/>
        <a:lstStyle/>
        <a:p>
          <a:endParaRPr lang="zh-CN" altLang="en-US"/>
        </a:p>
      </dgm:t>
    </dgm:pt>
    <dgm:pt modelId="{E0DF0C3C-F7D7-4AB7-86C2-5D518E280C99}" type="sibTrans" cxnId="{9415C04D-1A03-447F-B669-7AC15DF9BF45}">
      <dgm:prSet/>
      <dgm:spPr/>
      <dgm:t>
        <a:bodyPr/>
        <a:lstStyle/>
        <a:p>
          <a:endParaRPr lang="zh-CN" altLang="en-US"/>
        </a:p>
      </dgm:t>
    </dgm:pt>
    <dgm:pt modelId="{5242842F-FD97-4741-A60D-606B628EF81C}">
      <dgm:prSet phldrT="[文本]"/>
      <dgm:spPr/>
      <dgm:t>
        <a:bodyPr/>
        <a:lstStyle/>
        <a:p>
          <a:r>
            <a:rPr lang="zh-CN" altLang="en-US" dirty="0" smtClean="0"/>
            <a:t>微服务网关</a:t>
          </a:r>
          <a:endParaRPr lang="zh-CN" altLang="en-US" dirty="0"/>
        </a:p>
      </dgm:t>
    </dgm:pt>
    <dgm:pt modelId="{740A838B-7941-44D2-AECF-720D98250095}" type="parTrans" cxnId="{D9A3F27C-1C79-4B60-8C47-3F35E8212896}">
      <dgm:prSet/>
      <dgm:spPr/>
      <dgm:t>
        <a:bodyPr/>
        <a:lstStyle/>
        <a:p>
          <a:endParaRPr lang="zh-CN" altLang="en-US"/>
        </a:p>
      </dgm:t>
    </dgm:pt>
    <dgm:pt modelId="{60A50671-1C98-4757-9E04-4D3DC72A39EE}" type="sibTrans" cxnId="{D9A3F27C-1C79-4B60-8C47-3F35E8212896}">
      <dgm:prSet/>
      <dgm:spPr/>
      <dgm:t>
        <a:bodyPr/>
        <a:lstStyle/>
        <a:p>
          <a:endParaRPr lang="zh-CN" altLang="en-US"/>
        </a:p>
      </dgm:t>
    </dgm:pt>
    <dgm:pt modelId="{CF7E5737-D4BD-4CCC-9DEC-A8083BF8C9CC}">
      <dgm:prSet phldrT="[文本]"/>
      <dgm:spPr/>
      <dgm:t>
        <a:bodyPr/>
        <a:lstStyle/>
        <a:p>
          <a:r>
            <a:rPr lang="zh-CN" altLang="en-US" dirty="0" smtClean="0"/>
            <a:t>安全认证机制</a:t>
          </a:r>
          <a:endParaRPr lang="zh-CN" altLang="en-US" dirty="0"/>
        </a:p>
      </dgm:t>
    </dgm:pt>
    <dgm:pt modelId="{8576187A-671F-471C-A036-9F11696E8AF1}" type="parTrans" cxnId="{F5695DD5-09FE-4C52-A22B-6464CFF22B17}">
      <dgm:prSet/>
      <dgm:spPr/>
      <dgm:t>
        <a:bodyPr/>
        <a:lstStyle/>
        <a:p>
          <a:endParaRPr lang="zh-CN" altLang="en-US"/>
        </a:p>
      </dgm:t>
    </dgm:pt>
    <dgm:pt modelId="{6E883018-35D3-4FE4-B3DB-7DEF6F70DCE1}" type="sibTrans" cxnId="{F5695DD5-09FE-4C52-A22B-6464CFF22B17}">
      <dgm:prSet/>
      <dgm:spPr/>
      <dgm:t>
        <a:bodyPr/>
        <a:lstStyle/>
        <a:p>
          <a:endParaRPr lang="zh-CN" altLang="en-US"/>
        </a:p>
      </dgm:t>
    </dgm:pt>
    <dgm:pt modelId="{C8C2DF25-EA94-4B32-A3C5-A0554FCF9C99}">
      <dgm:prSet phldrT="[文本]"/>
      <dgm:spPr/>
      <dgm:t>
        <a:bodyPr/>
        <a:lstStyle/>
        <a:p>
          <a:r>
            <a:rPr lang="zh-CN" altLang="en-US" dirty="0" smtClean="0"/>
            <a:t>实训</a:t>
          </a:r>
          <a:endParaRPr lang="zh-CN" altLang="en-US" dirty="0"/>
        </a:p>
      </dgm:t>
    </dgm:pt>
    <dgm:pt modelId="{0E65B8E2-9442-4B2B-8687-E2A280014994}" type="parTrans" cxnId="{9B3409C5-9AED-415E-98CC-C1DC41493F6F}">
      <dgm:prSet/>
      <dgm:spPr/>
      <dgm:t>
        <a:bodyPr/>
        <a:lstStyle/>
        <a:p>
          <a:endParaRPr lang="zh-CN" altLang="en-US"/>
        </a:p>
      </dgm:t>
    </dgm:pt>
    <dgm:pt modelId="{7EB21799-F573-45C3-B609-1204D708B68F}" type="sibTrans" cxnId="{9B3409C5-9AED-415E-98CC-C1DC41493F6F}">
      <dgm:prSet/>
      <dgm:spPr/>
      <dgm:t>
        <a:bodyPr/>
        <a:lstStyle/>
        <a:p>
          <a:endParaRPr lang="zh-CN" altLang="en-US"/>
        </a:p>
      </dgm:t>
    </dgm:pt>
    <dgm:pt modelId="{5A0F0EC3-3044-4D30-A0B6-3A0D928F3DB8}">
      <dgm:prSet phldrT="[文本]"/>
      <dgm:spPr/>
      <dgm:t>
        <a:bodyPr/>
        <a:lstStyle/>
        <a:p>
          <a:r>
            <a:rPr lang="zh-CN" altLang="en-US" dirty="0" smtClean="0"/>
            <a:t>小组汇报</a:t>
          </a:r>
          <a:endParaRPr lang="zh-CN" altLang="en-US" dirty="0"/>
        </a:p>
      </dgm:t>
    </dgm:pt>
    <dgm:pt modelId="{5EE278EC-8A8E-4488-BF9B-DC843E9D775D}" type="parTrans" cxnId="{1F0699C0-D4C9-48F7-A733-8A7FF1CA2DED}">
      <dgm:prSet/>
      <dgm:spPr/>
      <dgm:t>
        <a:bodyPr/>
        <a:lstStyle/>
        <a:p>
          <a:endParaRPr lang="zh-CN" altLang="en-US"/>
        </a:p>
      </dgm:t>
    </dgm:pt>
    <dgm:pt modelId="{93E48526-9EDB-4A7E-BD64-5E341154A30A}" type="sibTrans" cxnId="{1F0699C0-D4C9-48F7-A733-8A7FF1CA2DED}">
      <dgm:prSet/>
      <dgm:spPr/>
      <dgm:t>
        <a:bodyPr/>
        <a:lstStyle/>
        <a:p>
          <a:endParaRPr lang="zh-CN" altLang="en-US"/>
        </a:p>
      </dgm:t>
    </dgm:pt>
    <dgm:pt modelId="{3DCC8555-CAA1-488E-9BBC-C0E0B84E000F}">
      <dgm:prSet phldrT="[文本]"/>
      <dgm:spPr/>
      <dgm:t>
        <a:bodyPr/>
        <a:lstStyle/>
        <a:p>
          <a:r>
            <a:rPr lang="zh-CN" altLang="en-US" dirty="0" smtClean="0"/>
            <a:t>文档提交</a:t>
          </a:r>
          <a:endParaRPr lang="zh-CN" altLang="en-US" dirty="0"/>
        </a:p>
      </dgm:t>
    </dgm:pt>
    <dgm:pt modelId="{F62E6F93-FF39-461F-AC7A-B11D4F383184}" type="parTrans" cxnId="{DF494FE8-BB0F-498F-A42B-14DC8531E827}">
      <dgm:prSet/>
      <dgm:spPr/>
      <dgm:t>
        <a:bodyPr/>
        <a:lstStyle/>
        <a:p>
          <a:endParaRPr lang="zh-CN" altLang="en-US"/>
        </a:p>
      </dgm:t>
    </dgm:pt>
    <dgm:pt modelId="{17FB53B4-7E62-4CDE-8C30-2419B0D826AC}" type="sibTrans" cxnId="{DF494FE8-BB0F-498F-A42B-14DC8531E827}">
      <dgm:prSet/>
      <dgm:spPr/>
      <dgm:t>
        <a:bodyPr/>
        <a:lstStyle/>
        <a:p>
          <a:endParaRPr lang="zh-CN" altLang="en-US"/>
        </a:p>
      </dgm:t>
    </dgm:pt>
    <dgm:pt modelId="{4042188D-19AA-42F5-BD8C-FAB2A06A48C4}">
      <dgm:prSet phldrT="[文本]"/>
      <dgm:spPr/>
      <dgm:t>
        <a:bodyPr/>
        <a:lstStyle/>
        <a:p>
          <a:r>
            <a:rPr lang="zh-CN" altLang="en-US" dirty="0" smtClean="0"/>
            <a:t>服务发现</a:t>
          </a:r>
          <a:endParaRPr lang="zh-CN" altLang="en-US" dirty="0"/>
        </a:p>
      </dgm:t>
    </dgm:pt>
    <dgm:pt modelId="{6CC6DD44-352F-4056-AA06-F3AE59086647}" type="parTrans" cxnId="{B0E084D3-B226-4DE2-BFF4-FE851162A264}">
      <dgm:prSet/>
      <dgm:spPr/>
      <dgm:t>
        <a:bodyPr/>
        <a:lstStyle/>
        <a:p>
          <a:endParaRPr lang="zh-CN" altLang="en-US"/>
        </a:p>
      </dgm:t>
    </dgm:pt>
    <dgm:pt modelId="{BE528AC8-4A89-4C9F-8447-47971C159B06}" type="sibTrans" cxnId="{B0E084D3-B226-4DE2-BFF4-FE851162A264}">
      <dgm:prSet/>
      <dgm:spPr/>
      <dgm:t>
        <a:bodyPr/>
        <a:lstStyle/>
        <a:p>
          <a:endParaRPr lang="zh-CN" altLang="en-US"/>
        </a:p>
      </dgm:t>
    </dgm:pt>
    <dgm:pt modelId="{34B754B8-8119-41C2-AF59-56B39BCB9CF6}" type="pres">
      <dgm:prSet presAssocID="{E7424CE5-F220-4600-BEC5-CB4CBF35E673}" presName="layout" presStyleCnt="0">
        <dgm:presLayoutVars>
          <dgm:chMax/>
          <dgm:chPref/>
          <dgm:dir/>
          <dgm:resizeHandles/>
        </dgm:presLayoutVars>
      </dgm:prSet>
      <dgm:spPr/>
      <dgm:t>
        <a:bodyPr/>
        <a:lstStyle/>
        <a:p>
          <a:endParaRPr lang="zh-CN" altLang="en-US"/>
        </a:p>
      </dgm:t>
    </dgm:pt>
    <dgm:pt modelId="{D2D50EE2-E8BF-4BEB-94DC-7CBF04972EC4}" type="pres">
      <dgm:prSet presAssocID="{D478E4CC-7F14-4487-920D-7CFF252F9E8D}" presName="root" presStyleCnt="0">
        <dgm:presLayoutVars>
          <dgm:chMax/>
          <dgm:chPref/>
        </dgm:presLayoutVars>
      </dgm:prSet>
      <dgm:spPr/>
    </dgm:pt>
    <dgm:pt modelId="{F8954B77-97DA-462C-B7D8-186A56757BF8}" type="pres">
      <dgm:prSet presAssocID="{D478E4CC-7F14-4487-920D-7CFF252F9E8D}" presName="rootComposite" presStyleCnt="0">
        <dgm:presLayoutVars/>
      </dgm:prSet>
      <dgm:spPr/>
    </dgm:pt>
    <dgm:pt modelId="{8ECE0685-771E-4238-9A3C-5965143D9FD7}" type="pres">
      <dgm:prSet presAssocID="{D478E4CC-7F14-4487-920D-7CFF252F9E8D}" presName="ParentAccent" presStyleLbl="alignNode1" presStyleIdx="0" presStyleCnt="5"/>
      <dgm:spPr/>
    </dgm:pt>
    <dgm:pt modelId="{2FA03595-48F4-4621-AC59-54D4C1589893}" type="pres">
      <dgm:prSet presAssocID="{D478E4CC-7F14-4487-920D-7CFF252F9E8D}" presName="ParentSmallAccent" presStyleLbl="fgAcc1" presStyleIdx="0" presStyleCnt="5"/>
      <dgm:spPr/>
    </dgm:pt>
    <dgm:pt modelId="{3834AB09-5C39-463A-BA1E-C66EAD14DCB7}" type="pres">
      <dgm:prSet presAssocID="{D478E4CC-7F14-4487-920D-7CFF252F9E8D}" presName="Parent" presStyleLbl="revTx" presStyleIdx="0" presStyleCnt="54">
        <dgm:presLayoutVars>
          <dgm:chMax/>
          <dgm:chPref val="4"/>
          <dgm:bulletEnabled val="1"/>
        </dgm:presLayoutVars>
      </dgm:prSet>
      <dgm:spPr/>
      <dgm:t>
        <a:bodyPr/>
        <a:lstStyle/>
        <a:p>
          <a:endParaRPr lang="zh-CN" altLang="en-US"/>
        </a:p>
      </dgm:t>
    </dgm:pt>
    <dgm:pt modelId="{F28E6905-A0B7-4D3B-A8E3-D08177DCD514}" type="pres">
      <dgm:prSet presAssocID="{D478E4CC-7F14-4487-920D-7CFF252F9E8D}" presName="childShape" presStyleCnt="0">
        <dgm:presLayoutVars>
          <dgm:chMax val="0"/>
          <dgm:chPref val="0"/>
        </dgm:presLayoutVars>
      </dgm:prSet>
      <dgm:spPr/>
    </dgm:pt>
    <dgm:pt modelId="{3D9A4CE0-22CE-4756-B2E3-03C3E06F2914}" type="pres">
      <dgm:prSet presAssocID="{642EB5E7-E431-433E-9824-03DC46372D46}" presName="childComposite" presStyleCnt="0">
        <dgm:presLayoutVars>
          <dgm:chMax val="0"/>
          <dgm:chPref val="0"/>
        </dgm:presLayoutVars>
      </dgm:prSet>
      <dgm:spPr/>
    </dgm:pt>
    <dgm:pt modelId="{557CDAE4-9689-4E93-861F-CFE491D2134A}" type="pres">
      <dgm:prSet presAssocID="{642EB5E7-E431-433E-9824-03DC46372D46}" presName="ChildAccent" presStyleLbl="solidFgAcc1" presStyleIdx="0" presStyleCnt="49"/>
      <dgm:spPr/>
    </dgm:pt>
    <dgm:pt modelId="{2640EE67-B48D-40E6-9D36-11BBE153C5CD}" type="pres">
      <dgm:prSet presAssocID="{642EB5E7-E431-433E-9824-03DC46372D46}" presName="Child" presStyleLbl="revTx" presStyleIdx="1" presStyleCnt="54">
        <dgm:presLayoutVars>
          <dgm:chMax val="0"/>
          <dgm:chPref val="0"/>
          <dgm:bulletEnabled val="1"/>
        </dgm:presLayoutVars>
      </dgm:prSet>
      <dgm:spPr/>
      <dgm:t>
        <a:bodyPr/>
        <a:lstStyle/>
        <a:p>
          <a:endParaRPr lang="zh-CN" altLang="en-US"/>
        </a:p>
      </dgm:t>
    </dgm:pt>
    <dgm:pt modelId="{DA2D4304-5AB4-4AD1-A9F7-8DFC26660045}" type="pres">
      <dgm:prSet presAssocID="{D8D33AAA-B1E2-4FD0-80F7-0854C1066353}" presName="childComposite" presStyleCnt="0">
        <dgm:presLayoutVars>
          <dgm:chMax val="0"/>
          <dgm:chPref val="0"/>
        </dgm:presLayoutVars>
      </dgm:prSet>
      <dgm:spPr/>
    </dgm:pt>
    <dgm:pt modelId="{2DCAFCE8-B7DA-49AA-97C3-27CA5978C579}" type="pres">
      <dgm:prSet presAssocID="{D8D33AAA-B1E2-4FD0-80F7-0854C1066353}" presName="ChildAccent" presStyleLbl="solidFgAcc1" presStyleIdx="1" presStyleCnt="49"/>
      <dgm:spPr/>
    </dgm:pt>
    <dgm:pt modelId="{F324BF06-60C2-4F7E-BCEB-B0D89419EAFF}" type="pres">
      <dgm:prSet presAssocID="{D8D33AAA-B1E2-4FD0-80F7-0854C1066353}" presName="Child" presStyleLbl="revTx" presStyleIdx="2" presStyleCnt="54">
        <dgm:presLayoutVars>
          <dgm:chMax val="0"/>
          <dgm:chPref val="0"/>
          <dgm:bulletEnabled val="1"/>
        </dgm:presLayoutVars>
      </dgm:prSet>
      <dgm:spPr/>
      <dgm:t>
        <a:bodyPr/>
        <a:lstStyle/>
        <a:p>
          <a:endParaRPr lang="zh-CN" altLang="en-US"/>
        </a:p>
      </dgm:t>
    </dgm:pt>
    <dgm:pt modelId="{4BB91145-F66C-41D1-9C04-528824DE7F0B}" type="pres">
      <dgm:prSet presAssocID="{25E38E22-6832-4AF5-B970-FDE00DF99309}" presName="childComposite" presStyleCnt="0">
        <dgm:presLayoutVars>
          <dgm:chMax val="0"/>
          <dgm:chPref val="0"/>
        </dgm:presLayoutVars>
      </dgm:prSet>
      <dgm:spPr/>
    </dgm:pt>
    <dgm:pt modelId="{11A54288-520E-48B1-B702-B4C40C219292}" type="pres">
      <dgm:prSet presAssocID="{25E38E22-6832-4AF5-B970-FDE00DF99309}" presName="ChildAccent" presStyleLbl="solidFgAcc1" presStyleIdx="2" presStyleCnt="49"/>
      <dgm:spPr/>
    </dgm:pt>
    <dgm:pt modelId="{65745AA2-5522-447D-8C8A-6DBB160FAA0B}" type="pres">
      <dgm:prSet presAssocID="{25E38E22-6832-4AF5-B970-FDE00DF99309}" presName="Child" presStyleLbl="revTx" presStyleIdx="3" presStyleCnt="54">
        <dgm:presLayoutVars>
          <dgm:chMax val="0"/>
          <dgm:chPref val="0"/>
          <dgm:bulletEnabled val="1"/>
        </dgm:presLayoutVars>
      </dgm:prSet>
      <dgm:spPr/>
      <dgm:t>
        <a:bodyPr/>
        <a:lstStyle/>
        <a:p>
          <a:endParaRPr lang="zh-CN" altLang="en-US"/>
        </a:p>
      </dgm:t>
    </dgm:pt>
    <dgm:pt modelId="{90EA72A9-578C-450C-B7CB-3B2DF08B8DB6}" type="pres">
      <dgm:prSet presAssocID="{5F56A359-0C3E-44BA-A084-223899ED2498}" presName="childComposite" presStyleCnt="0">
        <dgm:presLayoutVars>
          <dgm:chMax val="0"/>
          <dgm:chPref val="0"/>
        </dgm:presLayoutVars>
      </dgm:prSet>
      <dgm:spPr/>
    </dgm:pt>
    <dgm:pt modelId="{BCC57A26-0D41-4DC1-8A70-E60A07331D6E}" type="pres">
      <dgm:prSet presAssocID="{5F56A359-0C3E-44BA-A084-223899ED2498}" presName="ChildAccent" presStyleLbl="solidFgAcc1" presStyleIdx="3" presStyleCnt="49"/>
      <dgm:spPr/>
    </dgm:pt>
    <dgm:pt modelId="{A9318253-3B3D-4741-89F2-C17C0602B113}" type="pres">
      <dgm:prSet presAssocID="{5F56A359-0C3E-44BA-A084-223899ED2498}" presName="Child" presStyleLbl="revTx" presStyleIdx="4" presStyleCnt="54">
        <dgm:presLayoutVars>
          <dgm:chMax val="0"/>
          <dgm:chPref val="0"/>
          <dgm:bulletEnabled val="1"/>
        </dgm:presLayoutVars>
      </dgm:prSet>
      <dgm:spPr/>
      <dgm:t>
        <a:bodyPr/>
        <a:lstStyle/>
        <a:p>
          <a:endParaRPr lang="zh-CN" altLang="en-US"/>
        </a:p>
      </dgm:t>
    </dgm:pt>
    <dgm:pt modelId="{C536E0D9-F5E4-455A-AFD1-11A531DB66DC}" type="pres">
      <dgm:prSet presAssocID="{D1F171CD-A534-4A97-955F-10FE03F5B354}" presName="childComposite" presStyleCnt="0">
        <dgm:presLayoutVars>
          <dgm:chMax val="0"/>
          <dgm:chPref val="0"/>
        </dgm:presLayoutVars>
      </dgm:prSet>
      <dgm:spPr/>
    </dgm:pt>
    <dgm:pt modelId="{CCF50152-7596-4223-9F36-D12F8713E6A2}" type="pres">
      <dgm:prSet presAssocID="{D1F171CD-A534-4A97-955F-10FE03F5B354}" presName="ChildAccent" presStyleLbl="solidFgAcc1" presStyleIdx="4" presStyleCnt="49"/>
      <dgm:spPr/>
    </dgm:pt>
    <dgm:pt modelId="{28D70F6F-3BC6-42F5-9A89-A231C0A31E14}" type="pres">
      <dgm:prSet presAssocID="{D1F171CD-A534-4A97-955F-10FE03F5B354}" presName="Child" presStyleLbl="revTx" presStyleIdx="5" presStyleCnt="54">
        <dgm:presLayoutVars>
          <dgm:chMax val="0"/>
          <dgm:chPref val="0"/>
          <dgm:bulletEnabled val="1"/>
        </dgm:presLayoutVars>
      </dgm:prSet>
      <dgm:spPr/>
      <dgm:t>
        <a:bodyPr/>
        <a:lstStyle/>
        <a:p>
          <a:endParaRPr lang="zh-CN" altLang="en-US"/>
        </a:p>
      </dgm:t>
    </dgm:pt>
    <dgm:pt modelId="{6A008C3E-82E8-4DA2-943E-92917203A818}" type="pres">
      <dgm:prSet presAssocID="{EFADF04C-98A7-4714-93A8-8DC689DF6F2E}" presName="childComposite" presStyleCnt="0">
        <dgm:presLayoutVars>
          <dgm:chMax val="0"/>
          <dgm:chPref val="0"/>
        </dgm:presLayoutVars>
      </dgm:prSet>
      <dgm:spPr/>
    </dgm:pt>
    <dgm:pt modelId="{5A3D0719-BFAE-4BF4-B852-FFFEDD486C02}" type="pres">
      <dgm:prSet presAssocID="{EFADF04C-98A7-4714-93A8-8DC689DF6F2E}" presName="ChildAccent" presStyleLbl="solidFgAcc1" presStyleIdx="5" presStyleCnt="49"/>
      <dgm:spPr/>
    </dgm:pt>
    <dgm:pt modelId="{0476C256-7409-4AA2-9830-F4D2B80A18E9}" type="pres">
      <dgm:prSet presAssocID="{EFADF04C-98A7-4714-93A8-8DC689DF6F2E}" presName="Child" presStyleLbl="revTx" presStyleIdx="6" presStyleCnt="54">
        <dgm:presLayoutVars>
          <dgm:chMax val="0"/>
          <dgm:chPref val="0"/>
          <dgm:bulletEnabled val="1"/>
        </dgm:presLayoutVars>
      </dgm:prSet>
      <dgm:spPr/>
      <dgm:t>
        <a:bodyPr/>
        <a:lstStyle/>
        <a:p>
          <a:endParaRPr lang="zh-CN" altLang="en-US"/>
        </a:p>
      </dgm:t>
    </dgm:pt>
    <dgm:pt modelId="{E20037E5-7D09-43A5-88E4-0666F130619C}" type="pres">
      <dgm:prSet presAssocID="{9D897171-8A1E-4B4A-A011-46BAC7A34E8A}" presName="childComposite" presStyleCnt="0">
        <dgm:presLayoutVars>
          <dgm:chMax val="0"/>
          <dgm:chPref val="0"/>
        </dgm:presLayoutVars>
      </dgm:prSet>
      <dgm:spPr/>
    </dgm:pt>
    <dgm:pt modelId="{73B83CA1-8627-4F8B-BCC0-1478E726557E}" type="pres">
      <dgm:prSet presAssocID="{9D897171-8A1E-4B4A-A011-46BAC7A34E8A}" presName="ChildAccent" presStyleLbl="solidFgAcc1" presStyleIdx="6" presStyleCnt="49"/>
      <dgm:spPr/>
    </dgm:pt>
    <dgm:pt modelId="{BC7AAC3B-34D9-43E4-99BB-623EB7D3C31B}" type="pres">
      <dgm:prSet presAssocID="{9D897171-8A1E-4B4A-A011-46BAC7A34E8A}" presName="Child" presStyleLbl="revTx" presStyleIdx="7" presStyleCnt="54">
        <dgm:presLayoutVars>
          <dgm:chMax val="0"/>
          <dgm:chPref val="0"/>
          <dgm:bulletEnabled val="1"/>
        </dgm:presLayoutVars>
      </dgm:prSet>
      <dgm:spPr/>
      <dgm:t>
        <a:bodyPr/>
        <a:lstStyle/>
        <a:p>
          <a:endParaRPr lang="zh-CN" altLang="en-US"/>
        </a:p>
      </dgm:t>
    </dgm:pt>
    <dgm:pt modelId="{B9989A43-361A-4155-A0BD-10F281AEB9FB}" type="pres">
      <dgm:prSet presAssocID="{1669AD61-C521-4052-9BB3-33A91B258134}" presName="childComposite" presStyleCnt="0">
        <dgm:presLayoutVars>
          <dgm:chMax val="0"/>
          <dgm:chPref val="0"/>
        </dgm:presLayoutVars>
      </dgm:prSet>
      <dgm:spPr/>
    </dgm:pt>
    <dgm:pt modelId="{8FA45930-1B9C-4FE9-9C6D-41957A1F2D95}" type="pres">
      <dgm:prSet presAssocID="{1669AD61-C521-4052-9BB3-33A91B258134}" presName="ChildAccent" presStyleLbl="solidFgAcc1" presStyleIdx="7" presStyleCnt="49"/>
      <dgm:spPr/>
    </dgm:pt>
    <dgm:pt modelId="{0CF3E0A4-AF27-412E-88D8-68D411823ABE}" type="pres">
      <dgm:prSet presAssocID="{1669AD61-C521-4052-9BB3-33A91B258134}" presName="Child" presStyleLbl="revTx" presStyleIdx="8" presStyleCnt="54">
        <dgm:presLayoutVars>
          <dgm:chMax val="0"/>
          <dgm:chPref val="0"/>
          <dgm:bulletEnabled val="1"/>
        </dgm:presLayoutVars>
      </dgm:prSet>
      <dgm:spPr/>
      <dgm:t>
        <a:bodyPr/>
        <a:lstStyle/>
        <a:p>
          <a:endParaRPr lang="zh-CN" altLang="en-US"/>
        </a:p>
      </dgm:t>
    </dgm:pt>
    <dgm:pt modelId="{0754FBDE-04BE-43B8-B829-5079F2092FE6}" type="pres">
      <dgm:prSet presAssocID="{8F88F6EA-7558-4BA1-BDCC-6190209FF0ED}" presName="childComposite" presStyleCnt="0">
        <dgm:presLayoutVars>
          <dgm:chMax val="0"/>
          <dgm:chPref val="0"/>
        </dgm:presLayoutVars>
      </dgm:prSet>
      <dgm:spPr/>
    </dgm:pt>
    <dgm:pt modelId="{24049D48-2BF7-44F1-A32D-D19F42639DEE}" type="pres">
      <dgm:prSet presAssocID="{8F88F6EA-7558-4BA1-BDCC-6190209FF0ED}" presName="ChildAccent" presStyleLbl="solidFgAcc1" presStyleIdx="8" presStyleCnt="49"/>
      <dgm:spPr/>
    </dgm:pt>
    <dgm:pt modelId="{BB4EAEF8-09A7-43EE-9591-14C0F83DD72C}" type="pres">
      <dgm:prSet presAssocID="{8F88F6EA-7558-4BA1-BDCC-6190209FF0ED}" presName="Child" presStyleLbl="revTx" presStyleIdx="9" presStyleCnt="54">
        <dgm:presLayoutVars>
          <dgm:chMax val="0"/>
          <dgm:chPref val="0"/>
          <dgm:bulletEnabled val="1"/>
        </dgm:presLayoutVars>
      </dgm:prSet>
      <dgm:spPr/>
      <dgm:t>
        <a:bodyPr/>
        <a:lstStyle/>
        <a:p>
          <a:endParaRPr lang="zh-CN" altLang="en-US"/>
        </a:p>
      </dgm:t>
    </dgm:pt>
    <dgm:pt modelId="{8092F9B5-2784-4D0B-9C39-F99E59250526}" type="pres">
      <dgm:prSet presAssocID="{EAA44834-8B95-45FA-9C0B-483FA1AAC30E}" presName="childComposite" presStyleCnt="0">
        <dgm:presLayoutVars>
          <dgm:chMax val="0"/>
          <dgm:chPref val="0"/>
        </dgm:presLayoutVars>
      </dgm:prSet>
      <dgm:spPr/>
    </dgm:pt>
    <dgm:pt modelId="{4C5BDB7D-7419-4A5F-A3DB-A26512B81F8E}" type="pres">
      <dgm:prSet presAssocID="{EAA44834-8B95-45FA-9C0B-483FA1AAC30E}" presName="ChildAccent" presStyleLbl="solidFgAcc1" presStyleIdx="9" presStyleCnt="49"/>
      <dgm:spPr/>
    </dgm:pt>
    <dgm:pt modelId="{D3CC7037-4BC9-463C-BD60-A0EB8C148020}" type="pres">
      <dgm:prSet presAssocID="{EAA44834-8B95-45FA-9C0B-483FA1AAC30E}" presName="Child" presStyleLbl="revTx" presStyleIdx="10" presStyleCnt="54">
        <dgm:presLayoutVars>
          <dgm:chMax val="0"/>
          <dgm:chPref val="0"/>
          <dgm:bulletEnabled val="1"/>
        </dgm:presLayoutVars>
      </dgm:prSet>
      <dgm:spPr/>
      <dgm:t>
        <a:bodyPr/>
        <a:lstStyle/>
        <a:p>
          <a:endParaRPr lang="zh-CN" altLang="en-US"/>
        </a:p>
      </dgm:t>
    </dgm:pt>
    <dgm:pt modelId="{0268D831-26BD-4DC4-B238-7250ECD51D8D}" type="pres">
      <dgm:prSet presAssocID="{13BB701C-937A-408D-9DC3-ED9CD4831DD3}" presName="childComposite" presStyleCnt="0">
        <dgm:presLayoutVars>
          <dgm:chMax val="0"/>
          <dgm:chPref val="0"/>
        </dgm:presLayoutVars>
      </dgm:prSet>
      <dgm:spPr/>
    </dgm:pt>
    <dgm:pt modelId="{35433909-CFD4-4690-A54B-1CE61A1D0955}" type="pres">
      <dgm:prSet presAssocID="{13BB701C-937A-408D-9DC3-ED9CD4831DD3}" presName="ChildAccent" presStyleLbl="solidFgAcc1" presStyleIdx="10" presStyleCnt="49"/>
      <dgm:spPr/>
    </dgm:pt>
    <dgm:pt modelId="{BF8E9E8F-7DBA-4DEC-93F5-82172FA646F4}" type="pres">
      <dgm:prSet presAssocID="{13BB701C-937A-408D-9DC3-ED9CD4831DD3}" presName="Child" presStyleLbl="revTx" presStyleIdx="11" presStyleCnt="54">
        <dgm:presLayoutVars>
          <dgm:chMax val="0"/>
          <dgm:chPref val="0"/>
          <dgm:bulletEnabled val="1"/>
        </dgm:presLayoutVars>
      </dgm:prSet>
      <dgm:spPr/>
      <dgm:t>
        <a:bodyPr/>
        <a:lstStyle/>
        <a:p>
          <a:endParaRPr lang="zh-CN" altLang="en-US"/>
        </a:p>
      </dgm:t>
    </dgm:pt>
    <dgm:pt modelId="{52BADE2A-C2AD-4A60-BBFF-BFF088C9B67A}" type="pres">
      <dgm:prSet presAssocID="{5FCF1B0D-F591-41C1-8118-455A3D70FD9B}" presName="childComposite" presStyleCnt="0">
        <dgm:presLayoutVars>
          <dgm:chMax val="0"/>
          <dgm:chPref val="0"/>
        </dgm:presLayoutVars>
      </dgm:prSet>
      <dgm:spPr/>
    </dgm:pt>
    <dgm:pt modelId="{8B99E2BE-9F33-4FFE-AA40-9CF3188E0E06}" type="pres">
      <dgm:prSet presAssocID="{5FCF1B0D-F591-41C1-8118-455A3D70FD9B}" presName="ChildAccent" presStyleLbl="solidFgAcc1" presStyleIdx="11" presStyleCnt="49"/>
      <dgm:spPr/>
    </dgm:pt>
    <dgm:pt modelId="{58BA45F5-7205-42C3-B2DA-C00C2A32F745}" type="pres">
      <dgm:prSet presAssocID="{5FCF1B0D-F591-41C1-8118-455A3D70FD9B}" presName="Child" presStyleLbl="revTx" presStyleIdx="12" presStyleCnt="54">
        <dgm:presLayoutVars>
          <dgm:chMax val="0"/>
          <dgm:chPref val="0"/>
          <dgm:bulletEnabled val="1"/>
        </dgm:presLayoutVars>
      </dgm:prSet>
      <dgm:spPr/>
      <dgm:t>
        <a:bodyPr/>
        <a:lstStyle/>
        <a:p>
          <a:endParaRPr lang="zh-CN" altLang="en-US"/>
        </a:p>
      </dgm:t>
    </dgm:pt>
    <dgm:pt modelId="{94F6781C-A2A5-44C1-ADE9-411533F399EA}" type="pres">
      <dgm:prSet presAssocID="{70986A23-4F3A-42C1-AB03-59F3667930ED}" presName="childComposite" presStyleCnt="0">
        <dgm:presLayoutVars>
          <dgm:chMax val="0"/>
          <dgm:chPref val="0"/>
        </dgm:presLayoutVars>
      </dgm:prSet>
      <dgm:spPr/>
    </dgm:pt>
    <dgm:pt modelId="{EEF5871B-EE30-4BD4-9569-36AE1775AB1C}" type="pres">
      <dgm:prSet presAssocID="{70986A23-4F3A-42C1-AB03-59F3667930ED}" presName="ChildAccent" presStyleLbl="solidFgAcc1" presStyleIdx="12" presStyleCnt="49"/>
      <dgm:spPr/>
    </dgm:pt>
    <dgm:pt modelId="{B89241F7-7725-4151-966D-8EEBC77D37CA}" type="pres">
      <dgm:prSet presAssocID="{70986A23-4F3A-42C1-AB03-59F3667930ED}" presName="Child" presStyleLbl="revTx" presStyleIdx="13" presStyleCnt="54">
        <dgm:presLayoutVars>
          <dgm:chMax val="0"/>
          <dgm:chPref val="0"/>
          <dgm:bulletEnabled val="1"/>
        </dgm:presLayoutVars>
      </dgm:prSet>
      <dgm:spPr/>
      <dgm:t>
        <a:bodyPr/>
        <a:lstStyle/>
        <a:p>
          <a:endParaRPr lang="zh-CN" altLang="en-US"/>
        </a:p>
      </dgm:t>
    </dgm:pt>
    <dgm:pt modelId="{A9234D90-4EA5-481B-B027-F40670DFC792}" type="pres">
      <dgm:prSet presAssocID="{6FCE945C-8AFE-4514-B34E-85053979B26A}" presName="root" presStyleCnt="0">
        <dgm:presLayoutVars>
          <dgm:chMax/>
          <dgm:chPref/>
        </dgm:presLayoutVars>
      </dgm:prSet>
      <dgm:spPr/>
    </dgm:pt>
    <dgm:pt modelId="{2CBC80EC-D4F1-4733-9F0B-DDEEA683D2FE}" type="pres">
      <dgm:prSet presAssocID="{6FCE945C-8AFE-4514-B34E-85053979B26A}" presName="rootComposite" presStyleCnt="0">
        <dgm:presLayoutVars/>
      </dgm:prSet>
      <dgm:spPr/>
    </dgm:pt>
    <dgm:pt modelId="{AEEF6E09-5013-4741-9548-75FA16EAAD23}" type="pres">
      <dgm:prSet presAssocID="{6FCE945C-8AFE-4514-B34E-85053979B26A}" presName="ParentAccent" presStyleLbl="alignNode1" presStyleIdx="1" presStyleCnt="5"/>
      <dgm:spPr/>
    </dgm:pt>
    <dgm:pt modelId="{E5151DBD-16CA-44DC-B77B-AD7872603A0B}" type="pres">
      <dgm:prSet presAssocID="{6FCE945C-8AFE-4514-B34E-85053979B26A}" presName="ParentSmallAccent" presStyleLbl="fgAcc1" presStyleIdx="1" presStyleCnt="5"/>
      <dgm:spPr/>
    </dgm:pt>
    <dgm:pt modelId="{1BA5F79D-8AED-4E38-AD6B-BE4082FB0001}" type="pres">
      <dgm:prSet presAssocID="{6FCE945C-8AFE-4514-B34E-85053979B26A}" presName="Parent" presStyleLbl="revTx" presStyleIdx="14" presStyleCnt="54">
        <dgm:presLayoutVars>
          <dgm:chMax/>
          <dgm:chPref val="4"/>
          <dgm:bulletEnabled val="1"/>
        </dgm:presLayoutVars>
      </dgm:prSet>
      <dgm:spPr/>
      <dgm:t>
        <a:bodyPr/>
        <a:lstStyle/>
        <a:p>
          <a:endParaRPr lang="zh-CN" altLang="en-US"/>
        </a:p>
      </dgm:t>
    </dgm:pt>
    <dgm:pt modelId="{3E0594F7-9C53-4A5E-9AEE-9C1D2F8EF2F7}" type="pres">
      <dgm:prSet presAssocID="{6FCE945C-8AFE-4514-B34E-85053979B26A}" presName="childShape" presStyleCnt="0">
        <dgm:presLayoutVars>
          <dgm:chMax val="0"/>
          <dgm:chPref val="0"/>
        </dgm:presLayoutVars>
      </dgm:prSet>
      <dgm:spPr/>
    </dgm:pt>
    <dgm:pt modelId="{DE98F1B2-3941-4165-9057-CE5497062A1A}" type="pres">
      <dgm:prSet presAssocID="{54828FB1-009B-4CDF-A1C8-6EE4A8720E14}" presName="childComposite" presStyleCnt="0">
        <dgm:presLayoutVars>
          <dgm:chMax val="0"/>
          <dgm:chPref val="0"/>
        </dgm:presLayoutVars>
      </dgm:prSet>
      <dgm:spPr/>
    </dgm:pt>
    <dgm:pt modelId="{CD170198-DFD9-4BAB-925E-30A6C4149ED7}" type="pres">
      <dgm:prSet presAssocID="{54828FB1-009B-4CDF-A1C8-6EE4A8720E14}" presName="ChildAccent" presStyleLbl="solidFgAcc1" presStyleIdx="13" presStyleCnt="49"/>
      <dgm:spPr/>
    </dgm:pt>
    <dgm:pt modelId="{261BB33E-396A-43B7-A926-780A455DCA6F}" type="pres">
      <dgm:prSet presAssocID="{54828FB1-009B-4CDF-A1C8-6EE4A8720E14}" presName="Child" presStyleLbl="revTx" presStyleIdx="15" presStyleCnt="54">
        <dgm:presLayoutVars>
          <dgm:chMax val="0"/>
          <dgm:chPref val="0"/>
          <dgm:bulletEnabled val="1"/>
        </dgm:presLayoutVars>
      </dgm:prSet>
      <dgm:spPr/>
      <dgm:t>
        <a:bodyPr/>
        <a:lstStyle/>
        <a:p>
          <a:endParaRPr lang="zh-CN" altLang="en-US"/>
        </a:p>
      </dgm:t>
    </dgm:pt>
    <dgm:pt modelId="{2CF7CDAE-105A-452D-A043-B5F703C5E65C}" type="pres">
      <dgm:prSet presAssocID="{A9A53B0A-D0F5-435A-89B2-C5C7E8860C5C}" presName="childComposite" presStyleCnt="0">
        <dgm:presLayoutVars>
          <dgm:chMax val="0"/>
          <dgm:chPref val="0"/>
        </dgm:presLayoutVars>
      </dgm:prSet>
      <dgm:spPr/>
    </dgm:pt>
    <dgm:pt modelId="{DCCD14A6-2744-471A-A569-D91DA1D044A5}" type="pres">
      <dgm:prSet presAssocID="{A9A53B0A-D0F5-435A-89B2-C5C7E8860C5C}" presName="ChildAccent" presStyleLbl="solidFgAcc1" presStyleIdx="14" presStyleCnt="49"/>
      <dgm:spPr/>
    </dgm:pt>
    <dgm:pt modelId="{A6BF0864-A169-4ADE-BB80-87338D7AAE00}" type="pres">
      <dgm:prSet presAssocID="{A9A53B0A-D0F5-435A-89B2-C5C7E8860C5C}" presName="Child" presStyleLbl="revTx" presStyleIdx="16" presStyleCnt="54">
        <dgm:presLayoutVars>
          <dgm:chMax val="0"/>
          <dgm:chPref val="0"/>
          <dgm:bulletEnabled val="1"/>
        </dgm:presLayoutVars>
      </dgm:prSet>
      <dgm:spPr/>
      <dgm:t>
        <a:bodyPr/>
        <a:lstStyle/>
        <a:p>
          <a:endParaRPr lang="zh-CN" altLang="en-US"/>
        </a:p>
      </dgm:t>
    </dgm:pt>
    <dgm:pt modelId="{2D990D9C-709B-44B8-B6C5-A4E1CF6410A7}" type="pres">
      <dgm:prSet presAssocID="{75A72B69-F4D8-48A6-8226-7DE5546798B5}" presName="childComposite" presStyleCnt="0">
        <dgm:presLayoutVars>
          <dgm:chMax val="0"/>
          <dgm:chPref val="0"/>
        </dgm:presLayoutVars>
      </dgm:prSet>
      <dgm:spPr/>
    </dgm:pt>
    <dgm:pt modelId="{581E1707-6694-40CF-9612-0523681E3639}" type="pres">
      <dgm:prSet presAssocID="{75A72B69-F4D8-48A6-8226-7DE5546798B5}" presName="ChildAccent" presStyleLbl="solidFgAcc1" presStyleIdx="15" presStyleCnt="49"/>
      <dgm:spPr/>
    </dgm:pt>
    <dgm:pt modelId="{E8E91049-B364-474B-9271-5474BC451EAD}" type="pres">
      <dgm:prSet presAssocID="{75A72B69-F4D8-48A6-8226-7DE5546798B5}" presName="Child" presStyleLbl="revTx" presStyleIdx="17" presStyleCnt="54">
        <dgm:presLayoutVars>
          <dgm:chMax val="0"/>
          <dgm:chPref val="0"/>
          <dgm:bulletEnabled val="1"/>
        </dgm:presLayoutVars>
      </dgm:prSet>
      <dgm:spPr/>
      <dgm:t>
        <a:bodyPr/>
        <a:lstStyle/>
        <a:p>
          <a:endParaRPr lang="zh-CN" altLang="en-US"/>
        </a:p>
      </dgm:t>
    </dgm:pt>
    <dgm:pt modelId="{007C05C7-4B4F-4632-A5A8-6A1B39BC33ED}" type="pres">
      <dgm:prSet presAssocID="{DC183771-EB64-498A-89C9-2BEFC3593FCB}" presName="childComposite" presStyleCnt="0">
        <dgm:presLayoutVars>
          <dgm:chMax val="0"/>
          <dgm:chPref val="0"/>
        </dgm:presLayoutVars>
      </dgm:prSet>
      <dgm:spPr/>
    </dgm:pt>
    <dgm:pt modelId="{53318490-84D4-4709-AA7E-C08A378366DB}" type="pres">
      <dgm:prSet presAssocID="{DC183771-EB64-498A-89C9-2BEFC3593FCB}" presName="ChildAccent" presStyleLbl="solidFgAcc1" presStyleIdx="16" presStyleCnt="49"/>
      <dgm:spPr/>
    </dgm:pt>
    <dgm:pt modelId="{D0CF52DF-9B10-4A5E-A12E-221555CC8C55}" type="pres">
      <dgm:prSet presAssocID="{DC183771-EB64-498A-89C9-2BEFC3593FCB}" presName="Child" presStyleLbl="revTx" presStyleIdx="18" presStyleCnt="54">
        <dgm:presLayoutVars>
          <dgm:chMax val="0"/>
          <dgm:chPref val="0"/>
          <dgm:bulletEnabled val="1"/>
        </dgm:presLayoutVars>
      </dgm:prSet>
      <dgm:spPr/>
      <dgm:t>
        <a:bodyPr/>
        <a:lstStyle/>
        <a:p>
          <a:endParaRPr lang="zh-CN" altLang="en-US"/>
        </a:p>
      </dgm:t>
    </dgm:pt>
    <dgm:pt modelId="{86B8227E-3480-4441-BFE7-9C3D15F6907B}" type="pres">
      <dgm:prSet presAssocID="{8127F9F9-885C-44AF-BE17-F43DBE41661E}" presName="childComposite" presStyleCnt="0">
        <dgm:presLayoutVars>
          <dgm:chMax val="0"/>
          <dgm:chPref val="0"/>
        </dgm:presLayoutVars>
      </dgm:prSet>
      <dgm:spPr/>
    </dgm:pt>
    <dgm:pt modelId="{146232C9-D64F-4F07-9DF5-54F2737FB326}" type="pres">
      <dgm:prSet presAssocID="{8127F9F9-885C-44AF-BE17-F43DBE41661E}" presName="ChildAccent" presStyleLbl="solidFgAcc1" presStyleIdx="17" presStyleCnt="49"/>
      <dgm:spPr/>
    </dgm:pt>
    <dgm:pt modelId="{92B268F0-8386-4DDC-9598-36D4CF8C707C}" type="pres">
      <dgm:prSet presAssocID="{8127F9F9-885C-44AF-BE17-F43DBE41661E}" presName="Child" presStyleLbl="revTx" presStyleIdx="19" presStyleCnt="54">
        <dgm:presLayoutVars>
          <dgm:chMax val="0"/>
          <dgm:chPref val="0"/>
          <dgm:bulletEnabled val="1"/>
        </dgm:presLayoutVars>
      </dgm:prSet>
      <dgm:spPr/>
      <dgm:t>
        <a:bodyPr/>
        <a:lstStyle/>
        <a:p>
          <a:endParaRPr lang="zh-CN" altLang="en-US"/>
        </a:p>
      </dgm:t>
    </dgm:pt>
    <dgm:pt modelId="{F0A2DDCF-2B7F-4742-91A5-640FA1F9B92A}" type="pres">
      <dgm:prSet presAssocID="{CCA0222F-A7FE-4861-B276-CBB7ACD3AE92}" presName="childComposite" presStyleCnt="0">
        <dgm:presLayoutVars>
          <dgm:chMax val="0"/>
          <dgm:chPref val="0"/>
        </dgm:presLayoutVars>
      </dgm:prSet>
      <dgm:spPr/>
    </dgm:pt>
    <dgm:pt modelId="{D47E4F04-5945-4EF4-8871-E0085877E3C1}" type="pres">
      <dgm:prSet presAssocID="{CCA0222F-A7FE-4861-B276-CBB7ACD3AE92}" presName="ChildAccent" presStyleLbl="solidFgAcc1" presStyleIdx="18" presStyleCnt="49"/>
      <dgm:spPr/>
    </dgm:pt>
    <dgm:pt modelId="{90D7CC20-C87D-4D7F-8B16-8D1C4B983CC1}" type="pres">
      <dgm:prSet presAssocID="{CCA0222F-A7FE-4861-B276-CBB7ACD3AE92}" presName="Child" presStyleLbl="revTx" presStyleIdx="20" presStyleCnt="54">
        <dgm:presLayoutVars>
          <dgm:chMax val="0"/>
          <dgm:chPref val="0"/>
          <dgm:bulletEnabled val="1"/>
        </dgm:presLayoutVars>
      </dgm:prSet>
      <dgm:spPr/>
      <dgm:t>
        <a:bodyPr/>
        <a:lstStyle/>
        <a:p>
          <a:endParaRPr lang="zh-CN" altLang="en-US"/>
        </a:p>
      </dgm:t>
    </dgm:pt>
    <dgm:pt modelId="{6DD889A8-EDB5-4937-BF7E-627F31B5DA1E}" type="pres">
      <dgm:prSet presAssocID="{CBF3EC1B-B89C-4BEC-9C4B-C82CE59584A5}" presName="childComposite" presStyleCnt="0">
        <dgm:presLayoutVars>
          <dgm:chMax val="0"/>
          <dgm:chPref val="0"/>
        </dgm:presLayoutVars>
      </dgm:prSet>
      <dgm:spPr/>
    </dgm:pt>
    <dgm:pt modelId="{87BA4B2A-90A2-4549-B7FA-92396D3F6DBB}" type="pres">
      <dgm:prSet presAssocID="{CBF3EC1B-B89C-4BEC-9C4B-C82CE59584A5}" presName="ChildAccent" presStyleLbl="solidFgAcc1" presStyleIdx="19" presStyleCnt="49"/>
      <dgm:spPr/>
    </dgm:pt>
    <dgm:pt modelId="{54BA8B7E-1D67-4027-AF62-EDE7DC97EABE}" type="pres">
      <dgm:prSet presAssocID="{CBF3EC1B-B89C-4BEC-9C4B-C82CE59584A5}" presName="Child" presStyleLbl="revTx" presStyleIdx="21" presStyleCnt="54">
        <dgm:presLayoutVars>
          <dgm:chMax val="0"/>
          <dgm:chPref val="0"/>
          <dgm:bulletEnabled val="1"/>
        </dgm:presLayoutVars>
      </dgm:prSet>
      <dgm:spPr/>
      <dgm:t>
        <a:bodyPr/>
        <a:lstStyle/>
        <a:p>
          <a:endParaRPr lang="zh-CN" altLang="en-US"/>
        </a:p>
      </dgm:t>
    </dgm:pt>
    <dgm:pt modelId="{E095C280-C118-4BA5-AC9B-59F72B6FECC0}" type="pres">
      <dgm:prSet presAssocID="{D5141020-90B6-40BE-B866-07B45996733B}" presName="childComposite" presStyleCnt="0">
        <dgm:presLayoutVars>
          <dgm:chMax val="0"/>
          <dgm:chPref val="0"/>
        </dgm:presLayoutVars>
      </dgm:prSet>
      <dgm:spPr/>
    </dgm:pt>
    <dgm:pt modelId="{6DDBBD0A-0D7C-4143-9824-FF1D6095B6BB}" type="pres">
      <dgm:prSet presAssocID="{D5141020-90B6-40BE-B866-07B45996733B}" presName="ChildAccent" presStyleLbl="solidFgAcc1" presStyleIdx="20" presStyleCnt="49"/>
      <dgm:spPr/>
    </dgm:pt>
    <dgm:pt modelId="{75237392-9AF6-49EA-AB6E-4A8974D39B3A}" type="pres">
      <dgm:prSet presAssocID="{D5141020-90B6-40BE-B866-07B45996733B}" presName="Child" presStyleLbl="revTx" presStyleIdx="22" presStyleCnt="54">
        <dgm:presLayoutVars>
          <dgm:chMax val="0"/>
          <dgm:chPref val="0"/>
          <dgm:bulletEnabled val="1"/>
        </dgm:presLayoutVars>
      </dgm:prSet>
      <dgm:spPr/>
      <dgm:t>
        <a:bodyPr/>
        <a:lstStyle/>
        <a:p>
          <a:endParaRPr lang="zh-CN" altLang="en-US"/>
        </a:p>
      </dgm:t>
    </dgm:pt>
    <dgm:pt modelId="{0EC6A5D8-83A6-435E-AC46-550F88D6AAB2}" type="pres">
      <dgm:prSet presAssocID="{7B7BA1DE-0399-4861-865D-79B9C6F6972B}" presName="root" presStyleCnt="0">
        <dgm:presLayoutVars>
          <dgm:chMax/>
          <dgm:chPref/>
        </dgm:presLayoutVars>
      </dgm:prSet>
      <dgm:spPr/>
    </dgm:pt>
    <dgm:pt modelId="{05574F20-84E9-4ED4-9C33-636F1EB7F8D2}" type="pres">
      <dgm:prSet presAssocID="{7B7BA1DE-0399-4861-865D-79B9C6F6972B}" presName="rootComposite" presStyleCnt="0">
        <dgm:presLayoutVars/>
      </dgm:prSet>
      <dgm:spPr/>
    </dgm:pt>
    <dgm:pt modelId="{E3F73F0B-97CD-4428-8466-06C9EB9FF09F}" type="pres">
      <dgm:prSet presAssocID="{7B7BA1DE-0399-4861-865D-79B9C6F6972B}" presName="ParentAccent" presStyleLbl="alignNode1" presStyleIdx="2" presStyleCnt="5"/>
      <dgm:spPr/>
    </dgm:pt>
    <dgm:pt modelId="{F1AC247D-9067-46EF-B414-A1620CA27B54}" type="pres">
      <dgm:prSet presAssocID="{7B7BA1DE-0399-4861-865D-79B9C6F6972B}" presName="ParentSmallAccent" presStyleLbl="fgAcc1" presStyleIdx="2" presStyleCnt="5"/>
      <dgm:spPr/>
    </dgm:pt>
    <dgm:pt modelId="{9271978A-0352-4D25-BC11-9C0262612BBC}" type="pres">
      <dgm:prSet presAssocID="{7B7BA1DE-0399-4861-865D-79B9C6F6972B}" presName="Parent" presStyleLbl="revTx" presStyleIdx="23" presStyleCnt="54">
        <dgm:presLayoutVars>
          <dgm:chMax/>
          <dgm:chPref val="4"/>
          <dgm:bulletEnabled val="1"/>
        </dgm:presLayoutVars>
      </dgm:prSet>
      <dgm:spPr/>
      <dgm:t>
        <a:bodyPr/>
        <a:lstStyle/>
        <a:p>
          <a:endParaRPr lang="zh-CN" altLang="en-US"/>
        </a:p>
      </dgm:t>
    </dgm:pt>
    <dgm:pt modelId="{398E58B2-943D-4A1F-BD99-6B62D83CF887}" type="pres">
      <dgm:prSet presAssocID="{7B7BA1DE-0399-4861-865D-79B9C6F6972B}" presName="childShape" presStyleCnt="0">
        <dgm:presLayoutVars>
          <dgm:chMax val="0"/>
          <dgm:chPref val="0"/>
        </dgm:presLayoutVars>
      </dgm:prSet>
      <dgm:spPr/>
    </dgm:pt>
    <dgm:pt modelId="{49C8F4D6-519D-41E6-92AF-C1C3265B7300}" type="pres">
      <dgm:prSet presAssocID="{231C71E9-9935-46E7-B28C-DA1F4E3DDE6C}" presName="childComposite" presStyleCnt="0">
        <dgm:presLayoutVars>
          <dgm:chMax val="0"/>
          <dgm:chPref val="0"/>
        </dgm:presLayoutVars>
      </dgm:prSet>
      <dgm:spPr/>
    </dgm:pt>
    <dgm:pt modelId="{814AEF0F-7162-42AB-8420-1768B777A956}" type="pres">
      <dgm:prSet presAssocID="{231C71E9-9935-46E7-B28C-DA1F4E3DDE6C}" presName="ChildAccent" presStyleLbl="solidFgAcc1" presStyleIdx="21" presStyleCnt="49"/>
      <dgm:spPr/>
    </dgm:pt>
    <dgm:pt modelId="{051A005F-E5DF-4315-A899-D174B86B5AAF}" type="pres">
      <dgm:prSet presAssocID="{231C71E9-9935-46E7-B28C-DA1F4E3DDE6C}" presName="Child" presStyleLbl="revTx" presStyleIdx="24" presStyleCnt="54">
        <dgm:presLayoutVars>
          <dgm:chMax val="0"/>
          <dgm:chPref val="0"/>
          <dgm:bulletEnabled val="1"/>
        </dgm:presLayoutVars>
      </dgm:prSet>
      <dgm:spPr/>
      <dgm:t>
        <a:bodyPr/>
        <a:lstStyle/>
        <a:p>
          <a:endParaRPr lang="zh-CN" altLang="en-US"/>
        </a:p>
      </dgm:t>
    </dgm:pt>
    <dgm:pt modelId="{BBC1ACB2-38E0-4203-B59E-2F57BB587485}" type="pres">
      <dgm:prSet presAssocID="{1EFCC07A-0E7D-4705-8B61-7F27E17141D5}" presName="childComposite" presStyleCnt="0">
        <dgm:presLayoutVars>
          <dgm:chMax val="0"/>
          <dgm:chPref val="0"/>
        </dgm:presLayoutVars>
      </dgm:prSet>
      <dgm:spPr/>
    </dgm:pt>
    <dgm:pt modelId="{B395B91A-4DAD-441F-8986-5116FE6CCDED}" type="pres">
      <dgm:prSet presAssocID="{1EFCC07A-0E7D-4705-8B61-7F27E17141D5}" presName="ChildAccent" presStyleLbl="solidFgAcc1" presStyleIdx="22" presStyleCnt="49"/>
      <dgm:spPr/>
    </dgm:pt>
    <dgm:pt modelId="{317EA672-BA83-46C3-8D1A-BDCE1323DDD9}" type="pres">
      <dgm:prSet presAssocID="{1EFCC07A-0E7D-4705-8B61-7F27E17141D5}" presName="Child" presStyleLbl="revTx" presStyleIdx="25" presStyleCnt="54">
        <dgm:presLayoutVars>
          <dgm:chMax val="0"/>
          <dgm:chPref val="0"/>
          <dgm:bulletEnabled val="1"/>
        </dgm:presLayoutVars>
      </dgm:prSet>
      <dgm:spPr/>
      <dgm:t>
        <a:bodyPr/>
        <a:lstStyle/>
        <a:p>
          <a:endParaRPr lang="zh-CN" altLang="en-US"/>
        </a:p>
      </dgm:t>
    </dgm:pt>
    <dgm:pt modelId="{BE56B8BF-7A25-4B41-BE90-9D9D8C3CBEE3}" type="pres">
      <dgm:prSet presAssocID="{DC765FE4-A659-4BAA-92EB-A158F5133956}" presName="childComposite" presStyleCnt="0">
        <dgm:presLayoutVars>
          <dgm:chMax val="0"/>
          <dgm:chPref val="0"/>
        </dgm:presLayoutVars>
      </dgm:prSet>
      <dgm:spPr/>
    </dgm:pt>
    <dgm:pt modelId="{EFA6CFEB-456A-40AC-9AE5-AA3E2C47094F}" type="pres">
      <dgm:prSet presAssocID="{DC765FE4-A659-4BAA-92EB-A158F5133956}" presName="ChildAccent" presStyleLbl="solidFgAcc1" presStyleIdx="23" presStyleCnt="49"/>
      <dgm:spPr/>
    </dgm:pt>
    <dgm:pt modelId="{554859F4-4BAE-4711-9E29-3393CF3D04D7}" type="pres">
      <dgm:prSet presAssocID="{DC765FE4-A659-4BAA-92EB-A158F5133956}" presName="Child" presStyleLbl="revTx" presStyleIdx="26" presStyleCnt="54">
        <dgm:presLayoutVars>
          <dgm:chMax val="0"/>
          <dgm:chPref val="0"/>
          <dgm:bulletEnabled val="1"/>
        </dgm:presLayoutVars>
      </dgm:prSet>
      <dgm:spPr/>
      <dgm:t>
        <a:bodyPr/>
        <a:lstStyle/>
        <a:p>
          <a:endParaRPr lang="zh-CN" altLang="en-US"/>
        </a:p>
      </dgm:t>
    </dgm:pt>
    <dgm:pt modelId="{51B7E32E-C70F-4952-B928-0A8CC5145AF0}" type="pres">
      <dgm:prSet presAssocID="{D601F565-7D2D-4407-BB85-43954082E8DA}" presName="childComposite" presStyleCnt="0">
        <dgm:presLayoutVars>
          <dgm:chMax val="0"/>
          <dgm:chPref val="0"/>
        </dgm:presLayoutVars>
      </dgm:prSet>
      <dgm:spPr/>
    </dgm:pt>
    <dgm:pt modelId="{66F66175-4EFA-4420-B872-71D501AD5057}" type="pres">
      <dgm:prSet presAssocID="{D601F565-7D2D-4407-BB85-43954082E8DA}" presName="ChildAccent" presStyleLbl="solidFgAcc1" presStyleIdx="24" presStyleCnt="49"/>
      <dgm:spPr/>
    </dgm:pt>
    <dgm:pt modelId="{1BCD08AA-DA0B-4EC7-B631-3EB214E44CE6}" type="pres">
      <dgm:prSet presAssocID="{D601F565-7D2D-4407-BB85-43954082E8DA}" presName="Child" presStyleLbl="revTx" presStyleIdx="27" presStyleCnt="54">
        <dgm:presLayoutVars>
          <dgm:chMax val="0"/>
          <dgm:chPref val="0"/>
          <dgm:bulletEnabled val="1"/>
        </dgm:presLayoutVars>
      </dgm:prSet>
      <dgm:spPr/>
      <dgm:t>
        <a:bodyPr/>
        <a:lstStyle/>
        <a:p>
          <a:endParaRPr lang="zh-CN" altLang="en-US"/>
        </a:p>
      </dgm:t>
    </dgm:pt>
    <dgm:pt modelId="{E904BADF-82A4-464E-B05C-73C8EAC4804C}" type="pres">
      <dgm:prSet presAssocID="{A446BDFD-B0B7-41CE-92CB-F2D01134D481}" presName="childComposite" presStyleCnt="0">
        <dgm:presLayoutVars>
          <dgm:chMax val="0"/>
          <dgm:chPref val="0"/>
        </dgm:presLayoutVars>
      </dgm:prSet>
      <dgm:spPr/>
    </dgm:pt>
    <dgm:pt modelId="{A514BA95-9DF8-4197-8C2F-864C10CA6F85}" type="pres">
      <dgm:prSet presAssocID="{A446BDFD-B0B7-41CE-92CB-F2D01134D481}" presName="ChildAccent" presStyleLbl="solidFgAcc1" presStyleIdx="25" presStyleCnt="49"/>
      <dgm:spPr/>
    </dgm:pt>
    <dgm:pt modelId="{2A2436DE-0B7C-4A49-8C23-22DBDE61D232}" type="pres">
      <dgm:prSet presAssocID="{A446BDFD-B0B7-41CE-92CB-F2D01134D481}" presName="Child" presStyleLbl="revTx" presStyleIdx="28" presStyleCnt="54">
        <dgm:presLayoutVars>
          <dgm:chMax val="0"/>
          <dgm:chPref val="0"/>
          <dgm:bulletEnabled val="1"/>
        </dgm:presLayoutVars>
      </dgm:prSet>
      <dgm:spPr/>
      <dgm:t>
        <a:bodyPr/>
        <a:lstStyle/>
        <a:p>
          <a:endParaRPr lang="zh-CN" altLang="en-US"/>
        </a:p>
      </dgm:t>
    </dgm:pt>
    <dgm:pt modelId="{0F58F404-097A-4551-8DA7-908CAC2F6305}" type="pres">
      <dgm:prSet presAssocID="{B70A339D-4469-43CB-9AEA-9ACB06E4B760}" presName="childComposite" presStyleCnt="0">
        <dgm:presLayoutVars>
          <dgm:chMax val="0"/>
          <dgm:chPref val="0"/>
        </dgm:presLayoutVars>
      </dgm:prSet>
      <dgm:spPr/>
    </dgm:pt>
    <dgm:pt modelId="{4C211BA8-E197-46A2-A0B6-25C69619A3C1}" type="pres">
      <dgm:prSet presAssocID="{B70A339D-4469-43CB-9AEA-9ACB06E4B760}" presName="ChildAccent" presStyleLbl="solidFgAcc1" presStyleIdx="26" presStyleCnt="49"/>
      <dgm:spPr/>
    </dgm:pt>
    <dgm:pt modelId="{463BD8BE-2B34-4AEE-80DF-6DEB17CC0F4C}" type="pres">
      <dgm:prSet presAssocID="{B70A339D-4469-43CB-9AEA-9ACB06E4B760}" presName="Child" presStyleLbl="revTx" presStyleIdx="29" presStyleCnt="54">
        <dgm:presLayoutVars>
          <dgm:chMax val="0"/>
          <dgm:chPref val="0"/>
          <dgm:bulletEnabled val="1"/>
        </dgm:presLayoutVars>
      </dgm:prSet>
      <dgm:spPr/>
      <dgm:t>
        <a:bodyPr/>
        <a:lstStyle/>
        <a:p>
          <a:endParaRPr lang="zh-CN" altLang="en-US"/>
        </a:p>
      </dgm:t>
    </dgm:pt>
    <dgm:pt modelId="{35D6B01B-840F-4645-A74C-2A2755FB92E5}" type="pres">
      <dgm:prSet presAssocID="{CF2519B7-7A7C-4C1E-A482-ABAC9E3E8FD5}" presName="childComposite" presStyleCnt="0">
        <dgm:presLayoutVars>
          <dgm:chMax val="0"/>
          <dgm:chPref val="0"/>
        </dgm:presLayoutVars>
      </dgm:prSet>
      <dgm:spPr/>
    </dgm:pt>
    <dgm:pt modelId="{EE3535A6-2B4E-428D-A173-47ED8F3D61D4}" type="pres">
      <dgm:prSet presAssocID="{CF2519B7-7A7C-4C1E-A482-ABAC9E3E8FD5}" presName="ChildAccent" presStyleLbl="solidFgAcc1" presStyleIdx="27" presStyleCnt="49"/>
      <dgm:spPr/>
    </dgm:pt>
    <dgm:pt modelId="{CC523D70-E79E-4F15-B7AD-7C31745A6650}" type="pres">
      <dgm:prSet presAssocID="{CF2519B7-7A7C-4C1E-A482-ABAC9E3E8FD5}" presName="Child" presStyleLbl="revTx" presStyleIdx="30" presStyleCnt="54">
        <dgm:presLayoutVars>
          <dgm:chMax val="0"/>
          <dgm:chPref val="0"/>
          <dgm:bulletEnabled val="1"/>
        </dgm:presLayoutVars>
      </dgm:prSet>
      <dgm:spPr/>
      <dgm:t>
        <a:bodyPr/>
        <a:lstStyle/>
        <a:p>
          <a:endParaRPr lang="zh-CN" altLang="en-US"/>
        </a:p>
      </dgm:t>
    </dgm:pt>
    <dgm:pt modelId="{E7FBC1E7-A533-4D31-989E-6B29DB38A1C3}" type="pres">
      <dgm:prSet presAssocID="{7DE1705E-403C-4868-AD21-4AB91BB08252}" presName="childComposite" presStyleCnt="0">
        <dgm:presLayoutVars>
          <dgm:chMax val="0"/>
          <dgm:chPref val="0"/>
        </dgm:presLayoutVars>
      </dgm:prSet>
      <dgm:spPr/>
    </dgm:pt>
    <dgm:pt modelId="{E500B32F-89AB-4384-96B3-08B728AB2246}" type="pres">
      <dgm:prSet presAssocID="{7DE1705E-403C-4868-AD21-4AB91BB08252}" presName="ChildAccent" presStyleLbl="solidFgAcc1" presStyleIdx="28" presStyleCnt="49"/>
      <dgm:spPr/>
    </dgm:pt>
    <dgm:pt modelId="{1CBBFE19-F858-457D-8D9C-92325BAE697B}" type="pres">
      <dgm:prSet presAssocID="{7DE1705E-403C-4868-AD21-4AB91BB08252}" presName="Child" presStyleLbl="revTx" presStyleIdx="31" presStyleCnt="54">
        <dgm:presLayoutVars>
          <dgm:chMax val="0"/>
          <dgm:chPref val="0"/>
          <dgm:bulletEnabled val="1"/>
        </dgm:presLayoutVars>
      </dgm:prSet>
      <dgm:spPr/>
      <dgm:t>
        <a:bodyPr/>
        <a:lstStyle/>
        <a:p>
          <a:endParaRPr lang="zh-CN" altLang="en-US"/>
        </a:p>
      </dgm:t>
    </dgm:pt>
    <dgm:pt modelId="{F752BD57-D25F-4F64-88E1-1876DE070581}" type="pres">
      <dgm:prSet presAssocID="{A014CF2D-A41B-43D0-826E-FDE32EC70D08}" presName="childComposite" presStyleCnt="0">
        <dgm:presLayoutVars>
          <dgm:chMax val="0"/>
          <dgm:chPref val="0"/>
        </dgm:presLayoutVars>
      </dgm:prSet>
      <dgm:spPr/>
    </dgm:pt>
    <dgm:pt modelId="{CC6EC75E-A678-4690-BDA5-E43B40A616F4}" type="pres">
      <dgm:prSet presAssocID="{A014CF2D-A41B-43D0-826E-FDE32EC70D08}" presName="ChildAccent" presStyleLbl="solidFgAcc1" presStyleIdx="29" presStyleCnt="49"/>
      <dgm:spPr/>
    </dgm:pt>
    <dgm:pt modelId="{EB93D694-FBE6-427E-BF7D-81D0A645A448}" type="pres">
      <dgm:prSet presAssocID="{A014CF2D-A41B-43D0-826E-FDE32EC70D08}" presName="Child" presStyleLbl="revTx" presStyleIdx="32" presStyleCnt="54">
        <dgm:presLayoutVars>
          <dgm:chMax val="0"/>
          <dgm:chPref val="0"/>
          <dgm:bulletEnabled val="1"/>
        </dgm:presLayoutVars>
      </dgm:prSet>
      <dgm:spPr/>
      <dgm:t>
        <a:bodyPr/>
        <a:lstStyle/>
        <a:p>
          <a:endParaRPr lang="zh-CN" altLang="en-US"/>
        </a:p>
      </dgm:t>
    </dgm:pt>
    <dgm:pt modelId="{BED1D301-1DC6-4F3A-B841-BB1667A14C0F}" type="pres">
      <dgm:prSet presAssocID="{9768E87A-114E-4AC9-9269-B9CC9B01D963}" presName="childComposite" presStyleCnt="0">
        <dgm:presLayoutVars>
          <dgm:chMax val="0"/>
          <dgm:chPref val="0"/>
        </dgm:presLayoutVars>
      </dgm:prSet>
      <dgm:spPr/>
    </dgm:pt>
    <dgm:pt modelId="{758560F7-66D8-4485-887C-B1F03C607061}" type="pres">
      <dgm:prSet presAssocID="{9768E87A-114E-4AC9-9269-B9CC9B01D963}" presName="ChildAccent" presStyleLbl="solidFgAcc1" presStyleIdx="30" presStyleCnt="49"/>
      <dgm:spPr/>
    </dgm:pt>
    <dgm:pt modelId="{9798DF61-5239-4B22-900C-B70867B20EA2}" type="pres">
      <dgm:prSet presAssocID="{9768E87A-114E-4AC9-9269-B9CC9B01D963}" presName="Child" presStyleLbl="revTx" presStyleIdx="33" presStyleCnt="54">
        <dgm:presLayoutVars>
          <dgm:chMax val="0"/>
          <dgm:chPref val="0"/>
          <dgm:bulletEnabled val="1"/>
        </dgm:presLayoutVars>
      </dgm:prSet>
      <dgm:spPr/>
      <dgm:t>
        <a:bodyPr/>
        <a:lstStyle/>
        <a:p>
          <a:endParaRPr lang="zh-CN" altLang="en-US"/>
        </a:p>
      </dgm:t>
    </dgm:pt>
    <dgm:pt modelId="{BEC63034-352E-41CE-AA6A-F7C196476042}" type="pres">
      <dgm:prSet presAssocID="{C6D785BD-8168-45AF-BC61-B671F4BCA0C6}" presName="childComposite" presStyleCnt="0">
        <dgm:presLayoutVars>
          <dgm:chMax val="0"/>
          <dgm:chPref val="0"/>
        </dgm:presLayoutVars>
      </dgm:prSet>
      <dgm:spPr/>
    </dgm:pt>
    <dgm:pt modelId="{535C4D26-A4BE-4A44-AAC0-503FC6AA0441}" type="pres">
      <dgm:prSet presAssocID="{C6D785BD-8168-45AF-BC61-B671F4BCA0C6}" presName="ChildAccent" presStyleLbl="solidFgAcc1" presStyleIdx="31" presStyleCnt="49"/>
      <dgm:spPr/>
    </dgm:pt>
    <dgm:pt modelId="{E4B37A9F-3DC7-4906-968C-618C2D3F0ACC}" type="pres">
      <dgm:prSet presAssocID="{C6D785BD-8168-45AF-BC61-B671F4BCA0C6}" presName="Child" presStyleLbl="revTx" presStyleIdx="34" presStyleCnt="54">
        <dgm:presLayoutVars>
          <dgm:chMax val="0"/>
          <dgm:chPref val="0"/>
          <dgm:bulletEnabled val="1"/>
        </dgm:presLayoutVars>
      </dgm:prSet>
      <dgm:spPr/>
      <dgm:t>
        <a:bodyPr/>
        <a:lstStyle/>
        <a:p>
          <a:endParaRPr lang="zh-CN" altLang="en-US"/>
        </a:p>
      </dgm:t>
    </dgm:pt>
    <dgm:pt modelId="{EC38A2E8-404F-457A-93D2-F6888080CC57}" type="pres">
      <dgm:prSet presAssocID="{815E1D5D-99CE-4959-8257-BDECB5540AB2}" presName="root" presStyleCnt="0">
        <dgm:presLayoutVars>
          <dgm:chMax/>
          <dgm:chPref/>
        </dgm:presLayoutVars>
      </dgm:prSet>
      <dgm:spPr/>
    </dgm:pt>
    <dgm:pt modelId="{3725D8EC-54D0-401B-B81E-F339D99BE841}" type="pres">
      <dgm:prSet presAssocID="{815E1D5D-99CE-4959-8257-BDECB5540AB2}" presName="rootComposite" presStyleCnt="0">
        <dgm:presLayoutVars/>
      </dgm:prSet>
      <dgm:spPr/>
    </dgm:pt>
    <dgm:pt modelId="{5116B579-7F7E-4F5C-A3B6-A6971423DABC}" type="pres">
      <dgm:prSet presAssocID="{815E1D5D-99CE-4959-8257-BDECB5540AB2}" presName="ParentAccent" presStyleLbl="alignNode1" presStyleIdx="3" presStyleCnt="5"/>
      <dgm:spPr/>
    </dgm:pt>
    <dgm:pt modelId="{C08DAEF4-85A8-4E11-ADF4-FA4B5B905AC8}" type="pres">
      <dgm:prSet presAssocID="{815E1D5D-99CE-4959-8257-BDECB5540AB2}" presName="ParentSmallAccent" presStyleLbl="fgAcc1" presStyleIdx="3" presStyleCnt="5"/>
      <dgm:spPr/>
    </dgm:pt>
    <dgm:pt modelId="{4F666BD1-7FBC-4A97-A482-94D832384093}" type="pres">
      <dgm:prSet presAssocID="{815E1D5D-99CE-4959-8257-BDECB5540AB2}" presName="Parent" presStyleLbl="revTx" presStyleIdx="35" presStyleCnt="54">
        <dgm:presLayoutVars>
          <dgm:chMax/>
          <dgm:chPref val="4"/>
          <dgm:bulletEnabled val="1"/>
        </dgm:presLayoutVars>
      </dgm:prSet>
      <dgm:spPr/>
      <dgm:t>
        <a:bodyPr/>
        <a:lstStyle/>
        <a:p>
          <a:endParaRPr lang="zh-CN" altLang="en-US"/>
        </a:p>
      </dgm:t>
    </dgm:pt>
    <dgm:pt modelId="{2B657394-940A-436D-86E9-66FDDA64CCCA}" type="pres">
      <dgm:prSet presAssocID="{815E1D5D-99CE-4959-8257-BDECB5540AB2}" presName="childShape" presStyleCnt="0">
        <dgm:presLayoutVars>
          <dgm:chMax val="0"/>
          <dgm:chPref val="0"/>
        </dgm:presLayoutVars>
      </dgm:prSet>
      <dgm:spPr/>
    </dgm:pt>
    <dgm:pt modelId="{E8EE83B5-8017-4C51-A45E-18A78F115DAE}" type="pres">
      <dgm:prSet presAssocID="{7807FA52-05C9-4338-B71B-FA16835F462B}" presName="childComposite" presStyleCnt="0">
        <dgm:presLayoutVars>
          <dgm:chMax val="0"/>
          <dgm:chPref val="0"/>
        </dgm:presLayoutVars>
      </dgm:prSet>
      <dgm:spPr/>
    </dgm:pt>
    <dgm:pt modelId="{BD7EEBE6-3363-45F7-B960-9965037DBB44}" type="pres">
      <dgm:prSet presAssocID="{7807FA52-05C9-4338-B71B-FA16835F462B}" presName="ChildAccent" presStyleLbl="solidFgAcc1" presStyleIdx="32" presStyleCnt="49"/>
      <dgm:spPr/>
    </dgm:pt>
    <dgm:pt modelId="{8F4F3F4F-8A4C-4661-B3C4-1DA1DE4C8F38}" type="pres">
      <dgm:prSet presAssocID="{7807FA52-05C9-4338-B71B-FA16835F462B}" presName="Child" presStyleLbl="revTx" presStyleIdx="36" presStyleCnt="54">
        <dgm:presLayoutVars>
          <dgm:chMax val="0"/>
          <dgm:chPref val="0"/>
          <dgm:bulletEnabled val="1"/>
        </dgm:presLayoutVars>
      </dgm:prSet>
      <dgm:spPr/>
      <dgm:t>
        <a:bodyPr/>
        <a:lstStyle/>
        <a:p>
          <a:endParaRPr lang="zh-CN" altLang="en-US"/>
        </a:p>
      </dgm:t>
    </dgm:pt>
    <dgm:pt modelId="{90CB2CD6-FECC-49DF-B931-500F339DD9AB}" type="pres">
      <dgm:prSet presAssocID="{62FFCC1B-BAF5-4E54-9B53-5CB0DCB65482}" presName="childComposite" presStyleCnt="0">
        <dgm:presLayoutVars>
          <dgm:chMax val="0"/>
          <dgm:chPref val="0"/>
        </dgm:presLayoutVars>
      </dgm:prSet>
      <dgm:spPr/>
    </dgm:pt>
    <dgm:pt modelId="{2F332FE8-860C-473B-A707-062604912574}" type="pres">
      <dgm:prSet presAssocID="{62FFCC1B-BAF5-4E54-9B53-5CB0DCB65482}" presName="ChildAccent" presStyleLbl="solidFgAcc1" presStyleIdx="33" presStyleCnt="49"/>
      <dgm:spPr/>
    </dgm:pt>
    <dgm:pt modelId="{E59F44C8-5D9D-4B00-82ED-158C5663CDCA}" type="pres">
      <dgm:prSet presAssocID="{62FFCC1B-BAF5-4E54-9B53-5CB0DCB65482}" presName="Child" presStyleLbl="revTx" presStyleIdx="37" presStyleCnt="54">
        <dgm:presLayoutVars>
          <dgm:chMax val="0"/>
          <dgm:chPref val="0"/>
          <dgm:bulletEnabled val="1"/>
        </dgm:presLayoutVars>
      </dgm:prSet>
      <dgm:spPr/>
      <dgm:t>
        <a:bodyPr/>
        <a:lstStyle/>
        <a:p>
          <a:endParaRPr lang="zh-CN" altLang="en-US"/>
        </a:p>
      </dgm:t>
    </dgm:pt>
    <dgm:pt modelId="{0DECE23A-7907-4280-B271-EB3D6CD75AF4}" type="pres">
      <dgm:prSet presAssocID="{1BE2EB44-7CA4-423F-8100-F9A7A38D1FE5}" presName="childComposite" presStyleCnt="0">
        <dgm:presLayoutVars>
          <dgm:chMax val="0"/>
          <dgm:chPref val="0"/>
        </dgm:presLayoutVars>
      </dgm:prSet>
      <dgm:spPr/>
    </dgm:pt>
    <dgm:pt modelId="{A8F9813F-6AA6-4385-99E0-6EB19F6269EA}" type="pres">
      <dgm:prSet presAssocID="{1BE2EB44-7CA4-423F-8100-F9A7A38D1FE5}" presName="ChildAccent" presStyleLbl="solidFgAcc1" presStyleIdx="34" presStyleCnt="49"/>
      <dgm:spPr/>
    </dgm:pt>
    <dgm:pt modelId="{13C4F8FE-8C37-439D-A525-BF9B20D25D4F}" type="pres">
      <dgm:prSet presAssocID="{1BE2EB44-7CA4-423F-8100-F9A7A38D1FE5}" presName="Child" presStyleLbl="revTx" presStyleIdx="38" presStyleCnt="54">
        <dgm:presLayoutVars>
          <dgm:chMax val="0"/>
          <dgm:chPref val="0"/>
          <dgm:bulletEnabled val="1"/>
        </dgm:presLayoutVars>
      </dgm:prSet>
      <dgm:spPr/>
      <dgm:t>
        <a:bodyPr/>
        <a:lstStyle/>
        <a:p>
          <a:endParaRPr lang="zh-CN" altLang="en-US"/>
        </a:p>
      </dgm:t>
    </dgm:pt>
    <dgm:pt modelId="{2AD07061-65A0-49AC-998B-E3D04DBEB57B}" type="pres">
      <dgm:prSet presAssocID="{E567B340-DF5D-4B37-90E1-ABFF1D5E6598}" presName="childComposite" presStyleCnt="0">
        <dgm:presLayoutVars>
          <dgm:chMax val="0"/>
          <dgm:chPref val="0"/>
        </dgm:presLayoutVars>
      </dgm:prSet>
      <dgm:spPr/>
    </dgm:pt>
    <dgm:pt modelId="{0184E551-1180-49B4-A430-5972B7CCC8EC}" type="pres">
      <dgm:prSet presAssocID="{E567B340-DF5D-4B37-90E1-ABFF1D5E6598}" presName="ChildAccent" presStyleLbl="solidFgAcc1" presStyleIdx="35" presStyleCnt="49"/>
      <dgm:spPr/>
    </dgm:pt>
    <dgm:pt modelId="{8FE639ED-A79E-46EB-B00B-1CC59B5071A4}" type="pres">
      <dgm:prSet presAssocID="{E567B340-DF5D-4B37-90E1-ABFF1D5E6598}" presName="Child" presStyleLbl="revTx" presStyleIdx="39" presStyleCnt="54">
        <dgm:presLayoutVars>
          <dgm:chMax val="0"/>
          <dgm:chPref val="0"/>
          <dgm:bulletEnabled val="1"/>
        </dgm:presLayoutVars>
      </dgm:prSet>
      <dgm:spPr/>
      <dgm:t>
        <a:bodyPr/>
        <a:lstStyle/>
        <a:p>
          <a:endParaRPr lang="zh-CN" altLang="en-US"/>
        </a:p>
      </dgm:t>
    </dgm:pt>
    <dgm:pt modelId="{13508C6E-ED2A-4B41-B73E-765562081AB3}" type="pres">
      <dgm:prSet presAssocID="{336868C0-9926-494C-B87F-2D33BFEAEFC4}" presName="childComposite" presStyleCnt="0">
        <dgm:presLayoutVars>
          <dgm:chMax val="0"/>
          <dgm:chPref val="0"/>
        </dgm:presLayoutVars>
      </dgm:prSet>
      <dgm:spPr/>
    </dgm:pt>
    <dgm:pt modelId="{46C35F25-C439-40B1-9CB5-C8150AAA1E9D}" type="pres">
      <dgm:prSet presAssocID="{336868C0-9926-494C-B87F-2D33BFEAEFC4}" presName="ChildAccent" presStyleLbl="solidFgAcc1" presStyleIdx="36" presStyleCnt="49"/>
      <dgm:spPr/>
    </dgm:pt>
    <dgm:pt modelId="{10F2BF15-A1CE-4C3A-AA1F-5B625417CEA5}" type="pres">
      <dgm:prSet presAssocID="{336868C0-9926-494C-B87F-2D33BFEAEFC4}" presName="Child" presStyleLbl="revTx" presStyleIdx="40" presStyleCnt="54">
        <dgm:presLayoutVars>
          <dgm:chMax val="0"/>
          <dgm:chPref val="0"/>
          <dgm:bulletEnabled val="1"/>
        </dgm:presLayoutVars>
      </dgm:prSet>
      <dgm:spPr/>
      <dgm:t>
        <a:bodyPr/>
        <a:lstStyle/>
        <a:p>
          <a:endParaRPr lang="zh-CN" altLang="en-US"/>
        </a:p>
      </dgm:t>
    </dgm:pt>
    <dgm:pt modelId="{462D022F-04A6-4415-A940-2A55EFB7219E}" type="pres">
      <dgm:prSet presAssocID="{F9B2DC24-8AAF-41C4-B63A-EE420A82A90F}" presName="childComposite" presStyleCnt="0">
        <dgm:presLayoutVars>
          <dgm:chMax val="0"/>
          <dgm:chPref val="0"/>
        </dgm:presLayoutVars>
      </dgm:prSet>
      <dgm:spPr/>
    </dgm:pt>
    <dgm:pt modelId="{7DCB2562-0AA6-4E9E-8B3F-EEF2B9F4B87D}" type="pres">
      <dgm:prSet presAssocID="{F9B2DC24-8AAF-41C4-B63A-EE420A82A90F}" presName="ChildAccent" presStyleLbl="solidFgAcc1" presStyleIdx="37" presStyleCnt="49"/>
      <dgm:spPr/>
    </dgm:pt>
    <dgm:pt modelId="{861B6853-0B85-45A9-B089-396B8547D676}" type="pres">
      <dgm:prSet presAssocID="{F9B2DC24-8AAF-41C4-B63A-EE420A82A90F}" presName="Child" presStyleLbl="revTx" presStyleIdx="41" presStyleCnt="54">
        <dgm:presLayoutVars>
          <dgm:chMax val="0"/>
          <dgm:chPref val="0"/>
          <dgm:bulletEnabled val="1"/>
        </dgm:presLayoutVars>
      </dgm:prSet>
      <dgm:spPr/>
      <dgm:t>
        <a:bodyPr/>
        <a:lstStyle/>
        <a:p>
          <a:endParaRPr lang="zh-CN" altLang="en-US"/>
        </a:p>
      </dgm:t>
    </dgm:pt>
    <dgm:pt modelId="{495EB31B-0740-4968-B0C9-56F4C9E70EA4}" type="pres">
      <dgm:prSet presAssocID="{5CD197FF-44F2-4B1F-9196-38677BB20073}" presName="childComposite" presStyleCnt="0">
        <dgm:presLayoutVars>
          <dgm:chMax val="0"/>
          <dgm:chPref val="0"/>
        </dgm:presLayoutVars>
      </dgm:prSet>
      <dgm:spPr/>
    </dgm:pt>
    <dgm:pt modelId="{2AE54274-42A7-4B73-9854-4A913EF43E17}" type="pres">
      <dgm:prSet presAssocID="{5CD197FF-44F2-4B1F-9196-38677BB20073}" presName="ChildAccent" presStyleLbl="solidFgAcc1" presStyleIdx="38" presStyleCnt="49"/>
      <dgm:spPr/>
    </dgm:pt>
    <dgm:pt modelId="{9BA6BCBA-5A63-4E10-BD55-F4D4DB472ECD}" type="pres">
      <dgm:prSet presAssocID="{5CD197FF-44F2-4B1F-9196-38677BB20073}" presName="Child" presStyleLbl="revTx" presStyleIdx="42" presStyleCnt="54">
        <dgm:presLayoutVars>
          <dgm:chMax val="0"/>
          <dgm:chPref val="0"/>
          <dgm:bulletEnabled val="1"/>
        </dgm:presLayoutVars>
      </dgm:prSet>
      <dgm:spPr/>
      <dgm:t>
        <a:bodyPr/>
        <a:lstStyle/>
        <a:p>
          <a:endParaRPr lang="zh-CN" altLang="en-US"/>
        </a:p>
      </dgm:t>
    </dgm:pt>
    <dgm:pt modelId="{D9B96D83-DC30-4D86-A75B-1669341BEAD5}" type="pres">
      <dgm:prSet presAssocID="{4042188D-19AA-42F5-BD8C-FAB2A06A48C4}" presName="childComposite" presStyleCnt="0">
        <dgm:presLayoutVars>
          <dgm:chMax val="0"/>
          <dgm:chPref val="0"/>
        </dgm:presLayoutVars>
      </dgm:prSet>
      <dgm:spPr/>
    </dgm:pt>
    <dgm:pt modelId="{CC3FE1E7-1950-4AE2-BF8F-B148711D425B}" type="pres">
      <dgm:prSet presAssocID="{4042188D-19AA-42F5-BD8C-FAB2A06A48C4}" presName="ChildAccent" presStyleLbl="solidFgAcc1" presStyleIdx="39" presStyleCnt="49"/>
      <dgm:spPr/>
    </dgm:pt>
    <dgm:pt modelId="{74D03BB1-5E78-46FC-9AA3-00049DEF4AB0}" type="pres">
      <dgm:prSet presAssocID="{4042188D-19AA-42F5-BD8C-FAB2A06A48C4}" presName="Child" presStyleLbl="revTx" presStyleIdx="43" presStyleCnt="54">
        <dgm:presLayoutVars>
          <dgm:chMax val="0"/>
          <dgm:chPref val="0"/>
          <dgm:bulletEnabled val="1"/>
        </dgm:presLayoutVars>
      </dgm:prSet>
      <dgm:spPr/>
      <dgm:t>
        <a:bodyPr/>
        <a:lstStyle/>
        <a:p>
          <a:endParaRPr lang="zh-CN" altLang="en-US"/>
        </a:p>
      </dgm:t>
    </dgm:pt>
    <dgm:pt modelId="{B61C884D-D8E9-4D8E-BC86-0D79DEDEE0B7}" type="pres">
      <dgm:prSet presAssocID="{5242842F-FD97-4741-A60D-606B628EF81C}" presName="childComposite" presStyleCnt="0">
        <dgm:presLayoutVars>
          <dgm:chMax val="0"/>
          <dgm:chPref val="0"/>
        </dgm:presLayoutVars>
      </dgm:prSet>
      <dgm:spPr/>
    </dgm:pt>
    <dgm:pt modelId="{660EC063-F6E5-44E8-BC51-D9338BC54A02}" type="pres">
      <dgm:prSet presAssocID="{5242842F-FD97-4741-A60D-606B628EF81C}" presName="ChildAccent" presStyleLbl="solidFgAcc1" presStyleIdx="40" presStyleCnt="49"/>
      <dgm:spPr/>
    </dgm:pt>
    <dgm:pt modelId="{4ED733CB-DC0E-45EC-8209-94508F314B92}" type="pres">
      <dgm:prSet presAssocID="{5242842F-FD97-4741-A60D-606B628EF81C}" presName="Child" presStyleLbl="revTx" presStyleIdx="44" presStyleCnt="54">
        <dgm:presLayoutVars>
          <dgm:chMax val="0"/>
          <dgm:chPref val="0"/>
          <dgm:bulletEnabled val="1"/>
        </dgm:presLayoutVars>
      </dgm:prSet>
      <dgm:spPr/>
      <dgm:t>
        <a:bodyPr/>
        <a:lstStyle/>
        <a:p>
          <a:endParaRPr lang="zh-CN" altLang="en-US"/>
        </a:p>
      </dgm:t>
    </dgm:pt>
    <dgm:pt modelId="{523B16E0-DCB6-480D-9B58-EAAEA6C54032}" type="pres">
      <dgm:prSet presAssocID="{CF7E5737-D4BD-4CCC-9DEC-A8083BF8C9CC}" presName="childComposite" presStyleCnt="0">
        <dgm:presLayoutVars>
          <dgm:chMax val="0"/>
          <dgm:chPref val="0"/>
        </dgm:presLayoutVars>
      </dgm:prSet>
      <dgm:spPr/>
    </dgm:pt>
    <dgm:pt modelId="{B11C5D8A-CCD5-4D90-BBDE-1ADED145E57C}" type="pres">
      <dgm:prSet presAssocID="{CF7E5737-D4BD-4CCC-9DEC-A8083BF8C9CC}" presName="ChildAccent" presStyleLbl="solidFgAcc1" presStyleIdx="41" presStyleCnt="49"/>
      <dgm:spPr/>
    </dgm:pt>
    <dgm:pt modelId="{318808AC-6345-4C34-B03D-CD048562518A}" type="pres">
      <dgm:prSet presAssocID="{CF7E5737-D4BD-4CCC-9DEC-A8083BF8C9CC}" presName="Child" presStyleLbl="revTx" presStyleIdx="45" presStyleCnt="54">
        <dgm:presLayoutVars>
          <dgm:chMax val="0"/>
          <dgm:chPref val="0"/>
          <dgm:bulletEnabled val="1"/>
        </dgm:presLayoutVars>
      </dgm:prSet>
      <dgm:spPr/>
      <dgm:t>
        <a:bodyPr/>
        <a:lstStyle/>
        <a:p>
          <a:endParaRPr lang="zh-CN" altLang="en-US"/>
        </a:p>
      </dgm:t>
    </dgm:pt>
    <dgm:pt modelId="{C65A5748-102A-4C61-AB22-838DBBE15E3F}" type="pres">
      <dgm:prSet presAssocID="{C8C2DF25-EA94-4B32-A3C5-A0554FCF9C99}" presName="childComposite" presStyleCnt="0">
        <dgm:presLayoutVars>
          <dgm:chMax val="0"/>
          <dgm:chPref val="0"/>
        </dgm:presLayoutVars>
      </dgm:prSet>
      <dgm:spPr/>
    </dgm:pt>
    <dgm:pt modelId="{578AB67D-0D45-40BE-9014-972D60C77427}" type="pres">
      <dgm:prSet presAssocID="{C8C2DF25-EA94-4B32-A3C5-A0554FCF9C99}" presName="ChildAccent" presStyleLbl="solidFgAcc1" presStyleIdx="42" presStyleCnt="49"/>
      <dgm:spPr/>
    </dgm:pt>
    <dgm:pt modelId="{3A941304-E4CB-44D4-BA78-ED969E856535}" type="pres">
      <dgm:prSet presAssocID="{C8C2DF25-EA94-4B32-A3C5-A0554FCF9C99}" presName="Child" presStyleLbl="revTx" presStyleIdx="46" presStyleCnt="54">
        <dgm:presLayoutVars>
          <dgm:chMax val="0"/>
          <dgm:chPref val="0"/>
          <dgm:bulletEnabled val="1"/>
        </dgm:presLayoutVars>
      </dgm:prSet>
      <dgm:spPr/>
      <dgm:t>
        <a:bodyPr/>
        <a:lstStyle/>
        <a:p>
          <a:endParaRPr lang="zh-CN" altLang="en-US"/>
        </a:p>
      </dgm:t>
    </dgm:pt>
    <dgm:pt modelId="{F89AF3CB-DBFD-4A72-9233-67931CF8C7BD}" type="pres">
      <dgm:prSet presAssocID="{B91A5AE3-3D38-48DD-B71C-8A09F0FF2CDB}" presName="root" presStyleCnt="0">
        <dgm:presLayoutVars>
          <dgm:chMax/>
          <dgm:chPref/>
        </dgm:presLayoutVars>
      </dgm:prSet>
      <dgm:spPr/>
    </dgm:pt>
    <dgm:pt modelId="{00F6C6BD-E9C3-4B5D-9D1D-3B4A7C8CF498}" type="pres">
      <dgm:prSet presAssocID="{B91A5AE3-3D38-48DD-B71C-8A09F0FF2CDB}" presName="rootComposite" presStyleCnt="0">
        <dgm:presLayoutVars/>
      </dgm:prSet>
      <dgm:spPr/>
    </dgm:pt>
    <dgm:pt modelId="{56DAB62D-0005-4776-BA20-FC67727F3382}" type="pres">
      <dgm:prSet presAssocID="{B91A5AE3-3D38-48DD-B71C-8A09F0FF2CDB}" presName="ParentAccent" presStyleLbl="alignNode1" presStyleIdx="4" presStyleCnt="5"/>
      <dgm:spPr/>
    </dgm:pt>
    <dgm:pt modelId="{4B25C6E7-CC7B-481D-A4C5-46A65616DAC4}" type="pres">
      <dgm:prSet presAssocID="{B91A5AE3-3D38-48DD-B71C-8A09F0FF2CDB}" presName="ParentSmallAccent" presStyleLbl="fgAcc1" presStyleIdx="4" presStyleCnt="5"/>
      <dgm:spPr/>
    </dgm:pt>
    <dgm:pt modelId="{00493526-4A6A-4294-AA8F-B9BB7C119897}" type="pres">
      <dgm:prSet presAssocID="{B91A5AE3-3D38-48DD-B71C-8A09F0FF2CDB}" presName="Parent" presStyleLbl="revTx" presStyleIdx="47" presStyleCnt="54">
        <dgm:presLayoutVars>
          <dgm:chMax/>
          <dgm:chPref val="4"/>
          <dgm:bulletEnabled val="1"/>
        </dgm:presLayoutVars>
      </dgm:prSet>
      <dgm:spPr/>
      <dgm:t>
        <a:bodyPr/>
        <a:lstStyle/>
        <a:p>
          <a:endParaRPr lang="zh-CN" altLang="en-US"/>
        </a:p>
      </dgm:t>
    </dgm:pt>
    <dgm:pt modelId="{436DE99D-C864-4031-943E-D28E3AA9725A}" type="pres">
      <dgm:prSet presAssocID="{B91A5AE3-3D38-48DD-B71C-8A09F0FF2CDB}" presName="childShape" presStyleCnt="0">
        <dgm:presLayoutVars>
          <dgm:chMax val="0"/>
          <dgm:chPref val="0"/>
        </dgm:presLayoutVars>
      </dgm:prSet>
      <dgm:spPr/>
    </dgm:pt>
    <dgm:pt modelId="{653E2667-D9FB-4074-A795-F5D8D5047748}" type="pres">
      <dgm:prSet presAssocID="{D1A49003-5115-402F-A5D4-0A51BA15F0EA}" presName="childComposite" presStyleCnt="0">
        <dgm:presLayoutVars>
          <dgm:chMax val="0"/>
          <dgm:chPref val="0"/>
        </dgm:presLayoutVars>
      </dgm:prSet>
      <dgm:spPr/>
    </dgm:pt>
    <dgm:pt modelId="{26EC033E-5D06-499D-8484-1DDC90E23C41}" type="pres">
      <dgm:prSet presAssocID="{D1A49003-5115-402F-A5D4-0A51BA15F0EA}" presName="ChildAccent" presStyleLbl="solidFgAcc1" presStyleIdx="43" presStyleCnt="49"/>
      <dgm:spPr/>
    </dgm:pt>
    <dgm:pt modelId="{DD242772-1C25-4983-A706-AB65F6D52175}" type="pres">
      <dgm:prSet presAssocID="{D1A49003-5115-402F-A5D4-0A51BA15F0EA}" presName="Child" presStyleLbl="revTx" presStyleIdx="48" presStyleCnt="54">
        <dgm:presLayoutVars>
          <dgm:chMax val="0"/>
          <dgm:chPref val="0"/>
          <dgm:bulletEnabled val="1"/>
        </dgm:presLayoutVars>
      </dgm:prSet>
      <dgm:spPr/>
      <dgm:t>
        <a:bodyPr/>
        <a:lstStyle/>
        <a:p>
          <a:endParaRPr lang="zh-CN" altLang="en-US"/>
        </a:p>
      </dgm:t>
    </dgm:pt>
    <dgm:pt modelId="{0FA4F396-C44D-496D-943F-4319E7389169}" type="pres">
      <dgm:prSet presAssocID="{3AC2D755-60B7-4C51-89B0-6F1889C6ED9F}" presName="childComposite" presStyleCnt="0">
        <dgm:presLayoutVars>
          <dgm:chMax val="0"/>
          <dgm:chPref val="0"/>
        </dgm:presLayoutVars>
      </dgm:prSet>
      <dgm:spPr/>
    </dgm:pt>
    <dgm:pt modelId="{C4F9907A-D89F-4F48-AB40-91BDB960AA12}" type="pres">
      <dgm:prSet presAssocID="{3AC2D755-60B7-4C51-89B0-6F1889C6ED9F}" presName="ChildAccent" presStyleLbl="solidFgAcc1" presStyleIdx="44" presStyleCnt="49"/>
      <dgm:spPr/>
    </dgm:pt>
    <dgm:pt modelId="{1939EACB-8484-4E06-A275-F603E91C82F9}" type="pres">
      <dgm:prSet presAssocID="{3AC2D755-60B7-4C51-89B0-6F1889C6ED9F}" presName="Child" presStyleLbl="revTx" presStyleIdx="49" presStyleCnt="54">
        <dgm:presLayoutVars>
          <dgm:chMax val="0"/>
          <dgm:chPref val="0"/>
          <dgm:bulletEnabled val="1"/>
        </dgm:presLayoutVars>
      </dgm:prSet>
      <dgm:spPr/>
      <dgm:t>
        <a:bodyPr/>
        <a:lstStyle/>
        <a:p>
          <a:endParaRPr lang="zh-CN" altLang="en-US"/>
        </a:p>
      </dgm:t>
    </dgm:pt>
    <dgm:pt modelId="{CDF0D482-DB88-498B-A86D-4917FDA71018}" type="pres">
      <dgm:prSet presAssocID="{8FD08A39-528C-4632-B55A-71F7C857825C}" presName="childComposite" presStyleCnt="0">
        <dgm:presLayoutVars>
          <dgm:chMax val="0"/>
          <dgm:chPref val="0"/>
        </dgm:presLayoutVars>
      </dgm:prSet>
      <dgm:spPr/>
    </dgm:pt>
    <dgm:pt modelId="{0CA9C9E3-07D7-491D-B434-E4F84211A258}" type="pres">
      <dgm:prSet presAssocID="{8FD08A39-528C-4632-B55A-71F7C857825C}" presName="ChildAccent" presStyleLbl="solidFgAcc1" presStyleIdx="45" presStyleCnt="49"/>
      <dgm:spPr/>
    </dgm:pt>
    <dgm:pt modelId="{A92CC46B-7432-4F5A-8991-E7C5D2455BDA}" type="pres">
      <dgm:prSet presAssocID="{8FD08A39-528C-4632-B55A-71F7C857825C}" presName="Child" presStyleLbl="revTx" presStyleIdx="50" presStyleCnt="54">
        <dgm:presLayoutVars>
          <dgm:chMax val="0"/>
          <dgm:chPref val="0"/>
          <dgm:bulletEnabled val="1"/>
        </dgm:presLayoutVars>
      </dgm:prSet>
      <dgm:spPr/>
      <dgm:t>
        <a:bodyPr/>
        <a:lstStyle/>
        <a:p>
          <a:endParaRPr lang="zh-CN" altLang="en-US"/>
        </a:p>
      </dgm:t>
    </dgm:pt>
    <dgm:pt modelId="{410A9A1B-7A0D-444F-98E9-519FBFA678A8}" type="pres">
      <dgm:prSet presAssocID="{48C24158-8095-48BA-9237-5355BEE2B371}" presName="childComposite" presStyleCnt="0">
        <dgm:presLayoutVars>
          <dgm:chMax val="0"/>
          <dgm:chPref val="0"/>
        </dgm:presLayoutVars>
      </dgm:prSet>
      <dgm:spPr/>
    </dgm:pt>
    <dgm:pt modelId="{51A9647D-70E0-41A6-B65B-1715EFEBC8CF}" type="pres">
      <dgm:prSet presAssocID="{48C24158-8095-48BA-9237-5355BEE2B371}" presName="ChildAccent" presStyleLbl="solidFgAcc1" presStyleIdx="46" presStyleCnt="49"/>
      <dgm:spPr/>
    </dgm:pt>
    <dgm:pt modelId="{C5EBC1B4-D905-4E85-96C9-9A27020ED68F}" type="pres">
      <dgm:prSet presAssocID="{48C24158-8095-48BA-9237-5355BEE2B371}" presName="Child" presStyleLbl="revTx" presStyleIdx="51" presStyleCnt="54">
        <dgm:presLayoutVars>
          <dgm:chMax val="0"/>
          <dgm:chPref val="0"/>
          <dgm:bulletEnabled val="1"/>
        </dgm:presLayoutVars>
      </dgm:prSet>
      <dgm:spPr/>
      <dgm:t>
        <a:bodyPr/>
        <a:lstStyle/>
        <a:p>
          <a:endParaRPr lang="zh-CN" altLang="en-US"/>
        </a:p>
      </dgm:t>
    </dgm:pt>
    <dgm:pt modelId="{9E8C8E8D-8022-445B-80F7-4F7CF036ECA5}" type="pres">
      <dgm:prSet presAssocID="{5A0F0EC3-3044-4D30-A0B6-3A0D928F3DB8}" presName="childComposite" presStyleCnt="0">
        <dgm:presLayoutVars>
          <dgm:chMax val="0"/>
          <dgm:chPref val="0"/>
        </dgm:presLayoutVars>
      </dgm:prSet>
      <dgm:spPr/>
    </dgm:pt>
    <dgm:pt modelId="{A8EC3FF5-30C6-4BFD-A711-2031D339D20F}" type="pres">
      <dgm:prSet presAssocID="{5A0F0EC3-3044-4D30-A0B6-3A0D928F3DB8}" presName="ChildAccent" presStyleLbl="solidFgAcc1" presStyleIdx="47" presStyleCnt="49"/>
      <dgm:spPr/>
    </dgm:pt>
    <dgm:pt modelId="{B8DC5A69-3365-4214-9035-C9A51AA96FA2}" type="pres">
      <dgm:prSet presAssocID="{5A0F0EC3-3044-4D30-A0B6-3A0D928F3DB8}" presName="Child" presStyleLbl="revTx" presStyleIdx="52" presStyleCnt="54">
        <dgm:presLayoutVars>
          <dgm:chMax val="0"/>
          <dgm:chPref val="0"/>
          <dgm:bulletEnabled val="1"/>
        </dgm:presLayoutVars>
      </dgm:prSet>
      <dgm:spPr/>
      <dgm:t>
        <a:bodyPr/>
        <a:lstStyle/>
        <a:p>
          <a:endParaRPr lang="zh-CN" altLang="en-US"/>
        </a:p>
      </dgm:t>
    </dgm:pt>
    <dgm:pt modelId="{872EF0B1-B8A9-4642-81F0-1DE29AF5FB33}" type="pres">
      <dgm:prSet presAssocID="{3DCC8555-CAA1-488E-9BBC-C0E0B84E000F}" presName="childComposite" presStyleCnt="0">
        <dgm:presLayoutVars>
          <dgm:chMax val="0"/>
          <dgm:chPref val="0"/>
        </dgm:presLayoutVars>
      </dgm:prSet>
      <dgm:spPr/>
    </dgm:pt>
    <dgm:pt modelId="{B3A947EB-6345-45FC-B651-9270EFED70C9}" type="pres">
      <dgm:prSet presAssocID="{3DCC8555-CAA1-488E-9BBC-C0E0B84E000F}" presName="ChildAccent" presStyleLbl="solidFgAcc1" presStyleIdx="48" presStyleCnt="49"/>
      <dgm:spPr/>
    </dgm:pt>
    <dgm:pt modelId="{3A28C250-D5EA-4B26-A552-83A47396AA58}" type="pres">
      <dgm:prSet presAssocID="{3DCC8555-CAA1-488E-9BBC-C0E0B84E000F}" presName="Child" presStyleLbl="revTx" presStyleIdx="53" presStyleCnt="54">
        <dgm:presLayoutVars>
          <dgm:chMax val="0"/>
          <dgm:chPref val="0"/>
          <dgm:bulletEnabled val="1"/>
        </dgm:presLayoutVars>
      </dgm:prSet>
      <dgm:spPr/>
      <dgm:t>
        <a:bodyPr/>
        <a:lstStyle/>
        <a:p>
          <a:endParaRPr lang="zh-CN" altLang="en-US"/>
        </a:p>
      </dgm:t>
    </dgm:pt>
  </dgm:ptLst>
  <dgm:cxnLst>
    <dgm:cxn modelId="{7999BA07-FB6E-47F1-AE7B-366E893493CF}" type="presOf" srcId="{C8C2DF25-EA94-4B32-A3C5-A0554FCF9C99}" destId="{3A941304-E4CB-44D4-BA78-ED969E856535}" srcOrd="0" destOrd="0" presId="urn:microsoft.com/office/officeart/2008/layout/SquareAccentList"/>
    <dgm:cxn modelId="{56A1B8C6-D717-48DB-9535-7FD2CC7EDC27}" srcId="{D478E4CC-7F14-4487-920D-7CFF252F9E8D}" destId="{EAA44834-8B95-45FA-9C0B-483FA1AAC30E}" srcOrd="9" destOrd="0" parTransId="{D61B3692-BC09-4962-BB0B-416BDE06782F}" sibTransId="{99F28866-715D-4F50-8A78-06D6F7D002C6}"/>
    <dgm:cxn modelId="{F5EACA2B-7270-483B-A897-DBE1C9B614B5}" srcId="{E7424CE5-F220-4600-BEC5-CB4CBF35E673}" destId="{6FCE945C-8AFE-4514-B34E-85053979B26A}" srcOrd="1" destOrd="0" parTransId="{5C712DB6-9288-4821-8ED9-8F7DCD0E927B}" sibTransId="{00A5CC6B-95FE-4722-B835-4DA772CC1B2E}"/>
    <dgm:cxn modelId="{BDDEAD02-64F8-4E54-A5B9-1861B5FF270C}" srcId="{6FCE945C-8AFE-4514-B34E-85053979B26A}" destId="{A9A53B0A-D0F5-435A-89B2-C5C7E8860C5C}" srcOrd="1" destOrd="0" parTransId="{1970D05E-0FC7-45EF-9F29-36156420590F}" sibTransId="{9ECE6D37-4F94-4864-A1F8-47170E372457}"/>
    <dgm:cxn modelId="{E745059A-54F2-423E-A3CC-284B4465C1AB}" type="presOf" srcId="{CF7E5737-D4BD-4CCC-9DEC-A8083BF8C9CC}" destId="{318808AC-6345-4C34-B03D-CD048562518A}" srcOrd="0" destOrd="0" presId="urn:microsoft.com/office/officeart/2008/layout/SquareAccentList"/>
    <dgm:cxn modelId="{8DCF1CD2-5CF3-49BB-BEB4-5E8735AAF96A}" type="presOf" srcId="{3AC2D755-60B7-4C51-89B0-6F1889C6ED9F}" destId="{1939EACB-8484-4E06-A275-F603E91C82F9}" srcOrd="0" destOrd="0" presId="urn:microsoft.com/office/officeart/2008/layout/SquareAccentList"/>
    <dgm:cxn modelId="{20AB3018-AFE2-4231-B786-9381374285CF}" srcId="{7B7BA1DE-0399-4861-865D-79B9C6F6972B}" destId="{7DE1705E-403C-4868-AD21-4AB91BB08252}" srcOrd="7" destOrd="0" parTransId="{BC286C4A-1ED8-46ED-ABCB-CC0C3442557B}" sibTransId="{E595E349-F354-44B1-ACC0-3F1350103187}"/>
    <dgm:cxn modelId="{F4E6DBD4-B952-4607-A342-69CB0596E5E1}" srcId="{D478E4CC-7F14-4487-920D-7CFF252F9E8D}" destId="{5FCF1B0D-F591-41C1-8118-455A3D70FD9B}" srcOrd="11" destOrd="0" parTransId="{00634942-6D6D-4B8B-876F-464910B3F2CD}" sibTransId="{E87D3E91-0A1E-4CEE-AB14-2EEE4CE754C6}"/>
    <dgm:cxn modelId="{A4E7FEAC-2A32-4C35-B777-3F8B9A51175B}" type="presOf" srcId="{13BB701C-937A-408D-9DC3-ED9CD4831DD3}" destId="{BF8E9E8F-7DBA-4DEC-93F5-82172FA646F4}" srcOrd="0" destOrd="0" presId="urn:microsoft.com/office/officeart/2008/layout/SquareAccentList"/>
    <dgm:cxn modelId="{09922E5E-ACEE-4DF5-A31F-576A0188B12E}" type="presOf" srcId="{231C71E9-9935-46E7-B28C-DA1F4E3DDE6C}" destId="{051A005F-E5DF-4315-A899-D174B86B5AAF}" srcOrd="0" destOrd="0" presId="urn:microsoft.com/office/officeart/2008/layout/SquareAccentList"/>
    <dgm:cxn modelId="{1A1E6C45-90CB-4EC0-9C73-2BAF658A9340}" type="presOf" srcId="{9D897171-8A1E-4B4A-A011-46BAC7A34E8A}" destId="{BC7AAC3B-34D9-43E4-99BB-623EB7D3C31B}" srcOrd="0" destOrd="0" presId="urn:microsoft.com/office/officeart/2008/layout/SquareAccentList"/>
    <dgm:cxn modelId="{15F0396D-D4A6-4687-BF35-8D21917BB354}" type="presOf" srcId="{8FD08A39-528C-4632-B55A-71F7C857825C}" destId="{A92CC46B-7432-4F5A-8991-E7C5D2455BDA}" srcOrd="0" destOrd="0" presId="urn:microsoft.com/office/officeart/2008/layout/SquareAccentList"/>
    <dgm:cxn modelId="{D9A3F27C-1C79-4B60-8C47-3F35E8212896}" srcId="{815E1D5D-99CE-4959-8257-BDECB5540AB2}" destId="{5242842F-FD97-4741-A60D-606B628EF81C}" srcOrd="8" destOrd="0" parTransId="{740A838B-7941-44D2-AECF-720D98250095}" sibTransId="{60A50671-1C98-4757-9E04-4D3DC72A39EE}"/>
    <dgm:cxn modelId="{55295985-E8D4-4D4B-902E-166447386C01}" srcId="{E7424CE5-F220-4600-BEC5-CB4CBF35E673}" destId="{B91A5AE3-3D38-48DD-B71C-8A09F0FF2CDB}" srcOrd="4" destOrd="0" parTransId="{37DF6FCE-D2E7-4746-8CCC-199825A46E63}" sibTransId="{2361682C-B2B8-4A39-BF03-86E0256B9BF3}"/>
    <dgm:cxn modelId="{19E85A47-9A0E-4046-824A-D70491FAB946}" srcId="{6FCE945C-8AFE-4514-B34E-85053979B26A}" destId="{54828FB1-009B-4CDF-A1C8-6EE4A8720E14}" srcOrd="0" destOrd="0" parTransId="{6A13A98B-DED0-4332-95A3-8B6C1CDB8A18}" sibTransId="{2FED9322-A4EC-4B37-A82F-A6EB7CAC37C7}"/>
    <dgm:cxn modelId="{462A7016-5DEA-4104-9928-C9ECB189A0D6}" type="presOf" srcId="{54828FB1-009B-4CDF-A1C8-6EE4A8720E14}" destId="{261BB33E-396A-43B7-A926-780A455DCA6F}" srcOrd="0" destOrd="0" presId="urn:microsoft.com/office/officeart/2008/layout/SquareAccentList"/>
    <dgm:cxn modelId="{C90C3C30-5140-4B6F-A41B-F2373DFA192B}" type="presOf" srcId="{E7424CE5-F220-4600-BEC5-CB4CBF35E673}" destId="{34B754B8-8119-41C2-AF59-56B39BCB9CF6}" srcOrd="0" destOrd="0" presId="urn:microsoft.com/office/officeart/2008/layout/SquareAccentList"/>
    <dgm:cxn modelId="{AA8B2420-1D07-41CE-A79A-381A78D2E978}" srcId="{E7424CE5-F220-4600-BEC5-CB4CBF35E673}" destId="{815E1D5D-99CE-4959-8257-BDECB5540AB2}" srcOrd="3" destOrd="0" parTransId="{A943A590-6EFE-47D1-B194-660F5CD3E9DC}" sibTransId="{EB71FEB7-02CE-4158-B999-19A6D3917F57}"/>
    <dgm:cxn modelId="{B0E084D3-B226-4DE2-BFF4-FE851162A264}" srcId="{815E1D5D-99CE-4959-8257-BDECB5540AB2}" destId="{4042188D-19AA-42F5-BD8C-FAB2A06A48C4}" srcOrd="7" destOrd="0" parTransId="{6CC6DD44-352F-4056-AA06-F3AE59086647}" sibTransId="{BE528AC8-4A89-4C9F-8447-47971C159B06}"/>
    <dgm:cxn modelId="{6877CB1E-5A2D-467E-8EF8-64058AFA5E6D}" srcId="{815E1D5D-99CE-4959-8257-BDECB5540AB2}" destId="{336868C0-9926-494C-B87F-2D33BFEAEFC4}" srcOrd="4" destOrd="0" parTransId="{B5D18B96-5917-4FDB-A5AB-F896EC475089}" sibTransId="{83A454AF-651F-40CB-9071-4D241ED923B4}"/>
    <dgm:cxn modelId="{251C66E1-8DC5-4EC4-B351-A6FCCD6EAC28}" type="presOf" srcId="{8127F9F9-885C-44AF-BE17-F43DBE41661E}" destId="{92B268F0-8386-4DDC-9598-36D4CF8C707C}" srcOrd="0" destOrd="0" presId="urn:microsoft.com/office/officeart/2008/layout/SquareAccentList"/>
    <dgm:cxn modelId="{7B07F275-DF68-49A5-96B7-58B3B6F1FB8F}" srcId="{D478E4CC-7F14-4487-920D-7CFF252F9E8D}" destId="{5F56A359-0C3E-44BA-A084-223899ED2498}" srcOrd="3" destOrd="0" parTransId="{CEDF5A9C-D056-4EE3-ABAD-49972591B118}" sibTransId="{0D24A55D-A2A9-4651-98BF-7DE8B388CAC8}"/>
    <dgm:cxn modelId="{4A272741-971B-462F-8DAE-37B6D26550B0}" srcId="{E7424CE5-F220-4600-BEC5-CB4CBF35E673}" destId="{D478E4CC-7F14-4487-920D-7CFF252F9E8D}" srcOrd="0" destOrd="0" parTransId="{480A08A2-3E12-40A7-9CDE-7AB1362EBC2C}" sibTransId="{462F2F22-49F4-4052-8AB0-A7495BA39C80}"/>
    <dgm:cxn modelId="{EC2C8E6D-10DC-47D3-A464-0FC2FB7D5D89}" type="presOf" srcId="{D5141020-90B6-40BE-B866-07B45996733B}" destId="{75237392-9AF6-49EA-AB6E-4A8974D39B3A}" srcOrd="0" destOrd="0" presId="urn:microsoft.com/office/officeart/2008/layout/SquareAccentList"/>
    <dgm:cxn modelId="{E89C935D-1FF5-4C58-BB55-2B1E331B747C}" srcId="{E7424CE5-F220-4600-BEC5-CB4CBF35E673}" destId="{7B7BA1DE-0399-4861-865D-79B9C6F6972B}" srcOrd="2" destOrd="0" parTransId="{ABE73A5E-32CE-4D63-B7CA-1D4981A7E570}" sibTransId="{EAF9849B-BBB4-4D06-B865-5F64039BA6F4}"/>
    <dgm:cxn modelId="{5F3C778E-ED3E-4365-B2EB-D6F0BAE15EE6}" type="presOf" srcId="{75A72B69-F4D8-48A6-8226-7DE5546798B5}" destId="{E8E91049-B364-474B-9271-5474BC451EAD}" srcOrd="0" destOrd="0" presId="urn:microsoft.com/office/officeart/2008/layout/SquareAccentList"/>
    <dgm:cxn modelId="{F49F2F1A-CE84-457A-91BC-E9206689424D}" type="presOf" srcId="{7807FA52-05C9-4338-B71B-FA16835F462B}" destId="{8F4F3F4F-8A4C-4661-B3C4-1DA1DE4C8F38}" srcOrd="0" destOrd="0" presId="urn:microsoft.com/office/officeart/2008/layout/SquareAccentList"/>
    <dgm:cxn modelId="{E762FAC1-85C2-4D5A-AB53-67610A049BD0}" srcId="{B91A5AE3-3D38-48DD-B71C-8A09F0FF2CDB}" destId="{48C24158-8095-48BA-9237-5355BEE2B371}" srcOrd="3" destOrd="0" parTransId="{8A517CD9-FF78-4B8E-8F29-83157B8466A6}" sibTransId="{3F6D0C55-C5BF-4EF1-A231-BBA0E8C6D41D}"/>
    <dgm:cxn modelId="{FF2E4998-08E2-457F-BA1E-BB3C45B69830}" type="presOf" srcId="{EFADF04C-98A7-4714-93A8-8DC689DF6F2E}" destId="{0476C256-7409-4AA2-9830-F4D2B80A18E9}" srcOrd="0" destOrd="0" presId="urn:microsoft.com/office/officeart/2008/layout/SquareAccentList"/>
    <dgm:cxn modelId="{9415C04D-1A03-447F-B669-7AC15DF9BF45}" srcId="{815E1D5D-99CE-4959-8257-BDECB5540AB2}" destId="{5CD197FF-44F2-4B1F-9196-38677BB20073}" srcOrd="6" destOrd="0" parTransId="{7359111B-FB92-4A00-81D6-3E36FDEEF778}" sibTransId="{E0DF0C3C-F7D7-4AB7-86C2-5D518E280C99}"/>
    <dgm:cxn modelId="{2B00AA36-A790-429D-BBAC-D7B62B315017}" type="presOf" srcId="{D8D33AAA-B1E2-4FD0-80F7-0854C1066353}" destId="{F324BF06-60C2-4F7E-BCEB-B0D89419EAFF}" srcOrd="0" destOrd="0" presId="urn:microsoft.com/office/officeart/2008/layout/SquareAccentList"/>
    <dgm:cxn modelId="{A0355AC0-0358-4B15-995B-939520340CB9}" type="presOf" srcId="{E567B340-DF5D-4B37-90E1-ABFF1D5E6598}" destId="{8FE639ED-A79E-46EB-B00B-1CC59B5071A4}" srcOrd="0" destOrd="0" presId="urn:microsoft.com/office/officeart/2008/layout/SquareAccentList"/>
    <dgm:cxn modelId="{A9EBB69B-9E06-4CD0-81B3-6BF73103395D}" srcId="{815E1D5D-99CE-4959-8257-BDECB5540AB2}" destId="{E567B340-DF5D-4B37-90E1-ABFF1D5E6598}" srcOrd="3" destOrd="0" parTransId="{9235DD33-D2AC-487B-B641-CC6210B46BE3}" sibTransId="{AA7FC335-8817-4ABC-9FF4-72DDEBD52FBB}"/>
    <dgm:cxn modelId="{E848E7B4-448E-4A8D-A8EA-A8353202ED18}" srcId="{6FCE945C-8AFE-4514-B34E-85053979B26A}" destId="{DC183771-EB64-498A-89C9-2BEFC3593FCB}" srcOrd="3" destOrd="0" parTransId="{61786575-E9C8-4717-9B02-D592CBD0D72E}" sibTransId="{25D651C9-E92A-4AC5-8193-5A055826EE96}"/>
    <dgm:cxn modelId="{B97E5A46-AB3A-461D-A453-B2261FC58118}" type="presOf" srcId="{D1A49003-5115-402F-A5D4-0A51BA15F0EA}" destId="{DD242772-1C25-4983-A706-AB65F6D52175}" srcOrd="0" destOrd="0" presId="urn:microsoft.com/office/officeart/2008/layout/SquareAccentList"/>
    <dgm:cxn modelId="{B6CC0258-0159-479C-A158-E66AD887C138}" srcId="{815E1D5D-99CE-4959-8257-BDECB5540AB2}" destId="{62FFCC1B-BAF5-4E54-9B53-5CB0DCB65482}" srcOrd="1" destOrd="0" parTransId="{FCEF4FB3-5716-41EF-B341-60EC6FAF5BCC}" sibTransId="{B042619C-468A-4F35-978D-96A81DA4F754}"/>
    <dgm:cxn modelId="{0388AE70-34FC-48D9-A784-6CA64896BB3E}" srcId="{B91A5AE3-3D38-48DD-B71C-8A09F0FF2CDB}" destId="{D1A49003-5115-402F-A5D4-0A51BA15F0EA}" srcOrd="0" destOrd="0" parTransId="{5C1E36B6-3D35-442E-BCA7-DA25EA719C76}" sibTransId="{B1C4808A-13E8-4EA1-A1FB-B6450E0EB477}"/>
    <dgm:cxn modelId="{1F0699C0-D4C9-48F7-A733-8A7FF1CA2DED}" srcId="{B91A5AE3-3D38-48DD-B71C-8A09F0FF2CDB}" destId="{5A0F0EC3-3044-4D30-A0B6-3A0D928F3DB8}" srcOrd="4" destOrd="0" parTransId="{5EE278EC-8A8E-4488-BF9B-DC843E9D775D}" sibTransId="{93E48526-9EDB-4A7E-BD64-5E341154A30A}"/>
    <dgm:cxn modelId="{4DF58B29-DEBC-4FD3-96C9-301C7117E933}" srcId="{7B7BA1DE-0399-4861-865D-79B9C6F6972B}" destId="{D601F565-7D2D-4407-BB85-43954082E8DA}" srcOrd="3" destOrd="0" parTransId="{81F03595-E182-43E2-B264-71A5F8202B34}" sibTransId="{5493A72E-715D-49A8-9199-4F6599B74761}"/>
    <dgm:cxn modelId="{A99AED17-43A2-4065-876B-365A69BB366D}" srcId="{7B7BA1DE-0399-4861-865D-79B9C6F6972B}" destId="{DC765FE4-A659-4BAA-92EB-A158F5133956}" srcOrd="2" destOrd="0" parTransId="{56D8C6F4-839F-4FC5-8F54-8D7E2ECD67FB}" sibTransId="{629FDE73-D3B4-49AA-9395-4F5FFE88B5B1}"/>
    <dgm:cxn modelId="{DA4F8DB5-529E-4A53-BE78-BC6A136E71C9}" type="presOf" srcId="{1669AD61-C521-4052-9BB3-33A91B258134}" destId="{0CF3E0A4-AF27-412E-88D8-68D411823ABE}" srcOrd="0" destOrd="0" presId="urn:microsoft.com/office/officeart/2008/layout/SquareAccentList"/>
    <dgm:cxn modelId="{7A6F5F49-240F-4D31-9C49-4C06C48E0D58}" srcId="{B91A5AE3-3D38-48DD-B71C-8A09F0FF2CDB}" destId="{3AC2D755-60B7-4C51-89B0-6F1889C6ED9F}" srcOrd="1" destOrd="0" parTransId="{9DD25187-D6FD-4E89-818F-863909665E55}" sibTransId="{8D96D4E0-0185-4561-A7B9-9856F72B0B12}"/>
    <dgm:cxn modelId="{8B2A16E9-8E67-4B74-BB8B-2B96ABD47B4F}" type="presOf" srcId="{5F56A359-0C3E-44BA-A084-223899ED2498}" destId="{A9318253-3B3D-4741-89F2-C17C0602B113}" srcOrd="0" destOrd="0" presId="urn:microsoft.com/office/officeart/2008/layout/SquareAccentList"/>
    <dgm:cxn modelId="{20679D4F-63A2-4DB2-93DC-73A54F67EFC5}" type="presOf" srcId="{A014CF2D-A41B-43D0-826E-FDE32EC70D08}" destId="{EB93D694-FBE6-427E-BF7D-81D0A645A448}" srcOrd="0" destOrd="0" presId="urn:microsoft.com/office/officeart/2008/layout/SquareAccentList"/>
    <dgm:cxn modelId="{27BBD181-BAE8-4B90-AED4-08F9663C09CA}" type="presOf" srcId="{1BE2EB44-7CA4-423F-8100-F9A7A38D1FE5}" destId="{13C4F8FE-8C37-439D-A525-BF9B20D25D4F}" srcOrd="0" destOrd="0" presId="urn:microsoft.com/office/officeart/2008/layout/SquareAccentList"/>
    <dgm:cxn modelId="{B269ACCB-A423-4CFA-A2E8-2984EBD9E59E}" srcId="{6FCE945C-8AFE-4514-B34E-85053979B26A}" destId="{CCA0222F-A7FE-4861-B276-CBB7ACD3AE92}" srcOrd="5" destOrd="0" parTransId="{3393F022-FC45-426B-BD32-1EB124D7AE52}" sibTransId="{FB4D5D93-5BD5-43FB-A105-A2837B7AA116}"/>
    <dgm:cxn modelId="{B9F59744-77B9-46E4-9A15-FF18C38A0D02}" type="presOf" srcId="{D478E4CC-7F14-4487-920D-7CFF252F9E8D}" destId="{3834AB09-5C39-463A-BA1E-C66EAD14DCB7}" srcOrd="0" destOrd="0" presId="urn:microsoft.com/office/officeart/2008/layout/SquareAccentList"/>
    <dgm:cxn modelId="{9BD7EEA4-1B2C-43A4-9AA2-6B7A28B3EC89}" srcId="{B91A5AE3-3D38-48DD-B71C-8A09F0FF2CDB}" destId="{8FD08A39-528C-4632-B55A-71F7C857825C}" srcOrd="2" destOrd="0" parTransId="{AC618B50-ACC0-406E-9B84-981C536593B7}" sibTransId="{E9B37384-C52C-4880-B702-79863C84A93A}"/>
    <dgm:cxn modelId="{8A251104-F21D-4057-B5DC-63D6AC9EEF20}" srcId="{6FCE945C-8AFE-4514-B34E-85053979B26A}" destId="{8127F9F9-885C-44AF-BE17-F43DBE41661E}" srcOrd="4" destOrd="0" parTransId="{712BA5FB-96DE-4D99-BF79-2B96C9F5950B}" sibTransId="{2DE51445-28B3-4A1B-8ABC-42C419BDC41D}"/>
    <dgm:cxn modelId="{8F77EE03-DDBB-496B-8B4A-3FA8C1F179B0}" type="presOf" srcId="{EAA44834-8B95-45FA-9C0B-483FA1AAC30E}" destId="{D3CC7037-4BC9-463C-BD60-A0EB8C148020}" srcOrd="0" destOrd="0" presId="urn:microsoft.com/office/officeart/2008/layout/SquareAccentList"/>
    <dgm:cxn modelId="{32948861-D925-409C-9E0C-317F408230FD}" type="presOf" srcId="{DC183771-EB64-498A-89C9-2BEFC3593FCB}" destId="{D0CF52DF-9B10-4A5E-A12E-221555CC8C55}" srcOrd="0" destOrd="0" presId="urn:microsoft.com/office/officeart/2008/layout/SquareAccentList"/>
    <dgm:cxn modelId="{E6B08155-8664-483D-BDDB-8B1B2C89A461}" type="presOf" srcId="{8F88F6EA-7558-4BA1-BDCC-6190209FF0ED}" destId="{BB4EAEF8-09A7-43EE-9591-14C0F83DD72C}" srcOrd="0" destOrd="0" presId="urn:microsoft.com/office/officeart/2008/layout/SquareAccentList"/>
    <dgm:cxn modelId="{009E7D4E-5896-458C-A593-485D48384E65}" srcId="{D478E4CC-7F14-4487-920D-7CFF252F9E8D}" destId="{25E38E22-6832-4AF5-B970-FDE00DF99309}" srcOrd="2" destOrd="0" parTransId="{820C9C84-038F-4A37-952B-9DC28344809E}" sibTransId="{4087E277-FB3B-48AE-B7C7-BFB207D13C45}"/>
    <dgm:cxn modelId="{B5C01402-E501-4204-AF0A-C24265E384B5}" type="presOf" srcId="{70986A23-4F3A-42C1-AB03-59F3667930ED}" destId="{B89241F7-7725-4151-966D-8EEBC77D37CA}" srcOrd="0" destOrd="0" presId="urn:microsoft.com/office/officeart/2008/layout/SquareAccentList"/>
    <dgm:cxn modelId="{8A82C916-E64F-48DA-8CA4-A1B34AFB0C38}" type="presOf" srcId="{4042188D-19AA-42F5-BD8C-FAB2A06A48C4}" destId="{74D03BB1-5E78-46FC-9AA3-00049DEF4AB0}" srcOrd="0" destOrd="0" presId="urn:microsoft.com/office/officeart/2008/layout/SquareAccentList"/>
    <dgm:cxn modelId="{BF5A40D8-0E4D-47B3-858E-91456D159933}" srcId="{6FCE945C-8AFE-4514-B34E-85053979B26A}" destId="{75A72B69-F4D8-48A6-8226-7DE5546798B5}" srcOrd="2" destOrd="0" parTransId="{3DA79813-343B-4ED4-91A0-B6EC7B3BA08F}" sibTransId="{2E956CD6-8991-4879-850D-46D969A5BB6A}"/>
    <dgm:cxn modelId="{5964C4F2-155B-4792-B449-C2EFE4F3DCFE}" srcId="{7B7BA1DE-0399-4861-865D-79B9C6F6972B}" destId="{B70A339D-4469-43CB-9AEA-9ACB06E4B760}" srcOrd="5" destOrd="0" parTransId="{FB466EE4-CEFC-461B-AAC6-B59A32B437B2}" sibTransId="{4B10F6EF-BE88-4426-8CDB-06C4F8276B52}"/>
    <dgm:cxn modelId="{25605794-F511-4AD8-A511-91482DA1F543}" srcId="{7B7BA1DE-0399-4861-865D-79B9C6F6972B}" destId="{231C71E9-9935-46E7-B28C-DA1F4E3DDE6C}" srcOrd="0" destOrd="0" parTransId="{D062FB36-1C8D-4B0C-9B0C-996BC1FE29F8}" sibTransId="{FAAA373B-A253-4BA0-A573-EF7FBD568BF8}"/>
    <dgm:cxn modelId="{F615DE21-E8B0-4241-8F06-17FEDC9C9E10}" srcId="{7B7BA1DE-0399-4861-865D-79B9C6F6972B}" destId="{C6D785BD-8168-45AF-BC61-B671F4BCA0C6}" srcOrd="10" destOrd="0" parTransId="{0287349A-C343-4C13-A795-E982BC6A1857}" sibTransId="{A13F55BE-ECD7-4D2E-A9EF-3E136DBB2303}"/>
    <dgm:cxn modelId="{3B9EE504-EEC5-4905-AFC4-DCC10DFE0CAE}" type="presOf" srcId="{B91A5AE3-3D38-48DD-B71C-8A09F0FF2CDB}" destId="{00493526-4A6A-4294-AA8F-B9BB7C119897}" srcOrd="0" destOrd="0" presId="urn:microsoft.com/office/officeart/2008/layout/SquareAccentList"/>
    <dgm:cxn modelId="{7230320F-47AF-472F-8351-997FC5CE866E}" srcId="{815E1D5D-99CE-4959-8257-BDECB5540AB2}" destId="{F9B2DC24-8AAF-41C4-B63A-EE420A82A90F}" srcOrd="5" destOrd="0" parTransId="{7592258A-2071-472E-BADA-DFDFC37332C4}" sibTransId="{03DBB804-6984-49C3-9223-50505857CD4A}"/>
    <dgm:cxn modelId="{53382040-0552-444D-ABEE-1B18A3FA63EE}" srcId="{7B7BA1DE-0399-4861-865D-79B9C6F6972B}" destId="{1EFCC07A-0E7D-4705-8B61-7F27E17141D5}" srcOrd="1" destOrd="0" parTransId="{A4AB58EA-779D-4C3D-A751-26C63D8DC8BB}" sibTransId="{45A0F4B6-946D-4C96-A252-F90B4CB19775}"/>
    <dgm:cxn modelId="{52D08595-453A-4AD6-8909-923E54493F67}" type="presOf" srcId="{D601F565-7D2D-4407-BB85-43954082E8DA}" destId="{1BCD08AA-DA0B-4EC7-B631-3EB214E44CE6}" srcOrd="0" destOrd="0" presId="urn:microsoft.com/office/officeart/2008/layout/SquareAccentList"/>
    <dgm:cxn modelId="{BF6F5C53-FF3C-4013-B9E5-0F589C808514}" type="presOf" srcId="{5242842F-FD97-4741-A60D-606B628EF81C}" destId="{4ED733CB-DC0E-45EC-8209-94508F314B92}" srcOrd="0" destOrd="0" presId="urn:microsoft.com/office/officeart/2008/layout/SquareAccentList"/>
    <dgm:cxn modelId="{4D486CA3-465D-4CA3-AAF1-1AB042458A14}" type="presOf" srcId="{642EB5E7-E431-433E-9824-03DC46372D46}" destId="{2640EE67-B48D-40E6-9D36-11BBE153C5CD}" srcOrd="0" destOrd="0" presId="urn:microsoft.com/office/officeart/2008/layout/SquareAccentList"/>
    <dgm:cxn modelId="{C9F6FB3A-33BE-4F76-A8BA-E519D8FF3368}" srcId="{7B7BA1DE-0399-4861-865D-79B9C6F6972B}" destId="{A014CF2D-A41B-43D0-826E-FDE32EC70D08}" srcOrd="8" destOrd="0" parTransId="{B87CB318-313F-4B0D-A367-069D1AD19608}" sibTransId="{D3724A8E-9E86-4015-8A0B-795D0E9BBAD4}"/>
    <dgm:cxn modelId="{752F4213-7B64-43EE-B3DE-D5CE4B8FBF59}" type="presOf" srcId="{7B7BA1DE-0399-4861-865D-79B9C6F6972B}" destId="{9271978A-0352-4D25-BC11-9C0262612BBC}" srcOrd="0" destOrd="0" presId="urn:microsoft.com/office/officeart/2008/layout/SquareAccentList"/>
    <dgm:cxn modelId="{D9DABA01-7D58-4E53-99F7-D29FDF293C8A}" type="presOf" srcId="{CBF3EC1B-B89C-4BEC-9C4B-C82CE59584A5}" destId="{54BA8B7E-1D67-4027-AF62-EDE7DC97EABE}" srcOrd="0" destOrd="0" presId="urn:microsoft.com/office/officeart/2008/layout/SquareAccentList"/>
    <dgm:cxn modelId="{9B571906-D39C-4ECB-B7A6-39AF7F87941C}" type="presOf" srcId="{336868C0-9926-494C-B87F-2D33BFEAEFC4}" destId="{10F2BF15-A1CE-4C3A-AA1F-5B625417CEA5}" srcOrd="0" destOrd="0" presId="urn:microsoft.com/office/officeart/2008/layout/SquareAccentList"/>
    <dgm:cxn modelId="{1D240926-4FF1-47BC-B49E-5FE232A57396}" type="presOf" srcId="{DC765FE4-A659-4BAA-92EB-A158F5133956}" destId="{554859F4-4BAE-4711-9E29-3393CF3D04D7}" srcOrd="0" destOrd="0" presId="urn:microsoft.com/office/officeart/2008/layout/SquareAccentList"/>
    <dgm:cxn modelId="{BC97C0E7-D643-4F4F-A554-F84F2D862AC4}" srcId="{7B7BA1DE-0399-4861-865D-79B9C6F6972B}" destId="{CF2519B7-7A7C-4C1E-A482-ABAC9E3E8FD5}" srcOrd="6" destOrd="0" parTransId="{19D84314-0096-47BD-99E6-3633648A68F3}" sibTransId="{989ADEED-0E27-4A2F-9712-29BF2791C8FF}"/>
    <dgm:cxn modelId="{52D1C540-194E-4D85-BA78-094E90FA390F}" srcId="{D478E4CC-7F14-4487-920D-7CFF252F9E8D}" destId="{D1F171CD-A534-4A97-955F-10FE03F5B354}" srcOrd="4" destOrd="0" parTransId="{60B897F8-F815-4DFC-A90D-C95C2AA9FB13}" sibTransId="{CCB3CDEC-807C-4CF0-B6A3-D4EA95D48FF3}"/>
    <dgm:cxn modelId="{A198348E-58BD-4749-B1E0-82DD0ED7101B}" srcId="{D478E4CC-7F14-4487-920D-7CFF252F9E8D}" destId="{9D897171-8A1E-4B4A-A011-46BAC7A34E8A}" srcOrd="6" destOrd="0" parTransId="{487FDA7B-DC07-42DC-923C-6975A23D3AD9}" sibTransId="{EAF2C152-DFE5-4FD6-9BE6-31F1EEAF2956}"/>
    <dgm:cxn modelId="{2AAEE4CB-FD4D-43B1-AD79-3D9A1F11EB54}" type="presOf" srcId="{25E38E22-6832-4AF5-B970-FDE00DF99309}" destId="{65745AA2-5522-447D-8C8A-6DBB160FAA0B}" srcOrd="0" destOrd="0" presId="urn:microsoft.com/office/officeart/2008/layout/SquareAccentList"/>
    <dgm:cxn modelId="{0A9CFCD6-E696-4978-B889-C8ECEFA91495}" type="presOf" srcId="{D1F171CD-A534-4A97-955F-10FE03F5B354}" destId="{28D70F6F-3BC6-42F5-9A89-A231C0A31E14}" srcOrd="0" destOrd="0" presId="urn:microsoft.com/office/officeart/2008/layout/SquareAccentList"/>
    <dgm:cxn modelId="{2B7F41C8-4588-4D69-8076-CE2D28559F1A}" type="presOf" srcId="{5FCF1B0D-F591-41C1-8118-455A3D70FD9B}" destId="{58BA45F5-7205-42C3-B2DA-C00C2A32F745}" srcOrd="0" destOrd="0" presId="urn:microsoft.com/office/officeart/2008/layout/SquareAccentList"/>
    <dgm:cxn modelId="{95599769-F32B-4232-AEAC-05985B2AE8C3}" type="presOf" srcId="{1EFCC07A-0E7D-4705-8B61-7F27E17141D5}" destId="{317EA672-BA83-46C3-8D1A-BDCE1323DDD9}" srcOrd="0" destOrd="0" presId="urn:microsoft.com/office/officeart/2008/layout/SquareAccentList"/>
    <dgm:cxn modelId="{DF494FE8-BB0F-498F-A42B-14DC8531E827}" srcId="{B91A5AE3-3D38-48DD-B71C-8A09F0FF2CDB}" destId="{3DCC8555-CAA1-488E-9BBC-C0E0B84E000F}" srcOrd="5" destOrd="0" parTransId="{F62E6F93-FF39-461F-AC7A-B11D4F383184}" sibTransId="{17FB53B4-7E62-4CDE-8C30-2419B0D826AC}"/>
    <dgm:cxn modelId="{2DC2D822-4F14-4C29-B96B-17C5ED730F77}" srcId="{D478E4CC-7F14-4487-920D-7CFF252F9E8D}" destId="{D8D33AAA-B1E2-4FD0-80F7-0854C1066353}" srcOrd="1" destOrd="0" parTransId="{548D6902-FD61-4EE5-A257-B7BCAD5CD7A0}" sibTransId="{2EEB4152-9AEC-4381-86DC-5BAE614E375D}"/>
    <dgm:cxn modelId="{02020504-BEB1-4FAB-A4D6-00A1B6625562}" type="presOf" srcId="{3DCC8555-CAA1-488E-9BBC-C0E0B84E000F}" destId="{3A28C250-D5EA-4B26-A552-83A47396AA58}" srcOrd="0" destOrd="0" presId="urn:microsoft.com/office/officeart/2008/layout/SquareAccentList"/>
    <dgm:cxn modelId="{6FB1D6D6-519F-4546-8F35-3AF162DB7494}" type="presOf" srcId="{B70A339D-4469-43CB-9AEA-9ACB06E4B760}" destId="{463BD8BE-2B34-4AEE-80DF-6DEB17CC0F4C}" srcOrd="0" destOrd="0" presId="urn:microsoft.com/office/officeart/2008/layout/SquareAccentList"/>
    <dgm:cxn modelId="{E0A05A4D-0610-49CA-95D3-EB3660025C0F}" type="presOf" srcId="{F9B2DC24-8AAF-41C4-B63A-EE420A82A90F}" destId="{861B6853-0B85-45A9-B089-396B8547D676}" srcOrd="0" destOrd="0" presId="urn:microsoft.com/office/officeart/2008/layout/SquareAccentList"/>
    <dgm:cxn modelId="{F470166A-5A62-496C-B815-031B45025FB1}" type="presOf" srcId="{815E1D5D-99CE-4959-8257-BDECB5540AB2}" destId="{4F666BD1-7FBC-4A97-A482-94D832384093}" srcOrd="0" destOrd="0" presId="urn:microsoft.com/office/officeart/2008/layout/SquareAccentList"/>
    <dgm:cxn modelId="{15BE5D40-DE76-43EC-A038-B06FD8FF104A}" srcId="{6FCE945C-8AFE-4514-B34E-85053979B26A}" destId="{D5141020-90B6-40BE-B866-07B45996733B}" srcOrd="7" destOrd="0" parTransId="{E985FCE6-4026-47D2-8977-A4BE680309A3}" sibTransId="{A07D5FB8-5ACA-4A60-8A86-4008D163E1FE}"/>
    <dgm:cxn modelId="{72A0CE7B-776C-4B49-AA7D-86F832566565}" type="presOf" srcId="{C6D785BD-8168-45AF-BC61-B671F4BCA0C6}" destId="{E4B37A9F-3DC7-4906-968C-618C2D3F0ACC}" srcOrd="0" destOrd="0" presId="urn:microsoft.com/office/officeart/2008/layout/SquareAccentList"/>
    <dgm:cxn modelId="{0636B58A-F7A7-42C3-AE19-5A59DB0664CC}" type="presOf" srcId="{62FFCC1B-BAF5-4E54-9B53-5CB0DCB65482}" destId="{E59F44C8-5D9D-4B00-82ED-158C5663CDCA}" srcOrd="0" destOrd="0" presId="urn:microsoft.com/office/officeart/2008/layout/SquareAccentList"/>
    <dgm:cxn modelId="{ABB49BD2-D8E0-4FB8-9954-E2CE501DC43F}" srcId="{7B7BA1DE-0399-4861-865D-79B9C6F6972B}" destId="{9768E87A-114E-4AC9-9269-B9CC9B01D963}" srcOrd="9" destOrd="0" parTransId="{44C6B653-E137-4CF4-8ABE-C6D5AAB167AD}" sibTransId="{B0C316DC-6D92-4ECA-ACC1-067FF7929DF9}"/>
    <dgm:cxn modelId="{1AD2D9AF-EDBA-4A65-87C5-250C40ADCD94}" type="presOf" srcId="{6FCE945C-8AFE-4514-B34E-85053979B26A}" destId="{1BA5F79D-8AED-4E38-AD6B-BE4082FB0001}" srcOrd="0" destOrd="0" presId="urn:microsoft.com/office/officeart/2008/layout/SquareAccentList"/>
    <dgm:cxn modelId="{DF6B51A5-5EC7-4929-AEFD-266BF0D297D6}" srcId="{815E1D5D-99CE-4959-8257-BDECB5540AB2}" destId="{1BE2EB44-7CA4-423F-8100-F9A7A38D1FE5}" srcOrd="2" destOrd="0" parTransId="{72AACFDA-ECD7-44C3-A1C0-16D5B38C45F4}" sibTransId="{AA61365C-60C1-4BCB-954E-94BCF0437F2A}"/>
    <dgm:cxn modelId="{D78B8052-EAE3-48B1-BA49-C28D2A45F204}" srcId="{6FCE945C-8AFE-4514-B34E-85053979B26A}" destId="{CBF3EC1B-B89C-4BEC-9C4B-C82CE59584A5}" srcOrd="6" destOrd="0" parTransId="{BD60D1BB-749F-4133-A52D-E8905AEAA80B}" sibTransId="{DA79A1E6-DD7A-4205-830A-075DBB00F897}"/>
    <dgm:cxn modelId="{ADE8E998-D225-4755-9AD6-7E932958D2C3}" type="presOf" srcId="{5CD197FF-44F2-4B1F-9196-38677BB20073}" destId="{9BA6BCBA-5A63-4E10-BD55-F4D4DB472ECD}" srcOrd="0" destOrd="0" presId="urn:microsoft.com/office/officeart/2008/layout/SquareAccentList"/>
    <dgm:cxn modelId="{CD47ECC0-BC34-4F54-82F7-B7B00205965B}" srcId="{D478E4CC-7F14-4487-920D-7CFF252F9E8D}" destId="{642EB5E7-E431-433E-9824-03DC46372D46}" srcOrd="0" destOrd="0" parTransId="{ED32AAC3-8A12-40F3-B8A6-56B45B94BF30}" sibTransId="{DCBD2EE8-F9A9-4E90-AA14-AAC07D4599F9}"/>
    <dgm:cxn modelId="{AD8E56D2-59F4-467F-9368-FD3BC2C98F68}" type="presOf" srcId="{7DE1705E-403C-4868-AD21-4AB91BB08252}" destId="{1CBBFE19-F858-457D-8D9C-92325BAE697B}" srcOrd="0" destOrd="0" presId="urn:microsoft.com/office/officeart/2008/layout/SquareAccentList"/>
    <dgm:cxn modelId="{7DD992F1-795F-4470-9C15-F13844E77D7D}" srcId="{D478E4CC-7F14-4487-920D-7CFF252F9E8D}" destId="{8F88F6EA-7558-4BA1-BDCC-6190209FF0ED}" srcOrd="8" destOrd="0" parTransId="{1634F944-7881-4E42-AA59-764F96D89BDF}" sibTransId="{8CED6D61-DFA9-41F4-972C-EC650CD7206E}"/>
    <dgm:cxn modelId="{ECA8EA65-5853-4BF7-ACBA-E5965CAB74F2}" srcId="{815E1D5D-99CE-4959-8257-BDECB5540AB2}" destId="{7807FA52-05C9-4338-B71B-FA16835F462B}" srcOrd="0" destOrd="0" parTransId="{D5EC65BA-F1A8-46A7-810C-4EBDC989BEA9}" sibTransId="{AD7AA3E1-A7CC-4BFF-9B63-51705C37B01D}"/>
    <dgm:cxn modelId="{17EEE955-1D2E-42C0-B698-85060CA68B88}" type="presOf" srcId="{CCA0222F-A7FE-4861-B276-CBB7ACD3AE92}" destId="{90D7CC20-C87D-4D7F-8B16-8D1C4B983CC1}" srcOrd="0" destOrd="0" presId="urn:microsoft.com/office/officeart/2008/layout/SquareAccentList"/>
    <dgm:cxn modelId="{58965FD6-C0C8-4D0E-AFB7-E0C6E3897F1A}" type="presOf" srcId="{A9A53B0A-D0F5-435A-89B2-C5C7E8860C5C}" destId="{A6BF0864-A169-4ADE-BB80-87338D7AAE00}" srcOrd="0" destOrd="0" presId="urn:microsoft.com/office/officeart/2008/layout/SquareAccentList"/>
    <dgm:cxn modelId="{DA730ACD-162D-4C22-8AAD-44383FFA2449}" srcId="{D478E4CC-7F14-4487-920D-7CFF252F9E8D}" destId="{70986A23-4F3A-42C1-AB03-59F3667930ED}" srcOrd="12" destOrd="0" parTransId="{B4D94AB0-F223-4D37-80D1-5B70D7A1B058}" sibTransId="{BF6590E8-C77A-4A82-9C35-E777C8105617}"/>
    <dgm:cxn modelId="{F5695DD5-09FE-4C52-A22B-6464CFF22B17}" srcId="{815E1D5D-99CE-4959-8257-BDECB5540AB2}" destId="{CF7E5737-D4BD-4CCC-9DEC-A8083BF8C9CC}" srcOrd="9" destOrd="0" parTransId="{8576187A-671F-471C-A036-9F11696E8AF1}" sibTransId="{6E883018-35D3-4FE4-B3DB-7DEF6F70DCE1}"/>
    <dgm:cxn modelId="{7CBBA196-0C86-4075-97C4-C996C00A4637}" type="presOf" srcId="{9768E87A-114E-4AC9-9269-B9CC9B01D963}" destId="{9798DF61-5239-4B22-900C-B70867B20EA2}" srcOrd="0" destOrd="0" presId="urn:microsoft.com/office/officeart/2008/layout/SquareAccentList"/>
    <dgm:cxn modelId="{7F9C7015-EB7A-4D6C-AFDB-81D60A2F07B0}" srcId="{D478E4CC-7F14-4487-920D-7CFF252F9E8D}" destId="{EFADF04C-98A7-4714-93A8-8DC689DF6F2E}" srcOrd="5" destOrd="0" parTransId="{33707D8B-16C2-4820-81B6-AAACE0FC72E0}" sibTransId="{1AED9C48-6A38-40B7-A7F7-DC3DDC445F8B}"/>
    <dgm:cxn modelId="{A48FC2D7-F113-498E-91BD-F2115576ACD9}" srcId="{7B7BA1DE-0399-4861-865D-79B9C6F6972B}" destId="{A446BDFD-B0B7-41CE-92CB-F2D01134D481}" srcOrd="4" destOrd="0" parTransId="{4E987334-4187-4BC7-A062-35D6BDCEB4DD}" sibTransId="{D65AFFEA-505D-4D20-A3D4-273C41DE5917}"/>
    <dgm:cxn modelId="{9B3409C5-9AED-415E-98CC-C1DC41493F6F}" srcId="{815E1D5D-99CE-4959-8257-BDECB5540AB2}" destId="{C8C2DF25-EA94-4B32-A3C5-A0554FCF9C99}" srcOrd="10" destOrd="0" parTransId="{0E65B8E2-9442-4B2B-8687-E2A280014994}" sibTransId="{7EB21799-F573-45C3-B609-1204D708B68F}"/>
    <dgm:cxn modelId="{18E0DB52-DABF-438E-93D8-C5F1A13701CA}" type="presOf" srcId="{A446BDFD-B0B7-41CE-92CB-F2D01134D481}" destId="{2A2436DE-0B7C-4A49-8C23-22DBDE61D232}" srcOrd="0" destOrd="0" presId="urn:microsoft.com/office/officeart/2008/layout/SquareAccentList"/>
    <dgm:cxn modelId="{7FB91891-9247-46FC-AD53-9E81C257BB5A}" srcId="{D478E4CC-7F14-4487-920D-7CFF252F9E8D}" destId="{1669AD61-C521-4052-9BB3-33A91B258134}" srcOrd="7" destOrd="0" parTransId="{21E273EB-37DB-4317-A5A5-15E142C68C5D}" sibTransId="{A6B85DA4-13F6-495A-AA95-66C253CDA34F}"/>
    <dgm:cxn modelId="{3EF81BA9-F8BE-417F-926E-95F50E2D108D}" type="presOf" srcId="{48C24158-8095-48BA-9237-5355BEE2B371}" destId="{C5EBC1B4-D905-4E85-96C9-9A27020ED68F}" srcOrd="0" destOrd="0" presId="urn:microsoft.com/office/officeart/2008/layout/SquareAccentList"/>
    <dgm:cxn modelId="{1669322B-ED78-4991-A3FE-B06CEF466B33}" srcId="{D478E4CC-7F14-4487-920D-7CFF252F9E8D}" destId="{13BB701C-937A-408D-9DC3-ED9CD4831DD3}" srcOrd="10" destOrd="0" parTransId="{8337966C-108C-40F8-8EFB-28EA4C7AA6D7}" sibTransId="{8E62F87B-6E08-429C-BD6E-1E948490DB4F}"/>
    <dgm:cxn modelId="{37C954A0-3069-41BC-9723-E3DFE36878BC}" type="presOf" srcId="{CF2519B7-7A7C-4C1E-A482-ABAC9E3E8FD5}" destId="{CC523D70-E79E-4F15-B7AD-7C31745A6650}" srcOrd="0" destOrd="0" presId="urn:microsoft.com/office/officeart/2008/layout/SquareAccentList"/>
    <dgm:cxn modelId="{68DE95C1-F295-4893-BDDD-CAB3DC751804}" type="presOf" srcId="{5A0F0EC3-3044-4D30-A0B6-3A0D928F3DB8}" destId="{B8DC5A69-3365-4214-9035-C9A51AA96FA2}" srcOrd="0" destOrd="0" presId="urn:microsoft.com/office/officeart/2008/layout/SquareAccentList"/>
    <dgm:cxn modelId="{986B4FC2-1EC0-47B4-B83C-8E9CA4EF89EC}" type="presParOf" srcId="{34B754B8-8119-41C2-AF59-56B39BCB9CF6}" destId="{D2D50EE2-E8BF-4BEB-94DC-7CBF04972EC4}" srcOrd="0" destOrd="0" presId="urn:microsoft.com/office/officeart/2008/layout/SquareAccentList"/>
    <dgm:cxn modelId="{12B57F46-BD80-48F5-A2E9-869397BEE294}" type="presParOf" srcId="{D2D50EE2-E8BF-4BEB-94DC-7CBF04972EC4}" destId="{F8954B77-97DA-462C-B7D8-186A56757BF8}" srcOrd="0" destOrd="0" presId="urn:microsoft.com/office/officeart/2008/layout/SquareAccentList"/>
    <dgm:cxn modelId="{1F171C47-CD77-4097-A2AF-E9682EE29345}" type="presParOf" srcId="{F8954B77-97DA-462C-B7D8-186A56757BF8}" destId="{8ECE0685-771E-4238-9A3C-5965143D9FD7}" srcOrd="0" destOrd="0" presId="urn:microsoft.com/office/officeart/2008/layout/SquareAccentList"/>
    <dgm:cxn modelId="{5C884DC3-C857-44C3-AFAF-055B8F382F70}" type="presParOf" srcId="{F8954B77-97DA-462C-B7D8-186A56757BF8}" destId="{2FA03595-48F4-4621-AC59-54D4C1589893}" srcOrd="1" destOrd="0" presId="urn:microsoft.com/office/officeart/2008/layout/SquareAccentList"/>
    <dgm:cxn modelId="{067F64D9-FA3F-45F9-AEA4-8E06056EE8FB}" type="presParOf" srcId="{F8954B77-97DA-462C-B7D8-186A56757BF8}" destId="{3834AB09-5C39-463A-BA1E-C66EAD14DCB7}" srcOrd="2" destOrd="0" presId="urn:microsoft.com/office/officeart/2008/layout/SquareAccentList"/>
    <dgm:cxn modelId="{B899ED78-55EB-4DCC-A3A3-DE23948FC19F}" type="presParOf" srcId="{D2D50EE2-E8BF-4BEB-94DC-7CBF04972EC4}" destId="{F28E6905-A0B7-4D3B-A8E3-D08177DCD514}" srcOrd="1" destOrd="0" presId="urn:microsoft.com/office/officeart/2008/layout/SquareAccentList"/>
    <dgm:cxn modelId="{D06DABD7-6E48-489E-B490-48C0BD31E013}" type="presParOf" srcId="{F28E6905-A0B7-4D3B-A8E3-D08177DCD514}" destId="{3D9A4CE0-22CE-4756-B2E3-03C3E06F2914}" srcOrd="0" destOrd="0" presId="urn:microsoft.com/office/officeart/2008/layout/SquareAccentList"/>
    <dgm:cxn modelId="{9FFEDC50-6566-458B-B154-68320C056E44}" type="presParOf" srcId="{3D9A4CE0-22CE-4756-B2E3-03C3E06F2914}" destId="{557CDAE4-9689-4E93-861F-CFE491D2134A}" srcOrd="0" destOrd="0" presId="urn:microsoft.com/office/officeart/2008/layout/SquareAccentList"/>
    <dgm:cxn modelId="{FA01B455-2715-4F04-AC1D-1AE31D9A53BE}" type="presParOf" srcId="{3D9A4CE0-22CE-4756-B2E3-03C3E06F2914}" destId="{2640EE67-B48D-40E6-9D36-11BBE153C5CD}" srcOrd="1" destOrd="0" presId="urn:microsoft.com/office/officeart/2008/layout/SquareAccentList"/>
    <dgm:cxn modelId="{0CE5C2D0-1AA9-4CA4-9706-B79A14A6D16B}" type="presParOf" srcId="{F28E6905-A0B7-4D3B-A8E3-D08177DCD514}" destId="{DA2D4304-5AB4-4AD1-A9F7-8DFC26660045}" srcOrd="1" destOrd="0" presId="urn:microsoft.com/office/officeart/2008/layout/SquareAccentList"/>
    <dgm:cxn modelId="{1EBC0F84-1221-4C33-AFD2-63D840614B6C}" type="presParOf" srcId="{DA2D4304-5AB4-4AD1-A9F7-8DFC26660045}" destId="{2DCAFCE8-B7DA-49AA-97C3-27CA5978C579}" srcOrd="0" destOrd="0" presId="urn:microsoft.com/office/officeart/2008/layout/SquareAccentList"/>
    <dgm:cxn modelId="{79241242-0A52-4C76-BC6A-C27B4678E46F}" type="presParOf" srcId="{DA2D4304-5AB4-4AD1-A9F7-8DFC26660045}" destId="{F324BF06-60C2-4F7E-BCEB-B0D89419EAFF}" srcOrd="1" destOrd="0" presId="urn:microsoft.com/office/officeart/2008/layout/SquareAccentList"/>
    <dgm:cxn modelId="{489CB50D-08CF-4D4E-9DB3-BE732BFD42DC}" type="presParOf" srcId="{F28E6905-A0B7-4D3B-A8E3-D08177DCD514}" destId="{4BB91145-F66C-41D1-9C04-528824DE7F0B}" srcOrd="2" destOrd="0" presId="urn:microsoft.com/office/officeart/2008/layout/SquareAccentList"/>
    <dgm:cxn modelId="{8E7BFEA7-4F81-4020-85A1-962F930E2B24}" type="presParOf" srcId="{4BB91145-F66C-41D1-9C04-528824DE7F0B}" destId="{11A54288-520E-48B1-B702-B4C40C219292}" srcOrd="0" destOrd="0" presId="urn:microsoft.com/office/officeart/2008/layout/SquareAccentList"/>
    <dgm:cxn modelId="{BFD863D2-85EC-4F3A-B51C-D483A303B832}" type="presParOf" srcId="{4BB91145-F66C-41D1-9C04-528824DE7F0B}" destId="{65745AA2-5522-447D-8C8A-6DBB160FAA0B}" srcOrd="1" destOrd="0" presId="urn:microsoft.com/office/officeart/2008/layout/SquareAccentList"/>
    <dgm:cxn modelId="{51B698D6-14E6-4CE6-80D4-519534DFFAB7}" type="presParOf" srcId="{F28E6905-A0B7-4D3B-A8E3-D08177DCD514}" destId="{90EA72A9-578C-450C-B7CB-3B2DF08B8DB6}" srcOrd="3" destOrd="0" presId="urn:microsoft.com/office/officeart/2008/layout/SquareAccentList"/>
    <dgm:cxn modelId="{A84B6B94-09E1-45B6-9BE3-6DB2BB581561}" type="presParOf" srcId="{90EA72A9-578C-450C-B7CB-3B2DF08B8DB6}" destId="{BCC57A26-0D41-4DC1-8A70-E60A07331D6E}" srcOrd="0" destOrd="0" presId="urn:microsoft.com/office/officeart/2008/layout/SquareAccentList"/>
    <dgm:cxn modelId="{79828B88-98A1-44E8-BD0D-8B9225B07063}" type="presParOf" srcId="{90EA72A9-578C-450C-B7CB-3B2DF08B8DB6}" destId="{A9318253-3B3D-4741-89F2-C17C0602B113}" srcOrd="1" destOrd="0" presId="urn:microsoft.com/office/officeart/2008/layout/SquareAccentList"/>
    <dgm:cxn modelId="{F26F9264-9409-4890-AB65-886D1506379B}" type="presParOf" srcId="{F28E6905-A0B7-4D3B-A8E3-D08177DCD514}" destId="{C536E0D9-F5E4-455A-AFD1-11A531DB66DC}" srcOrd="4" destOrd="0" presId="urn:microsoft.com/office/officeart/2008/layout/SquareAccentList"/>
    <dgm:cxn modelId="{7F811636-929A-41FF-83D9-E082CC37855F}" type="presParOf" srcId="{C536E0D9-F5E4-455A-AFD1-11A531DB66DC}" destId="{CCF50152-7596-4223-9F36-D12F8713E6A2}" srcOrd="0" destOrd="0" presId="urn:microsoft.com/office/officeart/2008/layout/SquareAccentList"/>
    <dgm:cxn modelId="{2B6BFBC6-3565-4612-80E4-3557DD666A21}" type="presParOf" srcId="{C536E0D9-F5E4-455A-AFD1-11A531DB66DC}" destId="{28D70F6F-3BC6-42F5-9A89-A231C0A31E14}" srcOrd="1" destOrd="0" presId="urn:microsoft.com/office/officeart/2008/layout/SquareAccentList"/>
    <dgm:cxn modelId="{DDE99268-A8E5-4B8C-9124-9566AE8C0889}" type="presParOf" srcId="{F28E6905-A0B7-4D3B-A8E3-D08177DCD514}" destId="{6A008C3E-82E8-4DA2-943E-92917203A818}" srcOrd="5" destOrd="0" presId="urn:microsoft.com/office/officeart/2008/layout/SquareAccentList"/>
    <dgm:cxn modelId="{B067C7C3-72CC-4BC3-A82B-81E8684ED91B}" type="presParOf" srcId="{6A008C3E-82E8-4DA2-943E-92917203A818}" destId="{5A3D0719-BFAE-4BF4-B852-FFFEDD486C02}" srcOrd="0" destOrd="0" presId="urn:microsoft.com/office/officeart/2008/layout/SquareAccentList"/>
    <dgm:cxn modelId="{9E73B057-DD50-45AE-A827-B037B6203418}" type="presParOf" srcId="{6A008C3E-82E8-4DA2-943E-92917203A818}" destId="{0476C256-7409-4AA2-9830-F4D2B80A18E9}" srcOrd="1" destOrd="0" presId="urn:microsoft.com/office/officeart/2008/layout/SquareAccentList"/>
    <dgm:cxn modelId="{CE4F1789-6EC4-4744-B70A-98496362058F}" type="presParOf" srcId="{F28E6905-A0B7-4D3B-A8E3-D08177DCD514}" destId="{E20037E5-7D09-43A5-88E4-0666F130619C}" srcOrd="6" destOrd="0" presId="urn:microsoft.com/office/officeart/2008/layout/SquareAccentList"/>
    <dgm:cxn modelId="{626CBE4F-3A8D-4123-88AA-26E42FAA508C}" type="presParOf" srcId="{E20037E5-7D09-43A5-88E4-0666F130619C}" destId="{73B83CA1-8627-4F8B-BCC0-1478E726557E}" srcOrd="0" destOrd="0" presId="urn:microsoft.com/office/officeart/2008/layout/SquareAccentList"/>
    <dgm:cxn modelId="{97C91CC2-A972-4B53-AAFE-F6EC25D3A100}" type="presParOf" srcId="{E20037E5-7D09-43A5-88E4-0666F130619C}" destId="{BC7AAC3B-34D9-43E4-99BB-623EB7D3C31B}" srcOrd="1" destOrd="0" presId="urn:microsoft.com/office/officeart/2008/layout/SquareAccentList"/>
    <dgm:cxn modelId="{A767BD04-5739-4F24-8032-2BFECCF10999}" type="presParOf" srcId="{F28E6905-A0B7-4D3B-A8E3-D08177DCD514}" destId="{B9989A43-361A-4155-A0BD-10F281AEB9FB}" srcOrd="7" destOrd="0" presId="urn:microsoft.com/office/officeart/2008/layout/SquareAccentList"/>
    <dgm:cxn modelId="{F1C4239C-4DC3-4675-8BB5-A4286FF59494}" type="presParOf" srcId="{B9989A43-361A-4155-A0BD-10F281AEB9FB}" destId="{8FA45930-1B9C-4FE9-9C6D-41957A1F2D95}" srcOrd="0" destOrd="0" presId="urn:microsoft.com/office/officeart/2008/layout/SquareAccentList"/>
    <dgm:cxn modelId="{ED631861-4353-4CDE-BE2E-890347501EEE}" type="presParOf" srcId="{B9989A43-361A-4155-A0BD-10F281AEB9FB}" destId="{0CF3E0A4-AF27-412E-88D8-68D411823ABE}" srcOrd="1" destOrd="0" presId="urn:microsoft.com/office/officeart/2008/layout/SquareAccentList"/>
    <dgm:cxn modelId="{5A858404-F8F5-4481-A6FC-BDED628372E4}" type="presParOf" srcId="{F28E6905-A0B7-4D3B-A8E3-D08177DCD514}" destId="{0754FBDE-04BE-43B8-B829-5079F2092FE6}" srcOrd="8" destOrd="0" presId="urn:microsoft.com/office/officeart/2008/layout/SquareAccentList"/>
    <dgm:cxn modelId="{0C8A3062-BD16-4254-85FF-177033739F6D}" type="presParOf" srcId="{0754FBDE-04BE-43B8-B829-5079F2092FE6}" destId="{24049D48-2BF7-44F1-A32D-D19F42639DEE}" srcOrd="0" destOrd="0" presId="urn:microsoft.com/office/officeart/2008/layout/SquareAccentList"/>
    <dgm:cxn modelId="{42599919-9D51-4BF7-9FEF-8FAA2FA55971}" type="presParOf" srcId="{0754FBDE-04BE-43B8-B829-5079F2092FE6}" destId="{BB4EAEF8-09A7-43EE-9591-14C0F83DD72C}" srcOrd="1" destOrd="0" presId="urn:microsoft.com/office/officeart/2008/layout/SquareAccentList"/>
    <dgm:cxn modelId="{D5CB2978-D3C0-42DC-9693-83CEA97F263A}" type="presParOf" srcId="{F28E6905-A0B7-4D3B-A8E3-D08177DCD514}" destId="{8092F9B5-2784-4D0B-9C39-F99E59250526}" srcOrd="9" destOrd="0" presId="urn:microsoft.com/office/officeart/2008/layout/SquareAccentList"/>
    <dgm:cxn modelId="{B0E7F949-EE11-49B0-AF4E-8C7DAE5DEA32}" type="presParOf" srcId="{8092F9B5-2784-4D0B-9C39-F99E59250526}" destId="{4C5BDB7D-7419-4A5F-A3DB-A26512B81F8E}" srcOrd="0" destOrd="0" presId="urn:microsoft.com/office/officeart/2008/layout/SquareAccentList"/>
    <dgm:cxn modelId="{9116056C-3EC2-47C8-BC1F-61A71F57CDFE}" type="presParOf" srcId="{8092F9B5-2784-4D0B-9C39-F99E59250526}" destId="{D3CC7037-4BC9-463C-BD60-A0EB8C148020}" srcOrd="1" destOrd="0" presId="urn:microsoft.com/office/officeart/2008/layout/SquareAccentList"/>
    <dgm:cxn modelId="{70FB54CB-7A89-47A2-8D63-78EB6F39177E}" type="presParOf" srcId="{F28E6905-A0B7-4D3B-A8E3-D08177DCD514}" destId="{0268D831-26BD-4DC4-B238-7250ECD51D8D}" srcOrd="10" destOrd="0" presId="urn:microsoft.com/office/officeart/2008/layout/SquareAccentList"/>
    <dgm:cxn modelId="{D61852AB-C24C-4443-88C6-986EAF07015B}" type="presParOf" srcId="{0268D831-26BD-4DC4-B238-7250ECD51D8D}" destId="{35433909-CFD4-4690-A54B-1CE61A1D0955}" srcOrd="0" destOrd="0" presId="urn:microsoft.com/office/officeart/2008/layout/SquareAccentList"/>
    <dgm:cxn modelId="{D1889A66-8A40-469A-A3C9-F78CACC5AEAE}" type="presParOf" srcId="{0268D831-26BD-4DC4-B238-7250ECD51D8D}" destId="{BF8E9E8F-7DBA-4DEC-93F5-82172FA646F4}" srcOrd="1" destOrd="0" presId="urn:microsoft.com/office/officeart/2008/layout/SquareAccentList"/>
    <dgm:cxn modelId="{51A3D678-D868-4612-BD92-491D28831F15}" type="presParOf" srcId="{F28E6905-A0B7-4D3B-A8E3-D08177DCD514}" destId="{52BADE2A-C2AD-4A60-BBFF-BFF088C9B67A}" srcOrd="11" destOrd="0" presId="urn:microsoft.com/office/officeart/2008/layout/SquareAccentList"/>
    <dgm:cxn modelId="{D80023CB-3BEA-4992-B44F-22980E76BCCB}" type="presParOf" srcId="{52BADE2A-C2AD-4A60-BBFF-BFF088C9B67A}" destId="{8B99E2BE-9F33-4FFE-AA40-9CF3188E0E06}" srcOrd="0" destOrd="0" presId="urn:microsoft.com/office/officeart/2008/layout/SquareAccentList"/>
    <dgm:cxn modelId="{5FC6FCF5-EE67-4F44-99D7-0951B6757316}" type="presParOf" srcId="{52BADE2A-C2AD-4A60-BBFF-BFF088C9B67A}" destId="{58BA45F5-7205-42C3-B2DA-C00C2A32F745}" srcOrd="1" destOrd="0" presId="urn:microsoft.com/office/officeart/2008/layout/SquareAccentList"/>
    <dgm:cxn modelId="{A2180E7C-57A4-40DA-9EFA-C7AC71C49BDA}" type="presParOf" srcId="{F28E6905-A0B7-4D3B-A8E3-D08177DCD514}" destId="{94F6781C-A2A5-44C1-ADE9-411533F399EA}" srcOrd="12" destOrd="0" presId="urn:microsoft.com/office/officeart/2008/layout/SquareAccentList"/>
    <dgm:cxn modelId="{E4742765-A828-44F7-8030-588BBC7664F5}" type="presParOf" srcId="{94F6781C-A2A5-44C1-ADE9-411533F399EA}" destId="{EEF5871B-EE30-4BD4-9569-36AE1775AB1C}" srcOrd="0" destOrd="0" presId="urn:microsoft.com/office/officeart/2008/layout/SquareAccentList"/>
    <dgm:cxn modelId="{67DADDEF-E56E-46DD-8FFD-F3CD3FF62563}" type="presParOf" srcId="{94F6781C-A2A5-44C1-ADE9-411533F399EA}" destId="{B89241F7-7725-4151-966D-8EEBC77D37CA}" srcOrd="1" destOrd="0" presId="urn:microsoft.com/office/officeart/2008/layout/SquareAccentList"/>
    <dgm:cxn modelId="{D59A9245-D05C-4AA5-BCA2-2A862C951F3B}" type="presParOf" srcId="{34B754B8-8119-41C2-AF59-56B39BCB9CF6}" destId="{A9234D90-4EA5-481B-B027-F40670DFC792}" srcOrd="1" destOrd="0" presId="urn:microsoft.com/office/officeart/2008/layout/SquareAccentList"/>
    <dgm:cxn modelId="{80550022-DA1A-473A-92AD-1A83BE811C4D}" type="presParOf" srcId="{A9234D90-4EA5-481B-B027-F40670DFC792}" destId="{2CBC80EC-D4F1-4733-9F0B-DDEEA683D2FE}" srcOrd="0" destOrd="0" presId="urn:microsoft.com/office/officeart/2008/layout/SquareAccentList"/>
    <dgm:cxn modelId="{37B5D576-C5C7-465F-983F-CA180B74F3DA}" type="presParOf" srcId="{2CBC80EC-D4F1-4733-9F0B-DDEEA683D2FE}" destId="{AEEF6E09-5013-4741-9548-75FA16EAAD23}" srcOrd="0" destOrd="0" presId="urn:microsoft.com/office/officeart/2008/layout/SquareAccentList"/>
    <dgm:cxn modelId="{65FE4137-948D-4F56-98A5-9C3798554A60}" type="presParOf" srcId="{2CBC80EC-D4F1-4733-9F0B-DDEEA683D2FE}" destId="{E5151DBD-16CA-44DC-B77B-AD7872603A0B}" srcOrd="1" destOrd="0" presId="urn:microsoft.com/office/officeart/2008/layout/SquareAccentList"/>
    <dgm:cxn modelId="{43292023-8C61-441B-BC75-D1C269F99B6E}" type="presParOf" srcId="{2CBC80EC-D4F1-4733-9F0B-DDEEA683D2FE}" destId="{1BA5F79D-8AED-4E38-AD6B-BE4082FB0001}" srcOrd="2" destOrd="0" presId="urn:microsoft.com/office/officeart/2008/layout/SquareAccentList"/>
    <dgm:cxn modelId="{671AB5B8-BAF8-41F6-8621-CFFB6D55CB53}" type="presParOf" srcId="{A9234D90-4EA5-481B-B027-F40670DFC792}" destId="{3E0594F7-9C53-4A5E-9AEE-9C1D2F8EF2F7}" srcOrd="1" destOrd="0" presId="urn:microsoft.com/office/officeart/2008/layout/SquareAccentList"/>
    <dgm:cxn modelId="{1FDF0AA8-7ABB-4B5A-82C5-B90D14CC1118}" type="presParOf" srcId="{3E0594F7-9C53-4A5E-9AEE-9C1D2F8EF2F7}" destId="{DE98F1B2-3941-4165-9057-CE5497062A1A}" srcOrd="0" destOrd="0" presId="urn:microsoft.com/office/officeart/2008/layout/SquareAccentList"/>
    <dgm:cxn modelId="{667AD564-F672-4AE8-926B-53C1A1036663}" type="presParOf" srcId="{DE98F1B2-3941-4165-9057-CE5497062A1A}" destId="{CD170198-DFD9-4BAB-925E-30A6C4149ED7}" srcOrd="0" destOrd="0" presId="urn:microsoft.com/office/officeart/2008/layout/SquareAccentList"/>
    <dgm:cxn modelId="{21EA17B9-EC96-4776-A4CA-939AB76A381F}" type="presParOf" srcId="{DE98F1B2-3941-4165-9057-CE5497062A1A}" destId="{261BB33E-396A-43B7-A926-780A455DCA6F}" srcOrd="1" destOrd="0" presId="urn:microsoft.com/office/officeart/2008/layout/SquareAccentList"/>
    <dgm:cxn modelId="{A9A174D7-86D0-4F2F-A4E8-FFEDF56BA13C}" type="presParOf" srcId="{3E0594F7-9C53-4A5E-9AEE-9C1D2F8EF2F7}" destId="{2CF7CDAE-105A-452D-A043-B5F703C5E65C}" srcOrd="1" destOrd="0" presId="urn:microsoft.com/office/officeart/2008/layout/SquareAccentList"/>
    <dgm:cxn modelId="{27623A58-30DF-4694-A3D7-40794492486A}" type="presParOf" srcId="{2CF7CDAE-105A-452D-A043-B5F703C5E65C}" destId="{DCCD14A6-2744-471A-A569-D91DA1D044A5}" srcOrd="0" destOrd="0" presId="urn:microsoft.com/office/officeart/2008/layout/SquareAccentList"/>
    <dgm:cxn modelId="{B2329667-97DD-44FB-A92E-280C2C2EE8D1}" type="presParOf" srcId="{2CF7CDAE-105A-452D-A043-B5F703C5E65C}" destId="{A6BF0864-A169-4ADE-BB80-87338D7AAE00}" srcOrd="1" destOrd="0" presId="urn:microsoft.com/office/officeart/2008/layout/SquareAccentList"/>
    <dgm:cxn modelId="{B3CABD37-3DD6-43C6-94C1-D445403CD9E8}" type="presParOf" srcId="{3E0594F7-9C53-4A5E-9AEE-9C1D2F8EF2F7}" destId="{2D990D9C-709B-44B8-B6C5-A4E1CF6410A7}" srcOrd="2" destOrd="0" presId="urn:microsoft.com/office/officeart/2008/layout/SquareAccentList"/>
    <dgm:cxn modelId="{82AFB06B-0009-42D0-BF49-9CE28261CBB8}" type="presParOf" srcId="{2D990D9C-709B-44B8-B6C5-A4E1CF6410A7}" destId="{581E1707-6694-40CF-9612-0523681E3639}" srcOrd="0" destOrd="0" presId="urn:microsoft.com/office/officeart/2008/layout/SquareAccentList"/>
    <dgm:cxn modelId="{9C44DAE8-FB77-4801-84AB-C4BC8FA511A7}" type="presParOf" srcId="{2D990D9C-709B-44B8-B6C5-A4E1CF6410A7}" destId="{E8E91049-B364-474B-9271-5474BC451EAD}" srcOrd="1" destOrd="0" presId="urn:microsoft.com/office/officeart/2008/layout/SquareAccentList"/>
    <dgm:cxn modelId="{799E349E-C2AC-48E2-9260-43C685F31ADC}" type="presParOf" srcId="{3E0594F7-9C53-4A5E-9AEE-9C1D2F8EF2F7}" destId="{007C05C7-4B4F-4632-A5A8-6A1B39BC33ED}" srcOrd="3" destOrd="0" presId="urn:microsoft.com/office/officeart/2008/layout/SquareAccentList"/>
    <dgm:cxn modelId="{3FAE7B9F-F201-40FD-9E2A-8672912E719A}" type="presParOf" srcId="{007C05C7-4B4F-4632-A5A8-6A1B39BC33ED}" destId="{53318490-84D4-4709-AA7E-C08A378366DB}" srcOrd="0" destOrd="0" presId="urn:microsoft.com/office/officeart/2008/layout/SquareAccentList"/>
    <dgm:cxn modelId="{BBAF59A5-D55C-4B56-BEBC-25462CE130EA}" type="presParOf" srcId="{007C05C7-4B4F-4632-A5A8-6A1B39BC33ED}" destId="{D0CF52DF-9B10-4A5E-A12E-221555CC8C55}" srcOrd="1" destOrd="0" presId="urn:microsoft.com/office/officeart/2008/layout/SquareAccentList"/>
    <dgm:cxn modelId="{F633D9FC-B59E-42F3-A41C-05034BC84F69}" type="presParOf" srcId="{3E0594F7-9C53-4A5E-9AEE-9C1D2F8EF2F7}" destId="{86B8227E-3480-4441-BFE7-9C3D15F6907B}" srcOrd="4" destOrd="0" presId="urn:microsoft.com/office/officeart/2008/layout/SquareAccentList"/>
    <dgm:cxn modelId="{AC5A77B9-472D-498F-B05B-7270A40A4C55}" type="presParOf" srcId="{86B8227E-3480-4441-BFE7-9C3D15F6907B}" destId="{146232C9-D64F-4F07-9DF5-54F2737FB326}" srcOrd="0" destOrd="0" presId="urn:microsoft.com/office/officeart/2008/layout/SquareAccentList"/>
    <dgm:cxn modelId="{89C381FD-BE4E-4140-9D16-C0521386B122}" type="presParOf" srcId="{86B8227E-3480-4441-BFE7-9C3D15F6907B}" destId="{92B268F0-8386-4DDC-9598-36D4CF8C707C}" srcOrd="1" destOrd="0" presId="urn:microsoft.com/office/officeart/2008/layout/SquareAccentList"/>
    <dgm:cxn modelId="{AC6AA0C0-E203-4C6D-A629-E5C0ABFEDAEB}" type="presParOf" srcId="{3E0594F7-9C53-4A5E-9AEE-9C1D2F8EF2F7}" destId="{F0A2DDCF-2B7F-4742-91A5-640FA1F9B92A}" srcOrd="5" destOrd="0" presId="urn:microsoft.com/office/officeart/2008/layout/SquareAccentList"/>
    <dgm:cxn modelId="{D0D05247-D32E-4F1A-AD0C-B929D2BE0858}" type="presParOf" srcId="{F0A2DDCF-2B7F-4742-91A5-640FA1F9B92A}" destId="{D47E4F04-5945-4EF4-8871-E0085877E3C1}" srcOrd="0" destOrd="0" presId="urn:microsoft.com/office/officeart/2008/layout/SquareAccentList"/>
    <dgm:cxn modelId="{DF1FE980-475E-4BA7-B4B4-366648CABD66}" type="presParOf" srcId="{F0A2DDCF-2B7F-4742-91A5-640FA1F9B92A}" destId="{90D7CC20-C87D-4D7F-8B16-8D1C4B983CC1}" srcOrd="1" destOrd="0" presId="urn:microsoft.com/office/officeart/2008/layout/SquareAccentList"/>
    <dgm:cxn modelId="{9DAE2C0A-0F8E-414E-A358-7222EB6F1E64}" type="presParOf" srcId="{3E0594F7-9C53-4A5E-9AEE-9C1D2F8EF2F7}" destId="{6DD889A8-EDB5-4937-BF7E-627F31B5DA1E}" srcOrd="6" destOrd="0" presId="urn:microsoft.com/office/officeart/2008/layout/SquareAccentList"/>
    <dgm:cxn modelId="{696AB686-56B9-4329-B6A6-F0BB8B499C74}" type="presParOf" srcId="{6DD889A8-EDB5-4937-BF7E-627F31B5DA1E}" destId="{87BA4B2A-90A2-4549-B7FA-92396D3F6DBB}" srcOrd="0" destOrd="0" presId="urn:microsoft.com/office/officeart/2008/layout/SquareAccentList"/>
    <dgm:cxn modelId="{D4955ED4-B9D8-4B46-B935-01B6B54C314F}" type="presParOf" srcId="{6DD889A8-EDB5-4937-BF7E-627F31B5DA1E}" destId="{54BA8B7E-1D67-4027-AF62-EDE7DC97EABE}" srcOrd="1" destOrd="0" presId="urn:microsoft.com/office/officeart/2008/layout/SquareAccentList"/>
    <dgm:cxn modelId="{69B0077C-1D19-4980-8BB0-22E1ACCB7F24}" type="presParOf" srcId="{3E0594F7-9C53-4A5E-9AEE-9C1D2F8EF2F7}" destId="{E095C280-C118-4BA5-AC9B-59F72B6FECC0}" srcOrd="7" destOrd="0" presId="urn:microsoft.com/office/officeart/2008/layout/SquareAccentList"/>
    <dgm:cxn modelId="{0BD74526-4632-4FCD-A1A7-4101F0411BD4}" type="presParOf" srcId="{E095C280-C118-4BA5-AC9B-59F72B6FECC0}" destId="{6DDBBD0A-0D7C-4143-9824-FF1D6095B6BB}" srcOrd="0" destOrd="0" presId="urn:microsoft.com/office/officeart/2008/layout/SquareAccentList"/>
    <dgm:cxn modelId="{D95BE70F-C881-476F-BF31-82DA291305C8}" type="presParOf" srcId="{E095C280-C118-4BA5-AC9B-59F72B6FECC0}" destId="{75237392-9AF6-49EA-AB6E-4A8974D39B3A}" srcOrd="1" destOrd="0" presId="urn:microsoft.com/office/officeart/2008/layout/SquareAccentList"/>
    <dgm:cxn modelId="{BE5D4629-2C0B-449B-A828-37F86D12406F}" type="presParOf" srcId="{34B754B8-8119-41C2-AF59-56B39BCB9CF6}" destId="{0EC6A5D8-83A6-435E-AC46-550F88D6AAB2}" srcOrd="2" destOrd="0" presId="urn:microsoft.com/office/officeart/2008/layout/SquareAccentList"/>
    <dgm:cxn modelId="{12CDB824-2EFB-49B1-885C-896092752A6D}" type="presParOf" srcId="{0EC6A5D8-83A6-435E-AC46-550F88D6AAB2}" destId="{05574F20-84E9-4ED4-9C33-636F1EB7F8D2}" srcOrd="0" destOrd="0" presId="urn:microsoft.com/office/officeart/2008/layout/SquareAccentList"/>
    <dgm:cxn modelId="{FF679033-8644-43C2-8CAC-66C36985DACE}" type="presParOf" srcId="{05574F20-84E9-4ED4-9C33-636F1EB7F8D2}" destId="{E3F73F0B-97CD-4428-8466-06C9EB9FF09F}" srcOrd="0" destOrd="0" presId="urn:microsoft.com/office/officeart/2008/layout/SquareAccentList"/>
    <dgm:cxn modelId="{643881F6-F6C7-4BBC-97C1-48322D54025C}" type="presParOf" srcId="{05574F20-84E9-4ED4-9C33-636F1EB7F8D2}" destId="{F1AC247D-9067-46EF-B414-A1620CA27B54}" srcOrd="1" destOrd="0" presId="urn:microsoft.com/office/officeart/2008/layout/SquareAccentList"/>
    <dgm:cxn modelId="{A28ECD5F-CBD8-47D9-AD48-04B55E00D620}" type="presParOf" srcId="{05574F20-84E9-4ED4-9C33-636F1EB7F8D2}" destId="{9271978A-0352-4D25-BC11-9C0262612BBC}" srcOrd="2" destOrd="0" presId="urn:microsoft.com/office/officeart/2008/layout/SquareAccentList"/>
    <dgm:cxn modelId="{6EF3889D-0BA1-44CE-A99B-2F27643FFF8B}" type="presParOf" srcId="{0EC6A5D8-83A6-435E-AC46-550F88D6AAB2}" destId="{398E58B2-943D-4A1F-BD99-6B62D83CF887}" srcOrd="1" destOrd="0" presId="urn:microsoft.com/office/officeart/2008/layout/SquareAccentList"/>
    <dgm:cxn modelId="{2E0C3A20-97F4-4B87-B304-92DD66C71639}" type="presParOf" srcId="{398E58B2-943D-4A1F-BD99-6B62D83CF887}" destId="{49C8F4D6-519D-41E6-92AF-C1C3265B7300}" srcOrd="0" destOrd="0" presId="urn:microsoft.com/office/officeart/2008/layout/SquareAccentList"/>
    <dgm:cxn modelId="{908B9E37-D5B9-435C-AA84-69E4B5D14792}" type="presParOf" srcId="{49C8F4D6-519D-41E6-92AF-C1C3265B7300}" destId="{814AEF0F-7162-42AB-8420-1768B777A956}" srcOrd="0" destOrd="0" presId="urn:microsoft.com/office/officeart/2008/layout/SquareAccentList"/>
    <dgm:cxn modelId="{3A587C9E-EC68-4682-B99B-828412516EAF}" type="presParOf" srcId="{49C8F4D6-519D-41E6-92AF-C1C3265B7300}" destId="{051A005F-E5DF-4315-A899-D174B86B5AAF}" srcOrd="1" destOrd="0" presId="urn:microsoft.com/office/officeart/2008/layout/SquareAccentList"/>
    <dgm:cxn modelId="{C8CD121F-A9FA-4965-B87E-540CC787E202}" type="presParOf" srcId="{398E58B2-943D-4A1F-BD99-6B62D83CF887}" destId="{BBC1ACB2-38E0-4203-B59E-2F57BB587485}" srcOrd="1" destOrd="0" presId="urn:microsoft.com/office/officeart/2008/layout/SquareAccentList"/>
    <dgm:cxn modelId="{479F6784-F5F0-43D9-9992-9DEF78638FCF}" type="presParOf" srcId="{BBC1ACB2-38E0-4203-B59E-2F57BB587485}" destId="{B395B91A-4DAD-441F-8986-5116FE6CCDED}" srcOrd="0" destOrd="0" presId="urn:microsoft.com/office/officeart/2008/layout/SquareAccentList"/>
    <dgm:cxn modelId="{C5F2A2C7-42D9-4FE6-9048-F702A187B928}" type="presParOf" srcId="{BBC1ACB2-38E0-4203-B59E-2F57BB587485}" destId="{317EA672-BA83-46C3-8D1A-BDCE1323DDD9}" srcOrd="1" destOrd="0" presId="urn:microsoft.com/office/officeart/2008/layout/SquareAccentList"/>
    <dgm:cxn modelId="{B268EAC9-9376-428D-B916-48B327BEE599}" type="presParOf" srcId="{398E58B2-943D-4A1F-BD99-6B62D83CF887}" destId="{BE56B8BF-7A25-4B41-BE90-9D9D8C3CBEE3}" srcOrd="2" destOrd="0" presId="urn:microsoft.com/office/officeart/2008/layout/SquareAccentList"/>
    <dgm:cxn modelId="{B30A9A80-DF09-459D-A4BC-DF8555B2D063}" type="presParOf" srcId="{BE56B8BF-7A25-4B41-BE90-9D9D8C3CBEE3}" destId="{EFA6CFEB-456A-40AC-9AE5-AA3E2C47094F}" srcOrd="0" destOrd="0" presId="urn:microsoft.com/office/officeart/2008/layout/SquareAccentList"/>
    <dgm:cxn modelId="{A10FBDE4-333E-4008-B687-30BDA1160E36}" type="presParOf" srcId="{BE56B8BF-7A25-4B41-BE90-9D9D8C3CBEE3}" destId="{554859F4-4BAE-4711-9E29-3393CF3D04D7}" srcOrd="1" destOrd="0" presId="urn:microsoft.com/office/officeart/2008/layout/SquareAccentList"/>
    <dgm:cxn modelId="{9B2B6DDB-F109-452E-91A2-5CB2C44FBDB7}" type="presParOf" srcId="{398E58B2-943D-4A1F-BD99-6B62D83CF887}" destId="{51B7E32E-C70F-4952-B928-0A8CC5145AF0}" srcOrd="3" destOrd="0" presId="urn:microsoft.com/office/officeart/2008/layout/SquareAccentList"/>
    <dgm:cxn modelId="{1C1D27E5-ADC1-4763-8230-9047E54B9586}" type="presParOf" srcId="{51B7E32E-C70F-4952-B928-0A8CC5145AF0}" destId="{66F66175-4EFA-4420-B872-71D501AD5057}" srcOrd="0" destOrd="0" presId="urn:microsoft.com/office/officeart/2008/layout/SquareAccentList"/>
    <dgm:cxn modelId="{4044884D-90C9-480F-92EF-BFACC7AC0322}" type="presParOf" srcId="{51B7E32E-C70F-4952-B928-0A8CC5145AF0}" destId="{1BCD08AA-DA0B-4EC7-B631-3EB214E44CE6}" srcOrd="1" destOrd="0" presId="urn:microsoft.com/office/officeart/2008/layout/SquareAccentList"/>
    <dgm:cxn modelId="{F2464B7D-0081-4572-A7CE-603A9559B16E}" type="presParOf" srcId="{398E58B2-943D-4A1F-BD99-6B62D83CF887}" destId="{E904BADF-82A4-464E-B05C-73C8EAC4804C}" srcOrd="4" destOrd="0" presId="urn:microsoft.com/office/officeart/2008/layout/SquareAccentList"/>
    <dgm:cxn modelId="{D2A3A3F8-1DBE-44F8-BF6B-396D8865DDEB}" type="presParOf" srcId="{E904BADF-82A4-464E-B05C-73C8EAC4804C}" destId="{A514BA95-9DF8-4197-8C2F-864C10CA6F85}" srcOrd="0" destOrd="0" presId="urn:microsoft.com/office/officeart/2008/layout/SquareAccentList"/>
    <dgm:cxn modelId="{E1AF68B9-0FA8-440D-8707-E65C86A54145}" type="presParOf" srcId="{E904BADF-82A4-464E-B05C-73C8EAC4804C}" destId="{2A2436DE-0B7C-4A49-8C23-22DBDE61D232}" srcOrd="1" destOrd="0" presId="urn:microsoft.com/office/officeart/2008/layout/SquareAccentList"/>
    <dgm:cxn modelId="{2798C61C-263E-4FDA-A72F-52C385E2FF3C}" type="presParOf" srcId="{398E58B2-943D-4A1F-BD99-6B62D83CF887}" destId="{0F58F404-097A-4551-8DA7-908CAC2F6305}" srcOrd="5" destOrd="0" presId="urn:microsoft.com/office/officeart/2008/layout/SquareAccentList"/>
    <dgm:cxn modelId="{378309F8-C520-4E18-9695-7DF0A44CE28D}" type="presParOf" srcId="{0F58F404-097A-4551-8DA7-908CAC2F6305}" destId="{4C211BA8-E197-46A2-A0B6-25C69619A3C1}" srcOrd="0" destOrd="0" presId="urn:microsoft.com/office/officeart/2008/layout/SquareAccentList"/>
    <dgm:cxn modelId="{A412CB0B-BEDF-42A4-9DBA-1BF46CD22D13}" type="presParOf" srcId="{0F58F404-097A-4551-8DA7-908CAC2F6305}" destId="{463BD8BE-2B34-4AEE-80DF-6DEB17CC0F4C}" srcOrd="1" destOrd="0" presId="urn:microsoft.com/office/officeart/2008/layout/SquareAccentList"/>
    <dgm:cxn modelId="{40A62E6A-86FC-4B30-AB32-94B54E98BAAE}" type="presParOf" srcId="{398E58B2-943D-4A1F-BD99-6B62D83CF887}" destId="{35D6B01B-840F-4645-A74C-2A2755FB92E5}" srcOrd="6" destOrd="0" presId="urn:microsoft.com/office/officeart/2008/layout/SquareAccentList"/>
    <dgm:cxn modelId="{EB33D167-71FA-429D-A0DA-1F1E51E44964}" type="presParOf" srcId="{35D6B01B-840F-4645-A74C-2A2755FB92E5}" destId="{EE3535A6-2B4E-428D-A173-47ED8F3D61D4}" srcOrd="0" destOrd="0" presId="urn:microsoft.com/office/officeart/2008/layout/SquareAccentList"/>
    <dgm:cxn modelId="{19759C59-5040-455A-9367-0EBF5B5B9BFD}" type="presParOf" srcId="{35D6B01B-840F-4645-A74C-2A2755FB92E5}" destId="{CC523D70-E79E-4F15-B7AD-7C31745A6650}" srcOrd="1" destOrd="0" presId="urn:microsoft.com/office/officeart/2008/layout/SquareAccentList"/>
    <dgm:cxn modelId="{8D7D0ADC-C9B1-4689-BF3F-DC656F6BC5C7}" type="presParOf" srcId="{398E58B2-943D-4A1F-BD99-6B62D83CF887}" destId="{E7FBC1E7-A533-4D31-989E-6B29DB38A1C3}" srcOrd="7" destOrd="0" presId="urn:microsoft.com/office/officeart/2008/layout/SquareAccentList"/>
    <dgm:cxn modelId="{C6EF0294-B856-48C4-9A64-2C5EF8E02F50}" type="presParOf" srcId="{E7FBC1E7-A533-4D31-989E-6B29DB38A1C3}" destId="{E500B32F-89AB-4384-96B3-08B728AB2246}" srcOrd="0" destOrd="0" presId="urn:microsoft.com/office/officeart/2008/layout/SquareAccentList"/>
    <dgm:cxn modelId="{95C40304-A57B-4896-8010-BFCFFE06F3FD}" type="presParOf" srcId="{E7FBC1E7-A533-4D31-989E-6B29DB38A1C3}" destId="{1CBBFE19-F858-457D-8D9C-92325BAE697B}" srcOrd="1" destOrd="0" presId="urn:microsoft.com/office/officeart/2008/layout/SquareAccentList"/>
    <dgm:cxn modelId="{178210F6-7591-4DB1-BACD-5B0EABA7619A}" type="presParOf" srcId="{398E58B2-943D-4A1F-BD99-6B62D83CF887}" destId="{F752BD57-D25F-4F64-88E1-1876DE070581}" srcOrd="8" destOrd="0" presId="urn:microsoft.com/office/officeart/2008/layout/SquareAccentList"/>
    <dgm:cxn modelId="{F10C6F12-64A3-4C5A-A867-D3EF4327A767}" type="presParOf" srcId="{F752BD57-D25F-4F64-88E1-1876DE070581}" destId="{CC6EC75E-A678-4690-BDA5-E43B40A616F4}" srcOrd="0" destOrd="0" presId="urn:microsoft.com/office/officeart/2008/layout/SquareAccentList"/>
    <dgm:cxn modelId="{87B9DF17-905B-48FC-804C-106067E03FEA}" type="presParOf" srcId="{F752BD57-D25F-4F64-88E1-1876DE070581}" destId="{EB93D694-FBE6-427E-BF7D-81D0A645A448}" srcOrd="1" destOrd="0" presId="urn:microsoft.com/office/officeart/2008/layout/SquareAccentList"/>
    <dgm:cxn modelId="{9FD8EB18-8AEA-4491-9EFF-9D4CAC995857}" type="presParOf" srcId="{398E58B2-943D-4A1F-BD99-6B62D83CF887}" destId="{BED1D301-1DC6-4F3A-B841-BB1667A14C0F}" srcOrd="9" destOrd="0" presId="urn:microsoft.com/office/officeart/2008/layout/SquareAccentList"/>
    <dgm:cxn modelId="{ACF167CA-93BE-49C6-8688-286985ADD6F2}" type="presParOf" srcId="{BED1D301-1DC6-4F3A-B841-BB1667A14C0F}" destId="{758560F7-66D8-4485-887C-B1F03C607061}" srcOrd="0" destOrd="0" presId="urn:microsoft.com/office/officeart/2008/layout/SquareAccentList"/>
    <dgm:cxn modelId="{02816632-103D-41A7-A483-5EBC05708D96}" type="presParOf" srcId="{BED1D301-1DC6-4F3A-B841-BB1667A14C0F}" destId="{9798DF61-5239-4B22-900C-B70867B20EA2}" srcOrd="1" destOrd="0" presId="urn:microsoft.com/office/officeart/2008/layout/SquareAccentList"/>
    <dgm:cxn modelId="{BEEDEC11-84EC-4395-9C62-DD7AA41C7082}" type="presParOf" srcId="{398E58B2-943D-4A1F-BD99-6B62D83CF887}" destId="{BEC63034-352E-41CE-AA6A-F7C196476042}" srcOrd="10" destOrd="0" presId="urn:microsoft.com/office/officeart/2008/layout/SquareAccentList"/>
    <dgm:cxn modelId="{D7A923AB-78A1-4750-8A98-D647577A2361}" type="presParOf" srcId="{BEC63034-352E-41CE-AA6A-F7C196476042}" destId="{535C4D26-A4BE-4A44-AAC0-503FC6AA0441}" srcOrd="0" destOrd="0" presId="urn:microsoft.com/office/officeart/2008/layout/SquareAccentList"/>
    <dgm:cxn modelId="{E6313EB5-F13B-4AC3-BA39-D92A19E94C0E}" type="presParOf" srcId="{BEC63034-352E-41CE-AA6A-F7C196476042}" destId="{E4B37A9F-3DC7-4906-968C-618C2D3F0ACC}" srcOrd="1" destOrd="0" presId="urn:microsoft.com/office/officeart/2008/layout/SquareAccentList"/>
    <dgm:cxn modelId="{1F5E79EB-A72C-48B5-8609-BC29EBD91CBC}" type="presParOf" srcId="{34B754B8-8119-41C2-AF59-56B39BCB9CF6}" destId="{EC38A2E8-404F-457A-93D2-F6888080CC57}" srcOrd="3" destOrd="0" presId="urn:microsoft.com/office/officeart/2008/layout/SquareAccentList"/>
    <dgm:cxn modelId="{ECA4EF63-6010-4D56-9EDA-EF6E7D2ED551}" type="presParOf" srcId="{EC38A2E8-404F-457A-93D2-F6888080CC57}" destId="{3725D8EC-54D0-401B-B81E-F339D99BE841}" srcOrd="0" destOrd="0" presId="urn:microsoft.com/office/officeart/2008/layout/SquareAccentList"/>
    <dgm:cxn modelId="{4F8FB244-AEB9-4821-844E-D14B1CDC78B8}" type="presParOf" srcId="{3725D8EC-54D0-401B-B81E-F339D99BE841}" destId="{5116B579-7F7E-4F5C-A3B6-A6971423DABC}" srcOrd="0" destOrd="0" presId="urn:microsoft.com/office/officeart/2008/layout/SquareAccentList"/>
    <dgm:cxn modelId="{B7D1E285-0D88-4FA2-9F09-66C81E2BC706}" type="presParOf" srcId="{3725D8EC-54D0-401B-B81E-F339D99BE841}" destId="{C08DAEF4-85A8-4E11-ADF4-FA4B5B905AC8}" srcOrd="1" destOrd="0" presId="urn:microsoft.com/office/officeart/2008/layout/SquareAccentList"/>
    <dgm:cxn modelId="{97457812-7C8C-41B9-8010-B91613C3D25C}" type="presParOf" srcId="{3725D8EC-54D0-401B-B81E-F339D99BE841}" destId="{4F666BD1-7FBC-4A97-A482-94D832384093}" srcOrd="2" destOrd="0" presId="urn:microsoft.com/office/officeart/2008/layout/SquareAccentList"/>
    <dgm:cxn modelId="{F9F0EC91-435D-4B1C-90C6-779CDA06AAD4}" type="presParOf" srcId="{EC38A2E8-404F-457A-93D2-F6888080CC57}" destId="{2B657394-940A-436D-86E9-66FDDA64CCCA}" srcOrd="1" destOrd="0" presId="urn:microsoft.com/office/officeart/2008/layout/SquareAccentList"/>
    <dgm:cxn modelId="{DFFBBAD6-72F3-4D1D-9AFF-E6F03718C3B9}" type="presParOf" srcId="{2B657394-940A-436D-86E9-66FDDA64CCCA}" destId="{E8EE83B5-8017-4C51-A45E-18A78F115DAE}" srcOrd="0" destOrd="0" presId="urn:microsoft.com/office/officeart/2008/layout/SquareAccentList"/>
    <dgm:cxn modelId="{24F19962-D738-41D0-B049-64F867283E35}" type="presParOf" srcId="{E8EE83B5-8017-4C51-A45E-18A78F115DAE}" destId="{BD7EEBE6-3363-45F7-B960-9965037DBB44}" srcOrd="0" destOrd="0" presId="urn:microsoft.com/office/officeart/2008/layout/SquareAccentList"/>
    <dgm:cxn modelId="{D907C094-9748-47D0-897A-A73DC15AE170}" type="presParOf" srcId="{E8EE83B5-8017-4C51-A45E-18A78F115DAE}" destId="{8F4F3F4F-8A4C-4661-B3C4-1DA1DE4C8F38}" srcOrd="1" destOrd="0" presId="urn:microsoft.com/office/officeart/2008/layout/SquareAccentList"/>
    <dgm:cxn modelId="{0395E315-0264-4125-9FE1-D65D31742214}" type="presParOf" srcId="{2B657394-940A-436D-86E9-66FDDA64CCCA}" destId="{90CB2CD6-FECC-49DF-B931-500F339DD9AB}" srcOrd="1" destOrd="0" presId="urn:microsoft.com/office/officeart/2008/layout/SquareAccentList"/>
    <dgm:cxn modelId="{023B24C2-1428-49A5-9586-D8E75950E007}" type="presParOf" srcId="{90CB2CD6-FECC-49DF-B931-500F339DD9AB}" destId="{2F332FE8-860C-473B-A707-062604912574}" srcOrd="0" destOrd="0" presId="urn:microsoft.com/office/officeart/2008/layout/SquareAccentList"/>
    <dgm:cxn modelId="{A3D2FC5C-5BC3-4261-B77F-73F8998AC760}" type="presParOf" srcId="{90CB2CD6-FECC-49DF-B931-500F339DD9AB}" destId="{E59F44C8-5D9D-4B00-82ED-158C5663CDCA}" srcOrd="1" destOrd="0" presId="urn:microsoft.com/office/officeart/2008/layout/SquareAccentList"/>
    <dgm:cxn modelId="{49E0636C-44FC-41D4-A196-E3AA86B8D824}" type="presParOf" srcId="{2B657394-940A-436D-86E9-66FDDA64CCCA}" destId="{0DECE23A-7907-4280-B271-EB3D6CD75AF4}" srcOrd="2" destOrd="0" presId="urn:microsoft.com/office/officeart/2008/layout/SquareAccentList"/>
    <dgm:cxn modelId="{CA6457F1-C9B9-444C-892F-15BBB963A350}" type="presParOf" srcId="{0DECE23A-7907-4280-B271-EB3D6CD75AF4}" destId="{A8F9813F-6AA6-4385-99E0-6EB19F6269EA}" srcOrd="0" destOrd="0" presId="urn:microsoft.com/office/officeart/2008/layout/SquareAccentList"/>
    <dgm:cxn modelId="{3C24E4A6-783D-46F1-9F5B-29F7E96425E7}" type="presParOf" srcId="{0DECE23A-7907-4280-B271-EB3D6CD75AF4}" destId="{13C4F8FE-8C37-439D-A525-BF9B20D25D4F}" srcOrd="1" destOrd="0" presId="urn:microsoft.com/office/officeart/2008/layout/SquareAccentList"/>
    <dgm:cxn modelId="{5F334AE8-7B2A-4A53-AD1F-D7C857CB962B}" type="presParOf" srcId="{2B657394-940A-436D-86E9-66FDDA64CCCA}" destId="{2AD07061-65A0-49AC-998B-E3D04DBEB57B}" srcOrd="3" destOrd="0" presId="urn:microsoft.com/office/officeart/2008/layout/SquareAccentList"/>
    <dgm:cxn modelId="{60C17375-8875-4C14-9593-5718AE5856CC}" type="presParOf" srcId="{2AD07061-65A0-49AC-998B-E3D04DBEB57B}" destId="{0184E551-1180-49B4-A430-5972B7CCC8EC}" srcOrd="0" destOrd="0" presId="urn:microsoft.com/office/officeart/2008/layout/SquareAccentList"/>
    <dgm:cxn modelId="{ADCD0451-C99E-4477-8A1C-08C3754B8692}" type="presParOf" srcId="{2AD07061-65A0-49AC-998B-E3D04DBEB57B}" destId="{8FE639ED-A79E-46EB-B00B-1CC59B5071A4}" srcOrd="1" destOrd="0" presId="urn:microsoft.com/office/officeart/2008/layout/SquareAccentList"/>
    <dgm:cxn modelId="{32A3BA8D-B3D3-4373-A40A-DAEF13E5B05E}" type="presParOf" srcId="{2B657394-940A-436D-86E9-66FDDA64CCCA}" destId="{13508C6E-ED2A-4B41-B73E-765562081AB3}" srcOrd="4" destOrd="0" presId="urn:microsoft.com/office/officeart/2008/layout/SquareAccentList"/>
    <dgm:cxn modelId="{45715196-19E8-4E24-ADA1-426F8E977165}" type="presParOf" srcId="{13508C6E-ED2A-4B41-B73E-765562081AB3}" destId="{46C35F25-C439-40B1-9CB5-C8150AAA1E9D}" srcOrd="0" destOrd="0" presId="urn:microsoft.com/office/officeart/2008/layout/SquareAccentList"/>
    <dgm:cxn modelId="{D293B2AD-93ED-4FDF-AD51-33AFBB1766A2}" type="presParOf" srcId="{13508C6E-ED2A-4B41-B73E-765562081AB3}" destId="{10F2BF15-A1CE-4C3A-AA1F-5B625417CEA5}" srcOrd="1" destOrd="0" presId="urn:microsoft.com/office/officeart/2008/layout/SquareAccentList"/>
    <dgm:cxn modelId="{010D6CB0-89E7-481A-AFA7-1FB1868B8236}" type="presParOf" srcId="{2B657394-940A-436D-86E9-66FDDA64CCCA}" destId="{462D022F-04A6-4415-A940-2A55EFB7219E}" srcOrd="5" destOrd="0" presId="urn:microsoft.com/office/officeart/2008/layout/SquareAccentList"/>
    <dgm:cxn modelId="{B1284B6D-E4DC-418E-85A8-66C2D7F88461}" type="presParOf" srcId="{462D022F-04A6-4415-A940-2A55EFB7219E}" destId="{7DCB2562-0AA6-4E9E-8B3F-EEF2B9F4B87D}" srcOrd="0" destOrd="0" presId="urn:microsoft.com/office/officeart/2008/layout/SquareAccentList"/>
    <dgm:cxn modelId="{DFCFC830-E2D9-4137-A281-BBF54A563C95}" type="presParOf" srcId="{462D022F-04A6-4415-A940-2A55EFB7219E}" destId="{861B6853-0B85-45A9-B089-396B8547D676}" srcOrd="1" destOrd="0" presId="urn:microsoft.com/office/officeart/2008/layout/SquareAccentList"/>
    <dgm:cxn modelId="{5A18CFCE-2F84-41B1-A693-8D56CBCFE7B1}" type="presParOf" srcId="{2B657394-940A-436D-86E9-66FDDA64CCCA}" destId="{495EB31B-0740-4968-B0C9-56F4C9E70EA4}" srcOrd="6" destOrd="0" presId="urn:microsoft.com/office/officeart/2008/layout/SquareAccentList"/>
    <dgm:cxn modelId="{2DD8E653-418C-4285-B89B-87E551186043}" type="presParOf" srcId="{495EB31B-0740-4968-B0C9-56F4C9E70EA4}" destId="{2AE54274-42A7-4B73-9854-4A913EF43E17}" srcOrd="0" destOrd="0" presId="urn:microsoft.com/office/officeart/2008/layout/SquareAccentList"/>
    <dgm:cxn modelId="{955E2517-1650-447C-B04B-5CE5D5DFF3CB}" type="presParOf" srcId="{495EB31B-0740-4968-B0C9-56F4C9E70EA4}" destId="{9BA6BCBA-5A63-4E10-BD55-F4D4DB472ECD}" srcOrd="1" destOrd="0" presId="urn:microsoft.com/office/officeart/2008/layout/SquareAccentList"/>
    <dgm:cxn modelId="{DCCEFFAB-AD46-4B4F-8E5E-A7B479B17884}" type="presParOf" srcId="{2B657394-940A-436D-86E9-66FDDA64CCCA}" destId="{D9B96D83-DC30-4D86-A75B-1669341BEAD5}" srcOrd="7" destOrd="0" presId="urn:microsoft.com/office/officeart/2008/layout/SquareAccentList"/>
    <dgm:cxn modelId="{1D7DC40A-A7F1-47DB-AF5E-04DC071DE71E}" type="presParOf" srcId="{D9B96D83-DC30-4D86-A75B-1669341BEAD5}" destId="{CC3FE1E7-1950-4AE2-BF8F-B148711D425B}" srcOrd="0" destOrd="0" presId="urn:microsoft.com/office/officeart/2008/layout/SquareAccentList"/>
    <dgm:cxn modelId="{0EB0F7FC-9C6A-417C-873C-DE81232077E5}" type="presParOf" srcId="{D9B96D83-DC30-4D86-A75B-1669341BEAD5}" destId="{74D03BB1-5E78-46FC-9AA3-00049DEF4AB0}" srcOrd="1" destOrd="0" presId="urn:microsoft.com/office/officeart/2008/layout/SquareAccentList"/>
    <dgm:cxn modelId="{0A3F0A8B-9D13-4A43-8370-C6A633422D7A}" type="presParOf" srcId="{2B657394-940A-436D-86E9-66FDDA64CCCA}" destId="{B61C884D-D8E9-4D8E-BC86-0D79DEDEE0B7}" srcOrd="8" destOrd="0" presId="urn:microsoft.com/office/officeart/2008/layout/SquareAccentList"/>
    <dgm:cxn modelId="{3F8DDA1B-8B04-48CF-B6C2-0DD5B7352B1F}" type="presParOf" srcId="{B61C884D-D8E9-4D8E-BC86-0D79DEDEE0B7}" destId="{660EC063-F6E5-44E8-BC51-D9338BC54A02}" srcOrd="0" destOrd="0" presId="urn:microsoft.com/office/officeart/2008/layout/SquareAccentList"/>
    <dgm:cxn modelId="{0512C6DE-D723-48D2-8764-9952D15EDD3A}" type="presParOf" srcId="{B61C884D-D8E9-4D8E-BC86-0D79DEDEE0B7}" destId="{4ED733CB-DC0E-45EC-8209-94508F314B92}" srcOrd="1" destOrd="0" presId="urn:microsoft.com/office/officeart/2008/layout/SquareAccentList"/>
    <dgm:cxn modelId="{F7EC7307-6814-432C-A8C4-CD0E4C4FAA50}" type="presParOf" srcId="{2B657394-940A-436D-86E9-66FDDA64CCCA}" destId="{523B16E0-DCB6-480D-9B58-EAAEA6C54032}" srcOrd="9" destOrd="0" presId="urn:microsoft.com/office/officeart/2008/layout/SquareAccentList"/>
    <dgm:cxn modelId="{38F8ED25-1201-4F22-8CEC-AF4EF9E279BB}" type="presParOf" srcId="{523B16E0-DCB6-480D-9B58-EAAEA6C54032}" destId="{B11C5D8A-CCD5-4D90-BBDE-1ADED145E57C}" srcOrd="0" destOrd="0" presId="urn:microsoft.com/office/officeart/2008/layout/SquareAccentList"/>
    <dgm:cxn modelId="{96E7D56C-B7C9-4894-8CBE-D7366A9C752C}" type="presParOf" srcId="{523B16E0-DCB6-480D-9B58-EAAEA6C54032}" destId="{318808AC-6345-4C34-B03D-CD048562518A}" srcOrd="1" destOrd="0" presId="urn:microsoft.com/office/officeart/2008/layout/SquareAccentList"/>
    <dgm:cxn modelId="{1FE7F317-92D0-41C8-8E28-F10706E73CD4}" type="presParOf" srcId="{2B657394-940A-436D-86E9-66FDDA64CCCA}" destId="{C65A5748-102A-4C61-AB22-838DBBE15E3F}" srcOrd="10" destOrd="0" presId="urn:microsoft.com/office/officeart/2008/layout/SquareAccentList"/>
    <dgm:cxn modelId="{EA3FD88F-53C4-438C-A29A-E519ECF4C433}" type="presParOf" srcId="{C65A5748-102A-4C61-AB22-838DBBE15E3F}" destId="{578AB67D-0D45-40BE-9014-972D60C77427}" srcOrd="0" destOrd="0" presId="urn:microsoft.com/office/officeart/2008/layout/SquareAccentList"/>
    <dgm:cxn modelId="{7386B5B4-4926-4334-AB61-A50B0396EB7A}" type="presParOf" srcId="{C65A5748-102A-4C61-AB22-838DBBE15E3F}" destId="{3A941304-E4CB-44D4-BA78-ED969E856535}" srcOrd="1" destOrd="0" presId="urn:microsoft.com/office/officeart/2008/layout/SquareAccentList"/>
    <dgm:cxn modelId="{C8F47EC9-48A8-4D35-981D-6D7A9B2484D1}" type="presParOf" srcId="{34B754B8-8119-41C2-AF59-56B39BCB9CF6}" destId="{F89AF3CB-DBFD-4A72-9233-67931CF8C7BD}" srcOrd="4" destOrd="0" presId="urn:microsoft.com/office/officeart/2008/layout/SquareAccentList"/>
    <dgm:cxn modelId="{F5B92FDA-2AF6-4799-B539-48E5C46A625A}" type="presParOf" srcId="{F89AF3CB-DBFD-4A72-9233-67931CF8C7BD}" destId="{00F6C6BD-E9C3-4B5D-9D1D-3B4A7C8CF498}" srcOrd="0" destOrd="0" presId="urn:microsoft.com/office/officeart/2008/layout/SquareAccentList"/>
    <dgm:cxn modelId="{2CD2FB16-4632-4011-AB9D-020377AC263E}" type="presParOf" srcId="{00F6C6BD-E9C3-4B5D-9D1D-3B4A7C8CF498}" destId="{56DAB62D-0005-4776-BA20-FC67727F3382}" srcOrd="0" destOrd="0" presId="urn:microsoft.com/office/officeart/2008/layout/SquareAccentList"/>
    <dgm:cxn modelId="{4967E8D2-E131-4226-859A-7CAA4589AB2E}" type="presParOf" srcId="{00F6C6BD-E9C3-4B5D-9D1D-3B4A7C8CF498}" destId="{4B25C6E7-CC7B-481D-A4C5-46A65616DAC4}" srcOrd="1" destOrd="0" presId="urn:microsoft.com/office/officeart/2008/layout/SquareAccentList"/>
    <dgm:cxn modelId="{E0A70922-5851-4C9B-8101-CCC869171CC5}" type="presParOf" srcId="{00F6C6BD-E9C3-4B5D-9D1D-3B4A7C8CF498}" destId="{00493526-4A6A-4294-AA8F-B9BB7C119897}" srcOrd="2" destOrd="0" presId="urn:microsoft.com/office/officeart/2008/layout/SquareAccentList"/>
    <dgm:cxn modelId="{5FAD0B25-85F1-49A7-8B11-8D7820472A48}" type="presParOf" srcId="{F89AF3CB-DBFD-4A72-9233-67931CF8C7BD}" destId="{436DE99D-C864-4031-943E-D28E3AA9725A}" srcOrd="1" destOrd="0" presId="urn:microsoft.com/office/officeart/2008/layout/SquareAccentList"/>
    <dgm:cxn modelId="{8AA388AA-C309-4498-980C-5805B4E88BCE}" type="presParOf" srcId="{436DE99D-C864-4031-943E-D28E3AA9725A}" destId="{653E2667-D9FB-4074-A795-F5D8D5047748}" srcOrd="0" destOrd="0" presId="urn:microsoft.com/office/officeart/2008/layout/SquareAccentList"/>
    <dgm:cxn modelId="{DC67F8C3-D57C-4C16-9766-C0934B567D65}" type="presParOf" srcId="{653E2667-D9FB-4074-A795-F5D8D5047748}" destId="{26EC033E-5D06-499D-8484-1DDC90E23C41}" srcOrd="0" destOrd="0" presId="urn:microsoft.com/office/officeart/2008/layout/SquareAccentList"/>
    <dgm:cxn modelId="{EC453C03-B4ED-42FE-BCD8-9E14BCBE0B22}" type="presParOf" srcId="{653E2667-D9FB-4074-A795-F5D8D5047748}" destId="{DD242772-1C25-4983-A706-AB65F6D52175}" srcOrd="1" destOrd="0" presId="urn:microsoft.com/office/officeart/2008/layout/SquareAccentList"/>
    <dgm:cxn modelId="{C4979557-9709-433D-B231-C73BAF960E2F}" type="presParOf" srcId="{436DE99D-C864-4031-943E-D28E3AA9725A}" destId="{0FA4F396-C44D-496D-943F-4319E7389169}" srcOrd="1" destOrd="0" presId="urn:microsoft.com/office/officeart/2008/layout/SquareAccentList"/>
    <dgm:cxn modelId="{56E1948B-E416-4814-BC0F-FA665AAB36CB}" type="presParOf" srcId="{0FA4F396-C44D-496D-943F-4319E7389169}" destId="{C4F9907A-D89F-4F48-AB40-91BDB960AA12}" srcOrd="0" destOrd="0" presId="urn:microsoft.com/office/officeart/2008/layout/SquareAccentList"/>
    <dgm:cxn modelId="{31316D73-1C75-4EB2-9756-FF6C9A0A41A5}" type="presParOf" srcId="{0FA4F396-C44D-496D-943F-4319E7389169}" destId="{1939EACB-8484-4E06-A275-F603E91C82F9}" srcOrd="1" destOrd="0" presId="urn:microsoft.com/office/officeart/2008/layout/SquareAccentList"/>
    <dgm:cxn modelId="{B5F282B7-CFE8-4E1D-8B19-2EA9B726943B}" type="presParOf" srcId="{436DE99D-C864-4031-943E-D28E3AA9725A}" destId="{CDF0D482-DB88-498B-A86D-4917FDA71018}" srcOrd="2" destOrd="0" presId="urn:microsoft.com/office/officeart/2008/layout/SquareAccentList"/>
    <dgm:cxn modelId="{DD2ECAA3-C0D5-4F51-ABDF-F14DDCE187E9}" type="presParOf" srcId="{CDF0D482-DB88-498B-A86D-4917FDA71018}" destId="{0CA9C9E3-07D7-491D-B434-E4F84211A258}" srcOrd="0" destOrd="0" presId="urn:microsoft.com/office/officeart/2008/layout/SquareAccentList"/>
    <dgm:cxn modelId="{973349AB-7E82-40DC-9D91-F9C21B3D5849}" type="presParOf" srcId="{CDF0D482-DB88-498B-A86D-4917FDA71018}" destId="{A92CC46B-7432-4F5A-8991-E7C5D2455BDA}" srcOrd="1" destOrd="0" presId="urn:microsoft.com/office/officeart/2008/layout/SquareAccentList"/>
    <dgm:cxn modelId="{66FE4174-E89C-4F1D-B0B1-4A4FFA826909}" type="presParOf" srcId="{436DE99D-C864-4031-943E-D28E3AA9725A}" destId="{410A9A1B-7A0D-444F-98E9-519FBFA678A8}" srcOrd="3" destOrd="0" presId="urn:microsoft.com/office/officeart/2008/layout/SquareAccentList"/>
    <dgm:cxn modelId="{BA28E960-7F0E-4530-9BF0-841F857C7D07}" type="presParOf" srcId="{410A9A1B-7A0D-444F-98E9-519FBFA678A8}" destId="{51A9647D-70E0-41A6-B65B-1715EFEBC8CF}" srcOrd="0" destOrd="0" presId="urn:microsoft.com/office/officeart/2008/layout/SquareAccentList"/>
    <dgm:cxn modelId="{B1DC4332-A3DE-497D-A866-4FAC6E897B82}" type="presParOf" srcId="{410A9A1B-7A0D-444F-98E9-519FBFA678A8}" destId="{C5EBC1B4-D905-4E85-96C9-9A27020ED68F}" srcOrd="1" destOrd="0" presId="urn:microsoft.com/office/officeart/2008/layout/SquareAccentList"/>
    <dgm:cxn modelId="{95F9B6C6-B048-43CA-A1A9-0FD218F81565}" type="presParOf" srcId="{436DE99D-C864-4031-943E-D28E3AA9725A}" destId="{9E8C8E8D-8022-445B-80F7-4F7CF036ECA5}" srcOrd="4" destOrd="0" presId="urn:microsoft.com/office/officeart/2008/layout/SquareAccentList"/>
    <dgm:cxn modelId="{CEA02D92-D42C-4C06-965B-0D73D7FEAA0A}" type="presParOf" srcId="{9E8C8E8D-8022-445B-80F7-4F7CF036ECA5}" destId="{A8EC3FF5-30C6-4BFD-A711-2031D339D20F}" srcOrd="0" destOrd="0" presId="urn:microsoft.com/office/officeart/2008/layout/SquareAccentList"/>
    <dgm:cxn modelId="{F7DAE781-9C39-4DC8-98BF-7712ABB1CE03}" type="presParOf" srcId="{9E8C8E8D-8022-445B-80F7-4F7CF036ECA5}" destId="{B8DC5A69-3365-4214-9035-C9A51AA96FA2}" srcOrd="1" destOrd="0" presId="urn:microsoft.com/office/officeart/2008/layout/SquareAccentList"/>
    <dgm:cxn modelId="{0FF67E62-6674-4B43-B182-530D8C422647}" type="presParOf" srcId="{436DE99D-C864-4031-943E-D28E3AA9725A}" destId="{872EF0B1-B8A9-4642-81F0-1DE29AF5FB33}" srcOrd="5" destOrd="0" presId="urn:microsoft.com/office/officeart/2008/layout/SquareAccentList"/>
    <dgm:cxn modelId="{1AF289B8-3411-48F7-A088-119C46D7F6F3}" type="presParOf" srcId="{872EF0B1-B8A9-4642-81F0-1DE29AF5FB33}" destId="{B3A947EB-6345-45FC-B651-9270EFED70C9}" srcOrd="0" destOrd="0" presId="urn:microsoft.com/office/officeart/2008/layout/SquareAccentList"/>
    <dgm:cxn modelId="{EB057A3C-CE2F-4892-BD3C-4976E41EE378}" type="presParOf" srcId="{872EF0B1-B8A9-4642-81F0-1DE29AF5FB33}" destId="{3A28C250-D5EA-4B26-A552-83A47396AA5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436DE6-719E-4F3C-9455-39CEE91338DB}" type="doc">
      <dgm:prSet loTypeId="urn:microsoft.com/office/officeart/2005/8/layout/radial4" loCatId="relationship" qsTypeId="urn:microsoft.com/office/officeart/2005/8/quickstyle/simple1" qsCatId="simple" csTypeId="urn:microsoft.com/office/officeart/2005/8/colors/accent2_2" csCatId="accent2" phldr="1"/>
      <dgm:spPr/>
      <dgm:t>
        <a:bodyPr/>
        <a:lstStyle/>
        <a:p>
          <a:endParaRPr lang="zh-CN" altLang="en-US"/>
        </a:p>
      </dgm:t>
    </dgm:pt>
    <dgm:pt modelId="{A81090EC-4298-40AE-856E-82146E4759CC}">
      <dgm:prSet phldrT="[文本]" custT="1"/>
      <dgm:spPr/>
      <dgm:t>
        <a:bodyPr/>
        <a:lstStyle/>
        <a:p>
          <a:r>
            <a:rPr lang="zh-CN" altLang="en-US" sz="1400" dirty="0" smtClean="0"/>
            <a:t>微服务</a:t>
          </a:r>
          <a:endParaRPr lang="en-US" altLang="zh-CN" sz="1400" dirty="0" smtClean="0"/>
        </a:p>
        <a:p>
          <a:r>
            <a:rPr lang="en-US" altLang="zh-CN" sz="1400" b="1" dirty="0" smtClean="0"/>
            <a:t>Spring cloud</a:t>
          </a:r>
          <a:endParaRPr lang="zh-CN" altLang="en-US" sz="1400" dirty="0"/>
        </a:p>
      </dgm:t>
    </dgm:pt>
    <dgm:pt modelId="{B4A5FE28-62C5-45F8-B942-21D7C45E5EF3}" type="parTrans" cxnId="{0E980B76-08AE-40EE-81FF-48E540CD3630}">
      <dgm:prSet/>
      <dgm:spPr/>
      <dgm:t>
        <a:bodyPr/>
        <a:lstStyle/>
        <a:p>
          <a:endParaRPr lang="zh-CN" altLang="en-US"/>
        </a:p>
      </dgm:t>
    </dgm:pt>
    <dgm:pt modelId="{08704D32-76EC-4247-B887-0F93DD8A9915}" type="sibTrans" cxnId="{0E980B76-08AE-40EE-81FF-48E540CD3630}">
      <dgm:prSet/>
      <dgm:spPr/>
      <dgm:t>
        <a:bodyPr/>
        <a:lstStyle/>
        <a:p>
          <a:endParaRPr lang="zh-CN" altLang="en-US"/>
        </a:p>
      </dgm:t>
    </dgm:pt>
    <dgm:pt modelId="{15707E01-2C5E-45C5-83D1-29DF6D200EA0}">
      <dgm:prSet phldrT="[文本]" custT="1"/>
      <dgm:spPr/>
      <dgm:t>
        <a:bodyPr/>
        <a:lstStyle/>
        <a:p>
          <a:r>
            <a:rPr lang="en-US" altLang="zh-CN" sz="1600" dirty="0" smtClean="0"/>
            <a:t>1</a:t>
          </a:r>
          <a:r>
            <a:rPr lang="zh-CN" altLang="en-US" sz="1600" dirty="0" smtClean="0"/>
            <a:t>注册</a:t>
          </a:r>
          <a:endParaRPr lang="en-US" altLang="zh-CN" sz="1600" dirty="0" smtClean="0"/>
        </a:p>
        <a:p>
          <a:r>
            <a:rPr lang="en-US" altLang="zh-CN" sz="1600" b="1" dirty="0" err="1" smtClean="0"/>
            <a:t>Nacos</a:t>
          </a:r>
          <a:endParaRPr lang="zh-CN" altLang="en-US" sz="1600" dirty="0"/>
        </a:p>
      </dgm:t>
    </dgm:pt>
    <dgm:pt modelId="{C8313158-CF2C-47F3-B542-7E50756F6A59}" type="parTrans" cxnId="{D873F254-FF86-427E-8447-838B8255E117}">
      <dgm:prSet custT="1"/>
      <dgm:spPr/>
      <dgm:t>
        <a:bodyPr/>
        <a:lstStyle/>
        <a:p>
          <a:endParaRPr lang="zh-CN" altLang="en-US" sz="900"/>
        </a:p>
      </dgm:t>
    </dgm:pt>
    <dgm:pt modelId="{C380C8EE-69A1-48AC-ADE4-45AF42734B83}" type="sibTrans" cxnId="{D873F254-FF86-427E-8447-838B8255E117}">
      <dgm:prSet/>
      <dgm:spPr/>
      <dgm:t>
        <a:bodyPr/>
        <a:lstStyle/>
        <a:p>
          <a:endParaRPr lang="zh-CN" altLang="en-US"/>
        </a:p>
      </dgm:t>
    </dgm:pt>
    <dgm:pt modelId="{540D64E1-1162-46A4-B373-7E2B4FE3E0DC}">
      <dgm:prSet phldrT="[文本]" custT="1"/>
      <dgm:spPr/>
      <dgm:t>
        <a:bodyPr/>
        <a:lstStyle/>
        <a:p>
          <a:r>
            <a:rPr lang="en-US" altLang="zh-CN" sz="1600" dirty="0" smtClean="0"/>
            <a:t>2</a:t>
          </a:r>
          <a:r>
            <a:rPr lang="zh-CN" altLang="en-US" sz="1600" dirty="0" smtClean="0"/>
            <a:t>调用</a:t>
          </a:r>
          <a:endParaRPr lang="en-US" altLang="zh-CN" sz="1600" dirty="0" smtClean="0"/>
        </a:p>
        <a:p>
          <a:r>
            <a:rPr lang="en-US" altLang="zh-CN" sz="1600" b="1" dirty="0" err="1" smtClean="0"/>
            <a:t>RestTemplate</a:t>
          </a:r>
          <a:endParaRPr lang="zh-CN" altLang="en-US" sz="1600" dirty="0"/>
        </a:p>
      </dgm:t>
    </dgm:pt>
    <dgm:pt modelId="{55C1E414-24DD-4396-B8E4-C99BBCAC9205}" type="parTrans" cxnId="{C9BD227E-2B08-4B9B-A035-7555B7DF258B}">
      <dgm:prSet custT="1"/>
      <dgm:spPr/>
      <dgm:t>
        <a:bodyPr/>
        <a:lstStyle/>
        <a:p>
          <a:endParaRPr lang="zh-CN" altLang="en-US" sz="900"/>
        </a:p>
      </dgm:t>
    </dgm:pt>
    <dgm:pt modelId="{8836F870-F42F-4F4F-97FC-928A69BE163F}" type="sibTrans" cxnId="{C9BD227E-2B08-4B9B-A035-7555B7DF258B}">
      <dgm:prSet/>
      <dgm:spPr/>
      <dgm:t>
        <a:bodyPr/>
        <a:lstStyle/>
        <a:p>
          <a:endParaRPr lang="zh-CN" altLang="en-US"/>
        </a:p>
      </dgm:t>
    </dgm:pt>
    <dgm:pt modelId="{990BDC5B-8A6D-470D-8D49-5B1E5CBD6C12}">
      <dgm:prSet phldrT="[文本]" custT="1"/>
      <dgm:spPr/>
      <dgm:t>
        <a:bodyPr/>
        <a:lstStyle/>
        <a:p>
          <a:r>
            <a:rPr lang="en-US" altLang="zh-CN" sz="1600" dirty="0" smtClean="0"/>
            <a:t>4</a:t>
          </a:r>
          <a:r>
            <a:rPr lang="zh-CN" altLang="en-US" sz="1600" dirty="0" smtClean="0"/>
            <a:t>统一网关</a:t>
          </a:r>
          <a:endParaRPr lang="en-US" altLang="zh-CN" sz="1600" dirty="0" smtClean="0"/>
        </a:p>
        <a:p>
          <a:r>
            <a:rPr lang="en-US" altLang="zh-CN" sz="1600" dirty="0" smtClean="0"/>
            <a:t>gateway</a:t>
          </a:r>
          <a:endParaRPr lang="zh-CN" altLang="en-US" sz="1600" dirty="0"/>
        </a:p>
      </dgm:t>
    </dgm:pt>
    <dgm:pt modelId="{23898A5E-0B27-4C13-98D4-B20DAD7CB777}" type="parTrans" cxnId="{4750B25A-4F7A-48E5-A17F-5FC9E5B2A3ED}">
      <dgm:prSet custT="1"/>
      <dgm:spPr/>
      <dgm:t>
        <a:bodyPr/>
        <a:lstStyle/>
        <a:p>
          <a:endParaRPr lang="zh-CN" altLang="en-US" sz="900"/>
        </a:p>
      </dgm:t>
    </dgm:pt>
    <dgm:pt modelId="{9BDC9B32-B22E-4191-842A-182F9C8576CE}" type="sibTrans" cxnId="{4750B25A-4F7A-48E5-A17F-5FC9E5B2A3ED}">
      <dgm:prSet/>
      <dgm:spPr/>
      <dgm:t>
        <a:bodyPr/>
        <a:lstStyle/>
        <a:p>
          <a:endParaRPr lang="zh-CN" altLang="en-US"/>
        </a:p>
      </dgm:t>
    </dgm:pt>
    <dgm:pt modelId="{5D2787FF-E861-4762-8BC8-005C169B9E9D}">
      <dgm:prSet phldrT="[文本]" custT="1"/>
      <dgm:spPr/>
      <dgm:t>
        <a:bodyPr/>
        <a:lstStyle/>
        <a:p>
          <a:r>
            <a:rPr lang="en-US" altLang="zh-CN" sz="1600" dirty="0" smtClean="0"/>
            <a:t>5</a:t>
          </a:r>
          <a:r>
            <a:rPr lang="zh-CN" altLang="en-US" sz="1600" dirty="0" smtClean="0"/>
            <a:t>服务鉴权与认证</a:t>
          </a:r>
          <a:endParaRPr lang="en-US" altLang="zh-CN" sz="1600" dirty="0" smtClean="0"/>
        </a:p>
        <a:p>
          <a:r>
            <a:rPr lang="en-US" sz="1600" b="0" i="0" dirty="0" smtClean="0"/>
            <a:t>JWT</a:t>
          </a:r>
          <a:endParaRPr lang="en-US" altLang="zh-CN" sz="1600" dirty="0" smtClean="0"/>
        </a:p>
      </dgm:t>
    </dgm:pt>
    <dgm:pt modelId="{95D035AD-24CD-4535-B574-B6917891E228}" type="parTrans" cxnId="{B0AA2603-4CF7-4F9E-8215-EED72B31C0DF}">
      <dgm:prSet/>
      <dgm:spPr/>
      <dgm:t>
        <a:bodyPr/>
        <a:lstStyle/>
        <a:p>
          <a:endParaRPr lang="zh-CN" altLang="en-US"/>
        </a:p>
      </dgm:t>
    </dgm:pt>
    <dgm:pt modelId="{F91321AB-ACE9-4857-A74C-040F8F303D5E}" type="sibTrans" cxnId="{B0AA2603-4CF7-4F9E-8215-EED72B31C0DF}">
      <dgm:prSet/>
      <dgm:spPr/>
      <dgm:t>
        <a:bodyPr/>
        <a:lstStyle/>
        <a:p>
          <a:endParaRPr lang="zh-CN" altLang="en-US"/>
        </a:p>
      </dgm:t>
    </dgm:pt>
    <dgm:pt modelId="{6B3307A6-8987-4C84-9158-88184DE0D160}">
      <dgm:prSet phldrT="[文本]" custT="1"/>
      <dgm:spPr/>
      <dgm:t>
        <a:bodyPr/>
        <a:lstStyle/>
        <a:p>
          <a:r>
            <a:rPr lang="en-US" altLang="zh-CN" sz="1600" dirty="0" smtClean="0"/>
            <a:t>3</a:t>
          </a:r>
          <a:r>
            <a:rPr lang="zh-CN" altLang="en-US" sz="1600" dirty="0" smtClean="0"/>
            <a:t>服务配置</a:t>
          </a:r>
          <a:endParaRPr lang="en-US" altLang="zh-CN" sz="1600" dirty="0" smtClean="0"/>
        </a:p>
        <a:p>
          <a:r>
            <a:rPr lang="en-US" altLang="zh-CN" sz="1600" b="1" dirty="0" err="1" smtClean="0"/>
            <a:t>Nacos</a:t>
          </a:r>
          <a:endParaRPr lang="zh-CN" altLang="en-US" sz="1600" dirty="0"/>
        </a:p>
      </dgm:t>
    </dgm:pt>
    <dgm:pt modelId="{3BF08155-2586-41F4-B390-E97915966920}" type="parTrans" cxnId="{3E825613-BD11-4CA2-B4EC-8EA9042987BC}">
      <dgm:prSet/>
      <dgm:spPr/>
      <dgm:t>
        <a:bodyPr/>
        <a:lstStyle/>
        <a:p>
          <a:endParaRPr lang="zh-CN" altLang="en-US"/>
        </a:p>
      </dgm:t>
    </dgm:pt>
    <dgm:pt modelId="{7757CA5D-B196-4FA6-BC3C-8C7AE3A81BCF}" type="sibTrans" cxnId="{3E825613-BD11-4CA2-B4EC-8EA9042987BC}">
      <dgm:prSet/>
      <dgm:spPr/>
      <dgm:t>
        <a:bodyPr/>
        <a:lstStyle/>
        <a:p>
          <a:endParaRPr lang="zh-CN" altLang="en-US"/>
        </a:p>
      </dgm:t>
    </dgm:pt>
    <dgm:pt modelId="{BA940D95-9419-44E7-95F4-68CC839BB68C}" type="pres">
      <dgm:prSet presAssocID="{0F436DE6-719E-4F3C-9455-39CEE91338DB}" presName="cycle" presStyleCnt="0">
        <dgm:presLayoutVars>
          <dgm:chMax val="1"/>
          <dgm:dir/>
          <dgm:animLvl val="ctr"/>
          <dgm:resizeHandles val="exact"/>
        </dgm:presLayoutVars>
      </dgm:prSet>
      <dgm:spPr/>
      <dgm:t>
        <a:bodyPr/>
        <a:lstStyle/>
        <a:p>
          <a:endParaRPr lang="zh-CN" altLang="en-US"/>
        </a:p>
      </dgm:t>
    </dgm:pt>
    <dgm:pt modelId="{0EFA44CF-4937-45CC-9FE3-297A989450D6}" type="pres">
      <dgm:prSet presAssocID="{A81090EC-4298-40AE-856E-82146E4759CC}" presName="centerShape" presStyleLbl="node0" presStyleIdx="0" presStyleCnt="1"/>
      <dgm:spPr/>
      <dgm:t>
        <a:bodyPr/>
        <a:lstStyle/>
        <a:p>
          <a:endParaRPr lang="zh-CN" altLang="en-US"/>
        </a:p>
      </dgm:t>
    </dgm:pt>
    <dgm:pt modelId="{CDB366AA-E904-4059-BC97-30F05395B1A8}" type="pres">
      <dgm:prSet presAssocID="{C8313158-CF2C-47F3-B542-7E50756F6A59}" presName="parTrans" presStyleLbl="bgSibTrans2D1" presStyleIdx="0" presStyleCnt="5"/>
      <dgm:spPr/>
      <dgm:t>
        <a:bodyPr/>
        <a:lstStyle/>
        <a:p>
          <a:endParaRPr lang="zh-CN" altLang="en-US"/>
        </a:p>
      </dgm:t>
    </dgm:pt>
    <dgm:pt modelId="{332C562D-F519-4CEA-AEDC-8A0E608485D6}" type="pres">
      <dgm:prSet presAssocID="{15707E01-2C5E-45C5-83D1-29DF6D200EA0}" presName="node" presStyleLbl="node1" presStyleIdx="0" presStyleCnt="5">
        <dgm:presLayoutVars>
          <dgm:bulletEnabled val="1"/>
        </dgm:presLayoutVars>
      </dgm:prSet>
      <dgm:spPr/>
      <dgm:t>
        <a:bodyPr/>
        <a:lstStyle/>
        <a:p>
          <a:endParaRPr lang="zh-CN" altLang="en-US"/>
        </a:p>
      </dgm:t>
    </dgm:pt>
    <dgm:pt modelId="{FE11EE1B-E13D-4D36-AE9A-59B3942D4429}" type="pres">
      <dgm:prSet presAssocID="{55C1E414-24DD-4396-B8E4-C99BBCAC9205}" presName="parTrans" presStyleLbl="bgSibTrans2D1" presStyleIdx="1" presStyleCnt="5"/>
      <dgm:spPr/>
      <dgm:t>
        <a:bodyPr/>
        <a:lstStyle/>
        <a:p>
          <a:endParaRPr lang="zh-CN" altLang="en-US"/>
        </a:p>
      </dgm:t>
    </dgm:pt>
    <dgm:pt modelId="{CA9B332D-D3FB-4623-BECB-715D281EF2C0}" type="pres">
      <dgm:prSet presAssocID="{540D64E1-1162-46A4-B373-7E2B4FE3E0DC}" presName="node" presStyleLbl="node1" presStyleIdx="1" presStyleCnt="5">
        <dgm:presLayoutVars>
          <dgm:bulletEnabled val="1"/>
        </dgm:presLayoutVars>
      </dgm:prSet>
      <dgm:spPr/>
      <dgm:t>
        <a:bodyPr/>
        <a:lstStyle/>
        <a:p>
          <a:endParaRPr lang="zh-CN" altLang="en-US"/>
        </a:p>
      </dgm:t>
    </dgm:pt>
    <dgm:pt modelId="{AAE3E17F-48A9-489D-9A96-92A98465934F}" type="pres">
      <dgm:prSet presAssocID="{3BF08155-2586-41F4-B390-E97915966920}" presName="parTrans" presStyleLbl="bgSibTrans2D1" presStyleIdx="2" presStyleCnt="5"/>
      <dgm:spPr/>
      <dgm:t>
        <a:bodyPr/>
        <a:lstStyle/>
        <a:p>
          <a:endParaRPr lang="zh-CN" altLang="en-US"/>
        </a:p>
      </dgm:t>
    </dgm:pt>
    <dgm:pt modelId="{2381F1CF-031B-41B0-B726-45F655634C58}" type="pres">
      <dgm:prSet presAssocID="{6B3307A6-8987-4C84-9158-88184DE0D160}" presName="node" presStyleLbl="node1" presStyleIdx="2" presStyleCnt="5">
        <dgm:presLayoutVars>
          <dgm:bulletEnabled val="1"/>
        </dgm:presLayoutVars>
      </dgm:prSet>
      <dgm:spPr/>
      <dgm:t>
        <a:bodyPr/>
        <a:lstStyle/>
        <a:p>
          <a:endParaRPr lang="zh-CN" altLang="en-US"/>
        </a:p>
      </dgm:t>
    </dgm:pt>
    <dgm:pt modelId="{325D28F5-4803-4832-A5E2-A8D1A78120CF}" type="pres">
      <dgm:prSet presAssocID="{23898A5E-0B27-4C13-98D4-B20DAD7CB777}" presName="parTrans" presStyleLbl="bgSibTrans2D1" presStyleIdx="3" presStyleCnt="5"/>
      <dgm:spPr/>
      <dgm:t>
        <a:bodyPr/>
        <a:lstStyle/>
        <a:p>
          <a:endParaRPr lang="zh-CN" altLang="en-US"/>
        </a:p>
      </dgm:t>
    </dgm:pt>
    <dgm:pt modelId="{D2620CDE-8CCD-4962-9BB1-C09311529FC3}" type="pres">
      <dgm:prSet presAssocID="{990BDC5B-8A6D-470D-8D49-5B1E5CBD6C12}" presName="node" presStyleLbl="node1" presStyleIdx="3" presStyleCnt="5">
        <dgm:presLayoutVars>
          <dgm:bulletEnabled val="1"/>
        </dgm:presLayoutVars>
      </dgm:prSet>
      <dgm:spPr/>
      <dgm:t>
        <a:bodyPr/>
        <a:lstStyle/>
        <a:p>
          <a:endParaRPr lang="zh-CN" altLang="en-US"/>
        </a:p>
      </dgm:t>
    </dgm:pt>
    <dgm:pt modelId="{0A78BA1B-F86C-43F6-97B8-AB2381D14510}" type="pres">
      <dgm:prSet presAssocID="{95D035AD-24CD-4535-B574-B6917891E228}" presName="parTrans" presStyleLbl="bgSibTrans2D1" presStyleIdx="4" presStyleCnt="5"/>
      <dgm:spPr/>
      <dgm:t>
        <a:bodyPr/>
        <a:lstStyle/>
        <a:p>
          <a:endParaRPr lang="zh-CN" altLang="en-US"/>
        </a:p>
      </dgm:t>
    </dgm:pt>
    <dgm:pt modelId="{284980B2-0652-4C0C-ABAD-BEB69D37245E}" type="pres">
      <dgm:prSet presAssocID="{5D2787FF-E861-4762-8BC8-005C169B9E9D}" presName="node" presStyleLbl="node1" presStyleIdx="4" presStyleCnt="5">
        <dgm:presLayoutVars>
          <dgm:bulletEnabled val="1"/>
        </dgm:presLayoutVars>
      </dgm:prSet>
      <dgm:spPr/>
      <dgm:t>
        <a:bodyPr/>
        <a:lstStyle/>
        <a:p>
          <a:endParaRPr lang="zh-CN" altLang="en-US"/>
        </a:p>
      </dgm:t>
    </dgm:pt>
  </dgm:ptLst>
  <dgm:cxnLst>
    <dgm:cxn modelId="{3E825613-BD11-4CA2-B4EC-8EA9042987BC}" srcId="{A81090EC-4298-40AE-856E-82146E4759CC}" destId="{6B3307A6-8987-4C84-9158-88184DE0D160}" srcOrd="2" destOrd="0" parTransId="{3BF08155-2586-41F4-B390-E97915966920}" sibTransId="{7757CA5D-B196-4FA6-BC3C-8C7AE3A81BCF}"/>
    <dgm:cxn modelId="{4750B25A-4F7A-48E5-A17F-5FC9E5B2A3ED}" srcId="{A81090EC-4298-40AE-856E-82146E4759CC}" destId="{990BDC5B-8A6D-470D-8D49-5B1E5CBD6C12}" srcOrd="3" destOrd="0" parTransId="{23898A5E-0B27-4C13-98D4-B20DAD7CB777}" sibTransId="{9BDC9B32-B22E-4191-842A-182F9C8576CE}"/>
    <dgm:cxn modelId="{D5E0BF4B-30E0-4E43-92E5-84C38F61221E}" type="presOf" srcId="{23898A5E-0B27-4C13-98D4-B20DAD7CB777}" destId="{325D28F5-4803-4832-A5E2-A8D1A78120CF}" srcOrd="0" destOrd="0" presId="urn:microsoft.com/office/officeart/2005/8/layout/radial4"/>
    <dgm:cxn modelId="{83CC5B77-6F1D-48C9-8175-A5720E541D9A}" type="presOf" srcId="{540D64E1-1162-46A4-B373-7E2B4FE3E0DC}" destId="{CA9B332D-D3FB-4623-BECB-715D281EF2C0}" srcOrd="0" destOrd="0" presId="urn:microsoft.com/office/officeart/2005/8/layout/radial4"/>
    <dgm:cxn modelId="{D873F254-FF86-427E-8447-838B8255E117}" srcId="{A81090EC-4298-40AE-856E-82146E4759CC}" destId="{15707E01-2C5E-45C5-83D1-29DF6D200EA0}" srcOrd="0" destOrd="0" parTransId="{C8313158-CF2C-47F3-B542-7E50756F6A59}" sibTransId="{C380C8EE-69A1-48AC-ADE4-45AF42734B83}"/>
    <dgm:cxn modelId="{F0C9CFFF-D794-4E5B-8758-DE3ADB9CB28D}" type="presOf" srcId="{990BDC5B-8A6D-470D-8D49-5B1E5CBD6C12}" destId="{D2620CDE-8CCD-4962-9BB1-C09311529FC3}" srcOrd="0" destOrd="0" presId="urn:microsoft.com/office/officeart/2005/8/layout/radial4"/>
    <dgm:cxn modelId="{B0AA2603-4CF7-4F9E-8215-EED72B31C0DF}" srcId="{A81090EC-4298-40AE-856E-82146E4759CC}" destId="{5D2787FF-E861-4762-8BC8-005C169B9E9D}" srcOrd="4" destOrd="0" parTransId="{95D035AD-24CD-4535-B574-B6917891E228}" sibTransId="{F91321AB-ACE9-4857-A74C-040F8F303D5E}"/>
    <dgm:cxn modelId="{C8D08B4D-97CD-4AC9-9341-3FC44497F7E8}" type="presOf" srcId="{0F436DE6-719E-4F3C-9455-39CEE91338DB}" destId="{BA940D95-9419-44E7-95F4-68CC839BB68C}" srcOrd="0" destOrd="0" presId="urn:microsoft.com/office/officeart/2005/8/layout/radial4"/>
    <dgm:cxn modelId="{C9BD227E-2B08-4B9B-A035-7555B7DF258B}" srcId="{A81090EC-4298-40AE-856E-82146E4759CC}" destId="{540D64E1-1162-46A4-B373-7E2B4FE3E0DC}" srcOrd="1" destOrd="0" parTransId="{55C1E414-24DD-4396-B8E4-C99BBCAC9205}" sibTransId="{8836F870-F42F-4F4F-97FC-928A69BE163F}"/>
    <dgm:cxn modelId="{EC592DBB-00F3-47D3-98E6-8F8FD1C0069E}" type="presOf" srcId="{15707E01-2C5E-45C5-83D1-29DF6D200EA0}" destId="{332C562D-F519-4CEA-AEDC-8A0E608485D6}" srcOrd="0" destOrd="0" presId="urn:microsoft.com/office/officeart/2005/8/layout/radial4"/>
    <dgm:cxn modelId="{44E997C9-D439-4660-8338-066838A25B6B}" type="presOf" srcId="{C8313158-CF2C-47F3-B542-7E50756F6A59}" destId="{CDB366AA-E904-4059-BC97-30F05395B1A8}" srcOrd="0" destOrd="0" presId="urn:microsoft.com/office/officeart/2005/8/layout/radial4"/>
    <dgm:cxn modelId="{EA0810E4-F487-4556-9D36-EF1BC39FE6D7}" type="presOf" srcId="{55C1E414-24DD-4396-B8E4-C99BBCAC9205}" destId="{FE11EE1B-E13D-4D36-AE9A-59B3942D4429}" srcOrd="0" destOrd="0" presId="urn:microsoft.com/office/officeart/2005/8/layout/radial4"/>
    <dgm:cxn modelId="{0E980B76-08AE-40EE-81FF-48E540CD3630}" srcId="{0F436DE6-719E-4F3C-9455-39CEE91338DB}" destId="{A81090EC-4298-40AE-856E-82146E4759CC}" srcOrd="0" destOrd="0" parTransId="{B4A5FE28-62C5-45F8-B942-21D7C45E5EF3}" sibTransId="{08704D32-76EC-4247-B887-0F93DD8A9915}"/>
    <dgm:cxn modelId="{F9EB3679-8427-45B7-93E1-06C93B40EC72}" type="presOf" srcId="{3BF08155-2586-41F4-B390-E97915966920}" destId="{AAE3E17F-48A9-489D-9A96-92A98465934F}" srcOrd="0" destOrd="0" presId="urn:microsoft.com/office/officeart/2005/8/layout/radial4"/>
    <dgm:cxn modelId="{407A7E37-B578-4AE1-A8A3-0A7B4AEAAB5D}" type="presOf" srcId="{A81090EC-4298-40AE-856E-82146E4759CC}" destId="{0EFA44CF-4937-45CC-9FE3-297A989450D6}" srcOrd="0" destOrd="0" presId="urn:microsoft.com/office/officeart/2005/8/layout/radial4"/>
    <dgm:cxn modelId="{CB2DFFBB-321E-4788-B374-06BFEF79D9DF}" type="presOf" srcId="{95D035AD-24CD-4535-B574-B6917891E228}" destId="{0A78BA1B-F86C-43F6-97B8-AB2381D14510}" srcOrd="0" destOrd="0" presId="urn:microsoft.com/office/officeart/2005/8/layout/radial4"/>
    <dgm:cxn modelId="{76DDA1D0-16D0-46D6-B7A6-0FBF975AB48C}" type="presOf" srcId="{5D2787FF-E861-4762-8BC8-005C169B9E9D}" destId="{284980B2-0652-4C0C-ABAD-BEB69D37245E}" srcOrd="0" destOrd="0" presId="urn:microsoft.com/office/officeart/2005/8/layout/radial4"/>
    <dgm:cxn modelId="{9F82C9F9-EDD8-4E89-BD13-A84BB1AEA7BA}" type="presOf" srcId="{6B3307A6-8987-4C84-9158-88184DE0D160}" destId="{2381F1CF-031B-41B0-B726-45F655634C58}" srcOrd="0" destOrd="0" presId="urn:microsoft.com/office/officeart/2005/8/layout/radial4"/>
    <dgm:cxn modelId="{DA8161E7-B40F-47ED-8F83-78F74E9A6ECF}" type="presParOf" srcId="{BA940D95-9419-44E7-95F4-68CC839BB68C}" destId="{0EFA44CF-4937-45CC-9FE3-297A989450D6}" srcOrd="0" destOrd="0" presId="urn:microsoft.com/office/officeart/2005/8/layout/radial4"/>
    <dgm:cxn modelId="{AAB88E7A-CB6E-45E2-A834-A6810E17BD79}" type="presParOf" srcId="{BA940D95-9419-44E7-95F4-68CC839BB68C}" destId="{CDB366AA-E904-4059-BC97-30F05395B1A8}" srcOrd="1" destOrd="0" presId="urn:microsoft.com/office/officeart/2005/8/layout/radial4"/>
    <dgm:cxn modelId="{FE4BD46A-31CC-4EBA-8731-23B3CD9FF43D}" type="presParOf" srcId="{BA940D95-9419-44E7-95F4-68CC839BB68C}" destId="{332C562D-F519-4CEA-AEDC-8A0E608485D6}" srcOrd="2" destOrd="0" presId="urn:microsoft.com/office/officeart/2005/8/layout/radial4"/>
    <dgm:cxn modelId="{4E28D11F-5129-40B2-BE1E-B88A744BE435}" type="presParOf" srcId="{BA940D95-9419-44E7-95F4-68CC839BB68C}" destId="{FE11EE1B-E13D-4D36-AE9A-59B3942D4429}" srcOrd="3" destOrd="0" presId="urn:microsoft.com/office/officeart/2005/8/layout/radial4"/>
    <dgm:cxn modelId="{50315C52-8F90-4F2A-8076-821A2BA8E97C}" type="presParOf" srcId="{BA940D95-9419-44E7-95F4-68CC839BB68C}" destId="{CA9B332D-D3FB-4623-BECB-715D281EF2C0}" srcOrd="4" destOrd="0" presId="urn:microsoft.com/office/officeart/2005/8/layout/radial4"/>
    <dgm:cxn modelId="{3703BBAA-54FC-4A27-A249-B3768EA85289}" type="presParOf" srcId="{BA940D95-9419-44E7-95F4-68CC839BB68C}" destId="{AAE3E17F-48A9-489D-9A96-92A98465934F}" srcOrd="5" destOrd="0" presId="urn:microsoft.com/office/officeart/2005/8/layout/radial4"/>
    <dgm:cxn modelId="{BF1795A4-D028-4B30-9B30-EA244BBE5EEA}" type="presParOf" srcId="{BA940D95-9419-44E7-95F4-68CC839BB68C}" destId="{2381F1CF-031B-41B0-B726-45F655634C58}" srcOrd="6" destOrd="0" presId="urn:microsoft.com/office/officeart/2005/8/layout/radial4"/>
    <dgm:cxn modelId="{BDD09588-F65C-4ED1-93A9-31D5E6CD64FB}" type="presParOf" srcId="{BA940D95-9419-44E7-95F4-68CC839BB68C}" destId="{325D28F5-4803-4832-A5E2-A8D1A78120CF}" srcOrd="7" destOrd="0" presId="urn:microsoft.com/office/officeart/2005/8/layout/radial4"/>
    <dgm:cxn modelId="{6A0519B3-65AD-4E35-852B-0A0D8DEEB9D8}" type="presParOf" srcId="{BA940D95-9419-44E7-95F4-68CC839BB68C}" destId="{D2620CDE-8CCD-4962-9BB1-C09311529FC3}" srcOrd="8" destOrd="0" presId="urn:microsoft.com/office/officeart/2005/8/layout/radial4"/>
    <dgm:cxn modelId="{55DDD5EC-0B9F-4F2A-8E67-D982A2D3B9EC}" type="presParOf" srcId="{BA940D95-9419-44E7-95F4-68CC839BB68C}" destId="{0A78BA1B-F86C-43F6-97B8-AB2381D14510}" srcOrd="9" destOrd="0" presId="urn:microsoft.com/office/officeart/2005/8/layout/radial4"/>
    <dgm:cxn modelId="{C9DC9715-4800-49C8-BDFF-F47D2EF392F7}" type="presParOf" srcId="{BA940D95-9419-44E7-95F4-68CC839BB68C}" destId="{284980B2-0652-4C0C-ABAD-BEB69D37245E}"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E0685-771E-4238-9A3C-5965143D9FD7}">
      <dsp:nvSpPr>
        <dsp:cNvPr id="0" name=""/>
        <dsp:cNvSpPr/>
      </dsp:nvSpPr>
      <dsp:spPr>
        <a:xfrm>
          <a:off x="246343"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FA03595-48F4-4621-AC59-54D4C1589893}">
      <dsp:nvSpPr>
        <dsp:cNvPr id="0" name=""/>
        <dsp:cNvSpPr/>
      </dsp:nvSpPr>
      <dsp:spPr>
        <a:xfrm>
          <a:off x="246343"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834AB09-5C39-463A-BA1E-C66EAD14DCB7}">
      <dsp:nvSpPr>
        <dsp:cNvPr id="0" name=""/>
        <dsp:cNvSpPr/>
      </dsp:nvSpPr>
      <dsp:spPr>
        <a:xfrm>
          <a:off x="246343"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en-US" sz="1800" kern="1200" dirty="0" smtClean="0"/>
            <a:t>Spring </a:t>
          </a:r>
          <a:r>
            <a:rPr lang="en-US" altLang="zh-CN" sz="1800" kern="1200" dirty="0" smtClean="0"/>
            <a:t>b</a:t>
          </a:r>
          <a:r>
            <a:rPr lang="en-US" altLang="en-US" sz="1800" kern="1200" dirty="0" smtClean="0"/>
            <a:t>oo</a:t>
          </a:r>
          <a:r>
            <a:rPr lang="en-US" altLang="zh-CN" sz="1800" kern="1200" dirty="0" smtClean="0"/>
            <a:t>t</a:t>
          </a:r>
          <a:endParaRPr lang="zh-CN" altLang="en-US" sz="1800" kern="1200" dirty="0"/>
        </a:p>
      </dsp:txBody>
      <dsp:txXfrm>
        <a:off x="246343" y="0"/>
        <a:ext cx="1956791" cy="413555"/>
      </dsp:txXfrm>
    </dsp:sp>
    <dsp:sp modelId="{557CDAE4-9689-4E93-861F-CFE491D2134A}">
      <dsp:nvSpPr>
        <dsp:cNvPr id="0" name=""/>
        <dsp:cNvSpPr/>
      </dsp:nvSpPr>
      <dsp:spPr>
        <a:xfrm>
          <a:off x="246343"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40EE67-B48D-40E6-9D36-11BBE153C5CD}">
      <dsp:nvSpPr>
        <dsp:cNvPr id="0" name=""/>
        <dsp:cNvSpPr/>
      </dsp:nvSpPr>
      <dsp:spPr>
        <a:xfrm>
          <a:off x="383318"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err="1" smtClean="0"/>
            <a:t>IoC</a:t>
          </a:r>
          <a:r>
            <a:rPr lang="en-US" sz="900" b="1" i="0" kern="1200" dirty="0" smtClean="0"/>
            <a:t> </a:t>
          </a:r>
          <a:r>
            <a:rPr lang="zh-CN" altLang="en-US" sz="900" b="1" i="0" kern="1200" dirty="0" smtClean="0"/>
            <a:t>控制反转</a:t>
          </a:r>
          <a:endParaRPr lang="zh-CN" altLang="en-US" sz="900" kern="1200" dirty="0"/>
        </a:p>
      </dsp:txBody>
      <dsp:txXfrm>
        <a:off x="383318" y="739431"/>
        <a:ext cx="1819815" cy="335080"/>
      </dsp:txXfrm>
    </dsp:sp>
    <dsp:sp modelId="{2DCAFCE8-B7DA-49AA-97C3-27CA5978C579}">
      <dsp:nvSpPr>
        <dsp:cNvPr id="0" name=""/>
        <dsp:cNvSpPr/>
      </dsp:nvSpPr>
      <dsp:spPr>
        <a:xfrm>
          <a:off x="246343"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324BF06-60C2-4F7E-BCEB-B0D89419EAFF}">
      <dsp:nvSpPr>
        <dsp:cNvPr id="0" name=""/>
        <dsp:cNvSpPr/>
      </dsp:nvSpPr>
      <dsp:spPr>
        <a:xfrm>
          <a:off x="383318"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JUnit</a:t>
          </a:r>
          <a:endParaRPr lang="zh-CN" altLang="en-US" sz="900" kern="1200" dirty="0"/>
        </a:p>
      </dsp:txBody>
      <dsp:txXfrm>
        <a:off x="383318" y="1074511"/>
        <a:ext cx="1819815" cy="335080"/>
      </dsp:txXfrm>
    </dsp:sp>
    <dsp:sp modelId="{11A54288-520E-48B1-B702-B4C40C219292}">
      <dsp:nvSpPr>
        <dsp:cNvPr id="0" name=""/>
        <dsp:cNvSpPr/>
      </dsp:nvSpPr>
      <dsp:spPr>
        <a:xfrm>
          <a:off x="246343"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5745AA2-5522-447D-8C8A-6DBB160FAA0B}">
      <dsp:nvSpPr>
        <dsp:cNvPr id="0" name=""/>
        <dsp:cNvSpPr/>
      </dsp:nvSpPr>
      <dsp:spPr>
        <a:xfrm>
          <a:off x="383318"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Java Bean</a:t>
          </a:r>
          <a:endParaRPr lang="zh-CN" altLang="en-US" sz="900" kern="1200" dirty="0"/>
        </a:p>
      </dsp:txBody>
      <dsp:txXfrm>
        <a:off x="383318" y="1409591"/>
        <a:ext cx="1819815" cy="335080"/>
      </dsp:txXfrm>
    </dsp:sp>
    <dsp:sp modelId="{BCC57A26-0D41-4DC1-8A70-E60A07331D6E}">
      <dsp:nvSpPr>
        <dsp:cNvPr id="0" name=""/>
        <dsp:cNvSpPr/>
      </dsp:nvSpPr>
      <dsp:spPr>
        <a:xfrm>
          <a:off x="246343"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9318253-3B3D-4741-89F2-C17C0602B113}">
      <dsp:nvSpPr>
        <dsp:cNvPr id="0" name=""/>
        <dsp:cNvSpPr/>
      </dsp:nvSpPr>
      <dsp:spPr>
        <a:xfrm>
          <a:off x="383318"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b="1" i="0" kern="1200" dirty="0" smtClean="0"/>
            <a:t>Java</a:t>
          </a:r>
          <a:r>
            <a:rPr lang="zh-CN" altLang="en-US" sz="900" b="1" i="0" kern="1200" dirty="0" smtClean="0"/>
            <a:t>的注解</a:t>
          </a:r>
          <a:endParaRPr lang="zh-CN" altLang="en-US" sz="900" kern="1200" dirty="0"/>
        </a:p>
      </dsp:txBody>
      <dsp:txXfrm>
        <a:off x="383318" y="1744671"/>
        <a:ext cx="1819815" cy="335080"/>
      </dsp:txXfrm>
    </dsp:sp>
    <dsp:sp modelId="{CCF50152-7596-4223-9F36-D12F8713E6A2}">
      <dsp:nvSpPr>
        <dsp:cNvPr id="0" name=""/>
        <dsp:cNvSpPr/>
      </dsp:nvSpPr>
      <dsp:spPr>
        <a:xfrm>
          <a:off x="246343"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8D70F6F-3BC6-42F5-9A89-A231C0A31E14}">
      <dsp:nvSpPr>
        <dsp:cNvPr id="0" name=""/>
        <dsp:cNvSpPr/>
      </dsp:nvSpPr>
      <dsp:spPr>
        <a:xfrm>
          <a:off x="383318"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依赖注入</a:t>
          </a:r>
          <a:r>
            <a:rPr lang="en-US" sz="900" b="1" i="0" kern="1200" dirty="0" smtClean="0"/>
            <a:t>DI</a:t>
          </a:r>
          <a:endParaRPr lang="zh-CN" altLang="en-US" sz="900" kern="1200" dirty="0"/>
        </a:p>
      </dsp:txBody>
      <dsp:txXfrm>
        <a:off x="383318" y="2079752"/>
        <a:ext cx="1819815" cy="335080"/>
      </dsp:txXfrm>
    </dsp:sp>
    <dsp:sp modelId="{5A3D0719-BFAE-4BF4-B852-FFFEDD486C02}">
      <dsp:nvSpPr>
        <dsp:cNvPr id="0" name=""/>
        <dsp:cNvSpPr/>
      </dsp:nvSpPr>
      <dsp:spPr>
        <a:xfrm>
          <a:off x="246343"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476C256-7409-4AA2-9830-F4D2B80A18E9}">
      <dsp:nvSpPr>
        <dsp:cNvPr id="0" name=""/>
        <dsp:cNvSpPr/>
      </dsp:nvSpPr>
      <dsp:spPr>
        <a:xfrm>
          <a:off x="383318"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Spring</a:t>
          </a:r>
          <a:r>
            <a:rPr lang="zh-CN" altLang="en-US" sz="900" b="1" i="0" kern="1200" dirty="0" smtClean="0"/>
            <a:t>容器</a:t>
          </a:r>
          <a:endParaRPr lang="zh-CN" altLang="en-US" sz="900" kern="1200" dirty="0"/>
        </a:p>
      </dsp:txBody>
      <dsp:txXfrm>
        <a:off x="383318" y="2414832"/>
        <a:ext cx="1819815" cy="335080"/>
      </dsp:txXfrm>
    </dsp:sp>
    <dsp:sp modelId="{73B83CA1-8627-4F8B-BCC0-1478E726557E}">
      <dsp:nvSpPr>
        <dsp:cNvPr id="0" name=""/>
        <dsp:cNvSpPr/>
      </dsp:nvSpPr>
      <dsp:spPr>
        <a:xfrm>
          <a:off x="246343"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C7AAC3B-34D9-43E4-99BB-623EB7D3C31B}">
      <dsp:nvSpPr>
        <dsp:cNvPr id="0" name=""/>
        <dsp:cNvSpPr/>
      </dsp:nvSpPr>
      <dsp:spPr>
        <a:xfrm>
          <a:off x="383318"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smtClean="0"/>
            <a:t>利用</a:t>
          </a:r>
          <a:r>
            <a:rPr lang="en-US" altLang="zh-CN" sz="900" b="1" i="0" kern="1200" smtClean="0"/>
            <a:t>@</a:t>
          </a:r>
          <a:r>
            <a:rPr lang="en-US" sz="900" b="1" i="0" kern="1200" smtClean="0"/>
            <a:t>Bean</a:t>
          </a:r>
          <a:r>
            <a:rPr lang="zh-CN" altLang="en-US" sz="900" b="1" i="0" kern="1200" smtClean="0"/>
            <a:t>注解</a:t>
          </a:r>
          <a:endParaRPr lang="zh-CN" altLang="en-US" sz="900" kern="1200" dirty="0"/>
        </a:p>
      </dsp:txBody>
      <dsp:txXfrm>
        <a:off x="383318" y="2749912"/>
        <a:ext cx="1819815" cy="335080"/>
      </dsp:txXfrm>
    </dsp:sp>
    <dsp:sp modelId="{8FA45930-1B9C-4FE9-9C6D-41957A1F2D95}">
      <dsp:nvSpPr>
        <dsp:cNvPr id="0" name=""/>
        <dsp:cNvSpPr/>
      </dsp:nvSpPr>
      <dsp:spPr>
        <a:xfrm>
          <a:off x="246343"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F3E0A4-AF27-412E-88D8-68D411823ABE}">
      <dsp:nvSpPr>
        <dsp:cNvPr id="0" name=""/>
        <dsp:cNvSpPr/>
      </dsp:nvSpPr>
      <dsp:spPr>
        <a:xfrm>
          <a:off x="383318"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组件扫描功能</a:t>
          </a:r>
          <a:endParaRPr lang="zh-CN" altLang="en-US" sz="900" kern="1200" dirty="0"/>
        </a:p>
      </dsp:txBody>
      <dsp:txXfrm>
        <a:off x="383318" y="3084992"/>
        <a:ext cx="1819815" cy="335080"/>
      </dsp:txXfrm>
    </dsp:sp>
    <dsp:sp modelId="{24049D48-2BF7-44F1-A32D-D19F42639DEE}">
      <dsp:nvSpPr>
        <dsp:cNvPr id="0" name=""/>
        <dsp:cNvSpPr/>
      </dsp:nvSpPr>
      <dsp:spPr>
        <a:xfrm>
          <a:off x="246343" y="351573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B4EAEF8-09A7-43EE-9591-14C0F83DD72C}">
      <dsp:nvSpPr>
        <dsp:cNvPr id="0" name=""/>
        <dsp:cNvSpPr/>
      </dsp:nvSpPr>
      <dsp:spPr>
        <a:xfrm>
          <a:off x="383318" y="342007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err="1" smtClean="0"/>
            <a:t>SpringBoot</a:t>
          </a:r>
          <a:r>
            <a:rPr lang="en-US" sz="900" b="1" i="0" kern="1200" dirty="0" smtClean="0"/>
            <a:t> </a:t>
          </a:r>
          <a:endParaRPr lang="zh-CN" altLang="en-US" sz="900" kern="1200" dirty="0"/>
        </a:p>
      </dsp:txBody>
      <dsp:txXfrm>
        <a:off x="383318" y="3420072"/>
        <a:ext cx="1819815" cy="335080"/>
      </dsp:txXfrm>
    </dsp:sp>
    <dsp:sp modelId="{4C5BDB7D-7419-4A5F-A3DB-A26512B81F8E}">
      <dsp:nvSpPr>
        <dsp:cNvPr id="0" name=""/>
        <dsp:cNvSpPr/>
      </dsp:nvSpPr>
      <dsp:spPr>
        <a:xfrm>
          <a:off x="246343" y="385081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3CC7037-4BC9-463C-BD60-A0EB8C148020}">
      <dsp:nvSpPr>
        <dsp:cNvPr id="0" name=""/>
        <dsp:cNvSpPr/>
      </dsp:nvSpPr>
      <dsp:spPr>
        <a:xfrm>
          <a:off x="383318" y="375515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Maven </a:t>
          </a:r>
          <a:r>
            <a:rPr lang="zh-CN" altLang="en-US" sz="900" b="1" i="0" kern="1200" dirty="0" smtClean="0"/>
            <a:t>配置</a:t>
          </a:r>
          <a:endParaRPr lang="zh-CN" altLang="en-US" sz="900" kern="1200" dirty="0"/>
        </a:p>
      </dsp:txBody>
      <dsp:txXfrm>
        <a:off x="383318" y="3755153"/>
        <a:ext cx="1819815" cy="335080"/>
      </dsp:txXfrm>
    </dsp:sp>
    <dsp:sp modelId="{35433909-CFD4-4690-A54B-1CE61A1D0955}">
      <dsp:nvSpPr>
        <dsp:cNvPr id="0" name=""/>
        <dsp:cNvSpPr/>
      </dsp:nvSpPr>
      <dsp:spPr>
        <a:xfrm>
          <a:off x="246343" y="418589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F8E9E8F-7DBA-4DEC-93F5-82172FA646F4}">
      <dsp:nvSpPr>
        <dsp:cNvPr id="0" name=""/>
        <dsp:cNvSpPr/>
      </dsp:nvSpPr>
      <dsp:spPr>
        <a:xfrm>
          <a:off x="383318" y="409023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Spring MVC</a:t>
          </a:r>
          <a:endParaRPr lang="zh-CN" altLang="en-US" sz="900" kern="1200" dirty="0"/>
        </a:p>
      </dsp:txBody>
      <dsp:txXfrm>
        <a:off x="383318" y="4090233"/>
        <a:ext cx="1819815" cy="335080"/>
      </dsp:txXfrm>
    </dsp:sp>
    <dsp:sp modelId="{8B99E2BE-9F33-4FFE-AA40-9CF3188E0E06}">
      <dsp:nvSpPr>
        <dsp:cNvPr id="0" name=""/>
        <dsp:cNvSpPr/>
      </dsp:nvSpPr>
      <dsp:spPr>
        <a:xfrm>
          <a:off x="246343" y="452097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8BA45F5-7205-42C3-B2DA-C00C2A32F745}">
      <dsp:nvSpPr>
        <dsp:cNvPr id="0" name=""/>
        <dsp:cNvSpPr/>
      </dsp:nvSpPr>
      <dsp:spPr>
        <a:xfrm>
          <a:off x="383318" y="442531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使用</a:t>
          </a:r>
          <a:r>
            <a:rPr lang="en-US" altLang="zh-CN" sz="900" b="1" i="0" kern="1200" dirty="0" err="1" smtClean="0"/>
            <a:t>Thymeleaf</a:t>
          </a:r>
          <a:r>
            <a:rPr lang="en-US" altLang="zh-CN" sz="900" b="1" i="0" kern="1200" dirty="0" smtClean="0"/>
            <a:t> </a:t>
          </a:r>
          <a:r>
            <a:rPr lang="zh-CN" altLang="en-US" sz="900" b="1" i="0" kern="1200" dirty="0" smtClean="0"/>
            <a:t>作为视图</a:t>
          </a:r>
          <a:endParaRPr lang="zh-CN" altLang="en-US" sz="900" kern="1200" dirty="0"/>
        </a:p>
      </dsp:txBody>
      <dsp:txXfrm>
        <a:off x="383318" y="4425313"/>
        <a:ext cx="1819815" cy="335080"/>
      </dsp:txXfrm>
    </dsp:sp>
    <dsp:sp modelId="{EEF5871B-EE30-4BD4-9569-36AE1775AB1C}">
      <dsp:nvSpPr>
        <dsp:cNvPr id="0" name=""/>
        <dsp:cNvSpPr/>
      </dsp:nvSpPr>
      <dsp:spPr>
        <a:xfrm>
          <a:off x="246343" y="4856059"/>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9241F7-7725-4151-966D-8EEBC77D37CA}">
      <dsp:nvSpPr>
        <dsp:cNvPr id="0" name=""/>
        <dsp:cNvSpPr/>
      </dsp:nvSpPr>
      <dsp:spPr>
        <a:xfrm>
          <a:off x="383318" y="476039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err="1" smtClean="0"/>
            <a:t>mybatis</a:t>
          </a:r>
          <a:endParaRPr lang="zh-CN" altLang="en-US" sz="900" kern="1200" dirty="0"/>
        </a:p>
      </dsp:txBody>
      <dsp:txXfrm>
        <a:off x="383318" y="4760393"/>
        <a:ext cx="1819815" cy="335080"/>
      </dsp:txXfrm>
    </dsp:sp>
    <dsp:sp modelId="{AEEF6E09-5013-4741-9548-75FA16EAAD23}">
      <dsp:nvSpPr>
        <dsp:cNvPr id="0" name=""/>
        <dsp:cNvSpPr/>
      </dsp:nvSpPr>
      <dsp:spPr>
        <a:xfrm>
          <a:off x="2300973"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5151DBD-16CA-44DC-B77B-AD7872603A0B}">
      <dsp:nvSpPr>
        <dsp:cNvPr id="0" name=""/>
        <dsp:cNvSpPr/>
      </dsp:nvSpPr>
      <dsp:spPr>
        <a:xfrm>
          <a:off x="2300973"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A5F79D-8AED-4E38-AD6B-BE4082FB0001}">
      <dsp:nvSpPr>
        <dsp:cNvPr id="0" name=""/>
        <dsp:cNvSpPr/>
      </dsp:nvSpPr>
      <dsp:spPr>
        <a:xfrm>
          <a:off x="2300973"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kern="1200" dirty="0" err="1" smtClean="0"/>
            <a:t>Vue</a:t>
          </a:r>
          <a:endParaRPr lang="zh-CN" altLang="en-US" sz="1800" kern="1200" dirty="0"/>
        </a:p>
      </dsp:txBody>
      <dsp:txXfrm>
        <a:off x="2300973" y="0"/>
        <a:ext cx="1956791" cy="413555"/>
      </dsp:txXfrm>
    </dsp:sp>
    <dsp:sp modelId="{CD170198-DFD9-4BAB-925E-30A6C4149ED7}">
      <dsp:nvSpPr>
        <dsp:cNvPr id="0" name=""/>
        <dsp:cNvSpPr/>
      </dsp:nvSpPr>
      <dsp:spPr>
        <a:xfrm>
          <a:off x="2300973"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1BB33E-396A-43B7-A926-780A455DCA6F}">
      <dsp:nvSpPr>
        <dsp:cNvPr id="0" name=""/>
        <dsp:cNvSpPr/>
      </dsp:nvSpPr>
      <dsp:spPr>
        <a:xfrm>
          <a:off x="2437949"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MVVM</a:t>
          </a:r>
          <a:endParaRPr lang="zh-CN" altLang="en-US" sz="900" kern="1200" dirty="0"/>
        </a:p>
      </dsp:txBody>
      <dsp:txXfrm>
        <a:off x="2437949" y="739431"/>
        <a:ext cx="1819815" cy="335080"/>
      </dsp:txXfrm>
    </dsp:sp>
    <dsp:sp modelId="{DCCD14A6-2744-471A-A569-D91DA1D044A5}">
      <dsp:nvSpPr>
        <dsp:cNvPr id="0" name=""/>
        <dsp:cNvSpPr/>
      </dsp:nvSpPr>
      <dsp:spPr>
        <a:xfrm>
          <a:off x="2300973"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6BF0864-A169-4ADE-BB80-87338D7AAE00}">
      <dsp:nvSpPr>
        <dsp:cNvPr id="0" name=""/>
        <dsp:cNvSpPr/>
      </dsp:nvSpPr>
      <dsp:spPr>
        <a:xfrm>
          <a:off x="2437949"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DOM</a:t>
          </a:r>
          <a:endParaRPr lang="zh-CN" altLang="en-US" sz="900" kern="1200" dirty="0"/>
        </a:p>
      </dsp:txBody>
      <dsp:txXfrm>
        <a:off x="2437949" y="1074511"/>
        <a:ext cx="1819815" cy="335080"/>
      </dsp:txXfrm>
    </dsp:sp>
    <dsp:sp modelId="{581E1707-6694-40CF-9612-0523681E3639}">
      <dsp:nvSpPr>
        <dsp:cNvPr id="0" name=""/>
        <dsp:cNvSpPr/>
      </dsp:nvSpPr>
      <dsp:spPr>
        <a:xfrm>
          <a:off x="2300973"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8E91049-B364-474B-9271-5474BC451EAD}">
      <dsp:nvSpPr>
        <dsp:cNvPr id="0" name=""/>
        <dsp:cNvSpPr/>
      </dsp:nvSpPr>
      <dsp:spPr>
        <a:xfrm>
          <a:off x="2437949"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MVC</a:t>
          </a:r>
          <a:endParaRPr lang="zh-CN" altLang="en-US" sz="900" kern="1200" dirty="0"/>
        </a:p>
      </dsp:txBody>
      <dsp:txXfrm>
        <a:off x="2437949" y="1409591"/>
        <a:ext cx="1819815" cy="335080"/>
      </dsp:txXfrm>
    </dsp:sp>
    <dsp:sp modelId="{53318490-84D4-4709-AA7E-C08A378366DB}">
      <dsp:nvSpPr>
        <dsp:cNvPr id="0" name=""/>
        <dsp:cNvSpPr/>
      </dsp:nvSpPr>
      <dsp:spPr>
        <a:xfrm>
          <a:off x="2300973"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0CF52DF-9B10-4A5E-A12E-221555CC8C55}">
      <dsp:nvSpPr>
        <dsp:cNvPr id="0" name=""/>
        <dsp:cNvSpPr/>
      </dsp:nvSpPr>
      <dsp:spPr>
        <a:xfrm>
          <a:off x="2437949"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引入</a:t>
          </a:r>
          <a:r>
            <a:rPr lang="en-US" sz="900" b="1" i="0" kern="1200" dirty="0" smtClean="0"/>
            <a:t>VUE</a:t>
          </a:r>
          <a:r>
            <a:rPr lang="zh-CN" altLang="en-US" sz="900" b="1" i="0" kern="1200" dirty="0" smtClean="0"/>
            <a:t>框架</a:t>
          </a:r>
          <a:endParaRPr lang="zh-CN" altLang="en-US" sz="900" kern="1200" dirty="0"/>
        </a:p>
      </dsp:txBody>
      <dsp:txXfrm>
        <a:off x="2437949" y="1744671"/>
        <a:ext cx="1819815" cy="335080"/>
      </dsp:txXfrm>
    </dsp:sp>
    <dsp:sp modelId="{146232C9-D64F-4F07-9DF5-54F2737FB326}">
      <dsp:nvSpPr>
        <dsp:cNvPr id="0" name=""/>
        <dsp:cNvSpPr/>
      </dsp:nvSpPr>
      <dsp:spPr>
        <a:xfrm>
          <a:off x="2300973"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2B268F0-8386-4DDC-9598-36D4CF8C707C}">
      <dsp:nvSpPr>
        <dsp:cNvPr id="0" name=""/>
        <dsp:cNvSpPr/>
      </dsp:nvSpPr>
      <dsp:spPr>
        <a:xfrm>
          <a:off x="2437949"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VUE</a:t>
          </a:r>
          <a:r>
            <a:rPr lang="zh-CN" altLang="en-US" sz="900" kern="1200" dirty="0" smtClean="0"/>
            <a:t>原理</a:t>
          </a:r>
          <a:endParaRPr lang="zh-CN" altLang="en-US" sz="900" kern="1200" dirty="0"/>
        </a:p>
      </dsp:txBody>
      <dsp:txXfrm>
        <a:off x="2437949" y="2079752"/>
        <a:ext cx="1819815" cy="335080"/>
      </dsp:txXfrm>
    </dsp:sp>
    <dsp:sp modelId="{D47E4F04-5945-4EF4-8871-E0085877E3C1}">
      <dsp:nvSpPr>
        <dsp:cNvPr id="0" name=""/>
        <dsp:cNvSpPr/>
      </dsp:nvSpPr>
      <dsp:spPr>
        <a:xfrm>
          <a:off x="2300973"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D7CC20-C87D-4D7F-8B16-8D1C4B983CC1}">
      <dsp:nvSpPr>
        <dsp:cNvPr id="0" name=""/>
        <dsp:cNvSpPr/>
      </dsp:nvSpPr>
      <dsp:spPr>
        <a:xfrm>
          <a:off x="2437949"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安装</a:t>
          </a:r>
          <a:r>
            <a:rPr lang="en-US" altLang="zh-CN" sz="900" b="1" i="0" kern="1200" dirty="0" err="1" smtClean="0"/>
            <a:t>Vue</a:t>
          </a:r>
          <a:r>
            <a:rPr lang="zh-CN" altLang="en-US" sz="900" b="1" i="0" kern="1200" dirty="0" smtClean="0"/>
            <a:t>插件</a:t>
          </a:r>
          <a:endParaRPr lang="zh-CN" altLang="en-US" sz="900" kern="1200" dirty="0"/>
        </a:p>
      </dsp:txBody>
      <dsp:txXfrm>
        <a:off x="2437949" y="2414832"/>
        <a:ext cx="1819815" cy="335080"/>
      </dsp:txXfrm>
    </dsp:sp>
    <dsp:sp modelId="{87BA4B2A-90A2-4549-B7FA-92396D3F6DBB}">
      <dsp:nvSpPr>
        <dsp:cNvPr id="0" name=""/>
        <dsp:cNvSpPr/>
      </dsp:nvSpPr>
      <dsp:spPr>
        <a:xfrm>
          <a:off x="2300973"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4BA8B7E-1D67-4027-AF62-EDE7DC97EABE}">
      <dsp:nvSpPr>
        <dsp:cNvPr id="0" name=""/>
        <dsp:cNvSpPr/>
      </dsp:nvSpPr>
      <dsp:spPr>
        <a:xfrm>
          <a:off x="2437949"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VUE</a:t>
          </a:r>
          <a:r>
            <a:rPr lang="zh-CN" altLang="en-US" sz="900" kern="1200" dirty="0" smtClean="0"/>
            <a:t>使用</a:t>
          </a:r>
          <a:endParaRPr lang="zh-CN" altLang="en-US" sz="900" kern="1200" dirty="0"/>
        </a:p>
      </dsp:txBody>
      <dsp:txXfrm>
        <a:off x="2437949" y="2749912"/>
        <a:ext cx="1819815" cy="335080"/>
      </dsp:txXfrm>
    </dsp:sp>
    <dsp:sp modelId="{6DDBBD0A-0D7C-4143-9824-FF1D6095B6BB}">
      <dsp:nvSpPr>
        <dsp:cNvPr id="0" name=""/>
        <dsp:cNvSpPr/>
      </dsp:nvSpPr>
      <dsp:spPr>
        <a:xfrm>
          <a:off x="2300973"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5237392-9AF6-49EA-AB6E-4A8974D39B3A}">
      <dsp:nvSpPr>
        <dsp:cNvPr id="0" name=""/>
        <dsp:cNvSpPr/>
      </dsp:nvSpPr>
      <dsp:spPr>
        <a:xfrm>
          <a:off x="2437949"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实训</a:t>
          </a:r>
          <a:endParaRPr lang="zh-CN" altLang="en-US" sz="900" kern="1200" dirty="0"/>
        </a:p>
      </dsp:txBody>
      <dsp:txXfrm>
        <a:off x="2437949" y="3084992"/>
        <a:ext cx="1819815" cy="335080"/>
      </dsp:txXfrm>
    </dsp:sp>
    <dsp:sp modelId="{E3F73F0B-97CD-4428-8466-06C9EB9FF09F}">
      <dsp:nvSpPr>
        <dsp:cNvPr id="0" name=""/>
        <dsp:cNvSpPr/>
      </dsp:nvSpPr>
      <dsp:spPr>
        <a:xfrm>
          <a:off x="4355604"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1AC247D-9067-46EF-B414-A1620CA27B54}">
      <dsp:nvSpPr>
        <dsp:cNvPr id="0" name=""/>
        <dsp:cNvSpPr/>
      </dsp:nvSpPr>
      <dsp:spPr>
        <a:xfrm>
          <a:off x="4355604"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271978A-0352-4D25-BC11-9C0262612BBC}">
      <dsp:nvSpPr>
        <dsp:cNvPr id="0" name=""/>
        <dsp:cNvSpPr/>
      </dsp:nvSpPr>
      <dsp:spPr>
        <a:xfrm>
          <a:off x="4355604"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en-US" sz="1800" kern="1200" dirty="0" smtClean="0"/>
            <a:t>Swagger</a:t>
          </a:r>
          <a:endParaRPr lang="zh-CN" altLang="en-US" sz="1800" kern="1200" dirty="0"/>
        </a:p>
      </dsp:txBody>
      <dsp:txXfrm>
        <a:off x="4355604" y="0"/>
        <a:ext cx="1956791" cy="413555"/>
      </dsp:txXfrm>
    </dsp:sp>
    <dsp:sp modelId="{814AEF0F-7162-42AB-8420-1768B777A956}">
      <dsp:nvSpPr>
        <dsp:cNvPr id="0" name=""/>
        <dsp:cNvSpPr/>
      </dsp:nvSpPr>
      <dsp:spPr>
        <a:xfrm>
          <a:off x="4355604"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51A005F-E5DF-4315-A899-D174B86B5AAF}">
      <dsp:nvSpPr>
        <dsp:cNvPr id="0" name=""/>
        <dsp:cNvSpPr/>
      </dsp:nvSpPr>
      <dsp:spPr>
        <a:xfrm>
          <a:off x="4492579"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API</a:t>
          </a:r>
          <a:endParaRPr lang="zh-CN" altLang="en-US" sz="900" kern="1200" dirty="0"/>
        </a:p>
      </dsp:txBody>
      <dsp:txXfrm>
        <a:off x="4492579" y="739431"/>
        <a:ext cx="1819815" cy="335080"/>
      </dsp:txXfrm>
    </dsp:sp>
    <dsp:sp modelId="{B395B91A-4DAD-441F-8986-5116FE6CCDED}">
      <dsp:nvSpPr>
        <dsp:cNvPr id="0" name=""/>
        <dsp:cNvSpPr/>
      </dsp:nvSpPr>
      <dsp:spPr>
        <a:xfrm>
          <a:off x="4355604"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7EA672-BA83-46C3-8D1A-BDCE1323DDD9}">
      <dsp:nvSpPr>
        <dsp:cNvPr id="0" name=""/>
        <dsp:cNvSpPr/>
      </dsp:nvSpPr>
      <dsp:spPr>
        <a:xfrm>
          <a:off x="4492579"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RESTFUL</a:t>
          </a:r>
          <a:endParaRPr lang="zh-CN" altLang="en-US" sz="900" kern="1200" dirty="0"/>
        </a:p>
      </dsp:txBody>
      <dsp:txXfrm>
        <a:off x="4492579" y="1074511"/>
        <a:ext cx="1819815" cy="335080"/>
      </dsp:txXfrm>
    </dsp:sp>
    <dsp:sp modelId="{EFA6CFEB-456A-40AC-9AE5-AA3E2C47094F}">
      <dsp:nvSpPr>
        <dsp:cNvPr id="0" name=""/>
        <dsp:cNvSpPr/>
      </dsp:nvSpPr>
      <dsp:spPr>
        <a:xfrm>
          <a:off x="4355604"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54859F4-4BAE-4711-9E29-3393CF3D04D7}">
      <dsp:nvSpPr>
        <dsp:cNvPr id="0" name=""/>
        <dsp:cNvSpPr/>
      </dsp:nvSpPr>
      <dsp:spPr>
        <a:xfrm>
          <a:off x="4492579"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Swagger</a:t>
          </a:r>
          <a:endParaRPr lang="zh-CN" altLang="en-US" sz="900" kern="1200" dirty="0"/>
        </a:p>
      </dsp:txBody>
      <dsp:txXfrm>
        <a:off x="4492579" y="1409591"/>
        <a:ext cx="1819815" cy="335080"/>
      </dsp:txXfrm>
    </dsp:sp>
    <dsp:sp modelId="{66F66175-4EFA-4420-B872-71D501AD5057}">
      <dsp:nvSpPr>
        <dsp:cNvPr id="0" name=""/>
        <dsp:cNvSpPr/>
      </dsp:nvSpPr>
      <dsp:spPr>
        <a:xfrm>
          <a:off x="4355604"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CD08AA-DA0B-4EC7-B631-3EB214E44CE6}">
      <dsp:nvSpPr>
        <dsp:cNvPr id="0" name=""/>
        <dsp:cNvSpPr/>
      </dsp:nvSpPr>
      <dsp:spPr>
        <a:xfrm>
          <a:off x="4492579"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NPM</a:t>
          </a:r>
          <a:endParaRPr lang="zh-CN" altLang="en-US" sz="900" kern="1200" dirty="0"/>
        </a:p>
      </dsp:txBody>
      <dsp:txXfrm>
        <a:off x="4492579" y="1744671"/>
        <a:ext cx="1819815" cy="335080"/>
      </dsp:txXfrm>
    </dsp:sp>
    <dsp:sp modelId="{A514BA95-9DF8-4197-8C2F-864C10CA6F85}">
      <dsp:nvSpPr>
        <dsp:cNvPr id="0" name=""/>
        <dsp:cNvSpPr/>
      </dsp:nvSpPr>
      <dsp:spPr>
        <a:xfrm>
          <a:off x="4355604"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A2436DE-0B7C-4A49-8C23-22DBDE61D232}">
      <dsp:nvSpPr>
        <dsp:cNvPr id="0" name=""/>
        <dsp:cNvSpPr/>
      </dsp:nvSpPr>
      <dsp:spPr>
        <a:xfrm>
          <a:off x="4492579"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err="1" smtClean="0"/>
            <a:t>SpringFox</a:t>
          </a:r>
          <a:endParaRPr lang="zh-CN" altLang="en-US" sz="900" kern="1200" dirty="0"/>
        </a:p>
      </dsp:txBody>
      <dsp:txXfrm>
        <a:off x="4492579" y="2079752"/>
        <a:ext cx="1819815" cy="335080"/>
      </dsp:txXfrm>
    </dsp:sp>
    <dsp:sp modelId="{4C211BA8-E197-46A2-A0B6-25C69619A3C1}">
      <dsp:nvSpPr>
        <dsp:cNvPr id="0" name=""/>
        <dsp:cNvSpPr/>
      </dsp:nvSpPr>
      <dsp:spPr>
        <a:xfrm>
          <a:off x="4355604"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63BD8BE-2B34-4AEE-80DF-6DEB17CC0F4C}">
      <dsp:nvSpPr>
        <dsp:cNvPr id="0" name=""/>
        <dsp:cNvSpPr/>
      </dsp:nvSpPr>
      <dsp:spPr>
        <a:xfrm>
          <a:off x="4492579"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导出</a:t>
          </a:r>
          <a:r>
            <a:rPr lang="en-US" altLang="zh-CN" sz="900" kern="1200" dirty="0" smtClean="0"/>
            <a:t>API</a:t>
          </a:r>
          <a:r>
            <a:rPr lang="zh-CN" altLang="en-US" sz="900" kern="1200" dirty="0" smtClean="0"/>
            <a:t>文档</a:t>
          </a:r>
          <a:endParaRPr lang="zh-CN" altLang="en-US" sz="900" kern="1200" dirty="0"/>
        </a:p>
      </dsp:txBody>
      <dsp:txXfrm>
        <a:off x="4492579" y="2414832"/>
        <a:ext cx="1819815" cy="335080"/>
      </dsp:txXfrm>
    </dsp:sp>
    <dsp:sp modelId="{EE3535A6-2B4E-428D-A173-47ED8F3D61D4}">
      <dsp:nvSpPr>
        <dsp:cNvPr id="0" name=""/>
        <dsp:cNvSpPr/>
      </dsp:nvSpPr>
      <dsp:spPr>
        <a:xfrm>
          <a:off x="4355604"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C523D70-E79E-4F15-B7AD-7C31745A6650}">
      <dsp:nvSpPr>
        <dsp:cNvPr id="0" name=""/>
        <dsp:cNvSpPr/>
      </dsp:nvSpPr>
      <dsp:spPr>
        <a:xfrm>
          <a:off x="4492579"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与</a:t>
          </a:r>
          <a:r>
            <a:rPr lang="en-US" altLang="zh-CN" sz="900" kern="1200" dirty="0" err="1" smtClean="0"/>
            <a:t>springboot</a:t>
          </a:r>
          <a:r>
            <a:rPr lang="zh-CN" altLang="en-US" sz="900" kern="1200" dirty="0" smtClean="0"/>
            <a:t>集成</a:t>
          </a:r>
          <a:endParaRPr lang="zh-CN" altLang="en-US" sz="900" kern="1200" dirty="0"/>
        </a:p>
      </dsp:txBody>
      <dsp:txXfrm>
        <a:off x="4492579" y="2749912"/>
        <a:ext cx="1819815" cy="335080"/>
      </dsp:txXfrm>
    </dsp:sp>
    <dsp:sp modelId="{E500B32F-89AB-4384-96B3-08B728AB2246}">
      <dsp:nvSpPr>
        <dsp:cNvPr id="0" name=""/>
        <dsp:cNvSpPr/>
      </dsp:nvSpPr>
      <dsp:spPr>
        <a:xfrm>
          <a:off x="4355604"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CBBFE19-F858-457D-8D9C-92325BAE697B}">
      <dsp:nvSpPr>
        <dsp:cNvPr id="0" name=""/>
        <dsp:cNvSpPr/>
      </dsp:nvSpPr>
      <dsp:spPr>
        <a:xfrm>
          <a:off x="4492579"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使用</a:t>
          </a:r>
          <a:r>
            <a:rPr lang="en-US" altLang="zh-CN" sz="900" kern="1200" dirty="0" smtClean="0"/>
            <a:t>swagger-UI</a:t>
          </a:r>
          <a:endParaRPr lang="zh-CN" altLang="en-US" sz="900" kern="1200" dirty="0"/>
        </a:p>
      </dsp:txBody>
      <dsp:txXfrm>
        <a:off x="4492579" y="3084992"/>
        <a:ext cx="1819815" cy="335080"/>
      </dsp:txXfrm>
    </dsp:sp>
    <dsp:sp modelId="{CC6EC75E-A678-4690-BDA5-E43B40A616F4}">
      <dsp:nvSpPr>
        <dsp:cNvPr id="0" name=""/>
        <dsp:cNvSpPr/>
      </dsp:nvSpPr>
      <dsp:spPr>
        <a:xfrm>
          <a:off x="4355604" y="351573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B93D694-FBE6-427E-BF7D-81D0A645A448}">
      <dsp:nvSpPr>
        <dsp:cNvPr id="0" name=""/>
        <dsp:cNvSpPr/>
      </dsp:nvSpPr>
      <dsp:spPr>
        <a:xfrm>
          <a:off x="4492579" y="342007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Swagger-</a:t>
          </a:r>
          <a:r>
            <a:rPr lang="en-US" altLang="zh-CN" sz="900" kern="1200" dirty="0" err="1" smtClean="0"/>
            <a:t>apioperation</a:t>
          </a:r>
          <a:endParaRPr lang="zh-CN" altLang="en-US" sz="900" kern="1200" dirty="0"/>
        </a:p>
      </dsp:txBody>
      <dsp:txXfrm>
        <a:off x="4492579" y="3420072"/>
        <a:ext cx="1819815" cy="335080"/>
      </dsp:txXfrm>
    </dsp:sp>
    <dsp:sp modelId="{758560F7-66D8-4485-887C-B1F03C607061}">
      <dsp:nvSpPr>
        <dsp:cNvPr id="0" name=""/>
        <dsp:cNvSpPr/>
      </dsp:nvSpPr>
      <dsp:spPr>
        <a:xfrm>
          <a:off x="4355604" y="385081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798DF61-5239-4B22-900C-B70867B20EA2}">
      <dsp:nvSpPr>
        <dsp:cNvPr id="0" name=""/>
        <dsp:cNvSpPr/>
      </dsp:nvSpPr>
      <dsp:spPr>
        <a:xfrm>
          <a:off x="4492579" y="375515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接口编程</a:t>
          </a:r>
          <a:endParaRPr lang="zh-CN" altLang="en-US" sz="900" kern="1200" dirty="0"/>
        </a:p>
      </dsp:txBody>
      <dsp:txXfrm>
        <a:off x="4492579" y="3755153"/>
        <a:ext cx="1819815" cy="335080"/>
      </dsp:txXfrm>
    </dsp:sp>
    <dsp:sp modelId="{535C4D26-A4BE-4A44-AAC0-503FC6AA0441}">
      <dsp:nvSpPr>
        <dsp:cNvPr id="0" name=""/>
        <dsp:cNvSpPr/>
      </dsp:nvSpPr>
      <dsp:spPr>
        <a:xfrm>
          <a:off x="4355604" y="418589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4B37A9F-3DC7-4906-968C-618C2D3F0ACC}">
      <dsp:nvSpPr>
        <dsp:cNvPr id="0" name=""/>
        <dsp:cNvSpPr/>
      </dsp:nvSpPr>
      <dsp:spPr>
        <a:xfrm>
          <a:off x="4492579" y="409023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实训</a:t>
          </a:r>
          <a:endParaRPr lang="zh-CN" altLang="en-US" sz="900" kern="1200" dirty="0"/>
        </a:p>
      </dsp:txBody>
      <dsp:txXfrm>
        <a:off x="4492579" y="4090233"/>
        <a:ext cx="1819815" cy="335080"/>
      </dsp:txXfrm>
    </dsp:sp>
    <dsp:sp modelId="{5116B579-7F7E-4F5C-A3B6-A6971423DABC}">
      <dsp:nvSpPr>
        <dsp:cNvPr id="0" name=""/>
        <dsp:cNvSpPr/>
      </dsp:nvSpPr>
      <dsp:spPr>
        <a:xfrm>
          <a:off x="6410235"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8DAEF4-85A8-4E11-ADF4-FA4B5B905AC8}">
      <dsp:nvSpPr>
        <dsp:cNvPr id="0" name=""/>
        <dsp:cNvSpPr/>
      </dsp:nvSpPr>
      <dsp:spPr>
        <a:xfrm>
          <a:off x="6410235"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F666BD1-7FBC-4A97-A482-94D832384093}">
      <dsp:nvSpPr>
        <dsp:cNvPr id="0" name=""/>
        <dsp:cNvSpPr/>
      </dsp:nvSpPr>
      <dsp:spPr>
        <a:xfrm>
          <a:off x="6410235"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kern="1200" dirty="0" smtClean="0"/>
            <a:t>Spring cloud</a:t>
          </a:r>
          <a:endParaRPr lang="zh-CN" altLang="en-US" sz="1800" kern="1200" dirty="0"/>
        </a:p>
      </dsp:txBody>
      <dsp:txXfrm>
        <a:off x="6410235" y="0"/>
        <a:ext cx="1956791" cy="413555"/>
      </dsp:txXfrm>
    </dsp:sp>
    <dsp:sp modelId="{BD7EEBE6-3363-45F7-B960-9965037DBB44}">
      <dsp:nvSpPr>
        <dsp:cNvPr id="0" name=""/>
        <dsp:cNvSpPr/>
      </dsp:nvSpPr>
      <dsp:spPr>
        <a:xfrm>
          <a:off x="6410235"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F4F3F4F-8A4C-4661-B3C4-1DA1DE4C8F38}">
      <dsp:nvSpPr>
        <dsp:cNvPr id="0" name=""/>
        <dsp:cNvSpPr/>
      </dsp:nvSpPr>
      <dsp:spPr>
        <a:xfrm>
          <a:off x="6547210"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微服务</a:t>
          </a:r>
          <a:endParaRPr lang="zh-CN" altLang="en-US" sz="900" kern="1200" dirty="0"/>
        </a:p>
      </dsp:txBody>
      <dsp:txXfrm>
        <a:off x="6547210" y="739431"/>
        <a:ext cx="1819815" cy="335080"/>
      </dsp:txXfrm>
    </dsp:sp>
    <dsp:sp modelId="{2F332FE8-860C-473B-A707-062604912574}">
      <dsp:nvSpPr>
        <dsp:cNvPr id="0" name=""/>
        <dsp:cNvSpPr/>
      </dsp:nvSpPr>
      <dsp:spPr>
        <a:xfrm>
          <a:off x="6410235"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9F44C8-5D9D-4B00-82ED-158C5663CDCA}">
      <dsp:nvSpPr>
        <dsp:cNvPr id="0" name=""/>
        <dsp:cNvSpPr/>
      </dsp:nvSpPr>
      <dsp:spPr>
        <a:xfrm>
          <a:off x="6547210"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Spring boot</a:t>
          </a:r>
          <a:r>
            <a:rPr lang="zh-CN" altLang="en-US" sz="900" kern="1200" dirty="0" smtClean="0"/>
            <a:t>与</a:t>
          </a:r>
          <a:r>
            <a:rPr lang="en-US" altLang="zh-CN" sz="900" kern="1200" dirty="0" smtClean="0"/>
            <a:t>cloud</a:t>
          </a:r>
          <a:endParaRPr lang="zh-CN" altLang="en-US" sz="900" kern="1200" dirty="0"/>
        </a:p>
      </dsp:txBody>
      <dsp:txXfrm>
        <a:off x="6547210" y="1074511"/>
        <a:ext cx="1819815" cy="335080"/>
      </dsp:txXfrm>
    </dsp:sp>
    <dsp:sp modelId="{A8F9813F-6AA6-4385-99E0-6EB19F6269EA}">
      <dsp:nvSpPr>
        <dsp:cNvPr id="0" name=""/>
        <dsp:cNvSpPr/>
      </dsp:nvSpPr>
      <dsp:spPr>
        <a:xfrm>
          <a:off x="6410235"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3C4F8FE-8C37-439D-A525-BF9B20D25D4F}">
      <dsp:nvSpPr>
        <dsp:cNvPr id="0" name=""/>
        <dsp:cNvSpPr/>
      </dsp:nvSpPr>
      <dsp:spPr>
        <a:xfrm>
          <a:off x="6547210"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核心组件</a:t>
          </a:r>
          <a:endParaRPr lang="zh-CN" altLang="en-US" sz="900" kern="1200" dirty="0"/>
        </a:p>
      </dsp:txBody>
      <dsp:txXfrm>
        <a:off x="6547210" y="1409591"/>
        <a:ext cx="1819815" cy="335080"/>
      </dsp:txXfrm>
    </dsp:sp>
    <dsp:sp modelId="{0184E551-1180-49B4-A430-5972B7CCC8EC}">
      <dsp:nvSpPr>
        <dsp:cNvPr id="0" name=""/>
        <dsp:cNvSpPr/>
      </dsp:nvSpPr>
      <dsp:spPr>
        <a:xfrm>
          <a:off x="6410235"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FE639ED-A79E-46EB-B00B-1CC59B5071A4}">
      <dsp:nvSpPr>
        <dsp:cNvPr id="0" name=""/>
        <dsp:cNvSpPr/>
      </dsp:nvSpPr>
      <dsp:spPr>
        <a:xfrm>
          <a:off x="6547210"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核心注解</a:t>
          </a:r>
          <a:endParaRPr lang="zh-CN" altLang="en-US" sz="900" kern="1200" dirty="0"/>
        </a:p>
      </dsp:txBody>
      <dsp:txXfrm>
        <a:off x="6547210" y="1744671"/>
        <a:ext cx="1819815" cy="335080"/>
      </dsp:txXfrm>
    </dsp:sp>
    <dsp:sp modelId="{46C35F25-C439-40B1-9CB5-C8150AAA1E9D}">
      <dsp:nvSpPr>
        <dsp:cNvPr id="0" name=""/>
        <dsp:cNvSpPr/>
      </dsp:nvSpPr>
      <dsp:spPr>
        <a:xfrm>
          <a:off x="6410235"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0F2BF15-A1CE-4C3A-AA1F-5B625417CEA5}">
      <dsp:nvSpPr>
        <dsp:cNvPr id="0" name=""/>
        <dsp:cNvSpPr/>
      </dsp:nvSpPr>
      <dsp:spPr>
        <a:xfrm>
          <a:off x="6547210"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生态圈</a:t>
          </a:r>
          <a:endParaRPr lang="zh-CN" altLang="en-US" sz="900" kern="1200" dirty="0"/>
        </a:p>
      </dsp:txBody>
      <dsp:txXfrm>
        <a:off x="6547210" y="2079752"/>
        <a:ext cx="1819815" cy="335080"/>
      </dsp:txXfrm>
    </dsp:sp>
    <dsp:sp modelId="{7DCB2562-0AA6-4E9E-8B3F-EEF2B9F4B87D}">
      <dsp:nvSpPr>
        <dsp:cNvPr id="0" name=""/>
        <dsp:cNvSpPr/>
      </dsp:nvSpPr>
      <dsp:spPr>
        <a:xfrm>
          <a:off x="6410235"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61B6853-0B85-45A9-B089-396B8547D676}">
      <dsp:nvSpPr>
        <dsp:cNvPr id="0" name=""/>
        <dsp:cNvSpPr/>
      </dsp:nvSpPr>
      <dsp:spPr>
        <a:xfrm>
          <a:off x="6547210"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微服务改造</a:t>
          </a:r>
          <a:endParaRPr lang="zh-CN" altLang="en-US" sz="900" kern="1200" dirty="0"/>
        </a:p>
      </dsp:txBody>
      <dsp:txXfrm>
        <a:off x="6547210" y="2414832"/>
        <a:ext cx="1819815" cy="335080"/>
      </dsp:txXfrm>
    </dsp:sp>
    <dsp:sp modelId="{2AE54274-42A7-4B73-9854-4A913EF43E17}">
      <dsp:nvSpPr>
        <dsp:cNvPr id="0" name=""/>
        <dsp:cNvSpPr/>
      </dsp:nvSpPr>
      <dsp:spPr>
        <a:xfrm>
          <a:off x="6410235"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BA6BCBA-5A63-4E10-BD55-F4D4DB472ECD}">
      <dsp:nvSpPr>
        <dsp:cNvPr id="0" name=""/>
        <dsp:cNvSpPr/>
      </dsp:nvSpPr>
      <dsp:spPr>
        <a:xfrm>
          <a:off x="6547210"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服务注册</a:t>
          </a:r>
          <a:endParaRPr lang="zh-CN" altLang="en-US" sz="900" kern="1200" dirty="0"/>
        </a:p>
      </dsp:txBody>
      <dsp:txXfrm>
        <a:off x="6547210" y="2749912"/>
        <a:ext cx="1819815" cy="335080"/>
      </dsp:txXfrm>
    </dsp:sp>
    <dsp:sp modelId="{CC3FE1E7-1950-4AE2-BF8F-B148711D425B}">
      <dsp:nvSpPr>
        <dsp:cNvPr id="0" name=""/>
        <dsp:cNvSpPr/>
      </dsp:nvSpPr>
      <dsp:spPr>
        <a:xfrm>
          <a:off x="6410235"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4D03BB1-5E78-46FC-9AA3-00049DEF4AB0}">
      <dsp:nvSpPr>
        <dsp:cNvPr id="0" name=""/>
        <dsp:cNvSpPr/>
      </dsp:nvSpPr>
      <dsp:spPr>
        <a:xfrm>
          <a:off x="6547210"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服务发现</a:t>
          </a:r>
          <a:endParaRPr lang="zh-CN" altLang="en-US" sz="900" kern="1200" dirty="0"/>
        </a:p>
      </dsp:txBody>
      <dsp:txXfrm>
        <a:off x="6547210" y="3084992"/>
        <a:ext cx="1819815" cy="335080"/>
      </dsp:txXfrm>
    </dsp:sp>
    <dsp:sp modelId="{660EC063-F6E5-44E8-BC51-D9338BC54A02}">
      <dsp:nvSpPr>
        <dsp:cNvPr id="0" name=""/>
        <dsp:cNvSpPr/>
      </dsp:nvSpPr>
      <dsp:spPr>
        <a:xfrm>
          <a:off x="6410235" y="351573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ED733CB-DC0E-45EC-8209-94508F314B92}">
      <dsp:nvSpPr>
        <dsp:cNvPr id="0" name=""/>
        <dsp:cNvSpPr/>
      </dsp:nvSpPr>
      <dsp:spPr>
        <a:xfrm>
          <a:off x="6547210" y="342007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微服务网关</a:t>
          </a:r>
          <a:endParaRPr lang="zh-CN" altLang="en-US" sz="900" kern="1200" dirty="0"/>
        </a:p>
      </dsp:txBody>
      <dsp:txXfrm>
        <a:off x="6547210" y="3420072"/>
        <a:ext cx="1819815" cy="335080"/>
      </dsp:txXfrm>
    </dsp:sp>
    <dsp:sp modelId="{B11C5D8A-CCD5-4D90-BBDE-1ADED145E57C}">
      <dsp:nvSpPr>
        <dsp:cNvPr id="0" name=""/>
        <dsp:cNvSpPr/>
      </dsp:nvSpPr>
      <dsp:spPr>
        <a:xfrm>
          <a:off x="6410235" y="385081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8808AC-6345-4C34-B03D-CD048562518A}">
      <dsp:nvSpPr>
        <dsp:cNvPr id="0" name=""/>
        <dsp:cNvSpPr/>
      </dsp:nvSpPr>
      <dsp:spPr>
        <a:xfrm>
          <a:off x="6547210" y="375515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安全认证机制</a:t>
          </a:r>
          <a:endParaRPr lang="zh-CN" altLang="en-US" sz="900" kern="1200" dirty="0"/>
        </a:p>
      </dsp:txBody>
      <dsp:txXfrm>
        <a:off x="6547210" y="3755153"/>
        <a:ext cx="1819815" cy="335080"/>
      </dsp:txXfrm>
    </dsp:sp>
    <dsp:sp modelId="{578AB67D-0D45-40BE-9014-972D60C77427}">
      <dsp:nvSpPr>
        <dsp:cNvPr id="0" name=""/>
        <dsp:cNvSpPr/>
      </dsp:nvSpPr>
      <dsp:spPr>
        <a:xfrm>
          <a:off x="6410235" y="418589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A941304-E4CB-44D4-BA78-ED969E856535}">
      <dsp:nvSpPr>
        <dsp:cNvPr id="0" name=""/>
        <dsp:cNvSpPr/>
      </dsp:nvSpPr>
      <dsp:spPr>
        <a:xfrm>
          <a:off x="6547210" y="409023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实训</a:t>
          </a:r>
          <a:endParaRPr lang="zh-CN" altLang="en-US" sz="900" kern="1200" dirty="0"/>
        </a:p>
      </dsp:txBody>
      <dsp:txXfrm>
        <a:off x="6547210" y="4090233"/>
        <a:ext cx="1819815" cy="335080"/>
      </dsp:txXfrm>
    </dsp:sp>
    <dsp:sp modelId="{56DAB62D-0005-4776-BA20-FC67727F3382}">
      <dsp:nvSpPr>
        <dsp:cNvPr id="0" name=""/>
        <dsp:cNvSpPr/>
      </dsp:nvSpPr>
      <dsp:spPr>
        <a:xfrm>
          <a:off x="8464865"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B25C6E7-CC7B-481D-A4C5-46A65616DAC4}">
      <dsp:nvSpPr>
        <dsp:cNvPr id="0" name=""/>
        <dsp:cNvSpPr/>
      </dsp:nvSpPr>
      <dsp:spPr>
        <a:xfrm>
          <a:off x="8464865"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0493526-4A6A-4294-AA8F-B9BB7C119897}">
      <dsp:nvSpPr>
        <dsp:cNvPr id="0" name=""/>
        <dsp:cNvSpPr/>
      </dsp:nvSpPr>
      <dsp:spPr>
        <a:xfrm>
          <a:off x="8464865"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zh-CN" altLang="en-US" sz="1800" kern="1200" dirty="0" smtClean="0"/>
            <a:t>项目开发</a:t>
          </a:r>
          <a:endParaRPr lang="zh-CN" altLang="en-US" sz="1800" kern="1200" dirty="0"/>
        </a:p>
      </dsp:txBody>
      <dsp:txXfrm>
        <a:off x="8464865" y="0"/>
        <a:ext cx="1956791" cy="413555"/>
      </dsp:txXfrm>
    </dsp:sp>
    <dsp:sp modelId="{26EC033E-5D06-499D-8484-1DDC90E23C41}">
      <dsp:nvSpPr>
        <dsp:cNvPr id="0" name=""/>
        <dsp:cNvSpPr/>
      </dsp:nvSpPr>
      <dsp:spPr>
        <a:xfrm>
          <a:off x="8464865"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242772-1C25-4983-A706-AB65F6D52175}">
      <dsp:nvSpPr>
        <dsp:cNvPr id="0" name=""/>
        <dsp:cNvSpPr/>
      </dsp:nvSpPr>
      <dsp:spPr>
        <a:xfrm>
          <a:off x="8601841"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需求文档</a:t>
          </a:r>
          <a:endParaRPr lang="zh-CN" altLang="en-US" sz="900" kern="1200" dirty="0"/>
        </a:p>
      </dsp:txBody>
      <dsp:txXfrm>
        <a:off x="8601841" y="739431"/>
        <a:ext cx="1819815" cy="335080"/>
      </dsp:txXfrm>
    </dsp:sp>
    <dsp:sp modelId="{C4F9907A-D89F-4F48-AB40-91BDB960AA12}">
      <dsp:nvSpPr>
        <dsp:cNvPr id="0" name=""/>
        <dsp:cNvSpPr/>
      </dsp:nvSpPr>
      <dsp:spPr>
        <a:xfrm>
          <a:off x="8464865"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939EACB-8484-4E06-A275-F603E91C82F9}">
      <dsp:nvSpPr>
        <dsp:cNvPr id="0" name=""/>
        <dsp:cNvSpPr/>
      </dsp:nvSpPr>
      <dsp:spPr>
        <a:xfrm>
          <a:off x="8601841"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设计文档</a:t>
          </a:r>
          <a:endParaRPr lang="zh-CN" altLang="en-US" sz="900" kern="1200" dirty="0"/>
        </a:p>
      </dsp:txBody>
      <dsp:txXfrm>
        <a:off x="8601841" y="1074511"/>
        <a:ext cx="1819815" cy="335080"/>
      </dsp:txXfrm>
    </dsp:sp>
    <dsp:sp modelId="{0CA9C9E3-07D7-491D-B434-E4F84211A258}">
      <dsp:nvSpPr>
        <dsp:cNvPr id="0" name=""/>
        <dsp:cNvSpPr/>
      </dsp:nvSpPr>
      <dsp:spPr>
        <a:xfrm>
          <a:off x="8464865"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92CC46B-7432-4F5A-8991-E7C5D2455BDA}">
      <dsp:nvSpPr>
        <dsp:cNvPr id="0" name=""/>
        <dsp:cNvSpPr/>
      </dsp:nvSpPr>
      <dsp:spPr>
        <a:xfrm>
          <a:off x="8601841"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分工开发</a:t>
          </a:r>
          <a:endParaRPr lang="zh-CN" altLang="en-US" sz="900" kern="1200" dirty="0"/>
        </a:p>
      </dsp:txBody>
      <dsp:txXfrm>
        <a:off x="8601841" y="1409591"/>
        <a:ext cx="1819815" cy="335080"/>
      </dsp:txXfrm>
    </dsp:sp>
    <dsp:sp modelId="{51A9647D-70E0-41A6-B65B-1715EFEBC8CF}">
      <dsp:nvSpPr>
        <dsp:cNvPr id="0" name=""/>
        <dsp:cNvSpPr/>
      </dsp:nvSpPr>
      <dsp:spPr>
        <a:xfrm>
          <a:off x="8464865"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5EBC1B4-D905-4E85-96C9-9A27020ED68F}">
      <dsp:nvSpPr>
        <dsp:cNvPr id="0" name=""/>
        <dsp:cNvSpPr/>
      </dsp:nvSpPr>
      <dsp:spPr>
        <a:xfrm>
          <a:off x="8601841"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系统集成</a:t>
          </a:r>
          <a:endParaRPr lang="zh-CN" altLang="en-US" sz="900" kern="1200" dirty="0"/>
        </a:p>
      </dsp:txBody>
      <dsp:txXfrm>
        <a:off x="8601841" y="1744671"/>
        <a:ext cx="1819815" cy="335080"/>
      </dsp:txXfrm>
    </dsp:sp>
    <dsp:sp modelId="{A8EC3FF5-30C6-4BFD-A711-2031D339D20F}">
      <dsp:nvSpPr>
        <dsp:cNvPr id="0" name=""/>
        <dsp:cNvSpPr/>
      </dsp:nvSpPr>
      <dsp:spPr>
        <a:xfrm>
          <a:off x="8464865"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DC5A69-3365-4214-9035-C9A51AA96FA2}">
      <dsp:nvSpPr>
        <dsp:cNvPr id="0" name=""/>
        <dsp:cNvSpPr/>
      </dsp:nvSpPr>
      <dsp:spPr>
        <a:xfrm>
          <a:off x="8601841"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小组汇报</a:t>
          </a:r>
          <a:endParaRPr lang="zh-CN" altLang="en-US" sz="900" kern="1200" dirty="0"/>
        </a:p>
      </dsp:txBody>
      <dsp:txXfrm>
        <a:off x="8601841" y="2079752"/>
        <a:ext cx="1819815" cy="335080"/>
      </dsp:txXfrm>
    </dsp:sp>
    <dsp:sp modelId="{B3A947EB-6345-45FC-B651-9270EFED70C9}">
      <dsp:nvSpPr>
        <dsp:cNvPr id="0" name=""/>
        <dsp:cNvSpPr/>
      </dsp:nvSpPr>
      <dsp:spPr>
        <a:xfrm>
          <a:off x="8464865"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A28C250-D5EA-4B26-A552-83A47396AA58}">
      <dsp:nvSpPr>
        <dsp:cNvPr id="0" name=""/>
        <dsp:cNvSpPr/>
      </dsp:nvSpPr>
      <dsp:spPr>
        <a:xfrm>
          <a:off x="8601841"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文档提交</a:t>
          </a:r>
          <a:endParaRPr lang="zh-CN" altLang="en-US" sz="900" kern="1200" dirty="0"/>
        </a:p>
      </dsp:txBody>
      <dsp:txXfrm>
        <a:off x="8601841" y="2414832"/>
        <a:ext cx="1819815" cy="335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A44CF-4937-45CC-9FE3-297A989450D6}">
      <dsp:nvSpPr>
        <dsp:cNvPr id="0" name=""/>
        <dsp:cNvSpPr/>
      </dsp:nvSpPr>
      <dsp:spPr>
        <a:xfrm>
          <a:off x="4360753" y="2624941"/>
          <a:ext cx="1946493" cy="194649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微服务</a:t>
          </a:r>
          <a:endParaRPr lang="en-US" altLang="zh-CN" sz="1400" kern="1200" dirty="0" smtClean="0"/>
        </a:p>
        <a:p>
          <a:pPr lvl="0" algn="ctr" defTabSz="622300">
            <a:lnSpc>
              <a:spcPct val="90000"/>
            </a:lnSpc>
            <a:spcBef>
              <a:spcPct val="0"/>
            </a:spcBef>
            <a:spcAft>
              <a:spcPct val="35000"/>
            </a:spcAft>
          </a:pPr>
          <a:r>
            <a:rPr lang="en-US" altLang="zh-CN" sz="1400" b="1" kern="1200" dirty="0" smtClean="0"/>
            <a:t>Spring cloud</a:t>
          </a:r>
          <a:endParaRPr lang="zh-CN" altLang="en-US" sz="1400" kern="1200" dirty="0"/>
        </a:p>
      </dsp:txBody>
      <dsp:txXfrm>
        <a:off x="4645810" y="2909998"/>
        <a:ext cx="1376379" cy="1376379"/>
      </dsp:txXfrm>
    </dsp:sp>
    <dsp:sp modelId="{CDB366AA-E904-4059-BC97-30F05395B1A8}">
      <dsp:nvSpPr>
        <dsp:cNvPr id="0" name=""/>
        <dsp:cNvSpPr/>
      </dsp:nvSpPr>
      <dsp:spPr>
        <a:xfrm rot="10800000">
          <a:off x="2476043" y="3320813"/>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2C562D-F519-4CEA-AEDC-8A0E608485D6}">
      <dsp:nvSpPr>
        <dsp:cNvPr id="0" name=""/>
        <dsp:cNvSpPr/>
      </dsp:nvSpPr>
      <dsp:spPr>
        <a:xfrm>
          <a:off x="1551459" y="2858521"/>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1</a:t>
          </a:r>
          <a:r>
            <a:rPr lang="zh-CN" altLang="en-US" sz="1600" kern="1200" dirty="0" smtClean="0"/>
            <a:t>注册</a:t>
          </a:r>
          <a:endParaRPr lang="en-US" altLang="zh-CN" sz="1600" kern="1200" dirty="0" smtClean="0"/>
        </a:p>
        <a:p>
          <a:pPr lvl="0" algn="ctr" defTabSz="711200">
            <a:lnSpc>
              <a:spcPct val="90000"/>
            </a:lnSpc>
            <a:spcBef>
              <a:spcPct val="0"/>
            </a:spcBef>
            <a:spcAft>
              <a:spcPct val="35000"/>
            </a:spcAft>
          </a:pPr>
          <a:r>
            <a:rPr lang="en-US" altLang="zh-CN" sz="1600" b="1" kern="1200" dirty="0" err="1" smtClean="0"/>
            <a:t>Nacos</a:t>
          </a:r>
          <a:endParaRPr lang="zh-CN" altLang="en-US" sz="1600" kern="1200" dirty="0"/>
        </a:p>
      </dsp:txBody>
      <dsp:txXfrm>
        <a:off x="1594787" y="2901849"/>
        <a:ext cx="1762512" cy="1392678"/>
      </dsp:txXfrm>
    </dsp:sp>
    <dsp:sp modelId="{FE11EE1B-E13D-4D36-AE9A-59B3942D4429}">
      <dsp:nvSpPr>
        <dsp:cNvPr id="0" name=""/>
        <dsp:cNvSpPr/>
      </dsp:nvSpPr>
      <dsp:spPr>
        <a:xfrm rot="13500000">
          <a:off x="3052290" y="1929629"/>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9B332D-D3FB-4623-BECB-715D281EF2C0}">
      <dsp:nvSpPr>
        <dsp:cNvPr id="0" name=""/>
        <dsp:cNvSpPr/>
      </dsp:nvSpPr>
      <dsp:spPr>
        <a:xfrm>
          <a:off x="2388535" y="837640"/>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2</a:t>
          </a:r>
          <a:r>
            <a:rPr lang="zh-CN" altLang="en-US" sz="1600" kern="1200" dirty="0" smtClean="0"/>
            <a:t>调用</a:t>
          </a:r>
          <a:endParaRPr lang="en-US" altLang="zh-CN" sz="1600" kern="1200" dirty="0" smtClean="0"/>
        </a:p>
        <a:p>
          <a:pPr lvl="0" algn="ctr" defTabSz="711200">
            <a:lnSpc>
              <a:spcPct val="90000"/>
            </a:lnSpc>
            <a:spcBef>
              <a:spcPct val="0"/>
            </a:spcBef>
            <a:spcAft>
              <a:spcPct val="35000"/>
            </a:spcAft>
          </a:pPr>
          <a:r>
            <a:rPr lang="en-US" altLang="zh-CN" sz="1600" b="1" kern="1200" dirty="0" err="1" smtClean="0"/>
            <a:t>RestTemplate</a:t>
          </a:r>
          <a:endParaRPr lang="zh-CN" altLang="en-US" sz="1600" kern="1200" dirty="0"/>
        </a:p>
      </dsp:txBody>
      <dsp:txXfrm>
        <a:off x="2431863" y="880968"/>
        <a:ext cx="1762512" cy="1392678"/>
      </dsp:txXfrm>
    </dsp:sp>
    <dsp:sp modelId="{AAE3E17F-48A9-489D-9A96-92A98465934F}">
      <dsp:nvSpPr>
        <dsp:cNvPr id="0" name=""/>
        <dsp:cNvSpPr/>
      </dsp:nvSpPr>
      <dsp:spPr>
        <a:xfrm rot="16200000">
          <a:off x="4443474" y="1353382"/>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81F1CF-031B-41B0-B726-45F655634C58}">
      <dsp:nvSpPr>
        <dsp:cNvPr id="0" name=""/>
        <dsp:cNvSpPr/>
      </dsp:nvSpPr>
      <dsp:spPr>
        <a:xfrm>
          <a:off x="4409415" y="564"/>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3</a:t>
          </a:r>
          <a:r>
            <a:rPr lang="zh-CN" altLang="en-US" sz="1600" kern="1200" dirty="0" smtClean="0"/>
            <a:t>服务配置</a:t>
          </a:r>
          <a:endParaRPr lang="en-US" altLang="zh-CN" sz="1600" kern="1200" dirty="0" smtClean="0"/>
        </a:p>
        <a:p>
          <a:pPr lvl="0" algn="ctr" defTabSz="711200">
            <a:lnSpc>
              <a:spcPct val="90000"/>
            </a:lnSpc>
            <a:spcBef>
              <a:spcPct val="0"/>
            </a:spcBef>
            <a:spcAft>
              <a:spcPct val="35000"/>
            </a:spcAft>
          </a:pPr>
          <a:r>
            <a:rPr lang="en-US" altLang="zh-CN" sz="1600" b="1" kern="1200" dirty="0" err="1" smtClean="0"/>
            <a:t>Nacos</a:t>
          </a:r>
          <a:endParaRPr lang="zh-CN" altLang="en-US" sz="1600" kern="1200" dirty="0"/>
        </a:p>
      </dsp:txBody>
      <dsp:txXfrm>
        <a:off x="4452743" y="43892"/>
        <a:ext cx="1762512" cy="1392678"/>
      </dsp:txXfrm>
    </dsp:sp>
    <dsp:sp modelId="{325D28F5-4803-4832-A5E2-A8D1A78120CF}">
      <dsp:nvSpPr>
        <dsp:cNvPr id="0" name=""/>
        <dsp:cNvSpPr/>
      </dsp:nvSpPr>
      <dsp:spPr>
        <a:xfrm rot="18900000">
          <a:off x="5834658" y="1929629"/>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620CDE-8CCD-4962-9BB1-C09311529FC3}">
      <dsp:nvSpPr>
        <dsp:cNvPr id="0" name=""/>
        <dsp:cNvSpPr/>
      </dsp:nvSpPr>
      <dsp:spPr>
        <a:xfrm>
          <a:off x="6430296" y="837640"/>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4</a:t>
          </a:r>
          <a:r>
            <a:rPr lang="zh-CN" altLang="en-US" sz="1600" kern="1200" dirty="0" smtClean="0"/>
            <a:t>统一网关</a:t>
          </a:r>
          <a:endParaRPr lang="en-US" altLang="zh-CN" sz="1600" kern="1200" dirty="0" smtClean="0"/>
        </a:p>
        <a:p>
          <a:pPr lvl="0" algn="ctr" defTabSz="711200">
            <a:lnSpc>
              <a:spcPct val="90000"/>
            </a:lnSpc>
            <a:spcBef>
              <a:spcPct val="0"/>
            </a:spcBef>
            <a:spcAft>
              <a:spcPct val="35000"/>
            </a:spcAft>
          </a:pPr>
          <a:r>
            <a:rPr lang="en-US" altLang="zh-CN" sz="1600" kern="1200" dirty="0" smtClean="0"/>
            <a:t>gateway</a:t>
          </a:r>
          <a:endParaRPr lang="zh-CN" altLang="en-US" sz="1600" kern="1200" dirty="0"/>
        </a:p>
      </dsp:txBody>
      <dsp:txXfrm>
        <a:off x="6473624" y="880968"/>
        <a:ext cx="1762512" cy="1392678"/>
      </dsp:txXfrm>
    </dsp:sp>
    <dsp:sp modelId="{0A78BA1B-F86C-43F6-97B8-AB2381D14510}">
      <dsp:nvSpPr>
        <dsp:cNvPr id="0" name=""/>
        <dsp:cNvSpPr/>
      </dsp:nvSpPr>
      <dsp:spPr>
        <a:xfrm>
          <a:off x="6410905" y="3320813"/>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4980B2-0652-4C0C-ABAD-BEB69D37245E}">
      <dsp:nvSpPr>
        <dsp:cNvPr id="0" name=""/>
        <dsp:cNvSpPr/>
      </dsp:nvSpPr>
      <dsp:spPr>
        <a:xfrm>
          <a:off x="7267372" y="2858521"/>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5</a:t>
          </a:r>
          <a:r>
            <a:rPr lang="zh-CN" altLang="en-US" sz="1600" kern="1200" dirty="0" smtClean="0"/>
            <a:t>服务鉴权与认证</a:t>
          </a:r>
          <a:endParaRPr lang="en-US" altLang="zh-CN" sz="1600" kern="1200" dirty="0" smtClean="0"/>
        </a:p>
        <a:p>
          <a:pPr lvl="0" algn="ctr" defTabSz="711200">
            <a:lnSpc>
              <a:spcPct val="90000"/>
            </a:lnSpc>
            <a:spcBef>
              <a:spcPct val="0"/>
            </a:spcBef>
            <a:spcAft>
              <a:spcPct val="35000"/>
            </a:spcAft>
          </a:pPr>
          <a:r>
            <a:rPr lang="en-US" sz="1600" b="0" i="0" kern="1200" dirty="0" smtClean="0"/>
            <a:t>JWT</a:t>
          </a:r>
          <a:endParaRPr lang="en-US" altLang="zh-CN" sz="1600" kern="1200" dirty="0" smtClean="0"/>
        </a:p>
      </dsp:txBody>
      <dsp:txXfrm>
        <a:off x="7310700" y="2901849"/>
        <a:ext cx="1762512" cy="1392678"/>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2A1E6-BE52-4D04-8521-5656497BE561}" type="datetimeFigureOut">
              <a:rPr lang="zh-CN" altLang="en-US" smtClean="0"/>
              <a:t>2023/4/23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66E2A-6D7C-4675-964F-FBAABF5AF883}" type="slidenum">
              <a:rPr lang="zh-CN" altLang="en-US" smtClean="0"/>
              <a:t>‹#›</a:t>
            </a:fld>
            <a:endParaRPr lang="zh-CN" altLang="en-US"/>
          </a:p>
        </p:txBody>
      </p:sp>
    </p:spTree>
    <p:extLst>
      <p:ext uri="{BB962C8B-B14F-4D97-AF65-F5344CB8AC3E}">
        <p14:creationId xmlns:p14="http://schemas.microsoft.com/office/powerpoint/2010/main" val="76521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web</a:t>
            </a:r>
            <a:r>
              <a:rPr lang="zh-CN" altLang="en-US" dirty="0" smtClean="0"/>
              <a:t>请求，通过一些匹配条件，定位到真正的服务节点。并在这个转发过程的前后，进行一些精细化控制。</a:t>
            </a:r>
          </a:p>
          <a:p>
            <a:endParaRPr lang="zh-CN" altLang="en-US" dirty="0" smtClean="0"/>
          </a:p>
          <a:p>
            <a:r>
              <a:rPr lang="en-US" altLang="zh-CN" dirty="0" smtClean="0"/>
              <a:t>predicate</a:t>
            </a:r>
            <a:r>
              <a:rPr lang="zh-CN" altLang="en-US" dirty="0" smtClean="0"/>
              <a:t>就是我们的匹配条件；而</a:t>
            </a:r>
            <a:r>
              <a:rPr lang="en-US" altLang="zh-CN" dirty="0" err="1" smtClean="0"/>
              <a:t>fliter</a:t>
            </a:r>
            <a:r>
              <a:rPr lang="zh-CN" altLang="en-US" dirty="0" smtClean="0"/>
              <a:t>，就可以理解为一个无所不能的拦截器。有了这两个元素，再加上目标</a:t>
            </a:r>
            <a:r>
              <a:rPr lang="en-US" altLang="zh-CN" dirty="0" err="1" smtClean="0"/>
              <a:t>uri</a:t>
            </a:r>
            <a:r>
              <a:rPr lang="zh-CN" altLang="en-US" dirty="0" smtClean="0"/>
              <a:t>，就可以实现一个具体的路由了。</a:t>
            </a:r>
            <a:endParaRPr lang="zh-CN" altLang="en-US" dirty="0"/>
          </a:p>
        </p:txBody>
      </p:sp>
      <p:sp>
        <p:nvSpPr>
          <p:cNvPr id="4" name="灯片编号占位符 3"/>
          <p:cNvSpPr>
            <a:spLocks noGrp="1"/>
          </p:cNvSpPr>
          <p:nvPr>
            <p:ph type="sldNum" sz="quarter" idx="10"/>
          </p:nvPr>
        </p:nvSpPr>
        <p:spPr/>
        <p:txBody>
          <a:bodyPr/>
          <a:lstStyle/>
          <a:p>
            <a:fld id="{B6066E2A-6D7C-4675-964F-FBAABF5AF883}" type="slidenum">
              <a:rPr lang="zh-CN" altLang="en-US" smtClean="0"/>
              <a:t>47</a:t>
            </a:fld>
            <a:endParaRPr lang="zh-CN" altLang="en-US"/>
          </a:p>
        </p:txBody>
      </p:sp>
    </p:spTree>
    <p:extLst>
      <p:ext uri="{BB962C8B-B14F-4D97-AF65-F5344CB8AC3E}">
        <p14:creationId xmlns:p14="http://schemas.microsoft.com/office/powerpoint/2010/main" val="1587653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5122" name="标题 5121"/>
          <p:cNvSpPr>
            <a:spLocks noGrp="1"/>
          </p:cNvSpPr>
          <p:nvPr>
            <p:ph type="ctrTitle"/>
          </p:nvPr>
        </p:nvSpPr>
        <p:spPr>
          <a:xfrm>
            <a:off x="914400" y="990600"/>
            <a:ext cx="10363200" cy="1371600"/>
          </a:xfrm>
          <a:prstGeom prst="rect">
            <a:avLst/>
          </a:prstGeom>
          <a:noFill/>
          <a:ln w="9525">
            <a:noFill/>
          </a:ln>
        </p:spPr>
        <p:txBody>
          <a:bodyPr anchor="b" anchorCtr="0"/>
          <a:lstStyle>
            <a:lvl1pPr lvl="0">
              <a:buClrTx/>
              <a:buSzTx/>
              <a:buFontTx/>
              <a:defRPr sz="3800"/>
            </a:lvl1pPr>
          </a:lstStyle>
          <a:p>
            <a:pPr lvl="0"/>
            <a:r>
              <a:rPr lang="zh-CN" altLang="en-US" smtClean="0"/>
              <a:t>单击此处编辑母版标题样式</a:t>
            </a:r>
            <a:endParaRPr lang="en-US" altLang="zh-CN" dirty="0"/>
          </a:p>
        </p:txBody>
      </p:sp>
      <p:sp>
        <p:nvSpPr>
          <p:cNvPr id="5123" name="副标题 5122"/>
          <p:cNvSpPr>
            <a:spLocks noGrp="1"/>
          </p:cNvSpPr>
          <p:nvPr>
            <p:ph type="subTitle" idx="1"/>
          </p:nvPr>
        </p:nvSpPr>
        <p:spPr>
          <a:xfrm>
            <a:off x="1930400" y="3429000"/>
            <a:ext cx="9347200" cy="1600200"/>
          </a:xfrm>
          <a:prstGeom prst="rect">
            <a:avLst/>
          </a:prstGeom>
          <a:noFill/>
          <a:ln w="9525">
            <a:noFill/>
          </a:ln>
        </p:spPr>
        <p:txBody>
          <a:bodyPr anchor="t" anchorCtr="0"/>
          <a:lstStyle>
            <a:lvl1pPr marL="0" lvl="0" indent="0">
              <a:buClr>
                <a:schemeClr val="accent2"/>
              </a:buClr>
              <a:buSzTx/>
              <a:buFont typeface="Wingdings" panose="05000000000000000000" pitchFamily="2" charset="2"/>
              <a:buNone/>
              <a:defRPr sz="2200"/>
            </a:lvl1pPr>
            <a:lvl2pPr marL="457200" lvl="1" indent="14605" algn="ctr">
              <a:buClr>
                <a:schemeClr val="accent2"/>
              </a:buClr>
              <a:buSzTx/>
              <a:buFont typeface="Wingdings" panose="05000000000000000000" pitchFamily="2" charset="2"/>
              <a:buNone/>
              <a:defRPr sz="2200"/>
            </a:lvl2pPr>
            <a:lvl3pPr marL="909955" lvl="2" indent="0" algn="ctr">
              <a:buClr>
                <a:schemeClr val="accent2"/>
              </a:buClr>
              <a:buSzTx/>
              <a:buFont typeface="Wingdings" panose="05000000000000000000" pitchFamily="2" charset="2"/>
              <a:buNone/>
              <a:defRPr sz="2200"/>
            </a:lvl3pPr>
            <a:lvl4pPr marL="1306830" lvl="3" indent="0" algn="ctr">
              <a:buClr>
                <a:schemeClr val="accent2"/>
              </a:buClr>
              <a:buSzTx/>
              <a:buFont typeface="Wingdings" panose="05000000000000000000" pitchFamily="2" charset="2"/>
              <a:buNone/>
              <a:defRPr sz="2200"/>
            </a:lvl4pPr>
            <a:lvl5pPr marL="1695450" lvl="4" indent="0" algn="ctr">
              <a:buClr>
                <a:schemeClr val="accent2"/>
              </a:buClr>
              <a:buSzTx/>
              <a:buFont typeface="Wingdings" panose="05000000000000000000" pitchFamily="2" charset="2"/>
              <a:buNone/>
              <a:defRPr sz="2200"/>
            </a:lvl5pPr>
          </a:lstStyle>
          <a:p>
            <a:pPr lvl="0"/>
            <a:r>
              <a:rPr lang="zh-CN" altLang="en-US" smtClean="0"/>
              <a:t>单击以编辑母版副标题样式</a:t>
            </a:r>
            <a:endParaRPr lang="en-US" altLang="zh-CN" dirty="0"/>
          </a:p>
        </p:txBody>
      </p:sp>
      <p:sp>
        <p:nvSpPr>
          <p:cNvPr id="5124" name="日期占位符 5123"/>
          <p:cNvSpPr>
            <a:spLocks noGrp="1"/>
          </p:cNvSpPr>
          <p:nvPr>
            <p:ph type="dt" sz="half" idx="2"/>
          </p:nvPr>
        </p:nvSpPr>
        <p:spPr>
          <a:xfrm>
            <a:off x="914400" y="6248400"/>
            <a:ext cx="2540000" cy="457200"/>
          </a:xfrm>
          <a:prstGeom prst="rect">
            <a:avLst/>
          </a:prstGeom>
          <a:noFill/>
          <a:ln w="9525">
            <a:noFill/>
          </a:ln>
        </p:spPr>
        <p:txBody>
          <a:bodyPr anchor="t" anchorCtr="0"/>
          <a:lstStyle>
            <a:lvl1pPr>
              <a:defRPr sz="1200" i="0">
                <a:latin typeface="Verdana" panose="020B0604030504040204" pitchFamily="34" charset="0"/>
              </a:defRPr>
            </a:lvl1pPr>
          </a:lstStyle>
          <a:p>
            <a:fld id="{558A9FFD-8C83-45E4-9A15-2A5A8C0881B3}" type="datetimeFigureOut">
              <a:rPr lang="zh-CN" altLang="en-US" smtClean="0"/>
              <a:t>2023/4/23</a:t>
            </a:fld>
            <a:endParaRPr lang="zh-CN" altLang="en-US"/>
          </a:p>
        </p:txBody>
      </p:sp>
      <p:sp>
        <p:nvSpPr>
          <p:cNvPr id="5125" name="页脚占位符 5124"/>
          <p:cNvSpPr>
            <a:spLocks noGrp="1"/>
          </p:cNvSpPr>
          <p:nvPr>
            <p:ph type="ftr" sz="quarter" idx="3"/>
          </p:nvPr>
        </p:nvSpPr>
        <p:spPr>
          <a:xfrm>
            <a:off x="4165600" y="6248400"/>
            <a:ext cx="3860800" cy="457200"/>
          </a:xfrm>
          <a:prstGeom prst="rect">
            <a:avLst/>
          </a:prstGeom>
          <a:noFill/>
          <a:ln w="9525">
            <a:noFill/>
          </a:ln>
        </p:spPr>
        <p:txBody>
          <a:bodyPr anchor="t" anchorCtr="0"/>
          <a:lstStyle>
            <a:lvl1pPr algn="ctr">
              <a:defRPr sz="1200" i="0">
                <a:latin typeface="Verdana" panose="020B0604030504040204" pitchFamily="34" charset="0"/>
              </a:defRPr>
            </a:lvl1pPr>
          </a:lstStyle>
          <a:p>
            <a:endParaRPr lang="zh-CN" altLang="en-US"/>
          </a:p>
        </p:txBody>
      </p:sp>
      <p:sp>
        <p:nvSpPr>
          <p:cNvPr id="5126" name="灯片编号占位符 5125"/>
          <p:cNvSpPr>
            <a:spLocks noGrp="1"/>
          </p:cNvSpPr>
          <p:nvPr>
            <p:ph type="sldNum" sz="quarter" idx="4"/>
          </p:nvPr>
        </p:nvSpPr>
        <p:spPr>
          <a:xfrm>
            <a:off x="8737600" y="6248400"/>
            <a:ext cx="2540000" cy="457200"/>
          </a:xfrm>
          <a:prstGeom prst="rect">
            <a:avLst/>
          </a:prstGeom>
          <a:noFill/>
          <a:ln w="9525">
            <a:noFill/>
          </a:ln>
        </p:spPr>
        <p:txBody>
          <a:bodyPr anchor="t" anchorCtr="0"/>
          <a:lstStyle>
            <a:lvl1pPr algn="r">
              <a:defRPr sz="1200" i="0">
                <a:latin typeface="Verdana" panose="020B0604030504040204" pitchFamily="34" charset="0"/>
              </a:defRPr>
            </a:lvl1pPr>
          </a:lstStyle>
          <a:p>
            <a:fld id="{FFD46701-73D8-4C39-8935-6A00DE67BD9D}" type="slidenum">
              <a:rPr lang="zh-CN" altLang="en-US" smtClean="0"/>
              <a:t>‹#›</a:t>
            </a:fld>
            <a:endParaRPr lang="zh-CN" altLang="en-US"/>
          </a:p>
        </p:txBody>
      </p:sp>
      <p:sp>
        <p:nvSpPr>
          <p:cNvPr id="5127" name="任意多边形 5126"/>
          <p:cNvSpPr/>
          <p:nvPr/>
        </p:nvSpPr>
        <p:spPr>
          <a:xfrm>
            <a:off x="914400" y="2393950"/>
            <a:ext cx="10363200" cy="109538"/>
          </a:xfrm>
          <a:custGeom>
            <a:avLst/>
            <a:gdLst>
              <a:gd name="A1" fmla="val 618"/>
              <a:gd name="A3" fmla="val 0"/>
              <a:gd name="G0" fmla="+- A1 0 0"/>
            </a:gdLst>
            <a:ahLst/>
            <a:cxnLst/>
            <a:rect l="0" t="0" r="0" b="0"/>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pPr lvl="0" eaLnBrk="1" hangingPunct="1"/>
            <a:endParaRPr sz="2400" i="0">
              <a:latin typeface="Times New Roman" panose="02020603050405020304" pitchFamily="18" charset="0"/>
            </a:endParaRPr>
          </a:p>
        </p:txBody>
      </p:sp>
    </p:spTree>
    <p:extLst>
      <p:ext uri="{BB962C8B-B14F-4D97-AF65-F5344CB8AC3E}">
        <p14:creationId xmlns:p14="http://schemas.microsoft.com/office/powerpoint/2010/main" val="163231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84016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2200" y="0"/>
            <a:ext cx="26670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1" y="0"/>
            <a:ext cx="7846391" cy="60960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70964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513792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4115622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838200" y="1825626"/>
            <a:ext cx="5181600" cy="20986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72200" y="1825626"/>
            <a:ext cx="5181600" cy="20986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838200" y="4076701"/>
            <a:ext cx="5181600" cy="21002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72200" y="4076701"/>
            <a:ext cx="5181600" cy="21002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33511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252484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402528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1200" y="1524000"/>
            <a:ext cx="522732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51880" y="1524000"/>
            <a:ext cx="522732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10173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171888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57835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297981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10499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92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标题 4097"/>
          <p:cNvSpPr>
            <a:spLocks noGrp="1"/>
          </p:cNvSpPr>
          <p:nvPr>
            <p:ph type="title"/>
          </p:nvPr>
        </p:nvSpPr>
        <p:spPr>
          <a:xfrm>
            <a:off x="711200" y="1"/>
            <a:ext cx="10668000" cy="1216025"/>
          </a:xfrm>
          <a:prstGeom prst="rect">
            <a:avLst/>
          </a:prstGeom>
          <a:noFill/>
          <a:ln w="9525">
            <a:noFill/>
          </a:ln>
        </p:spPr>
        <p:txBody>
          <a:bodyPr anchor="b" anchorCtr="0"/>
          <a:lstStyle/>
          <a:p>
            <a:pPr lvl="0"/>
            <a:r>
              <a:rPr lang="zh-CN" altLang="en-US" smtClean="0"/>
              <a:t>单击此处编辑母版标题样式</a:t>
            </a:r>
            <a:endParaRPr lang="en-US" altLang="zh-CN" dirty="0"/>
          </a:p>
        </p:txBody>
      </p:sp>
      <p:sp>
        <p:nvSpPr>
          <p:cNvPr id="4099" name="文本占位符 4098"/>
          <p:cNvSpPr>
            <a:spLocks noGrp="1"/>
          </p:cNvSpPr>
          <p:nvPr>
            <p:ph type="body" idx="1"/>
          </p:nvPr>
        </p:nvSpPr>
        <p:spPr>
          <a:xfrm>
            <a:off x="711200" y="1524000"/>
            <a:ext cx="10668000" cy="4572000"/>
          </a:xfrm>
          <a:prstGeom prst="rect">
            <a:avLst/>
          </a:prstGeom>
          <a:noFill/>
          <a:ln w="9525">
            <a:noFill/>
          </a:ln>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a:p>
        </p:txBody>
      </p:sp>
      <p:sp>
        <p:nvSpPr>
          <p:cNvPr id="4100" name="任意多边形 4099"/>
          <p:cNvSpPr/>
          <p:nvPr/>
        </p:nvSpPr>
        <p:spPr>
          <a:xfrm>
            <a:off x="812800" y="1219200"/>
            <a:ext cx="10610851" cy="109538"/>
          </a:xfrm>
          <a:custGeom>
            <a:avLst/>
            <a:gdLst>
              <a:gd name="A1" fmla="val 585"/>
              <a:gd name="A3" fmla="val 0"/>
              <a:gd name="G0" fmla="+- A1 0 0"/>
            </a:gdLst>
            <a:ahLst/>
            <a:cxnLst/>
            <a:rect l="0" t="0" r="0" b="0"/>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pPr lvl="0" eaLnBrk="1" hangingPunct="1"/>
            <a:endParaRPr sz="2400" i="0">
              <a:latin typeface="Times New Roman" panose="02020603050405020304" pitchFamily="18" charset="0"/>
            </a:endParaRPr>
          </a:p>
        </p:txBody>
      </p:sp>
      <p:sp>
        <p:nvSpPr>
          <p:cNvPr id="4102" name="日期占位符 4101"/>
          <p:cNvSpPr>
            <a:spLocks noGrp="1"/>
          </p:cNvSpPr>
          <p:nvPr>
            <p:ph type="dt" sz="half" idx="2"/>
          </p:nvPr>
        </p:nvSpPr>
        <p:spPr>
          <a:xfrm>
            <a:off x="812800" y="6245225"/>
            <a:ext cx="2641600" cy="476250"/>
          </a:xfrm>
          <a:prstGeom prst="rect">
            <a:avLst/>
          </a:prstGeom>
          <a:noFill/>
          <a:ln w="9525">
            <a:noFill/>
          </a:ln>
        </p:spPr>
        <p:txBody>
          <a:bodyPr/>
          <a:lstStyle>
            <a:lvl1pPr>
              <a:defRPr sz="1200" i="0">
                <a:latin typeface="Verdana" panose="020B0604030504040204" pitchFamily="34" charset="0"/>
              </a:defRPr>
            </a:lvl1pPr>
          </a:lstStyle>
          <a:p>
            <a:fld id="{558A9FFD-8C83-45E4-9A15-2A5A8C0881B3}" type="datetimeFigureOut">
              <a:rPr lang="zh-CN" altLang="en-US" smtClean="0"/>
              <a:t>2023/4/23</a:t>
            </a:fld>
            <a:endParaRPr lang="zh-CN" altLang="en-US"/>
          </a:p>
        </p:txBody>
      </p:sp>
      <p:sp>
        <p:nvSpPr>
          <p:cNvPr id="4103" name="页脚占位符 4102"/>
          <p:cNvSpPr>
            <a:spLocks noGrp="1"/>
          </p:cNvSpPr>
          <p:nvPr>
            <p:ph type="ftr" sz="quarter" idx="3"/>
          </p:nvPr>
        </p:nvSpPr>
        <p:spPr>
          <a:xfrm>
            <a:off x="4165600" y="6245225"/>
            <a:ext cx="3860800" cy="476250"/>
          </a:xfrm>
          <a:prstGeom prst="rect">
            <a:avLst/>
          </a:prstGeom>
          <a:noFill/>
          <a:ln w="9525">
            <a:noFill/>
          </a:ln>
        </p:spPr>
        <p:txBody>
          <a:bodyPr/>
          <a:lstStyle>
            <a:lvl1pPr algn="ctr">
              <a:defRPr sz="1200" i="0">
                <a:latin typeface="Verdana" panose="020B0604030504040204" pitchFamily="34" charset="0"/>
              </a:defRPr>
            </a:lvl1pPr>
          </a:lstStyle>
          <a:p>
            <a:endParaRPr lang="zh-CN" altLang="en-US"/>
          </a:p>
        </p:txBody>
      </p:sp>
      <p:sp>
        <p:nvSpPr>
          <p:cNvPr id="4104" name="灯片编号占位符 4103"/>
          <p:cNvSpPr>
            <a:spLocks noGrp="1"/>
          </p:cNvSpPr>
          <p:nvPr>
            <p:ph type="sldNum" sz="quarter" idx="4"/>
          </p:nvPr>
        </p:nvSpPr>
        <p:spPr>
          <a:xfrm>
            <a:off x="8737600" y="6245225"/>
            <a:ext cx="2641600" cy="476250"/>
          </a:xfrm>
          <a:prstGeom prst="rect">
            <a:avLst/>
          </a:prstGeom>
          <a:noFill/>
          <a:ln w="9525">
            <a:noFill/>
          </a:ln>
        </p:spPr>
        <p:txBody>
          <a:bodyPr/>
          <a:lstStyle>
            <a:lvl1pPr algn="r">
              <a:defRPr sz="1200" i="0">
                <a:latin typeface="Verdana" panose="020B0604030504040204" pitchFamily="34" charset="0"/>
              </a:defRPr>
            </a:lvl1p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2609877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4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18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4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lin@b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专业</a:t>
            </a:r>
            <a:r>
              <a:rPr lang="zh-CN" altLang="en-US" dirty="0"/>
              <a:t>课程综合实训</a:t>
            </a:r>
            <a:r>
              <a:rPr lang="en-US" altLang="zh-CN" dirty="0" smtClean="0"/>
              <a:t>IV</a:t>
            </a:r>
            <a:endParaRPr lang="zh-CN" altLang="en-US" dirty="0"/>
          </a:p>
        </p:txBody>
      </p:sp>
      <p:sp>
        <p:nvSpPr>
          <p:cNvPr id="5" name="副标题 4"/>
          <p:cNvSpPr>
            <a:spLocks noGrp="1"/>
          </p:cNvSpPr>
          <p:nvPr>
            <p:ph type="subTitle" idx="1"/>
          </p:nvPr>
        </p:nvSpPr>
        <p:spPr>
          <a:xfrm>
            <a:off x="1341316" y="3499339"/>
            <a:ext cx="9347200" cy="1600200"/>
          </a:xfrm>
        </p:spPr>
        <p:txBody>
          <a:bodyPr/>
          <a:lstStyle/>
          <a:p>
            <a:pPr algn="ctr"/>
            <a:r>
              <a:rPr lang="zh-CN" altLang="en-US" dirty="0" smtClean="0"/>
              <a:t>张大林</a:t>
            </a:r>
            <a:endParaRPr lang="en-US" altLang="zh-CN" dirty="0" smtClean="0"/>
          </a:p>
          <a:p>
            <a:pPr algn="ctr"/>
            <a:r>
              <a:rPr lang="en-US" altLang="zh-CN" dirty="0" smtClean="0">
                <a:hlinkClick r:id="rId2"/>
              </a:rPr>
              <a:t>dalin@bjtu.edu.cn</a:t>
            </a:r>
            <a:endParaRPr lang="en-US" altLang="zh-CN" dirty="0" smtClean="0"/>
          </a:p>
          <a:p>
            <a:pPr algn="ctr"/>
            <a:r>
              <a:rPr lang="zh-CN" altLang="en-US" dirty="0"/>
              <a:t>逸夫西</a:t>
            </a:r>
            <a:r>
              <a:rPr lang="en-US" altLang="zh-CN" dirty="0" smtClean="0"/>
              <a:t>811</a:t>
            </a:r>
            <a:endParaRPr lang="en-US" altLang="zh-CN" dirty="0"/>
          </a:p>
        </p:txBody>
      </p:sp>
    </p:spTree>
    <p:extLst>
      <p:ext uri="{BB962C8B-B14F-4D97-AF65-F5344CB8AC3E}">
        <p14:creationId xmlns:p14="http://schemas.microsoft.com/office/powerpoint/2010/main" val="2915278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微服务的</a:t>
            </a:r>
            <a:r>
              <a:rPr lang="zh-CN" altLang="en-US" b="1" dirty="0" smtClean="0"/>
              <a:t>挑战</a:t>
            </a:r>
            <a:endParaRPr lang="zh-CN" altLang="en-US" dirty="0"/>
          </a:p>
        </p:txBody>
      </p:sp>
      <p:sp>
        <p:nvSpPr>
          <p:cNvPr id="3" name="内容占位符 2"/>
          <p:cNvSpPr>
            <a:spLocks noGrp="1"/>
          </p:cNvSpPr>
          <p:nvPr>
            <p:ph idx="1"/>
          </p:nvPr>
        </p:nvSpPr>
        <p:spPr/>
        <p:txBody>
          <a:bodyPr/>
          <a:lstStyle/>
          <a:p>
            <a:r>
              <a:rPr lang="zh-CN" altLang="en-US" dirty="0"/>
              <a:t>使用许多同步通信的小组件会造成连锁故障问题，尤其是在高负载下</a:t>
            </a:r>
          </a:p>
          <a:p>
            <a:r>
              <a:rPr lang="zh-CN" altLang="en-US" dirty="0"/>
              <a:t>使众多小组件的配置保持最新可能具有特色</a:t>
            </a:r>
          </a:p>
          <a:p>
            <a:r>
              <a:rPr lang="zh-CN" altLang="en-US" dirty="0"/>
              <a:t>难以追查处理且涉及许多组件的请求，例如，在执行根本原因分析时，重要组件都在本地日志记录中</a:t>
            </a:r>
          </a:p>
          <a:p>
            <a:r>
              <a:rPr lang="zh-CN" altLang="en-US" dirty="0"/>
              <a:t>在组件级别分析硬件资源的使用情况也可能具有</a:t>
            </a:r>
          </a:p>
          <a:p>
            <a:r>
              <a:rPr lang="zh-CN" altLang="en-US" dirty="0"/>
              <a:t>新增了几个小组件的手动配置和管理可能增加了且容易</a:t>
            </a:r>
            <a:r>
              <a:rPr lang="zh-CN" altLang="en-US" dirty="0" smtClean="0"/>
              <a:t>出错</a:t>
            </a:r>
            <a:endParaRPr lang="en-US" altLang="zh-CN" dirty="0" smtClean="0"/>
          </a:p>
          <a:p>
            <a:r>
              <a:rPr lang="zh-CN" altLang="en-US" dirty="0"/>
              <a:t>其他将应用程序分解为一组自治组件的缺点（但最初并不总是很明显）它们形成了一个</a:t>
            </a:r>
            <a:r>
              <a:rPr lang="zh-CN" altLang="en-US" b="1" dirty="0"/>
              <a:t>分布式系统</a:t>
            </a:r>
            <a:r>
              <a:rPr lang="zh-CN" altLang="en-US" dirty="0"/>
              <a:t>。分布式系统众所周知，就其性质而言，很难对付。</a:t>
            </a:r>
          </a:p>
          <a:p>
            <a:endParaRPr lang="zh-CN" altLang="en-US" dirty="0"/>
          </a:p>
        </p:txBody>
      </p:sp>
    </p:spTree>
    <p:extLst>
      <p:ext uri="{BB962C8B-B14F-4D97-AF65-F5344CB8AC3E}">
        <p14:creationId xmlns:p14="http://schemas.microsoft.com/office/powerpoint/2010/main" val="2559916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应用计算的</a:t>
            </a:r>
            <a:r>
              <a:rPr lang="en-US" altLang="zh-CN" b="1" dirty="0"/>
              <a:t>8</a:t>
            </a:r>
            <a:r>
              <a:rPr lang="zh-CN" altLang="en-US" b="1" dirty="0"/>
              <a:t>个谬误</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网络可靠</a:t>
            </a:r>
          </a:p>
          <a:p>
            <a:r>
              <a:rPr lang="en-US" altLang="zh-CN" dirty="0"/>
              <a:t>2.</a:t>
            </a:r>
            <a:r>
              <a:rPr lang="zh-CN" altLang="en-US" dirty="0"/>
              <a:t>延迟为零</a:t>
            </a:r>
          </a:p>
          <a:p>
            <a:r>
              <a:rPr lang="en-US" altLang="zh-CN" dirty="0"/>
              <a:t>3.</a:t>
            </a:r>
            <a:r>
              <a:rPr lang="zh-CN" altLang="en-US" dirty="0"/>
              <a:t>带宽是无限的</a:t>
            </a:r>
          </a:p>
          <a:p>
            <a:r>
              <a:rPr lang="en-US" altLang="zh-CN" dirty="0"/>
              <a:t>4.</a:t>
            </a:r>
            <a:r>
              <a:rPr lang="zh-CN" altLang="en-US" dirty="0"/>
              <a:t>网络是安全的</a:t>
            </a:r>
          </a:p>
          <a:p>
            <a:r>
              <a:rPr lang="en-US" altLang="zh-CN" dirty="0"/>
              <a:t>5.</a:t>
            </a:r>
            <a:r>
              <a:rPr lang="zh-CN" altLang="en-US" dirty="0"/>
              <a:t>拓扑不会改变</a:t>
            </a:r>
          </a:p>
          <a:p>
            <a:r>
              <a:rPr lang="en-US" altLang="zh-CN" dirty="0"/>
              <a:t>6.</a:t>
            </a:r>
            <a:r>
              <a:rPr lang="zh-CN" altLang="en-US" dirty="0"/>
              <a:t>只有一个管理员</a:t>
            </a:r>
          </a:p>
          <a:p>
            <a:r>
              <a:rPr lang="en-US" altLang="zh-CN" dirty="0"/>
              <a:t>7.</a:t>
            </a:r>
            <a:r>
              <a:rPr lang="zh-CN" altLang="en-US" dirty="0"/>
              <a:t>运输成本为零</a:t>
            </a:r>
          </a:p>
          <a:p>
            <a:r>
              <a:rPr lang="en-US" altLang="zh-CN" dirty="0"/>
              <a:t>8.</a:t>
            </a:r>
            <a:r>
              <a:rPr lang="zh-CN" altLang="en-US" dirty="0"/>
              <a:t>网络同质化</a:t>
            </a:r>
          </a:p>
          <a:p>
            <a:endParaRPr lang="zh-CN" altLang="en-US" dirty="0"/>
          </a:p>
        </p:txBody>
      </p:sp>
    </p:spTree>
    <p:extLst>
      <p:ext uri="{BB962C8B-B14F-4D97-AF65-F5344CB8AC3E}">
        <p14:creationId xmlns:p14="http://schemas.microsoft.com/office/powerpoint/2010/main" val="1772170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微服务的设计</a:t>
            </a:r>
            <a:r>
              <a:rPr lang="zh-CN" altLang="en-US" b="1" dirty="0" smtClean="0"/>
              <a:t>模式</a:t>
            </a:r>
            <a:endParaRPr lang="zh-CN" altLang="en-US" dirty="0"/>
          </a:p>
        </p:txBody>
      </p:sp>
      <p:sp>
        <p:nvSpPr>
          <p:cNvPr id="3" name="内容占位符 2"/>
          <p:cNvSpPr>
            <a:spLocks noGrp="1"/>
          </p:cNvSpPr>
          <p:nvPr>
            <p:ph idx="1"/>
          </p:nvPr>
        </p:nvSpPr>
        <p:spPr/>
        <p:txBody>
          <a:bodyPr/>
          <a:lstStyle/>
          <a:p>
            <a:r>
              <a:rPr lang="zh-CN" altLang="en-US" dirty="0"/>
              <a:t>设计模式的</a:t>
            </a:r>
            <a:r>
              <a:rPr lang="zh-CN" altLang="en-US" dirty="0" smtClean="0"/>
              <a:t>概念是</a:t>
            </a:r>
            <a:r>
              <a:rPr lang="zh-CN" altLang="en-US" dirty="0"/>
              <a:t>由克里斯托弗</a:t>
            </a:r>
            <a:r>
              <a:rPr lang="en-US" altLang="zh-CN" dirty="0"/>
              <a:t>1977</a:t>
            </a:r>
            <a:r>
              <a:rPr lang="zh-CN" altLang="en-US" dirty="0"/>
              <a:t>年发明的</a:t>
            </a:r>
            <a:r>
              <a:rPr lang="zh-CN" altLang="en-US" dirty="0" smtClean="0"/>
              <a:t>。</a:t>
            </a:r>
            <a:endParaRPr lang="en-US" altLang="zh-CN" dirty="0" smtClean="0"/>
          </a:p>
          <a:p>
            <a:r>
              <a:rPr lang="zh-CN" altLang="en-US" dirty="0" smtClean="0"/>
              <a:t>关于</a:t>
            </a:r>
            <a:r>
              <a:rPr lang="zh-CN" altLang="en-US" dirty="0"/>
              <a:t>本质上，模式是在给重定特定背景设计方案的解决方案。花时间自己发明解决方案，使用设计模式中久经尝试的解决方案可以节省大量时间并提高实现质量。</a:t>
            </a:r>
          </a:p>
        </p:txBody>
      </p:sp>
    </p:spTree>
    <p:extLst>
      <p:ext uri="{BB962C8B-B14F-4D97-AF65-F5344CB8AC3E}">
        <p14:creationId xmlns:p14="http://schemas.microsoft.com/office/powerpoint/2010/main" val="1123432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微服务的设计模式</a:t>
            </a:r>
          </a:p>
        </p:txBody>
      </p:sp>
      <p:sp>
        <p:nvSpPr>
          <p:cNvPr id="3" name="内容占位符 2"/>
          <p:cNvSpPr>
            <a:spLocks noGrp="1"/>
          </p:cNvSpPr>
          <p:nvPr>
            <p:ph idx="1"/>
          </p:nvPr>
        </p:nvSpPr>
        <p:spPr>
          <a:xfrm>
            <a:off x="711200" y="1524000"/>
            <a:ext cx="10668000" cy="5096608"/>
          </a:xfrm>
        </p:spPr>
        <p:txBody>
          <a:bodyPr/>
          <a:lstStyle/>
          <a:p>
            <a:r>
              <a:rPr lang="zh-CN" altLang="en-US" dirty="0"/>
              <a:t>服务</a:t>
            </a:r>
            <a:r>
              <a:rPr lang="zh-CN" altLang="en-US" dirty="0" smtClean="0"/>
              <a:t>发现：</a:t>
            </a:r>
            <a:r>
              <a:rPr lang="zh-CN" altLang="en-US" dirty="0"/>
              <a:t>在系统环境中添加了一个新的组件</a:t>
            </a:r>
            <a:r>
              <a:rPr lang="en-US" altLang="zh-CN" dirty="0"/>
              <a:t>——</a:t>
            </a:r>
            <a:r>
              <a:rPr lang="zh-CN" altLang="en-US" b="1" dirty="0"/>
              <a:t>服务发现</a:t>
            </a:r>
            <a:r>
              <a:rPr lang="zh-CN" altLang="en-US" dirty="0"/>
              <a:t>服务，它可以查看更新微服务及其实例的 </a:t>
            </a:r>
            <a:r>
              <a:rPr lang="en-US" altLang="zh-CN" dirty="0"/>
              <a:t>IP </a:t>
            </a:r>
            <a:r>
              <a:rPr lang="zh-CN" altLang="en-US" dirty="0"/>
              <a:t>地址。</a:t>
            </a:r>
          </a:p>
          <a:p>
            <a:r>
              <a:rPr lang="zh-CN" altLang="en-US" dirty="0"/>
              <a:t>边缘</a:t>
            </a:r>
            <a:r>
              <a:rPr lang="zh-CN" altLang="en-US" dirty="0" smtClean="0"/>
              <a:t>服务器：</a:t>
            </a:r>
            <a:r>
              <a:rPr lang="zh-CN" altLang="en-US" dirty="0"/>
              <a:t>添加一个新组件，一个边界</a:t>
            </a:r>
            <a:r>
              <a:rPr lang="zh-CN" altLang="en-US" b="1" dirty="0"/>
              <a:t>服务器</a:t>
            </a:r>
            <a:r>
              <a:rPr lang="zh-CN" altLang="en-US" dirty="0"/>
              <a:t>，用于所有目的请求将通过的</a:t>
            </a:r>
            <a:r>
              <a:rPr lang="zh-CN" altLang="en-US" dirty="0" smtClean="0"/>
              <a:t>系统</a:t>
            </a:r>
            <a:endParaRPr lang="zh-CN" altLang="en-US" dirty="0"/>
          </a:p>
          <a:p>
            <a:r>
              <a:rPr lang="zh-CN" altLang="en-US" dirty="0"/>
              <a:t>配置</a:t>
            </a:r>
            <a:r>
              <a:rPr lang="zh-CN" altLang="en-US" dirty="0" smtClean="0"/>
              <a:t>中心：</a:t>
            </a:r>
            <a:r>
              <a:rPr lang="zh-CN" altLang="en-US" dirty="0"/>
              <a:t>添加一个新的组件，一个</a:t>
            </a:r>
            <a:r>
              <a:rPr lang="zh-CN" altLang="en-US" b="1" dirty="0"/>
              <a:t>配置中心服务</a:t>
            </a:r>
            <a:r>
              <a:rPr lang="zh-CN" altLang="en-US" dirty="0"/>
              <a:t>，到系统环境来存储所有微服务的配置，，针对不同的环境（例如，</a:t>
            </a:r>
            <a:r>
              <a:rPr lang="en-US" altLang="zh-CN" dirty="0"/>
              <a:t>dev</a:t>
            </a:r>
            <a:r>
              <a:rPr lang="zh-CN" altLang="en-US" dirty="0"/>
              <a:t>、</a:t>
            </a:r>
            <a:r>
              <a:rPr lang="en-US" altLang="zh-CN" dirty="0"/>
              <a:t>test</a:t>
            </a:r>
            <a:r>
              <a:rPr lang="zh-CN" altLang="en-US" dirty="0"/>
              <a:t>、</a:t>
            </a:r>
            <a:r>
              <a:rPr lang="en-US" altLang="zh-CN" dirty="0" err="1"/>
              <a:t>qa</a:t>
            </a:r>
            <a:r>
              <a:rPr lang="zh-CN" altLang="en-US" dirty="0"/>
              <a:t>和</a:t>
            </a:r>
            <a:r>
              <a:rPr lang="en-US" altLang="zh-CN" dirty="0"/>
              <a:t>prod</a:t>
            </a:r>
            <a:r>
              <a:rPr lang="zh-CN" altLang="en-US" dirty="0"/>
              <a:t>）使用不同的设置。</a:t>
            </a:r>
          </a:p>
          <a:p>
            <a:r>
              <a:rPr lang="zh-CN" altLang="en-US" dirty="0"/>
              <a:t>日志分析中心：添加一</a:t>
            </a:r>
            <a:r>
              <a:rPr lang="zh-CN" altLang="en-US" dirty="0" smtClean="0"/>
              <a:t>个可以</a:t>
            </a:r>
            <a:r>
              <a:rPr lang="zh-CN" altLang="en-US" dirty="0"/>
              <a:t>管理集中日志记录的新组件</a:t>
            </a:r>
          </a:p>
          <a:p>
            <a:r>
              <a:rPr lang="zh-CN" altLang="en-US" dirty="0"/>
              <a:t>分布式追踪：跟踪处理链式微服务之间，我们需要确保所有相关的请求和消息都标有一个共同的关联 </a:t>
            </a:r>
            <a:r>
              <a:rPr lang="en-US" altLang="zh-CN" dirty="0"/>
              <a:t>ID</a:t>
            </a:r>
            <a:r>
              <a:rPr lang="zh-CN" altLang="en-US" dirty="0"/>
              <a:t>，并且相关</a:t>
            </a:r>
            <a:r>
              <a:rPr lang="en-US" altLang="zh-CN" dirty="0"/>
              <a:t>ID</a:t>
            </a:r>
            <a:r>
              <a:rPr lang="zh-CN" altLang="en-US" dirty="0"/>
              <a:t>是所有日志事件的一部分。基于关联</a:t>
            </a:r>
            <a:r>
              <a:rPr lang="en-US" altLang="zh-CN" dirty="0"/>
              <a:t>ID</a:t>
            </a:r>
            <a:r>
              <a:rPr lang="zh-CN" altLang="en-US" dirty="0"/>
              <a:t>，我们可以使用集中式日志服务来查找所有相关的日志事件。如果日志事件之一还包含有关业务相关标识的信息，例如客户，产品或订单的</a:t>
            </a:r>
            <a:r>
              <a:rPr lang="en-US" altLang="zh-CN" dirty="0"/>
              <a:t>ID</a:t>
            </a:r>
            <a:r>
              <a:rPr lang="zh-CN" altLang="en-US" dirty="0"/>
              <a:t>，我们可以使用相关</a:t>
            </a:r>
            <a:r>
              <a:rPr lang="en-US" altLang="zh-CN" dirty="0"/>
              <a:t>ID</a:t>
            </a:r>
            <a:r>
              <a:rPr lang="zh-CN" altLang="en-US" dirty="0"/>
              <a:t>找到该业务的所有相关事件日志。</a:t>
            </a:r>
          </a:p>
          <a:p>
            <a:endParaRPr lang="zh-CN" altLang="en-US" dirty="0"/>
          </a:p>
        </p:txBody>
      </p:sp>
    </p:spTree>
    <p:extLst>
      <p:ext uri="{BB962C8B-B14F-4D97-AF65-F5344CB8AC3E}">
        <p14:creationId xmlns:p14="http://schemas.microsoft.com/office/powerpoint/2010/main" val="2873290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生态</a:t>
            </a:r>
            <a:endParaRPr lang="zh-CN" altLang="en-US" dirty="0"/>
          </a:p>
        </p:txBody>
      </p:sp>
      <p:sp>
        <p:nvSpPr>
          <p:cNvPr id="5" name="内容占位符 4"/>
          <p:cNvSpPr>
            <a:spLocks noGrp="1"/>
          </p:cNvSpPr>
          <p:nvPr>
            <p:ph idx="1"/>
          </p:nvPr>
        </p:nvSpPr>
        <p:spPr/>
        <p:txBody>
          <a:bodyPr/>
          <a:lstStyle/>
          <a:p>
            <a:endParaRPr lang="zh-CN" altLang="en-US" dirty="0"/>
          </a:p>
        </p:txBody>
      </p:sp>
      <p:pic>
        <p:nvPicPr>
          <p:cNvPr id="6" name="图片 5"/>
          <p:cNvPicPr>
            <a:picLocks noChangeAspect="1"/>
          </p:cNvPicPr>
          <p:nvPr/>
        </p:nvPicPr>
        <p:blipFill>
          <a:blip r:embed="rId2"/>
          <a:stretch>
            <a:fillRect/>
          </a:stretch>
        </p:blipFill>
        <p:spPr>
          <a:xfrm>
            <a:off x="230554" y="0"/>
            <a:ext cx="6732954" cy="6857882"/>
          </a:xfrm>
          <a:prstGeom prst="rect">
            <a:avLst/>
          </a:prstGeom>
        </p:spPr>
      </p:pic>
    </p:spTree>
    <p:extLst>
      <p:ext uri="{BB962C8B-B14F-4D97-AF65-F5344CB8AC3E}">
        <p14:creationId xmlns:p14="http://schemas.microsoft.com/office/powerpoint/2010/main" val="2400058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11200" y="1524000"/>
            <a:ext cx="9801225" cy="4591050"/>
          </a:xfrm>
          <a:prstGeom prst="rect">
            <a:avLst/>
          </a:prstGeom>
        </p:spPr>
      </p:pic>
    </p:spTree>
    <p:extLst>
      <p:ext uri="{BB962C8B-B14F-4D97-AF65-F5344CB8AC3E}">
        <p14:creationId xmlns:p14="http://schemas.microsoft.com/office/powerpoint/2010/main" val="1605001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695" y="20196"/>
            <a:ext cx="7507997" cy="6837804"/>
          </a:xfrm>
        </p:spPr>
      </p:pic>
    </p:spTree>
    <p:extLst>
      <p:ext uri="{BB962C8B-B14F-4D97-AF65-F5344CB8AC3E}">
        <p14:creationId xmlns:p14="http://schemas.microsoft.com/office/powerpoint/2010/main" val="2536006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a:t>
            </a:r>
            <a:endParaRPr lang="zh-CN" altLang="en-US" dirty="0"/>
          </a:p>
        </p:txBody>
      </p:sp>
      <p:pic>
        <p:nvPicPr>
          <p:cNvPr id="4" name="内容占位符 3" descr="b2073b6bb9fcb3bdff8ca26aa228f555"/>
          <p:cNvPicPr>
            <a:picLocks noGrp="1"/>
          </p:cNvPicPr>
          <p:nvPr>
            <p:ph idx="1"/>
          </p:nvPr>
        </p:nvPicPr>
        <p:blipFill>
          <a:blip r:embed="rId2"/>
          <a:stretch>
            <a:fillRect/>
          </a:stretch>
        </p:blipFill>
        <p:spPr>
          <a:xfrm>
            <a:off x="2227972" y="1430324"/>
            <a:ext cx="6277706" cy="5240107"/>
          </a:xfrm>
          <a:prstGeom prst="rect">
            <a:avLst/>
          </a:prstGeom>
        </p:spPr>
      </p:pic>
    </p:spTree>
    <p:extLst>
      <p:ext uri="{BB962C8B-B14F-4D97-AF65-F5344CB8AC3E}">
        <p14:creationId xmlns:p14="http://schemas.microsoft.com/office/powerpoint/2010/main" val="3850582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将上节课的增删改查模块改造为微服务： </a:t>
            </a:r>
            <a:r>
              <a:rPr lang="en-US" altLang="zh-CN" dirty="0" smtClean="0"/>
              <a:t>login-service</a:t>
            </a:r>
          </a:p>
          <a:p>
            <a:r>
              <a:rPr lang="zh-CN" altLang="en-US" dirty="0" smtClean="0"/>
              <a:t>将上节课的登录模块改造为微服务：       </a:t>
            </a:r>
            <a:r>
              <a:rPr lang="en-US" altLang="zh-CN" dirty="0" smtClean="0"/>
              <a:t>book-service</a:t>
            </a:r>
          </a:p>
          <a:p>
            <a:r>
              <a:rPr lang="zh-CN" altLang="en-US" dirty="0" smtClean="0"/>
              <a:t>服务注册：</a:t>
            </a:r>
            <a:r>
              <a:rPr lang="en-US" altLang="zh-CN" dirty="0" smtClean="0"/>
              <a:t>2</a:t>
            </a:r>
          </a:p>
          <a:p>
            <a:r>
              <a:rPr lang="zh-CN" altLang="en-US" dirty="0" smtClean="0"/>
              <a:t>服务发现与调用：</a:t>
            </a:r>
            <a:r>
              <a:rPr lang="en-US" altLang="zh-CN" dirty="0" smtClean="0"/>
              <a:t>login-----</a:t>
            </a:r>
            <a:r>
              <a:rPr lang="en-US" altLang="zh-CN" smtClean="0">
                <a:sym typeface="Wingdings" panose="05000000000000000000" pitchFamily="2" charset="2"/>
              </a:rPr>
              <a:t>book</a:t>
            </a:r>
            <a:endParaRPr lang="en-US" altLang="zh-CN" dirty="0" smtClean="0"/>
          </a:p>
        </p:txBody>
      </p:sp>
    </p:spTree>
    <p:extLst>
      <p:ext uri="{BB962C8B-B14F-4D97-AF65-F5344CB8AC3E}">
        <p14:creationId xmlns:p14="http://schemas.microsoft.com/office/powerpoint/2010/main" val="2046549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实训核心</a:t>
            </a:r>
            <a:endParaRPr lang="zh-CN" altLang="en-US" dirty="0"/>
          </a:p>
        </p:txBody>
      </p:sp>
      <p:sp>
        <p:nvSpPr>
          <p:cNvPr id="3" name="内容占位符 2"/>
          <p:cNvSpPr>
            <a:spLocks noGrp="1"/>
          </p:cNvSpPr>
          <p:nvPr>
            <p:ph idx="1"/>
          </p:nvPr>
        </p:nvSpPr>
        <p:spPr/>
        <p:txBody>
          <a:bodyPr/>
          <a:lstStyle/>
          <a:p>
            <a:r>
              <a:rPr lang="en-US" altLang="zh-CN" dirty="0"/>
              <a:t>Spring Cloud</a:t>
            </a:r>
            <a:r>
              <a:rPr lang="zh-CN" altLang="en-US" dirty="0"/>
              <a:t>是一个构建在</a:t>
            </a:r>
            <a:r>
              <a:rPr lang="en-US" altLang="zh-CN" dirty="0"/>
              <a:t>Spring Boot</a:t>
            </a:r>
            <a:r>
              <a:rPr lang="zh-CN" altLang="en-US" dirty="0"/>
              <a:t>基础上微服务开发框架，版本</a:t>
            </a:r>
            <a:r>
              <a:rPr lang="zh-CN" altLang="en-US" dirty="0" smtClean="0"/>
              <a:t>对应</a:t>
            </a:r>
            <a:endParaRPr lang="en-US" altLang="zh-CN" dirty="0" smtClean="0"/>
          </a:p>
          <a:p>
            <a:r>
              <a:rPr lang="zh-CN" altLang="en-US" dirty="0"/>
              <a:t>一般情况下，我们选择</a:t>
            </a:r>
            <a:r>
              <a:rPr lang="en-US" altLang="zh-CN" dirty="0"/>
              <a:t>GA</a:t>
            </a:r>
            <a:r>
              <a:rPr lang="zh-CN" altLang="en-US" dirty="0"/>
              <a:t>版本的</a:t>
            </a:r>
            <a:r>
              <a:rPr lang="en-US" altLang="zh-CN" dirty="0"/>
              <a:t>Spring Cloud</a:t>
            </a:r>
            <a:r>
              <a:rPr lang="zh-CN" altLang="en-US" dirty="0"/>
              <a:t>即可。值得注意的是，</a:t>
            </a:r>
            <a:r>
              <a:rPr lang="en-US" altLang="zh-CN" dirty="0"/>
              <a:t>Spring Cloud</a:t>
            </a:r>
            <a:r>
              <a:rPr lang="zh-CN" altLang="en-US" dirty="0"/>
              <a:t>的版本要求与</a:t>
            </a:r>
            <a:r>
              <a:rPr lang="en-US" altLang="zh-CN" dirty="0"/>
              <a:t>Spring Boot</a:t>
            </a:r>
            <a:r>
              <a:rPr lang="zh-CN" altLang="en-US" dirty="0"/>
              <a:t>版本严格对应</a:t>
            </a:r>
            <a:r>
              <a:rPr lang="zh-CN" altLang="en-US" dirty="0" smtClean="0"/>
              <a:t>。</a:t>
            </a:r>
            <a:endParaRPr lang="en-US" altLang="zh-CN" dirty="0" smtClean="0"/>
          </a:p>
          <a:p>
            <a:r>
              <a:rPr lang="zh-CN" altLang="en-US" dirty="0" smtClean="0"/>
              <a:t>在</a:t>
            </a:r>
            <a:r>
              <a:rPr lang="zh-CN" altLang="en-US" dirty="0"/>
              <a:t>已安装好</a:t>
            </a:r>
            <a:r>
              <a:rPr lang="en-US" altLang="zh-CN" dirty="0"/>
              <a:t>Spring Boot</a:t>
            </a:r>
            <a:r>
              <a:rPr lang="zh-CN" altLang="en-US" dirty="0"/>
              <a:t>的前提下，我们要准确地选择对应的</a:t>
            </a:r>
            <a:r>
              <a:rPr lang="en-US" altLang="zh-CN" dirty="0"/>
              <a:t>Spring Cloud</a:t>
            </a:r>
            <a:r>
              <a:rPr lang="zh-CN" altLang="en-US" dirty="0"/>
              <a:t>版本。在每一个</a:t>
            </a:r>
            <a:r>
              <a:rPr lang="en-US" altLang="zh-CN" dirty="0"/>
              <a:t>Spring Cloud</a:t>
            </a:r>
            <a:r>
              <a:rPr lang="zh-CN" altLang="en-US" dirty="0"/>
              <a:t>版本后，</a:t>
            </a:r>
            <a:r>
              <a:rPr lang="en-US" altLang="zh-CN" dirty="0"/>
              <a:t>Spring Cloud</a:t>
            </a:r>
            <a:r>
              <a:rPr lang="zh-CN" altLang="en-US" dirty="0"/>
              <a:t>官网为我们提供了一个“</a:t>
            </a:r>
            <a:r>
              <a:rPr lang="en-US" altLang="zh-CN" dirty="0"/>
              <a:t>Reference Doc”</a:t>
            </a:r>
            <a:r>
              <a:rPr lang="zh-CN" altLang="en-US" dirty="0"/>
              <a:t>，帮助我们了解所选</a:t>
            </a:r>
            <a:r>
              <a:rPr lang="en-US" altLang="zh-CN" dirty="0"/>
              <a:t>Spring Cloud</a:t>
            </a:r>
            <a:r>
              <a:rPr lang="zh-CN" altLang="en-US" dirty="0"/>
              <a:t>版本对应的</a:t>
            </a:r>
            <a:r>
              <a:rPr lang="en-US" altLang="zh-CN" dirty="0"/>
              <a:t>Spring Boot</a:t>
            </a:r>
            <a:r>
              <a:rPr lang="zh-CN" altLang="en-US" dirty="0"/>
              <a:t>版本。</a:t>
            </a:r>
          </a:p>
        </p:txBody>
      </p:sp>
    </p:spTree>
    <p:extLst>
      <p:ext uri="{BB962C8B-B14F-4D97-AF65-F5344CB8AC3E}">
        <p14:creationId xmlns:p14="http://schemas.microsoft.com/office/powerpoint/2010/main" val="2709147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96849317"/>
              </p:ext>
            </p:extLst>
          </p:nvPr>
        </p:nvGraphicFramePr>
        <p:xfrm>
          <a:off x="711200" y="1524000"/>
          <a:ext cx="10668000" cy="510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347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服务注册</a:t>
            </a:r>
            <a:endParaRPr lang="zh-CN" altLang="en-US" dirty="0"/>
          </a:p>
        </p:txBody>
      </p:sp>
      <p:pic>
        <p:nvPicPr>
          <p:cNvPr id="2050" name="Picture 2" descr="在这里插入图片描述"/>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534" t="3322" r="5062" b="6542"/>
          <a:stretch/>
        </p:blipFill>
        <p:spPr bwMode="auto">
          <a:xfrm>
            <a:off x="6444762" y="2365131"/>
            <a:ext cx="5011615" cy="364880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122485" y="2490766"/>
            <a:ext cx="5014546" cy="2031325"/>
          </a:xfrm>
          <a:prstGeom prst="rect">
            <a:avLst/>
          </a:prstGeom>
        </p:spPr>
        <p:txBody>
          <a:bodyPr wrap="square">
            <a:spAutoFit/>
          </a:bodyPr>
          <a:lstStyle/>
          <a:p>
            <a:pPr>
              <a:buFont typeface="Arial" panose="020B0604020202020204" pitchFamily="34" charset="0"/>
              <a:buChar char="•"/>
            </a:pPr>
            <a:r>
              <a:rPr lang="zh-CN" altLang="en-US" i="0" dirty="0">
                <a:solidFill>
                  <a:srgbClr val="4D4D4D"/>
                </a:solidFill>
                <a:latin typeface="-apple-system"/>
              </a:rPr>
              <a:t>注册</a:t>
            </a:r>
            <a:r>
              <a:rPr lang="zh-CN" altLang="en-US" i="0" dirty="0" smtClean="0">
                <a:solidFill>
                  <a:srgbClr val="4D4D4D"/>
                </a:solidFill>
                <a:latin typeface="-apple-system"/>
              </a:rPr>
              <a:t>中心：</a:t>
            </a:r>
            <a:endParaRPr lang="zh-CN" altLang="en-US" i="0" dirty="0">
              <a:solidFill>
                <a:srgbClr val="4D4D4D"/>
              </a:solidFill>
              <a:latin typeface="-apple-system"/>
            </a:endParaRPr>
          </a:p>
          <a:p>
            <a:pPr>
              <a:buFont typeface="Arial" panose="020B0604020202020204" pitchFamily="34" charset="0"/>
              <a:buChar char="•"/>
            </a:pPr>
            <a:r>
              <a:rPr lang="zh-CN" altLang="en-US" i="0" dirty="0">
                <a:solidFill>
                  <a:srgbClr val="4D4D4D"/>
                </a:solidFill>
                <a:latin typeface="-apple-system"/>
              </a:rPr>
              <a:t>注册</a:t>
            </a:r>
            <a:r>
              <a:rPr lang="zh-CN" altLang="en-US" i="0" dirty="0" smtClean="0">
                <a:solidFill>
                  <a:srgbClr val="4D4D4D"/>
                </a:solidFill>
                <a:latin typeface="-apple-system"/>
              </a:rPr>
              <a:t>中心记录服务</a:t>
            </a:r>
            <a:r>
              <a:rPr lang="zh-CN" altLang="en-US" i="0" dirty="0">
                <a:solidFill>
                  <a:srgbClr val="4D4D4D"/>
                </a:solidFill>
                <a:latin typeface="-apple-system"/>
              </a:rPr>
              <a:t>和服务地址的映射关系。</a:t>
            </a:r>
          </a:p>
          <a:p>
            <a:pPr>
              <a:buFont typeface="Arial" panose="020B0604020202020204" pitchFamily="34" charset="0"/>
              <a:buChar char="•"/>
            </a:pPr>
            <a:r>
              <a:rPr lang="zh-CN" altLang="en-US" i="0" dirty="0">
                <a:solidFill>
                  <a:srgbClr val="4D4D4D"/>
                </a:solidFill>
                <a:latin typeface="-apple-system"/>
              </a:rPr>
              <a:t>这里使用</a:t>
            </a:r>
            <a:r>
              <a:rPr lang="en-US" altLang="zh-CN" i="0" dirty="0">
                <a:solidFill>
                  <a:srgbClr val="4D4D4D"/>
                </a:solidFill>
                <a:latin typeface="-apple-system"/>
              </a:rPr>
              <a:t>Alibaba </a:t>
            </a:r>
            <a:r>
              <a:rPr lang="en-US" altLang="zh-CN" i="0" dirty="0" err="1">
                <a:solidFill>
                  <a:srgbClr val="4D4D4D"/>
                </a:solidFill>
                <a:latin typeface="-apple-system"/>
              </a:rPr>
              <a:t>Nacos</a:t>
            </a:r>
            <a:r>
              <a:rPr lang="zh-CN" altLang="en-US" i="0" dirty="0">
                <a:solidFill>
                  <a:srgbClr val="4D4D4D"/>
                </a:solidFill>
                <a:latin typeface="-apple-system"/>
              </a:rPr>
              <a:t>注册</a:t>
            </a:r>
            <a:r>
              <a:rPr lang="zh-CN" altLang="en-US" i="0" dirty="0" smtClean="0">
                <a:solidFill>
                  <a:srgbClr val="4D4D4D"/>
                </a:solidFill>
                <a:latin typeface="-apple-system"/>
              </a:rPr>
              <a:t>中心</a:t>
            </a:r>
            <a:endParaRPr lang="en-US" altLang="zh-CN" i="0" dirty="0" smtClean="0">
              <a:solidFill>
                <a:srgbClr val="4D4D4D"/>
              </a:solidFill>
              <a:latin typeface="-apple-system"/>
            </a:endParaRPr>
          </a:p>
          <a:p>
            <a:pPr>
              <a:buFont typeface="Arial" panose="020B0604020202020204" pitchFamily="34" charset="0"/>
              <a:buChar char="•"/>
            </a:pPr>
            <a:r>
              <a:rPr lang="zh-CN" altLang="en-US" i="0" dirty="0" smtClean="0">
                <a:solidFill>
                  <a:srgbClr val="4D4D4D"/>
                </a:solidFill>
                <a:latin typeface="-apple-system"/>
              </a:rPr>
              <a:t>服务</a:t>
            </a:r>
            <a:r>
              <a:rPr lang="zh-CN" altLang="en-US" i="0" dirty="0">
                <a:solidFill>
                  <a:srgbClr val="4D4D4D"/>
                </a:solidFill>
                <a:latin typeface="-apple-system"/>
              </a:rPr>
              <a:t>提供</a:t>
            </a:r>
            <a:r>
              <a:rPr lang="zh-CN" altLang="en-US" i="0" dirty="0" smtClean="0">
                <a:solidFill>
                  <a:srgbClr val="4D4D4D"/>
                </a:solidFill>
                <a:latin typeface="-apple-system"/>
              </a:rPr>
              <a:t>者：</a:t>
            </a:r>
            <a:endParaRPr lang="zh-CN" altLang="en-US" i="0" dirty="0">
              <a:solidFill>
                <a:srgbClr val="4D4D4D"/>
              </a:solidFill>
              <a:latin typeface="-apple-system"/>
            </a:endParaRPr>
          </a:p>
          <a:p>
            <a:pPr>
              <a:buFont typeface="Arial" panose="020B0604020202020204" pitchFamily="34" charset="0"/>
              <a:buChar char="•"/>
            </a:pPr>
            <a:r>
              <a:rPr lang="zh-CN" altLang="en-US" i="0" dirty="0">
                <a:solidFill>
                  <a:srgbClr val="4D4D4D"/>
                </a:solidFill>
                <a:latin typeface="-apple-system"/>
              </a:rPr>
              <a:t>将服务注册到注册中心里</a:t>
            </a:r>
          </a:p>
          <a:p>
            <a:pPr>
              <a:buFont typeface="Arial" panose="020B0604020202020204" pitchFamily="34" charset="0"/>
              <a:buChar char="•"/>
            </a:pPr>
            <a:r>
              <a:rPr lang="zh-CN" altLang="en-US" i="0" dirty="0">
                <a:solidFill>
                  <a:srgbClr val="4D4D4D"/>
                </a:solidFill>
                <a:latin typeface="-apple-system"/>
              </a:rPr>
              <a:t>服务</a:t>
            </a:r>
            <a:r>
              <a:rPr lang="zh-CN" altLang="en-US" i="0" dirty="0" smtClean="0">
                <a:solidFill>
                  <a:srgbClr val="4D4D4D"/>
                </a:solidFill>
                <a:latin typeface="-apple-system"/>
              </a:rPr>
              <a:t>消费者：</a:t>
            </a:r>
            <a:endParaRPr lang="zh-CN" altLang="en-US" i="0" dirty="0">
              <a:solidFill>
                <a:srgbClr val="4D4D4D"/>
              </a:solidFill>
              <a:latin typeface="-apple-system"/>
            </a:endParaRPr>
          </a:p>
          <a:p>
            <a:pPr>
              <a:buFont typeface="Arial" panose="020B0604020202020204" pitchFamily="34" charset="0"/>
              <a:buChar char="•"/>
            </a:pPr>
            <a:r>
              <a:rPr lang="zh-CN" altLang="en-US" i="0" dirty="0">
                <a:solidFill>
                  <a:srgbClr val="4D4D4D"/>
                </a:solidFill>
                <a:latin typeface="-apple-system"/>
              </a:rPr>
              <a:t>对注册中心里的服务进行调用</a:t>
            </a:r>
          </a:p>
        </p:txBody>
      </p:sp>
    </p:spTree>
    <p:extLst>
      <p:ext uri="{BB962C8B-B14F-4D97-AF65-F5344CB8AC3E}">
        <p14:creationId xmlns:p14="http://schemas.microsoft.com/office/powerpoint/2010/main" val="1845228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 </a:t>
            </a:r>
            <a:r>
              <a:rPr lang="en-US" altLang="zh-CN" dirty="0" err="1"/>
              <a:t>Nacos</a:t>
            </a:r>
            <a:r>
              <a:rPr lang="en-US" altLang="zh-CN" dirty="0"/>
              <a:t> Discovery Provider</a:t>
            </a:r>
            <a:r>
              <a:rPr lang="zh-CN" altLang="en-US" dirty="0"/>
              <a:t>进行服务注册</a:t>
            </a:r>
          </a:p>
        </p:txBody>
      </p:sp>
      <p:sp>
        <p:nvSpPr>
          <p:cNvPr id="3" name="内容占位符 2"/>
          <p:cNvSpPr>
            <a:spLocks noGrp="1"/>
          </p:cNvSpPr>
          <p:nvPr>
            <p:ph idx="1"/>
          </p:nvPr>
        </p:nvSpPr>
        <p:spPr/>
        <p:txBody>
          <a:bodyPr/>
          <a:lstStyle/>
          <a:p>
            <a:r>
              <a:rPr lang="en-US" altLang="zh-CN" dirty="0" smtClean="0"/>
              <a:t>Spring boot</a:t>
            </a:r>
            <a:r>
              <a:rPr lang="zh-CN" altLang="en-US" dirty="0" smtClean="0"/>
              <a:t>项目改造</a:t>
            </a:r>
            <a:endParaRPr lang="en-US" altLang="zh-CN" dirty="0" smtClean="0"/>
          </a:p>
          <a:p>
            <a:endParaRPr lang="zh-CN" altLang="en-US" dirty="0"/>
          </a:p>
        </p:txBody>
      </p:sp>
      <p:sp>
        <p:nvSpPr>
          <p:cNvPr id="4" name="矩形 3"/>
          <p:cNvSpPr/>
          <p:nvPr/>
        </p:nvSpPr>
        <p:spPr>
          <a:xfrm>
            <a:off x="1026160" y="2333685"/>
            <a:ext cx="8219440" cy="4524315"/>
          </a:xfrm>
          <a:prstGeom prst="rect">
            <a:avLst/>
          </a:prstGeom>
        </p:spPr>
        <p:txBody>
          <a:bodyPr wrap="square">
            <a:spAutoFit/>
          </a:bodyPr>
          <a:lstStyle/>
          <a:p>
            <a:r>
              <a:rPr lang="en-US" altLang="zh-CN" dirty="0"/>
              <a:t>&lt;!-- </a:t>
            </a:r>
            <a:r>
              <a:rPr lang="zh-CN" altLang="en-US" dirty="0"/>
              <a:t>修改依赖</a:t>
            </a:r>
            <a:r>
              <a:rPr lang="en-US" altLang="zh-CN" dirty="0"/>
              <a:t>, </a:t>
            </a:r>
            <a:r>
              <a:rPr lang="zh-CN" altLang="en-US" dirty="0"/>
              <a:t>将</a:t>
            </a:r>
            <a:r>
              <a:rPr lang="en-US" altLang="zh-CN" dirty="0"/>
              <a:t>spring boot</a:t>
            </a:r>
            <a:r>
              <a:rPr lang="zh-CN" altLang="en-US" dirty="0"/>
              <a:t>版本与</a:t>
            </a:r>
            <a:r>
              <a:rPr lang="en-US" altLang="zh-CN" dirty="0"/>
              <a:t>spring cloud</a:t>
            </a:r>
            <a:r>
              <a:rPr lang="zh-CN" altLang="en-US" dirty="0"/>
              <a:t>版本要对应 </a:t>
            </a:r>
            <a:r>
              <a:rPr lang="en-US" altLang="zh-CN" dirty="0"/>
              <a:t>--&gt;</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&lt;version&gt;2.3.8.RELEASE&lt;/version&gt;</a:t>
            </a:r>
          </a:p>
          <a:p>
            <a:r>
              <a:rPr lang="en-US" altLang="zh-CN" dirty="0"/>
              <a:t>    &lt;</a:t>
            </a:r>
            <a:r>
              <a:rPr lang="en-US" altLang="zh-CN" dirty="0" err="1"/>
              <a:t>relativePath</a:t>
            </a:r>
            <a:r>
              <a:rPr lang="en-US" altLang="zh-CN" dirty="0"/>
              <a:t>/&gt; &lt;!-- lookup parent from repository --&gt;</a:t>
            </a:r>
          </a:p>
          <a:p>
            <a:r>
              <a:rPr lang="en-US" altLang="zh-CN" dirty="0"/>
              <a:t>&lt;/parent&gt;</a:t>
            </a:r>
          </a:p>
          <a:p>
            <a:endParaRPr lang="en-US" altLang="zh-CN" dirty="0"/>
          </a:p>
          <a:p>
            <a:r>
              <a:rPr lang="en-US" altLang="zh-CN" dirty="0"/>
              <a:t>&lt;!-- https://mvnrepository.com/artifact/com.alibaba.cloud/spring-cloud-starter-alibaba-nacos-discovery --&gt;</a:t>
            </a:r>
          </a:p>
          <a:p>
            <a:r>
              <a:rPr lang="en-US" altLang="zh-CN" dirty="0"/>
              <a:t>&lt;dependency&gt;</a:t>
            </a:r>
          </a:p>
          <a:p>
            <a:r>
              <a:rPr lang="en-US" altLang="zh-CN" dirty="0"/>
              <a:t>    &lt;</a:t>
            </a:r>
            <a:r>
              <a:rPr lang="en-US" altLang="zh-CN" dirty="0" err="1"/>
              <a:t>groupId</a:t>
            </a:r>
            <a:r>
              <a:rPr lang="en-US" altLang="zh-CN" dirty="0"/>
              <a:t>&gt;</a:t>
            </a:r>
            <a:r>
              <a:rPr lang="en-US" altLang="zh-CN" dirty="0" err="1"/>
              <a:t>com.alibaba.cloud</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&gt;spring-cloud-starter-</a:t>
            </a:r>
            <a:r>
              <a:rPr lang="en-US" altLang="zh-CN" dirty="0" err="1"/>
              <a:t>alibaba</a:t>
            </a:r>
            <a:r>
              <a:rPr lang="en-US" altLang="zh-CN" dirty="0"/>
              <a:t>-</a:t>
            </a:r>
            <a:r>
              <a:rPr lang="en-US" altLang="zh-CN" dirty="0" err="1"/>
              <a:t>nacos</a:t>
            </a:r>
            <a:r>
              <a:rPr lang="en-US" altLang="zh-CN" dirty="0"/>
              <a:t>-discovery&lt;/</a:t>
            </a:r>
            <a:r>
              <a:rPr lang="en-US" altLang="zh-CN" dirty="0" err="1"/>
              <a:t>artifactId</a:t>
            </a:r>
            <a:r>
              <a:rPr lang="en-US" altLang="zh-CN" dirty="0"/>
              <a:t>&gt;</a:t>
            </a:r>
          </a:p>
          <a:p>
            <a:r>
              <a:rPr lang="en-US" altLang="zh-CN" dirty="0"/>
              <a:t>    &lt;version&gt;2.2.7.RELEASE&lt;/version&gt;</a:t>
            </a:r>
          </a:p>
          <a:p>
            <a:r>
              <a:rPr lang="en-US" altLang="zh-CN" dirty="0"/>
              <a:t>&lt;/dependency&gt;</a:t>
            </a:r>
          </a:p>
        </p:txBody>
      </p:sp>
    </p:spTree>
    <p:extLst>
      <p:ext uri="{BB962C8B-B14F-4D97-AF65-F5344CB8AC3E}">
        <p14:creationId xmlns:p14="http://schemas.microsoft.com/office/powerpoint/2010/main" val="3919637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application.yml</a:t>
            </a:r>
            <a:r>
              <a:rPr lang="zh-CN" altLang="en-US" dirty="0"/>
              <a:t>配置文件</a:t>
            </a:r>
          </a:p>
        </p:txBody>
      </p:sp>
      <p:sp>
        <p:nvSpPr>
          <p:cNvPr id="4" name="矩形 3"/>
          <p:cNvSpPr/>
          <p:nvPr/>
        </p:nvSpPr>
        <p:spPr>
          <a:xfrm>
            <a:off x="2468880" y="2140079"/>
            <a:ext cx="6096000" cy="2862322"/>
          </a:xfrm>
          <a:prstGeom prst="rect">
            <a:avLst/>
          </a:prstGeom>
        </p:spPr>
        <p:txBody>
          <a:bodyPr>
            <a:spAutoFit/>
          </a:bodyPr>
          <a:lstStyle/>
          <a:p>
            <a:r>
              <a:rPr lang="en-US" altLang="zh-CN" dirty="0"/>
              <a:t>spring:</a:t>
            </a:r>
          </a:p>
          <a:p>
            <a:r>
              <a:rPr lang="en-US" altLang="zh-CN" dirty="0"/>
              <a:t>  application:</a:t>
            </a:r>
          </a:p>
          <a:p>
            <a:r>
              <a:rPr lang="en-US" altLang="zh-CN" dirty="0"/>
              <a:t>    name: my-provider  # </a:t>
            </a:r>
            <a:r>
              <a:rPr lang="zh-CN" altLang="en-US" dirty="0"/>
              <a:t>要注册的服务名</a:t>
            </a:r>
          </a:p>
          <a:p>
            <a:r>
              <a:rPr lang="zh-CN" altLang="en-US" dirty="0"/>
              <a:t>  </a:t>
            </a:r>
            <a:r>
              <a:rPr lang="en-US" altLang="zh-CN" dirty="0"/>
              <a:t>cloud:</a:t>
            </a:r>
          </a:p>
          <a:p>
            <a:r>
              <a:rPr lang="en-US" altLang="zh-CN" dirty="0"/>
              <a:t>    </a:t>
            </a:r>
            <a:r>
              <a:rPr lang="en-US" altLang="zh-CN" dirty="0" err="1"/>
              <a:t>nacos</a:t>
            </a:r>
            <a:r>
              <a:rPr lang="en-US" altLang="zh-CN" dirty="0"/>
              <a:t>:</a:t>
            </a:r>
          </a:p>
          <a:p>
            <a:r>
              <a:rPr lang="en-US" altLang="zh-CN" dirty="0"/>
              <a:t>      discovery:</a:t>
            </a:r>
          </a:p>
          <a:p>
            <a:r>
              <a:rPr lang="en-US" altLang="zh-CN" dirty="0"/>
              <a:t>        server-</a:t>
            </a:r>
            <a:r>
              <a:rPr lang="en-US" altLang="zh-CN" dirty="0" err="1"/>
              <a:t>addr</a:t>
            </a:r>
            <a:r>
              <a:rPr lang="en-US" altLang="zh-CN" dirty="0"/>
              <a:t>: 127.0.0.1:8848  # </a:t>
            </a:r>
            <a:r>
              <a:rPr lang="en-US" altLang="zh-CN" dirty="0" err="1"/>
              <a:t>Nacos</a:t>
            </a:r>
            <a:r>
              <a:rPr lang="en-US" altLang="zh-CN" dirty="0"/>
              <a:t> Server</a:t>
            </a:r>
            <a:r>
              <a:rPr lang="zh-CN" altLang="en-US" dirty="0"/>
              <a:t>地址信息</a:t>
            </a:r>
          </a:p>
          <a:p>
            <a:r>
              <a:rPr lang="en-US" altLang="zh-CN" dirty="0"/>
              <a:t>server:</a:t>
            </a:r>
          </a:p>
          <a:p>
            <a:r>
              <a:rPr lang="en-US" altLang="zh-CN" dirty="0"/>
              <a:t>  port: 8080  # </a:t>
            </a:r>
            <a:r>
              <a:rPr lang="zh-CN" altLang="en-US" dirty="0"/>
              <a:t>应用要启动的端口</a:t>
            </a:r>
            <a:r>
              <a:rPr lang="en-US" altLang="zh-CN" dirty="0"/>
              <a:t>,</a:t>
            </a:r>
            <a:r>
              <a:rPr lang="zh-CN" altLang="en-US" dirty="0"/>
              <a:t>也是要注册的端口号</a:t>
            </a:r>
          </a:p>
        </p:txBody>
      </p:sp>
    </p:spTree>
    <p:extLst>
      <p:ext uri="{BB962C8B-B14F-4D97-AF65-F5344CB8AC3E}">
        <p14:creationId xmlns:p14="http://schemas.microsoft.com/office/powerpoint/2010/main" val="2836302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711200" y="2164140"/>
            <a:ext cx="10444480" cy="2585323"/>
          </a:xfrm>
          <a:prstGeom prst="rect">
            <a:avLst/>
          </a:prstGeom>
        </p:spPr>
        <p:txBody>
          <a:bodyPr wrap="square">
            <a:spAutoFit/>
          </a:bodyPr>
          <a:lstStyle/>
          <a:p>
            <a:r>
              <a:rPr lang="zh-CN" altLang="en-US" dirty="0"/>
              <a:t>@RestController</a:t>
            </a:r>
          </a:p>
          <a:p>
            <a:r>
              <a:rPr lang="zh-CN" altLang="en-US" dirty="0"/>
              <a:t>@RequestMapping("provider")</a:t>
            </a:r>
          </a:p>
          <a:p>
            <a:r>
              <a:rPr lang="zh-CN" altLang="en-US" dirty="0"/>
              <a:t>public class ProviderController {</a:t>
            </a:r>
          </a:p>
          <a:p>
            <a:r>
              <a:rPr lang="zh-CN" altLang="en-US" dirty="0"/>
              <a:t>    @RequestMapping("echo")  // 对外暴露的接口</a:t>
            </a:r>
          </a:p>
          <a:p>
            <a:r>
              <a:rPr lang="zh-CN" altLang="en-US" dirty="0"/>
              <a:t>    public String echo(@RequestBody String parameter) {  // parameter为需要接收的参数,不加@RequestBody会无法接收到参数</a:t>
            </a:r>
          </a:p>
          <a:p>
            <a:r>
              <a:rPr lang="zh-CN" altLang="en-US" dirty="0"/>
              <a:t>        return "the provider receive parameter is " + parameter;</a:t>
            </a:r>
          </a:p>
          <a:p>
            <a:r>
              <a:rPr lang="zh-CN" altLang="en-US" dirty="0"/>
              <a:t>    }</a:t>
            </a:r>
          </a:p>
          <a:p>
            <a:r>
              <a:rPr lang="zh-CN" altLang="en-US" dirty="0"/>
              <a:t>}</a:t>
            </a:r>
          </a:p>
        </p:txBody>
      </p:sp>
    </p:spTree>
    <p:extLst>
      <p:ext uri="{BB962C8B-B14F-4D97-AF65-F5344CB8AC3E}">
        <p14:creationId xmlns:p14="http://schemas.microsoft.com/office/powerpoint/2010/main" val="1476461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11200" y="2281764"/>
            <a:ext cx="10668000" cy="3970318"/>
          </a:xfrm>
          <a:prstGeom prst="rect">
            <a:avLst/>
          </a:prstGeom>
        </p:spPr>
        <p:txBody>
          <a:bodyPr wrap="square">
            <a:spAutoFit/>
          </a:bodyPr>
          <a:lstStyle/>
          <a:p>
            <a:r>
              <a:rPr lang="zh-CN" altLang="en-US" dirty="0"/>
              <a:t>@SpringBootApplication</a:t>
            </a:r>
          </a:p>
          <a:p>
            <a:r>
              <a:rPr lang="zh-CN" altLang="en-US" dirty="0"/>
              <a:t>@EnableDiscoveryClient(autoRegister = false</a:t>
            </a:r>
            <a:r>
              <a:rPr lang="zh-CN" altLang="en-US" dirty="0" smtClean="0"/>
              <a:t>) // </a:t>
            </a:r>
            <a:r>
              <a:rPr lang="zh-CN" altLang="en-US" dirty="0"/>
              <a:t>表示开启服务发现功能，同时设置不自动注册到注册中心</a:t>
            </a:r>
          </a:p>
          <a:p>
            <a:r>
              <a:rPr lang="zh-CN" altLang="en-US" dirty="0"/>
              <a:t>public class SpringCloudConsumerApplication {</a:t>
            </a:r>
          </a:p>
          <a:p>
            <a:r>
              <a:rPr lang="zh-CN" altLang="en-US" dirty="0"/>
              <a:t>    </a:t>
            </a:r>
          </a:p>
          <a:p>
            <a:r>
              <a:rPr lang="zh-CN" altLang="en-US" dirty="0">
                <a:solidFill>
                  <a:srgbClr val="FF0000"/>
                </a:solidFill>
              </a:rPr>
              <a:t>    @Bean</a:t>
            </a:r>
          </a:p>
          <a:p>
            <a:r>
              <a:rPr lang="zh-CN" altLang="en-US" dirty="0">
                <a:solidFill>
                  <a:srgbClr val="FF0000"/>
                </a:solidFill>
              </a:rPr>
              <a:t>    @LoadBalanced  //通过该注解就可以基于服务名进行服务调用</a:t>
            </a:r>
          </a:p>
          <a:p>
            <a:r>
              <a:rPr lang="zh-CN" altLang="en-US" dirty="0">
                <a:solidFill>
                  <a:srgbClr val="FF0000"/>
                </a:solidFill>
              </a:rPr>
              <a:t>    public RestTemplate restTemplate() {  // 用于调用服务实例</a:t>
            </a:r>
          </a:p>
          <a:p>
            <a:r>
              <a:rPr lang="zh-CN" altLang="en-US" dirty="0">
                <a:solidFill>
                  <a:srgbClr val="FF0000"/>
                </a:solidFill>
              </a:rPr>
              <a:t>        return new RestTemplate();</a:t>
            </a:r>
          </a:p>
          <a:p>
            <a:r>
              <a:rPr lang="zh-CN" altLang="en-US" dirty="0">
                <a:solidFill>
                  <a:srgbClr val="FF0000"/>
                </a:solidFill>
              </a:rPr>
              <a:t>    }</a:t>
            </a:r>
          </a:p>
          <a:p>
            <a:r>
              <a:rPr lang="zh-CN" altLang="en-US" dirty="0"/>
              <a:t>    public static void main(String[] args) {</a:t>
            </a:r>
          </a:p>
          <a:p>
            <a:r>
              <a:rPr lang="zh-CN" altLang="en-US" dirty="0"/>
              <a:t>        SpringApplication.run(SpringCloudConsumerApplication.class, args);</a:t>
            </a:r>
          </a:p>
          <a:p>
            <a:r>
              <a:rPr lang="zh-CN" altLang="en-US" dirty="0"/>
              <a:t>    }</a:t>
            </a:r>
          </a:p>
          <a:p>
            <a:r>
              <a:rPr lang="zh-CN" altLang="en-US" dirty="0"/>
              <a:t>}</a:t>
            </a:r>
          </a:p>
        </p:txBody>
      </p:sp>
    </p:spTree>
    <p:extLst>
      <p:ext uri="{BB962C8B-B14F-4D97-AF65-F5344CB8AC3E}">
        <p14:creationId xmlns:p14="http://schemas.microsoft.com/office/powerpoint/2010/main" val="3971294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服务查看</a:t>
            </a:r>
            <a:endParaRPr lang="zh-CN" altLang="en-US" dirty="0"/>
          </a:p>
        </p:txBody>
      </p:sp>
      <p:sp>
        <p:nvSpPr>
          <p:cNvPr id="3" name="内容占位符 2"/>
          <p:cNvSpPr>
            <a:spLocks noGrp="1"/>
          </p:cNvSpPr>
          <p:nvPr>
            <p:ph idx="1"/>
          </p:nvPr>
        </p:nvSpPr>
        <p:spPr/>
        <p:txBody>
          <a:bodyPr/>
          <a:lstStyle/>
          <a:p>
            <a:r>
              <a:rPr lang="zh-CN" altLang="en-US" dirty="0" smtClean="0"/>
              <a:t>参加网络文档，</a:t>
            </a:r>
            <a:r>
              <a:rPr lang="zh-CN" altLang="en-US" dirty="0"/>
              <a:t>安装</a:t>
            </a:r>
            <a:r>
              <a:rPr lang="en-US" altLang="zh-CN" dirty="0"/>
              <a:t>Alibaba </a:t>
            </a:r>
            <a:r>
              <a:rPr lang="en-US" altLang="zh-CN" dirty="0" err="1"/>
              <a:t>Nacos</a:t>
            </a:r>
            <a:endParaRPr lang="en-US" altLang="zh-CN" dirty="0" smtClean="0"/>
          </a:p>
          <a:p>
            <a:r>
              <a:rPr lang="zh-CN" altLang="en-US" dirty="0"/>
              <a:t>服务查看</a:t>
            </a:r>
            <a:r>
              <a:rPr lang="en-US" altLang="zh-CN" dirty="0"/>
              <a:t>(</a:t>
            </a:r>
            <a:r>
              <a:rPr lang="zh-CN" altLang="en-US" dirty="0"/>
              <a:t>登陆</a:t>
            </a:r>
            <a:r>
              <a:rPr lang="en-US" altLang="zh-CN" dirty="0" err="1"/>
              <a:t>Naocs</a:t>
            </a:r>
            <a:r>
              <a:rPr lang="zh-CN" altLang="en-US" dirty="0"/>
              <a:t>控制台进行查看</a:t>
            </a:r>
            <a:r>
              <a:rPr lang="en-US" altLang="zh-CN" dirty="0"/>
              <a:t>)</a:t>
            </a:r>
            <a:endParaRPr lang="zh-CN" altLang="en-US" dirty="0"/>
          </a:p>
        </p:txBody>
      </p:sp>
      <p:pic>
        <p:nvPicPr>
          <p:cNvPr id="4" name="图片 3"/>
          <p:cNvPicPr>
            <a:picLocks noChangeAspect="1"/>
          </p:cNvPicPr>
          <p:nvPr/>
        </p:nvPicPr>
        <p:blipFill rotWithShape="1">
          <a:blip r:embed="rId2"/>
          <a:srcRect b="10986"/>
          <a:stretch/>
        </p:blipFill>
        <p:spPr>
          <a:xfrm>
            <a:off x="1029970" y="2735262"/>
            <a:ext cx="9867900" cy="3586407"/>
          </a:xfrm>
          <a:prstGeom prst="rect">
            <a:avLst/>
          </a:prstGeom>
        </p:spPr>
      </p:pic>
    </p:spTree>
    <p:extLst>
      <p:ext uri="{BB962C8B-B14F-4D97-AF65-F5344CB8AC3E}">
        <p14:creationId xmlns:p14="http://schemas.microsoft.com/office/powerpoint/2010/main" val="653504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使用</a:t>
            </a:r>
            <a:r>
              <a:rPr lang="en-US" altLang="zh-CN" b="1" dirty="0" err="1"/>
              <a:t>Nacos</a:t>
            </a:r>
            <a:r>
              <a:rPr lang="en-US" altLang="zh-CN" b="1" dirty="0"/>
              <a:t> Discovery </a:t>
            </a:r>
            <a:r>
              <a:rPr lang="en-US" altLang="zh-CN" b="1" dirty="0" smtClean="0"/>
              <a:t>Consumer</a:t>
            </a:r>
            <a:r>
              <a:rPr lang="zh-CN" altLang="en-US" b="1" dirty="0" smtClean="0"/>
              <a:t>服务发现</a:t>
            </a:r>
            <a:endParaRPr lang="zh-CN" altLang="en-US" dirty="0"/>
          </a:p>
        </p:txBody>
      </p:sp>
      <p:pic>
        <p:nvPicPr>
          <p:cNvPr id="4" name="内容占位符 3"/>
          <p:cNvPicPr>
            <a:picLocks noGrp="1" noChangeAspect="1"/>
          </p:cNvPicPr>
          <p:nvPr>
            <p:ph idx="1"/>
          </p:nvPr>
        </p:nvPicPr>
        <p:blipFill>
          <a:blip r:embed="rId2"/>
          <a:stretch>
            <a:fillRect/>
          </a:stretch>
        </p:blipFill>
        <p:spPr>
          <a:xfrm>
            <a:off x="1608015" y="2304390"/>
            <a:ext cx="8229600" cy="3248025"/>
          </a:xfrm>
          <a:prstGeom prst="rect">
            <a:avLst/>
          </a:prstGeom>
        </p:spPr>
      </p:pic>
    </p:spTree>
    <p:extLst>
      <p:ext uri="{BB962C8B-B14F-4D97-AF65-F5344CB8AC3E}">
        <p14:creationId xmlns:p14="http://schemas.microsoft.com/office/powerpoint/2010/main" val="2257750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11200" y="1941044"/>
            <a:ext cx="10668000" cy="3970318"/>
          </a:xfrm>
          <a:prstGeom prst="rect">
            <a:avLst/>
          </a:prstGeom>
        </p:spPr>
        <p:txBody>
          <a:bodyPr wrap="square">
            <a:spAutoFit/>
          </a:bodyPr>
          <a:lstStyle/>
          <a:p>
            <a:r>
              <a:rPr lang="en-US" altLang="zh-CN" dirty="0"/>
              <a:t>@</a:t>
            </a:r>
            <a:r>
              <a:rPr lang="en-US" altLang="zh-CN" dirty="0" err="1"/>
              <a:t>RestController</a:t>
            </a:r>
            <a:endParaRPr lang="en-US" altLang="zh-CN" dirty="0"/>
          </a:p>
          <a:p>
            <a:r>
              <a:rPr lang="en-US" altLang="zh-CN" dirty="0"/>
              <a:t>public class </a:t>
            </a:r>
            <a:r>
              <a:rPr lang="en-US" altLang="zh-CN" dirty="0" err="1"/>
              <a:t>ConsumerController</a:t>
            </a:r>
            <a:r>
              <a:rPr lang="en-US" altLang="zh-CN" dirty="0"/>
              <a:t> {</a:t>
            </a:r>
          </a:p>
          <a:p>
            <a:r>
              <a:rPr lang="en-US" altLang="zh-CN" b="1" dirty="0">
                <a:solidFill>
                  <a:srgbClr val="FF0000"/>
                </a:solidFill>
              </a:rPr>
              <a:t>    @</a:t>
            </a:r>
            <a:r>
              <a:rPr lang="en-US" altLang="zh-CN" b="1" dirty="0" err="1">
                <a:solidFill>
                  <a:srgbClr val="FF0000"/>
                </a:solidFill>
              </a:rPr>
              <a:t>Autowired</a:t>
            </a:r>
            <a:endParaRPr lang="en-US" altLang="zh-CN" b="1" dirty="0">
              <a:solidFill>
                <a:srgbClr val="FF0000"/>
              </a:solidFill>
            </a:endParaRPr>
          </a:p>
          <a:p>
            <a:r>
              <a:rPr lang="en-US" altLang="zh-CN" b="1" dirty="0">
                <a:solidFill>
                  <a:srgbClr val="FF0000"/>
                </a:solidFill>
              </a:rPr>
              <a:t>    private </a:t>
            </a:r>
            <a:r>
              <a:rPr lang="en-US" altLang="zh-CN" b="1" dirty="0" err="1">
                <a:solidFill>
                  <a:srgbClr val="FF0000"/>
                </a:solidFill>
              </a:rPr>
              <a:t>RestTemplate</a:t>
            </a:r>
            <a:r>
              <a:rPr lang="en-US" altLang="zh-CN" b="1" dirty="0">
                <a:solidFill>
                  <a:srgbClr val="FF0000"/>
                </a:solidFill>
              </a:rPr>
              <a:t> </a:t>
            </a:r>
            <a:r>
              <a:rPr lang="en-US" altLang="zh-CN" b="1" dirty="0" err="1">
                <a:solidFill>
                  <a:srgbClr val="FF0000"/>
                </a:solidFill>
              </a:rPr>
              <a:t>restTemplate</a:t>
            </a:r>
            <a:r>
              <a:rPr lang="en-US" altLang="zh-CN" b="1" dirty="0">
                <a:solidFill>
                  <a:srgbClr val="FF0000"/>
                </a:solidFill>
              </a:rPr>
              <a:t>;</a:t>
            </a:r>
          </a:p>
          <a:p>
            <a:endParaRPr lang="en-US" altLang="zh-CN" dirty="0"/>
          </a:p>
          <a:p>
            <a:r>
              <a:rPr lang="en-US" altLang="zh-CN" dirty="0"/>
              <a:t>    private String </a:t>
            </a:r>
            <a:r>
              <a:rPr lang="en-US" altLang="zh-CN" dirty="0" err="1"/>
              <a:t>serviceName</a:t>
            </a:r>
            <a:r>
              <a:rPr lang="en-US" altLang="zh-CN" dirty="0"/>
              <a:t> = "my-provider"; // </a:t>
            </a:r>
            <a:r>
              <a:rPr lang="zh-CN" altLang="en-US" dirty="0"/>
              <a:t>需要调用的服务名</a:t>
            </a:r>
          </a:p>
          <a:p>
            <a:endParaRPr lang="zh-CN" altLang="en-US" dirty="0"/>
          </a:p>
          <a:p>
            <a:r>
              <a:rPr lang="zh-CN" altLang="en-US" dirty="0"/>
              <a:t>    </a:t>
            </a:r>
            <a:r>
              <a:rPr lang="en-US" altLang="zh-CN" dirty="0"/>
              <a:t>@</a:t>
            </a:r>
            <a:r>
              <a:rPr lang="en-US" altLang="zh-CN" dirty="0" err="1"/>
              <a:t>GetMapping</a:t>
            </a:r>
            <a:r>
              <a:rPr lang="en-US" altLang="zh-CN" dirty="0"/>
              <a:t>("/hello")</a:t>
            </a:r>
          </a:p>
          <a:p>
            <a:r>
              <a:rPr lang="en-US" altLang="zh-CN" dirty="0"/>
              <a:t>    public String hello(){</a:t>
            </a:r>
          </a:p>
          <a:p>
            <a:r>
              <a:rPr lang="en-US" altLang="zh-CN" dirty="0"/>
              <a:t>        return </a:t>
            </a:r>
            <a:r>
              <a:rPr lang="en-US" altLang="zh-CN" dirty="0" err="1"/>
              <a:t>restTemplate.</a:t>
            </a:r>
            <a:r>
              <a:rPr lang="en-US" altLang="zh-CN" b="1" dirty="0" err="1">
                <a:solidFill>
                  <a:srgbClr val="FF0000"/>
                </a:solidFill>
              </a:rPr>
              <a:t>getForObject</a:t>
            </a:r>
            <a:r>
              <a:rPr lang="en-US" altLang="zh-CN" dirty="0"/>
              <a:t>(  // </a:t>
            </a:r>
            <a:r>
              <a:rPr lang="zh-CN" altLang="en-US" dirty="0"/>
              <a:t>调用服务实例对应的节点信息</a:t>
            </a:r>
          </a:p>
          <a:p>
            <a:r>
              <a:rPr lang="zh-CN" altLang="en-US" dirty="0"/>
              <a:t>                </a:t>
            </a:r>
            <a:r>
              <a:rPr lang="en-US" altLang="zh-CN" dirty="0"/>
              <a:t>"http://" + </a:t>
            </a:r>
            <a:r>
              <a:rPr lang="en-US" altLang="zh-CN" dirty="0" err="1"/>
              <a:t>serviceName</a:t>
            </a:r>
            <a:r>
              <a:rPr lang="en-US" altLang="zh-CN" dirty="0"/>
              <a:t> + "/provider/echo",</a:t>
            </a:r>
          </a:p>
          <a:p>
            <a:r>
              <a:rPr lang="en-US" altLang="zh-CN" dirty="0"/>
              <a:t>                </a:t>
            </a:r>
            <a:r>
              <a:rPr lang="en-US" altLang="zh-CN" dirty="0" err="1"/>
              <a:t>String.class</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1636765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a:t>
            </a:r>
            <a:endParaRPr lang="zh-CN" altLang="en-US" dirty="0"/>
          </a:p>
        </p:txBody>
      </p:sp>
      <p:sp>
        <p:nvSpPr>
          <p:cNvPr id="4" name="矩形 3"/>
          <p:cNvSpPr/>
          <p:nvPr/>
        </p:nvSpPr>
        <p:spPr>
          <a:xfrm>
            <a:off x="711200" y="1870227"/>
            <a:ext cx="10498992" cy="3970318"/>
          </a:xfrm>
          <a:prstGeom prst="rect">
            <a:avLst/>
          </a:prstGeom>
        </p:spPr>
        <p:txBody>
          <a:bodyPr wrap="square">
            <a:spAutoFit/>
          </a:bodyPr>
          <a:lstStyle/>
          <a:p>
            <a:r>
              <a:rPr lang="zh-CN" altLang="en-US" dirty="0"/>
              <a:t>@RestController</a:t>
            </a:r>
          </a:p>
          <a:p>
            <a:r>
              <a:rPr lang="zh-CN" altLang="en-US" dirty="0"/>
              <a:t>public class OrderController {</a:t>
            </a:r>
          </a:p>
          <a:p>
            <a:r>
              <a:rPr lang="zh-CN" altLang="en-US" dirty="0"/>
              <a:t> </a:t>
            </a:r>
          </a:p>
          <a:p>
            <a:r>
              <a:rPr lang="zh-CN" altLang="en-US" dirty="0"/>
              <a:t>    @Autowired</a:t>
            </a:r>
          </a:p>
          <a:p>
            <a:r>
              <a:rPr lang="zh-CN" altLang="en-US" dirty="0"/>
              <a:t>    private RestTemplate restTemplate;</a:t>
            </a:r>
          </a:p>
          <a:p>
            <a:r>
              <a:rPr lang="zh-CN" altLang="en-US" dirty="0"/>
              <a:t> </a:t>
            </a:r>
          </a:p>
          <a:p>
            <a:r>
              <a:rPr lang="zh-CN" altLang="en-US" dirty="0"/>
              <a:t>    private String url = "http://localhost:8081/user/";</a:t>
            </a:r>
          </a:p>
          <a:p>
            <a:r>
              <a:rPr lang="zh-CN" altLang="en-US" b="1" dirty="0">
                <a:solidFill>
                  <a:srgbClr val="FF0000"/>
                </a:solidFill>
              </a:rPr>
              <a:t>    @GetMapping("/order/{id}")</a:t>
            </a:r>
          </a:p>
          <a:p>
            <a:r>
              <a:rPr lang="zh-CN" altLang="en-US" dirty="0"/>
              <a:t>    public User getOrder(@PathVariable Long id){</a:t>
            </a:r>
          </a:p>
          <a:p>
            <a:r>
              <a:rPr lang="zh-CN" altLang="en-US" dirty="0"/>
              <a:t>        //访问提供者获取数据</a:t>
            </a:r>
          </a:p>
          <a:p>
            <a:r>
              <a:rPr lang="zh-CN" altLang="en-US" dirty="0"/>
              <a:t>        </a:t>
            </a:r>
            <a:r>
              <a:rPr lang="zh-CN" altLang="en-US" b="1" dirty="0">
                <a:solidFill>
                  <a:srgbClr val="FF0000"/>
                </a:solidFill>
              </a:rPr>
              <a:t>User user = restTemplate.</a:t>
            </a:r>
            <a:r>
              <a:rPr lang="zh-CN" altLang="en-US" b="1" u="sng" dirty="0">
                <a:solidFill>
                  <a:srgbClr val="FF0000"/>
                </a:solidFill>
              </a:rPr>
              <a:t>get</a:t>
            </a:r>
            <a:r>
              <a:rPr lang="zh-CN" altLang="en-US" b="1" dirty="0">
                <a:solidFill>
                  <a:srgbClr val="FF0000"/>
                </a:solidFill>
              </a:rPr>
              <a:t>ForObject(url + id,User.class);</a:t>
            </a:r>
          </a:p>
          <a:p>
            <a:r>
              <a:rPr lang="zh-CN" altLang="en-US" dirty="0"/>
              <a:t>        return user;</a:t>
            </a:r>
          </a:p>
          <a:p>
            <a:r>
              <a:rPr lang="zh-CN" altLang="en-US" dirty="0"/>
              <a:t>    }</a:t>
            </a:r>
          </a:p>
          <a:p>
            <a:r>
              <a:rPr lang="zh-CN" altLang="en-US" dirty="0"/>
              <a:t>}</a:t>
            </a:r>
          </a:p>
        </p:txBody>
      </p:sp>
    </p:spTree>
    <p:extLst>
      <p:ext uri="{BB962C8B-B14F-4D97-AF65-F5344CB8AC3E}">
        <p14:creationId xmlns:p14="http://schemas.microsoft.com/office/powerpoint/2010/main" val="1635255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12" name="内容占位符 11"/>
          <p:cNvSpPr>
            <a:spLocks noGrp="1"/>
          </p:cNvSpPr>
          <p:nvPr>
            <p:ph idx="1"/>
          </p:nvPr>
        </p:nvSpPr>
        <p:spPr/>
        <p:txBody>
          <a:bodyPr/>
          <a:lstStyle/>
          <a:p>
            <a:r>
              <a:rPr lang="en-US" altLang="zh-CN" sz="1800" dirty="0"/>
              <a:t>delete():</a:t>
            </a:r>
            <a:r>
              <a:rPr lang="zh-CN" altLang="en-US" sz="1800" dirty="0"/>
              <a:t>这个方法是在特定的</a:t>
            </a:r>
            <a:r>
              <a:rPr lang="en-US" altLang="zh-CN" sz="1800" dirty="0"/>
              <a:t>URL</a:t>
            </a:r>
            <a:r>
              <a:rPr lang="zh-CN" altLang="en-US" sz="1800" dirty="0"/>
              <a:t>上对资源执行</a:t>
            </a:r>
            <a:r>
              <a:rPr lang="en-US" altLang="zh-CN" sz="1800" dirty="0"/>
              <a:t>HTTP DELETE</a:t>
            </a:r>
            <a:r>
              <a:rPr lang="zh-CN" altLang="en-US" sz="1800" dirty="0" smtClean="0"/>
              <a:t>操作</a:t>
            </a:r>
            <a:endParaRPr lang="en-US" altLang="zh-CN" sz="1800" dirty="0" smtClean="0"/>
          </a:p>
          <a:p>
            <a:r>
              <a:rPr lang="en-US" altLang="zh-CN" sz="1800" dirty="0" smtClean="0"/>
              <a:t>exchange</a:t>
            </a:r>
            <a:r>
              <a:rPr lang="en-US" altLang="zh-CN" sz="1800" dirty="0"/>
              <a:t>():</a:t>
            </a:r>
            <a:r>
              <a:rPr lang="zh-CN" altLang="en-US" sz="1800" dirty="0"/>
              <a:t>在</a:t>
            </a:r>
            <a:r>
              <a:rPr lang="en-US" altLang="zh-CN" sz="1800" dirty="0"/>
              <a:t>URL</a:t>
            </a:r>
            <a:r>
              <a:rPr lang="zh-CN" altLang="en-US" sz="1800" dirty="0"/>
              <a:t>上执行特定的</a:t>
            </a:r>
            <a:r>
              <a:rPr lang="en-US" altLang="zh-CN" sz="1800" dirty="0"/>
              <a:t>HTTP</a:t>
            </a:r>
            <a:r>
              <a:rPr lang="zh-CN" altLang="en-US" sz="1800" dirty="0"/>
              <a:t>方法，返回包含对象的</a:t>
            </a:r>
            <a:r>
              <a:rPr lang="en-US" altLang="zh-CN" sz="1800" dirty="0" err="1"/>
              <a:t>ResponseEntity</a:t>
            </a:r>
            <a:r>
              <a:rPr lang="zh-CN" altLang="en-US" sz="1800" dirty="0"/>
              <a:t>，这个对象是从响应体中映射得到</a:t>
            </a:r>
            <a:r>
              <a:rPr lang="zh-CN" altLang="en-US" sz="1800" dirty="0" smtClean="0"/>
              <a:t>的</a:t>
            </a:r>
            <a:endParaRPr lang="en-US" altLang="zh-CN" sz="1800" dirty="0" smtClean="0"/>
          </a:p>
          <a:p>
            <a:r>
              <a:rPr lang="en-US" altLang="zh-CN" sz="1800" dirty="0" smtClean="0"/>
              <a:t>execute</a:t>
            </a:r>
            <a:r>
              <a:rPr lang="en-US" altLang="zh-CN" sz="1800" dirty="0"/>
              <a:t>() </a:t>
            </a:r>
            <a:r>
              <a:rPr lang="zh-CN" altLang="en-US" sz="1800" dirty="0"/>
              <a:t>在</a:t>
            </a:r>
            <a:r>
              <a:rPr lang="en-US" altLang="zh-CN" sz="1800" dirty="0"/>
              <a:t>URL</a:t>
            </a:r>
            <a:r>
              <a:rPr lang="zh-CN" altLang="en-US" sz="1800" dirty="0"/>
              <a:t>上执行特定的</a:t>
            </a:r>
            <a:r>
              <a:rPr lang="en-US" altLang="zh-CN" sz="1800" dirty="0"/>
              <a:t>HTTP</a:t>
            </a:r>
            <a:r>
              <a:rPr lang="zh-CN" altLang="en-US" sz="1800" dirty="0"/>
              <a:t>方法，返回一个从响应体映射得到的</a:t>
            </a:r>
            <a:r>
              <a:rPr lang="zh-CN" altLang="en-US" sz="1800" dirty="0" smtClean="0"/>
              <a:t>对象</a:t>
            </a:r>
            <a:endParaRPr lang="en-US" altLang="zh-CN" sz="1800" dirty="0" smtClean="0"/>
          </a:p>
          <a:p>
            <a:r>
              <a:rPr lang="en-US" altLang="zh-CN" sz="1800" dirty="0" err="1" smtClean="0"/>
              <a:t>getForEntity</a:t>
            </a:r>
            <a:r>
              <a:rPr lang="en-US" altLang="zh-CN" sz="1800" dirty="0"/>
              <a:t>() </a:t>
            </a:r>
            <a:r>
              <a:rPr lang="zh-CN" altLang="en-US" sz="1800" dirty="0"/>
              <a:t>发送一个</a:t>
            </a:r>
            <a:r>
              <a:rPr lang="en-US" altLang="zh-CN" sz="1800" dirty="0"/>
              <a:t>HTTP GET</a:t>
            </a:r>
            <a:r>
              <a:rPr lang="zh-CN" altLang="en-US" sz="1800" dirty="0"/>
              <a:t>请求，返回的</a:t>
            </a:r>
            <a:r>
              <a:rPr lang="en-US" altLang="zh-CN" sz="1800" dirty="0" err="1"/>
              <a:t>ResponseEntity</a:t>
            </a:r>
            <a:r>
              <a:rPr lang="zh-CN" altLang="en-US" sz="1800" dirty="0"/>
              <a:t>包含了响应体所映射成的</a:t>
            </a:r>
            <a:r>
              <a:rPr lang="zh-CN" altLang="en-US" sz="1800" dirty="0" smtClean="0"/>
              <a:t>对象</a:t>
            </a:r>
            <a:endParaRPr lang="en-US" altLang="zh-CN" sz="1800" dirty="0" smtClean="0"/>
          </a:p>
          <a:p>
            <a:r>
              <a:rPr lang="en-US" altLang="zh-CN" sz="1800" b="1" dirty="0" err="1" smtClean="0">
                <a:solidFill>
                  <a:srgbClr val="FF0000"/>
                </a:solidFill>
              </a:rPr>
              <a:t>getForObject</a:t>
            </a:r>
            <a:r>
              <a:rPr lang="en-US" altLang="zh-CN" sz="1800" b="1" dirty="0">
                <a:solidFill>
                  <a:srgbClr val="FF0000"/>
                </a:solidFill>
              </a:rPr>
              <a:t>() </a:t>
            </a:r>
            <a:r>
              <a:rPr lang="zh-CN" altLang="en-US" sz="1800" dirty="0"/>
              <a:t>发送一个</a:t>
            </a:r>
            <a:r>
              <a:rPr lang="en-US" altLang="zh-CN" sz="1800" dirty="0"/>
              <a:t>HTTP GET</a:t>
            </a:r>
            <a:r>
              <a:rPr lang="zh-CN" altLang="en-US" sz="1800" dirty="0"/>
              <a:t>请求，返回的请求体将映射为一个</a:t>
            </a:r>
            <a:r>
              <a:rPr lang="zh-CN" altLang="en-US" sz="1800" dirty="0" smtClean="0"/>
              <a:t>对象</a:t>
            </a:r>
            <a:endParaRPr lang="en-US" altLang="zh-CN" sz="1800" dirty="0" smtClean="0"/>
          </a:p>
          <a:p>
            <a:r>
              <a:rPr lang="en-US" altLang="zh-CN" sz="1800" b="1" dirty="0" err="1" smtClean="0">
                <a:solidFill>
                  <a:srgbClr val="FF0000"/>
                </a:solidFill>
              </a:rPr>
              <a:t>postForEntity</a:t>
            </a:r>
            <a:r>
              <a:rPr lang="en-US" altLang="zh-CN" sz="1800" b="1" dirty="0" smtClean="0">
                <a:solidFill>
                  <a:srgbClr val="FF0000"/>
                </a:solidFill>
              </a:rPr>
              <a:t>() </a:t>
            </a:r>
            <a:r>
              <a:rPr lang="en-US" altLang="zh-CN" sz="1800" dirty="0" smtClean="0"/>
              <a:t>POST </a:t>
            </a:r>
            <a:r>
              <a:rPr lang="zh-CN" altLang="en-US" sz="1800" dirty="0"/>
              <a:t>数据到一个</a:t>
            </a:r>
            <a:r>
              <a:rPr lang="en-US" altLang="zh-CN" sz="1800" dirty="0"/>
              <a:t>URL</a:t>
            </a:r>
            <a:r>
              <a:rPr lang="zh-CN" altLang="en-US" sz="1800" dirty="0"/>
              <a:t>，返回包含一个对象的</a:t>
            </a:r>
            <a:r>
              <a:rPr lang="en-US" altLang="zh-CN" sz="1800" dirty="0" err="1"/>
              <a:t>ResponseEntity</a:t>
            </a:r>
            <a:r>
              <a:rPr lang="zh-CN" altLang="en-US" sz="1800" dirty="0"/>
              <a:t>，这个对象是从响应体中映射得到</a:t>
            </a:r>
            <a:r>
              <a:rPr lang="zh-CN" altLang="en-US" sz="1800" dirty="0" smtClean="0"/>
              <a:t>的</a:t>
            </a:r>
            <a:endParaRPr lang="en-US" altLang="zh-CN" sz="1800" dirty="0" smtClean="0"/>
          </a:p>
          <a:p>
            <a:r>
              <a:rPr lang="en-US" altLang="zh-CN" sz="1800" b="1" dirty="0" err="1" smtClean="0">
                <a:solidFill>
                  <a:srgbClr val="FF0000"/>
                </a:solidFill>
              </a:rPr>
              <a:t>postForObject</a:t>
            </a:r>
            <a:r>
              <a:rPr lang="en-US" altLang="zh-CN" sz="1800" b="1" dirty="0">
                <a:solidFill>
                  <a:srgbClr val="FF0000"/>
                </a:solidFill>
              </a:rPr>
              <a:t>() </a:t>
            </a:r>
            <a:r>
              <a:rPr lang="en-US" altLang="zh-CN" sz="1800" dirty="0"/>
              <a:t>POST</a:t>
            </a:r>
            <a:r>
              <a:rPr lang="zh-CN" altLang="en-US" sz="1800" dirty="0"/>
              <a:t>数据到一个</a:t>
            </a:r>
            <a:r>
              <a:rPr lang="en-US" altLang="zh-CN" sz="1800" dirty="0"/>
              <a:t>URL</a:t>
            </a:r>
            <a:r>
              <a:rPr lang="zh-CN" altLang="en-US" sz="1800" dirty="0"/>
              <a:t>，返回根据响应体匹配形成的</a:t>
            </a:r>
            <a:r>
              <a:rPr lang="zh-CN" altLang="en-US" sz="1800" dirty="0" smtClean="0"/>
              <a:t>对象</a:t>
            </a:r>
            <a:endParaRPr lang="en-US" altLang="zh-CN" sz="1800" dirty="0" smtClean="0"/>
          </a:p>
          <a:p>
            <a:r>
              <a:rPr lang="en-US" altLang="zh-CN" sz="1800" dirty="0" err="1" smtClean="0"/>
              <a:t>headForHeaders</a:t>
            </a:r>
            <a:r>
              <a:rPr lang="en-US" altLang="zh-CN" sz="1800" dirty="0"/>
              <a:t>() </a:t>
            </a:r>
            <a:r>
              <a:rPr lang="zh-CN" altLang="en-US" sz="1800" dirty="0"/>
              <a:t>发送</a:t>
            </a:r>
            <a:r>
              <a:rPr lang="en-US" altLang="zh-CN" sz="1800" dirty="0"/>
              <a:t>HTTP HEAD</a:t>
            </a:r>
            <a:r>
              <a:rPr lang="zh-CN" altLang="en-US" sz="1800" dirty="0"/>
              <a:t>请求，返回包含特定资源</a:t>
            </a:r>
            <a:r>
              <a:rPr lang="en-US" altLang="zh-CN" sz="1800" dirty="0"/>
              <a:t>URL</a:t>
            </a:r>
            <a:r>
              <a:rPr lang="zh-CN" altLang="en-US" sz="1800" dirty="0"/>
              <a:t>的</a:t>
            </a:r>
            <a:r>
              <a:rPr lang="en-US" altLang="zh-CN" sz="1800" dirty="0"/>
              <a:t>HTTP</a:t>
            </a:r>
            <a:r>
              <a:rPr lang="zh-CN" altLang="en-US" sz="1800" dirty="0" smtClean="0"/>
              <a:t>头</a:t>
            </a:r>
            <a:endParaRPr lang="en-US" altLang="zh-CN" sz="1800" dirty="0" smtClean="0"/>
          </a:p>
          <a:p>
            <a:r>
              <a:rPr lang="en-US" altLang="zh-CN" sz="1800" dirty="0" err="1" smtClean="0"/>
              <a:t>optionsForAllow</a:t>
            </a:r>
            <a:r>
              <a:rPr lang="en-US" altLang="zh-CN" sz="1800" dirty="0"/>
              <a:t>() </a:t>
            </a:r>
            <a:r>
              <a:rPr lang="zh-CN" altLang="en-US" sz="1800" dirty="0"/>
              <a:t>发送</a:t>
            </a:r>
            <a:r>
              <a:rPr lang="en-US" altLang="zh-CN" sz="1800" dirty="0"/>
              <a:t>HTTP OPTIONS</a:t>
            </a:r>
            <a:r>
              <a:rPr lang="zh-CN" altLang="en-US" sz="1800" dirty="0"/>
              <a:t>请求，返回对特定</a:t>
            </a:r>
            <a:r>
              <a:rPr lang="en-US" altLang="zh-CN" sz="1800" dirty="0"/>
              <a:t>URL</a:t>
            </a:r>
            <a:r>
              <a:rPr lang="zh-CN" altLang="en-US" sz="1800" dirty="0"/>
              <a:t>的</a:t>
            </a:r>
            <a:r>
              <a:rPr lang="en-US" altLang="zh-CN" sz="1800" dirty="0"/>
              <a:t>Allow</a:t>
            </a:r>
            <a:r>
              <a:rPr lang="zh-CN" altLang="en-US" sz="1800" dirty="0"/>
              <a:t>头</a:t>
            </a:r>
            <a:r>
              <a:rPr lang="zh-CN" altLang="en-US" sz="1800" dirty="0" smtClean="0"/>
              <a:t>信息</a:t>
            </a:r>
            <a:endParaRPr lang="en-US" altLang="zh-CN" sz="1800" dirty="0" smtClean="0"/>
          </a:p>
          <a:p>
            <a:r>
              <a:rPr lang="en-US" altLang="zh-CN" sz="1800" dirty="0" err="1" smtClean="0"/>
              <a:t>postForLocation</a:t>
            </a:r>
            <a:r>
              <a:rPr lang="en-US" altLang="zh-CN" sz="1800" dirty="0"/>
              <a:t>() POST </a:t>
            </a:r>
            <a:r>
              <a:rPr lang="zh-CN" altLang="en-US" sz="1800" dirty="0"/>
              <a:t>数据到一个</a:t>
            </a:r>
            <a:r>
              <a:rPr lang="en-US" altLang="zh-CN" sz="1800" dirty="0"/>
              <a:t>URL</a:t>
            </a:r>
            <a:r>
              <a:rPr lang="zh-CN" altLang="en-US" sz="1800" dirty="0"/>
              <a:t>，返回新创建资源的</a:t>
            </a:r>
            <a:r>
              <a:rPr lang="en-US" altLang="zh-CN" sz="1800" dirty="0" smtClean="0"/>
              <a:t>URL</a:t>
            </a:r>
          </a:p>
          <a:p>
            <a:r>
              <a:rPr lang="en-US" altLang="zh-CN" sz="1800" dirty="0" smtClean="0"/>
              <a:t>put</a:t>
            </a:r>
            <a:r>
              <a:rPr lang="en-US" altLang="zh-CN" sz="1800" dirty="0"/>
              <a:t>() PUT </a:t>
            </a:r>
            <a:r>
              <a:rPr lang="zh-CN" altLang="en-US" sz="1800" dirty="0"/>
              <a:t>资源到特定的</a:t>
            </a:r>
            <a:r>
              <a:rPr lang="en-US" altLang="zh-CN" sz="1800" dirty="0" smtClean="0"/>
              <a:t>URL</a:t>
            </a:r>
            <a:endParaRPr lang="zh-CN" altLang="en-US" sz="1800" dirty="0"/>
          </a:p>
        </p:txBody>
      </p:sp>
    </p:spTree>
    <p:extLst>
      <p:ext uri="{BB962C8B-B14F-4D97-AF65-F5344CB8AC3E}">
        <p14:creationId xmlns:p14="http://schemas.microsoft.com/office/powerpoint/2010/main" val="110388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课时安排、考核、学习方法</a:t>
            </a:r>
            <a:endParaRPr lang="zh-CN" altLang="en-US" dirty="0"/>
          </a:p>
        </p:txBody>
      </p:sp>
      <p:sp>
        <p:nvSpPr>
          <p:cNvPr id="3" name="内容占位符 2"/>
          <p:cNvSpPr>
            <a:spLocks noGrp="1"/>
          </p:cNvSpPr>
          <p:nvPr>
            <p:ph idx="1"/>
          </p:nvPr>
        </p:nvSpPr>
        <p:spPr/>
        <p:txBody>
          <a:bodyPr/>
          <a:lstStyle/>
          <a:p>
            <a:r>
              <a:rPr lang="zh-CN" altLang="en-US" dirty="0" smtClean="0"/>
              <a:t>前八周四个专题</a:t>
            </a:r>
            <a:r>
              <a:rPr lang="en-US" altLang="zh-CN" dirty="0" smtClean="0"/>
              <a:t>+</a:t>
            </a:r>
            <a:r>
              <a:rPr lang="zh-CN" altLang="en-US" dirty="0" smtClean="0"/>
              <a:t>后八周系统开发</a:t>
            </a:r>
            <a:endParaRPr lang="en-US" altLang="zh-CN" dirty="0" smtClean="0"/>
          </a:p>
          <a:p>
            <a:r>
              <a:rPr lang="zh-CN" altLang="en-US" dirty="0" smtClean="0"/>
              <a:t>课时：课上</a:t>
            </a:r>
            <a:r>
              <a:rPr lang="en-US" altLang="zh-CN" dirty="0" smtClean="0"/>
              <a:t>32</a:t>
            </a:r>
            <a:r>
              <a:rPr lang="zh-CN" altLang="en-US" dirty="0" smtClean="0"/>
              <a:t>学时</a:t>
            </a:r>
            <a:r>
              <a:rPr lang="en-US" altLang="zh-CN" dirty="0" smtClean="0"/>
              <a:t>+</a:t>
            </a:r>
            <a:r>
              <a:rPr lang="zh-CN" altLang="en-US" dirty="0" smtClean="0"/>
              <a:t>课后</a:t>
            </a:r>
            <a:r>
              <a:rPr lang="en-US" altLang="zh-CN" dirty="0" smtClean="0"/>
              <a:t>32</a:t>
            </a:r>
            <a:r>
              <a:rPr lang="zh-CN" altLang="en-US" dirty="0" smtClean="0"/>
              <a:t>学时</a:t>
            </a:r>
            <a:endParaRPr lang="en-US" altLang="zh-CN" dirty="0" smtClean="0"/>
          </a:p>
          <a:p>
            <a:r>
              <a:rPr lang="zh-CN" altLang="en-US" dirty="0" smtClean="0"/>
              <a:t>成绩</a:t>
            </a:r>
            <a:r>
              <a:rPr lang="en-US" altLang="zh-CN" dirty="0" smtClean="0"/>
              <a:t>=40</a:t>
            </a:r>
            <a:r>
              <a:rPr lang="zh-CN" altLang="en-US" dirty="0" smtClean="0"/>
              <a:t>分小作业</a:t>
            </a:r>
            <a:r>
              <a:rPr lang="en-US" altLang="zh-CN" dirty="0" smtClean="0"/>
              <a:t>+60</a:t>
            </a:r>
            <a:r>
              <a:rPr lang="zh-CN" altLang="en-US" dirty="0" smtClean="0"/>
              <a:t>分大作业（</a:t>
            </a:r>
            <a:r>
              <a:rPr lang="en-US" altLang="zh-CN" dirty="0" smtClean="0"/>
              <a:t>40</a:t>
            </a:r>
            <a:r>
              <a:rPr lang="zh-CN" altLang="en-US" dirty="0" smtClean="0"/>
              <a:t>模块独立开发</a:t>
            </a:r>
            <a:r>
              <a:rPr lang="en-US" altLang="zh-CN" dirty="0" smtClean="0"/>
              <a:t>+20</a:t>
            </a:r>
            <a:r>
              <a:rPr lang="zh-CN" altLang="en-US" dirty="0" smtClean="0"/>
              <a:t>小组系统集成、文档、汇报，效果好的组组长</a:t>
            </a:r>
            <a:r>
              <a:rPr lang="en-US" altLang="zh-CN" dirty="0" smtClean="0"/>
              <a:t>+3</a:t>
            </a:r>
            <a:r>
              <a:rPr lang="zh-CN" altLang="en-US" dirty="0" smtClean="0"/>
              <a:t>分）</a:t>
            </a:r>
            <a:endParaRPr lang="en-US" altLang="zh-CN" dirty="0" smtClean="0"/>
          </a:p>
          <a:p>
            <a:r>
              <a:rPr lang="zh-CN" altLang="en-US" dirty="0"/>
              <a:t>实</a:t>
            </a:r>
            <a:r>
              <a:rPr lang="zh-CN" altLang="en-US" dirty="0" smtClean="0"/>
              <a:t>训模式：</a:t>
            </a:r>
            <a:r>
              <a:rPr lang="en-US" altLang="zh-CN" dirty="0" smtClean="0"/>
              <a:t>2</a:t>
            </a:r>
            <a:r>
              <a:rPr lang="zh-CN" altLang="en-US" dirty="0" smtClean="0"/>
              <a:t>次课一个专题（精讲，多练，第二次课以检查实训结果为主）</a:t>
            </a:r>
            <a:endParaRPr lang="en-US" altLang="zh-CN" dirty="0" smtClean="0"/>
          </a:p>
          <a:p>
            <a:r>
              <a:rPr lang="zh-CN" altLang="en-US" dirty="0" smtClean="0"/>
              <a:t>小作业：课堂演示、文档实验报告（选</a:t>
            </a:r>
            <a:r>
              <a:rPr lang="en-US" altLang="zh-CN" dirty="0" smtClean="0"/>
              <a:t>1</a:t>
            </a:r>
            <a:r>
              <a:rPr lang="zh-CN" altLang="en-US" dirty="0" smtClean="0"/>
              <a:t>，简，双周</a:t>
            </a:r>
            <a:r>
              <a:rPr lang="en-US" altLang="zh-CN" dirty="0" smtClean="0"/>
              <a:t>3</a:t>
            </a:r>
            <a:r>
              <a:rPr lang="zh-CN" altLang="en-US" dirty="0" smtClean="0"/>
              <a:t>晚，补交扣分</a:t>
            </a:r>
            <a:r>
              <a:rPr lang="en-US" altLang="zh-CN" dirty="0" smtClean="0"/>
              <a:t>3</a:t>
            </a:r>
            <a:r>
              <a:rPr lang="zh-CN" altLang="en-US" dirty="0" smtClean="0"/>
              <a:t>分）</a:t>
            </a:r>
            <a:endParaRPr lang="en-US" altLang="zh-CN" dirty="0" smtClean="0"/>
          </a:p>
          <a:p>
            <a:r>
              <a:rPr lang="zh-CN" altLang="en-US" dirty="0" smtClean="0"/>
              <a:t>方法：理论思考</a:t>
            </a:r>
            <a:r>
              <a:rPr lang="en-US" altLang="zh-CN" dirty="0" smtClean="0"/>
              <a:t>+</a:t>
            </a:r>
            <a:r>
              <a:rPr lang="zh-CN" altLang="en-US" dirty="0" smtClean="0"/>
              <a:t>实践练习；养成良好的开发习惯（例如，编码规范，测试）</a:t>
            </a:r>
            <a:endParaRPr lang="en-US" altLang="zh-CN" dirty="0" smtClean="0"/>
          </a:p>
          <a:p>
            <a:r>
              <a:rPr lang="zh-CN" altLang="en-US" dirty="0" smtClean="0"/>
              <a:t>期待：工程思想与工程方法鉴赏与审美，培养志存高远的精神！</a:t>
            </a:r>
            <a:endParaRPr lang="en-US" altLang="zh-CN" dirty="0" smtClean="0"/>
          </a:p>
          <a:p>
            <a:pPr marL="0" indent="0">
              <a:buNone/>
            </a:pPr>
            <a:endParaRPr lang="zh-CN" altLang="en-US" dirty="0"/>
          </a:p>
        </p:txBody>
      </p:sp>
    </p:spTree>
    <p:extLst>
      <p:ext uri="{BB962C8B-B14F-4D97-AF65-F5344CB8AC3E}">
        <p14:creationId xmlns:p14="http://schemas.microsoft.com/office/powerpoint/2010/main" val="943911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微服务调用</a:t>
            </a:r>
            <a:r>
              <a:rPr lang="en-US" altLang="zh-CN" dirty="0"/>
              <a:t>-</a:t>
            </a:r>
            <a:r>
              <a:rPr lang="zh-CN" altLang="en-US" dirty="0"/>
              <a:t>补充解释</a:t>
            </a:r>
          </a:p>
        </p:txBody>
      </p:sp>
      <p:sp>
        <p:nvSpPr>
          <p:cNvPr id="3" name="内容占位符 2"/>
          <p:cNvSpPr>
            <a:spLocks noGrp="1"/>
          </p:cNvSpPr>
          <p:nvPr>
            <p:ph idx="1"/>
          </p:nvPr>
        </p:nvSpPr>
        <p:spPr>
          <a:xfrm>
            <a:off x="711200" y="1524000"/>
            <a:ext cx="10668000" cy="4982308"/>
          </a:xfrm>
        </p:spPr>
        <p:txBody>
          <a:bodyPr/>
          <a:lstStyle/>
          <a:p>
            <a:r>
              <a:rPr lang="en-US" altLang="zh-CN" dirty="0"/>
              <a:t>Spring Cloud</a:t>
            </a:r>
            <a:r>
              <a:rPr lang="zh-CN" altLang="en-US" dirty="0"/>
              <a:t>是基于</a:t>
            </a:r>
            <a:r>
              <a:rPr lang="en-US" altLang="zh-CN" dirty="0"/>
              <a:t>HTTP</a:t>
            </a:r>
            <a:r>
              <a:rPr lang="zh-CN" altLang="en-US" dirty="0"/>
              <a:t>协议的，远程调用都是使用</a:t>
            </a:r>
            <a:r>
              <a:rPr lang="en-US" altLang="zh-CN" dirty="0"/>
              <a:t>HTTP</a:t>
            </a:r>
            <a:r>
              <a:rPr lang="zh-CN" altLang="en-US" dirty="0"/>
              <a:t>的</a:t>
            </a:r>
            <a:r>
              <a:rPr lang="en-US" altLang="zh-CN" dirty="0"/>
              <a:t>URL</a:t>
            </a:r>
            <a:r>
              <a:rPr lang="zh-CN" altLang="en-US" dirty="0"/>
              <a:t>进行调用的，这样对于</a:t>
            </a:r>
            <a:r>
              <a:rPr lang="en-US" altLang="zh-CN" dirty="0"/>
              <a:t>URL</a:t>
            </a:r>
            <a:r>
              <a:rPr lang="zh-CN" altLang="en-US" dirty="0"/>
              <a:t>的定义就显得尤为重要，服务的提供方不能经常的更换，</a:t>
            </a:r>
            <a:r>
              <a:rPr lang="en-US" altLang="zh-CN" dirty="0"/>
              <a:t>Restful</a:t>
            </a:r>
            <a:r>
              <a:rPr lang="zh-CN" altLang="en-US" dirty="0"/>
              <a:t>风格</a:t>
            </a:r>
            <a:r>
              <a:rPr lang="en-US" altLang="zh-CN" dirty="0"/>
              <a:t>API</a:t>
            </a:r>
            <a:r>
              <a:rPr lang="zh-CN" altLang="en-US" dirty="0"/>
              <a:t>就是对</a:t>
            </a:r>
            <a:r>
              <a:rPr lang="en-US" altLang="zh-CN" dirty="0"/>
              <a:t>URL</a:t>
            </a:r>
            <a:r>
              <a:rPr lang="zh-CN" altLang="en-US" dirty="0"/>
              <a:t>暴露的一种</a:t>
            </a:r>
            <a:r>
              <a:rPr lang="zh-CN" altLang="en-US" b="1" dirty="0">
                <a:solidFill>
                  <a:srgbClr val="FF0000"/>
                </a:solidFill>
              </a:rPr>
              <a:t>约束</a:t>
            </a:r>
            <a:r>
              <a:rPr lang="zh-CN" altLang="en-US" dirty="0" smtClean="0"/>
              <a:t>。</a:t>
            </a:r>
            <a:endParaRPr lang="en-US" altLang="zh-CN" dirty="0" smtClean="0"/>
          </a:p>
          <a:p>
            <a:r>
              <a:rPr lang="en-US" altLang="zh-CN" dirty="0" err="1" smtClean="0"/>
              <a:t>RestTemplate</a:t>
            </a:r>
            <a:r>
              <a:rPr lang="en-US" altLang="zh-CN" dirty="0" smtClean="0"/>
              <a:t> </a:t>
            </a:r>
            <a:r>
              <a:rPr lang="zh-CN" altLang="en-US" dirty="0"/>
              <a:t>和 </a:t>
            </a:r>
            <a:r>
              <a:rPr lang="en-US" altLang="zh-CN" dirty="0" err="1"/>
              <a:t>OpenFeign</a:t>
            </a:r>
            <a:r>
              <a:rPr lang="en-US" altLang="zh-CN" dirty="0"/>
              <a:t> </a:t>
            </a:r>
            <a:r>
              <a:rPr lang="zh-CN" altLang="en-US" dirty="0"/>
              <a:t>都可以使用</a:t>
            </a:r>
            <a:r>
              <a:rPr lang="en-US" altLang="zh-CN" dirty="0"/>
              <a:t>Restful</a:t>
            </a:r>
            <a:r>
              <a:rPr lang="zh-CN" altLang="en-US" dirty="0"/>
              <a:t>风格进行远程调用服务</a:t>
            </a:r>
            <a:r>
              <a:rPr lang="zh-CN" altLang="en-US" dirty="0" smtClean="0"/>
              <a:t>。</a:t>
            </a:r>
            <a:endParaRPr lang="en-US" altLang="zh-CN" dirty="0"/>
          </a:p>
          <a:p>
            <a:r>
              <a:rPr lang="en-US" altLang="zh-CN" dirty="0" err="1" smtClean="0"/>
              <a:t>RestTemplate</a:t>
            </a:r>
            <a:r>
              <a:rPr lang="zh-CN" altLang="en-US" dirty="0"/>
              <a:t>是基于</a:t>
            </a:r>
            <a:r>
              <a:rPr lang="en-US" altLang="zh-CN" dirty="0"/>
              <a:t>rest</a:t>
            </a:r>
            <a:r>
              <a:rPr lang="zh-CN" altLang="en-US" dirty="0"/>
              <a:t>协议单独</a:t>
            </a:r>
            <a:r>
              <a:rPr lang="zh-CN" altLang="en-US" dirty="0" smtClean="0"/>
              <a:t>封装的</a:t>
            </a:r>
            <a:r>
              <a:rPr lang="zh-CN" altLang="en-US" dirty="0"/>
              <a:t>。更倾向于手动配置，调用服务的时候更灵活</a:t>
            </a:r>
            <a:r>
              <a:rPr lang="zh-CN" altLang="en-US" dirty="0" smtClean="0"/>
              <a:t>，</a:t>
            </a:r>
            <a:r>
              <a:rPr lang="zh-CN" altLang="en-US" dirty="0" smtClean="0">
                <a:solidFill>
                  <a:srgbClr val="FF0000"/>
                </a:solidFill>
              </a:rPr>
              <a:t>多</a:t>
            </a:r>
            <a:r>
              <a:rPr lang="zh-CN" altLang="en-US" dirty="0">
                <a:solidFill>
                  <a:srgbClr val="FF0000"/>
                </a:solidFill>
              </a:rPr>
              <a:t>个项目组之间，在联调服务的</a:t>
            </a:r>
            <a:r>
              <a:rPr lang="zh-CN" altLang="en-US" dirty="0" smtClean="0">
                <a:solidFill>
                  <a:srgbClr val="FF0000"/>
                </a:solidFill>
              </a:rPr>
              <a:t>时候需要</a:t>
            </a:r>
            <a:r>
              <a:rPr lang="zh-CN" altLang="en-US" dirty="0">
                <a:solidFill>
                  <a:srgbClr val="FF0000"/>
                </a:solidFill>
              </a:rPr>
              <a:t>硬性的靠</a:t>
            </a:r>
            <a:r>
              <a:rPr lang="en-US" altLang="zh-CN" dirty="0">
                <a:solidFill>
                  <a:srgbClr val="FF0000"/>
                </a:solidFill>
              </a:rPr>
              <a:t>restful</a:t>
            </a:r>
            <a:r>
              <a:rPr lang="zh-CN" altLang="en-US" dirty="0">
                <a:solidFill>
                  <a:srgbClr val="FF0000"/>
                </a:solidFill>
              </a:rPr>
              <a:t>风格约束</a:t>
            </a:r>
            <a:r>
              <a:rPr lang="zh-CN" altLang="en-US" dirty="0" smtClean="0">
                <a:solidFill>
                  <a:srgbClr val="FF0000"/>
                </a:solidFill>
              </a:rPr>
              <a:t>，不能</a:t>
            </a:r>
            <a:r>
              <a:rPr lang="zh-CN" altLang="en-US" dirty="0">
                <a:solidFill>
                  <a:srgbClr val="FF0000"/>
                </a:solidFill>
              </a:rPr>
              <a:t>随意修改，每个项目组需要对外公布</a:t>
            </a:r>
            <a:r>
              <a:rPr lang="en-US" altLang="zh-CN" dirty="0">
                <a:solidFill>
                  <a:srgbClr val="FF0000"/>
                </a:solidFill>
              </a:rPr>
              <a:t>API</a:t>
            </a:r>
            <a:r>
              <a:rPr lang="zh-CN" altLang="en-US" dirty="0">
                <a:solidFill>
                  <a:srgbClr val="FF0000"/>
                </a:solidFill>
              </a:rPr>
              <a:t>文档</a:t>
            </a:r>
            <a:r>
              <a:rPr lang="zh-CN" altLang="en-US" dirty="0" smtClean="0">
                <a:solidFill>
                  <a:srgbClr val="FF0000"/>
                </a:solidFill>
              </a:rPr>
              <a:t>。</a:t>
            </a:r>
            <a:endParaRPr lang="en-US" altLang="zh-CN" dirty="0" smtClean="0">
              <a:solidFill>
                <a:srgbClr val="FF0000"/>
              </a:solidFill>
            </a:endParaRPr>
          </a:p>
          <a:p>
            <a:r>
              <a:rPr lang="en-US" altLang="zh-CN" dirty="0" smtClean="0"/>
              <a:t>Feign</a:t>
            </a:r>
            <a:r>
              <a:rPr lang="zh-CN" altLang="en-US" dirty="0"/>
              <a:t>数据声明式的服务调用，服务有哪些接口，要提前以接口的方式声明出来，支持注解，可以像</a:t>
            </a:r>
            <a:r>
              <a:rPr lang="en-US" altLang="zh-CN" dirty="0" err="1"/>
              <a:t>Dubbo</a:t>
            </a:r>
            <a:r>
              <a:rPr lang="zh-CN" altLang="en-US" dirty="0"/>
              <a:t>一样直接调用接口方法的形式调用远程服务，这样做的好处就是开发效率高</a:t>
            </a:r>
            <a:r>
              <a:rPr lang="zh-CN" altLang="en-US" dirty="0" smtClean="0"/>
              <a:t>。</a:t>
            </a:r>
            <a:endParaRPr lang="en-US" altLang="zh-CN" dirty="0" smtClean="0"/>
          </a:p>
          <a:p>
            <a:r>
              <a:rPr lang="zh-CN" altLang="en-US" dirty="0" smtClean="0"/>
              <a:t>使用</a:t>
            </a:r>
            <a:r>
              <a:rPr lang="en-US" altLang="zh-CN" b="1" dirty="0" err="1" smtClean="0"/>
              <a:t>Nacos</a:t>
            </a:r>
            <a:r>
              <a:rPr lang="zh-CN" altLang="en-US" dirty="0" smtClean="0"/>
              <a:t>作为</a:t>
            </a:r>
            <a:r>
              <a:rPr lang="zh-CN" altLang="en-US" dirty="0"/>
              <a:t>注册中心演示，其他注册</a:t>
            </a:r>
            <a:r>
              <a:rPr lang="zh-CN" altLang="en-US" dirty="0" smtClean="0"/>
              <a:t>中心（</a:t>
            </a:r>
            <a:r>
              <a:rPr lang="en-US" altLang="zh-CN" dirty="0"/>
              <a:t>Eureka</a:t>
            </a:r>
            <a:r>
              <a:rPr lang="zh-CN" altLang="en-US" dirty="0" smtClean="0"/>
              <a:t>）调用</a:t>
            </a:r>
            <a:r>
              <a:rPr lang="zh-CN" altLang="en-US" dirty="0"/>
              <a:t>方式一致。只需保证</a:t>
            </a:r>
            <a:r>
              <a:rPr lang="zh-CN" altLang="en-US" b="1" dirty="0">
                <a:solidFill>
                  <a:srgbClr val="FF0000"/>
                </a:solidFill>
              </a:rPr>
              <a:t>调用方和服务提供方必须在同一个注册中心内注册即可。</a:t>
            </a:r>
          </a:p>
        </p:txBody>
      </p:sp>
    </p:spTree>
    <p:extLst>
      <p:ext uri="{BB962C8B-B14F-4D97-AF65-F5344CB8AC3E}">
        <p14:creationId xmlns:p14="http://schemas.microsoft.com/office/powerpoint/2010/main" val="4009010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dirty="0" smtClean="0"/>
              <a:t>-Restful</a:t>
            </a:r>
            <a:endParaRPr lang="zh-CN" altLang="en-US" dirty="0"/>
          </a:p>
        </p:txBody>
      </p:sp>
      <p:pic>
        <p:nvPicPr>
          <p:cNvPr id="5" name="内容占位符 4"/>
          <p:cNvPicPr>
            <a:picLocks noGrp="1" noChangeAspect="1"/>
          </p:cNvPicPr>
          <p:nvPr>
            <p:ph idx="1"/>
          </p:nvPr>
        </p:nvPicPr>
        <p:blipFill>
          <a:blip r:embed="rId2"/>
          <a:stretch>
            <a:fillRect/>
          </a:stretch>
        </p:blipFill>
        <p:spPr>
          <a:xfrm>
            <a:off x="711200" y="1925991"/>
            <a:ext cx="10668000" cy="2625017"/>
          </a:xfrm>
          <a:prstGeom prst="rect">
            <a:avLst/>
          </a:prstGeom>
        </p:spPr>
      </p:pic>
      <p:sp>
        <p:nvSpPr>
          <p:cNvPr id="6" name="矩形 5"/>
          <p:cNvSpPr/>
          <p:nvPr/>
        </p:nvSpPr>
        <p:spPr>
          <a:xfrm>
            <a:off x="711200" y="5031350"/>
            <a:ext cx="10668000" cy="369332"/>
          </a:xfrm>
          <a:prstGeom prst="rect">
            <a:avLst/>
          </a:prstGeom>
        </p:spPr>
        <p:txBody>
          <a:bodyPr wrap="square">
            <a:spAutoFit/>
          </a:bodyPr>
          <a:lstStyle/>
          <a:p>
            <a:r>
              <a:rPr lang="zh-CN" altLang="en-US" i="0" dirty="0">
                <a:solidFill>
                  <a:srgbClr val="4D4D4D"/>
                </a:solidFill>
                <a:latin typeface="-apple-system"/>
              </a:rPr>
              <a:t>在</a:t>
            </a:r>
            <a:r>
              <a:rPr lang="en-US" altLang="zh-CN" i="0" dirty="0">
                <a:solidFill>
                  <a:srgbClr val="4D4D4D"/>
                </a:solidFill>
                <a:latin typeface="-apple-system"/>
              </a:rPr>
              <a:t>URL</a:t>
            </a:r>
            <a:r>
              <a:rPr lang="zh-CN" altLang="en-US" i="0" dirty="0">
                <a:solidFill>
                  <a:srgbClr val="4D4D4D"/>
                </a:solidFill>
                <a:latin typeface="-apple-system"/>
              </a:rPr>
              <a:t>上面增添版本信息，比如：</a:t>
            </a:r>
            <a:r>
              <a:rPr lang="en-US" altLang="zh-CN" i="0" dirty="0">
                <a:solidFill>
                  <a:srgbClr val="4D4D4D"/>
                </a:solidFill>
                <a:latin typeface="-apple-system"/>
              </a:rPr>
              <a:t>http://IP:port/</a:t>
            </a:r>
            <a:r>
              <a:rPr lang="en-US" altLang="zh-CN" i="0" dirty="0">
                <a:latin typeface="-apple-system"/>
              </a:rPr>
              <a:t>v1</a:t>
            </a:r>
            <a:r>
              <a:rPr lang="en-US" altLang="zh-CN" i="0" dirty="0">
                <a:solidFill>
                  <a:srgbClr val="4D4D4D"/>
                </a:solidFill>
                <a:latin typeface="-apple-system"/>
              </a:rPr>
              <a:t>/user/{1}</a:t>
            </a:r>
            <a:endParaRPr lang="zh-CN" altLang="en-US" dirty="0"/>
          </a:p>
        </p:txBody>
      </p:sp>
    </p:spTree>
    <p:extLst>
      <p:ext uri="{BB962C8B-B14F-4D97-AF65-F5344CB8AC3E}">
        <p14:creationId xmlns:p14="http://schemas.microsoft.com/office/powerpoint/2010/main" val="1778105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a:t>
            </a:r>
            <a:r>
              <a:rPr lang="en-US" altLang="zh-CN" b="1" dirty="0"/>
              <a:t>Restful</a:t>
            </a:r>
            <a:r>
              <a:rPr lang="zh-CN" altLang="en-US" b="1" dirty="0"/>
              <a:t>的远程</a:t>
            </a:r>
            <a:r>
              <a:rPr lang="zh-CN" altLang="en-US" b="1" dirty="0" smtClean="0"/>
              <a:t>调用</a:t>
            </a:r>
            <a:endParaRPr lang="zh-CN" altLang="en-US" dirty="0"/>
          </a:p>
        </p:txBody>
      </p:sp>
      <p:sp>
        <p:nvSpPr>
          <p:cNvPr id="3" name="内容占位符 2"/>
          <p:cNvSpPr>
            <a:spLocks noGrp="1"/>
          </p:cNvSpPr>
          <p:nvPr>
            <p:ph idx="1"/>
          </p:nvPr>
        </p:nvSpPr>
        <p:spPr/>
        <p:txBody>
          <a:bodyPr/>
          <a:lstStyle/>
          <a:p>
            <a:r>
              <a:rPr lang="en-US" altLang="zh-CN" b="1" dirty="0"/>
              <a:t>Spring Cloud</a:t>
            </a:r>
            <a:r>
              <a:rPr lang="zh-CN" altLang="en-US" b="1" dirty="0"/>
              <a:t>基于</a:t>
            </a:r>
            <a:r>
              <a:rPr lang="en-US" altLang="zh-CN" b="1" dirty="0"/>
              <a:t>Restful</a:t>
            </a:r>
            <a:r>
              <a:rPr lang="zh-CN" altLang="en-US" b="1" dirty="0"/>
              <a:t>的远程调用</a:t>
            </a:r>
          </a:p>
          <a:p>
            <a:r>
              <a:rPr lang="en-US" altLang="zh-CN" dirty="0" smtClean="0"/>
              <a:t>Consumer</a:t>
            </a:r>
            <a:r>
              <a:rPr lang="zh-CN" altLang="en-US" dirty="0"/>
              <a:t>端调用</a:t>
            </a:r>
            <a:r>
              <a:rPr lang="en-US" altLang="zh-CN" dirty="0"/>
              <a:t>Provider</a:t>
            </a:r>
            <a:r>
              <a:rPr lang="zh-CN" altLang="en-US" dirty="0"/>
              <a:t>服务的时候，需要对</a:t>
            </a:r>
            <a:r>
              <a:rPr lang="en-US" altLang="zh-CN" dirty="0"/>
              <a:t>http</a:t>
            </a:r>
            <a:r>
              <a:rPr lang="zh-CN" altLang="en-US" dirty="0"/>
              <a:t>协议的</a:t>
            </a:r>
            <a:r>
              <a:rPr lang="en-US" altLang="zh-CN" dirty="0"/>
              <a:t>URL</a:t>
            </a:r>
            <a:r>
              <a:rPr lang="zh-CN" altLang="en-US" dirty="0"/>
              <a:t>硬</a:t>
            </a:r>
            <a:r>
              <a:rPr lang="zh-CN" altLang="en-US" dirty="0" smtClean="0"/>
              <a:t>编码，</a:t>
            </a:r>
            <a:r>
              <a:rPr lang="zh-CN" altLang="en-US" dirty="0"/>
              <a:t>而</a:t>
            </a:r>
            <a:r>
              <a:rPr lang="en-US" altLang="zh-CN" dirty="0"/>
              <a:t>URL</a:t>
            </a:r>
            <a:r>
              <a:rPr lang="zh-CN" altLang="en-US" dirty="0"/>
              <a:t>资源地址一定是由</a:t>
            </a:r>
            <a:r>
              <a:rPr lang="en-US" altLang="zh-CN" dirty="0"/>
              <a:t>provider</a:t>
            </a:r>
            <a:r>
              <a:rPr lang="zh-CN" altLang="en-US" dirty="0"/>
              <a:t>提供的</a:t>
            </a:r>
            <a:r>
              <a:rPr lang="zh-CN" altLang="en-US" dirty="0" smtClean="0"/>
              <a:t>，</a:t>
            </a:r>
            <a:r>
              <a:rPr lang="en-US" altLang="zh-CN" dirty="0" smtClean="0"/>
              <a:t>consumer</a:t>
            </a:r>
            <a:r>
              <a:rPr lang="zh-CN" altLang="en-US" dirty="0"/>
              <a:t>如何知道</a:t>
            </a:r>
            <a:r>
              <a:rPr lang="en-US" altLang="zh-CN" dirty="0"/>
              <a:t>provider</a:t>
            </a:r>
            <a:r>
              <a:rPr lang="zh-CN" altLang="en-US" dirty="0"/>
              <a:t>有提供哪些</a:t>
            </a:r>
            <a:r>
              <a:rPr lang="en-US" altLang="zh-CN" dirty="0"/>
              <a:t>URL</a:t>
            </a:r>
            <a:r>
              <a:rPr lang="zh-CN" altLang="en-US" dirty="0" smtClean="0"/>
              <a:t>呢？</a:t>
            </a:r>
            <a:endParaRPr lang="en-US" altLang="zh-CN" dirty="0" smtClean="0"/>
          </a:p>
          <a:p>
            <a:r>
              <a:rPr lang="en-US" altLang="zh-CN" dirty="0" err="1"/>
              <a:t>RestFul</a:t>
            </a:r>
            <a:r>
              <a:rPr lang="zh-CN" altLang="en-US" dirty="0"/>
              <a:t>风格最大的好处就是异构系统</a:t>
            </a:r>
            <a:r>
              <a:rPr lang="zh-CN" altLang="en-US" dirty="0" smtClean="0"/>
              <a:t>。做为</a:t>
            </a:r>
            <a:r>
              <a:rPr lang="zh-CN" altLang="en-US" dirty="0"/>
              <a:t>消费方的时候，只要提供方暴露了</a:t>
            </a:r>
            <a:r>
              <a:rPr lang="en-US" altLang="zh-CN" dirty="0" err="1"/>
              <a:t>RestFull</a:t>
            </a:r>
            <a:r>
              <a:rPr lang="zh-CN" altLang="en-US" dirty="0"/>
              <a:t>接口，</a:t>
            </a:r>
            <a:r>
              <a:rPr lang="en-US" altLang="zh-CN" dirty="0" err="1"/>
              <a:t>SpringCloud</a:t>
            </a:r>
            <a:r>
              <a:rPr lang="zh-CN" altLang="en-US" dirty="0"/>
              <a:t>就可以使用</a:t>
            </a:r>
            <a:r>
              <a:rPr lang="en-US" altLang="zh-CN" dirty="0" err="1"/>
              <a:t>RestTemplate</a:t>
            </a:r>
            <a:r>
              <a:rPr lang="zh-CN" altLang="en-US" dirty="0"/>
              <a:t>或者</a:t>
            </a:r>
            <a:r>
              <a:rPr lang="en-US" altLang="zh-CN" dirty="0" err="1"/>
              <a:t>OpenFeign</a:t>
            </a:r>
            <a:r>
              <a:rPr lang="zh-CN" altLang="en-US" dirty="0"/>
              <a:t>进行调用和负载均衡。</a:t>
            </a:r>
            <a:r>
              <a:rPr lang="zh-CN" altLang="en-US" b="1" dirty="0">
                <a:solidFill>
                  <a:srgbClr val="FF0000"/>
                </a:solidFill>
              </a:rPr>
              <a:t>在作为提供方的时候，只需要使用</a:t>
            </a:r>
            <a:r>
              <a:rPr lang="en-US" altLang="zh-CN" b="1" dirty="0">
                <a:solidFill>
                  <a:srgbClr val="FF0000"/>
                </a:solidFill>
              </a:rPr>
              <a:t>swagger</a:t>
            </a:r>
            <a:r>
              <a:rPr lang="zh-CN" altLang="en-US" b="1" dirty="0">
                <a:solidFill>
                  <a:srgbClr val="FF0000"/>
                </a:solidFill>
              </a:rPr>
              <a:t>对外提供一份</a:t>
            </a:r>
            <a:r>
              <a:rPr lang="en-US" altLang="zh-CN" b="1" dirty="0">
                <a:solidFill>
                  <a:srgbClr val="FF0000"/>
                </a:solidFill>
              </a:rPr>
              <a:t>URL</a:t>
            </a:r>
            <a:r>
              <a:rPr lang="zh-CN" altLang="en-US" b="1" dirty="0">
                <a:solidFill>
                  <a:srgbClr val="FF0000"/>
                </a:solidFill>
              </a:rPr>
              <a:t>文档，就可以使让其他语言的消费端访问服务</a:t>
            </a:r>
            <a:r>
              <a:rPr lang="zh-CN" altLang="en-US" b="1" dirty="0" smtClean="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310467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RestTemplate</a:t>
            </a:r>
            <a:r>
              <a:rPr lang="en-US" altLang="zh-CN" dirty="0"/>
              <a:t> </a:t>
            </a:r>
            <a:r>
              <a:rPr lang="zh-CN" altLang="en-US" dirty="0"/>
              <a:t>是从 </a:t>
            </a:r>
            <a:r>
              <a:rPr lang="en-US" altLang="zh-CN" dirty="0"/>
              <a:t>Spring3.0 </a:t>
            </a:r>
            <a:r>
              <a:rPr lang="zh-CN" altLang="en-US" dirty="0"/>
              <a:t>开始支持的一个 </a:t>
            </a:r>
            <a:r>
              <a:rPr lang="en-US" altLang="zh-CN" dirty="0"/>
              <a:t>HTTP </a:t>
            </a:r>
            <a:r>
              <a:rPr lang="zh-CN" altLang="en-US" dirty="0"/>
              <a:t>请求工具，它提供了常见的</a:t>
            </a:r>
            <a:r>
              <a:rPr lang="en-US" altLang="zh-CN" dirty="0"/>
              <a:t>REST</a:t>
            </a:r>
            <a:r>
              <a:rPr lang="zh-CN" altLang="en-US" dirty="0"/>
              <a:t>请求方案的模版</a:t>
            </a:r>
            <a:r>
              <a:rPr lang="zh-CN" altLang="en-US" dirty="0" smtClean="0"/>
              <a:t>，</a:t>
            </a:r>
            <a:endParaRPr lang="zh-CN" altLang="en-US" dirty="0"/>
          </a:p>
          <a:p>
            <a:r>
              <a:rPr lang="zh-CN" altLang="en-US" dirty="0"/>
              <a:t>例如 </a:t>
            </a:r>
            <a:r>
              <a:rPr lang="en-US" altLang="zh-CN" dirty="0"/>
              <a:t>GET </a:t>
            </a:r>
            <a:r>
              <a:rPr lang="zh-CN" altLang="en-US" dirty="0"/>
              <a:t>请求、</a:t>
            </a:r>
            <a:r>
              <a:rPr lang="en-US" altLang="zh-CN" dirty="0"/>
              <a:t>POST </a:t>
            </a:r>
            <a:r>
              <a:rPr lang="zh-CN" altLang="en-US" dirty="0"/>
              <a:t>请求、</a:t>
            </a:r>
            <a:r>
              <a:rPr lang="en-US" altLang="zh-CN" dirty="0"/>
              <a:t>PUT </a:t>
            </a:r>
            <a:r>
              <a:rPr lang="zh-CN" altLang="en-US" dirty="0"/>
              <a:t>请求、</a:t>
            </a:r>
            <a:r>
              <a:rPr lang="en-US" altLang="zh-CN" dirty="0"/>
              <a:t>DELETE </a:t>
            </a:r>
            <a:r>
              <a:rPr lang="zh-CN" altLang="en-US" dirty="0"/>
              <a:t>请求以及一些通用的请求执行方法 </a:t>
            </a:r>
            <a:r>
              <a:rPr lang="en-US" altLang="zh-CN" dirty="0"/>
              <a:t>exchange </a:t>
            </a:r>
            <a:r>
              <a:rPr lang="zh-CN" altLang="en-US" dirty="0"/>
              <a:t>以及 </a:t>
            </a:r>
            <a:r>
              <a:rPr lang="en-US" altLang="zh-CN" dirty="0"/>
              <a:t>execute</a:t>
            </a:r>
            <a:r>
              <a:rPr lang="zh-CN" altLang="en-US" dirty="0"/>
              <a:t>。</a:t>
            </a:r>
          </a:p>
        </p:txBody>
      </p:sp>
    </p:spTree>
    <p:extLst>
      <p:ext uri="{BB962C8B-B14F-4D97-AF65-F5344CB8AC3E}">
        <p14:creationId xmlns:p14="http://schemas.microsoft.com/office/powerpoint/2010/main" val="114511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a:t>
            </a:r>
            <a:r>
              <a:rPr lang="zh-CN" altLang="en-US" b="1" dirty="0" smtClean="0"/>
              <a:t>服务</a:t>
            </a:r>
            <a:r>
              <a:rPr lang="en-US" altLang="zh-CN" b="1" dirty="0" smtClean="0"/>
              <a:t>--</a:t>
            </a:r>
            <a:r>
              <a:rPr lang="en-US" altLang="zh-CN" b="1" dirty="0" err="1" smtClean="0"/>
              <a:t>springcloud</a:t>
            </a:r>
            <a:endParaRPr lang="zh-CN" altLang="en-US" dirty="0"/>
          </a:p>
        </p:txBody>
      </p:sp>
      <p:sp>
        <p:nvSpPr>
          <p:cNvPr id="3" name="内容占位符 2"/>
          <p:cNvSpPr>
            <a:spLocks noGrp="1"/>
          </p:cNvSpPr>
          <p:nvPr>
            <p:ph idx="1"/>
          </p:nvPr>
        </p:nvSpPr>
        <p:spPr>
          <a:xfrm>
            <a:off x="711200" y="1523999"/>
            <a:ext cx="10668000" cy="5193323"/>
          </a:xfrm>
        </p:spPr>
        <p:txBody>
          <a:bodyPr/>
          <a:lstStyle/>
          <a:p>
            <a:r>
              <a:rPr lang="en-US" altLang="zh-CN" b="1" dirty="0" smtClean="0"/>
              <a:t>4.1 spring cloud</a:t>
            </a:r>
            <a:endParaRPr lang="zh-CN" altLang="en-US" b="1" dirty="0"/>
          </a:p>
          <a:p>
            <a:pPr lvl="1"/>
            <a:r>
              <a:rPr lang="zh-CN" altLang="en-US" b="1" dirty="0"/>
              <a:t>微</a:t>
            </a:r>
            <a:r>
              <a:rPr lang="zh-CN" altLang="en-US" b="1" dirty="0" smtClean="0"/>
              <a:t>服务</a:t>
            </a:r>
            <a:endParaRPr lang="en-US" altLang="zh-CN" b="1" dirty="0" smtClean="0"/>
          </a:p>
          <a:p>
            <a:pPr lvl="1"/>
            <a:r>
              <a:rPr lang="en-US" altLang="zh-CN" b="1" dirty="0" smtClean="0"/>
              <a:t>Spring cloud</a:t>
            </a:r>
          </a:p>
          <a:p>
            <a:pPr lvl="1"/>
            <a:r>
              <a:rPr lang="en-US" altLang="zh-CN" b="1" dirty="0" smtClean="0"/>
              <a:t>Spring cloud</a:t>
            </a:r>
            <a:r>
              <a:rPr lang="zh-CN" altLang="en-US" b="1" dirty="0" smtClean="0"/>
              <a:t>优势</a:t>
            </a:r>
            <a:endParaRPr lang="en-US" altLang="zh-CN" b="1" dirty="0" smtClean="0"/>
          </a:p>
          <a:p>
            <a:pPr lvl="1"/>
            <a:r>
              <a:rPr lang="zh-CN" altLang="en-US" b="1" dirty="0" smtClean="0"/>
              <a:t>架构与核心组件</a:t>
            </a:r>
            <a:endParaRPr lang="en-US" altLang="zh-CN" b="1" dirty="0" smtClean="0"/>
          </a:p>
          <a:p>
            <a:pPr lvl="1"/>
            <a:r>
              <a:rPr lang="zh-CN" altLang="en-US" b="1" dirty="0" smtClean="0"/>
              <a:t>服务</a:t>
            </a:r>
            <a:r>
              <a:rPr lang="zh-CN" altLang="en-US" b="1" dirty="0"/>
              <a:t>注册</a:t>
            </a:r>
            <a:r>
              <a:rPr lang="zh-CN" altLang="en-US" b="1" dirty="0" smtClean="0"/>
              <a:t>发现</a:t>
            </a:r>
            <a:r>
              <a:rPr lang="en-US" altLang="zh-CN" b="1" dirty="0" smtClean="0"/>
              <a:t>—</a:t>
            </a:r>
            <a:r>
              <a:rPr lang="en-US" altLang="zh-CN" b="1" dirty="0" err="1" smtClean="0"/>
              <a:t>Nacos</a:t>
            </a:r>
            <a:endParaRPr lang="en-US" altLang="zh-CN" b="1" dirty="0" smtClean="0"/>
          </a:p>
          <a:p>
            <a:pPr lvl="1"/>
            <a:r>
              <a:rPr lang="zh-CN" altLang="en-US" b="1" dirty="0"/>
              <a:t>微服务通信（内部，调用）</a:t>
            </a:r>
            <a:r>
              <a:rPr lang="en-US" altLang="zh-CN" b="1" dirty="0"/>
              <a:t>--</a:t>
            </a:r>
            <a:r>
              <a:rPr lang="en-US" altLang="zh-CN" b="1" dirty="0" err="1"/>
              <a:t>RestTemplate</a:t>
            </a:r>
            <a:r>
              <a:rPr lang="en-US" altLang="zh-CN" b="1" dirty="0"/>
              <a:t>/spring cloud </a:t>
            </a:r>
            <a:r>
              <a:rPr lang="en-US" altLang="zh-CN" b="1" dirty="0" err="1"/>
              <a:t>OpenFeign</a:t>
            </a:r>
            <a:r>
              <a:rPr lang="en-US" altLang="zh-CN" b="1" dirty="0"/>
              <a:t> </a:t>
            </a:r>
            <a:endParaRPr lang="en-US" altLang="zh-CN" b="1" dirty="0" smtClean="0"/>
          </a:p>
          <a:p>
            <a:pPr lvl="1"/>
            <a:r>
              <a:rPr lang="zh-CN" altLang="en-US" b="1" dirty="0"/>
              <a:t>实</a:t>
            </a:r>
            <a:r>
              <a:rPr lang="zh-CN" altLang="en-US" b="1" dirty="0" smtClean="0"/>
              <a:t>训</a:t>
            </a:r>
            <a:r>
              <a:rPr lang="en-US" altLang="zh-CN" b="1" dirty="0" smtClean="0"/>
              <a:t>1</a:t>
            </a:r>
          </a:p>
          <a:p>
            <a:r>
              <a:rPr lang="en-US" altLang="zh-CN" b="1" dirty="0" smtClean="0"/>
              <a:t>4.2</a:t>
            </a:r>
            <a:r>
              <a:rPr lang="zh-CN" altLang="en-US" b="1" dirty="0" smtClean="0"/>
              <a:t>微服务访问</a:t>
            </a:r>
            <a:endParaRPr lang="en-US" altLang="zh-CN" b="1" dirty="0"/>
          </a:p>
          <a:p>
            <a:pPr lvl="1"/>
            <a:r>
              <a:rPr lang="zh-CN" altLang="en-US" b="1" dirty="0" smtClean="0"/>
              <a:t>服务网关</a:t>
            </a:r>
            <a:r>
              <a:rPr lang="en-US" altLang="zh-CN" b="1" dirty="0" smtClean="0"/>
              <a:t>—spring cloud gateway</a:t>
            </a:r>
            <a:r>
              <a:rPr lang="zh-CN" altLang="en-US" b="1" dirty="0" smtClean="0"/>
              <a:t>（禁止绕过网关访问！）</a:t>
            </a:r>
            <a:endParaRPr lang="en-US" altLang="zh-CN" b="1" dirty="0" smtClean="0"/>
          </a:p>
          <a:p>
            <a:pPr lvl="1"/>
            <a:r>
              <a:rPr lang="zh-CN" altLang="en-US" b="1" dirty="0" smtClean="0"/>
              <a:t>服务鉴权与认证</a:t>
            </a:r>
            <a:endParaRPr lang="en-US" altLang="zh-CN" b="1" dirty="0"/>
          </a:p>
          <a:p>
            <a:pPr lvl="1"/>
            <a:r>
              <a:rPr lang="zh-CN" altLang="en-US" b="1" dirty="0"/>
              <a:t>微</a:t>
            </a:r>
            <a:r>
              <a:rPr lang="zh-CN" altLang="en-US" b="1" dirty="0" smtClean="0"/>
              <a:t>服务配置</a:t>
            </a:r>
            <a:r>
              <a:rPr lang="en-US" altLang="zh-CN" b="1" dirty="0"/>
              <a:t>--</a:t>
            </a:r>
            <a:r>
              <a:rPr lang="en-US" altLang="zh-CN" b="1" dirty="0" err="1"/>
              <a:t>Nacos</a:t>
            </a:r>
            <a:r>
              <a:rPr lang="en-US" altLang="zh-CN" b="1" dirty="0"/>
              <a:t> </a:t>
            </a:r>
            <a:r>
              <a:rPr lang="zh-CN" altLang="en-US" b="1" dirty="0"/>
              <a:t>配置中心</a:t>
            </a:r>
            <a:endParaRPr lang="en-US" altLang="zh-CN" b="1" dirty="0"/>
          </a:p>
          <a:p>
            <a:pPr lvl="1"/>
            <a:r>
              <a:rPr lang="zh-CN" altLang="en-US" b="1" dirty="0" smtClean="0"/>
              <a:t>实训</a:t>
            </a:r>
            <a:r>
              <a:rPr lang="en-US" altLang="zh-CN" b="1" dirty="0" smtClean="0"/>
              <a:t>2</a:t>
            </a:r>
            <a:r>
              <a:rPr lang="zh-CN" altLang="en-US" b="1" dirty="0" smtClean="0"/>
              <a:t>，</a:t>
            </a:r>
            <a:r>
              <a:rPr lang="en-US" altLang="zh-CN" b="1" dirty="0" smtClean="0"/>
              <a:t>3</a:t>
            </a:r>
            <a:endParaRPr lang="zh-CN" altLang="en-US" b="1" dirty="0"/>
          </a:p>
        </p:txBody>
      </p:sp>
    </p:spTree>
    <p:extLst>
      <p:ext uri="{BB962C8B-B14F-4D97-AF65-F5344CB8AC3E}">
        <p14:creationId xmlns:p14="http://schemas.microsoft.com/office/powerpoint/2010/main" val="3696190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555579679"/>
              </p:ext>
            </p:extLst>
          </p:nvPr>
        </p:nvGraphicFramePr>
        <p:xfrm>
          <a:off x="711200" y="1524000"/>
          <a:ext cx="10668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2010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微服务调用</a:t>
            </a:r>
            <a:r>
              <a:rPr lang="en-US" altLang="zh-CN" dirty="0" smtClean="0"/>
              <a:t>-</a:t>
            </a:r>
            <a:r>
              <a:rPr lang="zh-CN" altLang="en-US" dirty="0" smtClean="0"/>
              <a:t>补充解释</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5142" y="1524000"/>
            <a:ext cx="5020115" cy="4572000"/>
          </a:xfrm>
        </p:spPr>
      </p:pic>
    </p:spTree>
    <p:extLst>
      <p:ext uri="{BB962C8B-B14F-4D97-AF65-F5344CB8AC3E}">
        <p14:creationId xmlns:p14="http://schemas.microsoft.com/office/powerpoint/2010/main" val="2886045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SpringBoot</a:t>
            </a:r>
            <a:r>
              <a:rPr lang="en-US" altLang="zh-CN" b="1" dirty="0"/>
              <a:t> </a:t>
            </a:r>
            <a:r>
              <a:rPr lang="zh-CN" altLang="en-US" b="1" dirty="0"/>
              <a:t>配置文件 </a:t>
            </a:r>
            <a:r>
              <a:rPr lang="en-US" altLang="zh-CN" b="1" dirty="0" smtClean="0"/>
              <a:t>-</a:t>
            </a:r>
            <a:r>
              <a:rPr lang="en-US" altLang="zh-CN" b="1" dirty="0" err="1" smtClean="0"/>
              <a:t>application.properties</a:t>
            </a:r>
            <a:r>
              <a:rPr lang="zh-CN" altLang="en-US" b="1" dirty="0"/>
              <a:t>的常用</a:t>
            </a:r>
            <a:r>
              <a:rPr lang="zh-CN" altLang="en-US" b="1" dirty="0" smtClean="0"/>
              <a:t>配置</a:t>
            </a:r>
            <a:endParaRPr lang="zh-CN" altLang="en-US" dirty="0"/>
          </a:p>
        </p:txBody>
      </p:sp>
      <p:sp>
        <p:nvSpPr>
          <p:cNvPr id="3" name="内容占位符 2"/>
          <p:cNvSpPr>
            <a:spLocks noGrp="1"/>
          </p:cNvSpPr>
          <p:nvPr>
            <p:ph idx="1"/>
          </p:nvPr>
        </p:nvSpPr>
        <p:spPr/>
        <p:txBody>
          <a:bodyPr/>
          <a:lstStyle/>
          <a:p>
            <a:r>
              <a:rPr lang="zh-CN" altLang="en-US" b="1" dirty="0" smtClean="0"/>
              <a:t>简单配置</a:t>
            </a:r>
          </a:p>
          <a:p>
            <a:endParaRPr lang="zh-CN" altLang="en-US" dirty="0"/>
          </a:p>
        </p:txBody>
      </p:sp>
      <p:sp>
        <p:nvSpPr>
          <p:cNvPr id="4" name="矩形 3"/>
          <p:cNvSpPr/>
          <p:nvPr/>
        </p:nvSpPr>
        <p:spPr>
          <a:xfrm>
            <a:off x="1027723" y="2389137"/>
            <a:ext cx="6096000" cy="2308324"/>
          </a:xfrm>
          <a:prstGeom prst="rect">
            <a:avLst/>
          </a:prstGeom>
        </p:spPr>
        <p:txBody>
          <a:bodyPr>
            <a:spAutoFit/>
          </a:bodyPr>
          <a:lstStyle/>
          <a:p>
            <a:r>
              <a:rPr lang="en-US" altLang="zh-CN" dirty="0"/>
              <a:t>#</a:t>
            </a:r>
            <a:r>
              <a:rPr lang="zh-CN" altLang="en-US" dirty="0"/>
              <a:t>多环境配置，测试，生产用不同的配置文件</a:t>
            </a:r>
          </a:p>
          <a:p>
            <a:r>
              <a:rPr lang="en-US" altLang="zh-CN" dirty="0" err="1"/>
              <a:t>spring.profiles.active</a:t>
            </a:r>
            <a:r>
              <a:rPr lang="en-US" altLang="zh-CN" dirty="0"/>
              <a:t>=test</a:t>
            </a:r>
          </a:p>
          <a:p>
            <a:r>
              <a:rPr lang="en-US" altLang="zh-CN" dirty="0"/>
              <a:t> </a:t>
            </a:r>
          </a:p>
          <a:p>
            <a:r>
              <a:rPr lang="en-US" altLang="zh-CN" dirty="0"/>
              <a:t>#</a:t>
            </a:r>
            <a:r>
              <a:rPr lang="zh-CN" altLang="en-US" dirty="0"/>
              <a:t>应用名称</a:t>
            </a:r>
          </a:p>
          <a:p>
            <a:r>
              <a:rPr lang="en-US" altLang="zh-CN" dirty="0"/>
              <a:t>spring.application.name=apply</a:t>
            </a:r>
          </a:p>
          <a:p>
            <a:r>
              <a:rPr lang="en-US" altLang="zh-CN" dirty="0"/>
              <a:t>#</a:t>
            </a:r>
            <a:r>
              <a:rPr lang="zh-CN" altLang="en-US" dirty="0"/>
              <a:t>端口号</a:t>
            </a:r>
          </a:p>
          <a:p>
            <a:r>
              <a:rPr lang="en-US" altLang="zh-CN" dirty="0" err="1"/>
              <a:t>server.port</a:t>
            </a:r>
            <a:r>
              <a:rPr lang="en-US" altLang="zh-CN" dirty="0"/>
              <a:t>=8888</a:t>
            </a:r>
          </a:p>
          <a:p>
            <a:r>
              <a:rPr lang="en-US" altLang="zh-CN" dirty="0"/>
              <a:t> </a:t>
            </a:r>
            <a:endParaRPr lang="zh-CN" altLang="en-US" dirty="0"/>
          </a:p>
        </p:txBody>
      </p:sp>
    </p:spTree>
    <p:extLst>
      <p:ext uri="{BB962C8B-B14F-4D97-AF65-F5344CB8AC3E}">
        <p14:creationId xmlns:p14="http://schemas.microsoft.com/office/powerpoint/2010/main" val="994074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详细配置</a:t>
            </a:r>
          </a:p>
          <a:p>
            <a:r>
              <a:rPr lang="en-US" altLang="zh-CN" dirty="0"/>
              <a:t>1. </a:t>
            </a:r>
            <a:r>
              <a:rPr lang="zh-CN" altLang="en-US" dirty="0"/>
              <a:t>应用程序上下文初始化</a:t>
            </a:r>
            <a:r>
              <a:rPr lang="zh-CN" altLang="en-US" dirty="0" smtClean="0"/>
              <a:t>器</a:t>
            </a:r>
            <a:endParaRPr lang="en-US" altLang="zh-CN" dirty="0" smtClean="0"/>
          </a:p>
          <a:p>
            <a:pPr lvl="1"/>
            <a:r>
              <a:rPr lang="zh-CN" altLang="en-US" dirty="0"/>
              <a:t>应用指标。</a:t>
            </a:r>
          </a:p>
          <a:p>
            <a:pPr lvl="1"/>
            <a:r>
              <a:rPr lang="en-US" altLang="zh-CN" dirty="0" err="1"/>
              <a:t>spring.application.index</a:t>
            </a:r>
            <a:r>
              <a:rPr lang="en-US" altLang="zh-CN" dirty="0"/>
              <a:t>= </a:t>
            </a:r>
          </a:p>
          <a:p>
            <a:pPr lvl="1"/>
            <a:r>
              <a:rPr lang="en-US" altLang="zh-CN" dirty="0"/>
              <a:t># </a:t>
            </a:r>
            <a:r>
              <a:rPr lang="zh-CN" altLang="en-US" dirty="0"/>
              <a:t>应用程序名称。</a:t>
            </a:r>
          </a:p>
          <a:p>
            <a:pPr lvl="1"/>
            <a:r>
              <a:rPr lang="en-US" altLang="zh-CN" dirty="0"/>
              <a:t>spring.application.name=</a:t>
            </a:r>
          </a:p>
          <a:p>
            <a:r>
              <a:rPr lang="en-US" altLang="zh-CN" dirty="0"/>
              <a:t>2. </a:t>
            </a:r>
            <a:r>
              <a:rPr lang="zh-CN" altLang="en-US" dirty="0"/>
              <a:t>多种开发环境</a:t>
            </a:r>
            <a:r>
              <a:rPr lang="zh-CN" altLang="en-US" dirty="0" smtClean="0"/>
              <a:t>配置</a:t>
            </a:r>
            <a:endParaRPr lang="en-US" altLang="zh-CN" dirty="0" smtClean="0"/>
          </a:p>
          <a:p>
            <a:pPr lvl="1"/>
            <a:r>
              <a:rPr lang="en-US" altLang="zh-CN" dirty="0"/>
              <a:t>#</a:t>
            </a:r>
            <a:r>
              <a:rPr lang="zh-CN" altLang="en-US" dirty="0"/>
              <a:t>开发</a:t>
            </a:r>
            <a:r>
              <a:rPr lang="en-US" altLang="zh-CN" dirty="0"/>
              <a:t>/</a:t>
            </a:r>
            <a:r>
              <a:rPr lang="zh-CN" altLang="en-US" dirty="0"/>
              <a:t>测试</a:t>
            </a:r>
            <a:r>
              <a:rPr lang="en-US" altLang="zh-CN" dirty="0"/>
              <a:t>/</a:t>
            </a:r>
            <a:r>
              <a:rPr lang="zh-CN" altLang="en-US" dirty="0"/>
              <a:t>生产环境分别对应</a:t>
            </a:r>
            <a:r>
              <a:rPr lang="en-US" altLang="zh-CN" dirty="0"/>
              <a:t>dev/test/prod</a:t>
            </a:r>
            <a:r>
              <a:rPr lang="zh-CN" altLang="en-US" dirty="0"/>
              <a:t>，可以自由定义，当前配置为开发</a:t>
            </a:r>
            <a:r>
              <a:rPr lang="zh-CN" altLang="en-US" dirty="0" smtClean="0"/>
              <a:t>环境</a:t>
            </a:r>
            <a:endParaRPr lang="en-US" altLang="zh-CN" dirty="0" smtClean="0"/>
          </a:p>
          <a:p>
            <a:pPr lvl="1"/>
            <a:r>
              <a:rPr lang="en-US" altLang="zh-CN" dirty="0" err="1" smtClean="0"/>
              <a:t>spring.profiles.active</a:t>
            </a:r>
            <a:r>
              <a:rPr lang="en-US" altLang="zh-CN" dirty="0" smtClean="0"/>
              <a:t>=dev </a:t>
            </a:r>
          </a:p>
          <a:p>
            <a:pPr lvl="1"/>
            <a:r>
              <a:rPr lang="zh-CN" altLang="en-US" dirty="0" smtClean="0"/>
              <a:t>不同</a:t>
            </a:r>
            <a:r>
              <a:rPr lang="zh-CN" altLang="en-US" dirty="0"/>
              <a:t>环境中的配置信息可以写在其他文件中</a:t>
            </a:r>
            <a:r>
              <a:rPr lang="en-US" altLang="zh-CN" dirty="0"/>
              <a:t>application-</a:t>
            </a:r>
            <a:r>
              <a:rPr lang="en-US" altLang="zh-CN" dirty="0" err="1"/>
              <a:t>test.properties</a:t>
            </a:r>
            <a:r>
              <a:rPr lang="en-US" altLang="zh-CN" dirty="0"/>
              <a:t> </a:t>
            </a:r>
            <a:r>
              <a:rPr lang="zh-CN" altLang="en-US" dirty="0"/>
              <a:t>或者 </a:t>
            </a:r>
            <a:r>
              <a:rPr lang="en-US" altLang="zh-CN" dirty="0"/>
              <a:t>application-</a:t>
            </a:r>
            <a:r>
              <a:rPr lang="en-US" altLang="zh-CN" dirty="0" err="1"/>
              <a:t>prod.properties</a:t>
            </a:r>
            <a:r>
              <a:rPr lang="en-US" altLang="zh-CN" dirty="0" smtClean="0"/>
              <a:t>#</a:t>
            </a:r>
            <a:endParaRPr lang="en-US" altLang="zh-CN" dirty="0"/>
          </a:p>
        </p:txBody>
      </p:sp>
    </p:spTree>
    <p:extLst>
      <p:ext uri="{BB962C8B-B14F-4D97-AF65-F5344CB8AC3E}">
        <p14:creationId xmlns:p14="http://schemas.microsoft.com/office/powerpoint/2010/main" val="1389045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11200" y="1524000"/>
            <a:ext cx="10668000" cy="5272454"/>
          </a:xfrm>
        </p:spPr>
        <p:txBody>
          <a:bodyPr/>
          <a:lstStyle/>
          <a:p>
            <a:r>
              <a:rPr lang="en-US" altLang="zh-CN" dirty="0"/>
              <a:t>3. </a:t>
            </a:r>
            <a:r>
              <a:rPr lang="zh-CN" altLang="en-US" dirty="0"/>
              <a:t>配置端口和项目名</a:t>
            </a:r>
            <a:r>
              <a:rPr lang="zh-CN" altLang="en-US" dirty="0" smtClean="0"/>
              <a:t>访问</a:t>
            </a:r>
            <a:endParaRPr lang="en-US" altLang="zh-CN" dirty="0" smtClean="0"/>
          </a:p>
          <a:p>
            <a:pPr lvl="1"/>
            <a:r>
              <a:rPr lang="en-US" altLang="zh-CN" dirty="0"/>
              <a:t>#</a:t>
            </a:r>
            <a:r>
              <a:rPr lang="zh-CN" altLang="en-US" dirty="0"/>
              <a:t>指定</a:t>
            </a:r>
            <a:r>
              <a:rPr lang="en-US" altLang="zh-CN" dirty="0" err="1"/>
              <a:t>springboot</a:t>
            </a:r>
            <a:r>
              <a:rPr lang="zh-CN" altLang="en-US" dirty="0"/>
              <a:t>内嵌容器启动的端口，默认使用</a:t>
            </a:r>
            <a:r>
              <a:rPr lang="en-US" altLang="zh-CN" dirty="0"/>
              <a:t>tomcat</a:t>
            </a:r>
            <a:r>
              <a:rPr lang="zh-CN" altLang="en-US" dirty="0"/>
              <a:t>容器时在</a:t>
            </a:r>
            <a:r>
              <a:rPr lang="en-US" altLang="zh-CN" dirty="0"/>
              <a:t>8080</a:t>
            </a:r>
            <a:r>
              <a:rPr lang="zh-CN" altLang="en-US" dirty="0"/>
              <a:t>端口    </a:t>
            </a:r>
          </a:p>
          <a:p>
            <a:pPr lvl="1"/>
            <a:r>
              <a:rPr lang="en-US" altLang="zh-CN" dirty="0"/>
              <a:t>#</a:t>
            </a:r>
            <a:r>
              <a:rPr lang="en-US" altLang="zh-CN" dirty="0" err="1"/>
              <a:t>server.port</a:t>
            </a:r>
            <a:r>
              <a:rPr lang="en-US" altLang="zh-CN" dirty="0"/>
              <a:t>=8081</a:t>
            </a:r>
          </a:p>
          <a:p>
            <a:pPr lvl="1"/>
            <a:r>
              <a:rPr lang="en-US" altLang="zh-CN" dirty="0"/>
              <a:t>#</a:t>
            </a:r>
            <a:r>
              <a:rPr lang="zh-CN" altLang="en-US" dirty="0"/>
              <a:t>配置项目访问路径</a:t>
            </a:r>
          </a:p>
          <a:p>
            <a:pPr lvl="1"/>
            <a:r>
              <a:rPr lang="en-US" altLang="zh-CN" dirty="0"/>
              <a:t>#</a:t>
            </a:r>
            <a:r>
              <a:rPr lang="en-US" altLang="zh-CN" dirty="0" err="1"/>
              <a:t>server.servlet.context</a:t>
            </a:r>
            <a:r>
              <a:rPr lang="en-US" altLang="zh-CN" dirty="0"/>
              <a:t>-path=/</a:t>
            </a:r>
            <a:r>
              <a:rPr lang="en-US" altLang="zh-CN" dirty="0" smtClean="0"/>
              <a:t>boo</a:t>
            </a:r>
          </a:p>
          <a:p>
            <a:r>
              <a:rPr lang="en-US" altLang="zh-CN" dirty="0"/>
              <a:t>4. </a:t>
            </a:r>
            <a:r>
              <a:rPr lang="en-US" altLang="zh-CN" dirty="0" smtClean="0"/>
              <a:t>http</a:t>
            </a:r>
          </a:p>
          <a:p>
            <a:pPr lvl="1"/>
            <a:r>
              <a:rPr lang="en-US" altLang="zh-CN" dirty="0"/>
              <a:t>#</a:t>
            </a:r>
            <a:r>
              <a:rPr lang="zh-CN" altLang="en-US" dirty="0"/>
              <a:t>设定是否对</a:t>
            </a:r>
            <a:r>
              <a:rPr lang="en-US" altLang="zh-CN" dirty="0"/>
              <a:t>object mapper</a:t>
            </a:r>
            <a:r>
              <a:rPr lang="zh-CN" altLang="en-US" dirty="0"/>
              <a:t>也支持</a:t>
            </a:r>
            <a:r>
              <a:rPr lang="en-US" altLang="zh-CN" dirty="0"/>
              <a:t>HATEOAS</a:t>
            </a:r>
            <a:r>
              <a:rPr lang="zh-CN" altLang="en-US" dirty="0"/>
              <a:t>，默认为</a:t>
            </a:r>
            <a:r>
              <a:rPr lang="en-US" altLang="zh-CN" dirty="0"/>
              <a:t>: </a:t>
            </a:r>
            <a:r>
              <a:rPr lang="en-US" altLang="zh-CN" dirty="0" err="1" smtClean="0"/>
              <a:t>truespring.hateoas.apply</a:t>
            </a:r>
            <a:r>
              <a:rPr lang="en-US" altLang="zh-CN" dirty="0" smtClean="0"/>
              <a:t>-to-primary-object-mapper</a:t>
            </a:r>
          </a:p>
          <a:p>
            <a:pPr lvl="1"/>
            <a:r>
              <a:rPr lang="en-US" altLang="zh-CN" dirty="0" smtClean="0"/>
              <a:t>#</a:t>
            </a:r>
            <a:r>
              <a:rPr lang="zh-CN" altLang="en-US" dirty="0"/>
              <a:t>是否优先使用</a:t>
            </a:r>
            <a:r>
              <a:rPr lang="en-US" altLang="zh-CN" dirty="0"/>
              <a:t>JSON mapper</a:t>
            </a:r>
            <a:r>
              <a:rPr lang="zh-CN" altLang="en-US" dirty="0" smtClean="0"/>
              <a:t>来换</a:t>
            </a:r>
            <a:r>
              <a:rPr lang="en-US" altLang="zh-CN" dirty="0" smtClean="0"/>
              <a:t>.</a:t>
            </a:r>
          </a:p>
          <a:p>
            <a:pPr lvl="1"/>
            <a:r>
              <a:rPr lang="en-US" altLang="zh-CN" dirty="0" err="1" smtClean="0"/>
              <a:t>spring.http.converters.preferred</a:t>
            </a:r>
            <a:r>
              <a:rPr lang="en-US" altLang="zh-CN" dirty="0" smtClean="0"/>
              <a:t>-</a:t>
            </a:r>
            <a:r>
              <a:rPr lang="en-US" altLang="zh-CN" dirty="0" err="1" smtClean="0"/>
              <a:t>json</a:t>
            </a:r>
            <a:r>
              <a:rPr lang="en-US" altLang="zh-CN" dirty="0" smtClean="0"/>
              <a:t>-mapper</a:t>
            </a:r>
          </a:p>
          <a:p>
            <a:pPr lvl="1"/>
            <a:r>
              <a:rPr lang="en-US" altLang="zh-CN" dirty="0" smtClean="0"/>
              <a:t>#</a:t>
            </a:r>
            <a:r>
              <a:rPr lang="zh-CN" altLang="en-US" dirty="0"/>
              <a:t>指定</a:t>
            </a:r>
            <a:r>
              <a:rPr lang="en-US" altLang="zh-CN" dirty="0"/>
              <a:t>http</a:t>
            </a:r>
            <a:r>
              <a:rPr lang="zh-CN" altLang="en-US" dirty="0"/>
              <a:t>请求和相应的</a:t>
            </a:r>
            <a:r>
              <a:rPr lang="en-US" altLang="zh-CN" dirty="0"/>
              <a:t>Charset</a:t>
            </a:r>
            <a:r>
              <a:rPr lang="zh-CN" altLang="en-US" dirty="0"/>
              <a:t>，默认</a:t>
            </a:r>
            <a:r>
              <a:rPr lang="en-US" altLang="zh-CN" dirty="0"/>
              <a:t>: </a:t>
            </a:r>
            <a:r>
              <a:rPr lang="en-US" altLang="zh-CN" dirty="0" smtClean="0"/>
              <a:t>UTF-8</a:t>
            </a:r>
          </a:p>
          <a:p>
            <a:pPr lvl="1"/>
            <a:r>
              <a:rPr lang="en-US" altLang="zh-CN" dirty="0" err="1" smtClean="0"/>
              <a:t>spring.http.encoding.charset</a:t>
            </a:r>
            <a:endParaRPr lang="en-US" altLang="zh-CN" dirty="0" smtClean="0"/>
          </a:p>
          <a:p>
            <a:pPr lvl="1"/>
            <a:r>
              <a:rPr lang="en-US" altLang="zh-CN" dirty="0" smtClean="0"/>
              <a:t>#</a:t>
            </a:r>
            <a:r>
              <a:rPr lang="zh-CN" altLang="en-US" dirty="0"/>
              <a:t>是否开启</a:t>
            </a:r>
            <a:r>
              <a:rPr lang="en-US" altLang="zh-CN" dirty="0"/>
              <a:t>http</a:t>
            </a:r>
            <a:r>
              <a:rPr lang="zh-CN" altLang="en-US" dirty="0"/>
              <a:t>的编码支持，默认为</a:t>
            </a:r>
            <a:r>
              <a:rPr lang="en-US" altLang="zh-CN" dirty="0" err="1" smtClean="0"/>
              <a:t>truespring.http.encoding.enabled</a:t>
            </a:r>
            <a:endParaRPr lang="en-US" altLang="zh-CN" dirty="0" smtClean="0"/>
          </a:p>
          <a:p>
            <a:pPr lvl="1"/>
            <a:r>
              <a:rPr lang="en-US" altLang="zh-CN" dirty="0" smtClean="0"/>
              <a:t>#</a:t>
            </a:r>
            <a:r>
              <a:rPr lang="zh-CN" altLang="en-US" dirty="0"/>
              <a:t>是否强制对</a:t>
            </a:r>
            <a:r>
              <a:rPr lang="en-US" altLang="zh-CN" dirty="0"/>
              <a:t>http</a:t>
            </a:r>
            <a:r>
              <a:rPr lang="zh-CN" altLang="en-US" dirty="0"/>
              <a:t>请求和响应进行编码，默认为</a:t>
            </a:r>
            <a:r>
              <a:rPr lang="en-US" altLang="zh-CN" dirty="0" err="1" smtClean="0"/>
              <a:t>truespring.http.encoding.force</a:t>
            </a:r>
            <a:endParaRPr lang="en-US" altLang="zh-CN" dirty="0"/>
          </a:p>
        </p:txBody>
      </p:sp>
    </p:spTree>
    <p:extLst>
      <p:ext uri="{BB962C8B-B14F-4D97-AF65-F5344CB8AC3E}">
        <p14:creationId xmlns:p14="http://schemas.microsoft.com/office/powerpoint/2010/main" val="90910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a:t>
            </a:r>
            <a:r>
              <a:rPr lang="zh-CN" altLang="en-US" b="1" dirty="0" smtClean="0"/>
              <a:t>服务</a:t>
            </a:r>
            <a:r>
              <a:rPr lang="en-US" altLang="zh-CN" b="1" dirty="0" smtClean="0"/>
              <a:t>--</a:t>
            </a:r>
            <a:r>
              <a:rPr lang="en-US" altLang="zh-CN" b="1" dirty="0" err="1" smtClean="0"/>
              <a:t>springcloud</a:t>
            </a:r>
            <a:endParaRPr lang="zh-CN" altLang="en-US" dirty="0"/>
          </a:p>
        </p:txBody>
      </p:sp>
      <p:sp>
        <p:nvSpPr>
          <p:cNvPr id="3" name="内容占位符 2"/>
          <p:cNvSpPr>
            <a:spLocks noGrp="1"/>
          </p:cNvSpPr>
          <p:nvPr>
            <p:ph idx="1"/>
          </p:nvPr>
        </p:nvSpPr>
        <p:spPr/>
        <p:txBody>
          <a:bodyPr/>
          <a:lstStyle/>
          <a:p>
            <a:r>
              <a:rPr lang="en-US" altLang="zh-CN" b="1" dirty="0" smtClean="0"/>
              <a:t>4.1 spring cloud</a:t>
            </a:r>
            <a:endParaRPr lang="zh-CN" altLang="en-US" b="1" dirty="0"/>
          </a:p>
          <a:p>
            <a:pPr lvl="1"/>
            <a:r>
              <a:rPr lang="zh-CN" altLang="en-US" b="1" dirty="0"/>
              <a:t>微</a:t>
            </a:r>
            <a:r>
              <a:rPr lang="zh-CN" altLang="en-US" b="1" dirty="0" smtClean="0"/>
              <a:t>服务</a:t>
            </a:r>
            <a:endParaRPr lang="en-US" altLang="zh-CN" b="1" dirty="0" smtClean="0"/>
          </a:p>
          <a:p>
            <a:pPr lvl="1"/>
            <a:r>
              <a:rPr lang="en-US" altLang="zh-CN" b="1" dirty="0" smtClean="0"/>
              <a:t>Spring cloud</a:t>
            </a:r>
          </a:p>
          <a:p>
            <a:pPr lvl="1"/>
            <a:r>
              <a:rPr lang="en-US" altLang="zh-CN" b="1" dirty="0" smtClean="0"/>
              <a:t>Spring cloud</a:t>
            </a:r>
            <a:r>
              <a:rPr lang="zh-CN" altLang="en-US" b="1" dirty="0" smtClean="0"/>
              <a:t>优势</a:t>
            </a:r>
            <a:endParaRPr lang="en-US" altLang="zh-CN" b="1" dirty="0" smtClean="0"/>
          </a:p>
          <a:p>
            <a:pPr lvl="1"/>
            <a:r>
              <a:rPr lang="zh-CN" altLang="en-US" b="1" dirty="0" smtClean="0"/>
              <a:t>架构与核心组件</a:t>
            </a:r>
            <a:endParaRPr lang="en-US" altLang="zh-CN" b="1" dirty="0" smtClean="0"/>
          </a:p>
          <a:p>
            <a:pPr lvl="1"/>
            <a:r>
              <a:rPr lang="zh-CN" altLang="en-US" b="1" dirty="0" smtClean="0"/>
              <a:t>服务</a:t>
            </a:r>
            <a:r>
              <a:rPr lang="zh-CN" altLang="en-US" b="1" dirty="0"/>
              <a:t>注册</a:t>
            </a:r>
            <a:r>
              <a:rPr lang="zh-CN" altLang="en-US" b="1" dirty="0" smtClean="0"/>
              <a:t>发现</a:t>
            </a:r>
            <a:r>
              <a:rPr lang="en-US" altLang="zh-CN" b="1" dirty="0" smtClean="0"/>
              <a:t>--</a:t>
            </a:r>
            <a:r>
              <a:rPr lang="en-US" altLang="zh-CN" b="1" dirty="0" err="1" smtClean="0"/>
              <a:t>Nacos</a:t>
            </a:r>
            <a:endParaRPr lang="en-US" altLang="zh-CN" b="1" dirty="0" smtClean="0"/>
          </a:p>
          <a:p>
            <a:pPr lvl="1"/>
            <a:r>
              <a:rPr lang="zh-CN" altLang="en-US" b="1" dirty="0"/>
              <a:t>实</a:t>
            </a:r>
            <a:r>
              <a:rPr lang="zh-CN" altLang="en-US" b="1" dirty="0" smtClean="0"/>
              <a:t>训</a:t>
            </a:r>
            <a:r>
              <a:rPr lang="en-US" altLang="zh-CN" b="1" dirty="0" smtClean="0"/>
              <a:t>1</a:t>
            </a:r>
          </a:p>
          <a:p>
            <a:r>
              <a:rPr lang="en-US" altLang="zh-CN" b="1" dirty="0" smtClean="0"/>
              <a:t>4.2</a:t>
            </a:r>
            <a:r>
              <a:rPr lang="zh-CN" altLang="en-US" b="1" dirty="0" smtClean="0"/>
              <a:t>微服务访问</a:t>
            </a:r>
            <a:endParaRPr lang="en-US" altLang="zh-CN" b="1" dirty="0"/>
          </a:p>
          <a:p>
            <a:pPr lvl="1"/>
            <a:r>
              <a:rPr lang="zh-CN" altLang="en-US" b="1" dirty="0" smtClean="0"/>
              <a:t>服务网关</a:t>
            </a:r>
            <a:r>
              <a:rPr lang="en-US" altLang="zh-CN" b="1" dirty="0" smtClean="0"/>
              <a:t>—spring cloud gateway</a:t>
            </a:r>
            <a:endParaRPr lang="en-US" altLang="zh-CN" b="1" dirty="0"/>
          </a:p>
          <a:p>
            <a:pPr lvl="1"/>
            <a:r>
              <a:rPr lang="zh-CN" altLang="en-US" b="1" dirty="0"/>
              <a:t>微</a:t>
            </a:r>
            <a:r>
              <a:rPr lang="zh-CN" altLang="en-US" b="1" dirty="0" smtClean="0"/>
              <a:t>服务通信（内部，调用）</a:t>
            </a:r>
            <a:r>
              <a:rPr lang="en-US" altLang="zh-CN" b="1" dirty="0" smtClean="0"/>
              <a:t>--spring cloud </a:t>
            </a:r>
            <a:r>
              <a:rPr lang="en-US" altLang="zh-CN" b="1" dirty="0" err="1" smtClean="0"/>
              <a:t>openfeign</a:t>
            </a:r>
            <a:r>
              <a:rPr lang="en-US" altLang="zh-CN" b="1" dirty="0" smtClean="0"/>
              <a:t> </a:t>
            </a:r>
          </a:p>
          <a:p>
            <a:pPr lvl="1"/>
            <a:r>
              <a:rPr lang="zh-CN" altLang="en-US" b="1" dirty="0" smtClean="0"/>
              <a:t>服务统一出口</a:t>
            </a:r>
            <a:endParaRPr lang="en-US" altLang="zh-CN" b="1" dirty="0" smtClean="0"/>
          </a:p>
          <a:p>
            <a:pPr lvl="1"/>
            <a:r>
              <a:rPr lang="zh-CN" altLang="en-US" b="1" dirty="0"/>
              <a:t>实</a:t>
            </a:r>
            <a:r>
              <a:rPr lang="zh-CN" altLang="en-US" b="1" dirty="0" smtClean="0"/>
              <a:t>训</a:t>
            </a:r>
            <a:r>
              <a:rPr lang="en-US" altLang="zh-CN" b="1" dirty="0" smtClean="0"/>
              <a:t>2</a:t>
            </a:r>
            <a:endParaRPr lang="zh-CN" altLang="en-US" b="1" dirty="0"/>
          </a:p>
        </p:txBody>
      </p:sp>
    </p:spTree>
    <p:extLst>
      <p:ext uri="{BB962C8B-B14F-4D97-AF65-F5344CB8AC3E}">
        <p14:creationId xmlns:p14="http://schemas.microsoft.com/office/powerpoint/2010/main" val="1315773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a:t>
            </a:r>
            <a:r>
              <a:rPr lang="en-US" altLang="zh-CN" dirty="0"/>
              <a:t> </a:t>
            </a:r>
            <a:r>
              <a:rPr lang="zh-CN" altLang="en-US" dirty="0"/>
              <a:t>数据库连接</a:t>
            </a:r>
            <a:r>
              <a:rPr lang="zh-CN" altLang="en-US" dirty="0" smtClean="0"/>
              <a:t>配置</a:t>
            </a:r>
            <a:endParaRPr lang="en-US" altLang="zh-CN" dirty="0" smtClean="0"/>
          </a:p>
          <a:p>
            <a:pPr lvl="1"/>
            <a:r>
              <a:rPr lang="en-US" altLang="zh-CN" dirty="0"/>
              <a:t>#</a:t>
            </a:r>
            <a:r>
              <a:rPr lang="zh-CN" altLang="en-US" dirty="0"/>
              <a:t>描述数据源</a:t>
            </a:r>
          </a:p>
          <a:p>
            <a:pPr lvl="1"/>
            <a:r>
              <a:rPr lang="en-US" altLang="zh-CN" dirty="0"/>
              <a:t>spring.datasource.url=</a:t>
            </a:r>
            <a:r>
              <a:rPr lang="en-US" altLang="zh-CN" dirty="0" err="1"/>
              <a:t>jdbc:mysql</a:t>
            </a:r>
            <a:r>
              <a:rPr lang="en-US" altLang="zh-CN" dirty="0"/>
              <a:t>://localhost:3306/</a:t>
            </a:r>
            <a:r>
              <a:rPr lang="en-US" altLang="zh-CN" dirty="0" err="1"/>
              <a:t>tanglong?useUnicode</a:t>
            </a:r>
            <a:r>
              <a:rPr lang="en-US" altLang="zh-CN" dirty="0"/>
              <a:t>=</a:t>
            </a:r>
            <a:r>
              <a:rPr lang="en-US" altLang="zh-CN" dirty="0" err="1"/>
              <a:t>true&amp;characterEncoding</a:t>
            </a:r>
            <a:r>
              <a:rPr lang="en-US" altLang="zh-CN" dirty="0"/>
              <a:t>=utf8&amp;serverTimezone=GMT%2B8&amp;useSSL=</a:t>
            </a:r>
            <a:r>
              <a:rPr lang="en-US" altLang="zh-CN" dirty="0" err="1"/>
              <a:t>false&amp;allowMultiQueries</a:t>
            </a:r>
            <a:r>
              <a:rPr lang="en-US" altLang="zh-CN" dirty="0"/>
              <a:t>=true</a:t>
            </a:r>
          </a:p>
          <a:p>
            <a:pPr lvl="1"/>
            <a:r>
              <a:rPr lang="en-US" altLang="zh-CN" dirty="0" err="1"/>
              <a:t>spring.datasource.username</a:t>
            </a:r>
            <a:r>
              <a:rPr lang="en-US" altLang="zh-CN" dirty="0"/>
              <a:t>=root</a:t>
            </a:r>
          </a:p>
          <a:p>
            <a:pPr lvl="1"/>
            <a:r>
              <a:rPr lang="en-US" altLang="zh-CN" dirty="0" err="1"/>
              <a:t>spring.datasource.password</a:t>
            </a:r>
            <a:r>
              <a:rPr lang="en-US" altLang="zh-CN" dirty="0"/>
              <a:t>=0000</a:t>
            </a:r>
          </a:p>
          <a:p>
            <a:pPr lvl="1"/>
            <a:r>
              <a:rPr lang="en-US" altLang="zh-CN" dirty="0" err="1"/>
              <a:t>spring.datasource.driverClassName</a:t>
            </a:r>
            <a:r>
              <a:rPr lang="en-US" altLang="zh-CN" dirty="0"/>
              <a:t> = </a:t>
            </a:r>
            <a:r>
              <a:rPr lang="en-US" altLang="zh-CN" dirty="0" err="1"/>
              <a:t>com.mysql.cj.jdbc.Driver</a:t>
            </a:r>
            <a:endParaRPr lang="en-US" altLang="zh-CN" dirty="0"/>
          </a:p>
          <a:p>
            <a:pPr lvl="1"/>
            <a:r>
              <a:rPr lang="en-US" altLang="zh-CN" dirty="0" err="1"/>
              <a:t>spring.datasource.type</a:t>
            </a:r>
            <a:r>
              <a:rPr lang="en-US" altLang="zh-CN" dirty="0"/>
              <a:t> = </a:t>
            </a:r>
            <a:r>
              <a:rPr lang="en-US" altLang="zh-CN" dirty="0" err="1"/>
              <a:t>com.alibaba.druid.pool.DruidDataSource</a:t>
            </a:r>
            <a:endParaRPr lang="zh-CN" altLang="en-US" dirty="0"/>
          </a:p>
        </p:txBody>
      </p:sp>
    </p:spTree>
    <p:extLst>
      <p:ext uri="{BB962C8B-B14F-4D97-AF65-F5344CB8AC3E}">
        <p14:creationId xmlns:p14="http://schemas.microsoft.com/office/powerpoint/2010/main" val="3417844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服务配置</a:t>
            </a:r>
            <a:r>
              <a:rPr lang="en-US" altLang="zh-CN" dirty="0"/>
              <a:t>--</a:t>
            </a:r>
            <a:r>
              <a:rPr lang="en-US" altLang="zh-CN" b="1" dirty="0" err="1"/>
              <a:t>Nacos</a:t>
            </a:r>
            <a:endParaRPr lang="zh-CN" altLang="en-US" dirty="0"/>
          </a:p>
        </p:txBody>
      </p:sp>
      <p:sp>
        <p:nvSpPr>
          <p:cNvPr id="4" name="矩形 3"/>
          <p:cNvSpPr/>
          <p:nvPr/>
        </p:nvSpPr>
        <p:spPr>
          <a:xfrm>
            <a:off x="711200" y="1628645"/>
            <a:ext cx="9971454"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 &lt;!--添加nacos配置--&gt;</a:t>
            </a:r>
          </a:p>
          <a:p>
            <a:r>
              <a:rPr lang="zh-CN" altLang="en-US" dirty="0"/>
              <a:t>        &lt;dependency&gt;</a:t>
            </a:r>
          </a:p>
          <a:p>
            <a:r>
              <a:rPr lang="zh-CN" altLang="en-US" dirty="0"/>
              <a:t>            &lt;groupId&gt;com.alibaba.cloud&lt;/groupId&gt;</a:t>
            </a:r>
          </a:p>
          <a:p>
            <a:r>
              <a:rPr lang="zh-CN" altLang="en-US" dirty="0"/>
              <a:t>            &lt;artifactId&gt;spring-cloud-starter-alibaba-nacos-config&lt;/artifactId&gt;</a:t>
            </a:r>
          </a:p>
          <a:p>
            <a:r>
              <a:rPr lang="zh-CN" altLang="en-US" dirty="0"/>
              <a:t>        &lt;/dependency&gt;</a:t>
            </a:r>
          </a:p>
        </p:txBody>
      </p:sp>
      <p:sp>
        <p:nvSpPr>
          <p:cNvPr id="5" name="矩形 4"/>
          <p:cNvSpPr/>
          <p:nvPr/>
        </p:nvSpPr>
        <p:spPr>
          <a:xfrm>
            <a:off x="711200" y="3570053"/>
            <a:ext cx="964809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 当本地项目也存在</a:t>
            </a:r>
            <a:r>
              <a:rPr lang="en-US" altLang="zh-CN" dirty="0" err="1"/>
              <a:t>yml</a:t>
            </a:r>
            <a:r>
              <a:rPr lang="zh-CN" altLang="en-US" dirty="0"/>
              <a:t>的</a:t>
            </a:r>
            <a:r>
              <a:rPr lang="zh-CN" altLang="en-US" dirty="0" smtClean="0"/>
              <a:t>时候，从</a:t>
            </a:r>
            <a:r>
              <a:rPr lang="en-US" altLang="zh-CN" dirty="0" err="1"/>
              <a:t>nacos</a:t>
            </a:r>
            <a:r>
              <a:rPr lang="zh-CN" altLang="en-US" dirty="0"/>
              <a:t>上面获取相关的</a:t>
            </a:r>
            <a:r>
              <a:rPr lang="en-US" altLang="zh-CN" dirty="0" err="1"/>
              <a:t>yaml</a:t>
            </a:r>
            <a:r>
              <a:rPr lang="zh-CN" altLang="en-US" dirty="0" smtClean="0"/>
              <a:t>配置</a:t>
            </a:r>
            <a:endParaRPr lang="zh-CN" altLang="en-US" dirty="0"/>
          </a:p>
        </p:txBody>
      </p:sp>
      <p:pic>
        <p:nvPicPr>
          <p:cNvPr id="6" name="图片 5"/>
          <p:cNvPicPr>
            <a:picLocks noChangeAspect="1"/>
          </p:cNvPicPr>
          <p:nvPr/>
        </p:nvPicPr>
        <p:blipFill>
          <a:blip r:embed="rId2"/>
          <a:stretch>
            <a:fillRect/>
          </a:stretch>
        </p:blipFill>
        <p:spPr>
          <a:xfrm>
            <a:off x="711199" y="4223238"/>
            <a:ext cx="2947409" cy="2538047"/>
          </a:xfrm>
          <a:prstGeom prst="rect">
            <a:avLst/>
          </a:prstGeom>
        </p:spPr>
      </p:pic>
      <p:pic>
        <p:nvPicPr>
          <p:cNvPr id="7" name="图片 6"/>
          <p:cNvPicPr>
            <a:picLocks noChangeAspect="1"/>
          </p:cNvPicPr>
          <p:nvPr/>
        </p:nvPicPr>
        <p:blipFill rotWithShape="1">
          <a:blip r:embed="rId3"/>
          <a:srcRect b="9322"/>
          <a:stretch/>
        </p:blipFill>
        <p:spPr>
          <a:xfrm>
            <a:off x="3675184" y="4223240"/>
            <a:ext cx="7391400" cy="2538046"/>
          </a:xfrm>
          <a:prstGeom prst="rect">
            <a:avLst/>
          </a:prstGeom>
        </p:spPr>
      </p:pic>
    </p:spTree>
    <p:extLst>
      <p:ext uri="{BB962C8B-B14F-4D97-AF65-F5344CB8AC3E}">
        <p14:creationId xmlns:p14="http://schemas.microsoft.com/office/powerpoint/2010/main" val="3289334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11200" y="1496595"/>
            <a:ext cx="9593385" cy="369331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server:</a:t>
            </a:r>
          </a:p>
          <a:p>
            <a:r>
              <a:rPr lang="en-US" altLang="zh-CN" dirty="0"/>
              <a:t>  port: 8003</a:t>
            </a:r>
          </a:p>
          <a:p>
            <a:r>
              <a:rPr lang="en-US" altLang="zh-CN" dirty="0"/>
              <a:t>spring:</a:t>
            </a:r>
          </a:p>
          <a:p>
            <a:r>
              <a:rPr lang="en-US" altLang="zh-CN" dirty="0"/>
              <a:t>  application:</a:t>
            </a:r>
          </a:p>
          <a:p>
            <a:r>
              <a:rPr lang="en-US" altLang="zh-CN" dirty="0"/>
              <a:t>    name: order-service  #</a:t>
            </a:r>
            <a:r>
              <a:rPr lang="zh-CN" altLang="en-US" dirty="0"/>
              <a:t>启动后的服务名</a:t>
            </a:r>
          </a:p>
          <a:p>
            <a:r>
              <a:rPr lang="zh-CN" altLang="en-US" dirty="0"/>
              <a:t>  </a:t>
            </a:r>
            <a:r>
              <a:rPr lang="en-US" altLang="zh-CN" dirty="0"/>
              <a:t>cloud:</a:t>
            </a:r>
          </a:p>
          <a:p>
            <a:r>
              <a:rPr lang="en-US" altLang="zh-CN" dirty="0"/>
              <a:t>    </a:t>
            </a:r>
            <a:r>
              <a:rPr lang="en-US" altLang="zh-CN" dirty="0" err="1"/>
              <a:t>nacos</a:t>
            </a:r>
            <a:r>
              <a:rPr lang="en-US" altLang="zh-CN" dirty="0"/>
              <a:t>:</a:t>
            </a:r>
          </a:p>
          <a:p>
            <a:r>
              <a:rPr lang="en-US" altLang="zh-CN" dirty="0"/>
              <a:t>      </a:t>
            </a:r>
            <a:r>
              <a:rPr lang="en-US" altLang="zh-CN" dirty="0" err="1"/>
              <a:t>config</a:t>
            </a:r>
            <a:r>
              <a:rPr lang="en-US" altLang="zh-CN" dirty="0"/>
              <a:t>:</a:t>
            </a:r>
          </a:p>
          <a:p>
            <a:r>
              <a:rPr lang="en-US" altLang="zh-CN" dirty="0"/>
              <a:t>        server-</a:t>
            </a:r>
            <a:r>
              <a:rPr lang="en-US" altLang="zh-CN" dirty="0" err="1"/>
              <a:t>addr</a:t>
            </a:r>
            <a:r>
              <a:rPr lang="en-US" altLang="zh-CN" dirty="0"/>
              <a:t>: 127.0.0.1:8848 #</a:t>
            </a:r>
            <a:r>
              <a:rPr lang="en-US" altLang="zh-CN" dirty="0" err="1"/>
              <a:t>Nacos</a:t>
            </a:r>
            <a:r>
              <a:rPr lang="zh-CN" altLang="en-US" dirty="0"/>
              <a:t>配置中心地址</a:t>
            </a:r>
          </a:p>
          <a:p>
            <a:r>
              <a:rPr lang="zh-CN" altLang="en-US" dirty="0"/>
              <a:t>        </a:t>
            </a:r>
            <a:r>
              <a:rPr lang="en-US" altLang="zh-CN" dirty="0"/>
              <a:t>file-extension: </a:t>
            </a:r>
            <a:r>
              <a:rPr lang="en-US" altLang="zh-CN" dirty="0" err="1"/>
              <a:t>yaml</a:t>
            </a:r>
            <a:r>
              <a:rPr lang="en-US" altLang="zh-CN" dirty="0"/>
              <a:t> #</a:t>
            </a:r>
            <a:r>
              <a:rPr lang="zh-CN" altLang="en-US" dirty="0"/>
              <a:t>文件拓展格式</a:t>
            </a:r>
          </a:p>
          <a:p>
            <a:r>
              <a:rPr lang="zh-CN" altLang="en-US" dirty="0"/>
              <a:t>        </a:t>
            </a:r>
            <a:r>
              <a:rPr lang="en-US" altLang="zh-CN" dirty="0"/>
              <a:t>prefix: order-service #</a:t>
            </a:r>
            <a:r>
              <a:rPr lang="zh-CN" altLang="en-US" dirty="0"/>
              <a:t>配置文件的前缀名</a:t>
            </a:r>
          </a:p>
          <a:p>
            <a:r>
              <a:rPr lang="zh-CN" altLang="en-US" dirty="0"/>
              <a:t>  </a:t>
            </a:r>
            <a:r>
              <a:rPr lang="en-US" altLang="zh-CN" dirty="0"/>
              <a:t>profiles:</a:t>
            </a:r>
          </a:p>
          <a:p>
            <a:r>
              <a:rPr lang="en-US" altLang="zh-CN" dirty="0"/>
              <a:t>    active: dev</a:t>
            </a:r>
            <a:endParaRPr lang="zh-CN" altLang="en-US" dirty="0"/>
          </a:p>
        </p:txBody>
      </p:sp>
      <p:sp>
        <p:nvSpPr>
          <p:cNvPr id="5" name="矩形 4"/>
          <p:cNvSpPr/>
          <p:nvPr/>
        </p:nvSpPr>
        <p:spPr>
          <a:xfrm>
            <a:off x="264258" y="5340943"/>
            <a:ext cx="1156188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b="1" i="0" dirty="0" err="1">
                <a:solidFill>
                  <a:srgbClr val="4D4D4D"/>
                </a:solidFill>
                <a:latin typeface="-apple-system"/>
              </a:rPr>
              <a:t>bootstrap.yml</a:t>
            </a:r>
            <a:r>
              <a:rPr lang="en-US" altLang="zh-CN" b="1" i="0" dirty="0">
                <a:solidFill>
                  <a:srgbClr val="4D4D4D"/>
                </a:solidFill>
                <a:latin typeface="-apple-system"/>
              </a:rPr>
              <a:t> &gt; </a:t>
            </a:r>
            <a:r>
              <a:rPr lang="en-US" altLang="zh-CN" b="1" i="0" dirty="0" err="1">
                <a:solidFill>
                  <a:srgbClr val="4D4D4D"/>
                </a:solidFill>
                <a:latin typeface="-apple-system"/>
              </a:rPr>
              <a:t>application.yml</a:t>
            </a:r>
            <a:r>
              <a:rPr lang="en-US" altLang="zh-CN" b="1" i="0" dirty="0">
                <a:solidFill>
                  <a:srgbClr val="4D4D4D"/>
                </a:solidFill>
                <a:latin typeface="-apple-system"/>
              </a:rPr>
              <a:t> &gt; application-</a:t>
            </a:r>
            <a:r>
              <a:rPr lang="en-US" altLang="zh-CN" b="1" i="0" dirty="0" err="1">
                <a:solidFill>
                  <a:srgbClr val="4D4D4D"/>
                </a:solidFill>
                <a:latin typeface="-apple-system"/>
              </a:rPr>
              <a:t>dev.yml</a:t>
            </a:r>
            <a:r>
              <a:rPr lang="en-US" altLang="zh-CN" b="1" i="0" dirty="0">
                <a:solidFill>
                  <a:srgbClr val="4D4D4D"/>
                </a:solidFill>
                <a:latin typeface="-apple-system"/>
              </a:rPr>
              <a:t> &gt; order-</a:t>
            </a:r>
            <a:r>
              <a:rPr lang="en-US" altLang="zh-CN" b="1" i="0" dirty="0" err="1">
                <a:solidFill>
                  <a:srgbClr val="4D4D4D"/>
                </a:solidFill>
                <a:latin typeface="-apple-system"/>
              </a:rPr>
              <a:t>service.yaml</a:t>
            </a:r>
            <a:r>
              <a:rPr lang="en-US" altLang="zh-CN" b="1" i="0" dirty="0">
                <a:solidFill>
                  <a:srgbClr val="4D4D4D"/>
                </a:solidFill>
                <a:latin typeface="-apple-system"/>
              </a:rPr>
              <a:t> </a:t>
            </a:r>
            <a:r>
              <a:rPr lang="en-US" altLang="zh-CN" b="1" i="0" dirty="0" smtClean="0">
                <a:solidFill>
                  <a:srgbClr val="4D4D4D"/>
                </a:solidFill>
                <a:latin typeface="-apple-system"/>
              </a:rPr>
              <a:t>&gt;order-service-</a:t>
            </a:r>
            <a:r>
              <a:rPr lang="en-US" altLang="zh-CN" b="1" i="0" dirty="0" err="1" smtClean="0">
                <a:solidFill>
                  <a:srgbClr val="4D4D4D"/>
                </a:solidFill>
                <a:latin typeface="-apple-system"/>
              </a:rPr>
              <a:t>dev.yaml</a:t>
            </a:r>
            <a:endParaRPr lang="zh-CN" altLang="en-US" dirty="0"/>
          </a:p>
        </p:txBody>
      </p:sp>
    </p:spTree>
    <p:extLst>
      <p:ext uri="{BB962C8B-B14F-4D97-AF65-F5344CB8AC3E}">
        <p14:creationId xmlns:p14="http://schemas.microsoft.com/office/powerpoint/2010/main" val="3250728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统一</a:t>
            </a:r>
            <a:r>
              <a:rPr lang="zh-CN" altLang="en-US" dirty="0" smtClean="0"/>
              <a:t>网关</a:t>
            </a:r>
            <a:r>
              <a:rPr lang="en-US" altLang="zh-CN" dirty="0"/>
              <a:t>Spring </a:t>
            </a:r>
            <a:r>
              <a:rPr lang="en-US" altLang="zh-CN" dirty="0" smtClean="0"/>
              <a:t>Cloud gateway</a:t>
            </a:r>
            <a:endParaRPr lang="zh-CN" altLang="en-US" dirty="0"/>
          </a:p>
        </p:txBody>
      </p:sp>
      <p:sp>
        <p:nvSpPr>
          <p:cNvPr id="3" name="内容占位符 2"/>
          <p:cNvSpPr>
            <a:spLocks noGrp="1"/>
          </p:cNvSpPr>
          <p:nvPr>
            <p:ph idx="1"/>
          </p:nvPr>
        </p:nvSpPr>
        <p:spPr>
          <a:xfrm>
            <a:off x="711200" y="1524000"/>
            <a:ext cx="10668000" cy="2379785"/>
          </a:xfrm>
        </p:spPr>
        <p:txBody>
          <a:bodyPr/>
          <a:lstStyle/>
          <a:p>
            <a:r>
              <a:rPr lang="zh-CN" altLang="en-US" dirty="0"/>
              <a:t>每一个微服务都会部署到内网服务器中，或者禁止外部访问这些端口，这是对应用的一种安全保护机制。因此，我们如果想通过互联网来访问这些</a:t>
            </a:r>
            <a:r>
              <a:rPr lang="zh-CN" altLang="en-US" dirty="0" smtClean="0"/>
              <a:t>服务。</a:t>
            </a:r>
            <a:endParaRPr lang="en-US" altLang="zh-CN" dirty="0" smtClean="0"/>
          </a:p>
          <a:p>
            <a:r>
              <a:rPr lang="zh-CN" altLang="en-US" dirty="0"/>
              <a:t>服务网关，还有一些很重要的因素，比如服务网关会对</a:t>
            </a:r>
            <a:r>
              <a:rPr lang="zh-CN" altLang="en-US" dirty="0">
                <a:solidFill>
                  <a:srgbClr val="FF0000"/>
                </a:solidFill>
              </a:rPr>
              <a:t>接口进行统一拦截</a:t>
            </a:r>
            <a:r>
              <a:rPr lang="zh-CN" altLang="en-US" dirty="0"/>
              <a:t>并做合法性校验，一个服务可以启动多个端口，利用服务网关进行负载均衡处理等</a:t>
            </a:r>
            <a:r>
              <a:rPr lang="zh-CN" altLang="en-US" dirty="0" smtClean="0"/>
              <a:t>。</a:t>
            </a:r>
            <a:endParaRPr lang="en-US" altLang="zh-CN" dirty="0" smtClean="0"/>
          </a:p>
          <a:p>
            <a:r>
              <a:rPr lang="zh-CN" altLang="en-US" dirty="0"/>
              <a:t>目前市面上有很多产品可以实现服务网关这一功能，如 </a:t>
            </a:r>
            <a:r>
              <a:rPr lang="en-US" altLang="zh-CN" dirty="0"/>
              <a:t>Nginx</a:t>
            </a:r>
            <a:r>
              <a:rPr lang="zh-CN" altLang="en-US" dirty="0"/>
              <a:t>、</a:t>
            </a:r>
            <a:r>
              <a:rPr lang="en-US" altLang="zh-CN" dirty="0"/>
              <a:t>Apache</a:t>
            </a:r>
            <a:r>
              <a:rPr lang="zh-CN" altLang="en-US" dirty="0"/>
              <a:t>、</a:t>
            </a:r>
            <a:r>
              <a:rPr lang="en-US" altLang="zh-CN" strike="sngStrike" dirty="0" err="1"/>
              <a:t>Zuul</a:t>
            </a:r>
            <a:r>
              <a:rPr lang="zh-CN" altLang="en-US" dirty="0"/>
              <a:t>以及 </a:t>
            </a:r>
            <a:r>
              <a:rPr lang="en-US" altLang="zh-CN" dirty="0"/>
              <a:t>Spring </a:t>
            </a:r>
            <a:r>
              <a:rPr lang="en-US" altLang="zh-CN" dirty="0" err="1"/>
              <a:t>CloudGateway</a:t>
            </a:r>
            <a:r>
              <a:rPr lang="zh-CN" altLang="en-US" dirty="0"/>
              <a:t>等。</a:t>
            </a:r>
            <a:r>
              <a:rPr lang="en-US" altLang="zh-CN" dirty="0"/>
              <a:t>Spring Cloud</a:t>
            </a:r>
            <a:r>
              <a:rPr lang="zh-CN" altLang="en-US" dirty="0"/>
              <a:t>集成了</a:t>
            </a:r>
            <a:r>
              <a:rPr lang="en-US" altLang="zh-CN" dirty="0" err="1"/>
              <a:t>Zuul</a:t>
            </a:r>
            <a:r>
              <a:rPr lang="zh-CN" altLang="en-US" dirty="0"/>
              <a:t>和</a:t>
            </a:r>
            <a:r>
              <a:rPr lang="en-US" altLang="zh-CN" dirty="0"/>
              <a:t>Gateway</a:t>
            </a:r>
            <a:endParaRPr lang="zh-CN" altLang="en-US" dirty="0"/>
          </a:p>
        </p:txBody>
      </p:sp>
    </p:spTree>
    <p:extLst>
      <p:ext uri="{BB962C8B-B14F-4D97-AF65-F5344CB8AC3E}">
        <p14:creationId xmlns:p14="http://schemas.microsoft.com/office/powerpoint/2010/main" val="3179257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统一网关</a:t>
            </a:r>
            <a:r>
              <a:rPr lang="en-US" altLang="zh-CN" dirty="0" smtClean="0"/>
              <a:t>gateway</a:t>
            </a:r>
            <a:r>
              <a:rPr lang="zh-CN" altLang="en-US" dirty="0" smtClean="0"/>
              <a:t>位置</a:t>
            </a:r>
            <a:endParaRPr lang="zh-CN" altLang="en-US" dirty="0"/>
          </a:p>
        </p:txBody>
      </p:sp>
      <p:pic>
        <p:nvPicPr>
          <p:cNvPr id="1026" name="Picture 2" descr="https://static001.infoq.cn/resource/image/82/25/82cc9fc4478ac98a9a3803047528392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234" y="1763752"/>
            <a:ext cx="8511931" cy="481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023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Gateway</a:t>
            </a:r>
            <a:endParaRPr lang="zh-CN" altLang="en-US" dirty="0"/>
          </a:p>
        </p:txBody>
      </p:sp>
      <p:sp>
        <p:nvSpPr>
          <p:cNvPr id="3" name="内容占位符 2"/>
          <p:cNvSpPr>
            <a:spLocks noGrp="1"/>
          </p:cNvSpPr>
          <p:nvPr>
            <p:ph idx="1"/>
          </p:nvPr>
        </p:nvSpPr>
        <p:spPr>
          <a:xfrm>
            <a:off x="711200" y="1524000"/>
            <a:ext cx="10668000" cy="4419600"/>
          </a:xfrm>
        </p:spPr>
        <p:txBody>
          <a:bodyPr/>
          <a:lstStyle/>
          <a:p>
            <a:r>
              <a:rPr lang="en-US" altLang="zh-CN" dirty="0"/>
              <a:t>This project provides a library for building an API Gateway on top of Spring </a:t>
            </a:r>
            <a:r>
              <a:rPr lang="en-US" altLang="zh-CN" dirty="0" err="1"/>
              <a:t>MVC.Spring</a:t>
            </a:r>
            <a:r>
              <a:rPr lang="en-US" altLang="zh-CN" dirty="0"/>
              <a:t> </a:t>
            </a:r>
            <a:r>
              <a:rPr lang="en-US" altLang="zh-CN" dirty="0" err="1"/>
              <a:t>CloudGateway</a:t>
            </a:r>
            <a:r>
              <a:rPr lang="en-US" altLang="zh-CN" dirty="0"/>
              <a:t> aims to provide a simple, yet effective way to route to APIs and provide cross </a:t>
            </a:r>
            <a:r>
              <a:rPr lang="en-US" altLang="zh-CN" dirty="0" err="1"/>
              <a:t>cuttingconcerns</a:t>
            </a:r>
            <a:r>
              <a:rPr lang="en-US" altLang="zh-CN" dirty="0"/>
              <a:t> to them such as: security, monitoring/metrics, and resiliency</a:t>
            </a:r>
            <a:r>
              <a:rPr lang="en-US" altLang="zh-CN" dirty="0" smtClean="0"/>
              <a:t>.</a:t>
            </a:r>
          </a:p>
          <a:p>
            <a:r>
              <a:rPr lang="en-US" altLang="zh-CN" dirty="0"/>
              <a:t>Spring Cloud </a:t>
            </a:r>
            <a:r>
              <a:rPr lang="en-US" altLang="zh-CN" dirty="0" err="1"/>
              <a:t>GateWay</a:t>
            </a:r>
            <a:r>
              <a:rPr lang="en-US" altLang="zh-CN" dirty="0"/>
              <a:t> </a:t>
            </a:r>
            <a:r>
              <a:rPr lang="zh-CN" altLang="en-US" dirty="0"/>
              <a:t>是 </a:t>
            </a:r>
            <a:r>
              <a:rPr lang="en-US" altLang="zh-CN" dirty="0"/>
              <a:t>Spring Cloud </a:t>
            </a:r>
            <a:r>
              <a:rPr lang="zh-CN" altLang="en-US" dirty="0"/>
              <a:t>的一个全新项目，性能高于</a:t>
            </a:r>
            <a:r>
              <a:rPr lang="en-US" altLang="zh-CN" dirty="0"/>
              <a:t>Netflix</a:t>
            </a:r>
            <a:r>
              <a:rPr lang="zh-CN" altLang="en-US" dirty="0"/>
              <a:t>下的</a:t>
            </a:r>
            <a:r>
              <a:rPr lang="en-US" altLang="zh-CN" dirty="0" err="1"/>
              <a:t>Zuul</a:t>
            </a:r>
            <a:r>
              <a:rPr lang="zh-CN" altLang="en-US" dirty="0"/>
              <a:t>（</a:t>
            </a:r>
            <a:r>
              <a:rPr lang="en-US" altLang="zh-CN" dirty="0"/>
              <a:t>1</a:t>
            </a:r>
            <a:r>
              <a:rPr lang="zh-CN" altLang="en-US" dirty="0"/>
              <a:t>代是阻塞模型，</a:t>
            </a:r>
            <a:r>
              <a:rPr lang="en-US" altLang="zh-CN" dirty="0"/>
              <a:t>2</a:t>
            </a:r>
            <a:r>
              <a:rPr lang="zh-CN" altLang="en-US" dirty="0"/>
              <a:t>代是非阻塞的，但是</a:t>
            </a:r>
            <a:r>
              <a:rPr lang="en-US" altLang="zh-CN" dirty="0"/>
              <a:t>2</a:t>
            </a:r>
            <a:r>
              <a:rPr lang="zh-CN" altLang="en-US" dirty="0"/>
              <a:t>现在已经停止维护了），它不仅提供统一的路由方式（反向代理）并且基于 </a:t>
            </a:r>
            <a:r>
              <a:rPr lang="en-US" altLang="zh-CN" dirty="0"/>
              <a:t>Filter</a:t>
            </a:r>
            <a:r>
              <a:rPr lang="zh-CN" altLang="en-US" dirty="0"/>
              <a:t>定义过滤器对请求过滤（精细控制）。</a:t>
            </a:r>
          </a:p>
        </p:txBody>
      </p:sp>
    </p:spTree>
    <p:extLst>
      <p:ext uri="{BB962C8B-B14F-4D97-AF65-F5344CB8AC3E}">
        <p14:creationId xmlns:p14="http://schemas.microsoft.com/office/powerpoint/2010/main" val="2314222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SpringCloud</a:t>
            </a:r>
            <a:r>
              <a:rPr lang="en-US" altLang="zh-CN" dirty="0"/>
              <a:t> </a:t>
            </a:r>
            <a:r>
              <a:rPr lang="en-US" altLang="zh-CN" dirty="0" smtClean="0"/>
              <a:t>Gateway</a:t>
            </a:r>
            <a:r>
              <a:rPr lang="zh-CN" altLang="en-US" dirty="0" smtClean="0"/>
              <a:t>特性</a:t>
            </a:r>
            <a:endParaRPr lang="zh-CN" altLang="en-US" dirty="0"/>
          </a:p>
        </p:txBody>
      </p:sp>
      <p:sp>
        <p:nvSpPr>
          <p:cNvPr id="3" name="内容占位符 2"/>
          <p:cNvSpPr>
            <a:spLocks noGrp="1"/>
          </p:cNvSpPr>
          <p:nvPr>
            <p:ph idx="1"/>
          </p:nvPr>
        </p:nvSpPr>
        <p:spPr/>
        <p:txBody>
          <a:bodyPr/>
          <a:lstStyle/>
          <a:p>
            <a:r>
              <a:rPr lang="zh-CN" altLang="en-US" dirty="0"/>
              <a:t>基于</a:t>
            </a:r>
            <a:r>
              <a:rPr lang="en-US" altLang="zh-CN" dirty="0"/>
              <a:t>Spring Framework 5</a:t>
            </a:r>
            <a:r>
              <a:rPr lang="zh-CN" altLang="en-US" dirty="0"/>
              <a:t>，</a:t>
            </a:r>
            <a:r>
              <a:rPr lang="en-US" altLang="zh-CN" dirty="0"/>
              <a:t>Project Reactor</a:t>
            </a:r>
            <a:r>
              <a:rPr lang="zh-CN" altLang="en-US" dirty="0"/>
              <a:t>和</a:t>
            </a:r>
            <a:r>
              <a:rPr lang="en-US" altLang="zh-CN" dirty="0"/>
              <a:t>Spring Boot 2.0</a:t>
            </a:r>
            <a:r>
              <a:rPr lang="zh-CN" altLang="en-US" dirty="0"/>
              <a:t>进行构建；</a:t>
            </a:r>
          </a:p>
          <a:p>
            <a:r>
              <a:rPr lang="zh-CN" altLang="en-US" dirty="0"/>
              <a:t>动态路由：能够匹配任何请求属性；</a:t>
            </a:r>
          </a:p>
          <a:p>
            <a:r>
              <a:rPr lang="zh-CN" altLang="en-US" dirty="0"/>
              <a:t>可以对路由指定</a:t>
            </a:r>
            <a:r>
              <a:rPr lang="en-US" altLang="zh-CN" dirty="0"/>
              <a:t>Predicate (</a:t>
            </a:r>
            <a:r>
              <a:rPr lang="zh-CN" altLang="en-US" dirty="0"/>
              <a:t>断言</a:t>
            </a:r>
            <a:r>
              <a:rPr lang="en-US" altLang="zh-CN" dirty="0"/>
              <a:t>)</a:t>
            </a:r>
            <a:r>
              <a:rPr lang="zh-CN" altLang="en-US" dirty="0"/>
              <a:t>和</a:t>
            </a:r>
            <a:r>
              <a:rPr lang="en-US" altLang="zh-CN" dirty="0"/>
              <a:t>Filter(</a:t>
            </a:r>
            <a:r>
              <a:rPr lang="zh-CN" altLang="en-US" dirty="0"/>
              <a:t>过滤器</a:t>
            </a:r>
            <a:r>
              <a:rPr lang="en-US" altLang="zh-CN" dirty="0"/>
              <a:t>)</a:t>
            </a:r>
            <a:r>
              <a:rPr lang="zh-CN" altLang="en-US" dirty="0"/>
              <a:t>；</a:t>
            </a:r>
          </a:p>
          <a:p>
            <a:r>
              <a:rPr lang="zh-CN" altLang="en-US" dirty="0"/>
              <a:t>集成</a:t>
            </a:r>
            <a:r>
              <a:rPr lang="en-US" altLang="zh-CN" dirty="0" err="1"/>
              <a:t>Hystrix</a:t>
            </a:r>
            <a:r>
              <a:rPr lang="zh-CN" altLang="en-US" dirty="0"/>
              <a:t>的断路器功能；</a:t>
            </a:r>
          </a:p>
          <a:p>
            <a:r>
              <a:rPr lang="zh-CN" altLang="en-US" dirty="0"/>
              <a:t>集成</a:t>
            </a:r>
            <a:r>
              <a:rPr lang="en-US" altLang="zh-CN" dirty="0"/>
              <a:t>Spring Cloud </a:t>
            </a:r>
            <a:r>
              <a:rPr lang="zh-CN" altLang="en-US" dirty="0"/>
              <a:t>服务发现功能；</a:t>
            </a:r>
          </a:p>
          <a:p>
            <a:r>
              <a:rPr lang="zh-CN" altLang="en-US" dirty="0"/>
              <a:t>易于编写的</a:t>
            </a:r>
            <a:r>
              <a:rPr lang="en-US" altLang="zh-CN" dirty="0"/>
              <a:t>Predicate (</a:t>
            </a:r>
            <a:r>
              <a:rPr lang="zh-CN" altLang="en-US" dirty="0"/>
              <a:t>断言</a:t>
            </a:r>
            <a:r>
              <a:rPr lang="en-US" altLang="zh-CN" dirty="0"/>
              <a:t>)</a:t>
            </a:r>
            <a:r>
              <a:rPr lang="zh-CN" altLang="en-US" dirty="0"/>
              <a:t>和</a:t>
            </a:r>
            <a:r>
              <a:rPr lang="en-US" altLang="zh-CN" dirty="0"/>
              <a:t>Filter (</a:t>
            </a:r>
            <a:r>
              <a:rPr lang="zh-CN" altLang="en-US" dirty="0"/>
              <a:t>过滤器</a:t>
            </a:r>
            <a:r>
              <a:rPr lang="en-US" altLang="zh-CN" dirty="0"/>
              <a:t>)</a:t>
            </a:r>
            <a:r>
              <a:rPr lang="zh-CN" altLang="en-US" dirty="0"/>
              <a:t>；</a:t>
            </a:r>
          </a:p>
          <a:p>
            <a:r>
              <a:rPr lang="zh-CN" altLang="en-US" dirty="0"/>
              <a:t>请求限流功能；</a:t>
            </a:r>
          </a:p>
          <a:p>
            <a:r>
              <a:rPr lang="zh-CN" altLang="en-US" dirty="0"/>
              <a:t>支持路径重写。</a:t>
            </a:r>
          </a:p>
        </p:txBody>
      </p:sp>
    </p:spTree>
    <p:extLst>
      <p:ext uri="{BB962C8B-B14F-4D97-AF65-F5344CB8AC3E}">
        <p14:creationId xmlns:p14="http://schemas.microsoft.com/office/powerpoint/2010/main" val="1147616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GateWay</a:t>
            </a:r>
            <a:r>
              <a:rPr lang="zh-CN" altLang="en-US" dirty="0"/>
              <a:t>的核心</a:t>
            </a:r>
            <a:r>
              <a:rPr lang="zh-CN" altLang="en-US" dirty="0" smtClean="0"/>
              <a:t>概念</a:t>
            </a:r>
            <a:r>
              <a:rPr lang="en-US" altLang="zh-CN" dirty="0" smtClean="0"/>
              <a:t>-</a:t>
            </a:r>
            <a:r>
              <a:rPr lang="zh-CN" altLang="en-US" dirty="0" smtClean="0"/>
              <a:t>核心配置</a:t>
            </a:r>
            <a:endParaRPr lang="zh-CN" altLang="en-US" dirty="0"/>
          </a:p>
        </p:txBody>
      </p:sp>
      <p:sp>
        <p:nvSpPr>
          <p:cNvPr id="3" name="内容占位符 2"/>
          <p:cNvSpPr>
            <a:spLocks noGrp="1"/>
          </p:cNvSpPr>
          <p:nvPr>
            <p:ph idx="1"/>
          </p:nvPr>
        </p:nvSpPr>
        <p:spPr/>
        <p:txBody>
          <a:bodyPr/>
          <a:lstStyle/>
          <a:p>
            <a:r>
              <a:rPr lang="zh-CN" altLang="en-US" dirty="0"/>
              <a:t>路由 </a:t>
            </a:r>
            <a:r>
              <a:rPr lang="en-US" altLang="zh-CN" dirty="0"/>
              <a:t>- route</a:t>
            </a:r>
            <a:r>
              <a:rPr lang="zh-CN" altLang="en-US" dirty="0"/>
              <a:t>：路由由一个 </a:t>
            </a:r>
            <a:r>
              <a:rPr lang="en-US" altLang="zh-CN" dirty="0"/>
              <a:t>ID</a:t>
            </a:r>
            <a:r>
              <a:rPr lang="zh-CN" altLang="en-US" dirty="0"/>
              <a:t>、一个目标 </a:t>
            </a:r>
            <a:r>
              <a:rPr lang="en-US" altLang="zh-CN" dirty="0"/>
              <a:t>URL</a:t>
            </a:r>
            <a:r>
              <a:rPr lang="zh-CN" altLang="en-US" dirty="0"/>
              <a:t>、一系列的断言和 </a:t>
            </a:r>
            <a:r>
              <a:rPr lang="en-US" altLang="zh-CN" dirty="0"/>
              <a:t>Filter </a:t>
            </a:r>
            <a:r>
              <a:rPr lang="zh-CN" altLang="en-US" dirty="0"/>
              <a:t>过滤器组成。</a:t>
            </a:r>
          </a:p>
          <a:p>
            <a:r>
              <a:rPr lang="zh-CN" altLang="en-US" dirty="0"/>
              <a:t>断言 </a:t>
            </a:r>
            <a:r>
              <a:rPr lang="en-US" altLang="zh-CN" dirty="0"/>
              <a:t>- predicates</a:t>
            </a:r>
            <a:r>
              <a:rPr lang="zh-CN" altLang="en-US" dirty="0"/>
              <a:t>：参考了 </a:t>
            </a:r>
            <a:r>
              <a:rPr lang="en-US" altLang="zh-CN" dirty="0"/>
              <a:t>Java 8 </a:t>
            </a:r>
            <a:r>
              <a:rPr lang="zh-CN" altLang="en-US" dirty="0"/>
              <a:t>中的断言</a:t>
            </a:r>
            <a:r>
              <a:rPr lang="en-US" altLang="zh-CN" dirty="0" err="1"/>
              <a:t>java.util.function.Predicate</a:t>
            </a:r>
            <a:r>
              <a:rPr lang="en-US" altLang="zh-CN" dirty="0"/>
              <a:t> </a:t>
            </a:r>
            <a:r>
              <a:rPr lang="zh-CN" altLang="en-US" dirty="0"/>
              <a:t>，如果断言为</a:t>
            </a:r>
            <a:r>
              <a:rPr lang="en-US" altLang="zh-CN" dirty="0"/>
              <a:t>true</a:t>
            </a:r>
            <a:r>
              <a:rPr lang="zh-CN" altLang="en-US" dirty="0"/>
              <a:t>则匹配成功</a:t>
            </a:r>
          </a:p>
          <a:p>
            <a:r>
              <a:rPr lang="zh-CN" altLang="en-US" dirty="0"/>
              <a:t>过滤器 </a:t>
            </a:r>
            <a:r>
              <a:rPr lang="en-US" altLang="zh-CN" dirty="0"/>
              <a:t>- ﬁlter</a:t>
            </a:r>
            <a:r>
              <a:rPr lang="zh-CN" altLang="en-US" dirty="0"/>
              <a:t>：对</a:t>
            </a:r>
            <a:r>
              <a:rPr lang="en-US" altLang="zh-CN" dirty="0" err="1"/>
              <a:t>url</a:t>
            </a:r>
            <a:r>
              <a:rPr lang="zh-CN" altLang="en-US" dirty="0"/>
              <a:t>进一步的过滤，下面会介绍一个对</a:t>
            </a:r>
            <a:r>
              <a:rPr lang="en-US" altLang="zh-CN" dirty="0" err="1"/>
              <a:t>url</a:t>
            </a:r>
            <a:r>
              <a:rPr lang="zh-CN" altLang="en-US" dirty="0"/>
              <a:t>前缀进行处理的具体实现</a:t>
            </a:r>
          </a:p>
        </p:txBody>
      </p:sp>
    </p:spTree>
    <p:extLst>
      <p:ext uri="{BB962C8B-B14F-4D97-AF65-F5344CB8AC3E}">
        <p14:creationId xmlns:p14="http://schemas.microsoft.com/office/powerpoint/2010/main" val="3223143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创建路由网关</a:t>
            </a:r>
            <a:r>
              <a:rPr lang="zh-CN" altLang="en-US" b="1" dirty="0" smtClean="0"/>
              <a:t>工程</a:t>
            </a:r>
            <a:r>
              <a:rPr lang="en-US" altLang="zh-CN" b="1" dirty="0" smtClean="0"/>
              <a:t>—gateway-</a:t>
            </a:r>
            <a:r>
              <a:rPr lang="en-US" altLang="zh-CN" b="1" dirty="0" err="1" smtClean="0"/>
              <a:t>springboot</a:t>
            </a:r>
            <a:endParaRPr lang="zh-CN" altLang="en-US" dirty="0"/>
          </a:p>
        </p:txBody>
      </p:sp>
      <p:sp>
        <p:nvSpPr>
          <p:cNvPr id="4" name="矩形 3"/>
          <p:cNvSpPr/>
          <p:nvPr/>
        </p:nvSpPr>
        <p:spPr>
          <a:xfrm>
            <a:off x="526561" y="1638544"/>
            <a:ext cx="12192000" cy="4324261"/>
          </a:xfrm>
          <a:prstGeom prst="rect">
            <a:avLst/>
          </a:prstGeom>
        </p:spPr>
        <p:txBody>
          <a:bodyPr wrap="square">
            <a:spAutoFit/>
          </a:bodyPr>
          <a:lstStyle/>
          <a:p>
            <a:r>
              <a:rPr lang="en-US" altLang="zh-CN" sz="1100" dirty="0" smtClean="0"/>
              <a:t>&lt;</a:t>
            </a:r>
            <a:r>
              <a:rPr lang="en-US" altLang="zh-CN" sz="1100" dirty="0"/>
              <a:t>dependencies&gt;</a:t>
            </a:r>
          </a:p>
          <a:p>
            <a:r>
              <a:rPr lang="en-US" altLang="zh-CN" sz="1100" dirty="0"/>
              <a:t>        &lt;!--gateway--&gt;</a:t>
            </a:r>
          </a:p>
          <a:p>
            <a:r>
              <a:rPr lang="en-US" altLang="zh-CN" sz="1100" b="1" dirty="0">
                <a:solidFill>
                  <a:srgbClr val="FF0000"/>
                </a:solidFill>
              </a:rPr>
              <a:t>        &lt;dependency&gt;</a:t>
            </a:r>
          </a:p>
          <a:p>
            <a:r>
              <a:rPr lang="en-US" altLang="zh-CN" sz="1100" b="1" dirty="0">
                <a:solidFill>
                  <a:srgbClr val="FF0000"/>
                </a:solidFill>
              </a:rPr>
              <a:t>            &lt;</a:t>
            </a:r>
            <a:r>
              <a:rPr lang="en-US" altLang="zh-CN" sz="1100" b="1" dirty="0" err="1">
                <a:solidFill>
                  <a:srgbClr val="FF0000"/>
                </a:solidFill>
              </a:rPr>
              <a:t>groupId</a:t>
            </a:r>
            <a:r>
              <a:rPr lang="en-US" altLang="zh-CN" sz="1100" b="1" dirty="0">
                <a:solidFill>
                  <a:srgbClr val="FF0000"/>
                </a:solidFill>
              </a:rPr>
              <a:t>&gt;</a:t>
            </a:r>
            <a:r>
              <a:rPr lang="en-US" altLang="zh-CN" sz="1100" b="1" dirty="0" err="1">
                <a:solidFill>
                  <a:srgbClr val="FF0000"/>
                </a:solidFill>
              </a:rPr>
              <a:t>org.springframework.cloud</a:t>
            </a:r>
            <a:r>
              <a:rPr lang="en-US" altLang="zh-CN" sz="1100" b="1" dirty="0">
                <a:solidFill>
                  <a:srgbClr val="FF0000"/>
                </a:solidFill>
              </a:rPr>
              <a:t>&lt;/</a:t>
            </a:r>
            <a:r>
              <a:rPr lang="en-US" altLang="zh-CN" sz="1100" b="1" dirty="0" err="1">
                <a:solidFill>
                  <a:srgbClr val="FF0000"/>
                </a:solidFill>
              </a:rPr>
              <a:t>groupId</a:t>
            </a:r>
            <a:r>
              <a:rPr lang="en-US" altLang="zh-CN" sz="1100" b="1" dirty="0">
                <a:solidFill>
                  <a:srgbClr val="FF0000"/>
                </a:solidFill>
              </a:rPr>
              <a:t>&gt;</a:t>
            </a:r>
          </a:p>
          <a:p>
            <a:r>
              <a:rPr lang="en-US" altLang="zh-CN" sz="1100" b="1" dirty="0">
                <a:solidFill>
                  <a:srgbClr val="FF0000"/>
                </a:solidFill>
              </a:rPr>
              <a:t>            &lt;</a:t>
            </a:r>
            <a:r>
              <a:rPr lang="en-US" altLang="zh-CN" sz="1100" b="1" dirty="0" err="1">
                <a:solidFill>
                  <a:srgbClr val="FF0000"/>
                </a:solidFill>
              </a:rPr>
              <a:t>artifactId</a:t>
            </a:r>
            <a:r>
              <a:rPr lang="en-US" altLang="zh-CN" sz="1100" b="1" dirty="0">
                <a:solidFill>
                  <a:srgbClr val="FF0000"/>
                </a:solidFill>
              </a:rPr>
              <a:t>&gt;spring-cloud-starter-gateway&lt;/</a:t>
            </a:r>
            <a:r>
              <a:rPr lang="en-US" altLang="zh-CN" sz="1100" b="1" dirty="0" err="1">
                <a:solidFill>
                  <a:srgbClr val="FF0000"/>
                </a:solidFill>
              </a:rPr>
              <a:t>artifactId</a:t>
            </a:r>
            <a:r>
              <a:rPr lang="en-US" altLang="zh-CN" sz="1100" b="1" dirty="0">
                <a:solidFill>
                  <a:srgbClr val="FF0000"/>
                </a:solidFill>
              </a:rPr>
              <a:t>&gt;</a:t>
            </a:r>
          </a:p>
          <a:p>
            <a:r>
              <a:rPr lang="en-US" altLang="zh-CN" sz="1100" b="1" dirty="0">
                <a:solidFill>
                  <a:srgbClr val="FF0000"/>
                </a:solidFill>
              </a:rPr>
              <a:t>        &lt;/dependency&gt;</a:t>
            </a:r>
          </a:p>
          <a:p>
            <a:r>
              <a:rPr lang="en-US" altLang="zh-CN" sz="1100" dirty="0"/>
              <a:t>        &lt;!-- </a:t>
            </a:r>
            <a:r>
              <a:rPr lang="en-US" altLang="zh-CN" sz="1100" dirty="0" err="1"/>
              <a:t>SpringCloudAlibaba</a:t>
            </a:r>
            <a:r>
              <a:rPr lang="zh-CN" altLang="en-US" sz="1100" dirty="0"/>
              <a:t>版本父工程已控制不用写版本号 </a:t>
            </a:r>
            <a:r>
              <a:rPr lang="en-US" altLang="zh-CN" sz="1100" dirty="0"/>
              <a:t>--&gt;</a:t>
            </a:r>
          </a:p>
          <a:p>
            <a:r>
              <a:rPr lang="en-US" altLang="zh-CN" sz="1100" dirty="0">
                <a:solidFill>
                  <a:srgbClr val="FF0000"/>
                </a:solidFill>
              </a:rPr>
              <a:t>        &lt;dependency&gt;</a:t>
            </a:r>
          </a:p>
          <a:p>
            <a:r>
              <a:rPr lang="en-US" altLang="zh-CN" sz="1100" dirty="0">
                <a:solidFill>
                  <a:srgbClr val="FF0000"/>
                </a:solidFill>
              </a:rPr>
              <a:t>            &lt;</a:t>
            </a:r>
            <a:r>
              <a:rPr lang="en-US" altLang="zh-CN" sz="1100" dirty="0" err="1">
                <a:solidFill>
                  <a:srgbClr val="FF0000"/>
                </a:solidFill>
              </a:rPr>
              <a:t>groupId</a:t>
            </a:r>
            <a:r>
              <a:rPr lang="en-US" altLang="zh-CN" sz="1100" dirty="0">
                <a:solidFill>
                  <a:srgbClr val="FF0000"/>
                </a:solidFill>
              </a:rPr>
              <a:t>&gt;</a:t>
            </a:r>
            <a:r>
              <a:rPr lang="en-US" altLang="zh-CN" sz="1100" dirty="0" err="1">
                <a:solidFill>
                  <a:srgbClr val="FF0000"/>
                </a:solidFill>
              </a:rPr>
              <a:t>org.springframework.cloud</a:t>
            </a:r>
            <a:r>
              <a:rPr lang="en-US" altLang="zh-CN" sz="1100" dirty="0">
                <a:solidFill>
                  <a:srgbClr val="FF0000"/>
                </a:solidFill>
              </a:rPr>
              <a:t>&lt;/</a:t>
            </a:r>
            <a:r>
              <a:rPr lang="en-US" altLang="zh-CN" sz="1100" dirty="0" err="1">
                <a:solidFill>
                  <a:srgbClr val="FF0000"/>
                </a:solidFill>
              </a:rPr>
              <a:t>groupId</a:t>
            </a:r>
            <a:r>
              <a:rPr lang="en-US" altLang="zh-CN" sz="1100" dirty="0">
                <a:solidFill>
                  <a:srgbClr val="FF0000"/>
                </a:solidFill>
              </a:rPr>
              <a:t>&gt;</a:t>
            </a:r>
          </a:p>
          <a:p>
            <a:r>
              <a:rPr lang="en-US" altLang="zh-CN" sz="1100" dirty="0">
                <a:solidFill>
                  <a:srgbClr val="FF0000"/>
                </a:solidFill>
              </a:rPr>
              <a:t>            &lt;</a:t>
            </a:r>
            <a:r>
              <a:rPr lang="en-US" altLang="zh-CN" sz="1100" dirty="0" err="1">
                <a:solidFill>
                  <a:srgbClr val="FF0000"/>
                </a:solidFill>
              </a:rPr>
              <a:t>artifactId</a:t>
            </a:r>
            <a:r>
              <a:rPr lang="en-US" altLang="zh-CN" sz="1100" dirty="0">
                <a:solidFill>
                  <a:srgbClr val="FF0000"/>
                </a:solidFill>
              </a:rPr>
              <a:t>&gt;spring-cloud-starter-</a:t>
            </a:r>
            <a:r>
              <a:rPr lang="en-US" altLang="zh-CN" sz="1100" dirty="0" err="1">
                <a:solidFill>
                  <a:srgbClr val="FF0000"/>
                </a:solidFill>
              </a:rPr>
              <a:t>alibaba</a:t>
            </a:r>
            <a:r>
              <a:rPr lang="en-US" altLang="zh-CN" sz="1100" dirty="0">
                <a:solidFill>
                  <a:srgbClr val="FF0000"/>
                </a:solidFill>
              </a:rPr>
              <a:t>-</a:t>
            </a:r>
            <a:r>
              <a:rPr lang="en-US" altLang="zh-CN" sz="1100" dirty="0" err="1">
                <a:solidFill>
                  <a:srgbClr val="FF0000"/>
                </a:solidFill>
              </a:rPr>
              <a:t>nacos</a:t>
            </a:r>
            <a:r>
              <a:rPr lang="en-US" altLang="zh-CN" sz="1100" dirty="0">
                <a:solidFill>
                  <a:srgbClr val="FF0000"/>
                </a:solidFill>
              </a:rPr>
              <a:t>-discovery&lt;/</a:t>
            </a:r>
            <a:r>
              <a:rPr lang="en-US" altLang="zh-CN" sz="1100" dirty="0" err="1">
                <a:solidFill>
                  <a:srgbClr val="FF0000"/>
                </a:solidFill>
              </a:rPr>
              <a:t>artifactId</a:t>
            </a:r>
            <a:r>
              <a:rPr lang="en-US" altLang="zh-CN" sz="1100" dirty="0">
                <a:solidFill>
                  <a:srgbClr val="FF0000"/>
                </a:solidFill>
              </a:rPr>
              <a:t>&gt;</a:t>
            </a:r>
          </a:p>
          <a:p>
            <a:r>
              <a:rPr lang="en-US" altLang="zh-CN" sz="1100" dirty="0">
                <a:solidFill>
                  <a:srgbClr val="FF0000"/>
                </a:solidFill>
              </a:rPr>
              <a:t>        &lt;/dependency&gt;</a:t>
            </a:r>
          </a:p>
          <a:p>
            <a:r>
              <a:rPr lang="en-US" altLang="zh-CN" sz="1100" dirty="0"/>
              <a:t>        &lt;!-- swagger2</a:t>
            </a:r>
            <a:r>
              <a:rPr lang="zh-CN" altLang="en-US" sz="1100" dirty="0"/>
              <a:t>依赖 （网关不写业务，但是需要聚合所有服务的接口方便查看）</a:t>
            </a:r>
            <a:r>
              <a:rPr lang="en-US" altLang="zh-CN" sz="1100" dirty="0"/>
              <a:t>--&gt;</a:t>
            </a:r>
          </a:p>
          <a:p>
            <a:r>
              <a:rPr lang="en-US" altLang="zh-CN" sz="1100" dirty="0"/>
              <a:t>        &lt;dependency&gt;</a:t>
            </a:r>
          </a:p>
          <a:p>
            <a:r>
              <a:rPr lang="en-US" altLang="zh-CN" sz="1100" dirty="0"/>
              <a:t>            &lt;</a:t>
            </a:r>
            <a:r>
              <a:rPr lang="en-US" altLang="zh-CN" sz="1100" dirty="0" err="1"/>
              <a:t>groupId</a:t>
            </a:r>
            <a:r>
              <a:rPr lang="en-US" altLang="zh-CN" sz="1100" dirty="0"/>
              <a:t>&gt;</a:t>
            </a:r>
            <a:r>
              <a:rPr lang="en-US" altLang="zh-CN" sz="1100" dirty="0" err="1"/>
              <a:t>io.springfox</a:t>
            </a:r>
            <a:r>
              <a:rPr lang="en-US" altLang="zh-CN" sz="1100" dirty="0"/>
              <a:t>&lt;/</a:t>
            </a:r>
            <a:r>
              <a:rPr lang="en-US" altLang="zh-CN" sz="1100" dirty="0" err="1"/>
              <a:t>groupId</a:t>
            </a:r>
            <a:r>
              <a:rPr lang="en-US" altLang="zh-CN" sz="1100" dirty="0"/>
              <a:t>&gt;</a:t>
            </a:r>
          </a:p>
          <a:p>
            <a:r>
              <a:rPr lang="en-US" altLang="zh-CN" sz="1100" dirty="0"/>
              <a:t>            &lt;</a:t>
            </a:r>
            <a:r>
              <a:rPr lang="en-US" altLang="zh-CN" sz="1100" dirty="0" err="1"/>
              <a:t>artifactId</a:t>
            </a:r>
            <a:r>
              <a:rPr lang="en-US" altLang="zh-CN" sz="1100" dirty="0"/>
              <a:t>&gt;springfox-swagger2&lt;/</a:t>
            </a:r>
            <a:r>
              <a:rPr lang="en-US" altLang="zh-CN" sz="1100" dirty="0" err="1"/>
              <a:t>artifactId</a:t>
            </a:r>
            <a:r>
              <a:rPr lang="en-US" altLang="zh-CN" sz="1100" dirty="0"/>
              <a:t>&gt;</a:t>
            </a:r>
          </a:p>
          <a:p>
            <a:r>
              <a:rPr lang="en-US" altLang="zh-CN" sz="1100" dirty="0"/>
              <a:t>            &lt;version&gt;2.9.2&lt;/version&gt;</a:t>
            </a:r>
          </a:p>
          <a:p>
            <a:r>
              <a:rPr lang="en-US" altLang="zh-CN" sz="1100" dirty="0"/>
              <a:t>        &lt;/dependency&gt;</a:t>
            </a:r>
          </a:p>
          <a:p>
            <a:r>
              <a:rPr lang="en-US" altLang="zh-CN" sz="1100" dirty="0"/>
              <a:t>        &lt;dependency&gt;</a:t>
            </a:r>
          </a:p>
          <a:p>
            <a:r>
              <a:rPr lang="en-US" altLang="zh-CN" sz="1100" dirty="0"/>
              <a:t>            &lt;</a:t>
            </a:r>
            <a:r>
              <a:rPr lang="en-US" altLang="zh-CN" sz="1100" dirty="0" err="1"/>
              <a:t>groupId</a:t>
            </a:r>
            <a:r>
              <a:rPr lang="en-US" altLang="zh-CN" sz="1100" dirty="0"/>
              <a:t>&gt;</a:t>
            </a:r>
            <a:r>
              <a:rPr lang="en-US" altLang="zh-CN" sz="1100" dirty="0" err="1"/>
              <a:t>com.github.xiaoymin</a:t>
            </a:r>
            <a:r>
              <a:rPr lang="en-US" altLang="zh-CN" sz="1100" dirty="0"/>
              <a:t>&lt;/</a:t>
            </a:r>
            <a:r>
              <a:rPr lang="en-US" altLang="zh-CN" sz="1100" dirty="0" err="1"/>
              <a:t>groupId</a:t>
            </a:r>
            <a:r>
              <a:rPr lang="en-US" altLang="zh-CN" sz="1100" dirty="0"/>
              <a:t>&gt;</a:t>
            </a:r>
          </a:p>
          <a:p>
            <a:r>
              <a:rPr lang="en-US" altLang="zh-CN" sz="1100" dirty="0"/>
              <a:t>            &lt;</a:t>
            </a:r>
            <a:r>
              <a:rPr lang="en-US" altLang="zh-CN" sz="1100" dirty="0" err="1"/>
              <a:t>artifactId</a:t>
            </a:r>
            <a:r>
              <a:rPr lang="en-US" altLang="zh-CN" sz="1100" dirty="0"/>
              <a:t>&gt;swagger-bootstrap-</a:t>
            </a:r>
            <a:r>
              <a:rPr lang="en-US" altLang="zh-CN" sz="1100" dirty="0" err="1"/>
              <a:t>ui</a:t>
            </a:r>
            <a:r>
              <a:rPr lang="en-US" altLang="zh-CN" sz="1100" dirty="0"/>
              <a:t>&lt;/</a:t>
            </a:r>
            <a:r>
              <a:rPr lang="en-US" altLang="zh-CN" sz="1100" dirty="0" err="1"/>
              <a:t>artifactId</a:t>
            </a:r>
            <a:r>
              <a:rPr lang="en-US" altLang="zh-CN" sz="1100" dirty="0"/>
              <a:t>&gt;</a:t>
            </a:r>
          </a:p>
          <a:p>
            <a:r>
              <a:rPr lang="en-US" altLang="zh-CN" sz="1100" dirty="0"/>
              <a:t>            &lt;version&gt;1.9.5&lt;/version&gt;</a:t>
            </a:r>
          </a:p>
          <a:p>
            <a:r>
              <a:rPr lang="en-US" altLang="zh-CN" sz="1100" dirty="0"/>
              <a:t>        &lt;/dependency&gt;</a:t>
            </a:r>
          </a:p>
          <a:p>
            <a:r>
              <a:rPr lang="en-US" altLang="zh-CN" sz="1100" dirty="0"/>
              <a:t>    &lt;/dependencies&gt;</a:t>
            </a:r>
          </a:p>
          <a:p>
            <a:r>
              <a:rPr lang="en-US" altLang="zh-CN" sz="1100" dirty="0"/>
              <a:t>&lt;/project&gt;</a:t>
            </a:r>
          </a:p>
          <a:p>
            <a:endParaRPr lang="en-US" altLang="zh-CN" sz="1100" dirty="0"/>
          </a:p>
        </p:txBody>
      </p:sp>
      <p:sp>
        <p:nvSpPr>
          <p:cNvPr id="5" name="矩形 4"/>
          <p:cNvSpPr/>
          <p:nvPr/>
        </p:nvSpPr>
        <p:spPr>
          <a:xfrm>
            <a:off x="8978702" y="2373895"/>
            <a:ext cx="1210588" cy="369332"/>
          </a:xfrm>
          <a:prstGeom prst="rect">
            <a:avLst/>
          </a:prstGeom>
        </p:spPr>
        <p:txBody>
          <a:bodyPr wrap="none">
            <a:spAutoFit/>
          </a:bodyPr>
          <a:lstStyle/>
          <a:p>
            <a:r>
              <a:rPr lang="en-US" altLang="zh-CN" b="1" dirty="0" err="1" smtClean="0"/>
              <a:t>pom</a:t>
            </a:r>
            <a:r>
              <a:rPr lang="zh-CN" altLang="en-US" b="1" dirty="0"/>
              <a:t>文件</a:t>
            </a:r>
            <a:endParaRPr lang="zh-CN" altLang="en-US" dirty="0"/>
          </a:p>
        </p:txBody>
      </p:sp>
      <p:pic>
        <p:nvPicPr>
          <p:cNvPr id="3" name="图片 2"/>
          <p:cNvPicPr>
            <a:picLocks noChangeAspect="1"/>
          </p:cNvPicPr>
          <p:nvPr/>
        </p:nvPicPr>
        <p:blipFill>
          <a:blip r:embed="rId2"/>
          <a:stretch>
            <a:fillRect/>
          </a:stretch>
        </p:blipFill>
        <p:spPr>
          <a:xfrm>
            <a:off x="4877752" y="3888044"/>
            <a:ext cx="6240273" cy="2497279"/>
          </a:xfrm>
          <a:prstGeom prst="rect">
            <a:avLst/>
          </a:prstGeom>
        </p:spPr>
      </p:pic>
    </p:spTree>
    <p:extLst>
      <p:ext uri="{BB962C8B-B14F-4D97-AF65-F5344CB8AC3E}">
        <p14:creationId xmlns:p14="http://schemas.microsoft.com/office/powerpoint/2010/main" val="679001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GatewayApplication</a:t>
            </a:r>
            <a:r>
              <a:rPr lang="zh-CN" altLang="en-US" b="1" dirty="0"/>
              <a:t>启动类</a:t>
            </a:r>
            <a:endParaRPr lang="zh-CN" altLang="en-US" dirty="0"/>
          </a:p>
        </p:txBody>
      </p:sp>
      <p:pic>
        <p:nvPicPr>
          <p:cNvPr id="5" name="内容占位符 4"/>
          <p:cNvPicPr>
            <a:picLocks noGrp="1" noChangeAspect="1"/>
          </p:cNvPicPr>
          <p:nvPr>
            <p:ph idx="1"/>
          </p:nvPr>
        </p:nvPicPr>
        <p:blipFill>
          <a:blip r:embed="rId2"/>
          <a:stretch>
            <a:fillRect/>
          </a:stretch>
        </p:blipFill>
        <p:spPr>
          <a:xfrm>
            <a:off x="7136984" y="3770507"/>
            <a:ext cx="4666973" cy="1220593"/>
          </a:xfrm>
          <a:prstGeom prst="rect">
            <a:avLst/>
          </a:prstGeom>
        </p:spPr>
      </p:pic>
      <p:sp>
        <p:nvSpPr>
          <p:cNvPr id="4" name="矩形 3"/>
          <p:cNvSpPr/>
          <p:nvPr/>
        </p:nvSpPr>
        <p:spPr>
          <a:xfrm>
            <a:off x="805962" y="1733987"/>
            <a:ext cx="6096000" cy="5078313"/>
          </a:xfrm>
          <a:prstGeom prst="rect">
            <a:avLst/>
          </a:prstGeom>
        </p:spPr>
        <p:txBody>
          <a:bodyPr>
            <a:spAutoFit/>
          </a:bodyPr>
          <a:lstStyle/>
          <a:p>
            <a:r>
              <a:rPr lang="en-US" altLang="zh-CN" dirty="0"/>
              <a:t>import </a:t>
            </a:r>
            <a:r>
              <a:rPr lang="en-US" altLang="zh-CN" dirty="0" err="1"/>
              <a:t>org.springframework.boot.SpringApplication</a:t>
            </a:r>
            <a:r>
              <a:rPr lang="en-US" altLang="zh-CN" dirty="0"/>
              <a:t>;</a:t>
            </a:r>
          </a:p>
          <a:p>
            <a:r>
              <a:rPr lang="en-US" altLang="zh-CN" dirty="0"/>
              <a:t>import </a:t>
            </a:r>
            <a:r>
              <a:rPr lang="en-US" altLang="zh-CN" dirty="0" err="1"/>
              <a:t>org.springframework.boot.autoconfigure.SpringBootApplication</a:t>
            </a:r>
            <a:r>
              <a:rPr lang="en-US" altLang="zh-CN" dirty="0"/>
              <a:t>;</a:t>
            </a:r>
          </a:p>
          <a:p>
            <a:endParaRPr lang="en-US" altLang="zh-CN" dirty="0"/>
          </a:p>
          <a:p>
            <a:r>
              <a:rPr lang="en-US" altLang="zh-CN" dirty="0"/>
              <a:t>@</a:t>
            </a:r>
            <a:r>
              <a:rPr lang="en-US" altLang="zh-CN" dirty="0" err="1" smtClean="0"/>
              <a:t>SpringBootApplication</a:t>
            </a:r>
            <a:endParaRPr lang="en-US" altLang="zh-CN" dirty="0" smtClean="0"/>
          </a:p>
          <a:p>
            <a:r>
              <a:rPr lang="zh-CN" altLang="en-US" b="1" dirty="0">
                <a:solidFill>
                  <a:srgbClr val="FF0000"/>
                </a:solidFill>
              </a:rPr>
              <a:t>@EnableDiscoveryClient(autoRegister = false) // 表示开启服务发现功能，同时设置不自动注册到注册中心</a:t>
            </a:r>
          </a:p>
          <a:p>
            <a:endParaRPr lang="en-US" altLang="zh-CN" dirty="0"/>
          </a:p>
          <a:p>
            <a:r>
              <a:rPr lang="en-US" altLang="zh-CN" dirty="0"/>
              <a:t>public class </a:t>
            </a:r>
            <a:r>
              <a:rPr lang="en-US" altLang="zh-CN" dirty="0" err="1"/>
              <a:t>GatewayApplication</a:t>
            </a:r>
            <a:r>
              <a:rPr lang="en-US" altLang="zh-CN" dirty="0"/>
              <a:t> {</a:t>
            </a:r>
          </a:p>
          <a:p>
            <a:r>
              <a:rPr lang="en-US" altLang="zh-CN" dirty="0"/>
              <a:t>    public static void main(String[] </a:t>
            </a:r>
            <a:r>
              <a:rPr lang="en-US" altLang="zh-CN" dirty="0" err="1"/>
              <a:t>args</a:t>
            </a:r>
            <a:r>
              <a:rPr lang="en-US" altLang="zh-CN" dirty="0"/>
              <a:t>) {</a:t>
            </a:r>
          </a:p>
          <a:p>
            <a:r>
              <a:rPr lang="en-US" altLang="zh-CN" dirty="0"/>
              <a:t>        </a:t>
            </a:r>
            <a:r>
              <a:rPr lang="en-US" altLang="zh-CN" dirty="0" err="1"/>
              <a:t>SpringApplication.run</a:t>
            </a:r>
            <a:r>
              <a:rPr lang="en-US" altLang="zh-CN" dirty="0"/>
              <a:t>(</a:t>
            </a:r>
            <a:r>
              <a:rPr lang="en-US" altLang="zh-CN" dirty="0" err="1"/>
              <a:t>GatewayApplication.class</a:t>
            </a:r>
            <a:r>
              <a:rPr lang="en-US" altLang="zh-CN" dirty="0"/>
              <a:t>, </a:t>
            </a:r>
            <a:r>
              <a:rPr lang="en-US" altLang="zh-CN" dirty="0" err="1"/>
              <a:t>args</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276750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b="1" dirty="0" smtClean="0"/>
              <a:t>微服务</a:t>
            </a:r>
            <a:endParaRPr lang="en-US" altLang="zh-CN" b="1" dirty="0" smtClean="0"/>
          </a:p>
        </p:txBody>
      </p:sp>
      <p:sp>
        <p:nvSpPr>
          <p:cNvPr id="3" name="内容占位符 2"/>
          <p:cNvSpPr>
            <a:spLocks noGrp="1"/>
          </p:cNvSpPr>
          <p:nvPr>
            <p:ph idx="1"/>
          </p:nvPr>
        </p:nvSpPr>
        <p:spPr/>
        <p:txBody>
          <a:bodyPr>
            <a:normAutofit fontScale="92500" lnSpcReduction="10000"/>
          </a:bodyPr>
          <a:lstStyle/>
          <a:p>
            <a:r>
              <a:rPr lang="zh-CN" altLang="en-US" dirty="0"/>
              <a:t>微服务架构是一种架构模式或者说是一种架构风格，它提倡将单一应用程序划分为一组小的服务，每个服务运行在其独立的自己的进程中，服务之间相互协调、互相配合，为用户提供最终价值</a:t>
            </a:r>
            <a:r>
              <a:rPr lang="zh-CN" altLang="en-US" dirty="0" smtClean="0"/>
              <a:t>。</a:t>
            </a:r>
            <a:endParaRPr lang="en-US" altLang="zh-CN" dirty="0" smtClean="0"/>
          </a:p>
          <a:p>
            <a:r>
              <a:rPr lang="zh-CN" altLang="en-US" dirty="0" smtClean="0"/>
              <a:t>服务</a:t>
            </a:r>
            <a:r>
              <a:rPr lang="zh-CN" altLang="en-US" dirty="0"/>
              <a:t>之间采用轻量级的通信机制互相沟通（通常是基于</a:t>
            </a:r>
            <a:r>
              <a:rPr lang="en-US" altLang="zh-CN" dirty="0"/>
              <a:t>HTTP</a:t>
            </a:r>
            <a:r>
              <a:rPr lang="zh-CN" altLang="en-US" dirty="0"/>
              <a:t>的</a:t>
            </a:r>
            <a:r>
              <a:rPr lang="en-US" altLang="zh-CN" dirty="0"/>
              <a:t>RESTful API</a:t>
            </a:r>
            <a:r>
              <a:rPr lang="zh-CN" altLang="en-US" dirty="0"/>
              <a:t>）</a:t>
            </a:r>
            <a:r>
              <a:rPr lang="en-US" altLang="zh-CN" dirty="0"/>
              <a:t>,</a:t>
            </a:r>
            <a:r>
              <a:rPr lang="zh-CN" altLang="en-US" dirty="0"/>
              <a:t>每个服务都围绕着具体的业务进行构建，并且能够被独立的构建在生产环境、类生产环境等</a:t>
            </a:r>
            <a:r>
              <a:rPr lang="zh-CN" altLang="en-US" dirty="0" smtClean="0"/>
              <a:t>。</a:t>
            </a:r>
            <a:endParaRPr lang="en-US" altLang="zh-CN" dirty="0" smtClean="0"/>
          </a:p>
          <a:p>
            <a:r>
              <a:rPr lang="zh-CN" altLang="en-US" dirty="0" smtClean="0"/>
              <a:t>另外</a:t>
            </a:r>
            <a:r>
              <a:rPr lang="zh-CN" altLang="en-US" dirty="0"/>
              <a:t>，应避免统一的、集中式的服务管理机制，对具体的一个服务而言，应根据业务上下文，选择合适的语言、工具对其进行构建，可以有一个非常轻量级的集中式管理来协调这些服务，可以使用不同的语言来编写服务，也可以使用不同的数据存储。</a:t>
            </a:r>
          </a:p>
          <a:p>
            <a:r>
              <a:rPr lang="zh-CN" altLang="en-US" dirty="0"/>
              <a:t>通俗地来讲</a:t>
            </a:r>
            <a:r>
              <a:rPr lang="zh-CN" altLang="en-US" dirty="0" smtClean="0"/>
              <a:t>：微</a:t>
            </a:r>
            <a:r>
              <a:rPr lang="zh-CN" altLang="en-US" dirty="0"/>
              <a:t>服务就是一个独立的职责单一的服务应用程序。在 </a:t>
            </a:r>
            <a:r>
              <a:rPr lang="en-US" altLang="zh-CN" dirty="0" err="1"/>
              <a:t>intellij</a:t>
            </a:r>
            <a:r>
              <a:rPr lang="en-US" altLang="zh-CN" dirty="0"/>
              <a:t> idea </a:t>
            </a:r>
            <a:r>
              <a:rPr lang="zh-CN" altLang="en-US" dirty="0"/>
              <a:t>工具里面就是用</a:t>
            </a:r>
            <a:r>
              <a:rPr lang="en-US" altLang="zh-CN" dirty="0"/>
              <a:t>maven</a:t>
            </a:r>
            <a:r>
              <a:rPr lang="zh-CN" altLang="en-US" dirty="0"/>
              <a:t>开发的一个个独立的</a:t>
            </a:r>
            <a:r>
              <a:rPr lang="en-US" altLang="zh-CN" dirty="0"/>
              <a:t>module</a:t>
            </a:r>
            <a:r>
              <a:rPr lang="zh-CN" altLang="en-US" dirty="0"/>
              <a:t>，具体就是使用</a:t>
            </a:r>
            <a:r>
              <a:rPr lang="en-US" altLang="zh-CN" dirty="0" err="1"/>
              <a:t>springboot</a:t>
            </a:r>
            <a:r>
              <a:rPr lang="en-US" altLang="zh-CN" dirty="0"/>
              <a:t> </a:t>
            </a:r>
            <a:r>
              <a:rPr lang="zh-CN" altLang="en-US" dirty="0"/>
              <a:t>开发的一个小的模块，处理单一专业的业务逻辑，一个模块只做一个事情。</a:t>
            </a:r>
          </a:p>
        </p:txBody>
      </p:sp>
    </p:spTree>
    <p:extLst>
      <p:ext uri="{BB962C8B-B14F-4D97-AF65-F5344CB8AC3E}">
        <p14:creationId xmlns:p14="http://schemas.microsoft.com/office/powerpoint/2010/main" val="484270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r="17947"/>
          <a:stretch/>
        </p:blipFill>
        <p:spPr>
          <a:xfrm>
            <a:off x="872349" y="1379220"/>
            <a:ext cx="5650371" cy="4572000"/>
          </a:xfrm>
          <a:prstGeom prst="rect">
            <a:avLst/>
          </a:prstGeom>
        </p:spPr>
      </p:pic>
      <p:sp>
        <p:nvSpPr>
          <p:cNvPr id="5" name="矩形 4"/>
          <p:cNvSpPr/>
          <p:nvPr/>
        </p:nvSpPr>
        <p:spPr>
          <a:xfrm>
            <a:off x="6656516" y="2589014"/>
            <a:ext cx="3812262" cy="369332"/>
          </a:xfrm>
          <a:prstGeom prst="rect">
            <a:avLst/>
          </a:prstGeom>
        </p:spPr>
        <p:txBody>
          <a:bodyPr wrap="none">
            <a:spAutoFit/>
          </a:bodyPr>
          <a:lstStyle/>
          <a:p>
            <a:r>
              <a:rPr lang="zh-CN" altLang="en-US" dirty="0"/>
              <a:t>修改</a:t>
            </a:r>
            <a:r>
              <a:rPr lang="en-US" altLang="zh-CN" dirty="0" err="1"/>
              <a:t>yml</a:t>
            </a:r>
            <a:r>
              <a:rPr lang="zh-CN" altLang="en-US" dirty="0"/>
              <a:t>配置文件</a:t>
            </a:r>
            <a:r>
              <a:rPr lang="zh-CN" altLang="en-US" dirty="0" smtClean="0"/>
              <a:t>，交给</a:t>
            </a:r>
            <a:r>
              <a:rPr lang="en-US" altLang="zh-CN" dirty="0" err="1"/>
              <a:t>nacos</a:t>
            </a:r>
            <a:r>
              <a:rPr lang="zh-CN" altLang="en-US" dirty="0"/>
              <a:t>管理</a:t>
            </a:r>
          </a:p>
        </p:txBody>
      </p:sp>
      <p:sp>
        <p:nvSpPr>
          <p:cNvPr id="6" name="矩形 5"/>
          <p:cNvSpPr/>
          <p:nvPr/>
        </p:nvSpPr>
        <p:spPr>
          <a:xfrm>
            <a:off x="6656516" y="3295888"/>
            <a:ext cx="3618298" cy="369332"/>
          </a:xfrm>
          <a:prstGeom prst="rect">
            <a:avLst/>
          </a:prstGeom>
        </p:spPr>
        <p:txBody>
          <a:bodyPr wrap="none">
            <a:spAutoFit/>
          </a:bodyPr>
          <a:lstStyle/>
          <a:p>
            <a:r>
              <a:rPr lang="en-US" altLang="zh-CN" dirty="0" err="1"/>
              <a:t>nacos</a:t>
            </a:r>
            <a:r>
              <a:rPr lang="zh-CN" altLang="en-US" dirty="0"/>
              <a:t>注册</a:t>
            </a:r>
            <a:r>
              <a:rPr lang="zh-CN" altLang="en-US" dirty="0" smtClean="0"/>
              <a:t>中心，查看，是否成功</a:t>
            </a:r>
            <a:endParaRPr lang="zh-CN" altLang="en-US" dirty="0"/>
          </a:p>
        </p:txBody>
      </p:sp>
      <p:cxnSp>
        <p:nvCxnSpPr>
          <p:cNvPr id="8" name="直接连接符 7"/>
          <p:cNvCxnSpPr/>
          <p:nvPr/>
        </p:nvCxnSpPr>
        <p:spPr>
          <a:xfrm>
            <a:off x="1714500" y="5829300"/>
            <a:ext cx="4312920" cy="0"/>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6656516" y="5581888"/>
            <a:ext cx="4179124" cy="369332"/>
          </a:xfrm>
          <a:prstGeom prst="rect">
            <a:avLst/>
          </a:prstGeom>
        </p:spPr>
        <p:txBody>
          <a:bodyPr wrap="square">
            <a:spAutoFit/>
          </a:bodyPr>
          <a:lstStyle/>
          <a:p>
            <a:r>
              <a:rPr lang="zh-CN" altLang="en-US" dirty="0">
                <a:solidFill>
                  <a:schemeClr val="accent2"/>
                </a:solidFill>
              </a:rPr>
              <a:t>默认通过注册中心实现网关路由的</a:t>
            </a:r>
            <a:r>
              <a:rPr lang="zh-CN" altLang="en-US" dirty="0" smtClean="0">
                <a:solidFill>
                  <a:schemeClr val="accent2"/>
                </a:solidFill>
              </a:rPr>
              <a:t>功能</a:t>
            </a:r>
            <a:endParaRPr lang="zh-CN" altLang="en-US" dirty="0">
              <a:solidFill>
                <a:schemeClr val="accent2"/>
              </a:solidFill>
            </a:endParaRPr>
          </a:p>
        </p:txBody>
      </p:sp>
    </p:spTree>
    <p:extLst>
      <p:ext uri="{BB962C8B-B14F-4D97-AF65-F5344CB8AC3E}">
        <p14:creationId xmlns:p14="http://schemas.microsoft.com/office/powerpoint/2010/main" val="3304888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l="3048" t="3571" r="2095" b="2382"/>
          <a:stretch/>
        </p:blipFill>
        <p:spPr>
          <a:xfrm>
            <a:off x="1036320" y="1752600"/>
            <a:ext cx="10119360" cy="4213860"/>
          </a:xfrm>
          <a:prstGeom prst="rect">
            <a:avLst/>
          </a:prstGeom>
        </p:spPr>
      </p:pic>
    </p:spTree>
    <p:extLst>
      <p:ext uri="{BB962C8B-B14F-4D97-AF65-F5344CB8AC3E}">
        <p14:creationId xmlns:p14="http://schemas.microsoft.com/office/powerpoint/2010/main" val="966420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l="10229" t="12883" b="17568"/>
          <a:stretch/>
        </p:blipFill>
        <p:spPr>
          <a:xfrm>
            <a:off x="982979" y="2019300"/>
            <a:ext cx="4976495" cy="1470660"/>
          </a:xfrm>
          <a:prstGeom prst="rect">
            <a:avLst/>
          </a:prstGeom>
        </p:spPr>
      </p:pic>
      <p:sp>
        <p:nvSpPr>
          <p:cNvPr id="5" name="矩形 4"/>
          <p:cNvSpPr/>
          <p:nvPr/>
        </p:nvSpPr>
        <p:spPr>
          <a:xfrm>
            <a:off x="889155" y="3678674"/>
            <a:ext cx="3677610" cy="369332"/>
          </a:xfrm>
          <a:prstGeom prst="rect">
            <a:avLst/>
          </a:prstGeom>
        </p:spPr>
        <p:txBody>
          <a:bodyPr wrap="none">
            <a:spAutoFit/>
          </a:bodyPr>
          <a:lstStyle/>
          <a:p>
            <a:r>
              <a:rPr lang="zh-CN" altLang="en-US" b="1" i="0" dirty="0">
                <a:solidFill>
                  <a:srgbClr val="4D4D4D"/>
                </a:solidFill>
                <a:latin typeface="-apple-system"/>
              </a:rPr>
              <a:t>通过网关请求</a:t>
            </a:r>
            <a:r>
              <a:rPr lang="en-US" altLang="zh-CN" b="1" i="0" dirty="0">
                <a:solidFill>
                  <a:srgbClr val="4D4D4D"/>
                </a:solidFill>
                <a:latin typeface="-apple-system"/>
              </a:rPr>
              <a:t>provider</a:t>
            </a:r>
            <a:r>
              <a:rPr lang="zh-CN" altLang="en-US" b="1" i="0" dirty="0">
                <a:solidFill>
                  <a:srgbClr val="4D4D4D"/>
                </a:solidFill>
                <a:latin typeface="-apple-system"/>
              </a:rPr>
              <a:t>服务的接口</a:t>
            </a:r>
            <a:endParaRPr lang="zh-CN" altLang="en-US" dirty="0"/>
          </a:p>
        </p:txBody>
      </p:sp>
      <p:pic>
        <p:nvPicPr>
          <p:cNvPr id="6" name="图片 5"/>
          <p:cNvPicPr>
            <a:picLocks noChangeAspect="1"/>
          </p:cNvPicPr>
          <p:nvPr/>
        </p:nvPicPr>
        <p:blipFill>
          <a:blip r:embed="rId3"/>
          <a:stretch>
            <a:fillRect/>
          </a:stretch>
        </p:blipFill>
        <p:spPr>
          <a:xfrm>
            <a:off x="982979" y="4114800"/>
            <a:ext cx="6884637" cy="2138362"/>
          </a:xfrm>
          <a:prstGeom prst="rect">
            <a:avLst/>
          </a:prstGeom>
        </p:spPr>
      </p:pic>
      <p:sp>
        <p:nvSpPr>
          <p:cNvPr id="7" name="矩形 6"/>
          <p:cNvSpPr/>
          <p:nvPr/>
        </p:nvSpPr>
        <p:spPr>
          <a:xfrm>
            <a:off x="7867616" y="5183981"/>
            <a:ext cx="4324384" cy="369332"/>
          </a:xfrm>
          <a:prstGeom prst="rect">
            <a:avLst/>
          </a:prstGeom>
        </p:spPr>
        <p:txBody>
          <a:bodyPr wrap="square">
            <a:spAutoFit/>
          </a:bodyPr>
          <a:lstStyle/>
          <a:p>
            <a:r>
              <a:rPr lang="zh-CN" altLang="en-US" dirty="0">
                <a:solidFill>
                  <a:schemeClr val="accent2"/>
                </a:solidFill>
              </a:rPr>
              <a:t>默认通过注册中心实现网关路由的</a:t>
            </a:r>
            <a:r>
              <a:rPr lang="zh-CN" altLang="en-US" dirty="0" smtClean="0">
                <a:solidFill>
                  <a:schemeClr val="accent2"/>
                </a:solidFill>
              </a:rPr>
              <a:t>功能！</a:t>
            </a:r>
            <a:endParaRPr lang="zh-CN" altLang="en-US" dirty="0">
              <a:solidFill>
                <a:schemeClr val="accent2"/>
              </a:solidFill>
            </a:endParaRPr>
          </a:p>
        </p:txBody>
      </p:sp>
    </p:spTree>
    <p:extLst>
      <p:ext uri="{BB962C8B-B14F-4D97-AF65-F5344CB8AC3E}">
        <p14:creationId xmlns:p14="http://schemas.microsoft.com/office/powerpoint/2010/main" val="1239053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application-</a:t>
            </a:r>
            <a:r>
              <a:rPr lang="en-US" altLang="zh-CN" b="1" dirty="0" err="1"/>
              <a:t>dev.yml</a:t>
            </a:r>
            <a:r>
              <a:rPr lang="zh-CN" altLang="en-US" b="1" dirty="0"/>
              <a:t>配置文件</a:t>
            </a:r>
            <a:r>
              <a:rPr lang="zh-CN" altLang="en-US" b="1" dirty="0" smtClean="0"/>
              <a:t>内容</a:t>
            </a:r>
            <a:endParaRPr lang="zh-CN" altLang="en-US" dirty="0"/>
          </a:p>
        </p:txBody>
      </p:sp>
      <p:sp>
        <p:nvSpPr>
          <p:cNvPr id="4" name="矩形 3"/>
          <p:cNvSpPr/>
          <p:nvPr/>
        </p:nvSpPr>
        <p:spPr>
          <a:xfrm>
            <a:off x="711200" y="1428738"/>
            <a:ext cx="10668000" cy="3170099"/>
          </a:xfrm>
          <a:prstGeom prst="rect">
            <a:avLst/>
          </a:prstGeom>
        </p:spPr>
        <p:txBody>
          <a:bodyPr wrap="square">
            <a:spAutoFit/>
          </a:bodyPr>
          <a:lstStyle/>
          <a:p>
            <a:r>
              <a:rPr lang="zh-CN" altLang="en-US" sz="1000" dirty="0"/>
              <a:t>Spring:</a:t>
            </a:r>
          </a:p>
          <a:p>
            <a:r>
              <a:rPr lang="zh-CN" altLang="en-US" sz="1000" dirty="0"/>
              <a:t>  application:</a:t>
            </a:r>
          </a:p>
          <a:p>
            <a:r>
              <a:rPr lang="zh-CN" altLang="en-US" sz="1000" dirty="0"/>
              <a:t>    name: gateway</a:t>
            </a:r>
          </a:p>
          <a:p>
            <a:r>
              <a:rPr lang="zh-CN" altLang="en-US" sz="1000" dirty="0"/>
              <a:t>  cloud:</a:t>
            </a:r>
          </a:p>
          <a:p>
            <a:r>
              <a:rPr lang="zh-CN" altLang="en-US" sz="1000" dirty="0"/>
              <a:t>    nacos:</a:t>
            </a:r>
          </a:p>
          <a:p>
            <a:r>
              <a:rPr lang="zh-CN" altLang="en-US" sz="1000" dirty="0"/>
              <a:t>      discovery:</a:t>
            </a:r>
          </a:p>
          <a:p>
            <a:r>
              <a:rPr lang="zh-CN" altLang="en-US" sz="1000" dirty="0"/>
              <a:t>        server-addr: 192.168.101.1:8848</a:t>
            </a:r>
          </a:p>
          <a:p>
            <a:r>
              <a:rPr lang="zh-CN" altLang="en-US" sz="1000" dirty="0"/>
              <a:t>    gateway:</a:t>
            </a:r>
          </a:p>
          <a:p>
            <a:r>
              <a:rPr lang="zh-CN" altLang="en-US" sz="1000" dirty="0"/>
              <a:t>      discovery:</a:t>
            </a:r>
          </a:p>
          <a:p>
            <a:r>
              <a:rPr lang="zh-CN" altLang="en-US" sz="1000" b="1" dirty="0">
                <a:solidFill>
                  <a:srgbClr val="FF0000"/>
                </a:solidFill>
              </a:rPr>
              <a:t>        locator:</a:t>
            </a:r>
          </a:p>
          <a:p>
            <a:r>
              <a:rPr lang="zh-CN" altLang="en-US" sz="1000" b="1" dirty="0">
                <a:solidFill>
                  <a:srgbClr val="FF0000"/>
                </a:solidFill>
              </a:rPr>
              <a:t>          enabled: true  #表明gateway开启服务注册和发现的功能，并且spring cloud gateway自动根据服务发现为每一个服务创建了一个router，这个router将以服务名开头的请求路径转发到对应的服务</a:t>
            </a:r>
          </a:p>
          <a:p>
            <a:r>
              <a:rPr lang="zh-CN" altLang="en-US" sz="1000" b="1" dirty="0">
                <a:solidFill>
                  <a:srgbClr val="FF0000"/>
                </a:solidFill>
              </a:rPr>
              <a:t>          lower-case-service-id: true  #是将请求路径上的服务名配置为小写（因为服务注册的时候，向注册中心注册时将服务名转成大写的了</a:t>
            </a:r>
          </a:p>
          <a:p>
            <a:r>
              <a:rPr lang="zh-CN" altLang="en-US" sz="1000" dirty="0">
                <a:solidFill>
                  <a:srgbClr val="0070C0"/>
                </a:solidFill>
              </a:rPr>
              <a:t>      routes:</a:t>
            </a:r>
          </a:p>
          <a:p>
            <a:r>
              <a:rPr lang="zh-CN" altLang="en-US" sz="1000" dirty="0">
                <a:solidFill>
                  <a:srgbClr val="0070C0"/>
                </a:solidFill>
              </a:rPr>
              <a:t>        -id: user  #自定义id,无意义但不能重复，最好跟服务名保持一致</a:t>
            </a:r>
          </a:p>
          <a:p>
            <a:r>
              <a:rPr lang="zh-CN" altLang="en-US" sz="1000" dirty="0">
                <a:solidFill>
                  <a:srgbClr val="0070C0"/>
                </a:solidFill>
              </a:rPr>
              <a:t>        uri: lb://user  # 注册中心中的</a:t>
            </a:r>
            <a:r>
              <a:rPr lang="zh-CN" altLang="en-US" sz="1000" dirty="0" smtClean="0">
                <a:solidFill>
                  <a:srgbClr val="0070C0"/>
                </a:solidFill>
              </a:rPr>
              <a:t>服务</a:t>
            </a:r>
            <a:endParaRPr lang="zh-CN" altLang="en-US" sz="1000" dirty="0">
              <a:solidFill>
                <a:srgbClr val="0070C0"/>
              </a:solidFill>
            </a:endParaRPr>
          </a:p>
          <a:p>
            <a:r>
              <a:rPr lang="zh-CN" altLang="en-US" sz="1000" dirty="0">
                <a:solidFill>
                  <a:srgbClr val="0070C0"/>
                </a:solidFill>
              </a:rPr>
              <a:t>        predicates:</a:t>
            </a:r>
          </a:p>
          <a:p>
            <a:r>
              <a:rPr lang="zh-CN" altLang="en-US" sz="1000" dirty="0">
                <a:solidFill>
                  <a:srgbClr val="0070C0"/>
                </a:solidFill>
              </a:rPr>
              <a:t>          - Path=/user/** # 转发该路径</a:t>
            </a:r>
          </a:p>
          <a:p>
            <a:r>
              <a:rPr lang="zh-CN" altLang="en-US" sz="1000" dirty="0">
                <a:solidFill>
                  <a:srgbClr val="0070C0"/>
                </a:solidFill>
              </a:rPr>
              <a:t>        filters:</a:t>
            </a:r>
          </a:p>
          <a:p>
            <a:r>
              <a:rPr lang="zh-CN" altLang="en-US" sz="1000" dirty="0">
                <a:solidFill>
                  <a:srgbClr val="0070C0"/>
                </a:solidFill>
              </a:rPr>
              <a:t>          - StripPrefix=1 #必须加上StripPrefix=1，否则访问服务时会带上</a:t>
            </a:r>
            <a:r>
              <a:rPr lang="zh-CN" altLang="en-US" sz="1000" dirty="0" smtClean="0">
                <a:solidFill>
                  <a:srgbClr val="0070C0"/>
                </a:solidFill>
              </a:rPr>
              <a:t>user</a:t>
            </a:r>
            <a:endParaRPr lang="zh-CN" altLang="en-US" sz="1000" dirty="0">
              <a:solidFill>
                <a:srgbClr val="0070C0"/>
              </a:solidFill>
            </a:endParaRPr>
          </a:p>
        </p:txBody>
      </p:sp>
      <p:sp>
        <p:nvSpPr>
          <p:cNvPr id="3" name="矩形 2"/>
          <p:cNvSpPr/>
          <p:nvPr/>
        </p:nvSpPr>
        <p:spPr>
          <a:xfrm>
            <a:off x="711200" y="5141714"/>
            <a:ext cx="6210354" cy="646331"/>
          </a:xfrm>
          <a:prstGeom prst="rect">
            <a:avLst/>
          </a:prstGeom>
        </p:spPr>
        <p:txBody>
          <a:bodyPr wrap="none">
            <a:spAutoFit/>
          </a:bodyPr>
          <a:lstStyle/>
          <a:p>
            <a:r>
              <a:rPr lang="zh-CN" altLang="en-US" b="1" i="0" dirty="0">
                <a:solidFill>
                  <a:schemeClr val="accent2"/>
                </a:solidFill>
                <a:latin typeface="-apple-system"/>
              </a:rPr>
              <a:t>通过</a:t>
            </a:r>
            <a:r>
              <a:rPr lang="en-US" altLang="zh-CN" b="1" i="0" dirty="0">
                <a:solidFill>
                  <a:schemeClr val="accent2"/>
                </a:solidFill>
                <a:latin typeface="-apple-system"/>
              </a:rPr>
              <a:t>routes</a:t>
            </a:r>
            <a:r>
              <a:rPr lang="zh-CN" altLang="en-US" b="1" i="0" dirty="0">
                <a:solidFill>
                  <a:schemeClr val="accent2"/>
                </a:solidFill>
                <a:latin typeface="-apple-system"/>
              </a:rPr>
              <a:t>配置自定义的路由</a:t>
            </a:r>
            <a:r>
              <a:rPr lang="zh-CN" altLang="en-US" b="1" i="0" dirty="0" smtClean="0">
                <a:solidFill>
                  <a:schemeClr val="accent2"/>
                </a:solidFill>
                <a:latin typeface="-apple-system"/>
              </a:rPr>
              <a:t>策略</a:t>
            </a:r>
            <a:endParaRPr lang="en-US" altLang="zh-CN" b="1" i="0" dirty="0" smtClean="0">
              <a:solidFill>
                <a:schemeClr val="accent2"/>
              </a:solidFill>
              <a:latin typeface="-apple-system"/>
            </a:endParaRPr>
          </a:p>
          <a:p>
            <a:r>
              <a:rPr lang="zh-CN" altLang="en-US" i="0" dirty="0"/>
              <a:t>若要使用自定义配置，则</a:t>
            </a:r>
            <a:r>
              <a:rPr lang="zh-CN" altLang="en-US" b="1" i="0" dirty="0"/>
              <a:t>“不能开启注册中心的路由功能”</a:t>
            </a:r>
            <a:endParaRPr lang="zh-CN" altLang="en-US" b="1" dirty="0">
              <a:solidFill>
                <a:schemeClr val="accent2"/>
              </a:solidFill>
            </a:endParaRPr>
          </a:p>
        </p:txBody>
      </p:sp>
    </p:spTree>
    <p:extLst>
      <p:ext uri="{BB962C8B-B14F-4D97-AF65-F5344CB8AC3E}">
        <p14:creationId xmlns:p14="http://schemas.microsoft.com/office/powerpoint/2010/main" val="2598700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150225" y="1612409"/>
            <a:ext cx="3228975" cy="3286125"/>
          </a:xfrm>
          <a:prstGeom prst="rect">
            <a:avLst/>
          </a:prstGeom>
        </p:spPr>
      </p:pic>
      <p:sp>
        <p:nvSpPr>
          <p:cNvPr id="5" name="矩形 4"/>
          <p:cNvSpPr/>
          <p:nvPr/>
        </p:nvSpPr>
        <p:spPr>
          <a:xfrm>
            <a:off x="624840" y="3643734"/>
            <a:ext cx="708660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p"/>
            </a:pPr>
            <a:r>
              <a:rPr lang="en-US" altLang="zh-CN" i="0" dirty="0">
                <a:latin typeface="+mn-lt"/>
              </a:rPr>
              <a:t>1</a:t>
            </a:r>
            <a:r>
              <a:rPr lang="zh-CN" altLang="en-US" i="0" dirty="0">
                <a:latin typeface="+mn-lt"/>
              </a:rPr>
              <a:t>、首选</a:t>
            </a:r>
            <a:r>
              <a:rPr lang="en-US" altLang="zh-CN" i="0" dirty="0">
                <a:latin typeface="+mn-lt"/>
              </a:rPr>
              <a:t>gateway</a:t>
            </a:r>
            <a:r>
              <a:rPr lang="zh-CN" altLang="en-US" i="0" dirty="0">
                <a:latin typeface="+mn-lt"/>
              </a:rPr>
              <a:t>网关接受向他发来的请求。</a:t>
            </a:r>
            <a:endParaRPr lang="en-US" altLang="zh-CN" i="0" dirty="0">
              <a:latin typeface="+mn-lt"/>
            </a:endParaRPr>
          </a:p>
          <a:p>
            <a:pPr marL="285750" indent="-285750">
              <a:buFont typeface="Wingdings" panose="05000000000000000000" pitchFamily="2" charset="2"/>
              <a:buChar char="p"/>
            </a:pPr>
            <a:r>
              <a:rPr lang="en-US" altLang="zh-CN" i="0" dirty="0">
                <a:latin typeface="+mn-lt"/>
              </a:rPr>
              <a:t>2</a:t>
            </a:r>
            <a:r>
              <a:rPr lang="zh-CN" altLang="en-US" i="0" dirty="0">
                <a:latin typeface="+mn-lt"/>
              </a:rPr>
              <a:t>、他拿到请求去匹配路径中是否含有</a:t>
            </a:r>
            <a:r>
              <a:rPr lang="en-US" altLang="zh-CN" i="0" dirty="0">
                <a:latin typeface="+mn-lt"/>
              </a:rPr>
              <a:t>/</a:t>
            </a:r>
            <a:r>
              <a:rPr lang="en-US" altLang="zh-CN" i="0" dirty="0" err="1">
                <a:latin typeface="+mn-lt"/>
              </a:rPr>
              <a:t>nacos</a:t>
            </a:r>
            <a:r>
              <a:rPr lang="en-US" altLang="zh-CN" i="0" dirty="0">
                <a:latin typeface="+mn-lt"/>
              </a:rPr>
              <a:t>-consumer</a:t>
            </a:r>
            <a:r>
              <a:rPr lang="zh-CN" altLang="en-US" i="0" dirty="0">
                <a:latin typeface="+mn-lt"/>
              </a:rPr>
              <a:t>，如果含有就将请求路由到</a:t>
            </a:r>
            <a:r>
              <a:rPr lang="en-US" altLang="zh-CN" i="0" dirty="0" err="1">
                <a:latin typeface="+mn-lt"/>
              </a:rPr>
              <a:t>nacos</a:t>
            </a:r>
            <a:r>
              <a:rPr lang="en-US" altLang="zh-CN" i="0" dirty="0">
                <a:latin typeface="+mn-lt"/>
              </a:rPr>
              <a:t>-consumer</a:t>
            </a:r>
            <a:r>
              <a:rPr lang="zh-CN" altLang="en-US" i="0" dirty="0">
                <a:latin typeface="+mn-lt"/>
              </a:rPr>
              <a:t>服务，</a:t>
            </a:r>
            <a:r>
              <a:rPr lang="en-US" altLang="zh-CN" i="0" dirty="0">
                <a:latin typeface="+mn-lt"/>
              </a:rPr>
              <a:t>lb://</a:t>
            </a:r>
            <a:r>
              <a:rPr lang="zh-CN" altLang="en-US" i="0" dirty="0">
                <a:latin typeface="+mn-lt"/>
              </a:rPr>
              <a:t>表示开启负载均衡策略去路由。</a:t>
            </a:r>
            <a:endParaRPr lang="en-US" altLang="zh-CN" i="0" dirty="0">
              <a:latin typeface="+mn-lt"/>
            </a:endParaRPr>
          </a:p>
          <a:p>
            <a:pPr marL="285750" indent="-285750">
              <a:buFont typeface="Wingdings" panose="05000000000000000000" pitchFamily="2" charset="2"/>
              <a:buChar char="p"/>
            </a:pPr>
            <a:r>
              <a:rPr lang="en-US" altLang="zh-CN" i="0" dirty="0">
                <a:latin typeface="+mn-lt"/>
              </a:rPr>
              <a:t>3</a:t>
            </a:r>
            <a:r>
              <a:rPr lang="zh-CN" altLang="en-US" i="0" dirty="0">
                <a:latin typeface="+mn-lt"/>
              </a:rPr>
              <a:t>、路由之前拿到的路径可以看到（</a:t>
            </a:r>
            <a:r>
              <a:rPr lang="en-US" altLang="zh-CN" i="0" dirty="0">
                <a:latin typeface="+mn-lt"/>
              </a:rPr>
              <a:t>/</a:t>
            </a:r>
            <a:r>
              <a:rPr lang="en-US" altLang="zh-CN" i="0" dirty="0" err="1">
                <a:latin typeface="+mn-lt"/>
              </a:rPr>
              <a:t>nacos</a:t>
            </a:r>
            <a:r>
              <a:rPr lang="en-US" altLang="zh-CN" i="0" dirty="0">
                <a:latin typeface="+mn-lt"/>
              </a:rPr>
              <a:t>-consumer</a:t>
            </a:r>
            <a:r>
              <a:rPr lang="zh-CN" altLang="en-US" i="0" dirty="0">
                <a:latin typeface="+mn-lt"/>
              </a:rPr>
              <a:t>）正是目标服务的服务名，直接拿去请求肯定不行，路径不存在，所有需要先去掉这部分（</a:t>
            </a:r>
            <a:r>
              <a:rPr lang="en-US" altLang="zh-CN" i="0" dirty="0">
                <a:latin typeface="+mn-lt"/>
              </a:rPr>
              <a:t>/</a:t>
            </a:r>
            <a:r>
              <a:rPr lang="en-US" altLang="zh-CN" i="0" dirty="0" err="1">
                <a:latin typeface="+mn-lt"/>
              </a:rPr>
              <a:t>nacos</a:t>
            </a:r>
            <a:r>
              <a:rPr lang="en-US" altLang="zh-CN" i="0" dirty="0">
                <a:latin typeface="+mn-lt"/>
              </a:rPr>
              <a:t>-consumer</a:t>
            </a:r>
            <a:r>
              <a:rPr lang="zh-CN" altLang="en-US" i="0" dirty="0">
                <a:latin typeface="+mn-lt"/>
              </a:rPr>
              <a:t>）。</a:t>
            </a:r>
            <a:endParaRPr lang="en-US" altLang="zh-CN" i="0" dirty="0">
              <a:latin typeface="+mn-lt"/>
            </a:endParaRPr>
          </a:p>
          <a:p>
            <a:pPr marL="285750" indent="-285750">
              <a:buFont typeface="Wingdings" panose="05000000000000000000" pitchFamily="2" charset="2"/>
              <a:buChar char="p"/>
            </a:pPr>
            <a:r>
              <a:rPr lang="en-US" altLang="zh-CN" i="0" dirty="0">
                <a:latin typeface="+mn-lt"/>
              </a:rPr>
              <a:t>4</a:t>
            </a:r>
            <a:r>
              <a:rPr lang="zh-CN" altLang="en-US" i="0" dirty="0">
                <a:latin typeface="+mn-lt"/>
              </a:rPr>
              <a:t>、于是在</a:t>
            </a:r>
            <a:r>
              <a:rPr lang="en-US" altLang="zh-CN" i="0" dirty="0">
                <a:latin typeface="+mn-lt"/>
              </a:rPr>
              <a:t>filters</a:t>
            </a:r>
            <a:r>
              <a:rPr lang="zh-CN" altLang="en-US" i="0" dirty="0">
                <a:latin typeface="+mn-lt"/>
              </a:rPr>
              <a:t>中使用</a:t>
            </a:r>
            <a:r>
              <a:rPr lang="en-US" altLang="zh-CN" i="0" dirty="0" err="1">
                <a:latin typeface="+mn-lt"/>
              </a:rPr>
              <a:t>StripPrefix</a:t>
            </a:r>
            <a:r>
              <a:rPr lang="zh-CN" altLang="en-US" i="0" dirty="0">
                <a:latin typeface="+mn-lt"/>
              </a:rPr>
              <a:t>去截取第一部分，</a:t>
            </a:r>
            <a:r>
              <a:rPr lang="en-US" altLang="zh-CN" i="0" dirty="0" err="1">
                <a:latin typeface="+mn-lt"/>
              </a:rPr>
              <a:t>StripPrefix</a:t>
            </a:r>
            <a:r>
              <a:rPr lang="zh-CN" altLang="en-US" i="0" dirty="0">
                <a:latin typeface="+mn-lt"/>
              </a:rPr>
              <a:t>表示（请求中剥离的路径个数，从左到右），剩下的地址拿去请求就是正常的了。</a:t>
            </a:r>
          </a:p>
        </p:txBody>
      </p:sp>
      <p:sp>
        <p:nvSpPr>
          <p:cNvPr id="7" name="矩形 6"/>
          <p:cNvSpPr/>
          <p:nvPr/>
        </p:nvSpPr>
        <p:spPr>
          <a:xfrm>
            <a:off x="624840" y="1612409"/>
            <a:ext cx="7086600"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p"/>
            </a:pPr>
            <a:r>
              <a:rPr lang="en-US" altLang="zh-CN" i="0" dirty="0"/>
              <a:t>id</a:t>
            </a:r>
            <a:r>
              <a:rPr lang="zh-CN" altLang="en-US" i="0" dirty="0"/>
              <a:t>：可以理解为是这组配置的一个</a:t>
            </a:r>
            <a:r>
              <a:rPr lang="en-US" altLang="zh-CN" i="0" dirty="0"/>
              <a:t>id</a:t>
            </a:r>
            <a:r>
              <a:rPr lang="zh-CN" altLang="en-US" i="0" dirty="0"/>
              <a:t>值，请保证他的唯一的，可以设置为和服务名一致。</a:t>
            </a:r>
          </a:p>
          <a:p>
            <a:pPr marL="285750" indent="-285750">
              <a:buFont typeface="Wingdings" panose="05000000000000000000" pitchFamily="2" charset="2"/>
              <a:buChar char="p"/>
            </a:pPr>
            <a:r>
              <a:rPr lang="en-US" altLang="zh-CN" i="0" dirty="0" err="1"/>
              <a:t>uri</a:t>
            </a:r>
            <a:r>
              <a:rPr lang="zh-CN" altLang="en-US" i="0" dirty="0"/>
              <a:t>：可以理解为是通过条件匹配之后需要路由到（跳转，重定向）到的新的服务地址。</a:t>
            </a:r>
          </a:p>
          <a:p>
            <a:pPr marL="285750" indent="-285750">
              <a:buFont typeface="Wingdings" panose="05000000000000000000" pitchFamily="2" charset="2"/>
              <a:buChar char="p"/>
            </a:pPr>
            <a:r>
              <a:rPr lang="en-US" altLang="zh-CN" i="0" dirty="0"/>
              <a:t>predicates</a:t>
            </a:r>
            <a:r>
              <a:rPr lang="zh-CN" altLang="en-US" i="0" dirty="0"/>
              <a:t>：可以理解为是编写条件，满足条件才进行</a:t>
            </a:r>
            <a:r>
              <a:rPr lang="en-US" altLang="zh-CN" i="0" dirty="0" err="1"/>
              <a:t>uri</a:t>
            </a:r>
            <a:r>
              <a:rPr lang="zh-CN" altLang="en-US" i="0" dirty="0"/>
              <a:t>。</a:t>
            </a:r>
          </a:p>
          <a:p>
            <a:pPr marL="285750" indent="-285750">
              <a:buFont typeface="Wingdings" panose="05000000000000000000" pitchFamily="2" charset="2"/>
              <a:buChar char="p"/>
            </a:pPr>
            <a:r>
              <a:rPr lang="en-US" altLang="zh-CN" i="0" dirty="0"/>
              <a:t>filters</a:t>
            </a:r>
            <a:r>
              <a:rPr lang="zh-CN" altLang="en-US" i="0" dirty="0"/>
              <a:t>：可以理解为是在路由前对请求的地址进行额外的其他操作，例如拼接或者裁减等</a:t>
            </a:r>
          </a:p>
        </p:txBody>
      </p:sp>
      <p:pic>
        <p:nvPicPr>
          <p:cNvPr id="8" name="图片 7"/>
          <p:cNvPicPr>
            <a:picLocks noChangeAspect="1"/>
          </p:cNvPicPr>
          <p:nvPr/>
        </p:nvPicPr>
        <p:blipFill>
          <a:blip r:embed="rId3"/>
          <a:stretch>
            <a:fillRect/>
          </a:stretch>
        </p:blipFill>
        <p:spPr>
          <a:xfrm>
            <a:off x="7919737" y="5090135"/>
            <a:ext cx="3794732" cy="1287805"/>
          </a:xfrm>
          <a:prstGeom prst="rect">
            <a:avLst/>
          </a:prstGeom>
        </p:spPr>
      </p:pic>
    </p:spTree>
    <p:extLst>
      <p:ext uri="{BB962C8B-B14F-4D97-AF65-F5344CB8AC3E}">
        <p14:creationId xmlns:p14="http://schemas.microsoft.com/office/powerpoint/2010/main" val="1222530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5</a:t>
            </a:r>
            <a:r>
              <a:rPr lang="zh-CN" altLang="en-US" dirty="0"/>
              <a:t>服务鉴权与</a:t>
            </a:r>
            <a:r>
              <a:rPr lang="zh-CN" altLang="en-US" dirty="0" smtClean="0"/>
              <a:t>认证</a:t>
            </a:r>
            <a:r>
              <a:rPr lang="en-US" altLang="zh-CN" dirty="0" smtClean="0"/>
              <a:t>JWT</a:t>
            </a:r>
            <a:r>
              <a:rPr lang="zh-CN" altLang="en-US" dirty="0" smtClean="0"/>
              <a:t>？令牌在哪里？</a:t>
            </a:r>
            <a:endParaRPr lang="zh-CN" altLang="en-US" dirty="0"/>
          </a:p>
        </p:txBody>
      </p:sp>
      <p:sp>
        <p:nvSpPr>
          <p:cNvPr id="3" name="内容占位符 2"/>
          <p:cNvSpPr>
            <a:spLocks noGrp="1"/>
          </p:cNvSpPr>
          <p:nvPr>
            <p:ph idx="1"/>
          </p:nvPr>
        </p:nvSpPr>
        <p:spPr/>
        <p:txBody>
          <a:bodyPr/>
          <a:lstStyle/>
          <a:p>
            <a:r>
              <a:rPr lang="en-US" altLang="zh-CN" dirty="0"/>
              <a:t>JWT</a:t>
            </a:r>
            <a:r>
              <a:rPr lang="zh-CN" altLang="en-US" dirty="0"/>
              <a:t>是一种认证协议，提供了一种用于发布接入令牌（</a:t>
            </a:r>
            <a:r>
              <a:rPr lang="en-US" altLang="zh-CN" dirty="0"/>
              <a:t>Access Token),</a:t>
            </a:r>
            <a:r>
              <a:rPr lang="zh-CN" altLang="en-US" dirty="0"/>
              <a:t>并对发布的签名接入</a:t>
            </a:r>
            <a:r>
              <a:rPr lang="zh-CN" altLang="en-US" b="1" dirty="0">
                <a:solidFill>
                  <a:srgbClr val="FF0000"/>
                </a:solidFill>
              </a:rPr>
              <a:t>令牌</a:t>
            </a:r>
            <a:r>
              <a:rPr lang="zh-CN" altLang="en-US" dirty="0"/>
              <a:t>进行验证的方法。</a:t>
            </a:r>
            <a:r>
              <a:rPr lang="en-US" altLang="zh-CN" dirty="0"/>
              <a:t>SSO</a:t>
            </a:r>
            <a:r>
              <a:rPr lang="zh-CN" altLang="en-US" dirty="0"/>
              <a:t>私钥加密</a:t>
            </a:r>
            <a:r>
              <a:rPr lang="en-US" altLang="zh-CN" dirty="0"/>
              <a:t>token</a:t>
            </a:r>
            <a:r>
              <a:rPr lang="zh-CN" altLang="en-US" dirty="0"/>
              <a:t>。应用端公钥解密</a:t>
            </a:r>
            <a:r>
              <a:rPr lang="en-US" altLang="zh-CN" dirty="0" smtClean="0"/>
              <a:t>token</a:t>
            </a:r>
            <a:r>
              <a:rPr lang="zh-CN" altLang="en-US" dirty="0" smtClean="0"/>
              <a:t>。</a:t>
            </a:r>
            <a:endParaRPr lang="en-US" altLang="zh-CN" dirty="0" smtClean="0"/>
          </a:p>
          <a:p>
            <a:r>
              <a:rPr lang="en-US" altLang="zh-CN" dirty="0" smtClean="0"/>
              <a:t>OAuth2.0</a:t>
            </a:r>
            <a:r>
              <a:rPr lang="zh-CN" altLang="en-US" dirty="0"/>
              <a:t>是一种授权框架，提供了一套详细的授权机制（指导）。用户或应用可以通过公开的或私有的设置，</a:t>
            </a:r>
            <a:r>
              <a:rPr lang="zh-CN" altLang="en-US" b="1" dirty="0">
                <a:solidFill>
                  <a:schemeClr val="accent2"/>
                </a:solidFill>
              </a:rPr>
              <a:t>授权第三方应用访问特定资源</a:t>
            </a:r>
            <a:r>
              <a:rPr lang="zh-CN" altLang="en-US" dirty="0" smtClean="0"/>
              <a:t>。</a:t>
            </a:r>
            <a:endParaRPr lang="en-US" altLang="zh-CN" dirty="0" smtClean="0"/>
          </a:p>
          <a:p>
            <a:r>
              <a:rPr lang="zh-CN" altLang="en-US" dirty="0"/>
              <a:t>一个</a:t>
            </a:r>
            <a:r>
              <a:rPr lang="en-US" altLang="zh-CN" dirty="0"/>
              <a:t>JWT</a:t>
            </a:r>
            <a:r>
              <a:rPr lang="zh-CN" altLang="en-US" dirty="0"/>
              <a:t>包含</a:t>
            </a:r>
            <a:r>
              <a:rPr lang="en-US" altLang="zh-CN" dirty="0"/>
              <a:t>3</a:t>
            </a:r>
            <a:r>
              <a:rPr lang="zh-CN" altLang="en-US" dirty="0"/>
              <a:t>个部分</a:t>
            </a:r>
            <a:r>
              <a:rPr lang="zh-CN" altLang="en-US" dirty="0" smtClean="0"/>
              <a:t>：</a:t>
            </a:r>
            <a:endParaRPr lang="zh-CN" altLang="en-US" dirty="0"/>
          </a:p>
          <a:p>
            <a:pPr lvl="1"/>
            <a:r>
              <a:rPr lang="zh-CN" altLang="en-US" dirty="0"/>
              <a:t>头部</a:t>
            </a:r>
            <a:r>
              <a:rPr lang="en-US" altLang="zh-CN" dirty="0"/>
              <a:t>Header</a:t>
            </a:r>
            <a:r>
              <a:rPr lang="zh-CN" altLang="en-US" dirty="0"/>
              <a:t>：可存放签名的</a:t>
            </a:r>
            <a:r>
              <a:rPr lang="zh-CN" altLang="en-US" dirty="0" smtClean="0"/>
              <a:t>类型</a:t>
            </a:r>
            <a:endParaRPr lang="zh-CN" altLang="en-US" dirty="0"/>
          </a:p>
          <a:p>
            <a:pPr lvl="1"/>
            <a:r>
              <a:rPr lang="zh-CN" altLang="en-US" dirty="0"/>
              <a:t>数据</a:t>
            </a:r>
            <a:r>
              <a:rPr lang="en-US" altLang="zh-CN" dirty="0"/>
              <a:t>Payload</a:t>
            </a:r>
            <a:r>
              <a:rPr lang="zh-CN" altLang="en-US" dirty="0"/>
              <a:t>：可存放用户数据和有效期，</a:t>
            </a:r>
            <a:r>
              <a:rPr lang="en-US" altLang="zh-CN" dirty="0"/>
              <a:t>Payload</a:t>
            </a:r>
            <a:r>
              <a:rPr lang="zh-CN" altLang="en-US" dirty="0"/>
              <a:t>的内容在接收者端是通过签名</a:t>
            </a:r>
            <a:r>
              <a:rPr lang="en-US" altLang="zh-CN" dirty="0"/>
              <a:t>(Signature)</a:t>
            </a:r>
            <a:r>
              <a:rPr lang="zh-CN" altLang="en-US" dirty="0"/>
              <a:t>来校验的</a:t>
            </a:r>
            <a:r>
              <a:rPr lang="zh-CN" altLang="en-US" dirty="0" smtClean="0"/>
              <a:t>。</a:t>
            </a:r>
            <a:endParaRPr lang="zh-CN" altLang="en-US" dirty="0"/>
          </a:p>
          <a:p>
            <a:pPr lvl="1"/>
            <a:r>
              <a:rPr lang="zh-CN" altLang="en-US" dirty="0"/>
              <a:t>签名</a:t>
            </a:r>
            <a:r>
              <a:rPr lang="en-US" altLang="zh-CN" dirty="0"/>
              <a:t>Signature</a:t>
            </a:r>
            <a:r>
              <a:rPr lang="zh-CN" altLang="en-US" dirty="0"/>
              <a:t>：使用密钥对</a:t>
            </a:r>
            <a:r>
              <a:rPr lang="en-US" altLang="zh-CN" dirty="0"/>
              <a:t>Header</a:t>
            </a:r>
            <a:r>
              <a:rPr lang="zh-CN" altLang="en-US" dirty="0"/>
              <a:t>和</a:t>
            </a:r>
            <a:r>
              <a:rPr lang="en-US" altLang="zh-CN" dirty="0"/>
              <a:t>Payload</a:t>
            </a:r>
            <a:r>
              <a:rPr lang="zh-CN" altLang="en-US" dirty="0"/>
              <a:t>数据进行加密生成签名。</a:t>
            </a:r>
          </a:p>
        </p:txBody>
      </p:sp>
    </p:spTree>
    <p:extLst>
      <p:ext uri="{BB962C8B-B14F-4D97-AF65-F5344CB8AC3E}">
        <p14:creationId xmlns:p14="http://schemas.microsoft.com/office/powerpoint/2010/main" val="3178708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对于</a:t>
            </a:r>
            <a:r>
              <a:rPr lang="en-US" altLang="zh-CN" dirty="0"/>
              <a:t>JWT</a:t>
            </a:r>
            <a:r>
              <a:rPr lang="zh-CN" altLang="en-US" dirty="0"/>
              <a:t>，签名方式有很多种，这里我们主要了解</a:t>
            </a:r>
            <a:r>
              <a:rPr lang="en-US" altLang="zh-CN" dirty="0"/>
              <a:t>HS256</a:t>
            </a:r>
            <a:r>
              <a:rPr lang="zh-CN" altLang="en-US" dirty="0"/>
              <a:t>和</a:t>
            </a:r>
            <a:r>
              <a:rPr lang="en-US" altLang="zh-CN" dirty="0"/>
              <a:t>RS256</a:t>
            </a:r>
            <a:r>
              <a:rPr lang="zh-CN" altLang="en-US" dirty="0" smtClean="0"/>
              <a:t>。</a:t>
            </a:r>
            <a:endParaRPr lang="en-US" altLang="zh-CN" dirty="0" smtClean="0"/>
          </a:p>
          <a:p>
            <a:r>
              <a:rPr lang="en-US" altLang="zh-CN" dirty="0"/>
              <a:t>JWT</a:t>
            </a:r>
            <a:r>
              <a:rPr lang="zh-CN" altLang="en-US" dirty="0"/>
              <a:t>的接收者需要拿到和发送者一样的密码值。如果我们得到的哈希结果和</a:t>
            </a:r>
            <a:r>
              <a:rPr lang="en-US" altLang="zh-CN" dirty="0"/>
              <a:t>JWT</a:t>
            </a:r>
            <a:r>
              <a:rPr lang="zh-CN" altLang="en-US" dirty="0"/>
              <a:t>第三部分的签名值是一致的，则说明有效，可以确认发送者确实和接收者拥有相同的密码值</a:t>
            </a:r>
            <a:r>
              <a:rPr lang="zh-CN" altLang="en-US" dirty="0" smtClean="0"/>
              <a:t>。</a:t>
            </a:r>
            <a:endParaRPr lang="en-US" altLang="zh-CN" dirty="0" smtClean="0"/>
          </a:p>
          <a:p>
            <a:r>
              <a:rPr lang="en-US" altLang="zh-CN" dirty="0"/>
              <a:t>OAuth2 </a:t>
            </a:r>
            <a:r>
              <a:rPr lang="zh-CN" altLang="en-US" dirty="0"/>
              <a:t>有</a:t>
            </a:r>
            <a:r>
              <a:rPr lang="en-US" altLang="zh-CN" dirty="0"/>
              <a:t>4</a:t>
            </a:r>
            <a:r>
              <a:rPr lang="zh-CN" altLang="en-US" dirty="0"/>
              <a:t>种授权模式</a:t>
            </a:r>
            <a:r>
              <a:rPr lang="en-US" altLang="zh-CN" dirty="0"/>
              <a:t>, </a:t>
            </a:r>
            <a:r>
              <a:rPr lang="zh-CN" altLang="en-US" dirty="0"/>
              <a:t>其中的</a:t>
            </a:r>
            <a:r>
              <a:rPr lang="en-US" altLang="zh-CN" dirty="0"/>
              <a:t>access code</a:t>
            </a:r>
            <a:r>
              <a:rPr lang="zh-CN" altLang="en-US" dirty="0"/>
              <a:t>授权码模式在实现时可以使用</a:t>
            </a:r>
            <a:r>
              <a:rPr lang="en-US" altLang="zh-CN" dirty="0"/>
              <a:t>JWT</a:t>
            </a:r>
            <a:r>
              <a:rPr lang="zh-CN" altLang="en-US" dirty="0"/>
              <a:t>生成</a:t>
            </a:r>
            <a:r>
              <a:rPr lang="en-US" altLang="zh-CN" dirty="0"/>
              <a:t>code, </a:t>
            </a:r>
            <a:r>
              <a:rPr lang="zh-CN" altLang="en-US" dirty="0"/>
              <a:t>也可以不用</a:t>
            </a:r>
            <a:r>
              <a:rPr lang="en-US" altLang="zh-CN" dirty="0"/>
              <a:t>. </a:t>
            </a:r>
            <a:r>
              <a:rPr lang="zh-CN" altLang="en-US" dirty="0"/>
              <a:t>它们之间没有必然的联系</a:t>
            </a:r>
            <a:r>
              <a:rPr lang="zh-CN" altLang="en-US" dirty="0" smtClean="0"/>
              <a:t>；</a:t>
            </a:r>
            <a:endParaRPr lang="en-US" altLang="zh-CN" dirty="0" smtClean="0"/>
          </a:p>
          <a:p>
            <a:r>
              <a:rPr lang="en-US" altLang="zh-CN" dirty="0"/>
              <a:t>OAuth2</a:t>
            </a:r>
            <a:r>
              <a:rPr lang="zh-CN" altLang="en-US" dirty="0"/>
              <a:t>用在使用第三方账号登录的情况</a:t>
            </a:r>
            <a:r>
              <a:rPr lang="en-US" altLang="zh-CN" dirty="0"/>
              <a:t>(</a:t>
            </a:r>
            <a:r>
              <a:rPr lang="zh-CN" altLang="en-US" dirty="0"/>
              <a:t>比如使用</a:t>
            </a:r>
            <a:r>
              <a:rPr lang="en-US" altLang="zh-CN" dirty="0" err="1"/>
              <a:t>weibo</a:t>
            </a:r>
            <a:r>
              <a:rPr lang="en-US" altLang="zh-CN" dirty="0"/>
              <a:t>, </a:t>
            </a:r>
            <a:r>
              <a:rPr lang="en-US" altLang="zh-CN" dirty="0" err="1"/>
              <a:t>qq</a:t>
            </a:r>
            <a:r>
              <a:rPr lang="en-US" altLang="zh-CN" dirty="0"/>
              <a:t>, </a:t>
            </a:r>
            <a:r>
              <a:rPr lang="en-US" altLang="zh-CN" dirty="0" err="1"/>
              <a:t>github</a:t>
            </a:r>
            <a:r>
              <a:rPr lang="zh-CN" altLang="en-US" dirty="0"/>
              <a:t>登录某个</a:t>
            </a:r>
            <a:r>
              <a:rPr lang="en-US" altLang="zh-CN" dirty="0"/>
              <a:t>app)</a:t>
            </a:r>
          </a:p>
          <a:p>
            <a:r>
              <a:rPr lang="en-US" altLang="zh-CN" dirty="0"/>
              <a:t>JWT</a:t>
            </a:r>
            <a:r>
              <a:rPr lang="zh-CN" altLang="en-US" dirty="0"/>
              <a:t>是用在前后端分离</a:t>
            </a:r>
            <a:r>
              <a:rPr lang="en-US" altLang="zh-CN" dirty="0"/>
              <a:t>, </a:t>
            </a:r>
            <a:r>
              <a:rPr lang="zh-CN" altLang="en-US" dirty="0"/>
              <a:t>需要简单的对后台</a:t>
            </a:r>
            <a:r>
              <a:rPr lang="en-US" altLang="zh-CN" dirty="0"/>
              <a:t>API</a:t>
            </a:r>
            <a:r>
              <a:rPr lang="zh-CN" altLang="en-US" dirty="0"/>
              <a:t>进行保护时使用</a:t>
            </a:r>
            <a:r>
              <a:rPr lang="en-US" altLang="zh-CN" dirty="0"/>
              <a:t>.(</a:t>
            </a:r>
            <a:r>
              <a:rPr lang="zh-CN" altLang="en-US" dirty="0"/>
              <a:t>前后端分离无</a:t>
            </a:r>
            <a:r>
              <a:rPr lang="en-US" altLang="zh-CN" dirty="0"/>
              <a:t>session, </a:t>
            </a:r>
            <a:r>
              <a:rPr lang="zh-CN" altLang="en-US" dirty="0"/>
              <a:t>频繁传用户密码不安全</a:t>
            </a:r>
            <a:r>
              <a:rPr lang="en-US" altLang="zh-CN" dirty="0"/>
              <a:t>)</a:t>
            </a:r>
            <a:endParaRPr lang="zh-CN" altLang="en-US" dirty="0"/>
          </a:p>
        </p:txBody>
      </p:sp>
    </p:spTree>
    <p:extLst>
      <p:ext uri="{BB962C8B-B14F-4D97-AF65-F5344CB8AC3E}">
        <p14:creationId xmlns:p14="http://schemas.microsoft.com/office/powerpoint/2010/main" val="937239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r="3657"/>
          <a:stretch/>
        </p:blipFill>
        <p:spPr>
          <a:xfrm>
            <a:off x="711200" y="1661160"/>
            <a:ext cx="5776793"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6614159" y="3139440"/>
            <a:ext cx="4818381" cy="2308324"/>
          </a:xfrm>
          <a:prstGeom prst="rect">
            <a:avLst/>
          </a:prstGeom>
        </p:spPr>
        <p:txBody>
          <a:bodyPr wrap="square">
            <a:spAutoFit/>
          </a:bodyPr>
          <a:lstStyle/>
          <a:p>
            <a:pPr marL="285750" indent="-285750">
              <a:buFont typeface="Arial" panose="020B0604020202020204" pitchFamily="34" charset="0"/>
              <a:buChar char="•"/>
            </a:pPr>
            <a:r>
              <a:rPr lang="en-US" altLang="zh-CN" i="0" dirty="0">
                <a:solidFill>
                  <a:srgbClr val="FF0000"/>
                </a:solidFill>
              </a:rPr>
              <a:t>1.</a:t>
            </a:r>
            <a:r>
              <a:rPr lang="zh-CN" altLang="en-US" i="0" dirty="0">
                <a:solidFill>
                  <a:srgbClr val="FF0000"/>
                </a:solidFill>
              </a:rPr>
              <a:t>用户进入网关到网关过滤器 判断是否是登录 如果是登录就进入</a:t>
            </a:r>
            <a:r>
              <a:rPr lang="zh-CN" altLang="en-US" i="0" dirty="0" smtClean="0">
                <a:solidFill>
                  <a:srgbClr val="FF0000"/>
                </a:solidFill>
              </a:rPr>
              <a:t>路由</a:t>
            </a:r>
            <a:endParaRPr lang="en-US" altLang="zh-CN" i="0" dirty="0" smtClean="0">
              <a:solidFill>
                <a:srgbClr val="FF0000"/>
              </a:solidFill>
            </a:endParaRPr>
          </a:p>
          <a:p>
            <a:pPr marL="285750" indent="-285750">
              <a:buFont typeface="Arial" panose="020B0604020202020204" pitchFamily="34" charset="0"/>
              <a:buChar char="•"/>
            </a:pPr>
            <a:r>
              <a:rPr lang="en-US" altLang="zh-CN" i="0" dirty="0" smtClean="0">
                <a:solidFill>
                  <a:srgbClr val="FF0000"/>
                </a:solidFill>
              </a:rPr>
              <a:t>2</a:t>
            </a:r>
            <a:r>
              <a:rPr lang="en-US" altLang="zh-CN" i="0" dirty="0">
                <a:solidFill>
                  <a:srgbClr val="FF0000"/>
                </a:solidFill>
              </a:rPr>
              <a:t>.</a:t>
            </a:r>
            <a:r>
              <a:rPr lang="zh-CN" altLang="en-US" i="0" dirty="0">
                <a:solidFill>
                  <a:srgbClr val="FF0000"/>
                </a:solidFill>
              </a:rPr>
              <a:t>登录成功，后台管理微服务签发</a:t>
            </a:r>
            <a:r>
              <a:rPr lang="en-US" altLang="zh-CN" i="0" dirty="0">
                <a:solidFill>
                  <a:srgbClr val="FF0000"/>
                </a:solidFill>
              </a:rPr>
              <a:t>JWT token</a:t>
            </a:r>
            <a:r>
              <a:rPr lang="zh-CN" altLang="en-US" i="0" dirty="0">
                <a:solidFill>
                  <a:srgbClr val="FF0000"/>
                </a:solidFill>
              </a:rPr>
              <a:t>信息返回给</a:t>
            </a:r>
            <a:r>
              <a:rPr lang="zh-CN" altLang="en-US" i="0" dirty="0" smtClean="0">
                <a:solidFill>
                  <a:srgbClr val="FF0000"/>
                </a:solidFill>
              </a:rPr>
              <a:t>用户</a:t>
            </a:r>
            <a:endParaRPr lang="en-US" altLang="zh-CN" i="0" dirty="0" smtClean="0">
              <a:solidFill>
                <a:srgbClr val="FF0000"/>
              </a:solidFill>
            </a:endParaRPr>
          </a:p>
          <a:p>
            <a:pPr marL="285750" indent="-285750">
              <a:buFont typeface="Arial" panose="020B0604020202020204" pitchFamily="34" charset="0"/>
              <a:buChar char="•"/>
            </a:pPr>
            <a:r>
              <a:rPr lang="en-US" altLang="zh-CN" i="0" dirty="0" smtClean="0">
                <a:solidFill>
                  <a:srgbClr val="FF0000"/>
                </a:solidFill>
              </a:rPr>
              <a:t>3</a:t>
            </a:r>
            <a:r>
              <a:rPr lang="en-US" altLang="zh-CN" i="0" dirty="0">
                <a:solidFill>
                  <a:srgbClr val="FF0000"/>
                </a:solidFill>
              </a:rPr>
              <a:t>.</a:t>
            </a:r>
            <a:r>
              <a:rPr lang="zh-CN" altLang="en-US" i="0" dirty="0">
                <a:solidFill>
                  <a:srgbClr val="FF0000"/>
                </a:solidFill>
              </a:rPr>
              <a:t>用户再次进入网关开始访问，网关过滤器接受用户携带的</a:t>
            </a:r>
            <a:r>
              <a:rPr lang="en-US" altLang="zh-CN" i="0" dirty="0" smtClean="0">
                <a:solidFill>
                  <a:srgbClr val="FF0000"/>
                </a:solidFill>
              </a:rPr>
              <a:t>token</a:t>
            </a:r>
          </a:p>
          <a:p>
            <a:pPr marL="285750" indent="-285750">
              <a:buFont typeface="Arial" panose="020B0604020202020204" pitchFamily="34" charset="0"/>
              <a:buChar char="•"/>
            </a:pPr>
            <a:r>
              <a:rPr lang="en-US" altLang="zh-CN" i="0" dirty="0" smtClean="0">
                <a:solidFill>
                  <a:srgbClr val="FF0000"/>
                </a:solidFill>
              </a:rPr>
              <a:t>4</a:t>
            </a:r>
            <a:r>
              <a:rPr lang="en-US" altLang="zh-CN" i="0" dirty="0">
                <a:solidFill>
                  <a:srgbClr val="FF0000"/>
                </a:solidFill>
              </a:rPr>
              <a:t>.</a:t>
            </a:r>
            <a:r>
              <a:rPr lang="zh-CN" altLang="en-US" i="0" dirty="0">
                <a:solidFill>
                  <a:srgbClr val="FF0000"/>
                </a:solidFill>
              </a:rPr>
              <a:t>网关过滤解析</a:t>
            </a:r>
            <a:r>
              <a:rPr lang="en-US" altLang="zh-CN" i="0" dirty="0">
                <a:solidFill>
                  <a:srgbClr val="FF0000"/>
                </a:solidFill>
              </a:rPr>
              <a:t>token</a:t>
            </a:r>
            <a:r>
              <a:rPr lang="zh-CN" altLang="en-US" i="0" dirty="0">
                <a:solidFill>
                  <a:srgbClr val="FF0000"/>
                </a:solidFill>
              </a:rPr>
              <a:t>，判断是否有权限，有则放行，如果没有返回未认证</a:t>
            </a:r>
            <a:r>
              <a:rPr lang="zh-CN" altLang="en-US" i="0" dirty="0" smtClean="0">
                <a:solidFill>
                  <a:srgbClr val="FF0000"/>
                </a:solidFill>
              </a:rPr>
              <a:t>错误</a:t>
            </a:r>
            <a:endParaRPr lang="zh-CN" altLang="en-US" i="0" dirty="0">
              <a:solidFill>
                <a:srgbClr val="FF0000"/>
              </a:solidFill>
            </a:endParaRPr>
          </a:p>
        </p:txBody>
      </p:sp>
    </p:spTree>
    <p:extLst>
      <p:ext uri="{BB962C8B-B14F-4D97-AF65-F5344CB8AC3E}">
        <p14:creationId xmlns:p14="http://schemas.microsoft.com/office/powerpoint/2010/main" val="2144843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签发</a:t>
            </a:r>
            <a:r>
              <a:rPr lang="en-US" altLang="zh-CN" dirty="0" smtClean="0"/>
              <a:t>token-</a:t>
            </a:r>
            <a:r>
              <a:rPr lang="zh-CN" altLang="en-US" dirty="0" smtClean="0"/>
              <a:t>登录改造</a:t>
            </a:r>
            <a:r>
              <a:rPr lang="en-US" altLang="zh-CN" dirty="0" smtClean="0"/>
              <a:t>—1- </a:t>
            </a:r>
            <a:r>
              <a:rPr lang="zh-CN" altLang="en-US" dirty="0"/>
              <a:t>导入依赖</a:t>
            </a:r>
          </a:p>
        </p:txBody>
      </p:sp>
      <p:sp>
        <p:nvSpPr>
          <p:cNvPr id="4" name="矩形 3"/>
          <p:cNvSpPr/>
          <p:nvPr/>
        </p:nvSpPr>
        <p:spPr>
          <a:xfrm>
            <a:off x="711200" y="2353030"/>
            <a:ext cx="10620414"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&lt;dependency&gt;</a:t>
            </a:r>
          </a:p>
          <a:p>
            <a:r>
              <a:rPr lang="en-US" altLang="zh-CN" dirty="0"/>
              <a:t>  &lt;</a:t>
            </a:r>
            <a:r>
              <a:rPr lang="en-US" altLang="zh-CN" dirty="0" err="1"/>
              <a:t>groupId</a:t>
            </a:r>
            <a:r>
              <a:rPr lang="en-US" altLang="zh-CN" dirty="0"/>
              <a:t>&gt;</a:t>
            </a:r>
            <a:r>
              <a:rPr lang="en-US" altLang="zh-CN" dirty="0" err="1"/>
              <a:t>io.jsonwebtoken</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a:t>
            </a:r>
            <a:r>
              <a:rPr lang="en-US" altLang="zh-CN" dirty="0" err="1"/>
              <a:t>jjwt</a:t>
            </a:r>
            <a:r>
              <a:rPr lang="en-US" altLang="zh-CN" dirty="0"/>
              <a:t>&lt;/</a:t>
            </a:r>
            <a:r>
              <a:rPr lang="en-US" altLang="zh-CN" dirty="0" err="1"/>
              <a:t>artifactId</a:t>
            </a:r>
            <a:r>
              <a:rPr lang="en-US" altLang="zh-CN" dirty="0"/>
              <a:t>&gt;</a:t>
            </a:r>
          </a:p>
          <a:p>
            <a:r>
              <a:rPr lang="en-US" altLang="zh-CN" dirty="0"/>
              <a:t>  &lt;version&gt;0.9.0&lt;/version&gt;</a:t>
            </a:r>
          </a:p>
          <a:p>
            <a:r>
              <a:rPr lang="en-US" altLang="zh-CN" dirty="0"/>
              <a:t>&lt;/dependency&gt;</a:t>
            </a:r>
            <a:endParaRPr lang="zh-CN" altLang="en-US" dirty="0"/>
          </a:p>
        </p:txBody>
      </p:sp>
    </p:spTree>
    <p:extLst>
      <p:ext uri="{BB962C8B-B14F-4D97-AF65-F5344CB8AC3E}">
        <p14:creationId xmlns:p14="http://schemas.microsoft.com/office/powerpoint/2010/main" val="41673970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帮助你理解</a:t>
            </a:r>
            <a:endParaRPr lang="zh-CN" altLang="en-US" dirty="0"/>
          </a:p>
        </p:txBody>
      </p:sp>
      <p:sp>
        <p:nvSpPr>
          <p:cNvPr id="4" name="矩形 3"/>
          <p:cNvSpPr/>
          <p:nvPr/>
        </p:nvSpPr>
        <p:spPr>
          <a:xfrm>
            <a:off x="758784" y="4425699"/>
            <a:ext cx="10620415"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String </a:t>
            </a:r>
            <a:r>
              <a:rPr lang="en-US" altLang="zh-CN" dirty="0" err="1"/>
              <a:t>compactJwt</a:t>
            </a:r>
            <a:r>
              <a:rPr lang="en-US" altLang="zh-CN" dirty="0"/>
              <a:t>="eyJhbGciOiJIUzI1NiJ9.eyJqdGk...</a:t>
            </a:r>
            <a:r>
              <a:rPr lang="zh-CN" altLang="en-US" dirty="0"/>
              <a:t>之前生成的</a:t>
            </a:r>
            <a:r>
              <a:rPr lang="en-US" altLang="zh-CN" dirty="0"/>
              <a:t>token...";</a:t>
            </a:r>
          </a:p>
          <a:p>
            <a:r>
              <a:rPr lang="en-US" altLang="zh-CN" dirty="0"/>
              <a:t>Claims </a:t>
            </a:r>
            <a:r>
              <a:rPr lang="en-US" altLang="zh-CN" dirty="0" err="1"/>
              <a:t>claims</a:t>
            </a:r>
            <a:r>
              <a:rPr lang="en-US" altLang="zh-CN" dirty="0"/>
              <a:t> =</a:t>
            </a:r>
            <a:r>
              <a:rPr lang="en-US" altLang="zh-CN" dirty="0" err="1"/>
              <a:t>Jwts.parser</a:t>
            </a:r>
            <a:r>
              <a:rPr lang="en-US" altLang="zh-CN" dirty="0"/>
              <a:t>()</a:t>
            </a:r>
          </a:p>
          <a:p>
            <a:r>
              <a:rPr lang="en-US" altLang="zh-CN" dirty="0"/>
              <a:t>    .</a:t>
            </a:r>
            <a:r>
              <a:rPr lang="en-US" altLang="zh-CN" dirty="0" err="1"/>
              <a:t>setSigningKey</a:t>
            </a:r>
            <a:r>
              <a:rPr lang="en-US" altLang="zh-CN" dirty="0"/>
              <a:t>("</a:t>
            </a:r>
            <a:r>
              <a:rPr lang="en-US" altLang="zh-CN" dirty="0" err="1"/>
              <a:t>xm</a:t>
            </a:r>
            <a:r>
              <a:rPr lang="en-US" altLang="zh-CN" dirty="0"/>
              <a:t>") </a:t>
            </a:r>
          </a:p>
          <a:p>
            <a:r>
              <a:rPr lang="en-US" altLang="zh-CN" dirty="0"/>
              <a:t>    .</a:t>
            </a:r>
            <a:r>
              <a:rPr lang="en-US" altLang="zh-CN" dirty="0" err="1"/>
              <a:t>parseClaimsJws</a:t>
            </a:r>
            <a:r>
              <a:rPr lang="en-US" altLang="zh-CN" dirty="0"/>
              <a:t>(</a:t>
            </a:r>
            <a:r>
              <a:rPr lang="en-US" altLang="zh-CN" dirty="0" err="1"/>
              <a:t>compactJwt</a:t>
            </a:r>
            <a:r>
              <a:rPr lang="en-US" altLang="zh-CN" dirty="0"/>
              <a:t>)</a:t>
            </a:r>
          </a:p>
          <a:p>
            <a:r>
              <a:rPr lang="en-US" altLang="zh-CN" dirty="0"/>
              <a:t>    .</a:t>
            </a:r>
            <a:r>
              <a:rPr lang="en-US" altLang="zh-CN" dirty="0" err="1"/>
              <a:t>getBody</a:t>
            </a:r>
            <a:r>
              <a:rPr lang="en-US" altLang="zh-CN" dirty="0"/>
              <a:t>();</a:t>
            </a:r>
          </a:p>
          <a:p>
            <a:r>
              <a:rPr lang="en-US" altLang="zh-CN" dirty="0" err="1"/>
              <a:t>System.out.println</a:t>
            </a:r>
            <a:r>
              <a:rPr lang="en-US" altLang="zh-CN" dirty="0"/>
              <a:t>(claims); </a:t>
            </a:r>
          </a:p>
        </p:txBody>
      </p:sp>
      <p:sp>
        <p:nvSpPr>
          <p:cNvPr id="5" name="矩形 4"/>
          <p:cNvSpPr/>
          <p:nvPr/>
        </p:nvSpPr>
        <p:spPr>
          <a:xfrm>
            <a:off x="711200" y="1528201"/>
            <a:ext cx="10620415"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err="1"/>
              <a:t>JwtBuilder</a:t>
            </a:r>
            <a:r>
              <a:rPr lang="en-US" altLang="zh-CN" dirty="0"/>
              <a:t> builder= </a:t>
            </a:r>
            <a:r>
              <a:rPr lang="en-US" altLang="zh-CN" dirty="0" err="1"/>
              <a:t>Jwts.builder</a:t>
            </a:r>
            <a:r>
              <a:rPr lang="en-US" altLang="zh-CN" dirty="0"/>
              <a:t>()</a:t>
            </a:r>
          </a:p>
          <a:p>
            <a:r>
              <a:rPr lang="en-US" altLang="zh-CN" dirty="0"/>
              <a:t>	.</a:t>
            </a:r>
            <a:r>
              <a:rPr lang="en-US" altLang="zh-CN" dirty="0" err="1"/>
              <a:t>setId</a:t>
            </a:r>
            <a:r>
              <a:rPr lang="en-US" altLang="zh-CN" dirty="0"/>
              <a:t>("007") //</a:t>
            </a:r>
            <a:r>
              <a:rPr lang="zh-CN" altLang="en-US" dirty="0"/>
              <a:t>设置唯一编号</a:t>
            </a:r>
          </a:p>
          <a:p>
            <a:r>
              <a:rPr lang="zh-CN" altLang="en-US" dirty="0"/>
              <a:t>	</a:t>
            </a:r>
            <a:r>
              <a:rPr lang="en-US" altLang="zh-CN" dirty="0"/>
              <a:t>.</a:t>
            </a:r>
            <a:r>
              <a:rPr lang="en-US" altLang="zh-CN" dirty="0" err="1"/>
              <a:t>setSubject</a:t>
            </a:r>
            <a:r>
              <a:rPr lang="en-US" altLang="zh-CN" dirty="0"/>
              <a:t>("</a:t>
            </a:r>
            <a:r>
              <a:rPr lang="zh-CN" altLang="en-US" dirty="0"/>
              <a:t>小马</a:t>
            </a:r>
            <a:r>
              <a:rPr lang="en-US" altLang="zh-CN" dirty="0"/>
              <a:t>")//</a:t>
            </a:r>
            <a:r>
              <a:rPr lang="zh-CN" altLang="en-US" dirty="0"/>
              <a:t>设置主题 可以是</a:t>
            </a:r>
            <a:r>
              <a:rPr lang="en-US" altLang="zh-CN" dirty="0"/>
              <a:t>JSON</a:t>
            </a:r>
            <a:r>
              <a:rPr lang="zh-CN" altLang="en-US" dirty="0"/>
              <a:t>数据</a:t>
            </a:r>
          </a:p>
          <a:p>
            <a:r>
              <a:rPr lang="zh-CN" altLang="en-US" dirty="0"/>
              <a:t>	</a:t>
            </a:r>
            <a:r>
              <a:rPr lang="en-US" altLang="zh-CN" dirty="0"/>
              <a:t>.</a:t>
            </a:r>
            <a:r>
              <a:rPr lang="en-US" altLang="zh-CN" dirty="0" err="1"/>
              <a:t>setIssuedAt</a:t>
            </a:r>
            <a:r>
              <a:rPr lang="en-US" altLang="zh-CN" dirty="0"/>
              <a:t>(new Date())//</a:t>
            </a:r>
            <a:r>
              <a:rPr lang="zh-CN" altLang="en-US" dirty="0"/>
              <a:t>设置签发日期</a:t>
            </a:r>
          </a:p>
          <a:p>
            <a:r>
              <a:rPr lang="zh-CN" altLang="en-US" dirty="0"/>
              <a:t>    </a:t>
            </a:r>
            <a:r>
              <a:rPr lang="en-US" altLang="zh-CN" dirty="0"/>
              <a:t>.</a:t>
            </a:r>
            <a:r>
              <a:rPr lang="en-US" altLang="zh-CN" dirty="0" err="1"/>
              <a:t>setExpiration</a:t>
            </a:r>
            <a:r>
              <a:rPr lang="en-US" altLang="zh-CN" dirty="0"/>
              <a:t>(new Date(</a:t>
            </a:r>
            <a:r>
              <a:rPr lang="en-US" altLang="zh-CN" dirty="0" err="1"/>
              <a:t>System.currentTimeMillis</a:t>
            </a:r>
            <a:r>
              <a:rPr lang="en-US" altLang="zh-CN" dirty="0"/>
              <a:t>()+3600))//</a:t>
            </a:r>
            <a:r>
              <a:rPr lang="zh-CN" altLang="en-US" dirty="0"/>
              <a:t>设置过期时间 </a:t>
            </a:r>
          </a:p>
          <a:p>
            <a:r>
              <a:rPr lang="zh-CN" altLang="en-US" dirty="0"/>
              <a:t>	</a:t>
            </a:r>
            <a:r>
              <a:rPr lang="en-US" altLang="zh-CN" dirty="0"/>
              <a:t>.</a:t>
            </a:r>
            <a:r>
              <a:rPr lang="en-US" altLang="zh-CN" dirty="0" err="1"/>
              <a:t>signWith</a:t>
            </a:r>
            <a:r>
              <a:rPr lang="en-US" altLang="zh-CN" dirty="0"/>
              <a:t>(SignatureAlgorithm.HS256,"xm");//</a:t>
            </a:r>
            <a:r>
              <a:rPr lang="zh-CN" altLang="en-US" dirty="0"/>
              <a:t>设置签名 使用</a:t>
            </a:r>
            <a:r>
              <a:rPr lang="en-US" altLang="zh-CN" dirty="0"/>
              <a:t>HS256</a:t>
            </a:r>
            <a:r>
              <a:rPr lang="zh-CN" altLang="en-US" dirty="0"/>
              <a:t>算法，并设置</a:t>
            </a:r>
            <a:r>
              <a:rPr lang="en-US" altLang="zh-CN" dirty="0" err="1"/>
              <a:t>SecretKey</a:t>
            </a:r>
            <a:r>
              <a:rPr lang="en-US" altLang="zh-CN" dirty="0"/>
              <a:t>(</a:t>
            </a:r>
            <a:r>
              <a:rPr lang="zh-CN" altLang="en-US" dirty="0"/>
              <a:t>字符串</a:t>
            </a:r>
            <a:r>
              <a:rPr lang="en-US" altLang="zh-CN" dirty="0"/>
              <a:t>)</a:t>
            </a:r>
          </a:p>
          <a:p>
            <a:r>
              <a:rPr lang="en-US" altLang="zh-CN" dirty="0"/>
              <a:t>//</a:t>
            </a:r>
            <a:r>
              <a:rPr lang="zh-CN" altLang="en-US" dirty="0"/>
              <a:t>构建 并返回一个字符串</a:t>
            </a:r>
          </a:p>
          <a:p>
            <a:r>
              <a:rPr lang="en-US" altLang="zh-CN" dirty="0" err="1"/>
              <a:t>System.out.println</a:t>
            </a:r>
            <a:r>
              <a:rPr lang="en-US" altLang="zh-CN" dirty="0"/>
              <a:t>( </a:t>
            </a:r>
            <a:r>
              <a:rPr lang="en-US" altLang="zh-CN" dirty="0" err="1"/>
              <a:t>builder.compact</a:t>
            </a:r>
            <a:r>
              <a:rPr lang="en-US" altLang="zh-CN" dirty="0"/>
              <a:t>() );</a:t>
            </a:r>
          </a:p>
        </p:txBody>
      </p:sp>
      <p:sp>
        <p:nvSpPr>
          <p:cNvPr id="6" name="文本框 5"/>
          <p:cNvSpPr txBox="1"/>
          <p:nvPr/>
        </p:nvSpPr>
        <p:spPr>
          <a:xfrm>
            <a:off x="7663727" y="1840376"/>
            <a:ext cx="3135795" cy="584775"/>
          </a:xfrm>
          <a:prstGeom prst="rect">
            <a:avLst/>
          </a:prstGeom>
          <a:noFill/>
        </p:spPr>
        <p:txBody>
          <a:bodyPr wrap="none" rtlCol="0">
            <a:spAutoFit/>
          </a:bodyPr>
          <a:lstStyle/>
          <a:p>
            <a:r>
              <a:rPr lang="zh-CN" altLang="en-US" sz="3200" b="1" i="0" dirty="0" smtClean="0">
                <a:solidFill>
                  <a:srgbClr val="FF0000"/>
                </a:solidFill>
              </a:rPr>
              <a:t>创建</a:t>
            </a:r>
            <a:r>
              <a:rPr lang="en-US" altLang="zh-CN" sz="3200" b="1" i="0" dirty="0" smtClean="0">
                <a:solidFill>
                  <a:srgbClr val="FF0000"/>
                </a:solidFill>
              </a:rPr>
              <a:t>token</a:t>
            </a:r>
            <a:r>
              <a:rPr lang="zh-CN" altLang="en-US" sz="3200" b="1" i="0" dirty="0" smtClean="0">
                <a:solidFill>
                  <a:srgbClr val="FF0000"/>
                </a:solidFill>
              </a:rPr>
              <a:t>例子</a:t>
            </a:r>
            <a:endParaRPr lang="zh-CN" altLang="en-US" sz="3200" b="1" i="0" dirty="0">
              <a:solidFill>
                <a:srgbClr val="FF0000"/>
              </a:solidFill>
            </a:endParaRPr>
          </a:p>
        </p:txBody>
      </p:sp>
      <p:sp>
        <p:nvSpPr>
          <p:cNvPr id="7" name="文本框 6"/>
          <p:cNvSpPr txBox="1"/>
          <p:nvPr/>
        </p:nvSpPr>
        <p:spPr>
          <a:xfrm>
            <a:off x="7663726" y="5302862"/>
            <a:ext cx="3135795" cy="584775"/>
          </a:xfrm>
          <a:prstGeom prst="rect">
            <a:avLst/>
          </a:prstGeom>
          <a:noFill/>
        </p:spPr>
        <p:txBody>
          <a:bodyPr wrap="none" rtlCol="0">
            <a:spAutoFit/>
          </a:bodyPr>
          <a:lstStyle/>
          <a:p>
            <a:r>
              <a:rPr lang="zh-CN" altLang="en-US" sz="3200" b="1" i="0" dirty="0">
                <a:solidFill>
                  <a:srgbClr val="FF0000"/>
                </a:solidFill>
              </a:rPr>
              <a:t>解析</a:t>
            </a:r>
            <a:r>
              <a:rPr lang="en-US" altLang="zh-CN" sz="3200" b="1" i="0" dirty="0" smtClean="0">
                <a:solidFill>
                  <a:srgbClr val="FF0000"/>
                </a:solidFill>
              </a:rPr>
              <a:t>token</a:t>
            </a:r>
            <a:r>
              <a:rPr lang="zh-CN" altLang="en-US" sz="3200" b="1" i="0" dirty="0" smtClean="0">
                <a:solidFill>
                  <a:srgbClr val="FF0000"/>
                </a:solidFill>
              </a:rPr>
              <a:t>例子</a:t>
            </a:r>
            <a:endParaRPr lang="zh-CN" altLang="en-US" sz="3200" b="1" i="0" dirty="0">
              <a:solidFill>
                <a:srgbClr val="FF0000"/>
              </a:solidFill>
            </a:endParaRPr>
          </a:p>
        </p:txBody>
      </p:sp>
    </p:spTree>
    <p:extLst>
      <p:ext uri="{BB962C8B-B14F-4D97-AF65-F5344CB8AC3E}">
        <p14:creationId xmlns:p14="http://schemas.microsoft.com/office/powerpoint/2010/main" val="101679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Spring </a:t>
            </a:r>
            <a:r>
              <a:rPr lang="en-US" altLang="zh-CN" b="1" dirty="0" smtClean="0"/>
              <a:t>cloud</a:t>
            </a:r>
            <a:endParaRPr lang="zh-CN" altLang="en-US" dirty="0"/>
          </a:p>
        </p:txBody>
      </p:sp>
      <p:sp>
        <p:nvSpPr>
          <p:cNvPr id="3" name="内容占位符 2"/>
          <p:cNvSpPr>
            <a:spLocks noGrp="1"/>
          </p:cNvSpPr>
          <p:nvPr>
            <p:ph idx="1"/>
          </p:nvPr>
        </p:nvSpPr>
        <p:spPr/>
        <p:txBody>
          <a:bodyPr/>
          <a:lstStyle/>
          <a:p>
            <a:r>
              <a:rPr lang="en-US" altLang="zh-CN" dirty="0"/>
              <a:t>Spring cloud </a:t>
            </a:r>
            <a:r>
              <a:rPr lang="zh-CN" altLang="en-US" dirty="0"/>
              <a:t>流应用程序启动器是基于 </a:t>
            </a:r>
            <a:r>
              <a:rPr lang="en-US" altLang="zh-CN" dirty="0"/>
              <a:t>Spring Boot </a:t>
            </a:r>
            <a:r>
              <a:rPr lang="zh-CN" altLang="en-US" dirty="0"/>
              <a:t>的 </a:t>
            </a:r>
            <a:r>
              <a:rPr lang="en-US" altLang="zh-CN" dirty="0"/>
              <a:t>Spring </a:t>
            </a:r>
            <a:r>
              <a:rPr lang="zh-CN" altLang="en-US" dirty="0"/>
              <a:t>集成应用程序，提供与外部系统的集成</a:t>
            </a:r>
            <a:r>
              <a:rPr lang="zh-CN" altLang="en-US" dirty="0" smtClean="0"/>
              <a:t>。</a:t>
            </a:r>
            <a:endParaRPr lang="en-US" altLang="zh-CN" dirty="0" smtClean="0"/>
          </a:p>
          <a:p>
            <a:r>
              <a:rPr lang="en-US" altLang="zh-CN" dirty="0" smtClean="0"/>
              <a:t>Spring </a:t>
            </a:r>
            <a:r>
              <a:rPr lang="en-US" altLang="zh-CN" dirty="0"/>
              <a:t>cloud Task</a:t>
            </a:r>
            <a:r>
              <a:rPr lang="zh-CN" altLang="en-US" dirty="0"/>
              <a:t>，一个生命周期短暂的微服务框架，用于快速构建执行有限数据处理的应用程序。</a:t>
            </a:r>
          </a:p>
        </p:txBody>
      </p:sp>
    </p:spTree>
    <p:extLst>
      <p:ext uri="{BB962C8B-B14F-4D97-AF65-F5344CB8AC3E}">
        <p14:creationId xmlns:p14="http://schemas.microsoft.com/office/powerpoint/2010/main" val="32477510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2193" y="509286"/>
            <a:ext cx="8113854" cy="6247864"/>
          </a:xfrm>
          <a:prstGeom prst="rect">
            <a:avLst/>
          </a:prstGeom>
        </p:spPr>
        <p:txBody>
          <a:bodyPr wrap="square">
            <a:spAutoFit/>
          </a:bodyPr>
          <a:lstStyle/>
          <a:p>
            <a:r>
              <a:rPr lang="en-US" altLang="zh-CN" sz="800" dirty="0"/>
              <a:t>package </a:t>
            </a:r>
            <a:r>
              <a:rPr lang="en-US" altLang="zh-CN" sz="800" dirty="0" err="1"/>
              <a:t>com.changgou.system.util</a:t>
            </a:r>
            <a:r>
              <a:rPr lang="en-US" altLang="zh-CN" sz="800" dirty="0"/>
              <a:t>;</a:t>
            </a:r>
          </a:p>
          <a:p>
            <a:r>
              <a:rPr lang="en-US" altLang="zh-CN" sz="800" dirty="0"/>
              <a:t>import </a:t>
            </a:r>
            <a:r>
              <a:rPr lang="en-US" altLang="zh-CN" sz="800" dirty="0" err="1"/>
              <a:t>io.jsonwebtoken.JwtBuilder</a:t>
            </a:r>
            <a:r>
              <a:rPr lang="en-US" altLang="zh-CN" sz="800" dirty="0"/>
              <a:t>;</a:t>
            </a:r>
          </a:p>
          <a:p>
            <a:r>
              <a:rPr lang="en-US" altLang="zh-CN" sz="800" dirty="0"/>
              <a:t>import </a:t>
            </a:r>
            <a:r>
              <a:rPr lang="en-US" altLang="zh-CN" sz="800" dirty="0" err="1"/>
              <a:t>io.jsonwebtoken.Jwts</a:t>
            </a:r>
            <a:r>
              <a:rPr lang="en-US" altLang="zh-CN" sz="800" dirty="0"/>
              <a:t>;</a:t>
            </a:r>
          </a:p>
          <a:p>
            <a:r>
              <a:rPr lang="en-US" altLang="zh-CN" sz="800" dirty="0"/>
              <a:t>import </a:t>
            </a:r>
            <a:r>
              <a:rPr lang="en-US" altLang="zh-CN" sz="800" dirty="0" err="1"/>
              <a:t>io.jsonwebtoken.SignatureAlgorithm</a:t>
            </a:r>
            <a:r>
              <a:rPr lang="en-US" altLang="zh-CN" sz="800" dirty="0"/>
              <a:t>;</a:t>
            </a:r>
          </a:p>
          <a:p>
            <a:r>
              <a:rPr lang="en-US" altLang="zh-CN" sz="800" dirty="0"/>
              <a:t>import </a:t>
            </a:r>
            <a:r>
              <a:rPr lang="en-US" altLang="zh-CN" sz="800" dirty="0" err="1"/>
              <a:t>javax.crypto.SecretKey</a:t>
            </a:r>
            <a:r>
              <a:rPr lang="en-US" altLang="zh-CN" sz="800" dirty="0"/>
              <a:t>;</a:t>
            </a:r>
          </a:p>
          <a:p>
            <a:r>
              <a:rPr lang="en-US" altLang="zh-CN" sz="800" dirty="0"/>
              <a:t>import </a:t>
            </a:r>
            <a:r>
              <a:rPr lang="en-US" altLang="zh-CN" sz="800" dirty="0" err="1"/>
              <a:t>javax.crypto.spec.SecretKeySpec</a:t>
            </a:r>
            <a:r>
              <a:rPr lang="en-US" altLang="zh-CN" sz="800" dirty="0"/>
              <a:t>;</a:t>
            </a:r>
          </a:p>
          <a:p>
            <a:r>
              <a:rPr lang="en-US" altLang="zh-CN" sz="800" dirty="0"/>
              <a:t>import java.util.Base64;</a:t>
            </a:r>
          </a:p>
          <a:p>
            <a:r>
              <a:rPr lang="en-US" altLang="zh-CN" sz="800" dirty="0"/>
              <a:t>import </a:t>
            </a:r>
            <a:r>
              <a:rPr lang="en-US" altLang="zh-CN" sz="800" dirty="0" err="1"/>
              <a:t>java.util.Date</a:t>
            </a:r>
            <a:r>
              <a:rPr lang="en-US" altLang="zh-CN" sz="800" dirty="0"/>
              <a:t>;</a:t>
            </a:r>
          </a:p>
          <a:p>
            <a:r>
              <a:rPr lang="en-US" altLang="zh-CN" sz="800" dirty="0"/>
              <a:t>/**</a:t>
            </a:r>
          </a:p>
          <a:p>
            <a:r>
              <a:rPr lang="en-US" altLang="zh-CN" sz="800" dirty="0"/>
              <a:t> * JWT</a:t>
            </a:r>
            <a:r>
              <a:rPr lang="zh-CN" altLang="en-US" sz="800" dirty="0"/>
              <a:t>工具类</a:t>
            </a:r>
          </a:p>
          <a:p>
            <a:r>
              <a:rPr lang="zh-CN" altLang="en-US" sz="800" dirty="0"/>
              <a:t> *</a:t>
            </a:r>
            <a:r>
              <a:rPr lang="en-US" altLang="zh-CN" sz="800" dirty="0"/>
              <a:t>/</a:t>
            </a:r>
          </a:p>
          <a:p>
            <a:r>
              <a:rPr lang="en-US" altLang="zh-CN" sz="800" dirty="0"/>
              <a:t>public class </a:t>
            </a:r>
            <a:r>
              <a:rPr lang="en-US" altLang="zh-CN" sz="800" dirty="0" err="1"/>
              <a:t>JwtUtil</a:t>
            </a:r>
            <a:r>
              <a:rPr lang="en-US" altLang="zh-CN" sz="800" dirty="0"/>
              <a:t> {</a:t>
            </a:r>
          </a:p>
          <a:p>
            <a:r>
              <a:rPr lang="en-US" altLang="zh-CN" sz="800" dirty="0"/>
              <a:t>​</a:t>
            </a:r>
          </a:p>
          <a:p>
            <a:r>
              <a:rPr lang="en-US" altLang="zh-CN" sz="800" dirty="0"/>
              <a:t>    //</a:t>
            </a:r>
            <a:r>
              <a:rPr lang="zh-CN" altLang="en-US" sz="800" dirty="0"/>
              <a:t>有效期为</a:t>
            </a:r>
          </a:p>
          <a:p>
            <a:r>
              <a:rPr lang="zh-CN" altLang="en-US" sz="800" dirty="0"/>
              <a:t>    </a:t>
            </a:r>
            <a:r>
              <a:rPr lang="en-US" altLang="zh-CN" sz="800" dirty="0"/>
              <a:t>public static final Long JWT_TTL = 3600000L;// 60 * 60 *1000  </a:t>
            </a:r>
            <a:r>
              <a:rPr lang="zh-CN" altLang="en-US" sz="800" dirty="0"/>
              <a:t>一个小时</a:t>
            </a:r>
          </a:p>
          <a:p>
            <a:r>
              <a:rPr lang="zh-CN" altLang="en-US" sz="800" dirty="0"/>
              <a:t>    </a:t>
            </a:r>
            <a:r>
              <a:rPr lang="en-US" altLang="zh-CN" sz="800" dirty="0"/>
              <a:t>//</a:t>
            </a:r>
            <a:r>
              <a:rPr lang="zh-CN" altLang="en-US" sz="800" dirty="0"/>
              <a:t>设置秘钥明文</a:t>
            </a:r>
          </a:p>
          <a:p>
            <a:r>
              <a:rPr lang="zh-CN" altLang="en-US" sz="800" dirty="0"/>
              <a:t>    </a:t>
            </a:r>
            <a:r>
              <a:rPr lang="en-US" altLang="zh-CN" sz="800" dirty="0"/>
              <a:t>public static final String JWT_KEY = "</a:t>
            </a:r>
            <a:r>
              <a:rPr lang="en-US" altLang="zh-CN" sz="800" dirty="0" err="1"/>
              <a:t>itcast</a:t>
            </a:r>
            <a:r>
              <a:rPr lang="en-US" altLang="zh-CN" sz="800" dirty="0"/>
              <a:t>";</a:t>
            </a:r>
          </a:p>
          <a:p>
            <a:r>
              <a:rPr lang="en-US" altLang="zh-CN" sz="800" dirty="0"/>
              <a:t>​</a:t>
            </a:r>
          </a:p>
          <a:p>
            <a:r>
              <a:rPr lang="en-US" altLang="zh-CN" sz="800" dirty="0" smtClean="0"/>
              <a:t>public </a:t>
            </a:r>
            <a:r>
              <a:rPr lang="en-US" altLang="zh-CN" sz="800" dirty="0"/>
              <a:t>static String </a:t>
            </a:r>
            <a:r>
              <a:rPr lang="en-US" altLang="zh-CN" sz="800" dirty="0" err="1"/>
              <a:t>createJWT</a:t>
            </a:r>
            <a:r>
              <a:rPr lang="en-US" altLang="zh-CN" sz="800" dirty="0"/>
              <a:t>(String id, String subject, Long </a:t>
            </a:r>
            <a:r>
              <a:rPr lang="en-US" altLang="zh-CN" sz="800" dirty="0" err="1"/>
              <a:t>ttlMillis</a:t>
            </a:r>
            <a:r>
              <a:rPr lang="en-US" altLang="zh-CN" sz="800" dirty="0"/>
              <a:t>) {</a:t>
            </a:r>
          </a:p>
          <a:p>
            <a:r>
              <a:rPr lang="en-US" altLang="zh-CN" sz="800" dirty="0"/>
              <a:t>​</a:t>
            </a:r>
          </a:p>
          <a:p>
            <a:r>
              <a:rPr lang="en-US" altLang="zh-CN" sz="800" dirty="0"/>
              <a:t>        </a:t>
            </a:r>
            <a:r>
              <a:rPr lang="en-US" altLang="zh-CN" sz="800" dirty="0" err="1"/>
              <a:t>SignatureAlgorithm</a:t>
            </a:r>
            <a:r>
              <a:rPr lang="en-US" altLang="zh-CN" sz="800" dirty="0"/>
              <a:t> </a:t>
            </a:r>
            <a:r>
              <a:rPr lang="en-US" altLang="zh-CN" sz="800" dirty="0" err="1"/>
              <a:t>signatureAlgorithm</a:t>
            </a:r>
            <a:r>
              <a:rPr lang="en-US" altLang="zh-CN" sz="800" dirty="0"/>
              <a:t> = SignatureAlgorithm.HS256;</a:t>
            </a:r>
          </a:p>
          <a:p>
            <a:r>
              <a:rPr lang="en-US" altLang="zh-CN" sz="800" dirty="0"/>
              <a:t>        long </a:t>
            </a:r>
            <a:r>
              <a:rPr lang="en-US" altLang="zh-CN" sz="800" dirty="0" err="1"/>
              <a:t>nowMillis</a:t>
            </a:r>
            <a:r>
              <a:rPr lang="en-US" altLang="zh-CN" sz="800" dirty="0"/>
              <a:t> = </a:t>
            </a:r>
            <a:r>
              <a:rPr lang="en-US" altLang="zh-CN" sz="800" dirty="0" err="1"/>
              <a:t>System.currentTimeMillis</a:t>
            </a:r>
            <a:r>
              <a:rPr lang="en-US" altLang="zh-CN" sz="800" dirty="0"/>
              <a:t>();</a:t>
            </a:r>
          </a:p>
          <a:p>
            <a:r>
              <a:rPr lang="en-US" altLang="zh-CN" sz="800" dirty="0"/>
              <a:t>        Date now = new Date(</a:t>
            </a:r>
            <a:r>
              <a:rPr lang="en-US" altLang="zh-CN" sz="800" dirty="0" err="1"/>
              <a:t>nowMillis</a:t>
            </a:r>
            <a:r>
              <a:rPr lang="en-US" altLang="zh-CN" sz="800" dirty="0"/>
              <a:t>);</a:t>
            </a:r>
          </a:p>
          <a:p>
            <a:r>
              <a:rPr lang="en-US" altLang="zh-CN" sz="800" dirty="0"/>
              <a:t>        if(</a:t>
            </a:r>
            <a:r>
              <a:rPr lang="en-US" altLang="zh-CN" sz="800" dirty="0" err="1"/>
              <a:t>ttlMillis</a:t>
            </a:r>
            <a:r>
              <a:rPr lang="en-US" altLang="zh-CN" sz="800" dirty="0"/>
              <a:t>==null){</a:t>
            </a:r>
          </a:p>
          <a:p>
            <a:r>
              <a:rPr lang="en-US" altLang="zh-CN" sz="800" dirty="0"/>
              <a:t>            </a:t>
            </a:r>
            <a:r>
              <a:rPr lang="en-US" altLang="zh-CN" sz="800" dirty="0" err="1"/>
              <a:t>ttlMillis</a:t>
            </a:r>
            <a:r>
              <a:rPr lang="en-US" altLang="zh-CN" sz="800" dirty="0"/>
              <a:t>=</a:t>
            </a:r>
            <a:r>
              <a:rPr lang="en-US" altLang="zh-CN" sz="800" dirty="0" err="1"/>
              <a:t>JwtUtil.JWT_TTL</a:t>
            </a:r>
            <a:r>
              <a:rPr lang="en-US" altLang="zh-CN" sz="800" dirty="0"/>
              <a:t>;</a:t>
            </a:r>
          </a:p>
          <a:p>
            <a:r>
              <a:rPr lang="en-US" altLang="zh-CN" sz="800" dirty="0"/>
              <a:t>        }</a:t>
            </a:r>
          </a:p>
          <a:p>
            <a:r>
              <a:rPr lang="en-US" altLang="zh-CN" sz="800" dirty="0"/>
              <a:t>        long </a:t>
            </a:r>
            <a:r>
              <a:rPr lang="en-US" altLang="zh-CN" sz="800" dirty="0" err="1"/>
              <a:t>expMillis</a:t>
            </a:r>
            <a:r>
              <a:rPr lang="en-US" altLang="zh-CN" sz="800" dirty="0"/>
              <a:t> = </a:t>
            </a:r>
            <a:r>
              <a:rPr lang="en-US" altLang="zh-CN" sz="800" dirty="0" err="1"/>
              <a:t>nowMillis</a:t>
            </a:r>
            <a:r>
              <a:rPr lang="en-US" altLang="zh-CN" sz="800" dirty="0"/>
              <a:t> + </a:t>
            </a:r>
            <a:r>
              <a:rPr lang="en-US" altLang="zh-CN" sz="800" dirty="0" err="1"/>
              <a:t>ttlMillis</a:t>
            </a:r>
            <a:r>
              <a:rPr lang="en-US" altLang="zh-CN" sz="800" dirty="0"/>
              <a:t>;</a:t>
            </a:r>
          </a:p>
          <a:p>
            <a:r>
              <a:rPr lang="en-US" altLang="zh-CN" sz="800" dirty="0"/>
              <a:t>        Date </a:t>
            </a:r>
            <a:r>
              <a:rPr lang="en-US" altLang="zh-CN" sz="800" dirty="0" err="1"/>
              <a:t>expDate</a:t>
            </a:r>
            <a:r>
              <a:rPr lang="en-US" altLang="zh-CN" sz="800" dirty="0"/>
              <a:t> = new Date(</a:t>
            </a:r>
            <a:r>
              <a:rPr lang="en-US" altLang="zh-CN" sz="800" dirty="0" err="1"/>
              <a:t>expMillis</a:t>
            </a:r>
            <a:r>
              <a:rPr lang="en-US" altLang="zh-CN" sz="800" dirty="0"/>
              <a:t>);</a:t>
            </a:r>
          </a:p>
          <a:p>
            <a:r>
              <a:rPr lang="en-US" altLang="zh-CN" sz="800" dirty="0"/>
              <a:t>        </a:t>
            </a:r>
            <a:r>
              <a:rPr lang="en-US" altLang="zh-CN" sz="800" dirty="0" err="1"/>
              <a:t>SecretKey</a:t>
            </a:r>
            <a:r>
              <a:rPr lang="en-US" altLang="zh-CN" sz="800" dirty="0"/>
              <a:t> </a:t>
            </a:r>
            <a:r>
              <a:rPr lang="en-US" altLang="zh-CN" sz="800" dirty="0" err="1"/>
              <a:t>secretKey</a:t>
            </a:r>
            <a:r>
              <a:rPr lang="en-US" altLang="zh-CN" sz="800" dirty="0"/>
              <a:t> = </a:t>
            </a:r>
            <a:r>
              <a:rPr lang="en-US" altLang="zh-CN" sz="800" dirty="0" err="1"/>
              <a:t>generalKey</a:t>
            </a:r>
            <a:r>
              <a:rPr lang="en-US" altLang="zh-CN" sz="800" dirty="0"/>
              <a:t>();</a:t>
            </a:r>
          </a:p>
          <a:p>
            <a:r>
              <a:rPr lang="en-US" altLang="zh-CN" sz="800" dirty="0"/>
              <a:t>​</a:t>
            </a:r>
          </a:p>
          <a:p>
            <a:r>
              <a:rPr lang="en-US" altLang="zh-CN" sz="800" dirty="0"/>
              <a:t>        </a:t>
            </a:r>
            <a:r>
              <a:rPr lang="en-US" altLang="zh-CN" sz="800" dirty="0" err="1"/>
              <a:t>JwtBuilder</a:t>
            </a:r>
            <a:r>
              <a:rPr lang="en-US" altLang="zh-CN" sz="800" dirty="0"/>
              <a:t> builder = </a:t>
            </a:r>
            <a:r>
              <a:rPr lang="en-US" altLang="zh-CN" sz="800" dirty="0" err="1"/>
              <a:t>Jwts.builder</a:t>
            </a:r>
            <a:r>
              <a:rPr lang="en-US" altLang="zh-CN" sz="800" dirty="0"/>
              <a:t>()</a:t>
            </a:r>
          </a:p>
          <a:p>
            <a:r>
              <a:rPr lang="en-US" altLang="zh-CN" sz="800" dirty="0"/>
              <a:t>                .</a:t>
            </a:r>
            <a:r>
              <a:rPr lang="en-US" altLang="zh-CN" sz="800" dirty="0" err="1"/>
              <a:t>setId</a:t>
            </a:r>
            <a:r>
              <a:rPr lang="en-US" altLang="zh-CN" sz="800" dirty="0"/>
              <a:t>(id)              //</a:t>
            </a:r>
            <a:r>
              <a:rPr lang="zh-CN" altLang="en-US" sz="800" dirty="0"/>
              <a:t>唯一的</a:t>
            </a:r>
            <a:r>
              <a:rPr lang="en-US" altLang="zh-CN" sz="800" dirty="0"/>
              <a:t>ID</a:t>
            </a:r>
          </a:p>
          <a:p>
            <a:r>
              <a:rPr lang="en-US" altLang="zh-CN" sz="800" dirty="0"/>
              <a:t>                .</a:t>
            </a:r>
            <a:r>
              <a:rPr lang="en-US" altLang="zh-CN" sz="800" dirty="0" err="1"/>
              <a:t>setSubject</a:t>
            </a:r>
            <a:r>
              <a:rPr lang="en-US" altLang="zh-CN" sz="800" dirty="0"/>
              <a:t>(subject)   // </a:t>
            </a:r>
            <a:r>
              <a:rPr lang="zh-CN" altLang="en-US" sz="800" dirty="0"/>
              <a:t>主题  可以是</a:t>
            </a:r>
            <a:r>
              <a:rPr lang="en-US" altLang="zh-CN" sz="800" dirty="0"/>
              <a:t>JSON</a:t>
            </a:r>
            <a:r>
              <a:rPr lang="zh-CN" altLang="en-US" sz="800" dirty="0"/>
              <a:t>数据</a:t>
            </a:r>
          </a:p>
          <a:p>
            <a:r>
              <a:rPr lang="zh-CN" altLang="en-US" sz="800" dirty="0"/>
              <a:t>                </a:t>
            </a:r>
            <a:r>
              <a:rPr lang="en-US" altLang="zh-CN" sz="800" dirty="0"/>
              <a:t>.</a:t>
            </a:r>
            <a:r>
              <a:rPr lang="en-US" altLang="zh-CN" sz="800" dirty="0" err="1"/>
              <a:t>setIssuer</a:t>
            </a:r>
            <a:r>
              <a:rPr lang="en-US" altLang="zh-CN" sz="800" dirty="0"/>
              <a:t>("admin")     // </a:t>
            </a:r>
            <a:r>
              <a:rPr lang="zh-CN" altLang="en-US" sz="800" dirty="0"/>
              <a:t>签发者</a:t>
            </a:r>
          </a:p>
          <a:p>
            <a:r>
              <a:rPr lang="zh-CN" altLang="en-US" sz="800" dirty="0"/>
              <a:t>                </a:t>
            </a:r>
            <a:r>
              <a:rPr lang="en-US" altLang="zh-CN" sz="800" dirty="0"/>
              <a:t>.</a:t>
            </a:r>
            <a:r>
              <a:rPr lang="en-US" altLang="zh-CN" sz="800" dirty="0" err="1"/>
              <a:t>setIssuedAt</a:t>
            </a:r>
            <a:r>
              <a:rPr lang="en-US" altLang="zh-CN" sz="800" dirty="0"/>
              <a:t>(now)      // </a:t>
            </a:r>
            <a:r>
              <a:rPr lang="zh-CN" altLang="en-US" sz="800" dirty="0"/>
              <a:t>签发时间</a:t>
            </a:r>
          </a:p>
          <a:p>
            <a:r>
              <a:rPr lang="zh-CN" altLang="en-US" sz="800" dirty="0"/>
              <a:t>                </a:t>
            </a:r>
            <a:r>
              <a:rPr lang="en-US" altLang="zh-CN" sz="800" dirty="0"/>
              <a:t>.</a:t>
            </a:r>
            <a:r>
              <a:rPr lang="en-US" altLang="zh-CN" sz="800" dirty="0" err="1"/>
              <a:t>signWith</a:t>
            </a:r>
            <a:r>
              <a:rPr lang="en-US" altLang="zh-CN" sz="800" dirty="0"/>
              <a:t>(</a:t>
            </a:r>
            <a:r>
              <a:rPr lang="en-US" altLang="zh-CN" sz="800" dirty="0" err="1"/>
              <a:t>signatureAlgorithm</a:t>
            </a:r>
            <a:r>
              <a:rPr lang="en-US" altLang="zh-CN" sz="800" dirty="0"/>
              <a:t>, </a:t>
            </a:r>
            <a:r>
              <a:rPr lang="en-US" altLang="zh-CN" sz="800" dirty="0" err="1"/>
              <a:t>secretKey</a:t>
            </a:r>
            <a:r>
              <a:rPr lang="en-US" altLang="zh-CN" sz="800" dirty="0"/>
              <a:t>) //</a:t>
            </a:r>
            <a:r>
              <a:rPr lang="zh-CN" altLang="en-US" sz="800" dirty="0"/>
              <a:t>使用</a:t>
            </a:r>
            <a:r>
              <a:rPr lang="en-US" altLang="zh-CN" sz="800" dirty="0"/>
              <a:t>HS256</a:t>
            </a:r>
            <a:r>
              <a:rPr lang="zh-CN" altLang="en-US" sz="800" dirty="0"/>
              <a:t>对称加密算法签名</a:t>
            </a:r>
            <a:r>
              <a:rPr lang="en-US" altLang="zh-CN" sz="800" dirty="0"/>
              <a:t>, </a:t>
            </a:r>
            <a:r>
              <a:rPr lang="zh-CN" altLang="en-US" sz="800" dirty="0"/>
              <a:t>第二个参数为秘钥</a:t>
            </a:r>
          </a:p>
          <a:p>
            <a:r>
              <a:rPr lang="zh-CN" altLang="en-US" sz="800" dirty="0"/>
              <a:t>                </a:t>
            </a:r>
            <a:r>
              <a:rPr lang="en-US" altLang="zh-CN" sz="800" dirty="0"/>
              <a:t>.</a:t>
            </a:r>
            <a:r>
              <a:rPr lang="en-US" altLang="zh-CN" sz="800" dirty="0" err="1"/>
              <a:t>setExpiration</a:t>
            </a:r>
            <a:r>
              <a:rPr lang="en-US" altLang="zh-CN" sz="800" dirty="0"/>
              <a:t>(</a:t>
            </a:r>
            <a:r>
              <a:rPr lang="en-US" altLang="zh-CN" sz="800" dirty="0" err="1"/>
              <a:t>expDate</a:t>
            </a:r>
            <a:r>
              <a:rPr lang="en-US" altLang="zh-CN" sz="800" dirty="0"/>
              <a:t>);// </a:t>
            </a:r>
            <a:r>
              <a:rPr lang="zh-CN" altLang="en-US" sz="800" dirty="0"/>
              <a:t>设置过期时间</a:t>
            </a:r>
          </a:p>
          <a:p>
            <a:r>
              <a:rPr lang="zh-CN" altLang="en-US" sz="800" dirty="0"/>
              <a:t>        </a:t>
            </a:r>
            <a:r>
              <a:rPr lang="en-US" altLang="zh-CN" sz="800" dirty="0"/>
              <a:t>return </a:t>
            </a:r>
            <a:r>
              <a:rPr lang="en-US" altLang="zh-CN" sz="800" dirty="0" err="1"/>
              <a:t>builder.compact</a:t>
            </a:r>
            <a:r>
              <a:rPr lang="en-US" altLang="zh-CN" sz="800" dirty="0"/>
              <a:t>();</a:t>
            </a:r>
          </a:p>
          <a:p>
            <a:r>
              <a:rPr lang="en-US" altLang="zh-CN" sz="800" dirty="0"/>
              <a:t>    }</a:t>
            </a:r>
          </a:p>
          <a:p>
            <a:r>
              <a:rPr lang="en-US" altLang="zh-CN" sz="800" dirty="0"/>
              <a:t>​</a:t>
            </a:r>
          </a:p>
          <a:p>
            <a:r>
              <a:rPr lang="en-US" altLang="zh-CN" sz="800" dirty="0"/>
              <a:t>    /**</a:t>
            </a:r>
          </a:p>
          <a:p>
            <a:r>
              <a:rPr lang="en-US" altLang="zh-CN" sz="800" dirty="0"/>
              <a:t>     * </a:t>
            </a:r>
            <a:r>
              <a:rPr lang="zh-CN" altLang="en-US" sz="800" dirty="0"/>
              <a:t>生成加密后的秘钥 </a:t>
            </a:r>
            <a:r>
              <a:rPr lang="en-US" altLang="zh-CN" sz="800" dirty="0" err="1"/>
              <a:t>secretKey</a:t>
            </a:r>
            <a:endParaRPr lang="en-US" altLang="zh-CN" sz="800" dirty="0"/>
          </a:p>
          <a:p>
            <a:r>
              <a:rPr lang="en-US" altLang="zh-CN" sz="800" dirty="0"/>
              <a:t>     * @return</a:t>
            </a:r>
          </a:p>
          <a:p>
            <a:r>
              <a:rPr lang="en-US" altLang="zh-CN" sz="800" dirty="0"/>
              <a:t>     */</a:t>
            </a:r>
          </a:p>
          <a:p>
            <a:r>
              <a:rPr lang="en-US" altLang="zh-CN" sz="800" dirty="0"/>
              <a:t>    public static </a:t>
            </a:r>
            <a:r>
              <a:rPr lang="en-US" altLang="zh-CN" sz="800" dirty="0" err="1"/>
              <a:t>SecretKey</a:t>
            </a:r>
            <a:r>
              <a:rPr lang="en-US" altLang="zh-CN" sz="800" dirty="0"/>
              <a:t> </a:t>
            </a:r>
            <a:r>
              <a:rPr lang="en-US" altLang="zh-CN" sz="800" dirty="0" err="1"/>
              <a:t>generalKey</a:t>
            </a:r>
            <a:r>
              <a:rPr lang="en-US" altLang="zh-CN" sz="800" dirty="0"/>
              <a:t>() {</a:t>
            </a:r>
          </a:p>
          <a:p>
            <a:r>
              <a:rPr lang="en-US" altLang="zh-CN" sz="800" dirty="0"/>
              <a:t>        byte[] </a:t>
            </a:r>
            <a:r>
              <a:rPr lang="en-US" altLang="zh-CN" sz="800" dirty="0" err="1"/>
              <a:t>encodedKey</a:t>
            </a:r>
            <a:r>
              <a:rPr lang="en-US" altLang="zh-CN" sz="800" dirty="0"/>
              <a:t> = Base64.getDecoder().decode(</a:t>
            </a:r>
            <a:r>
              <a:rPr lang="en-US" altLang="zh-CN" sz="800" dirty="0" err="1"/>
              <a:t>JwtUtil.JWT_KEY</a:t>
            </a:r>
            <a:r>
              <a:rPr lang="en-US" altLang="zh-CN" sz="800" dirty="0"/>
              <a:t>);</a:t>
            </a:r>
          </a:p>
          <a:p>
            <a:r>
              <a:rPr lang="en-US" altLang="zh-CN" sz="800" dirty="0"/>
              <a:t>        </a:t>
            </a:r>
            <a:r>
              <a:rPr lang="en-US" altLang="zh-CN" sz="800" dirty="0" err="1"/>
              <a:t>SecretKey</a:t>
            </a:r>
            <a:r>
              <a:rPr lang="en-US" altLang="zh-CN" sz="800" dirty="0"/>
              <a:t> key = new </a:t>
            </a:r>
            <a:r>
              <a:rPr lang="en-US" altLang="zh-CN" sz="800" dirty="0" err="1"/>
              <a:t>SecretKeySpec</a:t>
            </a:r>
            <a:r>
              <a:rPr lang="en-US" altLang="zh-CN" sz="800" dirty="0"/>
              <a:t>(</a:t>
            </a:r>
            <a:r>
              <a:rPr lang="en-US" altLang="zh-CN" sz="800" dirty="0" err="1"/>
              <a:t>encodedKey</a:t>
            </a:r>
            <a:r>
              <a:rPr lang="en-US" altLang="zh-CN" sz="800" dirty="0"/>
              <a:t>, 0, </a:t>
            </a:r>
            <a:r>
              <a:rPr lang="en-US" altLang="zh-CN" sz="800" dirty="0" err="1"/>
              <a:t>encodedKey.length</a:t>
            </a:r>
            <a:r>
              <a:rPr lang="en-US" altLang="zh-CN" sz="800" dirty="0"/>
              <a:t>, "AES");</a:t>
            </a:r>
          </a:p>
          <a:p>
            <a:r>
              <a:rPr lang="en-US" altLang="zh-CN" sz="800" dirty="0"/>
              <a:t>        return key;</a:t>
            </a:r>
          </a:p>
          <a:p>
            <a:r>
              <a:rPr lang="en-US" altLang="zh-CN" sz="800" dirty="0"/>
              <a:t>    }</a:t>
            </a:r>
          </a:p>
          <a:p>
            <a:r>
              <a:rPr lang="en-US" altLang="zh-CN" sz="800" dirty="0"/>
              <a:t>}</a:t>
            </a:r>
            <a:endParaRPr lang="zh-CN" altLang="en-US" sz="800" dirty="0"/>
          </a:p>
        </p:txBody>
      </p:sp>
      <p:sp>
        <p:nvSpPr>
          <p:cNvPr id="6" name="标题 1"/>
          <p:cNvSpPr txBox="1">
            <a:spLocks/>
          </p:cNvSpPr>
          <p:nvPr/>
        </p:nvSpPr>
        <p:spPr>
          <a:xfrm>
            <a:off x="4160455" y="0"/>
            <a:ext cx="7541550" cy="1216025"/>
          </a:xfrm>
          <a:prstGeom prst="rect">
            <a:avLst/>
          </a:prstGeom>
          <a:noFill/>
          <a:ln w="9525">
            <a:noFill/>
          </a:ln>
        </p:spPr>
        <p:txBody>
          <a:bodyPr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a:lstStyle>
          <a:p>
            <a:r>
              <a:rPr lang="zh-CN" altLang="en-US" dirty="0" smtClean="0"/>
              <a:t>登录改造</a:t>
            </a:r>
            <a:r>
              <a:rPr lang="en-US" altLang="zh-CN" dirty="0" smtClean="0"/>
              <a:t>—2-JwtUtil</a:t>
            </a:r>
            <a:r>
              <a:rPr lang="zh-CN" altLang="en-US" dirty="0" smtClean="0"/>
              <a:t>类（工具类）</a:t>
            </a:r>
            <a:endParaRPr lang="zh-CN" altLang="en-US" dirty="0"/>
          </a:p>
        </p:txBody>
      </p:sp>
    </p:spTree>
    <p:extLst>
      <p:ext uri="{BB962C8B-B14F-4D97-AF65-F5344CB8AC3E}">
        <p14:creationId xmlns:p14="http://schemas.microsoft.com/office/powerpoint/2010/main" val="481001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签发</a:t>
            </a:r>
            <a:r>
              <a:rPr lang="en-US" altLang="zh-CN" dirty="0"/>
              <a:t>token-</a:t>
            </a:r>
            <a:r>
              <a:rPr lang="zh-CN" altLang="en-US" dirty="0" smtClean="0"/>
              <a:t>修改</a:t>
            </a:r>
            <a:r>
              <a:rPr lang="zh-CN" altLang="en-US" dirty="0"/>
              <a:t>登录信息</a:t>
            </a:r>
            <a:r>
              <a:rPr lang="en-US" altLang="zh-CN" dirty="0"/>
              <a:t>login</a:t>
            </a:r>
            <a:r>
              <a:rPr lang="zh-CN" altLang="en-US" dirty="0"/>
              <a:t>方法</a:t>
            </a:r>
            <a:r>
              <a:rPr lang="en-US" altLang="zh-CN" dirty="0"/>
              <a:t>, </a:t>
            </a:r>
            <a:r>
              <a:rPr lang="zh-CN" altLang="en-US" dirty="0"/>
              <a:t>用户登录成功 则 签发</a:t>
            </a:r>
            <a:r>
              <a:rPr lang="en-US" altLang="zh-CN" dirty="0"/>
              <a:t>TOKEN</a:t>
            </a:r>
            <a:endParaRPr lang="zh-CN" altLang="en-US" dirty="0"/>
          </a:p>
        </p:txBody>
      </p:sp>
      <p:sp>
        <p:nvSpPr>
          <p:cNvPr id="4" name="矩形 3"/>
          <p:cNvSpPr/>
          <p:nvPr/>
        </p:nvSpPr>
        <p:spPr>
          <a:xfrm>
            <a:off x="520860" y="1502688"/>
            <a:ext cx="9699585" cy="5355312"/>
          </a:xfrm>
          <a:prstGeom prst="rect">
            <a:avLst/>
          </a:prstGeom>
        </p:spPr>
        <p:txBody>
          <a:bodyPr wrap="square">
            <a:spAutoFit/>
          </a:bodyPr>
          <a:lstStyle/>
          <a:p>
            <a:r>
              <a:rPr lang="zh-CN" altLang="en-US" dirty="0"/>
              <a:t> /**</a:t>
            </a:r>
          </a:p>
          <a:p>
            <a:r>
              <a:rPr lang="zh-CN" altLang="en-US" dirty="0"/>
              <a:t>     * 登录</a:t>
            </a:r>
          </a:p>
          <a:p>
            <a:r>
              <a:rPr lang="zh-CN" altLang="en-US" dirty="0"/>
              <a:t>     * @param admin</a:t>
            </a:r>
          </a:p>
          <a:p>
            <a:r>
              <a:rPr lang="zh-CN" altLang="en-US" dirty="0"/>
              <a:t>     * @return</a:t>
            </a:r>
          </a:p>
          <a:p>
            <a:r>
              <a:rPr lang="zh-CN" altLang="en-US" dirty="0"/>
              <a:t>     */</a:t>
            </a:r>
          </a:p>
          <a:p>
            <a:r>
              <a:rPr lang="zh-CN" altLang="en-US" dirty="0"/>
              <a:t>    @PostMapping("/login")</a:t>
            </a:r>
          </a:p>
          <a:p>
            <a:r>
              <a:rPr lang="zh-CN" altLang="en-US" dirty="0"/>
              <a:t>    public Result login(@RequestBody Admin admin){</a:t>
            </a:r>
          </a:p>
          <a:p>
            <a:r>
              <a:rPr lang="zh-CN" altLang="en-US" dirty="0"/>
              <a:t>        boolean login = adminService.login(admin);</a:t>
            </a:r>
          </a:p>
          <a:p>
            <a:r>
              <a:rPr lang="zh-CN" altLang="en-US" dirty="0"/>
              <a:t>        if(login){  //如果验证成功</a:t>
            </a:r>
          </a:p>
          <a:p>
            <a:r>
              <a:rPr lang="zh-CN" altLang="en-US" dirty="0"/>
              <a:t>            Map&lt;String,String&gt; info = new HashMap&lt;&gt;();</a:t>
            </a:r>
          </a:p>
          <a:p>
            <a:r>
              <a:rPr lang="zh-CN" altLang="en-US" dirty="0"/>
              <a:t>            info.put("username",admin.getLoginName());</a:t>
            </a:r>
          </a:p>
          <a:p>
            <a:r>
              <a:rPr lang="zh-CN" altLang="en-US" dirty="0"/>
              <a:t>            String token = JwtUtil.createJWT(UUID.randomUUID().toString(), admin.getLoginName(), null);</a:t>
            </a:r>
          </a:p>
          <a:p>
            <a:r>
              <a:rPr lang="zh-CN" altLang="en-US" dirty="0"/>
              <a:t>            info.put("token",token);</a:t>
            </a:r>
          </a:p>
          <a:p>
            <a:r>
              <a:rPr lang="zh-CN" altLang="en-US" dirty="0"/>
              <a:t>            return new Result(true, StatusCode.OK,"登录成功",info);</a:t>
            </a:r>
          </a:p>
          <a:p>
            <a:r>
              <a:rPr lang="zh-CN" altLang="en-US" dirty="0"/>
              <a:t>        }else{</a:t>
            </a:r>
          </a:p>
          <a:p>
            <a:r>
              <a:rPr lang="zh-CN" altLang="en-US" dirty="0"/>
              <a:t>            return new Result(false,StatusCode.LOGINERROR,"用户名或密码错误");</a:t>
            </a:r>
          </a:p>
          <a:p>
            <a:r>
              <a:rPr lang="zh-CN" altLang="en-US" dirty="0"/>
              <a:t>        }</a:t>
            </a:r>
          </a:p>
          <a:p>
            <a:r>
              <a:rPr lang="zh-CN" altLang="en-US" dirty="0"/>
              <a:t>    }</a:t>
            </a:r>
          </a:p>
        </p:txBody>
      </p:sp>
    </p:spTree>
    <p:extLst>
      <p:ext uri="{BB962C8B-B14F-4D97-AF65-F5344CB8AC3E}">
        <p14:creationId xmlns:p14="http://schemas.microsoft.com/office/powerpoint/2010/main" val="1667151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网关过滤器验证</a:t>
            </a:r>
            <a:r>
              <a:rPr lang="en-US" altLang="zh-CN" dirty="0" smtClean="0"/>
              <a:t>token--</a:t>
            </a:r>
            <a:r>
              <a:rPr lang="zh-CN" altLang="en-US" dirty="0"/>
              <a:t> </a:t>
            </a:r>
            <a:r>
              <a:rPr lang="en-US" altLang="zh-CN" dirty="0"/>
              <a:t>1 </a:t>
            </a:r>
            <a:r>
              <a:rPr lang="zh-CN" altLang="en-US" dirty="0"/>
              <a:t>依赖导</a:t>
            </a:r>
            <a:r>
              <a:rPr lang="zh-CN" altLang="en-US" dirty="0" smtClean="0"/>
              <a:t>入</a:t>
            </a:r>
            <a:r>
              <a:rPr lang="en-US" altLang="zh-CN" dirty="0" smtClean="0"/>
              <a:t>—</a:t>
            </a:r>
            <a:r>
              <a:rPr lang="zh-CN" altLang="en-US" dirty="0" smtClean="0"/>
              <a:t>在网关微服务</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219200" y="2551837"/>
            <a:ext cx="6096000" cy="1754326"/>
          </a:xfrm>
          <a:prstGeom prst="rect">
            <a:avLst/>
          </a:prstGeom>
        </p:spPr>
        <p:txBody>
          <a:bodyPr>
            <a:spAutoFit/>
          </a:bodyPr>
          <a:lstStyle/>
          <a:p>
            <a:r>
              <a:rPr lang="en-US" altLang="zh-CN" dirty="0"/>
              <a:t>&lt;!--</a:t>
            </a:r>
            <a:r>
              <a:rPr lang="zh-CN" altLang="en-US" dirty="0"/>
              <a:t>鉴权</a:t>
            </a:r>
            <a:r>
              <a:rPr lang="en-US" altLang="zh-CN" dirty="0"/>
              <a:t>--&gt;</a:t>
            </a:r>
          </a:p>
          <a:p>
            <a:r>
              <a:rPr lang="en-US" altLang="zh-CN" dirty="0"/>
              <a:t>&lt;dependency&gt;</a:t>
            </a:r>
          </a:p>
          <a:p>
            <a:r>
              <a:rPr lang="en-US" altLang="zh-CN" dirty="0"/>
              <a:t>    &lt;</a:t>
            </a:r>
            <a:r>
              <a:rPr lang="en-US" altLang="zh-CN" dirty="0" err="1"/>
              <a:t>groupId</a:t>
            </a:r>
            <a:r>
              <a:rPr lang="en-US" altLang="zh-CN" dirty="0"/>
              <a:t>&gt;</a:t>
            </a:r>
            <a:r>
              <a:rPr lang="en-US" altLang="zh-CN" dirty="0" err="1"/>
              <a:t>io.jsonwebtoken</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a:t>
            </a:r>
            <a:r>
              <a:rPr lang="en-US" altLang="zh-CN" dirty="0" err="1"/>
              <a:t>jjwt</a:t>
            </a:r>
            <a:r>
              <a:rPr lang="en-US" altLang="zh-CN" dirty="0"/>
              <a:t>&lt;/</a:t>
            </a:r>
            <a:r>
              <a:rPr lang="en-US" altLang="zh-CN" dirty="0" err="1"/>
              <a:t>artifactId</a:t>
            </a:r>
            <a:r>
              <a:rPr lang="en-US" altLang="zh-CN" dirty="0"/>
              <a:t>&gt;</a:t>
            </a:r>
          </a:p>
          <a:p>
            <a:r>
              <a:rPr lang="en-US" altLang="zh-CN" dirty="0"/>
              <a:t>    &lt;version&gt;0.9.0&lt;/version&gt;</a:t>
            </a:r>
          </a:p>
          <a:p>
            <a:r>
              <a:rPr lang="en-US" altLang="zh-CN" dirty="0"/>
              <a:t>&lt;/dependency&gt;</a:t>
            </a:r>
            <a:endParaRPr lang="zh-CN" altLang="en-US" dirty="0"/>
          </a:p>
        </p:txBody>
      </p:sp>
    </p:spTree>
    <p:extLst>
      <p:ext uri="{BB962C8B-B14F-4D97-AF65-F5344CB8AC3E}">
        <p14:creationId xmlns:p14="http://schemas.microsoft.com/office/powerpoint/2010/main" val="16643903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err="1"/>
              <a:t>jwt</a:t>
            </a:r>
            <a:r>
              <a:rPr lang="zh-CN" altLang="en-US" i="1" dirty="0"/>
              <a:t>校验工具类</a:t>
            </a:r>
            <a:endParaRPr lang="zh-CN" altLang="en-US" dirty="0"/>
          </a:p>
        </p:txBody>
      </p:sp>
      <p:sp>
        <p:nvSpPr>
          <p:cNvPr id="4" name="矩形 3"/>
          <p:cNvSpPr/>
          <p:nvPr/>
        </p:nvSpPr>
        <p:spPr>
          <a:xfrm>
            <a:off x="711200" y="1524000"/>
            <a:ext cx="6470248" cy="5386090"/>
          </a:xfrm>
          <a:prstGeom prst="rect">
            <a:avLst/>
          </a:prstGeom>
        </p:spPr>
        <p:txBody>
          <a:bodyPr wrap="square">
            <a:spAutoFit/>
          </a:bodyPr>
          <a:lstStyle/>
          <a:p>
            <a:r>
              <a:rPr lang="zh-CN" altLang="en-US" sz="800" dirty="0" smtClean="0"/>
              <a:t>import </a:t>
            </a:r>
            <a:r>
              <a:rPr lang="zh-CN" altLang="en-US" sz="800" dirty="0"/>
              <a:t>io.jsonwebtoken.Claims;</a:t>
            </a:r>
          </a:p>
          <a:p>
            <a:r>
              <a:rPr lang="zh-CN" altLang="en-US" sz="800" dirty="0"/>
              <a:t>import io.jsonwebtoken.Jwts;</a:t>
            </a:r>
          </a:p>
          <a:p>
            <a:r>
              <a:rPr lang="zh-CN" altLang="en-US" sz="800" dirty="0"/>
              <a:t>import javax.crypto.SecretKey;</a:t>
            </a:r>
          </a:p>
          <a:p>
            <a:r>
              <a:rPr lang="zh-CN" altLang="en-US" sz="800" dirty="0"/>
              <a:t>import javax.crypto.spec.SecretKeySpec;</a:t>
            </a:r>
          </a:p>
          <a:p>
            <a:r>
              <a:rPr lang="zh-CN" altLang="en-US" sz="800" dirty="0"/>
              <a:t>import java.util.Base64;</a:t>
            </a:r>
          </a:p>
          <a:p>
            <a:r>
              <a:rPr lang="zh-CN" altLang="en-US" sz="800" dirty="0"/>
              <a:t>​</a:t>
            </a:r>
          </a:p>
          <a:p>
            <a:r>
              <a:rPr lang="zh-CN" altLang="en-US" sz="800" dirty="0"/>
              <a:t>/**</a:t>
            </a:r>
          </a:p>
          <a:p>
            <a:r>
              <a:rPr lang="zh-CN" altLang="en-US" sz="800" dirty="0"/>
              <a:t> * jwt校验工具类</a:t>
            </a:r>
          </a:p>
          <a:p>
            <a:r>
              <a:rPr lang="zh-CN" altLang="en-US" sz="800" dirty="0"/>
              <a:t> */</a:t>
            </a:r>
          </a:p>
          <a:p>
            <a:r>
              <a:rPr lang="zh-CN" altLang="en-US" sz="800" dirty="0"/>
              <a:t>public class JwtUtil {</a:t>
            </a:r>
          </a:p>
          <a:p>
            <a:r>
              <a:rPr lang="zh-CN" altLang="en-US" sz="800" dirty="0"/>
              <a:t>​</a:t>
            </a:r>
          </a:p>
          <a:p>
            <a:r>
              <a:rPr lang="zh-CN" altLang="en-US" sz="800" dirty="0"/>
              <a:t>    //有效期为</a:t>
            </a:r>
          </a:p>
          <a:p>
            <a:r>
              <a:rPr lang="zh-CN" altLang="en-US" sz="800" dirty="0"/>
              <a:t>    public static final Long JWT_TTL = 3600000L;// 60 * 60 *1000  一个小时</a:t>
            </a:r>
          </a:p>
          <a:p>
            <a:r>
              <a:rPr lang="zh-CN" altLang="en-US" sz="800" dirty="0"/>
              <a:t>    //设置秘钥明文</a:t>
            </a:r>
          </a:p>
          <a:p>
            <a:r>
              <a:rPr lang="zh-CN" altLang="en-US" sz="800" dirty="0"/>
              <a:t>    public static final String JWT_KEY = "itcast";</a:t>
            </a:r>
          </a:p>
          <a:p>
            <a:r>
              <a:rPr lang="zh-CN" altLang="en-US" sz="800" dirty="0"/>
              <a:t>​</a:t>
            </a:r>
          </a:p>
          <a:p>
            <a:r>
              <a:rPr lang="zh-CN" altLang="en-US" sz="800" dirty="0"/>
              <a:t>    /**</a:t>
            </a:r>
          </a:p>
          <a:p>
            <a:r>
              <a:rPr lang="zh-CN" altLang="en-US" sz="800" dirty="0"/>
              <a:t>     * 生成加密后的秘钥 secretKey</a:t>
            </a:r>
          </a:p>
          <a:p>
            <a:r>
              <a:rPr lang="zh-CN" altLang="en-US" sz="800" dirty="0"/>
              <a:t>     *</a:t>
            </a:r>
          </a:p>
          <a:p>
            <a:r>
              <a:rPr lang="zh-CN" altLang="en-US" sz="800" dirty="0"/>
              <a:t>     * @return</a:t>
            </a:r>
          </a:p>
          <a:p>
            <a:r>
              <a:rPr lang="zh-CN" altLang="en-US" sz="800" dirty="0"/>
              <a:t>     */</a:t>
            </a:r>
          </a:p>
          <a:p>
            <a:r>
              <a:rPr lang="zh-CN" altLang="en-US" sz="800" dirty="0"/>
              <a:t>    public static SecretKey generalKey() {</a:t>
            </a:r>
          </a:p>
          <a:p>
            <a:r>
              <a:rPr lang="zh-CN" altLang="en-US" sz="800" dirty="0"/>
              <a:t>        byte[] encodedKey = Base64.getDecoder().decode(JwtUtil.JWT_KEY);</a:t>
            </a:r>
          </a:p>
          <a:p>
            <a:r>
              <a:rPr lang="zh-CN" altLang="en-US" sz="800" dirty="0"/>
              <a:t>        SecretKey key = new SecretKeySpec(encodedKey, 0, encodedKey.length, "AES");</a:t>
            </a:r>
          </a:p>
          <a:p>
            <a:r>
              <a:rPr lang="zh-CN" altLang="en-US" sz="800" dirty="0"/>
              <a:t>        return key;</a:t>
            </a:r>
          </a:p>
          <a:p>
            <a:r>
              <a:rPr lang="zh-CN" altLang="en-US" sz="800" dirty="0"/>
              <a:t>    }</a:t>
            </a:r>
          </a:p>
          <a:p>
            <a:r>
              <a:rPr lang="zh-CN" altLang="en-US" sz="800" dirty="0"/>
              <a:t>​</a:t>
            </a:r>
          </a:p>
          <a:p>
            <a:r>
              <a:rPr lang="zh-CN" altLang="en-US" sz="800" dirty="0"/>
              <a:t>    /**</a:t>
            </a:r>
          </a:p>
          <a:p>
            <a:r>
              <a:rPr lang="zh-CN" altLang="en-US" sz="800" dirty="0"/>
              <a:t>     * 解析</a:t>
            </a:r>
          </a:p>
          <a:p>
            <a:r>
              <a:rPr lang="zh-CN" altLang="en-US" sz="800" dirty="0"/>
              <a:t>     *</a:t>
            </a:r>
          </a:p>
          <a:p>
            <a:r>
              <a:rPr lang="zh-CN" altLang="en-US" sz="800" dirty="0"/>
              <a:t>     * @param jwt</a:t>
            </a:r>
          </a:p>
          <a:p>
            <a:r>
              <a:rPr lang="zh-CN" altLang="en-US" sz="800" dirty="0"/>
              <a:t>     * @return</a:t>
            </a:r>
          </a:p>
          <a:p>
            <a:r>
              <a:rPr lang="zh-CN" altLang="en-US" sz="800" dirty="0"/>
              <a:t>     * @throws Exception</a:t>
            </a:r>
          </a:p>
          <a:p>
            <a:r>
              <a:rPr lang="zh-CN" altLang="en-US" sz="800" dirty="0"/>
              <a:t>     */</a:t>
            </a:r>
          </a:p>
          <a:p>
            <a:r>
              <a:rPr lang="zh-CN" altLang="en-US" sz="800" dirty="0"/>
              <a:t>    public static Claims parseJWT(String jwt) throws Exception {</a:t>
            </a:r>
          </a:p>
          <a:p>
            <a:r>
              <a:rPr lang="zh-CN" altLang="en-US" sz="800" dirty="0"/>
              <a:t>        SecretKey secretKey = generalKey();</a:t>
            </a:r>
          </a:p>
          <a:p>
            <a:r>
              <a:rPr lang="zh-CN" altLang="en-US" sz="800" dirty="0"/>
              <a:t>        return Jwts.parser()</a:t>
            </a:r>
          </a:p>
          <a:p>
            <a:r>
              <a:rPr lang="zh-CN" altLang="en-US" sz="800" dirty="0"/>
              <a:t>                .setSigningKey(secretKey)</a:t>
            </a:r>
          </a:p>
          <a:p>
            <a:r>
              <a:rPr lang="zh-CN" altLang="en-US" sz="800" dirty="0"/>
              <a:t>                .parseClaimsJws(jwt)</a:t>
            </a:r>
          </a:p>
          <a:p>
            <a:r>
              <a:rPr lang="zh-CN" altLang="en-US" sz="800" dirty="0"/>
              <a:t>                .getBody();</a:t>
            </a:r>
          </a:p>
          <a:p>
            <a:r>
              <a:rPr lang="zh-CN" altLang="en-US" sz="800" dirty="0"/>
              <a:t>    }</a:t>
            </a:r>
          </a:p>
          <a:p>
            <a:r>
              <a:rPr lang="zh-CN" altLang="en-US" sz="800" dirty="0"/>
              <a:t>}</a:t>
            </a:r>
          </a:p>
        </p:txBody>
      </p:sp>
    </p:spTree>
    <p:extLst>
      <p:ext uri="{BB962C8B-B14F-4D97-AF65-F5344CB8AC3E}">
        <p14:creationId xmlns:p14="http://schemas.microsoft.com/office/powerpoint/2010/main" val="2690855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8077" y="536331"/>
            <a:ext cx="6620205" cy="556603"/>
          </a:xfrm>
        </p:spPr>
        <p:txBody>
          <a:bodyPr/>
          <a:lstStyle/>
          <a:p>
            <a:r>
              <a:rPr lang="zh-CN" altLang="en-US" dirty="0"/>
              <a:t>创建过滤器，用于</a:t>
            </a:r>
            <a:r>
              <a:rPr lang="en-US" altLang="zh-CN" dirty="0"/>
              <a:t>token</a:t>
            </a:r>
            <a:r>
              <a:rPr lang="zh-CN" altLang="en-US" dirty="0"/>
              <a:t>验证</a:t>
            </a:r>
          </a:p>
        </p:txBody>
      </p:sp>
      <p:sp>
        <p:nvSpPr>
          <p:cNvPr id="4" name="矩形 3"/>
          <p:cNvSpPr/>
          <p:nvPr/>
        </p:nvSpPr>
        <p:spPr>
          <a:xfrm>
            <a:off x="289367" y="150472"/>
            <a:ext cx="11458937" cy="6878806"/>
          </a:xfrm>
          <a:prstGeom prst="rect">
            <a:avLst/>
          </a:prstGeom>
        </p:spPr>
        <p:txBody>
          <a:bodyPr wrap="square">
            <a:spAutoFit/>
          </a:bodyPr>
          <a:lstStyle/>
          <a:p>
            <a:r>
              <a:rPr lang="en-US" altLang="zh-CN" sz="900" dirty="0"/>
              <a:t>/**</a:t>
            </a:r>
          </a:p>
          <a:p>
            <a:r>
              <a:rPr lang="en-US" altLang="zh-CN" sz="900" dirty="0"/>
              <a:t> * </a:t>
            </a:r>
            <a:r>
              <a:rPr lang="zh-CN" altLang="en-US" sz="900" dirty="0"/>
              <a:t>鉴权过滤器 验证</a:t>
            </a:r>
            <a:r>
              <a:rPr lang="en-US" altLang="zh-CN" sz="900" dirty="0"/>
              <a:t>token</a:t>
            </a:r>
          </a:p>
          <a:p>
            <a:r>
              <a:rPr lang="en-US" altLang="zh-CN" sz="900" dirty="0"/>
              <a:t> */</a:t>
            </a:r>
          </a:p>
          <a:p>
            <a:r>
              <a:rPr lang="en-US" altLang="zh-CN" sz="900" dirty="0"/>
              <a:t>@Component</a:t>
            </a:r>
          </a:p>
          <a:p>
            <a:r>
              <a:rPr lang="en-US" altLang="zh-CN" sz="900" dirty="0"/>
              <a:t>public class </a:t>
            </a:r>
            <a:r>
              <a:rPr lang="en-US" altLang="zh-CN" sz="900" dirty="0" err="1"/>
              <a:t>AuthorizeFilter</a:t>
            </a:r>
            <a:r>
              <a:rPr lang="en-US" altLang="zh-CN" sz="900" dirty="0"/>
              <a:t> implements </a:t>
            </a:r>
            <a:r>
              <a:rPr lang="en-US" altLang="zh-CN" sz="900" dirty="0" err="1"/>
              <a:t>GlobalFilter</a:t>
            </a:r>
            <a:r>
              <a:rPr lang="en-US" altLang="zh-CN" sz="900" dirty="0"/>
              <a:t>, Ordered {</a:t>
            </a:r>
          </a:p>
          <a:p>
            <a:r>
              <a:rPr lang="en-US" altLang="zh-CN" sz="900" dirty="0"/>
              <a:t>    private static final String AUTHORIZE_TOKEN = "token";</a:t>
            </a:r>
          </a:p>
          <a:p>
            <a:r>
              <a:rPr lang="en-US" altLang="zh-CN" sz="900" dirty="0"/>
              <a:t>​</a:t>
            </a:r>
          </a:p>
          <a:p>
            <a:r>
              <a:rPr lang="en-US" altLang="zh-CN" sz="900" dirty="0"/>
              <a:t>    @Override</a:t>
            </a:r>
          </a:p>
          <a:p>
            <a:r>
              <a:rPr lang="en-US" altLang="zh-CN" sz="900" dirty="0"/>
              <a:t>    public Mono&lt;Void&gt; filter(</a:t>
            </a:r>
            <a:r>
              <a:rPr lang="en-US" altLang="zh-CN" sz="900" dirty="0" err="1"/>
              <a:t>ServerWebExchange</a:t>
            </a:r>
            <a:r>
              <a:rPr lang="en-US" altLang="zh-CN" sz="900" dirty="0"/>
              <a:t> exchange, </a:t>
            </a:r>
            <a:r>
              <a:rPr lang="en-US" altLang="zh-CN" sz="900" dirty="0" err="1"/>
              <a:t>GatewayFilterChain</a:t>
            </a:r>
            <a:r>
              <a:rPr lang="en-US" altLang="zh-CN" sz="900" dirty="0"/>
              <a:t> chain) {</a:t>
            </a:r>
          </a:p>
          <a:p>
            <a:r>
              <a:rPr lang="en-US" altLang="zh-CN" sz="900" dirty="0"/>
              <a:t>        //1. </a:t>
            </a:r>
            <a:r>
              <a:rPr lang="zh-CN" altLang="en-US" sz="900" dirty="0"/>
              <a:t>获取请求</a:t>
            </a:r>
          </a:p>
          <a:p>
            <a:r>
              <a:rPr lang="zh-CN" altLang="en-US" sz="900" dirty="0"/>
              <a:t>        </a:t>
            </a:r>
            <a:r>
              <a:rPr lang="en-US" altLang="zh-CN" sz="900" dirty="0" err="1"/>
              <a:t>ServerHttpRequest</a:t>
            </a:r>
            <a:r>
              <a:rPr lang="en-US" altLang="zh-CN" sz="900" dirty="0"/>
              <a:t> request = </a:t>
            </a:r>
            <a:r>
              <a:rPr lang="en-US" altLang="zh-CN" sz="900" dirty="0" err="1"/>
              <a:t>exchange.getRequest</a:t>
            </a:r>
            <a:r>
              <a:rPr lang="en-US" altLang="zh-CN" sz="900" dirty="0"/>
              <a:t>();</a:t>
            </a:r>
          </a:p>
          <a:p>
            <a:r>
              <a:rPr lang="en-US" altLang="zh-CN" sz="900" dirty="0"/>
              <a:t>        //2. </a:t>
            </a:r>
            <a:r>
              <a:rPr lang="zh-CN" altLang="en-US" sz="900" dirty="0"/>
              <a:t>则获取响应</a:t>
            </a:r>
          </a:p>
          <a:p>
            <a:r>
              <a:rPr lang="zh-CN" altLang="en-US" sz="900" dirty="0"/>
              <a:t>        </a:t>
            </a:r>
            <a:r>
              <a:rPr lang="en-US" altLang="zh-CN" sz="900" dirty="0" err="1"/>
              <a:t>ServerHttpResponse</a:t>
            </a:r>
            <a:r>
              <a:rPr lang="en-US" altLang="zh-CN" sz="900" dirty="0"/>
              <a:t> response = </a:t>
            </a:r>
            <a:r>
              <a:rPr lang="en-US" altLang="zh-CN" sz="900" dirty="0" err="1"/>
              <a:t>exchange.getResponse</a:t>
            </a:r>
            <a:r>
              <a:rPr lang="en-US" altLang="zh-CN" sz="900" dirty="0"/>
              <a:t>();</a:t>
            </a:r>
          </a:p>
          <a:p>
            <a:r>
              <a:rPr lang="en-US" altLang="zh-CN" sz="900" dirty="0"/>
              <a:t>        //3. </a:t>
            </a:r>
            <a:r>
              <a:rPr lang="zh-CN" altLang="en-US" sz="900" dirty="0"/>
              <a:t>如果是登录请求则放行</a:t>
            </a:r>
          </a:p>
          <a:p>
            <a:r>
              <a:rPr lang="zh-CN" altLang="en-US" sz="900" dirty="0"/>
              <a:t>        </a:t>
            </a:r>
            <a:r>
              <a:rPr lang="en-US" altLang="zh-CN" sz="900" dirty="0"/>
              <a:t>if (</a:t>
            </a:r>
            <a:r>
              <a:rPr lang="en-US" altLang="zh-CN" sz="900" dirty="0" err="1"/>
              <a:t>request.getURI</a:t>
            </a:r>
            <a:r>
              <a:rPr lang="en-US" altLang="zh-CN" sz="900" dirty="0"/>
              <a:t>().</a:t>
            </a:r>
            <a:r>
              <a:rPr lang="en-US" altLang="zh-CN" sz="900" dirty="0" err="1"/>
              <a:t>getPath</a:t>
            </a:r>
            <a:r>
              <a:rPr lang="en-US" altLang="zh-CN" sz="900" dirty="0"/>
              <a:t>().contains("/admin/login")) {</a:t>
            </a:r>
          </a:p>
          <a:p>
            <a:r>
              <a:rPr lang="en-US" altLang="zh-CN" sz="900" dirty="0"/>
              <a:t>            return </a:t>
            </a:r>
            <a:r>
              <a:rPr lang="en-US" altLang="zh-CN" sz="900" dirty="0" err="1"/>
              <a:t>chain.filter</a:t>
            </a:r>
            <a:r>
              <a:rPr lang="en-US" altLang="zh-CN" sz="900" dirty="0"/>
              <a:t>(exchange);</a:t>
            </a:r>
          </a:p>
          <a:p>
            <a:r>
              <a:rPr lang="en-US" altLang="zh-CN" sz="900" dirty="0"/>
              <a:t>        }</a:t>
            </a:r>
          </a:p>
          <a:p>
            <a:r>
              <a:rPr lang="en-US" altLang="zh-CN" sz="900" dirty="0"/>
              <a:t>        //4. </a:t>
            </a:r>
            <a:r>
              <a:rPr lang="zh-CN" altLang="en-US" sz="900" dirty="0"/>
              <a:t>获取请求头</a:t>
            </a:r>
          </a:p>
          <a:p>
            <a:r>
              <a:rPr lang="zh-CN" altLang="en-US" sz="900" dirty="0"/>
              <a:t>        </a:t>
            </a:r>
            <a:r>
              <a:rPr lang="en-US" altLang="zh-CN" sz="900" dirty="0" err="1"/>
              <a:t>HttpHeaders</a:t>
            </a:r>
            <a:r>
              <a:rPr lang="en-US" altLang="zh-CN" sz="900" dirty="0"/>
              <a:t> headers = </a:t>
            </a:r>
            <a:r>
              <a:rPr lang="en-US" altLang="zh-CN" sz="900" dirty="0" err="1"/>
              <a:t>request.getHeaders</a:t>
            </a:r>
            <a:r>
              <a:rPr lang="en-US" altLang="zh-CN" sz="900" dirty="0"/>
              <a:t>();</a:t>
            </a:r>
          </a:p>
          <a:p>
            <a:r>
              <a:rPr lang="en-US" altLang="zh-CN" sz="900" dirty="0"/>
              <a:t>        //5. </a:t>
            </a:r>
            <a:r>
              <a:rPr lang="zh-CN" altLang="en-US" sz="900" dirty="0"/>
              <a:t>请求头中获取令牌</a:t>
            </a:r>
          </a:p>
          <a:p>
            <a:r>
              <a:rPr lang="zh-CN" altLang="en-US" sz="900" dirty="0"/>
              <a:t>        </a:t>
            </a:r>
            <a:r>
              <a:rPr lang="en-US" altLang="zh-CN" sz="900" dirty="0"/>
              <a:t>String token = </a:t>
            </a:r>
            <a:r>
              <a:rPr lang="en-US" altLang="zh-CN" sz="900" dirty="0" err="1"/>
              <a:t>headers.getFirst</a:t>
            </a:r>
            <a:r>
              <a:rPr lang="en-US" altLang="zh-CN" sz="900" dirty="0"/>
              <a:t>(AUTHORIZE_TOKEN);</a:t>
            </a:r>
          </a:p>
          <a:p>
            <a:r>
              <a:rPr lang="en-US" altLang="zh-CN" sz="900" dirty="0"/>
              <a:t>​</a:t>
            </a:r>
          </a:p>
          <a:p>
            <a:r>
              <a:rPr lang="en-US" altLang="zh-CN" sz="900" dirty="0"/>
              <a:t>        //6. </a:t>
            </a:r>
            <a:r>
              <a:rPr lang="zh-CN" altLang="en-US" sz="900" dirty="0"/>
              <a:t>判断请求头中是否有令牌</a:t>
            </a:r>
          </a:p>
          <a:p>
            <a:r>
              <a:rPr lang="zh-CN" altLang="en-US" sz="900" dirty="0"/>
              <a:t>        </a:t>
            </a:r>
            <a:r>
              <a:rPr lang="en-US" altLang="zh-CN" sz="900" dirty="0"/>
              <a:t>if (</a:t>
            </a:r>
            <a:r>
              <a:rPr lang="en-US" altLang="zh-CN" sz="900" dirty="0" err="1"/>
              <a:t>StringUtils.isEmpty</a:t>
            </a:r>
            <a:r>
              <a:rPr lang="en-US" altLang="zh-CN" sz="900" dirty="0"/>
              <a:t>(token)) {</a:t>
            </a:r>
          </a:p>
          <a:p>
            <a:r>
              <a:rPr lang="en-US" altLang="zh-CN" sz="900" dirty="0"/>
              <a:t>            //7. </a:t>
            </a:r>
            <a:r>
              <a:rPr lang="zh-CN" altLang="en-US" sz="900" dirty="0"/>
              <a:t>响应中放入返回的状态吗</a:t>
            </a:r>
            <a:r>
              <a:rPr lang="en-US" altLang="zh-CN" sz="900" dirty="0"/>
              <a:t>, </a:t>
            </a:r>
            <a:r>
              <a:rPr lang="zh-CN" altLang="en-US" sz="900" dirty="0"/>
              <a:t>没有权限访问</a:t>
            </a:r>
          </a:p>
          <a:p>
            <a:r>
              <a:rPr lang="zh-CN" altLang="en-US" sz="900" dirty="0"/>
              <a:t>            </a:t>
            </a:r>
            <a:r>
              <a:rPr lang="en-US" altLang="zh-CN" sz="900" dirty="0" err="1"/>
              <a:t>response.setStatusCode</a:t>
            </a:r>
            <a:r>
              <a:rPr lang="en-US" altLang="zh-CN" sz="900" dirty="0"/>
              <a:t>(</a:t>
            </a:r>
            <a:r>
              <a:rPr lang="en-US" altLang="zh-CN" sz="900" dirty="0" err="1"/>
              <a:t>HttpStatus.UNAUTHORIZED</a:t>
            </a:r>
            <a:r>
              <a:rPr lang="en-US" altLang="zh-CN" sz="900" dirty="0"/>
              <a:t>);</a:t>
            </a:r>
          </a:p>
          <a:p>
            <a:r>
              <a:rPr lang="en-US" altLang="zh-CN" sz="900" dirty="0"/>
              <a:t>            //8. </a:t>
            </a:r>
            <a:r>
              <a:rPr lang="zh-CN" altLang="en-US" sz="900" dirty="0"/>
              <a:t>返回</a:t>
            </a:r>
          </a:p>
          <a:p>
            <a:r>
              <a:rPr lang="zh-CN" altLang="en-US" sz="900" dirty="0"/>
              <a:t>            </a:t>
            </a:r>
            <a:r>
              <a:rPr lang="en-US" altLang="zh-CN" sz="900" dirty="0"/>
              <a:t>return </a:t>
            </a:r>
            <a:r>
              <a:rPr lang="en-US" altLang="zh-CN" sz="900" dirty="0" err="1"/>
              <a:t>response.setComplete</a:t>
            </a:r>
            <a:r>
              <a:rPr lang="en-US" altLang="zh-CN" sz="900" dirty="0"/>
              <a:t>();</a:t>
            </a:r>
          </a:p>
          <a:p>
            <a:r>
              <a:rPr lang="en-US" altLang="zh-CN" sz="900" dirty="0"/>
              <a:t>        }</a:t>
            </a:r>
          </a:p>
          <a:p>
            <a:r>
              <a:rPr lang="en-US" altLang="zh-CN" sz="900" dirty="0"/>
              <a:t>​</a:t>
            </a:r>
          </a:p>
          <a:p>
            <a:r>
              <a:rPr lang="en-US" altLang="zh-CN" sz="900" dirty="0"/>
              <a:t>        //9. </a:t>
            </a:r>
            <a:r>
              <a:rPr lang="zh-CN" altLang="en-US" sz="900" dirty="0"/>
              <a:t>如果请求头中有令牌则解析令牌</a:t>
            </a:r>
          </a:p>
          <a:p>
            <a:r>
              <a:rPr lang="zh-CN" altLang="en-US" sz="900" dirty="0"/>
              <a:t>        </a:t>
            </a:r>
            <a:r>
              <a:rPr lang="en-US" altLang="zh-CN" sz="900" dirty="0"/>
              <a:t>try {</a:t>
            </a:r>
          </a:p>
          <a:p>
            <a:r>
              <a:rPr lang="en-US" altLang="zh-CN" sz="900" dirty="0"/>
              <a:t>            </a:t>
            </a:r>
            <a:r>
              <a:rPr lang="en-US" altLang="zh-CN" sz="900" dirty="0" err="1"/>
              <a:t>JwtUtil.parseJWT</a:t>
            </a:r>
            <a:r>
              <a:rPr lang="en-US" altLang="zh-CN" sz="900" dirty="0"/>
              <a:t>(token);</a:t>
            </a:r>
          </a:p>
          <a:p>
            <a:r>
              <a:rPr lang="en-US" altLang="zh-CN" sz="900" dirty="0"/>
              <a:t>        } catch (Exception e) {</a:t>
            </a:r>
          </a:p>
          <a:p>
            <a:r>
              <a:rPr lang="en-US" altLang="zh-CN" sz="900" dirty="0"/>
              <a:t>            </a:t>
            </a:r>
            <a:r>
              <a:rPr lang="en-US" altLang="zh-CN" sz="900" dirty="0" err="1"/>
              <a:t>e.printStackTrace</a:t>
            </a:r>
            <a:r>
              <a:rPr lang="en-US" altLang="zh-CN" sz="900" dirty="0"/>
              <a:t>();</a:t>
            </a:r>
          </a:p>
          <a:p>
            <a:r>
              <a:rPr lang="en-US" altLang="zh-CN" sz="900" dirty="0"/>
              <a:t>            //10. </a:t>
            </a:r>
            <a:r>
              <a:rPr lang="zh-CN" altLang="en-US" sz="900" dirty="0"/>
              <a:t>解析</a:t>
            </a:r>
            <a:r>
              <a:rPr lang="en-US" altLang="zh-CN" sz="900" dirty="0" err="1"/>
              <a:t>jwt</a:t>
            </a:r>
            <a:r>
              <a:rPr lang="zh-CN" altLang="en-US" sz="900" dirty="0"/>
              <a:t>令牌出错</a:t>
            </a:r>
            <a:r>
              <a:rPr lang="en-US" altLang="zh-CN" sz="900" dirty="0"/>
              <a:t>, </a:t>
            </a:r>
            <a:r>
              <a:rPr lang="zh-CN" altLang="en-US" sz="900" dirty="0"/>
              <a:t>说明令牌过期或者伪造等不合法情况出现</a:t>
            </a:r>
          </a:p>
          <a:p>
            <a:r>
              <a:rPr lang="zh-CN" altLang="en-US" sz="900" dirty="0"/>
              <a:t>            </a:t>
            </a:r>
            <a:r>
              <a:rPr lang="en-US" altLang="zh-CN" sz="900" dirty="0" err="1"/>
              <a:t>response.setStatusCode</a:t>
            </a:r>
            <a:r>
              <a:rPr lang="en-US" altLang="zh-CN" sz="900" dirty="0"/>
              <a:t>(</a:t>
            </a:r>
            <a:r>
              <a:rPr lang="en-US" altLang="zh-CN" sz="900" dirty="0" err="1"/>
              <a:t>HttpStatus.UNAUTHORIZED</a:t>
            </a:r>
            <a:r>
              <a:rPr lang="en-US" altLang="zh-CN" sz="900" dirty="0"/>
              <a:t>);</a:t>
            </a:r>
          </a:p>
          <a:p>
            <a:r>
              <a:rPr lang="en-US" altLang="zh-CN" sz="900" dirty="0"/>
              <a:t>            //11. </a:t>
            </a:r>
            <a:r>
              <a:rPr lang="zh-CN" altLang="en-US" sz="900" dirty="0"/>
              <a:t>返回</a:t>
            </a:r>
          </a:p>
          <a:p>
            <a:r>
              <a:rPr lang="zh-CN" altLang="en-US" sz="900" dirty="0"/>
              <a:t>            </a:t>
            </a:r>
            <a:r>
              <a:rPr lang="en-US" altLang="zh-CN" sz="900" dirty="0"/>
              <a:t>return </a:t>
            </a:r>
            <a:r>
              <a:rPr lang="en-US" altLang="zh-CN" sz="900" dirty="0" err="1"/>
              <a:t>response.setComplete</a:t>
            </a:r>
            <a:r>
              <a:rPr lang="en-US" altLang="zh-CN" sz="900" dirty="0"/>
              <a:t>();</a:t>
            </a:r>
          </a:p>
          <a:p>
            <a:r>
              <a:rPr lang="en-US" altLang="zh-CN" sz="900" dirty="0"/>
              <a:t>        }</a:t>
            </a:r>
          </a:p>
          <a:p>
            <a:r>
              <a:rPr lang="en-US" altLang="zh-CN" sz="900" dirty="0"/>
              <a:t>        //12. </a:t>
            </a:r>
            <a:r>
              <a:rPr lang="zh-CN" altLang="en-US" sz="900" dirty="0"/>
              <a:t>放行</a:t>
            </a:r>
          </a:p>
          <a:p>
            <a:r>
              <a:rPr lang="zh-CN" altLang="en-US" sz="900" dirty="0"/>
              <a:t>        </a:t>
            </a:r>
            <a:r>
              <a:rPr lang="en-US" altLang="zh-CN" sz="900" dirty="0"/>
              <a:t>return </a:t>
            </a:r>
            <a:r>
              <a:rPr lang="en-US" altLang="zh-CN" sz="900" dirty="0" err="1"/>
              <a:t>chain.filter</a:t>
            </a:r>
            <a:r>
              <a:rPr lang="en-US" altLang="zh-CN" sz="900" dirty="0"/>
              <a:t>(exchange);</a:t>
            </a:r>
          </a:p>
          <a:p>
            <a:r>
              <a:rPr lang="en-US" altLang="zh-CN" sz="900" dirty="0"/>
              <a:t>    }</a:t>
            </a:r>
          </a:p>
          <a:p>
            <a:r>
              <a:rPr lang="en-US" altLang="zh-CN" sz="900" dirty="0"/>
              <a:t>​</a:t>
            </a:r>
          </a:p>
          <a:p>
            <a:r>
              <a:rPr lang="en-US" altLang="zh-CN" sz="900" dirty="0"/>
              <a:t>    @Override</a:t>
            </a:r>
          </a:p>
          <a:p>
            <a:r>
              <a:rPr lang="en-US" altLang="zh-CN" sz="900" dirty="0"/>
              <a:t>    public </a:t>
            </a:r>
            <a:r>
              <a:rPr lang="en-US" altLang="zh-CN" sz="900" dirty="0" err="1"/>
              <a:t>int</a:t>
            </a:r>
            <a:r>
              <a:rPr lang="en-US" altLang="zh-CN" sz="900" dirty="0"/>
              <a:t> </a:t>
            </a:r>
            <a:r>
              <a:rPr lang="en-US" altLang="zh-CN" sz="900" dirty="0" err="1"/>
              <a:t>getOrder</a:t>
            </a:r>
            <a:r>
              <a:rPr lang="en-US" altLang="zh-CN" sz="900" dirty="0"/>
              <a:t>() {</a:t>
            </a:r>
          </a:p>
          <a:p>
            <a:r>
              <a:rPr lang="en-US" altLang="zh-CN" sz="900" dirty="0"/>
              <a:t>        return 0;</a:t>
            </a:r>
          </a:p>
          <a:p>
            <a:r>
              <a:rPr lang="en-US" altLang="zh-CN" sz="900" dirty="0"/>
              <a:t>    }</a:t>
            </a:r>
          </a:p>
          <a:p>
            <a:r>
              <a:rPr lang="en-US" altLang="zh-CN" sz="900" dirty="0" smtClean="0"/>
              <a:t>}</a:t>
            </a:r>
            <a:endParaRPr lang="zh-CN" altLang="en-US" sz="900" dirty="0"/>
          </a:p>
        </p:txBody>
      </p:sp>
    </p:spTree>
    <p:extLst>
      <p:ext uri="{BB962C8B-B14F-4D97-AF65-F5344CB8AC3E}">
        <p14:creationId xmlns:p14="http://schemas.microsoft.com/office/powerpoint/2010/main" val="2790424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登录微服务</a:t>
            </a:r>
            <a:r>
              <a:rPr lang="en-US" altLang="zh-CN" dirty="0" smtClean="0"/>
              <a:t>-</a:t>
            </a:r>
            <a:r>
              <a:rPr lang="zh-CN" altLang="en-US" dirty="0" smtClean="0"/>
              <a:t>配置管理</a:t>
            </a:r>
            <a:endParaRPr lang="en-US" altLang="zh-CN" dirty="0" smtClean="0"/>
          </a:p>
          <a:p>
            <a:r>
              <a:rPr lang="zh-CN" altLang="en-US" dirty="0"/>
              <a:t>增删改</a:t>
            </a:r>
            <a:r>
              <a:rPr lang="zh-CN" altLang="en-US" dirty="0" smtClean="0"/>
              <a:t>查微服务</a:t>
            </a:r>
            <a:r>
              <a:rPr lang="en-US" altLang="zh-CN" dirty="0" smtClean="0"/>
              <a:t>-</a:t>
            </a:r>
            <a:r>
              <a:rPr lang="zh-CN" altLang="en-US" dirty="0" smtClean="0"/>
              <a:t>配置管理</a:t>
            </a:r>
            <a:endParaRPr lang="en-US" altLang="zh-CN" dirty="0" smtClean="0"/>
          </a:p>
          <a:p>
            <a:r>
              <a:rPr lang="zh-CN" altLang="en-US" b="1" dirty="0"/>
              <a:t>创建路由</a:t>
            </a:r>
            <a:r>
              <a:rPr lang="zh-CN" altLang="en-US" b="1" dirty="0" smtClean="0"/>
              <a:t>网关微服务</a:t>
            </a:r>
            <a:r>
              <a:rPr lang="en-US" altLang="zh-CN" b="1" dirty="0" smtClean="0"/>
              <a:t>-</a:t>
            </a:r>
            <a:r>
              <a:rPr lang="zh-CN" altLang="en-US" b="1" dirty="0" smtClean="0"/>
              <a:t>配置管理</a:t>
            </a:r>
            <a:endParaRPr lang="en-US" altLang="zh-CN" b="1" dirty="0" smtClean="0"/>
          </a:p>
          <a:p>
            <a:r>
              <a:rPr lang="zh-CN" altLang="en-US" b="1" dirty="0" smtClean="0"/>
              <a:t>实现了统一网关访问</a:t>
            </a:r>
            <a:endParaRPr lang="zh-CN" altLang="en-US" dirty="0"/>
          </a:p>
        </p:txBody>
      </p:sp>
    </p:spTree>
    <p:extLst>
      <p:ext uri="{BB962C8B-B14F-4D97-AF65-F5344CB8AC3E}">
        <p14:creationId xmlns:p14="http://schemas.microsoft.com/office/powerpoint/2010/main" val="27827332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a:t>服务鉴权与认证</a:t>
            </a:r>
            <a:r>
              <a:rPr lang="en-US" altLang="zh-CN" dirty="0"/>
              <a:t>JWT</a:t>
            </a:r>
            <a:endParaRPr lang="zh-CN" altLang="en-US" dirty="0"/>
          </a:p>
        </p:txBody>
      </p:sp>
    </p:spTree>
    <p:extLst>
      <p:ext uri="{BB962C8B-B14F-4D97-AF65-F5344CB8AC3E}">
        <p14:creationId xmlns:p14="http://schemas.microsoft.com/office/powerpoint/2010/main" val="4650307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下次课内容</a:t>
            </a:r>
            <a:endParaRPr lang="zh-CN" altLang="en-US" dirty="0"/>
          </a:p>
        </p:txBody>
      </p:sp>
      <p:sp>
        <p:nvSpPr>
          <p:cNvPr id="3" name="内容占位符 2"/>
          <p:cNvSpPr>
            <a:spLocks noGrp="1"/>
          </p:cNvSpPr>
          <p:nvPr>
            <p:ph idx="1"/>
          </p:nvPr>
        </p:nvSpPr>
        <p:spPr/>
        <p:txBody>
          <a:bodyPr/>
          <a:lstStyle/>
          <a:p>
            <a:r>
              <a:rPr lang="zh-CN" altLang="en-US" dirty="0" smtClean="0"/>
              <a:t>校园共享单车管理系统：手机端</a:t>
            </a:r>
            <a:r>
              <a:rPr lang="en-US" altLang="zh-CN" dirty="0" smtClean="0"/>
              <a:t>+</a:t>
            </a:r>
            <a:r>
              <a:rPr lang="zh-CN" altLang="en-US" dirty="0" smtClean="0"/>
              <a:t>平台端</a:t>
            </a:r>
            <a:r>
              <a:rPr lang="en-US" altLang="zh-CN" dirty="0" smtClean="0"/>
              <a:t>+GPS</a:t>
            </a:r>
            <a:r>
              <a:rPr lang="zh-CN" altLang="en-US" dirty="0" smtClean="0"/>
              <a:t>定位</a:t>
            </a:r>
            <a:r>
              <a:rPr lang="en-US" altLang="zh-CN" dirty="0" smtClean="0"/>
              <a:t>+</a:t>
            </a:r>
            <a:r>
              <a:rPr lang="zh-CN" altLang="en-US" dirty="0" smtClean="0"/>
              <a:t>蓝牙扣</a:t>
            </a:r>
            <a:endParaRPr lang="en-US" altLang="zh-CN" dirty="0" smtClean="0"/>
          </a:p>
          <a:p>
            <a:r>
              <a:rPr lang="zh-CN" altLang="en-US" dirty="0"/>
              <a:t>愿</a:t>
            </a:r>
            <a:r>
              <a:rPr lang="zh-CN" altLang="en-US" dirty="0" smtClean="0"/>
              <a:t>景：找车难，修车难（部件登记，维修记录），投放难，预测难，公益难！</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53411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Spring cloud</a:t>
            </a:r>
            <a:r>
              <a:rPr lang="zh-CN" altLang="en-US" dirty="0" smtClean="0"/>
              <a:t>优势</a:t>
            </a:r>
            <a:endParaRPr lang="zh-CN" altLang="en-US" dirty="0"/>
          </a:p>
        </p:txBody>
      </p:sp>
      <p:sp>
        <p:nvSpPr>
          <p:cNvPr id="3" name="内容占位符 2"/>
          <p:cNvSpPr>
            <a:spLocks noGrp="1"/>
          </p:cNvSpPr>
          <p:nvPr>
            <p:ph idx="1"/>
          </p:nvPr>
        </p:nvSpPr>
        <p:spPr/>
        <p:txBody>
          <a:bodyPr/>
          <a:lstStyle/>
          <a:p>
            <a:r>
              <a:rPr lang="zh-CN" altLang="en-US" dirty="0"/>
              <a:t>与分布式系统相关的复杂性</a:t>
            </a:r>
            <a:r>
              <a:rPr lang="en-US" altLang="zh-CN" dirty="0"/>
              <a:t>-</a:t>
            </a:r>
            <a:r>
              <a:rPr lang="zh-CN" altLang="en-US" dirty="0"/>
              <a:t>这种开销包括网络问题，延迟开销，带宽问题，安全问题。</a:t>
            </a:r>
          </a:p>
          <a:p>
            <a:r>
              <a:rPr lang="zh-CN" altLang="en-US" dirty="0"/>
              <a:t>服务发现</a:t>
            </a:r>
            <a:r>
              <a:rPr lang="en-US" altLang="zh-CN" dirty="0"/>
              <a:t>-</a:t>
            </a:r>
            <a:r>
              <a:rPr lang="zh-CN" altLang="en-US" dirty="0"/>
              <a:t>服务发现工具管理群集中的流程和服务如何查找和互相交谈。它涉及一个服务目录，在该目录中注册服务，然后能够查找并连接到该目录中的服务。</a:t>
            </a:r>
          </a:p>
          <a:p>
            <a:r>
              <a:rPr lang="zh-CN" altLang="en-US" dirty="0"/>
              <a:t>冗余</a:t>
            </a:r>
            <a:r>
              <a:rPr lang="en-US" altLang="zh-CN" dirty="0"/>
              <a:t>-</a:t>
            </a:r>
            <a:r>
              <a:rPr lang="zh-CN" altLang="en-US" dirty="0"/>
              <a:t>分布式系统中的冗余问题。</a:t>
            </a:r>
          </a:p>
          <a:p>
            <a:r>
              <a:rPr lang="zh-CN" altLang="en-US" dirty="0"/>
              <a:t>负载平衡 </a:t>
            </a:r>
            <a:r>
              <a:rPr lang="en-US" altLang="zh-CN" dirty="0"/>
              <a:t>--</a:t>
            </a:r>
            <a:r>
              <a:rPr lang="zh-CN" altLang="en-US" dirty="0"/>
              <a:t>负载平衡改善跨多个计算资源的工作负荷，诸如计算机，计算机集群，网络链路，中央处理单元，或磁盘驱动器的分布。</a:t>
            </a:r>
          </a:p>
          <a:p>
            <a:r>
              <a:rPr lang="zh-CN" altLang="en-US" dirty="0"/>
              <a:t>性能</a:t>
            </a:r>
            <a:r>
              <a:rPr lang="en-US" altLang="zh-CN" dirty="0"/>
              <a:t>-</a:t>
            </a:r>
            <a:r>
              <a:rPr lang="zh-CN" altLang="en-US" dirty="0"/>
              <a:t>问题 由于各种运营开销导致的性能问题。</a:t>
            </a:r>
          </a:p>
          <a:p>
            <a:r>
              <a:rPr lang="zh-CN" altLang="en-US" dirty="0"/>
              <a:t>部署复杂性</a:t>
            </a:r>
            <a:r>
              <a:rPr lang="en-US" altLang="zh-CN" dirty="0"/>
              <a:t>-</a:t>
            </a:r>
            <a:r>
              <a:rPr lang="en-US" altLang="zh-CN" dirty="0" err="1"/>
              <a:t>Devops</a:t>
            </a:r>
            <a:r>
              <a:rPr lang="en-US" altLang="zh-CN" dirty="0"/>
              <a:t> </a:t>
            </a:r>
            <a:r>
              <a:rPr lang="zh-CN" altLang="en-US" dirty="0"/>
              <a:t>技能的要求。</a:t>
            </a:r>
          </a:p>
        </p:txBody>
      </p:sp>
    </p:spTree>
    <p:extLst>
      <p:ext uri="{BB962C8B-B14F-4D97-AF65-F5344CB8AC3E}">
        <p14:creationId xmlns:p14="http://schemas.microsoft.com/office/powerpoint/2010/main" val="3704228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服务</a:t>
            </a:r>
            <a:r>
              <a:rPr lang="zh-CN" altLang="en-US" dirty="0"/>
              <a:t>本质</a:t>
            </a:r>
          </a:p>
        </p:txBody>
      </p:sp>
      <p:sp>
        <p:nvSpPr>
          <p:cNvPr id="3" name="内容占位符 2"/>
          <p:cNvSpPr>
            <a:spLocks noGrp="1"/>
          </p:cNvSpPr>
          <p:nvPr>
            <p:ph idx="1"/>
          </p:nvPr>
        </p:nvSpPr>
        <p:spPr/>
        <p:txBody>
          <a:bodyPr/>
          <a:lstStyle/>
          <a:p>
            <a:r>
              <a:rPr lang="zh-CN" altLang="en-US" dirty="0"/>
              <a:t>一个微服务本质上是一种精神风格，我们将应用程序细分为一组集体的自主软件组件</a:t>
            </a:r>
            <a:r>
              <a:rPr lang="zh-CN" altLang="en-US" dirty="0" smtClean="0"/>
              <a:t>。</a:t>
            </a:r>
            <a:endParaRPr lang="en-US" altLang="zh-CN" dirty="0" smtClean="0"/>
          </a:p>
          <a:p>
            <a:r>
              <a:rPr lang="zh-CN" altLang="en-US" dirty="0" smtClean="0"/>
              <a:t>其</a:t>
            </a:r>
            <a:r>
              <a:rPr lang="zh-CN" altLang="en-US" dirty="0"/>
              <a:t>动机是实现更快的开发应用程序更容易扩展</a:t>
            </a:r>
            <a:r>
              <a:rPr lang="zh-CN" altLang="en-US" dirty="0" smtClean="0"/>
              <a:t>。</a:t>
            </a:r>
            <a:endParaRPr lang="zh-CN" altLang="en-US" dirty="0"/>
          </a:p>
          <a:p>
            <a:r>
              <a:rPr lang="zh-CN" altLang="en-US" dirty="0"/>
              <a:t>快速开发，支持持续</a:t>
            </a:r>
            <a:r>
              <a:rPr lang="zh-CN" altLang="en-US" dirty="0" smtClean="0"/>
              <a:t>开发</a:t>
            </a:r>
            <a:endParaRPr lang="zh-CN" altLang="en-US" dirty="0"/>
          </a:p>
          <a:p>
            <a:r>
              <a:rPr lang="zh-CN" altLang="en-US" dirty="0"/>
              <a:t>更容易手动或自动</a:t>
            </a:r>
            <a:r>
              <a:rPr lang="zh-CN" altLang="en-US" dirty="0" smtClean="0"/>
              <a:t>扩展</a:t>
            </a:r>
            <a:endParaRPr lang="zh-CN" altLang="en-US" dirty="0"/>
          </a:p>
        </p:txBody>
      </p:sp>
    </p:spTree>
    <p:extLst>
      <p:ext uri="{BB962C8B-B14F-4D97-AF65-F5344CB8AC3E}">
        <p14:creationId xmlns:p14="http://schemas.microsoft.com/office/powerpoint/2010/main" val="454297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微服务本质上是一个自治的软件组件，可独立升级，可替换和可扩展。为了能够作为一个自治组件，它必须满足某些标准，如下所示：</a:t>
            </a:r>
          </a:p>
          <a:p>
            <a:r>
              <a:rPr lang="zh-CN" altLang="en-US" dirty="0"/>
              <a:t>它必须符合无共享架构；</a:t>
            </a:r>
            <a:r>
              <a:rPr lang="zh-CN" altLang="en-US" b="1" dirty="0">
                <a:solidFill>
                  <a:srgbClr val="FF0000"/>
                </a:solidFill>
              </a:rPr>
              <a:t>微服务不会共享数据库中的数据！</a:t>
            </a:r>
            <a:endParaRPr lang="zh-CN" altLang="en-US" dirty="0"/>
          </a:p>
          <a:p>
            <a:r>
              <a:rPr lang="zh-CN" altLang="en-US" dirty="0"/>
              <a:t>它可以通过良好的接口进行通信，是否有使用 </a:t>
            </a:r>
            <a:r>
              <a:rPr lang="en-US" altLang="zh-CN" dirty="0"/>
              <a:t>API </a:t>
            </a:r>
            <a:r>
              <a:rPr lang="zh-CN" altLang="en-US" dirty="0"/>
              <a:t>和同步服务，最好通过发送消息。所使用的 </a:t>
            </a:r>
            <a:r>
              <a:rPr lang="en-US" altLang="zh-CN" dirty="0"/>
              <a:t>API </a:t>
            </a:r>
            <a:r>
              <a:rPr lang="zh-CN" altLang="en-US" dirty="0"/>
              <a:t>和消息格式必须稳定、有据可查，并按照定义的版本控制策略发展</a:t>
            </a:r>
            <a:r>
              <a:rPr lang="zh-CN" altLang="en-US" dirty="0" smtClean="0"/>
              <a:t>。</a:t>
            </a:r>
            <a:endParaRPr lang="zh-CN" altLang="en-US" dirty="0"/>
          </a:p>
          <a:p>
            <a:r>
              <a:rPr lang="zh-CN" altLang="en-US" dirty="0"/>
              <a:t>它必须作为单独的运行时过程进行部署。微服务的每个实例都在单独的运行时过程中运行，例如</a:t>
            </a:r>
            <a:r>
              <a:rPr lang="en-US" altLang="zh-CN" dirty="0"/>
              <a:t>Docker</a:t>
            </a:r>
            <a:r>
              <a:rPr lang="zh-CN" altLang="en-US" dirty="0"/>
              <a:t>容器</a:t>
            </a:r>
            <a:r>
              <a:rPr lang="zh-CN" altLang="en-US" dirty="0" smtClean="0"/>
              <a:t>。</a:t>
            </a:r>
            <a:endParaRPr lang="zh-CN" altLang="en-US" dirty="0"/>
          </a:p>
          <a:p>
            <a:r>
              <a:rPr lang="zh-CN" altLang="en-US" dirty="0"/>
              <a:t>微服务实例是无状态的，因此微服务的请求可以由其任何实例处理</a:t>
            </a:r>
            <a:r>
              <a:rPr lang="zh-CN" altLang="en-US" dirty="0" smtClean="0"/>
              <a:t>。</a:t>
            </a:r>
            <a:endParaRPr lang="zh-CN" altLang="en-US" dirty="0"/>
          </a:p>
          <a:p>
            <a:r>
              <a:rPr lang="zh-CN" altLang="en-US" dirty="0"/>
              <a:t>使用一组集体的微服务，我们可以部署到多个小型服务器上，而不是像部署个人应用程序时那样被迫部署到单个大型服务器上。</a:t>
            </a:r>
          </a:p>
          <a:p>
            <a:endParaRPr lang="zh-CN" altLang="en-US" dirty="0"/>
          </a:p>
        </p:txBody>
      </p:sp>
    </p:spTree>
    <p:extLst>
      <p:ext uri="{BB962C8B-B14F-4D97-AF65-F5344CB8AC3E}">
        <p14:creationId xmlns:p14="http://schemas.microsoft.com/office/powerpoint/2010/main" val="2697627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UnitFix(2)(1)-1">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toUnitFix(2)(1)-1" id="{9261EB8A-1327-4DAD-BF6A-21959EF90DEC}" vid="{E1C82F54-4A3E-4AE4-8645-77710AD72952}"/>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AutoUnitFix(2)(1)-1</Template>
  <TotalTime>2696</TotalTime>
  <Words>5886</Words>
  <Application>Microsoft Office PowerPoint</Application>
  <PresentationFormat>宽屏</PresentationFormat>
  <Paragraphs>661</Paragraphs>
  <Slides>67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67</vt:i4>
      </vt:variant>
    </vt:vector>
  </HeadingPairs>
  <TitlesOfParts>
    <vt:vector size="74" baseType="lpstr">
      <vt:lpstr>-apple-system</vt:lpstr>
      <vt:lpstr>等线</vt:lpstr>
      <vt:lpstr>Arial</vt:lpstr>
      <vt:lpstr>Times New Roman</vt:lpstr>
      <vt:lpstr>Verdana</vt:lpstr>
      <vt:lpstr>Wingdings</vt:lpstr>
      <vt:lpstr>AutoUnitFix(2)(1)-1</vt:lpstr>
      <vt:lpstr>专业课程综合实训IV</vt:lpstr>
      <vt:lpstr>课程内容</vt:lpstr>
      <vt:lpstr>课时安排、考核、学习方法</vt:lpstr>
      <vt:lpstr>微服务--springcloud</vt:lpstr>
      <vt:lpstr>微服务</vt:lpstr>
      <vt:lpstr>Spring cloud</vt:lpstr>
      <vt:lpstr>Spring cloud优势</vt:lpstr>
      <vt:lpstr>微服务本质</vt:lpstr>
      <vt:lpstr>PowerPoint 演示文稿</vt:lpstr>
      <vt:lpstr>微服务的挑战</vt:lpstr>
      <vt:lpstr>应用计算的8个谬误</vt:lpstr>
      <vt:lpstr>微服务的设计模式</vt:lpstr>
      <vt:lpstr>微服务的设计模式</vt:lpstr>
      <vt:lpstr>Spring cloud生态</vt:lpstr>
      <vt:lpstr>PowerPoint 演示文稿</vt:lpstr>
      <vt:lpstr>PowerPoint 演示文稿</vt:lpstr>
      <vt:lpstr>微服务架构</vt:lpstr>
      <vt:lpstr>实训1：</vt:lpstr>
      <vt:lpstr>实训核心</vt:lpstr>
      <vt:lpstr>服务注册</vt:lpstr>
      <vt:lpstr>使用 Nacos Discovery Provider进行服务注册</vt:lpstr>
      <vt:lpstr>application.yml配置文件</vt:lpstr>
      <vt:lpstr>controller</vt:lpstr>
      <vt:lpstr>PowerPoint 演示文稿</vt:lpstr>
      <vt:lpstr>服务查看</vt:lpstr>
      <vt:lpstr>使用Nacos Discovery Consumer服务发现</vt:lpstr>
      <vt:lpstr>PowerPoint 演示文稿</vt:lpstr>
      <vt:lpstr>补：</vt:lpstr>
      <vt:lpstr>PowerPoint 演示文稿</vt:lpstr>
      <vt:lpstr>微服务调用-补充解释</vt:lpstr>
      <vt:lpstr>回顾-Restful</vt:lpstr>
      <vt:lpstr>基于Restful的远程调用</vt:lpstr>
      <vt:lpstr>PowerPoint 演示文稿</vt:lpstr>
      <vt:lpstr>微服务--springcloud</vt:lpstr>
      <vt:lpstr>PowerPoint 演示文稿</vt:lpstr>
      <vt:lpstr>微服务调用-补充解释</vt:lpstr>
      <vt:lpstr>SpringBoot 配置文件 -application.properties的常用配置</vt:lpstr>
      <vt:lpstr>PowerPoint 演示文稿</vt:lpstr>
      <vt:lpstr>PowerPoint 演示文稿</vt:lpstr>
      <vt:lpstr>PowerPoint 演示文稿</vt:lpstr>
      <vt:lpstr>3服务配置--Nacos</vt:lpstr>
      <vt:lpstr>PowerPoint 演示文稿</vt:lpstr>
      <vt:lpstr>4统一网关Spring Cloud gateway</vt:lpstr>
      <vt:lpstr>4统一网关gateway位置</vt:lpstr>
      <vt:lpstr>Gateway</vt:lpstr>
      <vt:lpstr>SpringCloud Gateway特性</vt:lpstr>
      <vt:lpstr>GateWay的核心概念-核心配置</vt:lpstr>
      <vt:lpstr>创建路由网关工程—gateway-springboot</vt:lpstr>
      <vt:lpstr>GatewayApplication启动类</vt:lpstr>
      <vt:lpstr>PowerPoint 演示文稿</vt:lpstr>
      <vt:lpstr>PowerPoint 演示文稿</vt:lpstr>
      <vt:lpstr>PowerPoint 演示文稿</vt:lpstr>
      <vt:lpstr>application-dev.yml配置文件内容</vt:lpstr>
      <vt:lpstr>PowerPoint 演示文稿</vt:lpstr>
      <vt:lpstr>5服务鉴权与认证JWT？令牌在哪里？</vt:lpstr>
      <vt:lpstr>PowerPoint 演示文稿</vt:lpstr>
      <vt:lpstr>PowerPoint 演示文稿</vt:lpstr>
      <vt:lpstr>签发token-登录改造—1- 导入依赖</vt:lpstr>
      <vt:lpstr>帮助你理解</vt:lpstr>
      <vt:lpstr>PowerPoint 演示文稿</vt:lpstr>
      <vt:lpstr>签发token-修改登录信息login方法, 用户登录成功 则 签发TOKEN</vt:lpstr>
      <vt:lpstr>网关过滤器验证token-- 1 依赖导入—在网关微服务</vt:lpstr>
      <vt:lpstr>jwt校验工具类</vt:lpstr>
      <vt:lpstr>创建过滤器，用于token验证</vt:lpstr>
      <vt:lpstr>实训2</vt:lpstr>
      <vt:lpstr>实训3</vt:lpstr>
      <vt:lpstr>下次课内容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专业课程综合实训IV</dc:title>
  <dc:creator>lenovo</dc:creator>
  <cp:lastModifiedBy>lenovo</cp:lastModifiedBy>
  <cp:revision>196</cp:revision>
  <dcterms:created xsi:type="dcterms:W3CDTF">2023-02-25T01:32:05Z</dcterms:created>
  <dcterms:modified xsi:type="dcterms:W3CDTF">2023-04-23T06:58:15Z</dcterms:modified>
</cp:coreProperties>
</file>