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9" r:id="rId3"/>
    <p:sldId id="260" r:id="rId4"/>
    <p:sldId id="335" r:id="rId5"/>
    <p:sldId id="292" r:id="rId6"/>
    <p:sldId id="339" r:id="rId7"/>
    <p:sldId id="337" r:id="rId8"/>
    <p:sldId id="336" r:id="rId9"/>
    <p:sldId id="338" r:id="rId10"/>
  </p:sldIdLst>
  <p:sldSz cx="12192000" cy="6858000"/>
  <p:notesSz cx="6858000" cy="9144000"/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1" u="none" kern="1200" baseline="0">
        <a:solidFill>
          <a:schemeClr val="tx1"/>
        </a:solidFill>
        <a:latin typeface="Verdana" panose="020B0604030504040204" pitchFamily="34" charset="0"/>
        <a:ea typeface="+mn-ea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1" u="none" kern="1200" baseline="0">
        <a:solidFill>
          <a:schemeClr val="tx1"/>
        </a:solidFill>
        <a:latin typeface="Verdana" panose="020B0604030504040204" pitchFamily="34" charset="0"/>
        <a:ea typeface="+mn-ea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1" u="none" kern="1200" baseline="0">
        <a:solidFill>
          <a:schemeClr val="tx1"/>
        </a:solidFill>
        <a:latin typeface="Verdana" panose="020B0604030504040204" pitchFamily="34" charset="0"/>
        <a:ea typeface="+mn-ea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1" u="none" kern="1200" baseline="0">
        <a:solidFill>
          <a:schemeClr val="tx1"/>
        </a:solidFill>
        <a:latin typeface="Verdana" panose="020B0604030504040204" pitchFamily="34" charset="0"/>
        <a:ea typeface="+mn-ea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1" u="none" kern="1200" baseline="0">
        <a:solidFill>
          <a:schemeClr val="tx1"/>
        </a:solidFill>
        <a:latin typeface="Verdana" panose="020B0604030504040204" pitchFamily="34" charset="0"/>
        <a:ea typeface="+mn-ea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1" u="none" kern="1200" baseline="0">
        <a:solidFill>
          <a:schemeClr val="tx1"/>
        </a:solidFill>
        <a:latin typeface="Verdana" panose="020B0604030504040204" pitchFamily="34" charset="0"/>
        <a:ea typeface="+mn-ea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1" u="none" kern="1200" baseline="0">
        <a:solidFill>
          <a:schemeClr val="tx1"/>
        </a:solidFill>
        <a:latin typeface="Verdana" panose="020B0604030504040204" pitchFamily="34" charset="0"/>
        <a:ea typeface="+mn-ea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1" u="none" kern="1200" baseline="0">
        <a:solidFill>
          <a:schemeClr val="tx1"/>
        </a:solidFill>
        <a:latin typeface="Verdana" panose="020B0604030504040204" pitchFamily="34" charset="0"/>
        <a:ea typeface="+mn-ea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1" u="none" kern="1200" baseline="0">
        <a:solidFill>
          <a:schemeClr val="tx1"/>
        </a:solidFill>
        <a:latin typeface="Verdan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320" autoAdjust="0"/>
  </p:normalViewPr>
  <p:slideViewPr>
    <p:cSldViewPr snapToGrid="0">
      <p:cViewPr varScale="1">
        <p:scale>
          <a:sx n="86" d="100"/>
          <a:sy n="86" d="100"/>
        </p:scale>
        <p:origin x="55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424CE5-F220-4600-BEC5-CB4CBF35E673}" type="doc">
      <dgm:prSet loTypeId="urn:microsoft.com/office/officeart/2008/layout/SquareAccent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zh-CN" altLang="en-US"/>
        </a:p>
      </dgm:t>
    </dgm:pt>
    <dgm:pt modelId="{D478E4CC-7F14-4487-920D-7CFF252F9E8D}">
      <dgm:prSet phldrT="[文本]"/>
      <dgm:spPr/>
      <dgm:t>
        <a:bodyPr/>
        <a:lstStyle/>
        <a:p>
          <a:r>
            <a:rPr lang="en-US" altLang="en-US" dirty="0" smtClean="0"/>
            <a:t>Spring </a:t>
          </a:r>
          <a:r>
            <a:rPr lang="en-US" altLang="zh-CN" dirty="0" smtClean="0"/>
            <a:t>b</a:t>
          </a:r>
          <a:r>
            <a:rPr lang="en-US" altLang="en-US" dirty="0" smtClean="0"/>
            <a:t>oo</a:t>
          </a:r>
          <a:r>
            <a:rPr lang="en-US" altLang="zh-CN" dirty="0" smtClean="0"/>
            <a:t>t</a:t>
          </a:r>
          <a:endParaRPr lang="zh-CN" altLang="en-US" dirty="0"/>
        </a:p>
      </dgm:t>
    </dgm:pt>
    <dgm:pt modelId="{480A08A2-3E12-40A7-9CDE-7AB1362EBC2C}" type="parTrans" cxnId="{4A272741-971B-462F-8DAE-37B6D26550B0}">
      <dgm:prSet/>
      <dgm:spPr/>
      <dgm:t>
        <a:bodyPr/>
        <a:lstStyle/>
        <a:p>
          <a:endParaRPr lang="zh-CN" altLang="en-US"/>
        </a:p>
      </dgm:t>
    </dgm:pt>
    <dgm:pt modelId="{462F2F22-49F4-4052-8AB0-A7495BA39C80}" type="sibTrans" cxnId="{4A272741-971B-462F-8DAE-37B6D26550B0}">
      <dgm:prSet/>
      <dgm:spPr/>
      <dgm:t>
        <a:bodyPr/>
        <a:lstStyle/>
        <a:p>
          <a:endParaRPr lang="zh-CN" altLang="en-US"/>
        </a:p>
      </dgm:t>
    </dgm:pt>
    <dgm:pt modelId="{642EB5E7-E431-433E-9824-03DC46372D46}">
      <dgm:prSet phldrT="[文本]"/>
      <dgm:spPr/>
      <dgm:t>
        <a:bodyPr/>
        <a:lstStyle/>
        <a:p>
          <a:r>
            <a:rPr lang="en-US" b="1" i="0" dirty="0" err="1" smtClean="0"/>
            <a:t>IoC</a:t>
          </a:r>
          <a:r>
            <a:rPr lang="en-US" b="1" i="0" dirty="0" smtClean="0"/>
            <a:t> </a:t>
          </a:r>
          <a:r>
            <a:rPr lang="zh-CN" altLang="en-US" b="1" i="0" dirty="0" smtClean="0"/>
            <a:t>控制反转</a:t>
          </a:r>
          <a:endParaRPr lang="zh-CN" altLang="en-US" dirty="0"/>
        </a:p>
      </dgm:t>
    </dgm:pt>
    <dgm:pt modelId="{ED32AAC3-8A12-40F3-B8A6-56B45B94BF30}" type="parTrans" cxnId="{CD47ECC0-BC34-4F54-82F7-B7B00205965B}">
      <dgm:prSet/>
      <dgm:spPr/>
      <dgm:t>
        <a:bodyPr/>
        <a:lstStyle/>
        <a:p>
          <a:endParaRPr lang="zh-CN" altLang="en-US"/>
        </a:p>
      </dgm:t>
    </dgm:pt>
    <dgm:pt modelId="{DCBD2EE8-F9A9-4E90-AA14-AAC07D4599F9}" type="sibTrans" cxnId="{CD47ECC0-BC34-4F54-82F7-B7B00205965B}">
      <dgm:prSet/>
      <dgm:spPr/>
      <dgm:t>
        <a:bodyPr/>
        <a:lstStyle/>
        <a:p>
          <a:endParaRPr lang="zh-CN" altLang="en-US"/>
        </a:p>
      </dgm:t>
    </dgm:pt>
    <dgm:pt modelId="{D8D33AAA-B1E2-4FD0-80F7-0854C1066353}">
      <dgm:prSet phldrT="[文本]"/>
      <dgm:spPr/>
      <dgm:t>
        <a:bodyPr/>
        <a:lstStyle/>
        <a:p>
          <a:r>
            <a:rPr lang="en-US" b="1" i="0" dirty="0" smtClean="0"/>
            <a:t>JUnit</a:t>
          </a:r>
          <a:endParaRPr lang="zh-CN" altLang="en-US" dirty="0"/>
        </a:p>
      </dgm:t>
    </dgm:pt>
    <dgm:pt modelId="{548D6902-FD61-4EE5-A257-B7BCAD5CD7A0}" type="parTrans" cxnId="{2DC2D822-4F14-4C29-B96B-17C5ED730F77}">
      <dgm:prSet/>
      <dgm:spPr/>
      <dgm:t>
        <a:bodyPr/>
        <a:lstStyle/>
        <a:p>
          <a:endParaRPr lang="zh-CN" altLang="en-US"/>
        </a:p>
      </dgm:t>
    </dgm:pt>
    <dgm:pt modelId="{2EEB4152-9AEC-4381-86DC-5BAE614E375D}" type="sibTrans" cxnId="{2DC2D822-4F14-4C29-B96B-17C5ED730F77}">
      <dgm:prSet/>
      <dgm:spPr/>
      <dgm:t>
        <a:bodyPr/>
        <a:lstStyle/>
        <a:p>
          <a:endParaRPr lang="zh-CN" altLang="en-US"/>
        </a:p>
      </dgm:t>
    </dgm:pt>
    <dgm:pt modelId="{25E38E22-6832-4AF5-B970-FDE00DF99309}">
      <dgm:prSet phldrT="[文本]"/>
      <dgm:spPr/>
      <dgm:t>
        <a:bodyPr/>
        <a:lstStyle/>
        <a:p>
          <a:r>
            <a:rPr lang="en-US" b="1" i="0" dirty="0" smtClean="0"/>
            <a:t>Java Bean</a:t>
          </a:r>
          <a:endParaRPr lang="zh-CN" altLang="en-US" dirty="0"/>
        </a:p>
      </dgm:t>
    </dgm:pt>
    <dgm:pt modelId="{820C9C84-038F-4A37-952B-9DC28344809E}" type="parTrans" cxnId="{009E7D4E-5896-458C-A593-485D48384E65}">
      <dgm:prSet/>
      <dgm:spPr/>
      <dgm:t>
        <a:bodyPr/>
        <a:lstStyle/>
        <a:p>
          <a:endParaRPr lang="zh-CN" altLang="en-US"/>
        </a:p>
      </dgm:t>
    </dgm:pt>
    <dgm:pt modelId="{4087E277-FB3B-48AE-B7C7-BFB207D13C45}" type="sibTrans" cxnId="{009E7D4E-5896-458C-A593-485D48384E65}">
      <dgm:prSet/>
      <dgm:spPr/>
      <dgm:t>
        <a:bodyPr/>
        <a:lstStyle/>
        <a:p>
          <a:endParaRPr lang="zh-CN" altLang="en-US"/>
        </a:p>
      </dgm:t>
    </dgm:pt>
    <dgm:pt modelId="{6FCE945C-8AFE-4514-B34E-85053979B26A}">
      <dgm:prSet phldrT="[文本]"/>
      <dgm:spPr/>
      <dgm:t>
        <a:bodyPr/>
        <a:lstStyle/>
        <a:p>
          <a:r>
            <a:rPr lang="en-US" altLang="zh-CN" dirty="0" err="1" smtClean="0"/>
            <a:t>Vue</a:t>
          </a:r>
          <a:endParaRPr lang="zh-CN" altLang="en-US" dirty="0"/>
        </a:p>
      </dgm:t>
    </dgm:pt>
    <dgm:pt modelId="{5C712DB6-9288-4821-8ED9-8F7DCD0E927B}" type="parTrans" cxnId="{F5EACA2B-7270-483B-A897-DBE1C9B614B5}">
      <dgm:prSet/>
      <dgm:spPr/>
      <dgm:t>
        <a:bodyPr/>
        <a:lstStyle/>
        <a:p>
          <a:endParaRPr lang="zh-CN" altLang="en-US"/>
        </a:p>
      </dgm:t>
    </dgm:pt>
    <dgm:pt modelId="{00A5CC6B-95FE-4722-B835-4DA772CC1B2E}" type="sibTrans" cxnId="{F5EACA2B-7270-483B-A897-DBE1C9B614B5}">
      <dgm:prSet/>
      <dgm:spPr/>
      <dgm:t>
        <a:bodyPr/>
        <a:lstStyle/>
        <a:p>
          <a:endParaRPr lang="zh-CN" altLang="en-US"/>
        </a:p>
      </dgm:t>
    </dgm:pt>
    <dgm:pt modelId="{54828FB1-009B-4CDF-A1C8-6EE4A8720E14}">
      <dgm:prSet phldrT="[文本]"/>
      <dgm:spPr/>
      <dgm:t>
        <a:bodyPr/>
        <a:lstStyle/>
        <a:p>
          <a:r>
            <a:rPr lang="en-US" altLang="zh-CN" dirty="0" smtClean="0"/>
            <a:t>MVVM</a:t>
          </a:r>
          <a:endParaRPr lang="zh-CN" altLang="en-US" dirty="0"/>
        </a:p>
      </dgm:t>
    </dgm:pt>
    <dgm:pt modelId="{6A13A98B-DED0-4332-95A3-8B6C1CDB8A18}" type="parTrans" cxnId="{19E85A47-9A0E-4046-824A-D70491FAB946}">
      <dgm:prSet/>
      <dgm:spPr/>
      <dgm:t>
        <a:bodyPr/>
        <a:lstStyle/>
        <a:p>
          <a:endParaRPr lang="zh-CN" altLang="en-US"/>
        </a:p>
      </dgm:t>
    </dgm:pt>
    <dgm:pt modelId="{2FED9322-A4EC-4B37-A82F-A6EB7CAC37C7}" type="sibTrans" cxnId="{19E85A47-9A0E-4046-824A-D70491FAB946}">
      <dgm:prSet/>
      <dgm:spPr/>
      <dgm:t>
        <a:bodyPr/>
        <a:lstStyle/>
        <a:p>
          <a:endParaRPr lang="zh-CN" altLang="en-US"/>
        </a:p>
      </dgm:t>
    </dgm:pt>
    <dgm:pt modelId="{A9A53B0A-D0F5-435A-89B2-C5C7E8860C5C}">
      <dgm:prSet phldrT="[文本]"/>
      <dgm:spPr/>
      <dgm:t>
        <a:bodyPr/>
        <a:lstStyle/>
        <a:p>
          <a:r>
            <a:rPr lang="en-US" altLang="zh-CN" dirty="0" smtClean="0"/>
            <a:t>DOM</a:t>
          </a:r>
          <a:endParaRPr lang="zh-CN" altLang="en-US" dirty="0"/>
        </a:p>
      </dgm:t>
    </dgm:pt>
    <dgm:pt modelId="{1970D05E-0FC7-45EF-9F29-36156420590F}" type="parTrans" cxnId="{BDDEAD02-64F8-4E54-A5B9-1861B5FF270C}">
      <dgm:prSet/>
      <dgm:spPr/>
      <dgm:t>
        <a:bodyPr/>
        <a:lstStyle/>
        <a:p>
          <a:endParaRPr lang="zh-CN" altLang="en-US"/>
        </a:p>
      </dgm:t>
    </dgm:pt>
    <dgm:pt modelId="{9ECE6D37-4F94-4864-A1F8-47170E372457}" type="sibTrans" cxnId="{BDDEAD02-64F8-4E54-A5B9-1861B5FF270C}">
      <dgm:prSet/>
      <dgm:spPr/>
      <dgm:t>
        <a:bodyPr/>
        <a:lstStyle/>
        <a:p>
          <a:endParaRPr lang="zh-CN" altLang="en-US"/>
        </a:p>
      </dgm:t>
    </dgm:pt>
    <dgm:pt modelId="{7B7BA1DE-0399-4861-865D-79B9C6F6972B}">
      <dgm:prSet phldrT="[文本]"/>
      <dgm:spPr/>
      <dgm:t>
        <a:bodyPr/>
        <a:lstStyle/>
        <a:p>
          <a:r>
            <a:rPr lang="en-US" altLang="en-US" dirty="0" smtClean="0"/>
            <a:t>Swagger</a:t>
          </a:r>
          <a:endParaRPr lang="zh-CN" altLang="en-US" dirty="0"/>
        </a:p>
      </dgm:t>
    </dgm:pt>
    <dgm:pt modelId="{ABE73A5E-32CE-4D63-B7CA-1D4981A7E570}" type="parTrans" cxnId="{E89C935D-1FF5-4C58-BB55-2B1E331B747C}">
      <dgm:prSet/>
      <dgm:spPr/>
      <dgm:t>
        <a:bodyPr/>
        <a:lstStyle/>
        <a:p>
          <a:endParaRPr lang="zh-CN" altLang="en-US"/>
        </a:p>
      </dgm:t>
    </dgm:pt>
    <dgm:pt modelId="{EAF9849B-BBB4-4D06-B865-5F64039BA6F4}" type="sibTrans" cxnId="{E89C935D-1FF5-4C58-BB55-2B1E331B747C}">
      <dgm:prSet/>
      <dgm:spPr/>
      <dgm:t>
        <a:bodyPr/>
        <a:lstStyle/>
        <a:p>
          <a:endParaRPr lang="zh-CN" altLang="en-US"/>
        </a:p>
      </dgm:t>
    </dgm:pt>
    <dgm:pt modelId="{815E1D5D-99CE-4959-8257-BDECB5540AB2}">
      <dgm:prSet phldrT="[文本]"/>
      <dgm:spPr/>
      <dgm:t>
        <a:bodyPr/>
        <a:lstStyle/>
        <a:p>
          <a:r>
            <a:rPr lang="en-US" altLang="zh-CN" dirty="0" smtClean="0"/>
            <a:t>Spring cloud</a:t>
          </a:r>
          <a:endParaRPr lang="zh-CN" altLang="en-US" dirty="0"/>
        </a:p>
      </dgm:t>
    </dgm:pt>
    <dgm:pt modelId="{A943A590-6EFE-47D1-B194-660F5CD3E9DC}" type="parTrans" cxnId="{AA8B2420-1D07-41CE-A79A-381A78D2E978}">
      <dgm:prSet/>
      <dgm:spPr/>
      <dgm:t>
        <a:bodyPr/>
        <a:lstStyle/>
        <a:p>
          <a:endParaRPr lang="zh-CN" altLang="en-US"/>
        </a:p>
      </dgm:t>
    </dgm:pt>
    <dgm:pt modelId="{EB71FEB7-02CE-4158-B999-19A6D3917F57}" type="sibTrans" cxnId="{AA8B2420-1D07-41CE-A79A-381A78D2E978}">
      <dgm:prSet/>
      <dgm:spPr/>
      <dgm:t>
        <a:bodyPr/>
        <a:lstStyle/>
        <a:p>
          <a:endParaRPr lang="zh-CN" altLang="en-US"/>
        </a:p>
      </dgm:t>
    </dgm:pt>
    <dgm:pt modelId="{A446BDFD-B0B7-41CE-92CB-F2D01134D481}">
      <dgm:prSet phldrT="[文本]"/>
      <dgm:spPr/>
      <dgm:t>
        <a:bodyPr/>
        <a:lstStyle/>
        <a:p>
          <a:r>
            <a:rPr lang="en-US" altLang="zh-CN" dirty="0" err="1" smtClean="0"/>
            <a:t>SpringFox</a:t>
          </a:r>
          <a:endParaRPr lang="zh-CN" altLang="en-US" dirty="0"/>
        </a:p>
      </dgm:t>
    </dgm:pt>
    <dgm:pt modelId="{4E987334-4187-4BC7-A062-35D6BDCEB4DD}" type="parTrans" cxnId="{A48FC2D7-F113-498E-91BD-F2115576ACD9}">
      <dgm:prSet/>
      <dgm:spPr/>
      <dgm:t>
        <a:bodyPr/>
        <a:lstStyle/>
        <a:p>
          <a:endParaRPr lang="zh-CN" altLang="en-US"/>
        </a:p>
      </dgm:t>
    </dgm:pt>
    <dgm:pt modelId="{D65AFFEA-505D-4D20-A3D4-273C41DE5917}" type="sibTrans" cxnId="{A48FC2D7-F113-498E-91BD-F2115576ACD9}">
      <dgm:prSet/>
      <dgm:spPr/>
      <dgm:t>
        <a:bodyPr/>
        <a:lstStyle/>
        <a:p>
          <a:endParaRPr lang="zh-CN" altLang="en-US"/>
        </a:p>
      </dgm:t>
    </dgm:pt>
    <dgm:pt modelId="{B91A5AE3-3D38-48DD-B71C-8A09F0FF2CDB}">
      <dgm:prSet phldrT="[文本]"/>
      <dgm:spPr/>
      <dgm:t>
        <a:bodyPr/>
        <a:lstStyle/>
        <a:p>
          <a:r>
            <a:rPr lang="zh-CN" altLang="en-US" dirty="0" smtClean="0"/>
            <a:t>项目开发</a:t>
          </a:r>
          <a:endParaRPr lang="zh-CN" altLang="en-US" dirty="0"/>
        </a:p>
      </dgm:t>
    </dgm:pt>
    <dgm:pt modelId="{37DF6FCE-D2E7-4746-8CCC-199825A46E63}" type="parTrans" cxnId="{55295985-E8D4-4D4B-902E-166447386C01}">
      <dgm:prSet/>
      <dgm:spPr/>
      <dgm:t>
        <a:bodyPr/>
        <a:lstStyle/>
        <a:p>
          <a:endParaRPr lang="zh-CN" altLang="en-US"/>
        </a:p>
      </dgm:t>
    </dgm:pt>
    <dgm:pt modelId="{2361682C-B2B8-4A39-BF03-86E0256B9BF3}" type="sibTrans" cxnId="{55295985-E8D4-4D4B-902E-166447386C01}">
      <dgm:prSet/>
      <dgm:spPr/>
      <dgm:t>
        <a:bodyPr/>
        <a:lstStyle/>
        <a:p>
          <a:endParaRPr lang="zh-CN" altLang="en-US"/>
        </a:p>
      </dgm:t>
    </dgm:pt>
    <dgm:pt modelId="{336868C0-9926-494C-B87F-2D33BFEAEFC4}">
      <dgm:prSet phldrT="[文本]"/>
      <dgm:spPr/>
      <dgm:t>
        <a:bodyPr/>
        <a:lstStyle/>
        <a:p>
          <a:r>
            <a:rPr lang="zh-CN" altLang="en-US" dirty="0" smtClean="0"/>
            <a:t>生态圈</a:t>
          </a:r>
          <a:endParaRPr lang="zh-CN" altLang="en-US" dirty="0"/>
        </a:p>
      </dgm:t>
    </dgm:pt>
    <dgm:pt modelId="{B5D18B96-5917-4FDB-A5AB-F896EC475089}" type="parTrans" cxnId="{6877CB1E-5A2D-467E-8EF8-64058AFA5E6D}">
      <dgm:prSet/>
      <dgm:spPr/>
      <dgm:t>
        <a:bodyPr/>
        <a:lstStyle/>
        <a:p>
          <a:endParaRPr lang="zh-CN" altLang="en-US"/>
        </a:p>
      </dgm:t>
    </dgm:pt>
    <dgm:pt modelId="{83A454AF-651F-40CB-9071-4D241ED923B4}" type="sibTrans" cxnId="{6877CB1E-5A2D-467E-8EF8-64058AFA5E6D}">
      <dgm:prSet/>
      <dgm:spPr/>
      <dgm:t>
        <a:bodyPr/>
        <a:lstStyle/>
        <a:p>
          <a:endParaRPr lang="zh-CN" altLang="en-US"/>
        </a:p>
      </dgm:t>
    </dgm:pt>
    <dgm:pt modelId="{48C24158-8095-48BA-9237-5355BEE2B371}">
      <dgm:prSet phldrT="[文本]"/>
      <dgm:spPr/>
      <dgm:t>
        <a:bodyPr/>
        <a:lstStyle/>
        <a:p>
          <a:r>
            <a:rPr lang="zh-CN" altLang="en-US" dirty="0" smtClean="0"/>
            <a:t>系统集成</a:t>
          </a:r>
          <a:endParaRPr lang="zh-CN" altLang="en-US" dirty="0"/>
        </a:p>
      </dgm:t>
    </dgm:pt>
    <dgm:pt modelId="{8A517CD9-FF78-4B8E-8F29-83157B8466A6}" type="parTrans" cxnId="{E762FAC1-85C2-4D5A-AB53-67610A049BD0}">
      <dgm:prSet/>
      <dgm:spPr/>
      <dgm:t>
        <a:bodyPr/>
        <a:lstStyle/>
        <a:p>
          <a:endParaRPr lang="zh-CN" altLang="en-US"/>
        </a:p>
      </dgm:t>
    </dgm:pt>
    <dgm:pt modelId="{3F6D0C55-C5BF-4EF1-A231-BBA0E8C6D41D}" type="sibTrans" cxnId="{E762FAC1-85C2-4D5A-AB53-67610A049BD0}">
      <dgm:prSet/>
      <dgm:spPr/>
      <dgm:t>
        <a:bodyPr/>
        <a:lstStyle/>
        <a:p>
          <a:endParaRPr lang="zh-CN" altLang="en-US"/>
        </a:p>
      </dgm:t>
    </dgm:pt>
    <dgm:pt modelId="{5F56A359-0C3E-44BA-A084-223899ED2498}">
      <dgm:prSet phldrT="[文本]"/>
      <dgm:spPr/>
      <dgm:t>
        <a:bodyPr/>
        <a:lstStyle/>
        <a:p>
          <a:r>
            <a:rPr lang="en-US" altLang="zh-CN" b="1" i="0" dirty="0" smtClean="0"/>
            <a:t>Java</a:t>
          </a:r>
          <a:r>
            <a:rPr lang="zh-CN" altLang="en-US" b="1" i="0" dirty="0" smtClean="0"/>
            <a:t>的注解</a:t>
          </a:r>
          <a:endParaRPr lang="zh-CN" altLang="en-US" dirty="0"/>
        </a:p>
      </dgm:t>
    </dgm:pt>
    <dgm:pt modelId="{CEDF5A9C-D056-4EE3-ABAD-49972591B118}" type="parTrans" cxnId="{7B07F275-DF68-49A5-96B7-58B3B6F1FB8F}">
      <dgm:prSet/>
      <dgm:spPr/>
      <dgm:t>
        <a:bodyPr/>
        <a:lstStyle/>
        <a:p>
          <a:endParaRPr lang="zh-CN" altLang="en-US"/>
        </a:p>
      </dgm:t>
    </dgm:pt>
    <dgm:pt modelId="{0D24A55D-A2A9-4651-98BF-7DE8B388CAC8}" type="sibTrans" cxnId="{7B07F275-DF68-49A5-96B7-58B3B6F1FB8F}">
      <dgm:prSet/>
      <dgm:spPr/>
      <dgm:t>
        <a:bodyPr/>
        <a:lstStyle/>
        <a:p>
          <a:endParaRPr lang="zh-CN" altLang="en-US"/>
        </a:p>
      </dgm:t>
    </dgm:pt>
    <dgm:pt modelId="{8127F9F9-885C-44AF-BE17-F43DBE41661E}">
      <dgm:prSet phldrT="[文本]"/>
      <dgm:spPr/>
      <dgm:t>
        <a:bodyPr/>
        <a:lstStyle/>
        <a:p>
          <a:r>
            <a:rPr lang="en-US" altLang="zh-CN" dirty="0" smtClean="0"/>
            <a:t>VUE</a:t>
          </a:r>
          <a:r>
            <a:rPr lang="zh-CN" altLang="en-US" dirty="0" smtClean="0"/>
            <a:t>原理</a:t>
          </a:r>
          <a:endParaRPr lang="zh-CN" altLang="en-US" dirty="0"/>
        </a:p>
      </dgm:t>
    </dgm:pt>
    <dgm:pt modelId="{712BA5FB-96DE-4D99-BF79-2B96C9F5950B}" type="parTrans" cxnId="{8A251104-F21D-4057-B5DC-63D6AC9EEF20}">
      <dgm:prSet/>
      <dgm:spPr/>
      <dgm:t>
        <a:bodyPr/>
        <a:lstStyle/>
        <a:p>
          <a:endParaRPr lang="zh-CN" altLang="en-US"/>
        </a:p>
      </dgm:t>
    </dgm:pt>
    <dgm:pt modelId="{2DE51445-28B3-4A1B-8ABC-42C419BDC41D}" type="sibTrans" cxnId="{8A251104-F21D-4057-B5DC-63D6AC9EEF20}">
      <dgm:prSet/>
      <dgm:spPr/>
      <dgm:t>
        <a:bodyPr/>
        <a:lstStyle/>
        <a:p>
          <a:endParaRPr lang="zh-CN" altLang="en-US"/>
        </a:p>
      </dgm:t>
    </dgm:pt>
    <dgm:pt modelId="{75A72B69-F4D8-48A6-8226-7DE5546798B5}">
      <dgm:prSet phldrT="[文本]"/>
      <dgm:spPr/>
      <dgm:t>
        <a:bodyPr/>
        <a:lstStyle/>
        <a:p>
          <a:r>
            <a:rPr lang="en-US" altLang="zh-CN" dirty="0" smtClean="0"/>
            <a:t>MVC</a:t>
          </a:r>
          <a:endParaRPr lang="zh-CN" altLang="en-US" dirty="0"/>
        </a:p>
      </dgm:t>
    </dgm:pt>
    <dgm:pt modelId="{3DA79813-343B-4ED4-91A0-B6EC7B3BA08F}" type="parTrans" cxnId="{BF5A40D8-0E4D-47B3-858E-91456D159933}">
      <dgm:prSet/>
      <dgm:spPr/>
      <dgm:t>
        <a:bodyPr/>
        <a:lstStyle/>
        <a:p>
          <a:endParaRPr lang="zh-CN" altLang="en-US"/>
        </a:p>
      </dgm:t>
    </dgm:pt>
    <dgm:pt modelId="{2E956CD6-8991-4879-850D-46D969A5BB6A}" type="sibTrans" cxnId="{BF5A40D8-0E4D-47B3-858E-91456D159933}">
      <dgm:prSet/>
      <dgm:spPr/>
      <dgm:t>
        <a:bodyPr/>
        <a:lstStyle/>
        <a:p>
          <a:endParaRPr lang="zh-CN" altLang="en-US"/>
        </a:p>
      </dgm:t>
    </dgm:pt>
    <dgm:pt modelId="{231C71E9-9935-46E7-B28C-DA1F4E3DDE6C}">
      <dgm:prSet phldrT="[文本]"/>
      <dgm:spPr/>
      <dgm:t>
        <a:bodyPr/>
        <a:lstStyle/>
        <a:p>
          <a:r>
            <a:rPr lang="en-US" altLang="zh-CN" dirty="0" smtClean="0"/>
            <a:t>API</a:t>
          </a:r>
          <a:endParaRPr lang="zh-CN" altLang="en-US" dirty="0"/>
        </a:p>
      </dgm:t>
    </dgm:pt>
    <dgm:pt modelId="{D062FB36-1C8D-4B0C-9B0C-996BC1FE29F8}" type="parTrans" cxnId="{25605794-F511-4AD8-A511-91482DA1F543}">
      <dgm:prSet/>
      <dgm:spPr/>
      <dgm:t>
        <a:bodyPr/>
        <a:lstStyle/>
        <a:p>
          <a:endParaRPr lang="zh-CN" altLang="en-US"/>
        </a:p>
      </dgm:t>
    </dgm:pt>
    <dgm:pt modelId="{FAAA373B-A253-4BA0-A573-EF7FBD568BF8}" type="sibTrans" cxnId="{25605794-F511-4AD8-A511-91482DA1F543}">
      <dgm:prSet/>
      <dgm:spPr/>
      <dgm:t>
        <a:bodyPr/>
        <a:lstStyle/>
        <a:p>
          <a:endParaRPr lang="zh-CN" altLang="en-US"/>
        </a:p>
      </dgm:t>
    </dgm:pt>
    <dgm:pt modelId="{1EFCC07A-0E7D-4705-8B61-7F27E17141D5}">
      <dgm:prSet phldrT="[文本]"/>
      <dgm:spPr/>
      <dgm:t>
        <a:bodyPr/>
        <a:lstStyle/>
        <a:p>
          <a:r>
            <a:rPr lang="en-US" altLang="zh-CN" dirty="0" smtClean="0"/>
            <a:t>RESTFUL</a:t>
          </a:r>
          <a:endParaRPr lang="zh-CN" altLang="en-US" dirty="0"/>
        </a:p>
      </dgm:t>
    </dgm:pt>
    <dgm:pt modelId="{A4AB58EA-779D-4C3D-A751-26C63D8DC8BB}" type="parTrans" cxnId="{53382040-0552-444D-ABEE-1B18A3FA63EE}">
      <dgm:prSet/>
      <dgm:spPr/>
      <dgm:t>
        <a:bodyPr/>
        <a:lstStyle/>
        <a:p>
          <a:endParaRPr lang="zh-CN" altLang="en-US"/>
        </a:p>
      </dgm:t>
    </dgm:pt>
    <dgm:pt modelId="{45A0F4B6-946D-4C96-A252-F90B4CB19775}" type="sibTrans" cxnId="{53382040-0552-444D-ABEE-1B18A3FA63EE}">
      <dgm:prSet/>
      <dgm:spPr/>
      <dgm:t>
        <a:bodyPr/>
        <a:lstStyle/>
        <a:p>
          <a:endParaRPr lang="zh-CN" altLang="en-US"/>
        </a:p>
      </dgm:t>
    </dgm:pt>
    <dgm:pt modelId="{D601F565-7D2D-4407-BB85-43954082E8DA}">
      <dgm:prSet phldrT="[文本]"/>
      <dgm:spPr/>
      <dgm:t>
        <a:bodyPr/>
        <a:lstStyle/>
        <a:p>
          <a:r>
            <a:rPr lang="en-US" altLang="zh-CN" dirty="0" smtClean="0"/>
            <a:t>NPM</a:t>
          </a:r>
          <a:endParaRPr lang="zh-CN" altLang="en-US" dirty="0"/>
        </a:p>
      </dgm:t>
    </dgm:pt>
    <dgm:pt modelId="{81F03595-E182-43E2-B264-71A5F8202B34}" type="parTrans" cxnId="{4DF58B29-DEBC-4FD3-96C9-301C7117E933}">
      <dgm:prSet/>
      <dgm:spPr/>
      <dgm:t>
        <a:bodyPr/>
        <a:lstStyle/>
        <a:p>
          <a:endParaRPr lang="zh-CN" altLang="en-US"/>
        </a:p>
      </dgm:t>
    </dgm:pt>
    <dgm:pt modelId="{5493A72E-715D-49A8-9199-4F6599B74761}" type="sibTrans" cxnId="{4DF58B29-DEBC-4FD3-96C9-301C7117E933}">
      <dgm:prSet/>
      <dgm:spPr/>
      <dgm:t>
        <a:bodyPr/>
        <a:lstStyle/>
        <a:p>
          <a:endParaRPr lang="zh-CN" altLang="en-US"/>
        </a:p>
      </dgm:t>
    </dgm:pt>
    <dgm:pt modelId="{7807FA52-05C9-4338-B71B-FA16835F462B}">
      <dgm:prSet phldrT="[文本]"/>
      <dgm:spPr/>
      <dgm:t>
        <a:bodyPr/>
        <a:lstStyle/>
        <a:p>
          <a:r>
            <a:rPr lang="zh-CN" altLang="en-US" dirty="0" smtClean="0"/>
            <a:t>微服务</a:t>
          </a:r>
          <a:endParaRPr lang="zh-CN" altLang="en-US" dirty="0"/>
        </a:p>
      </dgm:t>
    </dgm:pt>
    <dgm:pt modelId="{D5EC65BA-F1A8-46A7-810C-4EBDC989BEA9}" type="parTrans" cxnId="{ECA8EA65-5853-4BF7-ACBA-E5965CAB74F2}">
      <dgm:prSet/>
      <dgm:spPr/>
      <dgm:t>
        <a:bodyPr/>
        <a:lstStyle/>
        <a:p>
          <a:endParaRPr lang="zh-CN" altLang="en-US"/>
        </a:p>
      </dgm:t>
    </dgm:pt>
    <dgm:pt modelId="{AD7AA3E1-A7CC-4BFF-9B63-51705C37B01D}" type="sibTrans" cxnId="{ECA8EA65-5853-4BF7-ACBA-E5965CAB74F2}">
      <dgm:prSet/>
      <dgm:spPr/>
      <dgm:t>
        <a:bodyPr/>
        <a:lstStyle/>
        <a:p>
          <a:endParaRPr lang="zh-CN" altLang="en-US"/>
        </a:p>
      </dgm:t>
    </dgm:pt>
    <dgm:pt modelId="{62FFCC1B-BAF5-4E54-9B53-5CB0DCB65482}">
      <dgm:prSet phldrT="[文本]"/>
      <dgm:spPr/>
      <dgm:t>
        <a:bodyPr/>
        <a:lstStyle/>
        <a:p>
          <a:r>
            <a:rPr lang="en-US" altLang="zh-CN" dirty="0" smtClean="0"/>
            <a:t>Spring boot</a:t>
          </a:r>
          <a:r>
            <a:rPr lang="zh-CN" altLang="en-US" dirty="0" smtClean="0"/>
            <a:t>与</a:t>
          </a:r>
          <a:r>
            <a:rPr lang="en-US" altLang="zh-CN" dirty="0" smtClean="0"/>
            <a:t>cloud</a:t>
          </a:r>
          <a:endParaRPr lang="zh-CN" altLang="en-US" dirty="0"/>
        </a:p>
      </dgm:t>
    </dgm:pt>
    <dgm:pt modelId="{FCEF4FB3-5716-41EF-B341-60EC6FAF5BCC}" type="parTrans" cxnId="{B6CC0258-0159-479C-A158-E66AD887C138}">
      <dgm:prSet/>
      <dgm:spPr/>
      <dgm:t>
        <a:bodyPr/>
        <a:lstStyle/>
        <a:p>
          <a:endParaRPr lang="zh-CN" altLang="en-US"/>
        </a:p>
      </dgm:t>
    </dgm:pt>
    <dgm:pt modelId="{B042619C-468A-4F35-978D-96A81DA4F754}" type="sibTrans" cxnId="{B6CC0258-0159-479C-A158-E66AD887C138}">
      <dgm:prSet/>
      <dgm:spPr/>
      <dgm:t>
        <a:bodyPr/>
        <a:lstStyle/>
        <a:p>
          <a:endParaRPr lang="zh-CN" altLang="en-US"/>
        </a:p>
      </dgm:t>
    </dgm:pt>
    <dgm:pt modelId="{E567B340-DF5D-4B37-90E1-ABFF1D5E6598}">
      <dgm:prSet phldrT="[文本]"/>
      <dgm:spPr/>
      <dgm:t>
        <a:bodyPr/>
        <a:lstStyle/>
        <a:p>
          <a:r>
            <a:rPr lang="zh-CN" altLang="en-US" dirty="0" smtClean="0"/>
            <a:t>核心注解</a:t>
          </a:r>
          <a:endParaRPr lang="zh-CN" altLang="en-US" dirty="0"/>
        </a:p>
      </dgm:t>
    </dgm:pt>
    <dgm:pt modelId="{9235DD33-D2AC-487B-B641-CC6210B46BE3}" type="parTrans" cxnId="{A9EBB69B-9E06-4CD0-81B3-6BF73103395D}">
      <dgm:prSet/>
      <dgm:spPr/>
      <dgm:t>
        <a:bodyPr/>
        <a:lstStyle/>
        <a:p>
          <a:endParaRPr lang="zh-CN" altLang="en-US"/>
        </a:p>
      </dgm:t>
    </dgm:pt>
    <dgm:pt modelId="{AA7FC335-8817-4ABC-9FF4-72DDEBD52FBB}" type="sibTrans" cxnId="{A9EBB69B-9E06-4CD0-81B3-6BF73103395D}">
      <dgm:prSet/>
      <dgm:spPr/>
      <dgm:t>
        <a:bodyPr/>
        <a:lstStyle/>
        <a:p>
          <a:endParaRPr lang="zh-CN" altLang="en-US"/>
        </a:p>
      </dgm:t>
    </dgm:pt>
    <dgm:pt modelId="{D1A49003-5115-402F-A5D4-0A51BA15F0EA}">
      <dgm:prSet phldrT="[文本]"/>
      <dgm:spPr/>
      <dgm:t>
        <a:bodyPr/>
        <a:lstStyle/>
        <a:p>
          <a:r>
            <a:rPr lang="zh-CN" altLang="en-US" dirty="0" smtClean="0"/>
            <a:t>需求文档</a:t>
          </a:r>
          <a:endParaRPr lang="zh-CN" altLang="en-US" dirty="0"/>
        </a:p>
      </dgm:t>
    </dgm:pt>
    <dgm:pt modelId="{5C1E36B6-3D35-442E-BCA7-DA25EA719C76}" type="parTrans" cxnId="{0388AE70-34FC-48D9-A784-6CA64896BB3E}">
      <dgm:prSet/>
      <dgm:spPr/>
      <dgm:t>
        <a:bodyPr/>
        <a:lstStyle/>
        <a:p>
          <a:endParaRPr lang="zh-CN" altLang="en-US"/>
        </a:p>
      </dgm:t>
    </dgm:pt>
    <dgm:pt modelId="{B1C4808A-13E8-4EA1-A1FB-B6450E0EB477}" type="sibTrans" cxnId="{0388AE70-34FC-48D9-A784-6CA64896BB3E}">
      <dgm:prSet/>
      <dgm:spPr/>
      <dgm:t>
        <a:bodyPr/>
        <a:lstStyle/>
        <a:p>
          <a:endParaRPr lang="zh-CN" altLang="en-US"/>
        </a:p>
      </dgm:t>
    </dgm:pt>
    <dgm:pt modelId="{3AC2D755-60B7-4C51-89B0-6F1889C6ED9F}">
      <dgm:prSet phldrT="[文本]"/>
      <dgm:spPr/>
      <dgm:t>
        <a:bodyPr/>
        <a:lstStyle/>
        <a:p>
          <a:r>
            <a:rPr lang="zh-CN" altLang="en-US" dirty="0" smtClean="0"/>
            <a:t>设计文档</a:t>
          </a:r>
          <a:endParaRPr lang="zh-CN" altLang="en-US" dirty="0"/>
        </a:p>
      </dgm:t>
    </dgm:pt>
    <dgm:pt modelId="{9DD25187-D6FD-4E89-818F-863909665E55}" type="parTrans" cxnId="{7A6F5F49-240F-4D31-9C49-4C06C48E0D58}">
      <dgm:prSet/>
      <dgm:spPr/>
      <dgm:t>
        <a:bodyPr/>
        <a:lstStyle/>
        <a:p>
          <a:endParaRPr lang="zh-CN" altLang="en-US"/>
        </a:p>
      </dgm:t>
    </dgm:pt>
    <dgm:pt modelId="{8D96D4E0-0185-4561-A7B9-9856F72B0B12}" type="sibTrans" cxnId="{7A6F5F49-240F-4D31-9C49-4C06C48E0D58}">
      <dgm:prSet/>
      <dgm:spPr/>
      <dgm:t>
        <a:bodyPr/>
        <a:lstStyle/>
        <a:p>
          <a:endParaRPr lang="zh-CN" altLang="en-US"/>
        </a:p>
      </dgm:t>
    </dgm:pt>
    <dgm:pt modelId="{8FD08A39-528C-4632-B55A-71F7C857825C}">
      <dgm:prSet phldrT="[文本]"/>
      <dgm:spPr/>
      <dgm:t>
        <a:bodyPr/>
        <a:lstStyle/>
        <a:p>
          <a:r>
            <a:rPr lang="zh-CN" altLang="en-US" dirty="0" smtClean="0"/>
            <a:t>分工开发</a:t>
          </a:r>
          <a:endParaRPr lang="zh-CN" altLang="en-US" dirty="0"/>
        </a:p>
      </dgm:t>
    </dgm:pt>
    <dgm:pt modelId="{AC618B50-ACC0-406E-9B84-981C536593B7}" type="parTrans" cxnId="{9BD7EEA4-1B2C-43A4-9AA2-6B7A28B3EC89}">
      <dgm:prSet/>
      <dgm:spPr/>
      <dgm:t>
        <a:bodyPr/>
        <a:lstStyle/>
        <a:p>
          <a:endParaRPr lang="zh-CN" altLang="en-US"/>
        </a:p>
      </dgm:t>
    </dgm:pt>
    <dgm:pt modelId="{E9B37384-C52C-4880-B702-79863C84A93A}" type="sibTrans" cxnId="{9BD7EEA4-1B2C-43A4-9AA2-6B7A28B3EC89}">
      <dgm:prSet/>
      <dgm:spPr/>
      <dgm:t>
        <a:bodyPr/>
        <a:lstStyle/>
        <a:p>
          <a:endParaRPr lang="zh-CN" altLang="en-US"/>
        </a:p>
      </dgm:t>
    </dgm:pt>
    <dgm:pt modelId="{D1F171CD-A534-4A97-955F-10FE03F5B354}">
      <dgm:prSet phldrT="[文本]"/>
      <dgm:spPr/>
      <dgm:t>
        <a:bodyPr/>
        <a:lstStyle/>
        <a:p>
          <a:r>
            <a:rPr lang="zh-CN" altLang="en-US" b="1" i="0" dirty="0" smtClean="0"/>
            <a:t>依赖注入</a:t>
          </a:r>
          <a:r>
            <a:rPr lang="en-US" b="1" i="0" dirty="0" smtClean="0"/>
            <a:t>DI</a:t>
          </a:r>
          <a:endParaRPr lang="zh-CN" altLang="en-US" dirty="0"/>
        </a:p>
      </dgm:t>
    </dgm:pt>
    <dgm:pt modelId="{60B897F8-F815-4DFC-A90D-C95C2AA9FB13}" type="parTrans" cxnId="{52D1C540-194E-4D85-BA78-094E90FA390F}">
      <dgm:prSet/>
      <dgm:spPr/>
      <dgm:t>
        <a:bodyPr/>
        <a:lstStyle/>
        <a:p>
          <a:endParaRPr lang="zh-CN" altLang="en-US"/>
        </a:p>
      </dgm:t>
    </dgm:pt>
    <dgm:pt modelId="{CCB3CDEC-807C-4CF0-B6A3-D4EA95D48FF3}" type="sibTrans" cxnId="{52D1C540-194E-4D85-BA78-094E90FA390F}">
      <dgm:prSet/>
      <dgm:spPr/>
      <dgm:t>
        <a:bodyPr/>
        <a:lstStyle/>
        <a:p>
          <a:endParaRPr lang="zh-CN" altLang="en-US"/>
        </a:p>
      </dgm:t>
    </dgm:pt>
    <dgm:pt modelId="{EFADF04C-98A7-4714-93A8-8DC689DF6F2E}">
      <dgm:prSet phldrT="[文本]"/>
      <dgm:spPr/>
      <dgm:t>
        <a:bodyPr/>
        <a:lstStyle/>
        <a:p>
          <a:r>
            <a:rPr lang="en-US" b="1" i="0" dirty="0" smtClean="0"/>
            <a:t>Spring</a:t>
          </a:r>
          <a:r>
            <a:rPr lang="zh-CN" altLang="en-US" b="1" i="0" dirty="0" smtClean="0"/>
            <a:t>容器</a:t>
          </a:r>
          <a:endParaRPr lang="zh-CN" altLang="en-US" dirty="0"/>
        </a:p>
      </dgm:t>
    </dgm:pt>
    <dgm:pt modelId="{33707D8B-16C2-4820-81B6-AAACE0FC72E0}" type="parTrans" cxnId="{7F9C7015-EB7A-4D6C-AFDB-81D60A2F07B0}">
      <dgm:prSet/>
      <dgm:spPr/>
      <dgm:t>
        <a:bodyPr/>
        <a:lstStyle/>
        <a:p>
          <a:endParaRPr lang="zh-CN" altLang="en-US"/>
        </a:p>
      </dgm:t>
    </dgm:pt>
    <dgm:pt modelId="{1AED9C48-6A38-40B7-A7F7-DC3DDC445F8B}" type="sibTrans" cxnId="{7F9C7015-EB7A-4D6C-AFDB-81D60A2F07B0}">
      <dgm:prSet/>
      <dgm:spPr/>
      <dgm:t>
        <a:bodyPr/>
        <a:lstStyle/>
        <a:p>
          <a:endParaRPr lang="zh-CN" altLang="en-US"/>
        </a:p>
      </dgm:t>
    </dgm:pt>
    <dgm:pt modelId="{9D897171-8A1E-4B4A-A011-46BAC7A34E8A}">
      <dgm:prSet phldrT="[文本]"/>
      <dgm:spPr/>
      <dgm:t>
        <a:bodyPr/>
        <a:lstStyle/>
        <a:p>
          <a:r>
            <a:rPr lang="zh-CN" altLang="en-US" b="1" i="0" smtClean="0"/>
            <a:t>利用</a:t>
          </a:r>
          <a:r>
            <a:rPr lang="en-US" altLang="zh-CN" b="1" i="0" smtClean="0"/>
            <a:t>@</a:t>
          </a:r>
          <a:r>
            <a:rPr lang="en-US" b="1" i="0" smtClean="0"/>
            <a:t>Bean</a:t>
          </a:r>
          <a:r>
            <a:rPr lang="zh-CN" altLang="en-US" b="1" i="0" smtClean="0"/>
            <a:t>注解</a:t>
          </a:r>
          <a:endParaRPr lang="zh-CN" altLang="en-US" dirty="0"/>
        </a:p>
      </dgm:t>
    </dgm:pt>
    <dgm:pt modelId="{487FDA7B-DC07-42DC-923C-6975A23D3AD9}" type="parTrans" cxnId="{A198348E-58BD-4749-B1E0-82DD0ED7101B}">
      <dgm:prSet/>
      <dgm:spPr/>
      <dgm:t>
        <a:bodyPr/>
        <a:lstStyle/>
        <a:p>
          <a:endParaRPr lang="zh-CN" altLang="en-US"/>
        </a:p>
      </dgm:t>
    </dgm:pt>
    <dgm:pt modelId="{EAF2C152-DFE5-4FD6-9BE6-31F1EEAF2956}" type="sibTrans" cxnId="{A198348E-58BD-4749-B1E0-82DD0ED7101B}">
      <dgm:prSet/>
      <dgm:spPr/>
      <dgm:t>
        <a:bodyPr/>
        <a:lstStyle/>
        <a:p>
          <a:endParaRPr lang="zh-CN" altLang="en-US"/>
        </a:p>
      </dgm:t>
    </dgm:pt>
    <dgm:pt modelId="{1669AD61-C521-4052-9BB3-33A91B258134}">
      <dgm:prSet phldrT="[文本]"/>
      <dgm:spPr/>
      <dgm:t>
        <a:bodyPr/>
        <a:lstStyle/>
        <a:p>
          <a:r>
            <a:rPr lang="zh-CN" altLang="en-US" b="1" i="0" dirty="0" smtClean="0"/>
            <a:t>组件扫描功能</a:t>
          </a:r>
          <a:endParaRPr lang="zh-CN" altLang="en-US" dirty="0"/>
        </a:p>
      </dgm:t>
    </dgm:pt>
    <dgm:pt modelId="{21E273EB-37DB-4317-A5A5-15E142C68C5D}" type="parTrans" cxnId="{7FB91891-9247-46FC-AD53-9E81C257BB5A}">
      <dgm:prSet/>
      <dgm:spPr/>
      <dgm:t>
        <a:bodyPr/>
        <a:lstStyle/>
        <a:p>
          <a:endParaRPr lang="zh-CN" altLang="en-US"/>
        </a:p>
      </dgm:t>
    </dgm:pt>
    <dgm:pt modelId="{A6B85DA4-13F6-495A-AA95-66C253CDA34F}" type="sibTrans" cxnId="{7FB91891-9247-46FC-AD53-9E81C257BB5A}">
      <dgm:prSet/>
      <dgm:spPr/>
      <dgm:t>
        <a:bodyPr/>
        <a:lstStyle/>
        <a:p>
          <a:endParaRPr lang="zh-CN" altLang="en-US"/>
        </a:p>
      </dgm:t>
    </dgm:pt>
    <dgm:pt modelId="{8F88F6EA-7558-4BA1-BDCC-6190209FF0ED}">
      <dgm:prSet phldrT="[文本]"/>
      <dgm:spPr/>
      <dgm:t>
        <a:bodyPr/>
        <a:lstStyle/>
        <a:p>
          <a:r>
            <a:rPr lang="en-US" b="1" i="0" dirty="0" err="1" smtClean="0"/>
            <a:t>SpringBoot</a:t>
          </a:r>
          <a:r>
            <a:rPr lang="en-US" b="1" i="0" dirty="0" smtClean="0"/>
            <a:t> </a:t>
          </a:r>
          <a:endParaRPr lang="zh-CN" altLang="en-US" dirty="0"/>
        </a:p>
      </dgm:t>
    </dgm:pt>
    <dgm:pt modelId="{1634F944-7881-4E42-AA59-764F96D89BDF}" type="parTrans" cxnId="{7DD992F1-795F-4470-9C15-F13844E77D7D}">
      <dgm:prSet/>
      <dgm:spPr/>
      <dgm:t>
        <a:bodyPr/>
        <a:lstStyle/>
        <a:p>
          <a:endParaRPr lang="zh-CN" altLang="en-US"/>
        </a:p>
      </dgm:t>
    </dgm:pt>
    <dgm:pt modelId="{8CED6D61-DFA9-41F4-972C-EC650CD7206E}" type="sibTrans" cxnId="{7DD992F1-795F-4470-9C15-F13844E77D7D}">
      <dgm:prSet/>
      <dgm:spPr/>
      <dgm:t>
        <a:bodyPr/>
        <a:lstStyle/>
        <a:p>
          <a:endParaRPr lang="zh-CN" altLang="en-US"/>
        </a:p>
      </dgm:t>
    </dgm:pt>
    <dgm:pt modelId="{EAA44834-8B95-45FA-9C0B-483FA1AAC30E}">
      <dgm:prSet phldrT="[文本]"/>
      <dgm:spPr/>
      <dgm:t>
        <a:bodyPr/>
        <a:lstStyle/>
        <a:p>
          <a:r>
            <a:rPr lang="en-US" b="1" i="0" dirty="0" smtClean="0"/>
            <a:t>Maven </a:t>
          </a:r>
          <a:r>
            <a:rPr lang="zh-CN" altLang="en-US" b="1" i="0" dirty="0" smtClean="0"/>
            <a:t>配置</a:t>
          </a:r>
          <a:endParaRPr lang="zh-CN" altLang="en-US" dirty="0"/>
        </a:p>
      </dgm:t>
    </dgm:pt>
    <dgm:pt modelId="{D61B3692-BC09-4962-BB0B-416BDE06782F}" type="parTrans" cxnId="{56A1B8C6-D717-48DB-9535-7FD2CC7EDC27}">
      <dgm:prSet/>
      <dgm:spPr/>
      <dgm:t>
        <a:bodyPr/>
        <a:lstStyle/>
        <a:p>
          <a:endParaRPr lang="zh-CN" altLang="en-US"/>
        </a:p>
      </dgm:t>
    </dgm:pt>
    <dgm:pt modelId="{99F28866-715D-4F50-8A78-06D6F7D002C6}" type="sibTrans" cxnId="{56A1B8C6-D717-48DB-9535-7FD2CC7EDC27}">
      <dgm:prSet/>
      <dgm:spPr/>
      <dgm:t>
        <a:bodyPr/>
        <a:lstStyle/>
        <a:p>
          <a:endParaRPr lang="zh-CN" altLang="en-US"/>
        </a:p>
      </dgm:t>
    </dgm:pt>
    <dgm:pt modelId="{13BB701C-937A-408D-9DC3-ED9CD4831DD3}">
      <dgm:prSet phldrT="[文本]"/>
      <dgm:spPr/>
      <dgm:t>
        <a:bodyPr/>
        <a:lstStyle/>
        <a:p>
          <a:r>
            <a:rPr lang="en-US" b="1" i="0" dirty="0" smtClean="0"/>
            <a:t>Spring MVC</a:t>
          </a:r>
          <a:endParaRPr lang="zh-CN" altLang="en-US" dirty="0"/>
        </a:p>
      </dgm:t>
    </dgm:pt>
    <dgm:pt modelId="{8337966C-108C-40F8-8EFB-28EA4C7AA6D7}" type="parTrans" cxnId="{1669322B-ED78-4991-A3FE-B06CEF466B33}">
      <dgm:prSet/>
      <dgm:spPr/>
      <dgm:t>
        <a:bodyPr/>
        <a:lstStyle/>
        <a:p>
          <a:endParaRPr lang="zh-CN" altLang="en-US"/>
        </a:p>
      </dgm:t>
    </dgm:pt>
    <dgm:pt modelId="{8E62F87B-6E08-429C-BD6E-1E948490DB4F}" type="sibTrans" cxnId="{1669322B-ED78-4991-A3FE-B06CEF466B33}">
      <dgm:prSet/>
      <dgm:spPr/>
      <dgm:t>
        <a:bodyPr/>
        <a:lstStyle/>
        <a:p>
          <a:endParaRPr lang="zh-CN" altLang="en-US"/>
        </a:p>
      </dgm:t>
    </dgm:pt>
    <dgm:pt modelId="{5FCF1B0D-F591-41C1-8118-455A3D70FD9B}">
      <dgm:prSet phldrT="[文本]"/>
      <dgm:spPr/>
      <dgm:t>
        <a:bodyPr/>
        <a:lstStyle/>
        <a:p>
          <a:r>
            <a:rPr lang="zh-CN" altLang="en-US" b="1" i="0" dirty="0" smtClean="0"/>
            <a:t>使用</a:t>
          </a:r>
          <a:r>
            <a:rPr lang="en-US" altLang="zh-CN" b="1" i="0" dirty="0" err="1" smtClean="0"/>
            <a:t>Thymeleaf</a:t>
          </a:r>
          <a:r>
            <a:rPr lang="en-US" altLang="zh-CN" b="1" i="0" dirty="0" smtClean="0"/>
            <a:t> </a:t>
          </a:r>
          <a:r>
            <a:rPr lang="zh-CN" altLang="en-US" b="1" i="0" dirty="0" smtClean="0"/>
            <a:t>作为视图</a:t>
          </a:r>
          <a:endParaRPr lang="zh-CN" altLang="en-US" dirty="0"/>
        </a:p>
      </dgm:t>
    </dgm:pt>
    <dgm:pt modelId="{00634942-6D6D-4B8B-876F-464910B3F2CD}" type="parTrans" cxnId="{F4E6DBD4-B952-4607-A342-69CB0596E5E1}">
      <dgm:prSet/>
      <dgm:spPr/>
      <dgm:t>
        <a:bodyPr/>
        <a:lstStyle/>
        <a:p>
          <a:endParaRPr lang="zh-CN" altLang="en-US"/>
        </a:p>
      </dgm:t>
    </dgm:pt>
    <dgm:pt modelId="{E87D3E91-0A1E-4CEE-AB14-2EEE4CE754C6}" type="sibTrans" cxnId="{F4E6DBD4-B952-4607-A342-69CB0596E5E1}">
      <dgm:prSet/>
      <dgm:spPr/>
      <dgm:t>
        <a:bodyPr/>
        <a:lstStyle/>
        <a:p>
          <a:endParaRPr lang="zh-CN" altLang="en-US"/>
        </a:p>
      </dgm:t>
    </dgm:pt>
    <dgm:pt modelId="{70986A23-4F3A-42C1-AB03-59F3667930ED}">
      <dgm:prSet phldrT="[文本]"/>
      <dgm:spPr/>
      <dgm:t>
        <a:bodyPr/>
        <a:lstStyle/>
        <a:p>
          <a:r>
            <a:rPr lang="en-US" altLang="zh-CN" dirty="0" err="1" smtClean="0"/>
            <a:t>mybatis</a:t>
          </a:r>
          <a:endParaRPr lang="zh-CN" altLang="en-US" dirty="0"/>
        </a:p>
      </dgm:t>
    </dgm:pt>
    <dgm:pt modelId="{B4D94AB0-F223-4D37-80D1-5B70D7A1B058}" type="parTrans" cxnId="{DA730ACD-162D-4C22-8AAD-44383FFA2449}">
      <dgm:prSet/>
      <dgm:spPr/>
      <dgm:t>
        <a:bodyPr/>
        <a:lstStyle/>
        <a:p>
          <a:endParaRPr lang="zh-CN" altLang="en-US"/>
        </a:p>
      </dgm:t>
    </dgm:pt>
    <dgm:pt modelId="{BF6590E8-C77A-4A82-9C35-E777C8105617}" type="sibTrans" cxnId="{DA730ACD-162D-4C22-8AAD-44383FFA2449}">
      <dgm:prSet/>
      <dgm:spPr/>
      <dgm:t>
        <a:bodyPr/>
        <a:lstStyle/>
        <a:p>
          <a:endParaRPr lang="zh-CN" altLang="en-US"/>
        </a:p>
      </dgm:t>
    </dgm:pt>
    <dgm:pt modelId="{DC183771-EB64-498A-89C9-2BEFC3593FCB}">
      <dgm:prSet phldrT="[文本]"/>
      <dgm:spPr/>
      <dgm:t>
        <a:bodyPr/>
        <a:lstStyle/>
        <a:p>
          <a:r>
            <a:rPr lang="zh-CN" altLang="en-US" b="1" i="0" dirty="0" smtClean="0"/>
            <a:t>引入</a:t>
          </a:r>
          <a:r>
            <a:rPr lang="en-US" b="1" i="0" dirty="0" smtClean="0"/>
            <a:t>VUE</a:t>
          </a:r>
          <a:r>
            <a:rPr lang="zh-CN" altLang="en-US" b="1" i="0" dirty="0" smtClean="0"/>
            <a:t>框架</a:t>
          </a:r>
          <a:endParaRPr lang="zh-CN" altLang="en-US" dirty="0"/>
        </a:p>
      </dgm:t>
    </dgm:pt>
    <dgm:pt modelId="{61786575-E9C8-4717-9B02-D592CBD0D72E}" type="parTrans" cxnId="{E848E7B4-448E-4A8D-A8EA-A8353202ED18}">
      <dgm:prSet/>
      <dgm:spPr/>
      <dgm:t>
        <a:bodyPr/>
        <a:lstStyle/>
        <a:p>
          <a:endParaRPr lang="zh-CN" altLang="en-US"/>
        </a:p>
      </dgm:t>
    </dgm:pt>
    <dgm:pt modelId="{25D651C9-E92A-4AC5-8193-5A055826EE96}" type="sibTrans" cxnId="{E848E7B4-448E-4A8D-A8EA-A8353202ED18}">
      <dgm:prSet/>
      <dgm:spPr/>
      <dgm:t>
        <a:bodyPr/>
        <a:lstStyle/>
        <a:p>
          <a:endParaRPr lang="zh-CN" altLang="en-US"/>
        </a:p>
      </dgm:t>
    </dgm:pt>
    <dgm:pt modelId="{CCA0222F-A7FE-4861-B276-CBB7ACD3AE92}">
      <dgm:prSet phldrT="[文本]"/>
      <dgm:spPr/>
      <dgm:t>
        <a:bodyPr/>
        <a:lstStyle/>
        <a:p>
          <a:r>
            <a:rPr lang="zh-CN" altLang="en-US" b="1" i="0" dirty="0" smtClean="0"/>
            <a:t>安装</a:t>
          </a:r>
          <a:r>
            <a:rPr lang="en-US" altLang="zh-CN" b="1" i="0" dirty="0" err="1" smtClean="0"/>
            <a:t>Vue</a:t>
          </a:r>
          <a:r>
            <a:rPr lang="zh-CN" altLang="en-US" b="1" i="0" dirty="0" smtClean="0"/>
            <a:t>插件</a:t>
          </a:r>
          <a:endParaRPr lang="zh-CN" altLang="en-US" dirty="0"/>
        </a:p>
      </dgm:t>
    </dgm:pt>
    <dgm:pt modelId="{3393F022-FC45-426B-BD32-1EB124D7AE52}" type="parTrans" cxnId="{B269ACCB-A423-4CFA-A2E8-2984EBD9E59E}">
      <dgm:prSet/>
      <dgm:spPr/>
      <dgm:t>
        <a:bodyPr/>
        <a:lstStyle/>
        <a:p>
          <a:endParaRPr lang="zh-CN" altLang="en-US"/>
        </a:p>
      </dgm:t>
    </dgm:pt>
    <dgm:pt modelId="{FB4D5D93-5BD5-43FB-A105-A2837B7AA116}" type="sibTrans" cxnId="{B269ACCB-A423-4CFA-A2E8-2984EBD9E59E}">
      <dgm:prSet/>
      <dgm:spPr/>
      <dgm:t>
        <a:bodyPr/>
        <a:lstStyle/>
        <a:p>
          <a:endParaRPr lang="zh-CN" altLang="en-US"/>
        </a:p>
      </dgm:t>
    </dgm:pt>
    <dgm:pt modelId="{CBF3EC1B-B89C-4BEC-9C4B-C82CE59584A5}">
      <dgm:prSet/>
      <dgm:spPr/>
      <dgm:t>
        <a:bodyPr/>
        <a:lstStyle/>
        <a:p>
          <a:r>
            <a:rPr lang="en-US" altLang="zh-CN" dirty="0" smtClean="0"/>
            <a:t>VUE</a:t>
          </a:r>
          <a:r>
            <a:rPr lang="zh-CN" altLang="en-US" dirty="0" smtClean="0"/>
            <a:t>使用</a:t>
          </a:r>
          <a:endParaRPr lang="zh-CN" altLang="en-US" dirty="0"/>
        </a:p>
      </dgm:t>
    </dgm:pt>
    <dgm:pt modelId="{BD60D1BB-749F-4133-A52D-E8905AEAA80B}" type="parTrans" cxnId="{D78B8052-EAE3-48B1-BA49-C28D2A45F204}">
      <dgm:prSet/>
      <dgm:spPr/>
      <dgm:t>
        <a:bodyPr/>
        <a:lstStyle/>
        <a:p>
          <a:endParaRPr lang="zh-CN" altLang="en-US"/>
        </a:p>
      </dgm:t>
    </dgm:pt>
    <dgm:pt modelId="{DA79A1E6-DD7A-4205-830A-075DBB00F897}" type="sibTrans" cxnId="{D78B8052-EAE3-48B1-BA49-C28D2A45F204}">
      <dgm:prSet/>
      <dgm:spPr/>
      <dgm:t>
        <a:bodyPr/>
        <a:lstStyle/>
        <a:p>
          <a:endParaRPr lang="zh-CN" altLang="en-US"/>
        </a:p>
      </dgm:t>
    </dgm:pt>
    <dgm:pt modelId="{D5141020-90B6-40BE-B866-07B45996733B}">
      <dgm:prSet/>
      <dgm:spPr/>
      <dgm:t>
        <a:bodyPr/>
        <a:lstStyle/>
        <a:p>
          <a:r>
            <a:rPr lang="zh-CN" altLang="en-US" dirty="0" smtClean="0"/>
            <a:t>实训</a:t>
          </a:r>
          <a:endParaRPr lang="zh-CN" altLang="en-US" dirty="0"/>
        </a:p>
      </dgm:t>
    </dgm:pt>
    <dgm:pt modelId="{E985FCE6-4026-47D2-8977-A4BE680309A3}" type="parTrans" cxnId="{15BE5D40-DE76-43EC-A038-B06FD8FF104A}">
      <dgm:prSet/>
      <dgm:spPr/>
      <dgm:t>
        <a:bodyPr/>
        <a:lstStyle/>
        <a:p>
          <a:endParaRPr lang="zh-CN" altLang="en-US"/>
        </a:p>
      </dgm:t>
    </dgm:pt>
    <dgm:pt modelId="{A07D5FB8-5ACA-4A60-8A86-4008D163E1FE}" type="sibTrans" cxnId="{15BE5D40-DE76-43EC-A038-B06FD8FF104A}">
      <dgm:prSet/>
      <dgm:spPr/>
      <dgm:t>
        <a:bodyPr/>
        <a:lstStyle/>
        <a:p>
          <a:endParaRPr lang="zh-CN" altLang="en-US"/>
        </a:p>
      </dgm:t>
    </dgm:pt>
    <dgm:pt modelId="{DC765FE4-A659-4BAA-92EB-A158F5133956}">
      <dgm:prSet phldrT="[文本]"/>
      <dgm:spPr/>
      <dgm:t>
        <a:bodyPr/>
        <a:lstStyle/>
        <a:p>
          <a:r>
            <a:rPr lang="en-US" altLang="zh-CN" dirty="0" smtClean="0"/>
            <a:t>Swagger</a:t>
          </a:r>
          <a:endParaRPr lang="zh-CN" altLang="en-US" dirty="0"/>
        </a:p>
      </dgm:t>
    </dgm:pt>
    <dgm:pt modelId="{56D8C6F4-839F-4FC5-8F54-8D7E2ECD67FB}" type="parTrans" cxnId="{A99AED17-43A2-4065-876B-365A69BB366D}">
      <dgm:prSet/>
      <dgm:spPr/>
      <dgm:t>
        <a:bodyPr/>
        <a:lstStyle/>
        <a:p>
          <a:endParaRPr lang="zh-CN" altLang="en-US"/>
        </a:p>
      </dgm:t>
    </dgm:pt>
    <dgm:pt modelId="{629FDE73-D3B4-49AA-9395-4F5FFE88B5B1}" type="sibTrans" cxnId="{A99AED17-43A2-4065-876B-365A69BB366D}">
      <dgm:prSet/>
      <dgm:spPr/>
      <dgm:t>
        <a:bodyPr/>
        <a:lstStyle/>
        <a:p>
          <a:endParaRPr lang="zh-CN" altLang="en-US"/>
        </a:p>
      </dgm:t>
    </dgm:pt>
    <dgm:pt modelId="{B70A339D-4469-43CB-9AEA-9ACB06E4B760}">
      <dgm:prSet phldrT="[文本]"/>
      <dgm:spPr/>
      <dgm:t>
        <a:bodyPr/>
        <a:lstStyle/>
        <a:p>
          <a:r>
            <a:rPr lang="zh-CN" altLang="en-US" dirty="0" smtClean="0"/>
            <a:t>导出</a:t>
          </a:r>
          <a:r>
            <a:rPr lang="en-US" altLang="zh-CN" dirty="0" smtClean="0"/>
            <a:t>API</a:t>
          </a:r>
          <a:r>
            <a:rPr lang="zh-CN" altLang="en-US" dirty="0" smtClean="0"/>
            <a:t>文档</a:t>
          </a:r>
          <a:endParaRPr lang="zh-CN" altLang="en-US" dirty="0"/>
        </a:p>
      </dgm:t>
    </dgm:pt>
    <dgm:pt modelId="{FB466EE4-CEFC-461B-AAC6-B59A32B437B2}" type="parTrans" cxnId="{5964C4F2-155B-4792-B449-C2EFE4F3DCFE}">
      <dgm:prSet/>
      <dgm:spPr/>
      <dgm:t>
        <a:bodyPr/>
        <a:lstStyle/>
        <a:p>
          <a:endParaRPr lang="zh-CN" altLang="en-US"/>
        </a:p>
      </dgm:t>
    </dgm:pt>
    <dgm:pt modelId="{4B10F6EF-BE88-4426-8CDB-06C4F8276B52}" type="sibTrans" cxnId="{5964C4F2-155B-4792-B449-C2EFE4F3DCFE}">
      <dgm:prSet/>
      <dgm:spPr/>
      <dgm:t>
        <a:bodyPr/>
        <a:lstStyle/>
        <a:p>
          <a:endParaRPr lang="zh-CN" altLang="en-US"/>
        </a:p>
      </dgm:t>
    </dgm:pt>
    <dgm:pt modelId="{CF2519B7-7A7C-4C1E-A482-ABAC9E3E8FD5}">
      <dgm:prSet phldrT="[文本]"/>
      <dgm:spPr/>
      <dgm:t>
        <a:bodyPr/>
        <a:lstStyle/>
        <a:p>
          <a:r>
            <a:rPr lang="zh-CN" altLang="en-US" dirty="0" smtClean="0"/>
            <a:t>与</a:t>
          </a:r>
          <a:r>
            <a:rPr lang="en-US" altLang="zh-CN" dirty="0" err="1" smtClean="0"/>
            <a:t>springboot</a:t>
          </a:r>
          <a:r>
            <a:rPr lang="zh-CN" altLang="en-US" dirty="0" smtClean="0"/>
            <a:t>集成</a:t>
          </a:r>
          <a:endParaRPr lang="zh-CN" altLang="en-US" dirty="0"/>
        </a:p>
      </dgm:t>
    </dgm:pt>
    <dgm:pt modelId="{19D84314-0096-47BD-99E6-3633648A68F3}" type="parTrans" cxnId="{BC97C0E7-D643-4F4F-A554-F84F2D862AC4}">
      <dgm:prSet/>
      <dgm:spPr/>
      <dgm:t>
        <a:bodyPr/>
        <a:lstStyle/>
        <a:p>
          <a:endParaRPr lang="zh-CN" altLang="en-US"/>
        </a:p>
      </dgm:t>
    </dgm:pt>
    <dgm:pt modelId="{989ADEED-0E27-4A2F-9712-29BF2791C8FF}" type="sibTrans" cxnId="{BC97C0E7-D643-4F4F-A554-F84F2D862AC4}">
      <dgm:prSet/>
      <dgm:spPr/>
      <dgm:t>
        <a:bodyPr/>
        <a:lstStyle/>
        <a:p>
          <a:endParaRPr lang="zh-CN" altLang="en-US"/>
        </a:p>
      </dgm:t>
    </dgm:pt>
    <dgm:pt modelId="{7DE1705E-403C-4868-AD21-4AB91BB08252}">
      <dgm:prSet phldrT="[文本]"/>
      <dgm:spPr/>
      <dgm:t>
        <a:bodyPr/>
        <a:lstStyle/>
        <a:p>
          <a:r>
            <a:rPr lang="zh-CN" altLang="en-US" dirty="0" smtClean="0"/>
            <a:t>使用</a:t>
          </a:r>
          <a:r>
            <a:rPr lang="en-US" altLang="zh-CN" dirty="0" smtClean="0"/>
            <a:t>swagger-UI</a:t>
          </a:r>
          <a:endParaRPr lang="zh-CN" altLang="en-US" dirty="0"/>
        </a:p>
      </dgm:t>
    </dgm:pt>
    <dgm:pt modelId="{BC286C4A-1ED8-46ED-ABCB-CC0C3442557B}" type="parTrans" cxnId="{20AB3018-AFE2-4231-B786-9381374285CF}">
      <dgm:prSet/>
      <dgm:spPr/>
      <dgm:t>
        <a:bodyPr/>
        <a:lstStyle/>
        <a:p>
          <a:endParaRPr lang="zh-CN" altLang="en-US"/>
        </a:p>
      </dgm:t>
    </dgm:pt>
    <dgm:pt modelId="{E595E349-F354-44B1-ACC0-3F1350103187}" type="sibTrans" cxnId="{20AB3018-AFE2-4231-B786-9381374285CF}">
      <dgm:prSet/>
      <dgm:spPr/>
      <dgm:t>
        <a:bodyPr/>
        <a:lstStyle/>
        <a:p>
          <a:endParaRPr lang="zh-CN" altLang="en-US"/>
        </a:p>
      </dgm:t>
    </dgm:pt>
    <dgm:pt modelId="{A014CF2D-A41B-43D0-826E-FDE32EC70D08}">
      <dgm:prSet phldrT="[文本]"/>
      <dgm:spPr/>
      <dgm:t>
        <a:bodyPr/>
        <a:lstStyle/>
        <a:p>
          <a:r>
            <a:rPr lang="en-US" altLang="zh-CN" dirty="0" smtClean="0"/>
            <a:t>Swagger-</a:t>
          </a:r>
          <a:r>
            <a:rPr lang="en-US" altLang="zh-CN" dirty="0" err="1" smtClean="0"/>
            <a:t>apioperation</a:t>
          </a:r>
          <a:endParaRPr lang="zh-CN" altLang="en-US" dirty="0"/>
        </a:p>
      </dgm:t>
    </dgm:pt>
    <dgm:pt modelId="{B87CB318-313F-4B0D-A367-069D1AD19608}" type="parTrans" cxnId="{C9F6FB3A-33BE-4F76-A8BA-E519D8FF3368}">
      <dgm:prSet/>
      <dgm:spPr/>
      <dgm:t>
        <a:bodyPr/>
        <a:lstStyle/>
        <a:p>
          <a:endParaRPr lang="zh-CN" altLang="en-US"/>
        </a:p>
      </dgm:t>
    </dgm:pt>
    <dgm:pt modelId="{D3724A8E-9E86-4015-8A0B-795D0E9BBAD4}" type="sibTrans" cxnId="{C9F6FB3A-33BE-4F76-A8BA-E519D8FF3368}">
      <dgm:prSet/>
      <dgm:spPr/>
      <dgm:t>
        <a:bodyPr/>
        <a:lstStyle/>
        <a:p>
          <a:endParaRPr lang="zh-CN" altLang="en-US"/>
        </a:p>
      </dgm:t>
    </dgm:pt>
    <dgm:pt modelId="{9768E87A-114E-4AC9-9269-B9CC9B01D963}">
      <dgm:prSet phldrT="[文本]"/>
      <dgm:spPr/>
      <dgm:t>
        <a:bodyPr/>
        <a:lstStyle/>
        <a:p>
          <a:r>
            <a:rPr lang="zh-CN" altLang="en-US" dirty="0" smtClean="0"/>
            <a:t>接口编程</a:t>
          </a:r>
          <a:endParaRPr lang="zh-CN" altLang="en-US" dirty="0"/>
        </a:p>
      </dgm:t>
    </dgm:pt>
    <dgm:pt modelId="{44C6B653-E137-4CF4-8ABE-C6D5AAB167AD}" type="parTrans" cxnId="{ABB49BD2-D8E0-4FB8-9954-E2CE501DC43F}">
      <dgm:prSet/>
      <dgm:spPr/>
      <dgm:t>
        <a:bodyPr/>
        <a:lstStyle/>
        <a:p>
          <a:endParaRPr lang="zh-CN" altLang="en-US"/>
        </a:p>
      </dgm:t>
    </dgm:pt>
    <dgm:pt modelId="{B0C316DC-6D92-4ECA-ACC1-067FF7929DF9}" type="sibTrans" cxnId="{ABB49BD2-D8E0-4FB8-9954-E2CE501DC43F}">
      <dgm:prSet/>
      <dgm:spPr/>
      <dgm:t>
        <a:bodyPr/>
        <a:lstStyle/>
        <a:p>
          <a:endParaRPr lang="zh-CN" altLang="en-US"/>
        </a:p>
      </dgm:t>
    </dgm:pt>
    <dgm:pt modelId="{C6D785BD-8168-45AF-BC61-B671F4BCA0C6}">
      <dgm:prSet phldrT="[文本]"/>
      <dgm:spPr/>
      <dgm:t>
        <a:bodyPr/>
        <a:lstStyle/>
        <a:p>
          <a:r>
            <a:rPr lang="zh-CN" altLang="en-US" dirty="0" smtClean="0"/>
            <a:t>实训</a:t>
          </a:r>
          <a:endParaRPr lang="zh-CN" altLang="en-US" dirty="0"/>
        </a:p>
      </dgm:t>
    </dgm:pt>
    <dgm:pt modelId="{0287349A-C343-4C13-A795-E982BC6A1857}" type="parTrans" cxnId="{F615DE21-E8B0-4241-8F06-17FEDC9C9E10}">
      <dgm:prSet/>
      <dgm:spPr/>
      <dgm:t>
        <a:bodyPr/>
        <a:lstStyle/>
        <a:p>
          <a:endParaRPr lang="zh-CN" altLang="en-US"/>
        </a:p>
      </dgm:t>
    </dgm:pt>
    <dgm:pt modelId="{A13F55BE-ECD7-4D2E-A9EF-3E136DBB2303}" type="sibTrans" cxnId="{F615DE21-E8B0-4241-8F06-17FEDC9C9E10}">
      <dgm:prSet/>
      <dgm:spPr/>
      <dgm:t>
        <a:bodyPr/>
        <a:lstStyle/>
        <a:p>
          <a:endParaRPr lang="zh-CN" altLang="en-US"/>
        </a:p>
      </dgm:t>
    </dgm:pt>
    <dgm:pt modelId="{1BE2EB44-7CA4-423F-8100-F9A7A38D1FE5}">
      <dgm:prSet phldrT="[文本]"/>
      <dgm:spPr/>
      <dgm:t>
        <a:bodyPr/>
        <a:lstStyle/>
        <a:p>
          <a:r>
            <a:rPr lang="zh-CN" altLang="en-US" dirty="0" smtClean="0"/>
            <a:t>核心组件</a:t>
          </a:r>
          <a:endParaRPr lang="zh-CN" altLang="en-US" dirty="0"/>
        </a:p>
      </dgm:t>
    </dgm:pt>
    <dgm:pt modelId="{72AACFDA-ECD7-44C3-A1C0-16D5B38C45F4}" type="parTrans" cxnId="{DF6B51A5-5EC7-4929-AEFD-266BF0D297D6}">
      <dgm:prSet/>
      <dgm:spPr/>
      <dgm:t>
        <a:bodyPr/>
        <a:lstStyle/>
        <a:p>
          <a:endParaRPr lang="zh-CN" altLang="en-US"/>
        </a:p>
      </dgm:t>
    </dgm:pt>
    <dgm:pt modelId="{AA61365C-60C1-4BCB-954E-94BCF0437F2A}" type="sibTrans" cxnId="{DF6B51A5-5EC7-4929-AEFD-266BF0D297D6}">
      <dgm:prSet/>
      <dgm:spPr/>
      <dgm:t>
        <a:bodyPr/>
        <a:lstStyle/>
        <a:p>
          <a:endParaRPr lang="zh-CN" altLang="en-US"/>
        </a:p>
      </dgm:t>
    </dgm:pt>
    <dgm:pt modelId="{F9B2DC24-8AAF-41C4-B63A-EE420A82A90F}">
      <dgm:prSet phldrT="[文本]"/>
      <dgm:spPr/>
      <dgm:t>
        <a:bodyPr/>
        <a:lstStyle/>
        <a:p>
          <a:r>
            <a:rPr lang="zh-CN" altLang="en-US" dirty="0" smtClean="0"/>
            <a:t>微服务改造</a:t>
          </a:r>
          <a:endParaRPr lang="zh-CN" altLang="en-US" dirty="0"/>
        </a:p>
      </dgm:t>
    </dgm:pt>
    <dgm:pt modelId="{7592258A-2071-472E-BADA-DFDFC37332C4}" type="parTrans" cxnId="{7230320F-47AF-472F-8351-997FC5CE866E}">
      <dgm:prSet/>
      <dgm:spPr/>
      <dgm:t>
        <a:bodyPr/>
        <a:lstStyle/>
        <a:p>
          <a:endParaRPr lang="zh-CN" altLang="en-US"/>
        </a:p>
      </dgm:t>
    </dgm:pt>
    <dgm:pt modelId="{03DBB804-6984-49C3-9223-50505857CD4A}" type="sibTrans" cxnId="{7230320F-47AF-472F-8351-997FC5CE866E}">
      <dgm:prSet/>
      <dgm:spPr/>
      <dgm:t>
        <a:bodyPr/>
        <a:lstStyle/>
        <a:p>
          <a:endParaRPr lang="zh-CN" altLang="en-US"/>
        </a:p>
      </dgm:t>
    </dgm:pt>
    <dgm:pt modelId="{5CD197FF-44F2-4B1F-9196-38677BB20073}">
      <dgm:prSet phldrT="[文本]"/>
      <dgm:spPr/>
      <dgm:t>
        <a:bodyPr/>
        <a:lstStyle/>
        <a:p>
          <a:r>
            <a:rPr lang="zh-CN" altLang="en-US" dirty="0" smtClean="0"/>
            <a:t>服务注册</a:t>
          </a:r>
          <a:endParaRPr lang="zh-CN" altLang="en-US" dirty="0"/>
        </a:p>
      </dgm:t>
    </dgm:pt>
    <dgm:pt modelId="{7359111B-FB92-4A00-81D6-3E36FDEEF778}" type="parTrans" cxnId="{9415C04D-1A03-447F-B669-7AC15DF9BF45}">
      <dgm:prSet/>
      <dgm:spPr/>
      <dgm:t>
        <a:bodyPr/>
        <a:lstStyle/>
        <a:p>
          <a:endParaRPr lang="zh-CN" altLang="en-US"/>
        </a:p>
      </dgm:t>
    </dgm:pt>
    <dgm:pt modelId="{E0DF0C3C-F7D7-4AB7-86C2-5D518E280C99}" type="sibTrans" cxnId="{9415C04D-1A03-447F-B669-7AC15DF9BF45}">
      <dgm:prSet/>
      <dgm:spPr/>
      <dgm:t>
        <a:bodyPr/>
        <a:lstStyle/>
        <a:p>
          <a:endParaRPr lang="zh-CN" altLang="en-US"/>
        </a:p>
      </dgm:t>
    </dgm:pt>
    <dgm:pt modelId="{5242842F-FD97-4741-A60D-606B628EF81C}">
      <dgm:prSet phldrT="[文本]"/>
      <dgm:spPr/>
      <dgm:t>
        <a:bodyPr/>
        <a:lstStyle/>
        <a:p>
          <a:r>
            <a:rPr lang="zh-CN" altLang="en-US" dirty="0" smtClean="0"/>
            <a:t>微服务网关</a:t>
          </a:r>
          <a:endParaRPr lang="zh-CN" altLang="en-US" dirty="0"/>
        </a:p>
      </dgm:t>
    </dgm:pt>
    <dgm:pt modelId="{740A838B-7941-44D2-AECF-720D98250095}" type="parTrans" cxnId="{D9A3F27C-1C79-4B60-8C47-3F35E8212896}">
      <dgm:prSet/>
      <dgm:spPr/>
      <dgm:t>
        <a:bodyPr/>
        <a:lstStyle/>
        <a:p>
          <a:endParaRPr lang="zh-CN" altLang="en-US"/>
        </a:p>
      </dgm:t>
    </dgm:pt>
    <dgm:pt modelId="{60A50671-1C98-4757-9E04-4D3DC72A39EE}" type="sibTrans" cxnId="{D9A3F27C-1C79-4B60-8C47-3F35E8212896}">
      <dgm:prSet/>
      <dgm:spPr/>
      <dgm:t>
        <a:bodyPr/>
        <a:lstStyle/>
        <a:p>
          <a:endParaRPr lang="zh-CN" altLang="en-US"/>
        </a:p>
      </dgm:t>
    </dgm:pt>
    <dgm:pt modelId="{CF7E5737-D4BD-4CCC-9DEC-A8083BF8C9CC}">
      <dgm:prSet phldrT="[文本]"/>
      <dgm:spPr/>
      <dgm:t>
        <a:bodyPr/>
        <a:lstStyle/>
        <a:p>
          <a:r>
            <a:rPr lang="zh-CN" altLang="en-US" dirty="0" smtClean="0"/>
            <a:t>安全认证机制</a:t>
          </a:r>
          <a:endParaRPr lang="zh-CN" altLang="en-US" dirty="0"/>
        </a:p>
      </dgm:t>
    </dgm:pt>
    <dgm:pt modelId="{8576187A-671F-471C-A036-9F11696E8AF1}" type="parTrans" cxnId="{F5695DD5-09FE-4C52-A22B-6464CFF22B17}">
      <dgm:prSet/>
      <dgm:spPr/>
      <dgm:t>
        <a:bodyPr/>
        <a:lstStyle/>
        <a:p>
          <a:endParaRPr lang="zh-CN" altLang="en-US"/>
        </a:p>
      </dgm:t>
    </dgm:pt>
    <dgm:pt modelId="{6E883018-35D3-4FE4-B3DB-7DEF6F70DCE1}" type="sibTrans" cxnId="{F5695DD5-09FE-4C52-A22B-6464CFF22B17}">
      <dgm:prSet/>
      <dgm:spPr/>
      <dgm:t>
        <a:bodyPr/>
        <a:lstStyle/>
        <a:p>
          <a:endParaRPr lang="zh-CN" altLang="en-US"/>
        </a:p>
      </dgm:t>
    </dgm:pt>
    <dgm:pt modelId="{C8C2DF25-EA94-4B32-A3C5-A0554FCF9C99}">
      <dgm:prSet phldrT="[文本]"/>
      <dgm:spPr/>
      <dgm:t>
        <a:bodyPr/>
        <a:lstStyle/>
        <a:p>
          <a:r>
            <a:rPr lang="zh-CN" altLang="en-US" dirty="0" smtClean="0"/>
            <a:t>实训</a:t>
          </a:r>
          <a:endParaRPr lang="zh-CN" altLang="en-US" dirty="0"/>
        </a:p>
      </dgm:t>
    </dgm:pt>
    <dgm:pt modelId="{0E65B8E2-9442-4B2B-8687-E2A280014994}" type="parTrans" cxnId="{9B3409C5-9AED-415E-98CC-C1DC41493F6F}">
      <dgm:prSet/>
      <dgm:spPr/>
      <dgm:t>
        <a:bodyPr/>
        <a:lstStyle/>
        <a:p>
          <a:endParaRPr lang="zh-CN" altLang="en-US"/>
        </a:p>
      </dgm:t>
    </dgm:pt>
    <dgm:pt modelId="{7EB21799-F573-45C3-B609-1204D708B68F}" type="sibTrans" cxnId="{9B3409C5-9AED-415E-98CC-C1DC41493F6F}">
      <dgm:prSet/>
      <dgm:spPr/>
      <dgm:t>
        <a:bodyPr/>
        <a:lstStyle/>
        <a:p>
          <a:endParaRPr lang="zh-CN" altLang="en-US"/>
        </a:p>
      </dgm:t>
    </dgm:pt>
    <dgm:pt modelId="{5A0F0EC3-3044-4D30-A0B6-3A0D928F3DB8}">
      <dgm:prSet phldrT="[文本]"/>
      <dgm:spPr/>
      <dgm:t>
        <a:bodyPr/>
        <a:lstStyle/>
        <a:p>
          <a:r>
            <a:rPr lang="zh-CN" altLang="en-US" dirty="0" smtClean="0"/>
            <a:t>小组汇报</a:t>
          </a:r>
          <a:endParaRPr lang="zh-CN" altLang="en-US" dirty="0"/>
        </a:p>
      </dgm:t>
    </dgm:pt>
    <dgm:pt modelId="{5EE278EC-8A8E-4488-BF9B-DC843E9D775D}" type="parTrans" cxnId="{1F0699C0-D4C9-48F7-A733-8A7FF1CA2DED}">
      <dgm:prSet/>
      <dgm:spPr/>
      <dgm:t>
        <a:bodyPr/>
        <a:lstStyle/>
        <a:p>
          <a:endParaRPr lang="zh-CN" altLang="en-US"/>
        </a:p>
      </dgm:t>
    </dgm:pt>
    <dgm:pt modelId="{93E48526-9EDB-4A7E-BD64-5E341154A30A}" type="sibTrans" cxnId="{1F0699C0-D4C9-48F7-A733-8A7FF1CA2DED}">
      <dgm:prSet/>
      <dgm:spPr/>
      <dgm:t>
        <a:bodyPr/>
        <a:lstStyle/>
        <a:p>
          <a:endParaRPr lang="zh-CN" altLang="en-US"/>
        </a:p>
      </dgm:t>
    </dgm:pt>
    <dgm:pt modelId="{3DCC8555-CAA1-488E-9BBC-C0E0B84E000F}">
      <dgm:prSet phldrT="[文本]"/>
      <dgm:spPr/>
      <dgm:t>
        <a:bodyPr/>
        <a:lstStyle/>
        <a:p>
          <a:r>
            <a:rPr lang="zh-CN" altLang="en-US" dirty="0" smtClean="0"/>
            <a:t>文档提交</a:t>
          </a:r>
          <a:endParaRPr lang="zh-CN" altLang="en-US" dirty="0"/>
        </a:p>
      </dgm:t>
    </dgm:pt>
    <dgm:pt modelId="{F62E6F93-FF39-461F-AC7A-B11D4F383184}" type="parTrans" cxnId="{DF494FE8-BB0F-498F-A42B-14DC8531E827}">
      <dgm:prSet/>
      <dgm:spPr/>
      <dgm:t>
        <a:bodyPr/>
        <a:lstStyle/>
        <a:p>
          <a:endParaRPr lang="zh-CN" altLang="en-US"/>
        </a:p>
      </dgm:t>
    </dgm:pt>
    <dgm:pt modelId="{17FB53B4-7E62-4CDE-8C30-2419B0D826AC}" type="sibTrans" cxnId="{DF494FE8-BB0F-498F-A42B-14DC8531E827}">
      <dgm:prSet/>
      <dgm:spPr/>
      <dgm:t>
        <a:bodyPr/>
        <a:lstStyle/>
        <a:p>
          <a:endParaRPr lang="zh-CN" altLang="en-US"/>
        </a:p>
      </dgm:t>
    </dgm:pt>
    <dgm:pt modelId="{4042188D-19AA-42F5-BD8C-FAB2A06A48C4}">
      <dgm:prSet phldrT="[文本]"/>
      <dgm:spPr/>
      <dgm:t>
        <a:bodyPr/>
        <a:lstStyle/>
        <a:p>
          <a:r>
            <a:rPr lang="zh-CN" altLang="en-US" dirty="0" smtClean="0"/>
            <a:t>服务发现</a:t>
          </a:r>
          <a:endParaRPr lang="zh-CN" altLang="en-US" dirty="0"/>
        </a:p>
      </dgm:t>
    </dgm:pt>
    <dgm:pt modelId="{6CC6DD44-352F-4056-AA06-F3AE59086647}" type="parTrans" cxnId="{B0E084D3-B226-4DE2-BFF4-FE851162A264}">
      <dgm:prSet/>
      <dgm:spPr/>
      <dgm:t>
        <a:bodyPr/>
        <a:lstStyle/>
        <a:p>
          <a:endParaRPr lang="zh-CN" altLang="en-US"/>
        </a:p>
      </dgm:t>
    </dgm:pt>
    <dgm:pt modelId="{BE528AC8-4A89-4C9F-8447-47971C159B06}" type="sibTrans" cxnId="{B0E084D3-B226-4DE2-BFF4-FE851162A264}">
      <dgm:prSet/>
      <dgm:spPr/>
      <dgm:t>
        <a:bodyPr/>
        <a:lstStyle/>
        <a:p>
          <a:endParaRPr lang="zh-CN" altLang="en-US"/>
        </a:p>
      </dgm:t>
    </dgm:pt>
    <dgm:pt modelId="{34B754B8-8119-41C2-AF59-56B39BCB9CF6}" type="pres">
      <dgm:prSet presAssocID="{E7424CE5-F220-4600-BEC5-CB4CBF35E673}" presName="layout" presStyleCnt="0">
        <dgm:presLayoutVars>
          <dgm:chMax/>
          <dgm:chPref/>
          <dgm:dir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D2D50EE2-E8BF-4BEB-94DC-7CBF04972EC4}" type="pres">
      <dgm:prSet presAssocID="{D478E4CC-7F14-4487-920D-7CFF252F9E8D}" presName="root" presStyleCnt="0">
        <dgm:presLayoutVars>
          <dgm:chMax/>
          <dgm:chPref/>
        </dgm:presLayoutVars>
      </dgm:prSet>
      <dgm:spPr/>
    </dgm:pt>
    <dgm:pt modelId="{F8954B77-97DA-462C-B7D8-186A56757BF8}" type="pres">
      <dgm:prSet presAssocID="{D478E4CC-7F14-4487-920D-7CFF252F9E8D}" presName="rootComposite" presStyleCnt="0">
        <dgm:presLayoutVars/>
      </dgm:prSet>
      <dgm:spPr/>
    </dgm:pt>
    <dgm:pt modelId="{8ECE0685-771E-4238-9A3C-5965143D9FD7}" type="pres">
      <dgm:prSet presAssocID="{D478E4CC-7F14-4487-920D-7CFF252F9E8D}" presName="ParentAccent" presStyleLbl="alignNode1" presStyleIdx="0" presStyleCnt="5"/>
      <dgm:spPr/>
    </dgm:pt>
    <dgm:pt modelId="{2FA03595-48F4-4621-AC59-54D4C1589893}" type="pres">
      <dgm:prSet presAssocID="{D478E4CC-7F14-4487-920D-7CFF252F9E8D}" presName="ParentSmallAccent" presStyleLbl="fgAcc1" presStyleIdx="0" presStyleCnt="5"/>
      <dgm:spPr/>
    </dgm:pt>
    <dgm:pt modelId="{3834AB09-5C39-463A-BA1E-C66EAD14DCB7}" type="pres">
      <dgm:prSet presAssocID="{D478E4CC-7F14-4487-920D-7CFF252F9E8D}" presName="Parent" presStyleLbl="revTx" presStyleIdx="0" presStyleCnt="54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28E6905-A0B7-4D3B-A8E3-D08177DCD514}" type="pres">
      <dgm:prSet presAssocID="{D478E4CC-7F14-4487-920D-7CFF252F9E8D}" presName="childShape" presStyleCnt="0">
        <dgm:presLayoutVars>
          <dgm:chMax val="0"/>
          <dgm:chPref val="0"/>
        </dgm:presLayoutVars>
      </dgm:prSet>
      <dgm:spPr/>
    </dgm:pt>
    <dgm:pt modelId="{3D9A4CE0-22CE-4756-B2E3-03C3E06F2914}" type="pres">
      <dgm:prSet presAssocID="{642EB5E7-E431-433E-9824-03DC46372D46}" presName="childComposite" presStyleCnt="0">
        <dgm:presLayoutVars>
          <dgm:chMax val="0"/>
          <dgm:chPref val="0"/>
        </dgm:presLayoutVars>
      </dgm:prSet>
      <dgm:spPr/>
    </dgm:pt>
    <dgm:pt modelId="{557CDAE4-9689-4E93-861F-CFE491D2134A}" type="pres">
      <dgm:prSet presAssocID="{642EB5E7-E431-433E-9824-03DC46372D46}" presName="ChildAccent" presStyleLbl="solidFgAcc1" presStyleIdx="0" presStyleCnt="49"/>
      <dgm:spPr/>
    </dgm:pt>
    <dgm:pt modelId="{2640EE67-B48D-40E6-9D36-11BBE153C5CD}" type="pres">
      <dgm:prSet presAssocID="{642EB5E7-E431-433E-9824-03DC46372D46}" presName="Child" presStyleLbl="revTx" presStyleIdx="1" presStyleCnt="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A2D4304-5AB4-4AD1-A9F7-8DFC26660045}" type="pres">
      <dgm:prSet presAssocID="{D8D33AAA-B1E2-4FD0-80F7-0854C1066353}" presName="childComposite" presStyleCnt="0">
        <dgm:presLayoutVars>
          <dgm:chMax val="0"/>
          <dgm:chPref val="0"/>
        </dgm:presLayoutVars>
      </dgm:prSet>
      <dgm:spPr/>
    </dgm:pt>
    <dgm:pt modelId="{2DCAFCE8-B7DA-49AA-97C3-27CA5978C579}" type="pres">
      <dgm:prSet presAssocID="{D8D33AAA-B1E2-4FD0-80F7-0854C1066353}" presName="ChildAccent" presStyleLbl="solidFgAcc1" presStyleIdx="1" presStyleCnt="49"/>
      <dgm:spPr/>
    </dgm:pt>
    <dgm:pt modelId="{F324BF06-60C2-4F7E-BCEB-B0D89419EAFF}" type="pres">
      <dgm:prSet presAssocID="{D8D33AAA-B1E2-4FD0-80F7-0854C1066353}" presName="Child" presStyleLbl="revTx" presStyleIdx="2" presStyleCnt="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BB91145-F66C-41D1-9C04-528824DE7F0B}" type="pres">
      <dgm:prSet presAssocID="{25E38E22-6832-4AF5-B970-FDE00DF99309}" presName="childComposite" presStyleCnt="0">
        <dgm:presLayoutVars>
          <dgm:chMax val="0"/>
          <dgm:chPref val="0"/>
        </dgm:presLayoutVars>
      </dgm:prSet>
      <dgm:spPr/>
    </dgm:pt>
    <dgm:pt modelId="{11A54288-520E-48B1-B702-B4C40C219292}" type="pres">
      <dgm:prSet presAssocID="{25E38E22-6832-4AF5-B970-FDE00DF99309}" presName="ChildAccent" presStyleLbl="solidFgAcc1" presStyleIdx="2" presStyleCnt="49"/>
      <dgm:spPr/>
    </dgm:pt>
    <dgm:pt modelId="{65745AA2-5522-447D-8C8A-6DBB160FAA0B}" type="pres">
      <dgm:prSet presAssocID="{25E38E22-6832-4AF5-B970-FDE00DF99309}" presName="Child" presStyleLbl="revTx" presStyleIdx="3" presStyleCnt="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EA72A9-578C-450C-B7CB-3B2DF08B8DB6}" type="pres">
      <dgm:prSet presAssocID="{5F56A359-0C3E-44BA-A084-223899ED2498}" presName="childComposite" presStyleCnt="0">
        <dgm:presLayoutVars>
          <dgm:chMax val="0"/>
          <dgm:chPref val="0"/>
        </dgm:presLayoutVars>
      </dgm:prSet>
      <dgm:spPr/>
    </dgm:pt>
    <dgm:pt modelId="{BCC57A26-0D41-4DC1-8A70-E60A07331D6E}" type="pres">
      <dgm:prSet presAssocID="{5F56A359-0C3E-44BA-A084-223899ED2498}" presName="ChildAccent" presStyleLbl="solidFgAcc1" presStyleIdx="3" presStyleCnt="49"/>
      <dgm:spPr/>
    </dgm:pt>
    <dgm:pt modelId="{A9318253-3B3D-4741-89F2-C17C0602B113}" type="pres">
      <dgm:prSet presAssocID="{5F56A359-0C3E-44BA-A084-223899ED2498}" presName="Child" presStyleLbl="revTx" presStyleIdx="4" presStyleCnt="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536E0D9-F5E4-455A-AFD1-11A531DB66DC}" type="pres">
      <dgm:prSet presAssocID="{D1F171CD-A534-4A97-955F-10FE03F5B354}" presName="childComposite" presStyleCnt="0">
        <dgm:presLayoutVars>
          <dgm:chMax val="0"/>
          <dgm:chPref val="0"/>
        </dgm:presLayoutVars>
      </dgm:prSet>
      <dgm:spPr/>
    </dgm:pt>
    <dgm:pt modelId="{CCF50152-7596-4223-9F36-D12F8713E6A2}" type="pres">
      <dgm:prSet presAssocID="{D1F171CD-A534-4A97-955F-10FE03F5B354}" presName="ChildAccent" presStyleLbl="solidFgAcc1" presStyleIdx="4" presStyleCnt="49"/>
      <dgm:spPr/>
    </dgm:pt>
    <dgm:pt modelId="{28D70F6F-3BC6-42F5-9A89-A231C0A31E14}" type="pres">
      <dgm:prSet presAssocID="{D1F171CD-A534-4A97-955F-10FE03F5B354}" presName="Child" presStyleLbl="revTx" presStyleIdx="5" presStyleCnt="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A008C3E-82E8-4DA2-943E-92917203A818}" type="pres">
      <dgm:prSet presAssocID="{EFADF04C-98A7-4714-93A8-8DC689DF6F2E}" presName="childComposite" presStyleCnt="0">
        <dgm:presLayoutVars>
          <dgm:chMax val="0"/>
          <dgm:chPref val="0"/>
        </dgm:presLayoutVars>
      </dgm:prSet>
      <dgm:spPr/>
    </dgm:pt>
    <dgm:pt modelId="{5A3D0719-BFAE-4BF4-B852-FFFEDD486C02}" type="pres">
      <dgm:prSet presAssocID="{EFADF04C-98A7-4714-93A8-8DC689DF6F2E}" presName="ChildAccent" presStyleLbl="solidFgAcc1" presStyleIdx="5" presStyleCnt="49"/>
      <dgm:spPr/>
    </dgm:pt>
    <dgm:pt modelId="{0476C256-7409-4AA2-9830-F4D2B80A18E9}" type="pres">
      <dgm:prSet presAssocID="{EFADF04C-98A7-4714-93A8-8DC689DF6F2E}" presName="Child" presStyleLbl="revTx" presStyleIdx="6" presStyleCnt="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20037E5-7D09-43A5-88E4-0666F130619C}" type="pres">
      <dgm:prSet presAssocID="{9D897171-8A1E-4B4A-A011-46BAC7A34E8A}" presName="childComposite" presStyleCnt="0">
        <dgm:presLayoutVars>
          <dgm:chMax val="0"/>
          <dgm:chPref val="0"/>
        </dgm:presLayoutVars>
      </dgm:prSet>
      <dgm:spPr/>
    </dgm:pt>
    <dgm:pt modelId="{73B83CA1-8627-4F8B-BCC0-1478E726557E}" type="pres">
      <dgm:prSet presAssocID="{9D897171-8A1E-4B4A-A011-46BAC7A34E8A}" presName="ChildAccent" presStyleLbl="solidFgAcc1" presStyleIdx="6" presStyleCnt="49"/>
      <dgm:spPr/>
    </dgm:pt>
    <dgm:pt modelId="{BC7AAC3B-34D9-43E4-99BB-623EB7D3C31B}" type="pres">
      <dgm:prSet presAssocID="{9D897171-8A1E-4B4A-A011-46BAC7A34E8A}" presName="Child" presStyleLbl="revTx" presStyleIdx="7" presStyleCnt="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9989A43-361A-4155-A0BD-10F281AEB9FB}" type="pres">
      <dgm:prSet presAssocID="{1669AD61-C521-4052-9BB3-33A91B258134}" presName="childComposite" presStyleCnt="0">
        <dgm:presLayoutVars>
          <dgm:chMax val="0"/>
          <dgm:chPref val="0"/>
        </dgm:presLayoutVars>
      </dgm:prSet>
      <dgm:spPr/>
    </dgm:pt>
    <dgm:pt modelId="{8FA45930-1B9C-4FE9-9C6D-41957A1F2D95}" type="pres">
      <dgm:prSet presAssocID="{1669AD61-C521-4052-9BB3-33A91B258134}" presName="ChildAccent" presStyleLbl="solidFgAcc1" presStyleIdx="7" presStyleCnt="49"/>
      <dgm:spPr/>
    </dgm:pt>
    <dgm:pt modelId="{0CF3E0A4-AF27-412E-88D8-68D411823ABE}" type="pres">
      <dgm:prSet presAssocID="{1669AD61-C521-4052-9BB3-33A91B258134}" presName="Child" presStyleLbl="revTx" presStyleIdx="8" presStyleCnt="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754FBDE-04BE-43B8-B829-5079F2092FE6}" type="pres">
      <dgm:prSet presAssocID="{8F88F6EA-7558-4BA1-BDCC-6190209FF0ED}" presName="childComposite" presStyleCnt="0">
        <dgm:presLayoutVars>
          <dgm:chMax val="0"/>
          <dgm:chPref val="0"/>
        </dgm:presLayoutVars>
      </dgm:prSet>
      <dgm:spPr/>
    </dgm:pt>
    <dgm:pt modelId="{24049D48-2BF7-44F1-A32D-D19F42639DEE}" type="pres">
      <dgm:prSet presAssocID="{8F88F6EA-7558-4BA1-BDCC-6190209FF0ED}" presName="ChildAccent" presStyleLbl="solidFgAcc1" presStyleIdx="8" presStyleCnt="49"/>
      <dgm:spPr/>
    </dgm:pt>
    <dgm:pt modelId="{BB4EAEF8-09A7-43EE-9591-14C0F83DD72C}" type="pres">
      <dgm:prSet presAssocID="{8F88F6EA-7558-4BA1-BDCC-6190209FF0ED}" presName="Child" presStyleLbl="revTx" presStyleIdx="9" presStyleCnt="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092F9B5-2784-4D0B-9C39-F99E59250526}" type="pres">
      <dgm:prSet presAssocID="{EAA44834-8B95-45FA-9C0B-483FA1AAC30E}" presName="childComposite" presStyleCnt="0">
        <dgm:presLayoutVars>
          <dgm:chMax val="0"/>
          <dgm:chPref val="0"/>
        </dgm:presLayoutVars>
      </dgm:prSet>
      <dgm:spPr/>
    </dgm:pt>
    <dgm:pt modelId="{4C5BDB7D-7419-4A5F-A3DB-A26512B81F8E}" type="pres">
      <dgm:prSet presAssocID="{EAA44834-8B95-45FA-9C0B-483FA1AAC30E}" presName="ChildAccent" presStyleLbl="solidFgAcc1" presStyleIdx="9" presStyleCnt="49"/>
      <dgm:spPr/>
    </dgm:pt>
    <dgm:pt modelId="{D3CC7037-4BC9-463C-BD60-A0EB8C148020}" type="pres">
      <dgm:prSet presAssocID="{EAA44834-8B95-45FA-9C0B-483FA1AAC30E}" presName="Child" presStyleLbl="revTx" presStyleIdx="10" presStyleCnt="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268D831-26BD-4DC4-B238-7250ECD51D8D}" type="pres">
      <dgm:prSet presAssocID="{13BB701C-937A-408D-9DC3-ED9CD4831DD3}" presName="childComposite" presStyleCnt="0">
        <dgm:presLayoutVars>
          <dgm:chMax val="0"/>
          <dgm:chPref val="0"/>
        </dgm:presLayoutVars>
      </dgm:prSet>
      <dgm:spPr/>
    </dgm:pt>
    <dgm:pt modelId="{35433909-CFD4-4690-A54B-1CE61A1D0955}" type="pres">
      <dgm:prSet presAssocID="{13BB701C-937A-408D-9DC3-ED9CD4831DD3}" presName="ChildAccent" presStyleLbl="solidFgAcc1" presStyleIdx="10" presStyleCnt="49"/>
      <dgm:spPr/>
    </dgm:pt>
    <dgm:pt modelId="{BF8E9E8F-7DBA-4DEC-93F5-82172FA646F4}" type="pres">
      <dgm:prSet presAssocID="{13BB701C-937A-408D-9DC3-ED9CD4831DD3}" presName="Child" presStyleLbl="revTx" presStyleIdx="11" presStyleCnt="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2BADE2A-C2AD-4A60-BBFF-BFF088C9B67A}" type="pres">
      <dgm:prSet presAssocID="{5FCF1B0D-F591-41C1-8118-455A3D70FD9B}" presName="childComposite" presStyleCnt="0">
        <dgm:presLayoutVars>
          <dgm:chMax val="0"/>
          <dgm:chPref val="0"/>
        </dgm:presLayoutVars>
      </dgm:prSet>
      <dgm:spPr/>
    </dgm:pt>
    <dgm:pt modelId="{8B99E2BE-9F33-4FFE-AA40-9CF3188E0E06}" type="pres">
      <dgm:prSet presAssocID="{5FCF1B0D-F591-41C1-8118-455A3D70FD9B}" presName="ChildAccent" presStyleLbl="solidFgAcc1" presStyleIdx="11" presStyleCnt="49"/>
      <dgm:spPr/>
    </dgm:pt>
    <dgm:pt modelId="{58BA45F5-7205-42C3-B2DA-C00C2A32F745}" type="pres">
      <dgm:prSet presAssocID="{5FCF1B0D-F591-41C1-8118-455A3D70FD9B}" presName="Child" presStyleLbl="revTx" presStyleIdx="12" presStyleCnt="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4F6781C-A2A5-44C1-ADE9-411533F399EA}" type="pres">
      <dgm:prSet presAssocID="{70986A23-4F3A-42C1-AB03-59F3667930ED}" presName="childComposite" presStyleCnt="0">
        <dgm:presLayoutVars>
          <dgm:chMax val="0"/>
          <dgm:chPref val="0"/>
        </dgm:presLayoutVars>
      </dgm:prSet>
      <dgm:spPr/>
    </dgm:pt>
    <dgm:pt modelId="{EEF5871B-EE30-4BD4-9569-36AE1775AB1C}" type="pres">
      <dgm:prSet presAssocID="{70986A23-4F3A-42C1-AB03-59F3667930ED}" presName="ChildAccent" presStyleLbl="solidFgAcc1" presStyleIdx="12" presStyleCnt="49"/>
      <dgm:spPr/>
    </dgm:pt>
    <dgm:pt modelId="{B89241F7-7725-4151-966D-8EEBC77D37CA}" type="pres">
      <dgm:prSet presAssocID="{70986A23-4F3A-42C1-AB03-59F3667930ED}" presName="Child" presStyleLbl="revTx" presStyleIdx="13" presStyleCnt="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9234D90-4EA5-481B-B027-F40670DFC792}" type="pres">
      <dgm:prSet presAssocID="{6FCE945C-8AFE-4514-B34E-85053979B26A}" presName="root" presStyleCnt="0">
        <dgm:presLayoutVars>
          <dgm:chMax/>
          <dgm:chPref/>
        </dgm:presLayoutVars>
      </dgm:prSet>
      <dgm:spPr/>
    </dgm:pt>
    <dgm:pt modelId="{2CBC80EC-D4F1-4733-9F0B-DDEEA683D2FE}" type="pres">
      <dgm:prSet presAssocID="{6FCE945C-8AFE-4514-B34E-85053979B26A}" presName="rootComposite" presStyleCnt="0">
        <dgm:presLayoutVars/>
      </dgm:prSet>
      <dgm:spPr/>
    </dgm:pt>
    <dgm:pt modelId="{AEEF6E09-5013-4741-9548-75FA16EAAD23}" type="pres">
      <dgm:prSet presAssocID="{6FCE945C-8AFE-4514-B34E-85053979B26A}" presName="ParentAccent" presStyleLbl="alignNode1" presStyleIdx="1" presStyleCnt="5"/>
      <dgm:spPr/>
    </dgm:pt>
    <dgm:pt modelId="{E5151DBD-16CA-44DC-B77B-AD7872603A0B}" type="pres">
      <dgm:prSet presAssocID="{6FCE945C-8AFE-4514-B34E-85053979B26A}" presName="ParentSmallAccent" presStyleLbl="fgAcc1" presStyleIdx="1" presStyleCnt="5"/>
      <dgm:spPr/>
    </dgm:pt>
    <dgm:pt modelId="{1BA5F79D-8AED-4E38-AD6B-BE4082FB0001}" type="pres">
      <dgm:prSet presAssocID="{6FCE945C-8AFE-4514-B34E-85053979B26A}" presName="Parent" presStyleLbl="revTx" presStyleIdx="14" presStyleCnt="54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E0594F7-9C53-4A5E-9AEE-9C1D2F8EF2F7}" type="pres">
      <dgm:prSet presAssocID="{6FCE945C-8AFE-4514-B34E-85053979B26A}" presName="childShape" presStyleCnt="0">
        <dgm:presLayoutVars>
          <dgm:chMax val="0"/>
          <dgm:chPref val="0"/>
        </dgm:presLayoutVars>
      </dgm:prSet>
      <dgm:spPr/>
    </dgm:pt>
    <dgm:pt modelId="{DE98F1B2-3941-4165-9057-CE5497062A1A}" type="pres">
      <dgm:prSet presAssocID="{54828FB1-009B-4CDF-A1C8-6EE4A8720E14}" presName="childComposite" presStyleCnt="0">
        <dgm:presLayoutVars>
          <dgm:chMax val="0"/>
          <dgm:chPref val="0"/>
        </dgm:presLayoutVars>
      </dgm:prSet>
      <dgm:spPr/>
    </dgm:pt>
    <dgm:pt modelId="{CD170198-DFD9-4BAB-925E-30A6C4149ED7}" type="pres">
      <dgm:prSet presAssocID="{54828FB1-009B-4CDF-A1C8-6EE4A8720E14}" presName="ChildAccent" presStyleLbl="solidFgAcc1" presStyleIdx="13" presStyleCnt="49"/>
      <dgm:spPr/>
    </dgm:pt>
    <dgm:pt modelId="{261BB33E-396A-43B7-A926-780A455DCA6F}" type="pres">
      <dgm:prSet presAssocID="{54828FB1-009B-4CDF-A1C8-6EE4A8720E14}" presName="Child" presStyleLbl="revTx" presStyleIdx="15" presStyleCnt="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CF7CDAE-105A-452D-A043-B5F703C5E65C}" type="pres">
      <dgm:prSet presAssocID="{A9A53B0A-D0F5-435A-89B2-C5C7E8860C5C}" presName="childComposite" presStyleCnt="0">
        <dgm:presLayoutVars>
          <dgm:chMax val="0"/>
          <dgm:chPref val="0"/>
        </dgm:presLayoutVars>
      </dgm:prSet>
      <dgm:spPr/>
    </dgm:pt>
    <dgm:pt modelId="{DCCD14A6-2744-471A-A569-D91DA1D044A5}" type="pres">
      <dgm:prSet presAssocID="{A9A53B0A-D0F5-435A-89B2-C5C7E8860C5C}" presName="ChildAccent" presStyleLbl="solidFgAcc1" presStyleIdx="14" presStyleCnt="49"/>
      <dgm:spPr/>
    </dgm:pt>
    <dgm:pt modelId="{A6BF0864-A169-4ADE-BB80-87338D7AAE00}" type="pres">
      <dgm:prSet presAssocID="{A9A53B0A-D0F5-435A-89B2-C5C7E8860C5C}" presName="Child" presStyleLbl="revTx" presStyleIdx="16" presStyleCnt="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D990D9C-709B-44B8-B6C5-A4E1CF6410A7}" type="pres">
      <dgm:prSet presAssocID="{75A72B69-F4D8-48A6-8226-7DE5546798B5}" presName="childComposite" presStyleCnt="0">
        <dgm:presLayoutVars>
          <dgm:chMax val="0"/>
          <dgm:chPref val="0"/>
        </dgm:presLayoutVars>
      </dgm:prSet>
      <dgm:spPr/>
    </dgm:pt>
    <dgm:pt modelId="{581E1707-6694-40CF-9612-0523681E3639}" type="pres">
      <dgm:prSet presAssocID="{75A72B69-F4D8-48A6-8226-7DE5546798B5}" presName="ChildAccent" presStyleLbl="solidFgAcc1" presStyleIdx="15" presStyleCnt="49"/>
      <dgm:spPr/>
    </dgm:pt>
    <dgm:pt modelId="{E8E91049-B364-474B-9271-5474BC451EAD}" type="pres">
      <dgm:prSet presAssocID="{75A72B69-F4D8-48A6-8226-7DE5546798B5}" presName="Child" presStyleLbl="revTx" presStyleIdx="17" presStyleCnt="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07C05C7-4B4F-4632-A5A8-6A1B39BC33ED}" type="pres">
      <dgm:prSet presAssocID="{DC183771-EB64-498A-89C9-2BEFC3593FCB}" presName="childComposite" presStyleCnt="0">
        <dgm:presLayoutVars>
          <dgm:chMax val="0"/>
          <dgm:chPref val="0"/>
        </dgm:presLayoutVars>
      </dgm:prSet>
      <dgm:spPr/>
    </dgm:pt>
    <dgm:pt modelId="{53318490-84D4-4709-AA7E-C08A378366DB}" type="pres">
      <dgm:prSet presAssocID="{DC183771-EB64-498A-89C9-2BEFC3593FCB}" presName="ChildAccent" presStyleLbl="solidFgAcc1" presStyleIdx="16" presStyleCnt="49"/>
      <dgm:spPr/>
    </dgm:pt>
    <dgm:pt modelId="{D0CF52DF-9B10-4A5E-A12E-221555CC8C55}" type="pres">
      <dgm:prSet presAssocID="{DC183771-EB64-498A-89C9-2BEFC3593FCB}" presName="Child" presStyleLbl="revTx" presStyleIdx="18" presStyleCnt="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6B8227E-3480-4441-BFE7-9C3D15F6907B}" type="pres">
      <dgm:prSet presAssocID="{8127F9F9-885C-44AF-BE17-F43DBE41661E}" presName="childComposite" presStyleCnt="0">
        <dgm:presLayoutVars>
          <dgm:chMax val="0"/>
          <dgm:chPref val="0"/>
        </dgm:presLayoutVars>
      </dgm:prSet>
      <dgm:spPr/>
    </dgm:pt>
    <dgm:pt modelId="{146232C9-D64F-4F07-9DF5-54F2737FB326}" type="pres">
      <dgm:prSet presAssocID="{8127F9F9-885C-44AF-BE17-F43DBE41661E}" presName="ChildAccent" presStyleLbl="solidFgAcc1" presStyleIdx="17" presStyleCnt="49"/>
      <dgm:spPr/>
    </dgm:pt>
    <dgm:pt modelId="{92B268F0-8386-4DDC-9598-36D4CF8C707C}" type="pres">
      <dgm:prSet presAssocID="{8127F9F9-885C-44AF-BE17-F43DBE41661E}" presName="Child" presStyleLbl="revTx" presStyleIdx="19" presStyleCnt="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0A2DDCF-2B7F-4742-91A5-640FA1F9B92A}" type="pres">
      <dgm:prSet presAssocID="{CCA0222F-A7FE-4861-B276-CBB7ACD3AE92}" presName="childComposite" presStyleCnt="0">
        <dgm:presLayoutVars>
          <dgm:chMax val="0"/>
          <dgm:chPref val="0"/>
        </dgm:presLayoutVars>
      </dgm:prSet>
      <dgm:spPr/>
    </dgm:pt>
    <dgm:pt modelId="{D47E4F04-5945-4EF4-8871-E0085877E3C1}" type="pres">
      <dgm:prSet presAssocID="{CCA0222F-A7FE-4861-B276-CBB7ACD3AE92}" presName="ChildAccent" presStyleLbl="solidFgAcc1" presStyleIdx="18" presStyleCnt="49"/>
      <dgm:spPr/>
    </dgm:pt>
    <dgm:pt modelId="{90D7CC20-C87D-4D7F-8B16-8D1C4B983CC1}" type="pres">
      <dgm:prSet presAssocID="{CCA0222F-A7FE-4861-B276-CBB7ACD3AE92}" presName="Child" presStyleLbl="revTx" presStyleIdx="20" presStyleCnt="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DD889A8-EDB5-4937-BF7E-627F31B5DA1E}" type="pres">
      <dgm:prSet presAssocID="{CBF3EC1B-B89C-4BEC-9C4B-C82CE59584A5}" presName="childComposite" presStyleCnt="0">
        <dgm:presLayoutVars>
          <dgm:chMax val="0"/>
          <dgm:chPref val="0"/>
        </dgm:presLayoutVars>
      </dgm:prSet>
      <dgm:spPr/>
    </dgm:pt>
    <dgm:pt modelId="{87BA4B2A-90A2-4549-B7FA-92396D3F6DBB}" type="pres">
      <dgm:prSet presAssocID="{CBF3EC1B-B89C-4BEC-9C4B-C82CE59584A5}" presName="ChildAccent" presStyleLbl="solidFgAcc1" presStyleIdx="19" presStyleCnt="49"/>
      <dgm:spPr/>
    </dgm:pt>
    <dgm:pt modelId="{54BA8B7E-1D67-4027-AF62-EDE7DC97EABE}" type="pres">
      <dgm:prSet presAssocID="{CBF3EC1B-B89C-4BEC-9C4B-C82CE59584A5}" presName="Child" presStyleLbl="revTx" presStyleIdx="21" presStyleCnt="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095C280-C118-4BA5-AC9B-59F72B6FECC0}" type="pres">
      <dgm:prSet presAssocID="{D5141020-90B6-40BE-B866-07B45996733B}" presName="childComposite" presStyleCnt="0">
        <dgm:presLayoutVars>
          <dgm:chMax val="0"/>
          <dgm:chPref val="0"/>
        </dgm:presLayoutVars>
      </dgm:prSet>
      <dgm:spPr/>
    </dgm:pt>
    <dgm:pt modelId="{6DDBBD0A-0D7C-4143-9824-FF1D6095B6BB}" type="pres">
      <dgm:prSet presAssocID="{D5141020-90B6-40BE-B866-07B45996733B}" presName="ChildAccent" presStyleLbl="solidFgAcc1" presStyleIdx="20" presStyleCnt="49"/>
      <dgm:spPr/>
    </dgm:pt>
    <dgm:pt modelId="{75237392-9AF6-49EA-AB6E-4A8974D39B3A}" type="pres">
      <dgm:prSet presAssocID="{D5141020-90B6-40BE-B866-07B45996733B}" presName="Child" presStyleLbl="revTx" presStyleIdx="22" presStyleCnt="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EC6A5D8-83A6-435E-AC46-550F88D6AAB2}" type="pres">
      <dgm:prSet presAssocID="{7B7BA1DE-0399-4861-865D-79B9C6F6972B}" presName="root" presStyleCnt="0">
        <dgm:presLayoutVars>
          <dgm:chMax/>
          <dgm:chPref/>
        </dgm:presLayoutVars>
      </dgm:prSet>
      <dgm:spPr/>
    </dgm:pt>
    <dgm:pt modelId="{05574F20-84E9-4ED4-9C33-636F1EB7F8D2}" type="pres">
      <dgm:prSet presAssocID="{7B7BA1DE-0399-4861-865D-79B9C6F6972B}" presName="rootComposite" presStyleCnt="0">
        <dgm:presLayoutVars/>
      </dgm:prSet>
      <dgm:spPr/>
    </dgm:pt>
    <dgm:pt modelId="{E3F73F0B-97CD-4428-8466-06C9EB9FF09F}" type="pres">
      <dgm:prSet presAssocID="{7B7BA1DE-0399-4861-865D-79B9C6F6972B}" presName="ParentAccent" presStyleLbl="alignNode1" presStyleIdx="2" presStyleCnt="5"/>
      <dgm:spPr/>
    </dgm:pt>
    <dgm:pt modelId="{F1AC247D-9067-46EF-B414-A1620CA27B54}" type="pres">
      <dgm:prSet presAssocID="{7B7BA1DE-0399-4861-865D-79B9C6F6972B}" presName="ParentSmallAccent" presStyleLbl="fgAcc1" presStyleIdx="2" presStyleCnt="5"/>
      <dgm:spPr/>
    </dgm:pt>
    <dgm:pt modelId="{9271978A-0352-4D25-BC11-9C0262612BBC}" type="pres">
      <dgm:prSet presAssocID="{7B7BA1DE-0399-4861-865D-79B9C6F6972B}" presName="Parent" presStyleLbl="revTx" presStyleIdx="23" presStyleCnt="54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98E58B2-943D-4A1F-BD99-6B62D83CF887}" type="pres">
      <dgm:prSet presAssocID="{7B7BA1DE-0399-4861-865D-79B9C6F6972B}" presName="childShape" presStyleCnt="0">
        <dgm:presLayoutVars>
          <dgm:chMax val="0"/>
          <dgm:chPref val="0"/>
        </dgm:presLayoutVars>
      </dgm:prSet>
      <dgm:spPr/>
    </dgm:pt>
    <dgm:pt modelId="{49C8F4D6-519D-41E6-92AF-C1C3265B7300}" type="pres">
      <dgm:prSet presAssocID="{231C71E9-9935-46E7-B28C-DA1F4E3DDE6C}" presName="childComposite" presStyleCnt="0">
        <dgm:presLayoutVars>
          <dgm:chMax val="0"/>
          <dgm:chPref val="0"/>
        </dgm:presLayoutVars>
      </dgm:prSet>
      <dgm:spPr/>
    </dgm:pt>
    <dgm:pt modelId="{814AEF0F-7162-42AB-8420-1768B777A956}" type="pres">
      <dgm:prSet presAssocID="{231C71E9-9935-46E7-B28C-DA1F4E3DDE6C}" presName="ChildAccent" presStyleLbl="solidFgAcc1" presStyleIdx="21" presStyleCnt="49"/>
      <dgm:spPr/>
    </dgm:pt>
    <dgm:pt modelId="{051A005F-E5DF-4315-A899-D174B86B5AAF}" type="pres">
      <dgm:prSet presAssocID="{231C71E9-9935-46E7-B28C-DA1F4E3DDE6C}" presName="Child" presStyleLbl="revTx" presStyleIdx="24" presStyleCnt="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BC1ACB2-38E0-4203-B59E-2F57BB587485}" type="pres">
      <dgm:prSet presAssocID="{1EFCC07A-0E7D-4705-8B61-7F27E17141D5}" presName="childComposite" presStyleCnt="0">
        <dgm:presLayoutVars>
          <dgm:chMax val="0"/>
          <dgm:chPref val="0"/>
        </dgm:presLayoutVars>
      </dgm:prSet>
      <dgm:spPr/>
    </dgm:pt>
    <dgm:pt modelId="{B395B91A-4DAD-441F-8986-5116FE6CCDED}" type="pres">
      <dgm:prSet presAssocID="{1EFCC07A-0E7D-4705-8B61-7F27E17141D5}" presName="ChildAccent" presStyleLbl="solidFgAcc1" presStyleIdx="22" presStyleCnt="49"/>
      <dgm:spPr/>
    </dgm:pt>
    <dgm:pt modelId="{317EA672-BA83-46C3-8D1A-BDCE1323DDD9}" type="pres">
      <dgm:prSet presAssocID="{1EFCC07A-0E7D-4705-8B61-7F27E17141D5}" presName="Child" presStyleLbl="revTx" presStyleIdx="25" presStyleCnt="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E56B8BF-7A25-4B41-BE90-9D9D8C3CBEE3}" type="pres">
      <dgm:prSet presAssocID="{DC765FE4-A659-4BAA-92EB-A158F5133956}" presName="childComposite" presStyleCnt="0">
        <dgm:presLayoutVars>
          <dgm:chMax val="0"/>
          <dgm:chPref val="0"/>
        </dgm:presLayoutVars>
      </dgm:prSet>
      <dgm:spPr/>
    </dgm:pt>
    <dgm:pt modelId="{EFA6CFEB-456A-40AC-9AE5-AA3E2C47094F}" type="pres">
      <dgm:prSet presAssocID="{DC765FE4-A659-4BAA-92EB-A158F5133956}" presName="ChildAccent" presStyleLbl="solidFgAcc1" presStyleIdx="23" presStyleCnt="49"/>
      <dgm:spPr/>
    </dgm:pt>
    <dgm:pt modelId="{554859F4-4BAE-4711-9E29-3393CF3D04D7}" type="pres">
      <dgm:prSet presAssocID="{DC765FE4-A659-4BAA-92EB-A158F5133956}" presName="Child" presStyleLbl="revTx" presStyleIdx="26" presStyleCnt="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1B7E32E-C70F-4952-B928-0A8CC5145AF0}" type="pres">
      <dgm:prSet presAssocID="{D601F565-7D2D-4407-BB85-43954082E8DA}" presName="childComposite" presStyleCnt="0">
        <dgm:presLayoutVars>
          <dgm:chMax val="0"/>
          <dgm:chPref val="0"/>
        </dgm:presLayoutVars>
      </dgm:prSet>
      <dgm:spPr/>
    </dgm:pt>
    <dgm:pt modelId="{66F66175-4EFA-4420-B872-71D501AD5057}" type="pres">
      <dgm:prSet presAssocID="{D601F565-7D2D-4407-BB85-43954082E8DA}" presName="ChildAccent" presStyleLbl="solidFgAcc1" presStyleIdx="24" presStyleCnt="49"/>
      <dgm:spPr/>
    </dgm:pt>
    <dgm:pt modelId="{1BCD08AA-DA0B-4EC7-B631-3EB214E44CE6}" type="pres">
      <dgm:prSet presAssocID="{D601F565-7D2D-4407-BB85-43954082E8DA}" presName="Child" presStyleLbl="revTx" presStyleIdx="27" presStyleCnt="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904BADF-82A4-464E-B05C-73C8EAC4804C}" type="pres">
      <dgm:prSet presAssocID="{A446BDFD-B0B7-41CE-92CB-F2D01134D481}" presName="childComposite" presStyleCnt="0">
        <dgm:presLayoutVars>
          <dgm:chMax val="0"/>
          <dgm:chPref val="0"/>
        </dgm:presLayoutVars>
      </dgm:prSet>
      <dgm:spPr/>
    </dgm:pt>
    <dgm:pt modelId="{A514BA95-9DF8-4197-8C2F-864C10CA6F85}" type="pres">
      <dgm:prSet presAssocID="{A446BDFD-B0B7-41CE-92CB-F2D01134D481}" presName="ChildAccent" presStyleLbl="solidFgAcc1" presStyleIdx="25" presStyleCnt="49"/>
      <dgm:spPr/>
    </dgm:pt>
    <dgm:pt modelId="{2A2436DE-0B7C-4A49-8C23-22DBDE61D232}" type="pres">
      <dgm:prSet presAssocID="{A446BDFD-B0B7-41CE-92CB-F2D01134D481}" presName="Child" presStyleLbl="revTx" presStyleIdx="28" presStyleCnt="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F58F404-097A-4551-8DA7-908CAC2F6305}" type="pres">
      <dgm:prSet presAssocID="{B70A339D-4469-43CB-9AEA-9ACB06E4B760}" presName="childComposite" presStyleCnt="0">
        <dgm:presLayoutVars>
          <dgm:chMax val="0"/>
          <dgm:chPref val="0"/>
        </dgm:presLayoutVars>
      </dgm:prSet>
      <dgm:spPr/>
    </dgm:pt>
    <dgm:pt modelId="{4C211BA8-E197-46A2-A0B6-25C69619A3C1}" type="pres">
      <dgm:prSet presAssocID="{B70A339D-4469-43CB-9AEA-9ACB06E4B760}" presName="ChildAccent" presStyleLbl="solidFgAcc1" presStyleIdx="26" presStyleCnt="49"/>
      <dgm:spPr/>
    </dgm:pt>
    <dgm:pt modelId="{463BD8BE-2B34-4AEE-80DF-6DEB17CC0F4C}" type="pres">
      <dgm:prSet presAssocID="{B70A339D-4469-43CB-9AEA-9ACB06E4B760}" presName="Child" presStyleLbl="revTx" presStyleIdx="29" presStyleCnt="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5D6B01B-840F-4645-A74C-2A2755FB92E5}" type="pres">
      <dgm:prSet presAssocID="{CF2519B7-7A7C-4C1E-A482-ABAC9E3E8FD5}" presName="childComposite" presStyleCnt="0">
        <dgm:presLayoutVars>
          <dgm:chMax val="0"/>
          <dgm:chPref val="0"/>
        </dgm:presLayoutVars>
      </dgm:prSet>
      <dgm:spPr/>
    </dgm:pt>
    <dgm:pt modelId="{EE3535A6-2B4E-428D-A173-47ED8F3D61D4}" type="pres">
      <dgm:prSet presAssocID="{CF2519B7-7A7C-4C1E-A482-ABAC9E3E8FD5}" presName="ChildAccent" presStyleLbl="solidFgAcc1" presStyleIdx="27" presStyleCnt="49"/>
      <dgm:spPr/>
    </dgm:pt>
    <dgm:pt modelId="{CC523D70-E79E-4F15-B7AD-7C31745A6650}" type="pres">
      <dgm:prSet presAssocID="{CF2519B7-7A7C-4C1E-A482-ABAC9E3E8FD5}" presName="Child" presStyleLbl="revTx" presStyleIdx="30" presStyleCnt="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7FBC1E7-A533-4D31-989E-6B29DB38A1C3}" type="pres">
      <dgm:prSet presAssocID="{7DE1705E-403C-4868-AD21-4AB91BB08252}" presName="childComposite" presStyleCnt="0">
        <dgm:presLayoutVars>
          <dgm:chMax val="0"/>
          <dgm:chPref val="0"/>
        </dgm:presLayoutVars>
      </dgm:prSet>
      <dgm:spPr/>
    </dgm:pt>
    <dgm:pt modelId="{E500B32F-89AB-4384-96B3-08B728AB2246}" type="pres">
      <dgm:prSet presAssocID="{7DE1705E-403C-4868-AD21-4AB91BB08252}" presName="ChildAccent" presStyleLbl="solidFgAcc1" presStyleIdx="28" presStyleCnt="49"/>
      <dgm:spPr/>
    </dgm:pt>
    <dgm:pt modelId="{1CBBFE19-F858-457D-8D9C-92325BAE697B}" type="pres">
      <dgm:prSet presAssocID="{7DE1705E-403C-4868-AD21-4AB91BB08252}" presName="Child" presStyleLbl="revTx" presStyleIdx="31" presStyleCnt="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752BD57-D25F-4F64-88E1-1876DE070581}" type="pres">
      <dgm:prSet presAssocID="{A014CF2D-A41B-43D0-826E-FDE32EC70D08}" presName="childComposite" presStyleCnt="0">
        <dgm:presLayoutVars>
          <dgm:chMax val="0"/>
          <dgm:chPref val="0"/>
        </dgm:presLayoutVars>
      </dgm:prSet>
      <dgm:spPr/>
    </dgm:pt>
    <dgm:pt modelId="{CC6EC75E-A678-4690-BDA5-E43B40A616F4}" type="pres">
      <dgm:prSet presAssocID="{A014CF2D-A41B-43D0-826E-FDE32EC70D08}" presName="ChildAccent" presStyleLbl="solidFgAcc1" presStyleIdx="29" presStyleCnt="49"/>
      <dgm:spPr/>
    </dgm:pt>
    <dgm:pt modelId="{EB93D694-FBE6-427E-BF7D-81D0A645A448}" type="pres">
      <dgm:prSet presAssocID="{A014CF2D-A41B-43D0-826E-FDE32EC70D08}" presName="Child" presStyleLbl="revTx" presStyleIdx="32" presStyleCnt="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ED1D301-1DC6-4F3A-B841-BB1667A14C0F}" type="pres">
      <dgm:prSet presAssocID="{9768E87A-114E-4AC9-9269-B9CC9B01D963}" presName="childComposite" presStyleCnt="0">
        <dgm:presLayoutVars>
          <dgm:chMax val="0"/>
          <dgm:chPref val="0"/>
        </dgm:presLayoutVars>
      </dgm:prSet>
      <dgm:spPr/>
    </dgm:pt>
    <dgm:pt modelId="{758560F7-66D8-4485-887C-B1F03C607061}" type="pres">
      <dgm:prSet presAssocID="{9768E87A-114E-4AC9-9269-B9CC9B01D963}" presName="ChildAccent" presStyleLbl="solidFgAcc1" presStyleIdx="30" presStyleCnt="49"/>
      <dgm:spPr/>
    </dgm:pt>
    <dgm:pt modelId="{9798DF61-5239-4B22-900C-B70867B20EA2}" type="pres">
      <dgm:prSet presAssocID="{9768E87A-114E-4AC9-9269-B9CC9B01D963}" presName="Child" presStyleLbl="revTx" presStyleIdx="33" presStyleCnt="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EC63034-352E-41CE-AA6A-F7C196476042}" type="pres">
      <dgm:prSet presAssocID="{C6D785BD-8168-45AF-BC61-B671F4BCA0C6}" presName="childComposite" presStyleCnt="0">
        <dgm:presLayoutVars>
          <dgm:chMax val="0"/>
          <dgm:chPref val="0"/>
        </dgm:presLayoutVars>
      </dgm:prSet>
      <dgm:spPr/>
    </dgm:pt>
    <dgm:pt modelId="{535C4D26-A4BE-4A44-AAC0-503FC6AA0441}" type="pres">
      <dgm:prSet presAssocID="{C6D785BD-8168-45AF-BC61-B671F4BCA0C6}" presName="ChildAccent" presStyleLbl="solidFgAcc1" presStyleIdx="31" presStyleCnt="49"/>
      <dgm:spPr/>
    </dgm:pt>
    <dgm:pt modelId="{E4B37A9F-3DC7-4906-968C-618C2D3F0ACC}" type="pres">
      <dgm:prSet presAssocID="{C6D785BD-8168-45AF-BC61-B671F4BCA0C6}" presName="Child" presStyleLbl="revTx" presStyleIdx="34" presStyleCnt="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C38A2E8-404F-457A-93D2-F6888080CC57}" type="pres">
      <dgm:prSet presAssocID="{815E1D5D-99CE-4959-8257-BDECB5540AB2}" presName="root" presStyleCnt="0">
        <dgm:presLayoutVars>
          <dgm:chMax/>
          <dgm:chPref/>
        </dgm:presLayoutVars>
      </dgm:prSet>
      <dgm:spPr/>
    </dgm:pt>
    <dgm:pt modelId="{3725D8EC-54D0-401B-B81E-F339D99BE841}" type="pres">
      <dgm:prSet presAssocID="{815E1D5D-99CE-4959-8257-BDECB5540AB2}" presName="rootComposite" presStyleCnt="0">
        <dgm:presLayoutVars/>
      </dgm:prSet>
      <dgm:spPr/>
    </dgm:pt>
    <dgm:pt modelId="{5116B579-7F7E-4F5C-A3B6-A6971423DABC}" type="pres">
      <dgm:prSet presAssocID="{815E1D5D-99CE-4959-8257-BDECB5540AB2}" presName="ParentAccent" presStyleLbl="alignNode1" presStyleIdx="3" presStyleCnt="5"/>
      <dgm:spPr/>
    </dgm:pt>
    <dgm:pt modelId="{C08DAEF4-85A8-4E11-ADF4-FA4B5B905AC8}" type="pres">
      <dgm:prSet presAssocID="{815E1D5D-99CE-4959-8257-BDECB5540AB2}" presName="ParentSmallAccent" presStyleLbl="fgAcc1" presStyleIdx="3" presStyleCnt="5"/>
      <dgm:spPr/>
    </dgm:pt>
    <dgm:pt modelId="{4F666BD1-7FBC-4A97-A482-94D832384093}" type="pres">
      <dgm:prSet presAssocID="{815E1D5D-99CE-4959-8257-BDECB5540AB2}" presName="Parent" presStyleLbl="revTx" presStyleIdx="35" presStyleCnt="54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B657394-940A-436D-86E9-66FDDA64CCCA}" type="pres">
      <dgm:prSet presAssocID="{815E1D5D-99CE-4959-8257-BDECB5540AB2}" presName="childShape" presStyleCnt="0">
        <dgm:presLayoutVars>
          <dgm:chMax val="0"/>
          <dgm:chPref val="0"/>
        </dgm:presLayoutVars>
      </dgm:prSet>
      <dgm:spPr/>
    </dgm:pt>
    <dgm:pt modelId="{E8EE83B5-8017-4C51-A45E-18A78F115DAE}" type="pres">
      <dgm:prSet presAssocID="{7807FA52-05C9-4338-B71B-FA16835F462B}" presName="childComposite" presStyleCnt="0">
        <dgm:presLayoutVars>
          <dgm:chMax val="0"/>
          <dgm:chPref val="0"/>
        </dgm:presLayoutVars>
      </dgm:prSet>
      <dgm:spPr/>
    </dgm:pt>
    <dgm:pt modelId="{BD7EEBE6-3363-45F7-B960-9965037DBB44}" type="pres">
      <dgm:prSet presAssocID="{7807FA52-05C9-4338-B71B-FA16835F462B}" presName="ChildAccent" presStyleLbl="solidFgAcc1" presStyleIdx="32" presStyleCnt="49"/>
      <dgm:spPr/>
    </dgm:pt>
    <dgm:pt modelId="{8F4F3F4F-8A4C-4661-B3C4-1DA1DE4C8F38}" type="pres">
      <dgm:prSet presAssocID="{7807FA52-05C9-4338-B71B-FA16835F462B}" presName="Child" presStyleLbl="revTx" presStyleIdx="36" presStyleCnt="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CB2CD6-FECC-49DF-B931-500F339DD9AB}" type="pres">
      <dgm:prSet presAssocID="{62FFCC1B-BAF5-4E54-9B53-5CB0DCB65482}" presName="childComposite" presStyleCnt="0">
        <dgm:presLayoutVars>
          <dgm:chMax val="0"/>
          <dgm:chPref val="0"/>
        </dgm:presLayoutVars>
      </dgm:prSet>
      <dgm:spPr/>
    </dgm:pt>
    <dgm:pt modelId="{2F332FE8-860C-473B-A707-062604912574}" type="pres">
      <dgm:prSet presAssocID="{62FFCC1B-BAF5-4E54-9B53-5CB0DCB65482}" presName="ChildAccent" presStyleLbl="solidFgAcc1" presStyleIdx="33" presStyleCnt="49"/>
      <dgm:spPr/>
    </dgm:pt>
    <dgm:pt modelId="{E59F44C8-5D9D-4B00-82ED-158C5663CDCA}" type="pres">
      <dgm:prSet presAssocID="{62FFCC1B-BAF5-4E54-9B53-5CB0DCB65482}" presName="Child" presStyleLbl="revTx" presStyleIdx="37" presStyleCnt="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DECE23A-7907-4280-B271-EB3D6CD75AF4}" type="pres">
      <dgm:prSet presAssocID="{1BE2EB44-7CA4-423F-8100-F9A7A38D1FE5}" presName="childComposite" presStyleCnt="0">
        <dgm:presLayoutVars>
          <dgm:chMax val="0"/>
          <dgm:chPref val="0"/>
        </dgm:presLayoutVars>
      </dgm:prSet>
      <dgm:spPr/>
    </dgm:pt>
    <dgm:pt modelId="{A8F9813F-6AA6-4385-99E0-6EB19F6269EA}" type="pres">
      <dgm:prSet presAssocID="{1BE2EB44-7CA4-423F-8100-F9A7A38D1FE5}" presName="ChildAccent" presStyleLbl="solidFgAcc1" presStyleIdx="34" presStyleCnt="49"/>
      <dgm:spPr/>
    </dgm:pt>
    <dgm:pt modelId="{13C4F8FE-8C37-439D-A525-BF9B20D25D4F}" type="pres">
      <dgm:prSet presAssocID="{1BE2EB44-7CA4-423F-8100-F9A7A38D1FE5}" presName="Child" presStyleLbl="revTx" presStyleIdx="38" presStyleCnt="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AD07061-65A0-49AC-998B-E3D04DBEB57B}" type="pres">
      <dgm:prSet presAssocID="{E567B340-DF5D-4B37-90E1-ABFF1D5E6598}" presName="childComposite" presStyleCnt="0">
        <dgm:presLayoutVars>
          <dgm:chMax val="0"/>
          <dgm:chPref val="0"/>
        </dgm:presLayoutVars>
      </dgm:prSet>
      <dgm:spPr/>
    </dgm:pt>
    <dgm:pt modelId="{0184E551-1180-49B4-A430-5972B7CCC8EC}" type="pres">
      <dgm:prSet presAssocID="{E567B340-DF5D-4B37-90E1-ABFF1D5E6598}" presName="ChildAccent" presStyleLbl="solidFgAcc1" presStyleIdx="35" presStyleCnt="49"/>
      <dgm:spPr/>
    </dgm:pt>
    <dgm:pt modelId="{8FE639ED-A79E-46EB-B00B-1CC59B5071A4}" type="pres">
      <dgm:prSet presAssocID="{E567B340-DF5D-4B37-90E1-ABFF1D5E6598}" presName="Child" presStyleLbl="revTx" presStyleIdx="39" presStyleCnt="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3508C6E-ED2A-4B41-B73E-765562081AB3}" type="pres">
      <dgm:prSet presAssocID="{336868C0-9926-494C-B87F-2D33BFEAEFC4}" presName="childComposite" presStyleCnt="0">
        <dgm:presLayoutVars>
          <dgm:chMax val="0"/>
          <dgm:chPref val="0"/>
        </dgm:presLayoutVars>
      </dgm:prSet>
      <dgm:spPr/>
    </dgm:pt>
    <dgm:pt modelId="{46C35F25-C439-40B1-9CB5-C8150AAA1E9D}" type="pres">
      <dgm:prSet presAssocID="{336868C0-9926-494C-B87F-2D33BFEAEFC4}" presName="ChildAccent" presStyleLbl="solidFgAcc1" presStyleIdx="36" presStyleCnt="49"/>
      <dgm:spPr/>
    </dgm:pt>
    <dgm:pt modelId="{10F2BF15-A1CE-4C3A-AA1F-5B625417CEA5}" type="pres">
      <dgm:prSet presAssocID="{336868C0-9926-494C-B87F-2D33BFEAEFC4}" presName="Child" presStyleLbl="revTx" presStyleIdx="40" presStyleCnt="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62D022F-04A6-4415-A940-2A55EFB7219E}" type="pres">
      <dgm:prSet presAssocID="{F9B2DC24-8AAF-41C4-B63A-EE420A82A90F}" presName="childComposite" presStyleCnt="0">
        <dgm:presLayoutVars>
          <dgm:chMax val="0"/>
          <dgm:chPref val="0"/>
        </dgm:presLayoutVars>
      </dgm:prSet>
      <dgm:spPr/>
    </dgm:pt>
    <dgm:pt modelId="{7DCB2562-0AA6-4E9E-8B3F-EEF2B9F4B87D}" type="pres">
      <dgm:prSet presAssocID="{F9B2DC24-8AAF-41C4-B63A-EE420A82A90F}" presName="ChildAccent" presStyleLbl="solidFgAcc1" presStyleIdx="37" presStyleCnt="49"/>
      <dgm:spPr/>
    </dgm:pt>
    <dgm:pt modelId="{861B6853-0B85-45A9-B089-396B8547D676}" type="pres">
      <dgm:prSet presAssocID="{F9B2DC24-8AAF-41C4-B63A-EE420A82A90F}" presName="Child" presStyleLbl="revTx" presStyleIdx="41" presStyleCnt="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95EB31B-0740-4968-B0C9-56F4C9E70EA4}" type="pres">
      <dgm:prSet presAssocID="{5CD197FF-44F2-4B1F-9196-38677BB20073}" presName="childComposite" presStyleCnt="0">
        <dgm:presLayoutVars>
          <dgm:chMax val="0"/>
          <dgm:chPref val="0"/>
        </dgm:presLayoutVars>
      </dgm:prSet>
      <dgm:spPr/>
    </dgm:pt>
    <dgm:pt modelId="{2AE54274-42A7-4B73-9854-4A913EF43E17}" type="pres">
      <dgm:prSet presAssocID="{5CD197FF-44F2-4B1F-9196-38677BB20073}" presName="ChildAccent" presStyleLbl="solidFgAcc1" presStyleIdx="38" presStyleCnt="49"/>
      <dgm:spPr/>
    </dgm:pt>
    <dgm:pt modelId="{9BA6BCBA-5A63-4E10-BD55-F4D4DB472ECD}" type="pres">
      <dgm:prSet presAssocID="{5CD197FF-44F2-4B1F-9196-38677BB20073}" presName="Child" presStyleLbl="revTx" presStyleIdx="42" presStyleCnt="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9B96D83-DC30-4D86-A75B-1669341BEAD5}" type="pres">
      <dgm:prSet presAssocID="{4042188D-19AA-42F5-BD8C-FAB2A06A48C4}" presName="childComposite" presStyleCnt="0">
        <dgm:presLayoutVars>
          <dgm:chMax val="0"/>
          <dgm:chPref val="0"/>
        </dgm:presLayoutVars>
      </dgm:prSet>
      <dgm:spPr/>
    </dgm:pt>
    <dgm:pt modelId="{CC3FE1E7-1950-4AE2-BF8F-B148711D425B}" type="pres">
      <dgm:prSet presAssocID="{4042188D-19AA-42F5-BD8C-FAB2A06A48C4}" presName="ChildAccent" presStyleLbl="solidFgAcc1" presStyleIdx="39" presStyleCnt="49"/>
      <dgm:spPr/>
    </dgm:pt>
    <dgm:pt modelId="{74D03BB1-5E78-46FC-9AA3-00049DEF4AB0}" type="pres">
      <dgm:prSet presAssocID="{4042188D-19AA-42F5-BD8C-FAB2A06A48C4}" presName="Child" presStyleLbl="revTx" presStyleIdx="43" presStyleCnt="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61C884D-D8E9-4D8E-BC86-0D79DEDEE0B7}" type="pres">
      <dgm:prSet presAssocID="{5242842F-FD97-4741-A60D-606B628EF81C}" presName="childComposite" presStyleCnt="0">
        <dgm:presLayoutVars>
          <dgm:chMax val="0"/>
          <dgm:chPref val="0"/>
        </dgm:presLayoutVars>
      </dgm:prSet>
      <dgm:spPr/>
    </dgm:pt>
    <dgm:pt modelId="{660EC063-F6E5-44E8-BC51-D9338BC54A02}" type="pres">
      <dgm:prSet presAssocID="{5242842F-FD97-4741-A60D-606B628EF81C}" presName="ChildAccent" presStyleLbl="solidFgAcc1" presStyleIdx="40" presStyleCnt="49"/>
      <dgm:spPr/>
    </dgm:pt>
    <dgm:pt modelId="{4ED733CB-DC0E-45EC-8209-94508F314B92}" type="pres">
      <dgm:prSet presAssocID="{5242842F-FD97-4741-A60D-606B628EF81C}" presName="Child" presStyleLbl="revTx" presStyleIdx="44" presStyleCnt="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23B16E0-DCB6-480D-9B58-EAAEA6C54032}" type="pres">
      <dgm:prSet presAssocID="{CF7E5737-D4BD-4CCC-9DEC-A8083BF8C9CC}" presName="childComposite" presStyleCnt="0">
        <dgm:presLayoutVars>
          <dgm:chMax val="0"/>
          <dgm:chPref val="0"/>
        </dgm:presLayoutVars>
      </dgm:prSet>
      <dgm:spPr/>
    </dgm:pt>
    <dgm:pt modelId="{B11C5D8A-CCD5-4D90-BBDE-1ADED145E57C}" type="pres">
      <dgm:prSet presAssocID="{CF7E5737-D4BD-4CCC-9DEC-A8083BF8C9CC}" presName="ChildAccent" presStyleLbl="solidFgAcc1" presStyleIdx="41" presStyleCnt="49"/>
      <dgm:spPr/>
    </dgm:pt>
    <dgm:pt modelId="{318808AC-6345-4C34-B03D-CD048562518A}" type="pres">
      <dgm:prSet presAssocID="{CF7E5737-D4BD-4CCC-9DEC-A8083BF8C9CC}" presName="Child" presStyleLbl="revTx" presStyleIdx="45" presStyleCnt="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65A5748-102A-4C61-AB22-838DBBE15E3F}" type="pres">
      <dgm:prSet presAssocID="{C8C2DF25-EA94-4B32-A3C5-A0554FCF9C99}" presName="childComposite" presStyleCnt="0">
        <dgm:presLayoutVars>
          <dgm:chMax val="0"/>
          <dgm:chPref val="0"/>
        </dgm:presLayoutVars>
      </dgm:prSet>
      <dgm:spPr/>
    </dgm:pt>
    <dgm:pt modelId="{578AB67D-0D45-40BE-9014-972D60C77427}" type="pres">
      <dgm:prSet presAssocID="{C8C2DF25-EA94-4B32-A3C5-A0554FCF9C99}" presName="ChildAccent" presStyleLbl="solidFgAcc1" presStyleIdx="42" presStyleCnt="49"/>
      <dgm:spPr/>
    </dgm:pt>
    <dgm:pt modelId="{3A941304-E4CB-44D4-BA78-ED969E856535}" type="pres">
      <dgm:prSet presAssocID="{C8C2DF25-EA94-4B32-A3C5-A0554FCF9C99}" presName="Child" presStyleLbl="revTx" presStyleIdx="46" presStyleCnt="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89AF3CB-DBFD-4A72-9233-67931CF8C7BD}" type="pres">
      <dgm:prSet presAssocID="{B91A5AE3-3D38-48DD-B71C-8A09F0FF2CDB}" presName="root" presStyleCnt="0">
        <dgm:presLayoutVars>
          <dgm:chMax/>
          <dgm:chPref/>
        </dgm:presLayoutVars>
      </dgm:prSet>
      <dgm:spPr/>
    </dgm:pt>
    <dgm:pt modelId="{00F6C6BD-E9C3-4B5D-9D1D-3B4A7C8CF498}" type="pres">
      <dgm:prSet presAssocID="{B91A5AE3-3D38-48DD-B71C-8A09F0FF2CDB}" presName="rootComposite" presStyleCnt="0">
        <dgm:presLayoutVars/>
      </dgm:prSet>
      <dgm:spPr/>
    </dgm:pt>
    <dgm:pt modelId="{56DAB62D-0005-4776-BA20-FC67727F3382}" type="pres">
      <dgm:prSet presAssocID="{B91A5AE3-3D38-48DD-B71C-8A09F0FF2CDB}" presName="ParentAccent" presStyleLbl="alignNode1" presStyleIdx="4" presStyleCnt="5"/>
      <dgm:spPr/>
    </dgm:pt>
    <dgm:pt modelId="{4B25C6E7-CC7B-481D-A4C5-46A65616DAC4}" type="pres">
      <dgm:prSet presAssocID="{B91A5AE3-3D38-48DD-B71C-8A09F0FF2CDB}" presName="ParentSmallAccent" presStyleLbl="fgAcc1" presStyleIdx="4" presStyleCnt="5"/>
      <dgm:spPr/>
    </dgm:pt>
    <dgm:pt modelId="{00493526-4A6A-4294-AA8F-B9BB7C119897}" type="pres">
      <dgm:prSet presAssocID="{B91A5AE3-3D38-48DD-B71C-8A09F0FF2CDB}" presName="Parent" presStyleLbl="revTx" presStyleIdx="47" presStyleCnt="54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36DE99D-C864-4031-943E-D28E3AA9725A}" type="pres">
      <dgm:prSet presAssocID="{B91A5AE3-3D38-48DD-B71C-8A09F0FF2CDB}" presName="childShape" presStyleCnt="0">
        <dgm:presLayoutVars>
          <dgm:chMax val="0"/>
          <dgm:chPref val="0"/>
        </dgm:presLayoutVars>
      </dgm:prSet>
      <dgm:spPr/>
    </dgm:pt>
    <dgm:pt modelId="{653E2667-D9FB-4074-A795-F5D8D5047748}" type="pres">
      <dgm:prSet presAssocID="{D1A49003-5115-402F-A5D4-0A51BA15F0EA}" presName="childComposite" presStyleCnt="0">
        <dgm:presLayoutVars>
          <dgm:chMax val="0"/>
          <dgm:chPref val="0"/>
        </dgm:presLayoutVars>
      </dgm:prSet>
      <dgm:spPr/>
    </dgm:pt>
    <dgm:pt modelId="{26EC033E-5D06-499D-8484-1DDC90E23C41}" type="pres">
      <dgm:prSet presAssocID="{D1A49003-5115-402F-A5D4-0A51BA15F0EA}" presName="ChildAccent" presStyleLbl="solidFgAcc1" presStyleIdx="43" presStyleCnt="49"/>
      <dgm:spPr/>
    </dgm:pt>
    <dgm:pt modelId="{DD242772-1C25-4983-A706-AB65F6D52175}" type="pres">
      <dgm:prSet presAssocID="{D1A49003-5115-402F-A5D4-0A51BA15F0EA}" presName="Child" presStyleLbl="revTx" presStyleIdx="48" presStyleCnt="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FA4F396-C44D-496D-943F-4319E7389169}" type="pres">
      <dgm:prSet presAssocID="{3AC2D755-60B7-4C51-89B0-6F1889C6ED9F}" presName="childComposite" presStyleCnt="0">
        <dgm:presLayoutVars>
          <dgm:chMax val="0"/>
          <dgm:chPref val="0"/>
        </dgm:presLayoutVars>
      </dgm:prSet>
      <dgm:spPr/>
    </dgm:pt>
    <dgm:pt modelId="{C4F9907A-D89F-4F48-AB40-91BDB960AA12}" type="pres">
      <dgm:prSet presAssocID="{3AC2D755-60B7-4C51-89B0-6F1889C6ED9F}" presName="ChildAccent" presStyleLbl="solidFgAcc1" presStyleIdx="44" presStyleCnt="49"/>
      <dgm:spPr/>
    </dgm:pt>
    <dgm:pt modelId="{1939EACB-8484-4E06-A275-F603E91C82F9}" type="pres">
      <dgm:prSet presAssocID="{3AC2D755-60B7-4C51-89B0-6F1889C6ED9F}" presName="Child" presStyleLbl="revTx" presStyleIdx="49" presStyleCnt="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DF0D482-DB88-498B-A86D-4917FDA71018}" type="pres">
      <dgm:prSet presAssocID="{8FD08A39-528C-4632-B55A-71F7C857825C}" presName="childComposite" presStyleCnt="0">
        <dgm:presLayoutVars>
          <dgm:chMax val="0"/>
          <dgm:chPref val="0"/>
        </dgm:presLayoutVars>
      </dgm:prSet>
      <dgm:spPr/>
    </dgm:pt>
    <dgm:pt modelId="{0CA9C9E3-07D7-491D-B434-E4F84211A258}" type="pres">
      <dgm:prSet presAssocID="{8FD08A39-528C-4632-B55A-71F7C857825C}" presName="ChildAccent" presStyleLbl="solidFgAcc1" presStyleIdx="45" presStyleCnt="49"/>
      <dgm:spPr/>
    </dgm:pt>
    <dgm:pt modelId="{A92CC46B-7432-4F5A-8991-E7C5D2455BDA}" type="pres">
      <dgm:prSet presAssocID="{8FD08A39-528C-4632-B55A-71F7C857825C}" presName="Child" presStyleLbl="revTx" presStyleIdx="50" presStyleCnt="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10A9A1B-7A0D-444F-98E9-519FBFA678A8}" type="pres">
      <dgm:prSet presAssocID="{48C24158-8095-48BA-9237-5355BEE2B371}" presName="childComposite" presStyleCnt="0">
        <dgm:presLayoutVars>
          <dgm:chMax val="0"/>
          <dgm:chPref val="0"/>
        </dgm:presLayoutVars>
      </dgm:prSet>
      <dgm:spPr/>
    </dgm:pt>
    <dgm:pt modelId="{51A9647D-70E0-41A6-B65B-1715EFEBC8CF}" type="pres">
      <dgm:prSet presAssocID="{48C24158-8095-48BA-9237-5355BEE2B371}" presName="ChildAccent" presStyleLbl="solidFgAcc1" presStyleIdx="46" presStyleCnt="49"/>
      <dgm:spPr/>
    </dgm:pt>
    <dgm:pt modelId="{C5EBC1B4-D905-4E85-96C9-9A27020ED68F}" type="pres">
      <dgm:prSet presAssocID="{48C24158-8095-48BA-9237-5355BEE2B371}" presName="Child" presStyleLbl="revTx" presStyleIdx="51" presStyleCnt="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E8C8E8D-8022-445B-80F7-4F7CF036ECA5}" type="pres">
      <dgm:prSet presAssocID="{5A0F0EC3-3044-4D30-A0B6-3A0D928F3DB8}" presName="childComposite" presStyleCnt="0">
        <dgm:presLayoutVars>
          <dgm:chMax val="0"/>
          <dgm:chPref val="0"/>
        </dgm:presLayoutVars>
      </dgm:prSet>
      <dgm:spPr/>
    </dgm:pt>
    <dgm:pt modelId="{A8EC3FF5-30C6-4BFD-A711-2031D339D20F}" type="pres">
      <dgm:prSet presAssocID="{5A0F0EC3-3044-4D30-A0B6-3A0D928F3DB8}" presName="ChildAccent" presStyleLbl="solidFgAcc1" presStyleIdx="47" presStyleCnt="49"/>
      <dgm:spPr/>
    </dgm:pt>
    <dgm:pt modelId="{B8DC5A69-3365-4214-9035-C9A51AA96FA2}" type="pres">
      <dgm:prSet presAssocID="{5A0F0EC3-3044-4D30-A0B6-3A0D928F3DB8}" presName="Child" presStyleLbl="revTx" presStyleIdx="52" presStyleCnt="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72EF0B1-B8A9-4642-81F0-1DE29AF5FB33}" type="pres">
      <dgm:prSet presAssocID="{3DCC8555-CAA1-488E-9BBC-C0E0B84E000F}" presName="childComposite" presStyleCnt="0">
        <dgm:presLayoutVars>
          <dgm:chMax val="0"/>
          <dgm:chPref val="0"/>
        </dgm:presLayoutVars>
      </dgm:prSet>
      <dgm:spPr/>
    </dgm:pt>
    <dgm:pt modelId="{B3A947EB-6345-45FC-B651-9270EFED70C9}" type="pres">
      <dgm:prSet presAssocID="{3DCC8555-CAA1-488E-9BBC-C0E0B84E000F}" presName="ChildAccent" presStyleLbl="solidFgAcc1" presStyleIdx="48" presStyleCnt="49"/>
      <dgm:spPr/>
    </dgm:pt>
    <dgm:pt modelId="{3A28C250-D5EA-4B26-A552-83A47396AA58}" type="pres">
      <dgm:prSet presAssocID="{3DCC8555-CAA1-488E-9BBC-C0E0B84E000F}" presName="Child" presStyleLbl="revTx" presStyleIdx="53" presStyleCnt="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999BA07-FB6E-47F1-AE7B-366E893493CF}" type="presOf" srcId="{C8C2DF25-EA94-4B32-A3C5-A0554FCF9C99}" destId="{3A941304-E4CB-44D4-BA78-ED969E856535}" srcOrd="0" destOrd="0" presId="urn:microsoft.com/office/officeart/2008/layout/SquareAccentList"/>
    <dgm:cxn modelId="{56A1B8C6-D717-48DB-9535-7FD2CC7EDC27}" srcId="{D478E4CC-7F14-4487-920D-7CFF252F9E8D}" destId="{EAA44834-8B95-45FA-9C0B-483FA1AAC30E}" srcOrd="9" destOrd="0" parTransId="{D61B3692-BC09-4962-BB0B-416BDE06782F}" sibTransId="{99F28866-715D-4F50-8A78-06D6F7D002C6}"/>
    <dgm:cxn modelId="{F5EACA2B-7270-483B-A897-DBE1C9B614B5}" srcId="{E7424CE5-F220-4600-BEC5-CB4CBF35E673}" destId="{6FCE945C-8AFE-4514-B34E-85053979B26A}" srcOrd="1" destOrd="0" parTransId="{5C712DB6-9288-4821-8ED9-8F7DCD0E927B}" sibTransId="{00A5CC6B-95FE-4722-B835-4DA772CC1B2E}"/>
    <dgm:cxn modelId="{BDDEAD02-64F8-4E54-A5B9-1861B5FF270C}" srcId="{6FCE945C-8AFE-4514-B34E-85053979B26A}" destId="{A9A53B0A-D0F5-435A-89B2-C5C7E8860C5C}" srcOrd="1" destOrd="0" parTransId="{1970D05E-0FC7-45EF-9F29-36156420590F}" sibTransId="{9ECE6D37-4F94-4864-A1F8-47170E372457}"/>
    <dgm:cxn modelId="{E745059A-54F2-423E-A3CC-284B4465C1AB}" type="presOf" srcId="{CF7E5737-D4BD-4CCC-9DEC-A8083BF8C9CC}" destId="{318808AC-6345-4C34-B03D-CD048562518A}" srcOrd="0" destOrd="0" presId="urn:microsoft.com/office/officeart/2008/layout/SquareAccentList"/>
    <dgm:cxn modelId="{8DCF1CD2-5CF3-49BB-BEB4-5E8735AAF96A}" type="presOf" srcId="{3AC2D755-60B7-4C51-89B0-6F1889C6ED9F}" destId="{1939EACB-8484-4E06-A275-F603E91C82F9}" srcOrd="0" destOrd="0" presId="urn:microsoft.com/office/officeart/2008/layout/SquareAccentList"/>
    <dgm:cxn modelId="{20AB3018-AFE2-4231-B786-9381374285CF}" srcId="{7B7BA1DE-0399-4861-865D-79B9C6F6972B}" destId="{7DE1705E-403C-4868-AD21-4AB91BB08252}" srcOrd="7" destOrd="0" parTransId="{BC286C4A-1ED8-46ED-ABCB-CC0C3442557B}" sibTransId="{E595E349-F354-44B1-ACC0-3F1350103187}"/>
    <dgm:cxn modelId="{F4E6DBD4-B952-4607-A342-69CB0596E5E1}" srcId="{D478E4CC-7F14-4487-920D-7CFF252F9E8D}" destId="{5FCF1B0D-F591-41C1-8118-455A3D70FD9B}" srcOrd="11" destOrd="0" parTransId="{00634942-6D6D-4B8B-876F-464910B3F2CD}" sibTransId="{E87D3E91-0A1E-4CEE-AB14-2EEE4CE754C6}"/>
    <dgm:cxn modelId="{A4E7FEAC-2A32-4C35-B777-3F8B9A51175B}" type="presOf" srcId="{13BB701C-937A-408D-9DC3-ED9CD4831DD3}" destId="{BF8E9E8F-7DBA-4DEC-93F5-82172FA646F4}" srcOrd="0" destOrd="0" presId="urn:microsoft.com/office/officeart/2008/layout/SquareAccentList"/>
    <dgm:cxn modelId="{09922E5E-ACEE-4DF5-A31F-576A0188B12E}" type="presOf" srcId="{231C71E9-9935-46E7-B28C-DA1F4E3DDE6C}" destId="{051A005F-E5DF-4315-A899-D174B86B5AAF}" srcOrd="0" destOrd="0" presId="urn:microsoft.com/office/officeart/2008/layout/SquareAccentList"/>
    <dgm:cxn modelId="{1A1E6C45-90CB-4EC0-9C73-2BAF658A9340}" type="presOf" srcId="{9D897171-8A1E-4B4A-A011-46BAC7A34E8A}" destId="{BC7AAC3B-34D9-43E4-99BB-623EB7D3C31B}" srcOrd="0" destOrd="0" presId="urn:microsoft.com/office/officeart/2008/layout/SquareAccentList"/>
    <dgm:cxn modelId="{15F0396D-D4A6-4687-BF35-8D21917BB354}" type="presOf" srcId="{8FD08A39-528C-4632-B55A-71F7C857825C}" destId="{A92CC46B-7432-4F5A-8991-E7C5D2455BDA}" srcOrd="0" destOrd="0" presId="urn:microsoft.com/office/officeart/2008/layout/SquareAccentList"/>
    <dgm:cxn modelId="{D9A3F27C-1C79-4B60-8C47-3F35E8212896}" srcId="{815E1D5D-99CE-4959-8257-BDECB5540AB2}" destId="{5242842F-FD97-4741-A60D-606B628EF81C}" srcOrd="8" destOrd="0" parTransId="{740A838B-7941-44D2-AECF-720D98250095}" sibTransId="{60A50671-1C98-4757-9E04-4D3DC72A39EE}"/>
    <dgm:cxn modelId="{55295985-E8D4-4D4B-902E-166447386C01}" srcId="{E7424CE5-F220-4600-BEC5-CB4CBF35E673}" destId="{B91A5AE3-3D38-48DD-B71C-8A09F0FF2CDB}" srcOrd="4" destOrd="0" parTransId="{37DF6FCE-D2E7-4746-8CCC-199825A46E63}" sibTransId="{2361682C-B2B8-4A39-BF03-86E0256B9BF3}"/>
    <dgm:cxn modelId="{19E85A47-9A0E-4046-824A-D70491FAB946}" srcId="{6FCE945C-8AFE-4514-B34E-85053979B26A}" destId="{54828FB1-009B-4CDF-A1C8-6EE4A8720E14}" srcOrd="0" destOrd="0" parTransId="{6A13A98B-DED0-4332-95A3-8B6C1CDB8A18}" sibTransId="{2FED9322-A4EC-4B37-A82F-A6EB7CAC37C7}"/>
    <dgm:cxn modelId="{462A7016-5DEA-4104-9928-C9ECB189A0D6}" type="presOf" srcId="{54828FB1-009B-4CDF-A1C8-6EE4A8720E14}" destId="{261BB33E-396A-43B7-A926-780A455DCA6F}" srcOrd="0" destOrd="0" presId="urn:microsoft.com/office/officeart/2008/layout/SquareAccentList"/>
    <dgm:cxn modelId="{C90C3C30-5140-4B6F-A41B-F2373DFA192B}" type="presOf" srcId="{E7424CE5-F220-4600-BEC5-CB4CBF35E673}" destId="{34B754B8-8119-41C2-AF59-56B39BCB9CF6}" srcOrd="0" destOrd="0" presId="urn:microsoft.com/office/officeart/2008/layout/SquareAccentList"/>
    <dgm:cxn modelId="{AA8B2420-1D07-41CE-A79A-381A78D2E978}" srcId="{E7424CE5-F220-4600-BEC5-CB4CBF35E673}" destId="{815E1D5D-99CE-4959-8257-BDECB5540AB2}" srcOrd="3" destOrd="0" parTransId="{A943A590-6EFE-47D1-B194-660F5CD3E9DC}" sibTransId="{EB71FEB7-02CE-4158-B999-19A6D3917F57}"/>
    <dgm:cxn modelId="{B0E084D3-B226-4DE2-BFF4-FE851162A264}" srcId="{815E1D5D-99CE-4959-8257-BDECB5540AB2}" destId="{4042188D-19AA-42F5-BD8C-FAB2A06A48C4}" srcOrd="7" destOrd="0" parTransId="{6CC6DD44-352F-4056-AA06-F3AE59086647}" sibTransId="{BE528AC8-4A89-4C9F-8447-47971C159B06}"/>
    <dgm:cxn modelId="{6877CB1E-5A2D-467E-8EF8-64058AFA5E6D}" srcId="{815E1D5D-99CE-4959-8257-BDECB5540AB2}" destId="{336868C0-9926-494C-B87F-2D33BFEAEFC4}" srcOrd="4" destOrd="0" parTransId="{B5D18B96-5917-4FDB-A5AB-F896EC475089}" sibTransId="{83A454AF-651F-40CB-9071-4D241ED923B4}"/>
    <dgm:cxn modelId="{251C66E1-8DC5-4EC4-B351-A6FCCD6EAC28}" type="presOf" srcId="{8127F9F9-885C-44AF-BE17-F43DBE41661E}" destId="{92B268F0-8386-4DDC-9598-36D4CF8C707C}" srcOrd="0" destOrd="0" presId="urn:microsoft.com/office/officeart/2008/layout/SquareAccentList"/>
    <dgm:cxn modelId="{7B07F275-DF68-49A5-96B7-58B3B6F1FB8F}" srcId="{D478E4CC-7F14-4487-920D-7CFF252F9E8D}" destId="{5F56A359-0C3E-44BA-A084-223899ED2498}" srcOrd="3" destOrd="0" parTransId="{CEDF5A9C-D056-4EE3-ABAD-49972591B118}" sibTransId="{0D24A55D-A2A9-4651-98BF-7DE8B388CAC8}"/>
    <dgm:cxn modelId="{4A272741-971B-462F-8DAE-37B6D26550B0}" srcId="{E7424CE5-F220-4600-BEC5-CB4CBF35E673}" destId="{D478E4CC-7F14-4487-920D-7CFF252F9E8D}" srcOrd="0" destOrd="0" parTransId="{480A08A2-3E12-40A7-9CDE-7AB1362EBC2C}" sibTransId="{462F2F22-49F4-4052-8AB0-A7495BA39C80}"/>
    <dgm:cxn modelId="{EC2C8E6D-10DC-47D3-A464-0FC2FB7D5D89}" type="presOf" srcId="{D5141020-90B6-40BE-B866-07B45996733B}" destId="{75237392-9AF6-49EA-AB6E-4A8974D39B3A}" srcOrd="0" destOrd="0" presId="urn:microsoft.com/office/officeart/2008/layout/SquareAccentList"/>
    <dgm:cxn modelId="{E89C935D-1FF5-4C58-BB55-2B1E331B747C}" srcId="{E7424CE5-F220-4600-BEC5-CB4CBF35E673}" destId="{7B7BA1DE-0399-4861-865D-79B9C6F6972B}" srcOrd="2" destOrd="0" parTransId="{ABE73A5E-32CE-4D63-B7CA-1D4981A7E570}" sibTransId="{EAF9849B-BBB4-4D06-B865-5F64039BA6F4}"/>
    <dgm:cxn modelId="{5F3C778E-ED3E-4365-B2EB-D6F0BAE15EE6}" type="presOf" srcId="{75A72B69-F4D8-48A6-8226-7DE5546798B5}" destId="{E8E91049-B364-474B-9271-5474BC451EAD}" srcOrd="0" destOrd="0" presId="urn:microsoft.com/office/officeart/2008/layout/SquareAccentList"/>
    <dgm:cxn modelId="{F49F2F1A-CE84-457A-91BC-E9206689424D}" type="presOf" srcId="{7807FA52-05C9-4338-B71B-FA16835F462B}" destId="{8F4F3F4F-8A4C-4661-B3C4-1DA1DE4C8F38}" srcOrd="0" destOrd="0" presId="urn:microsoft.com/office/officeart/2008/layout/SquareAccentList"/>
    <dgm:cxn modelId="{E762FAC1-85C2-4D5A-AB53-67610A049BD0}" srcId="{B91A5AE3-3D38-48DD-B71C-8A09F0FF2CDB}" destId="{48C24158-8095-48BA-9237-5355BEE2B371}" srcOrd="3" destOrd="0" parTransId="{8A517CD9-FF78-4B8E-8F29-83157B8466A6}" sibTransId="{3F6D0C55-C5BF-4EF1-A231-BBA0E8C6D41D}"/>
    <dgm:cxn modelId="{FF2E4998-08E2-457F-BA1E-BB3C45B69830}" type="presOf" srcId="{EFADF04C-98A7-4714-93A8-8DC689DF6F2E}" destId="{0476C256-7409-4AA2-9830-F4D2B80A18E9}" srcOrd="0" destOrd="0" presId="urn:microsoft.com/office/officeart/2008/layout/SquareAccentList"/>
    <dgm:cxn modelId="{9415C04D-1A03-447F-B669-7AC15DF9BF45}" srcId="{815E1D5D-99CE-4959-8257-BDECB5540AB2}" destId="{5CD197FF-44F2-4B1F-9196-38677BB20073}" srcOrd="6" destOrd="0" parTransId="{7359111B-FB92-4A00-81D6-3E36FDEEF778}" sibTransId="{E0DF0C3C-F7D7-4AB7-86C2-5D518E280C99}"/>
    <dgm:cxn modelId="{2B00AA36-A790-429D-BBAC-D7B62B315017}" type="presOf" srcId="{D8D33AAA-B1E2-4FD0-80F7-0854C1066353}" destId="{F324BF06-60C2-4F7E-BCEB-B0D89419EAFF}" srcOrd="0" destOrd="0" presId="urn:microsoft.com/office/officeart/2008/layout/SquareAccentList"/>
    <dgm:cxn modelId="{A0355AC0-0358-4B15-995B-939520340CB9}" type="presOf" srcId="{E567B340-DF5D-4B37-90E1-ABFF1D5E6598}" destId="{8FE639ED-A79E-46EB-B00B-1CC59B5071A4}" srcOrd="0" destOrd="0" presId="urn:microsoft.com/office/officeart/2008/layout/SquareAccentList"/>
    <dgm:cxn modelId="{A9EBB69B-9E06-4CD0-81B3-6BF73103395D}" srcId="{815E1D5D-99CE-4959-8257-BDECB5540AB2}" destId="{E567B340-DF5D-4B37-90E1-ABFF1D5E6598}" srcOrd="3" destOrd="0" parTransId="{9235DD33-D2AC-487B-B641-CC6210B46BE3}" sibTransId="{AA7FC335-8817-4ABC-9FF4-72DDEBD52FBB}"/>
    <dgm:cxn modelId="{E848E7B4-448E-4A8D-A8EA-A8353202ED18}" srcId="{6FCE945C-8AFE-4514-B34E-85053979B26A}" destId="{DC183771-EB64-498A-89C9-2BEFC3593FCB}" srcOrd="3" destOrd="0" parTransId="{61786575-E9C8-4717-9B02-D592CBD0D72E}" sibTransId="{25D651C9-E92A-4AC5-8193-5A055826EE96}"/>
    <dgm:cxn modelId="{B97E5A46-AB3A-461D-A453-B2261FC58118}" type="presOf" srcId="{D1A49003-5115-402F-A5D4-0A51BA15F0EA}" destId="{DD242772-1C25-4983-A706-AB65F6D52175}" srcOrd="0" destOrd="0" presId="urn:microsoft.com/office/officeart/2008/layout/SquareAccentList"/>
    <dgm:cxn modelId="{B6CC0258-0159-479C-A158-E66AD887C138}" srcId="{815E1D5D-99CE-4959-8257-BDECB5540AB2}" destId="{62FFCC1B-BAF5-4E54-9B53-5CB0DCB65482}" srcOrd="1" destOrd="0" parTransId="{FCEF4FB3-5716-41EF-B341-60EC6FAF5BCC}" sibTransId="{B042619C-468A-4F35-978D-96A81DA4F754}"/>
    <dgm:cxn modelId="{0388AE70-34FC-48D9-A784-6CA64896BB3E}" srcId="{B91A5AE3-3D38-48DD-B71C-8A09F0FF2CDB}" destId="{D1A49003-5115-402F-A5D4-0A51BA15F0EA}" srcOrd="0" destOrd="0" parTransId="{5C1E36B6-3D35-442E-BCA7-DA25EA719C76}" sibTransId="{B1C4808A-13E8-4EA1-A1FB-B6450E0EB477}"/>
    <dgm:cxn modelId="{1F0699C0-D4C9-48F7-A733-8A7FF1CA2DED}" srcId="{B91A5AE3-3D38-48DD-B71C-8A09F0FF2CDB}" destId="{5A0F0EC3-3044-4D30-A0B6-3A0D928F3DB8}" srcOrd="4" destOrd="0" parTransId="{5EE278EC-8A8E-4488-BF9B-DC843E9D775D}" sibTransId="{93E48526-9EDB-4A7E-BD64-5E341154A30A}"/>
    <dgm:cxn modelId="{4DF58B29-DEBC-4FD3-96C9-301C7117E933}" srcId="{7B7BA1DE-0399-4861-865D-79B9C6F6972B}" destId="{D601F565-7D2D-4407-BB85-43954082E8DA}" srcOrd="3" destOrd="0" parTransId="{81F03595-E182-43E2-B264-71A5F8202B34}" sibTransId="{5493A72E-715D-49A8-9199-4F6599B74761}"/>
    <dgm:cxn modelId="{A99AED17-43A2-4065-876B-365A69BB366D}" srcId="{7B7BA1DE-0399-4861-865D-79B9C6F6972B}" destId="{DC765FE4-A659-4BAA-92EB-A158F5133956}" srcOrd="2" destOrd="0" parTransId="{56D8C6F4-839F-4FC5-8F54-8D7E2ECD67FB}" sibTransId="{629FDE73-D3B4-49AA-9395-4F5FFE88B5B1}"/>
    <dgm:cxn modelId="{DA4F8DB5-529E-4A53-BE78-BC6A136E71C9}" type="presOf" srcId="{1669AD61-C521-4052-9BB3-33A91B258134}" destId="{0CF3E0A4-AF27-412E-88D8-68D411823ABE}" srcOrd="0" destOrd="0" presId="urn:microsoft.com/office/officeart/2008/layout/SquareAccentList"/>
    <dgm:cxn modelId="{7A6F5F49-240F-4D31-9C49-4C06C48E0D58}" srcId="{B91A5AE3-3D38-48DD-B71C-8A09F0FF2CDB}" destId="{3AC2D755-60B7-4C51-89B0-6F1889C6ED9F}" srcOrd="1" destOrd="0" parTransId="{9DD25187-D6FD-4E89-818F-863909665E55}" sibTransId="{8D96D4E0-0185-4561-A7B9-9856F72B0B12}"/>
    <dgm:cxn modelId="{8B2A16E9-8E67-4B74-BB8B-2B96ABD47B4F}" type="presOf" srcId="{5F56A359-0C3E-44BA-A084-223899ED2498}" destId="{A9318253-3B3D-4741-89F2-C17C0602B113}" srcOrd="0" destOrd="0" presId="urn:microsoft.com/office/officeart/2008/layout/SquareAccentList"/>
    <dgm:cxn modelId="{20679D4F-63A2-4DB2-93DC-73A54F67EFC5}" type="presOf" srcId="{A014CF2D-A41B-43D0-826E-FDE32EC70D08}" destId="{EB93D694-FBE6-427E-BF7D-81D0A645A448}" srcOrd="0" destOrd="0" presId="urn:microsoft.com/office/officeart/2008/layout/SquareAccentList"/>
    <dgm:cxn modelId="{27BBD181-BAE8-4B90-AED4-08F9663C09CA}" type="presOf" srcId="{1BE2EB44-7CA4-423F-8100-F9A7A38D1FE5}" destId="{13C4F8FE-8C37-439D-A525-BF9B20D25D4F}" srcOrd="0" destOrd="0" presId="urn:microsoft.com/office/officeart/2008/layout/SquareAccentList"/>
    <dgm:cxn modelId="{B269ACCB-A423-4CFA-A2E8-2984EBD9E59E}" srcId="{6FCE945C-8AFE-4514-B34E-85053979B26A}" destId="{CCA0222F-A7FE-4861-B276-CBB7ACD3AE92}" srcOrd="5" destOrd="0" parTransId="{3393F022-FC45-426B-BD32-1EB124D7AE52}" sibTransId="{FB4D5D93-5BD5-43FB-A105-A2837B7AA116}"/>
    <dgm:cxn modelId="{B9F59744-77B9-46E4-9A15-FF18C38A0D02}" type="presOf" srcId="{D478E4CC-7F14-4487-920D-7CFF252F9E8D}" destId="{3834AB09-5C39-463A-BA1E-C66EAD14DCB7}" srcOrd="0" destOrd="0" presId="urn:microsoft.com/office/officeart/2008/layout/SquareAccentList"/>
    <dgm:cxn modelId="{9BD7EEA4-1B2C-43A4-9AA2-6B7A28B3EC89}" srcId="{B91A5AE3-3D38-48DD-B71C-8A09F0FF2CDB}" destId="{8FD08A39-528C-4632-B55A-71F7C857825C}" srcOrd="2" destOrd="0" parTransId="{AC618B50-ACC0-406E-9B84-981C536593B7}" sibTransId="{E9B37384-C52C-4880-B702-79863C84A93A}"/>
    <dgm:cxn modelId="{8A251104-F21D-4057-B5DC-63D6AC9EEF20}" srcId="{6FCE945C-8AFE-4514-B34E-85053979B26A}" destId="{8127F9F9-885C-44AF-BE17-F43DBE41661E}" srcOrd="4" destOrd="0" parTransId="{712BA5FB-96DE-4D99-BF79-2B96C9F5950B}" sibTransId="{2DE51445-28B3-4A1B-8ABC-42C419BDC41D}"/>
    <dgm:cxn modelId="{8F77EE03-DDBB-496B-8B4A-3FA8C1F179B0}" type="presOf" srcId="{EAA44834-8B95-45FA-9C0B-483FA1AAC30E}" destId="{D3CC7037-4BC9-463C-BD60-A0EB8C148020}" srcOrd="0" destOrd="0" presId="urn:microsoft.com/office/officeart/2008/layout/SquareAccentList"/>
    <dgm:cxn modelId="{32948861-D925-409C-9E0C-317F408230FD}" type="presOf" srcId="{DC183771-EB64-498A-89C9-2BEFC3593FCB}" destId="{D0CF52DF-9B10-4A5E-A12E-221555CC8C55}" srcOrd="0" destOrd="0" presId="urn:microsoft.com/office/officeart/2008/layout/SquareAccentList"/>
    <dgm:cxn modelId="{E6B08155-8664-483D-BDDB-8B1B2C89A461}" type="presOf" srcId="{8F88F6EA-7558-4BA1-BDCC-6190209FF0ED}" destId="{BB4EAEF8-09A7-43EE-9591-14C0F83DD72C}" srcOrd="0" destOrd="0" presId="urn:microsoft.com/office/officeart/2008/layout/SquareAccentList"/>
    <dgm:cxn modelId="{009E7D4E-5896-458C-A593-485D48384E65}" srcId="{D478E4CC-7F14-4487-920D-7CFF252F9E8D}" destId="{25E38E22-6832-4AF5-B970-FDE00DF99309}" srcOrd="2" destOrd="0" parTransId="{820C9C84-038F-4A37-952B-9DC28344809E}" sibTransId="{4087E277-FB3B-48AE-B7C7-BFB207D13C45}"/>
    <dgm:cxn modelId="{B5C01402-E501-4204-AF0A-C24265E384B5}" type="presOf" srcId="{70986A23-4F3A-42C1-AB03-59F3667930ED}" destId="{B89241F7-7725-4151-966D-8EEBC77D37CA}" srcOrd="0" destOrd="0" presId="urn:microsoft.com/office/officeart/2008/layout/SquareAccentList"/>
    <dgm:cxn modelId="{8A82C916-E64F-48DA-8CA4-A1B34AFB0C38}" type="presOf" srcId="{4042188D-19AA-42F5-BD8C-FAB2A06A48C4}" destId="{74D03BB1-5E78-46FC-9AA3-00049DEF4AB0}" srcOrd="0" destOrd="0" presId="urn:microsoft.com/office/officeart/2008/layout/SquareAccentList"/>
    <dgm:cxn modelId="{BF5A40D8-0E4D-47B3-858E-91456D159933}" srcId="{6FCE945C-8AFE-4514-B34E-85053979B26A}" destId="{75A72B69-F4D8-48A6-8226-7DE5546798B5}" srcOrd="2" destOrd="0" parTransId="{3DA79813-343B-4ED4-91A0-B6EC7B3BA08F}" sibTransId="{2E956CD6-8991-4879-850D-46D969A5BB6A}"/>
    <dgm:cxn modelId="{5964C4F2-155B-4792-B449-C2EFE4F3DCFE}" srcId="{7B7BA1DE-0399-4861-865D-79B9C6F6972B}" destId="{B70A339D-4469-43CB-9AEA-9ACB06E4B760}" srcOrd="5" destOrd="0" parTransId="{FB466EE4-CEFC-461B-AAC6-B59A32B437B2}" sibTransId="{4B10F6EF-BE88-4426-8CDB-06C4F8276B52}"/>
    <dgm:cxn modelId="{25605794-F511-4AD8-A511-91482DA1F543}" srcId="{7B7BA1DE-0399-4861-865D-79B9C6F6972B}" destId="{231C71E9-9935-46E7-B28C-DA1F4E3DDE6C}" srcOrd="0" destOrd="0" parTransId="{D062FB36-1C8D-4B0C-9B0C-996BC1FE29F8}" sibTransId="{FAAA373B-A253-4BA0-A573-EF7FBD568BF8}"/>
    <dgm:cxn modelId="{F615DE21-E8B0-4241-8F06-17FEDC9C9E10}" srcId="{7B7BA1DE-0399-4861-865D-79B9C6F6972B}" destId="{C6D785BD-8168-45AF-BC61-B671F4BCA0C6}" srcOrd="10" destOrd="0" parTransId="{0287349A-C343-4C13-A795-E982BC6A1857}" sibTransId="{A13F55BE-ECD7-4D2E-A9EF-3E136DBB2303}"/>
    <dgm:cxn modelId="{3B9EE504-EEC5-4905-AFC4-DCC10DFE0CAE}" type="presOf" srcId="{B91A5AE3-3D38-48DD-B71C-8A09F0FF2CDB}" destId="{00493526-4A6A-4294-AA8F-B9BB7C119897}" srcOrd="0" destOrd="0" presId="urn:microsoft.com/office/officeart/2008/layout/SquareAccentList"/>
    <dgm:cxn modelId="{7230320F-47AF-472F-8351-997FC5CE866E}" srcId="{815E1D5D-99CE-4959-8257-BDECB5540AB2}" destId="{F9B2DC24-8AAF-41C4-B63A-EE420A82A90F}" srcOrd="5" destOrd="0" parTransId="{7592258A-2071-472E-BADA-DFDFC37332C4}" sibTransId="{03DBB804-6984-49C3-9223-50505857CD4A}"/>
    <dgm:cxn modelId="{53382040-0552-444D-ABEE-1B18A3FA63EE}" srcId="{7B7BA1DE-0399-4861-865D-79B9C6F6972B}" destId="{1EFCC07A-0E7D-4705-8B61-7F27E17141D5}" srcOrd="1" destOrd="0" parTransId="{A4AB58EA-779D-4C3D-A751-26C63D8DC8BB}" sibTransId="{45A0F4B6-946D-4C96-A252-F90B4CB19775}"/>
    <dgm:cxn modelId="{52D08595-453A-4AD6-8909-923E54493F67}" type="presOf" srcId="{D601F565-7D2D-4407-BB85-43954082E8DA}" destId="{1BCD08AA-DA0B-4EC7-B631-3EB214E44CE6}" srcOrd="0" destOrd="0" presId="urn:microsoft.com/office/officeart/2008/layout/SquareAccentList"/>
    <dgm:cxn modelId="{BF6F5C53-FF3C-4013-B9E5-0F589C808514}" type="presOf" srcId="{5242842F-FD97-4741-A60D-606B628EF81C}" destId="{4ED733CB-DC0E-45EC-8209-94508F314B92}" srcOrd="0" destOrd="0" presId="urn:microsoft.com/office/officeart/2008/layout/SquareAccentList"/>
    <dgm:cxn modelId="{4D486CA3-465D-4CA3-AAF1-1AB042458A14}" type="presOf" srcId="{642EB5E7-E431-433E-9824-03DC46372D46}" destId="{2640EE67-B48D-40E6-9D36-11BBE153C5CD}" srcOrd="0" destOrd="0" presId="urn:microsoft.com/office/officeart/2008/layout/SquareAccentList"/>
    <dgm:cxn modelId="{C9F6FB3A-33BE-4F76-A8BA-E519D8FF3368}" srcId="{7B7BA1DE-0399-4861-865D-79B9C6F6972B}" destId="{A014CF2D-A41B-43D0-826E-FDE32EC70D08}" srcOrd="8" destOrd="0" parTransId="{B87CB318-313F-4B0D-A367-069D1AD19608}" sibTransId="{D3724A8E-9E86-4015-8A0B-795D0E9BBAD4}"/>
    <dgm:cxn modelId="{752F4213-7B64-43EE-B3DE-D5CE4B8FBF59}" type="presOf" srcId="{7B7BA1DE-0399-4861-865D-79B9C6F6972B}" destId="{9271978A-0352-4D25-BC11-9C0262612BBC}" srcOrd="0" destOrd="0" presId="urn:microsoft.com/office/officeart/2008/layout/SquareAccentList"/>
    <dgm:cxn modelId="{D9DABA01-7D58-4E53-99F7-D29FDF293C8A}" type="presOf" srcId="{CBF3EC1B-B89C-4BEC-9C4B-C82CE59584A5}" destId="{54BA8B7E-1D67-4027-AF62-EDE7DC97EABE}" srcOrd="0" destOrd="0" presId="urn:microsoft.com/office/officeart/2008/layout/SquareAccentList"/>
    <dgm:cxn modelId="{9B571906-D39C-4ECB-B7A6-39AF7F87941C}" type="presOf" srcId="{336868C0-9926-494C-B87F-2D33BFEAEFC4}" destId="{10F2BF15-A1CE-4C3A-AA1F-5B625417CEA5}" srcOrd="0" destOrd="0" presId="urn:microsoft.com/office/officeart/2008/layout/SquareAccentList"/>
    <dgm:cxn modelId="{1D240926-4FF1-47BC-B49E-5FE232A57396}" type="presOf" srcId="{DC765FE4-A659-4BAA-92EB-A158F5133956}" destId="{554859F4-4BAE-4711-9E29-3393CF3D04D7}" srcOrd="0" destOrd="0" presId="urn:microsoft.com/office/officeart/2008/layout/SquareAccentList"/>
    <dgm:cxn modelId="{BC97C0E7-D643-4F4F-A554-F84F2D862AC4}" srcId="{7B7BA1DE-0399-4861-865D-79B9C6F6972B}" destId="{CF2519B7-7A7C-4C1E-A482-ABAC9E3E8FD5}" srcOrd="6" destOrd="0" parTransId="{19D84314-0096-47BD-99E6-3633648A68F3}" sibTransId="{989ADEED-0E27-4A2F-9712-29BF2791C8FF}"/>
    <dgm:cxn modelId="{52D1C540-194E-4D85-BA78-094E90FA390F}" srcId="{D478E4CC-7F14-4487-920D-7CFF252F9E8D}" destId="{D1F171CD-A534-4A97-955F-10FE03F5B354}" srcOrd="4" destOrd="0" parTransId="{60B897F8-F815-4DFC-A90D-C95C2AA9FB13}" sibTransId="{CCB3CDEC-807C-4CF0-B6A3-D4EA95D48FF3}"/>
    <dgm:cxn modelId="{A198348E-58BD-4749-B1E0-82DD0ED7101B}" srcId="{D478E4CC-7F14-4487-920D-7CFF252F9E8D}" destId="{9D897171-8A1E-4B4A-A011-46BAC7A34E8A}" srcOrd="6" destOrd="0" parTransId="{487FDA7B-DC07-42DC-923C-6975A23D3AD9}" sibTransId="{EAF2C152-DFE5-4FD6-9BE6-31F1EEAF2956}"/>
    <dgm:cxn modelId="{2AAEE4CB-FD4D-43B1-AD79-3D9A1F11EB54}" type="presOf" srcId="{25E38E22-6832-4AF5-B970-FDE00DF99309}" destId="{65745AA2-5522-447D-8C8A-6DBB160FAA0B}" srcOrd="0" destOrd="0" presId="urn:microsoft.com/office/officeart/2008/layout/SquareAccentList"/>
    <dgm:cxn modelId="{0A9CFCD6-E696-4978-B889-C8ECEFA91495}" type="presOf" srcId="{D1F171CD-A534-4A97-955F-10FE03F5B354}" destId="{28D70F6F-3BC6-42F5-9A89-A231C0A31E14}" srcOrd="0" destOrd="0" presId="urn:microsoft.com/office/officeart/2008/layout/SquareAccentList"/>
    <dgm:cxn modelId="{2B7F41C8-4588-4D69-8076-CE2D28559F1A}" type="presOf" srcId="{5FCF1B0D-F591-41C1-8118-455A3D70FD9B}" destId="{58BA45F5-7205-42C3-B2DA-C00C2A32F745}" srcOrd="0" destOrd="0" presId="urn:microsoft.com/office/officeart/2008/layout/SquareAccentList"/>
    <dgm:cxn modelId="{95599769-F32B-4232-AEAC-05985B2AE8C3}" type="presOf" srcId="{1EFCC07A-0E7D-4705-8B61-7F27E17141D5}" destId="{317EA672-BA83-46C3-8D1A-BDCE1323DDD9}" srcOrd="0" destOrd="0" presId="urn:microsoft.com/office/officeart/2008/layout/SquareAccentList"/>
    <dgm:cxn modelId="{DF494FE8-BB0F-498F-A42B-14DC8531E827}" srcId="{B91A5AE3-3D38-48DD-B71C-8A09F0FF2CDB}" destId="{3DCC8555-CAA1-488E-9BBC-C0E0B84E000F}" srcOrd="5" destOrd="0" parTransId="{F62E6F93-FF39-461F-AC7A-B11D4F383184}" sibTransId="{17FB53B4-7E62-4CDE-8C30-2419B0D826AC}"/>
    <dgm:cxn modelId="{2DC2D822-4F14-4C29-B96B-17C5ED730F77}" srcId="{D478E4CC-7F14-4487-920D-7CFF252F9E8D}" destId="{D8D33AAA-B1E2-4FD0-80F7-0854C1066353}" srcOrd="1" destOrd="0" parTransId="{548D6902-FD61-4EE5-A257-B7BCAD5CD7A0}" sibTransId="{2EEB4152-9AEC-4381-86DC-5BAE614E375D}"/>
    <dgm:cxn modelId="{02020504-BEB1-4FAB-A4D6-00A1B6625562}" type="presOf" srcId="{3DCC8555-CAA1-488E-9BBC-C0E0B84E000F}" destId="{3A28C250-D5EA-4B26-A552-83A47396AA58}" srcOrd="0" destOrd="0" presId="urn:microsoft.com/office/officeart/2008/layout/SquareAccentList"/>
    <dgm:cxn modelId="{6FB1D6D6-519F-4546-8F35-3AF162DB7494}" type="presOf" srcId="{B70A339D-4469-43CB-9AEA-9ACB06E4B760}" destId="{463BD8BE-2B34-4AEE-80DF-6DEB17CC0F4C}" srcOrd="0" destOrd="0" presId="urn:microsoft.com/office/officeart/2008/layout/SquareAccentList"/>
    <dgm:cxn modelId="{E0A05A4D-0610-49CA-95D3-EB3660025C0F}" type="presOf" srcId="{F9B2DC24-8AAF-41C4-B63A-EE420A82A90F}" destId="{861B6853-0B85-45A9-B089-396B8547D676}" srcOrd="0" destOrd="0" presId="urn:microsoft.com/office/officeart/2008/layout/SquareAccentList"/>
    <dgm:cxn modelId="{F470166A-5A62-496C-B815-031B45025FB1}" type="presOf" srcId="{815E1D5D-99CE-4959-8257-BDECB5540AB2}" destId="{4F666BD1-7FBC-4A97-A482-94D832384093}" srcOrd="0" destOrd="0" presId="urn:microsoft.com/office/officeart/2008/layout/SquareAccentList"/>
    <dgm:cxn modelId="{15BE5D40-DE76-43EC-A038-B06FD8FF104A}" srcId="{6FCE945C-8AFE-4514-B34E-85053979B26A}" destId="{D5141020-90B6-40BE-B866-07B45996733B}" srcOrd="7" destOrd="0" parTransId="{E985FCE6-4026-47D2-8977-A4BE680309A3}" sibTransId="{A07D5FB8-5ACA-4A60-8A86-4008D163E1FE}"/>
    <dgm:cxn modelId="{72A0CE7B-776C-4B49-AA7D-86F832566565}" type="presOf" srcId="{C6D785BD-8168-45AF-BC61-B671F4BCA0C6}" destId="{E4B37A9F-3DC7-4906-968C-618C2D3F0ACC}" srcOrd="0" destOrd="0" presId="urn:microsoft.com/office/officeart/2008/layout/SquareAccentList"/>
    <dgm:cxn modelId="{0636B58A-F7A7-42C3-AE19-5A59DB0664CC}" type="presOf" srcId="{62FFCC1B-BAF5-4E54-9B53-5CB0DCB65482}" destId="{E59F44C8-5D9D-4B00-82ED-158C5663CDCA}" srcOrd="0" destOrd="0" presId="urn:microsoft.com/office/officeart/2008/layout/SquareAccentList"/>
    <dgm:cxn modelId="{ABB49BD2-D8E0-4FB8-9954-E2CE501DC43F}" srcId="{7B7BA1DE-0399-4861-865D-79B9C6F6972B}" destId="{9768E87A-114E-4AC9-9269-B9CC9B01D963}" srcOrd="9" destOrd="0" parTransId="{44C6B653-E137-4CF4-8ABE-C6D5AAB167AD}" sibTransId="{B0C316DC-6D92-4ECA-ACC1-067FF7929DF9}"/>
    <dgm:cxn modelId="{1AD2D9AF-EDBA-4A65-87C5-250C40ADCD94}" type="presOf" srcId="{6FCE945C-8AFE-4514-B34E-85053979B26A}" destId="{1BA5F79D-8AED-4E38-AD6B-BE4082FB0001}" srcOrd="0" destOrd="0" presId="urn:microsoft.com/office/officeart/2008/layout/SquareAccentList"/>
    <dgm:cxn modelId="{DF6B51A5-5EC7-4929-AEFD-266BF0D297D6}" srcId="{815E1D5D-99CE-4959-8257-BDECB5540AB2}" destId="{1BE2EB44-7CA4-423F-8100-F9A7A38D1FE5}" srcOrd="2" destOrd="0" parTransId="{72AACFDA-ECD7-44C3-A1C0-16D5B38C45F4}" sibTransId="{AA61365C-60C1-4BCB-954E-94BCF0437F2A}"/>
    <dgm:cxn modelId="{D78B8052-EAE3-48B1-BA49-C28D2A45F204}" srcId="{6FCE945C-8AFE-4514-B34E-85053979B26A}" destId="{CBF3EC1B-B89C-4BEC-9C4B-C82CE59584A5}" srcOrd="6" destOrd="0" parTransId="{BD60D1BB-749F-4133-A52D-E8905AEAA80B}" sibTransId="{DA79A1E6-DD7A-4205-830A-075DBB00F897}"/>
    <dgm:cxn modelId="{ADE8E998-D225-4755-9AD6-7E932958D2C3}" type="presOf" srcId="{5CD197FF-44F2-4B1F-9196-38677BB20073}" destId="{9BA6BCBA-5A63-4E10-BD55-F4D4DB472ECD}" srcOrd="0" destOrd="0" presId="urn:microsoft.com/office/officeart/2008/layout/SquareAccentList"/>
    <dgm:cxn modelId="{CD47ECC0-BC34-4F54-82F7-B7B00205965B}" srcId="{D478E4CC-7F14-4487-920D-7CFF252F9E8D}" destId="{642EB5E7-E431-433E-9824-03DC46372D46}" srcOrd="0" destOrd="0" parTransId="{ED32AAC3-8A12-40F3-B8A6-56B45B94BF30}" sibTransId="{DCBD2EE8-F9A9-4E90-AA14-AAC07D4599F9}"/>
    <dgm:cxn modelId="{AD8E56D2-59F4-467F-9368-FD3BC2C98F68}" type="presOf" srcId="{7DE1705E-403C-4868-AD21-4AB91BB08252}" destId="{1CBBFE19-F858-457D-8D9C-92325BAE697B}" srcOrd="0" destOrd="0" presId="urn:microsoft.com/office/officeart/2008/layout/SquareAccentList"/>
    <dgm:cxn modelId="{7DD992F1-795F-4470-9C15-F13844E77D7D}" srcId="{D478E4CC-7F14-4487-920D-7CFF252F9E8D}" destId="{8F88F6EA-7558-4BA1-BDCC-6190209FF0ED}" srcOrd="8" destOrd="0" parTransId="{1634F944-7881-4E42-AA59-764F96D89BDF}" sibTransId="{8CED6D61-DFA9-41F4-972C-EC650CD7206E}"/>
    <dgm:cxn modelId="{ECA8EA65-5853-4BF7-ACBA-E5965CAB74F2}" srcId="{815E1D5D-99CE-4959-8257-BDECB5540AB2}" destId="{7807FA52-05C9-4338-B71B-FA16835F462B}" srcOrd="0" destOrd="0" parTransId="{D5EC65BA-F1A8-46A7-810C-4EBDC989BEA9}" sibTransId="{AD7AA3E1-A7CC-4BFF-9B63-51705C37B01D}"/>
    <dgm:cxn modelId="{17EEE955-1D2E-42C0-B698-85060CA68B88}" type="presOf" srcId="{CCA0222F-A7FE-4861-B276-CBB7ACD3AE92}" destId="{90D7CC20-C87D-4D7F-8B16-8D1C4B983CC1}" srcOrd="0" destOrd="0" presId="urn:microsoft.com/office/officeart/2008/layout/SquareAccentList"/>
    <dgm:cxn modelId="{58965FD6-C0C8-4D0E-AFB7-E0C6E3897F1A}" type="presOf" srcId="{A9A53B0A-D0F5-435A-89B2-C5C7E8860C5C}" destId="{A6BF0864-A169-4ADE-BB80-87338D7AAE00}" srcOrd="0" destOrd="0" presId="urn:microsoft.com/office/officeart/2008/layout/SquareAccentList"/>
    <dgm:cxn modelId="{DA730ACD-162D-4C22-8AAD-44383FFA2449}" srcId="{D478E4CC-7F14-4487-920D-7CFF252F9E8D}" destId="{70986A23-4F3A-42C1-AB03-59F3667930ED}" srcOrd="12" destOrd="0" parTransId="{B4D94AB0-F223-4D37-80D1-5B70D7A1B058}" sibTransId="{BF6590E8-C77A-4A82-9C35-E777C8105617}"/>
    <dgm:cxn modelId="{F5695DD5-09FE-4C52-A22B-6464CFF22B17}" srcId="{815E1D5D-99CE-4959-8257-BDECB5540AB2}" destId="{CF7E5737-D4BD-4CCC-9DEC-A8083BF8C9CC}" srcOrd="9" destOrd="0" parTransId="{8576187A-671F-471C-A036-9F11696E8AF1}" sibTransId="{6E883018-35D3-4FE4-B3DB-7DEF6F70DCE1}"/>
    <dgm:cxn modelId="{7CBBA196-0C86-4075-97C4-C996C00A4637}" type="presOf" srcId="{9768E87A-114E-4AC9-9269-B9CC9B01D963}" destId="{9798DF61-5239-4B22-900C-B70867B20EA2}" srcOrd="0" destOrd="0" presId="urn:microsoft.com/office/officeart/2008/layout/SquareAccentList"/>
    <dgm:cxn modelId="{7F9C7015-EB7A-4D6C-AFDB-81D60A2F07B0}" srcId="{D478E4CC-7F14-4487-920D-7CFF252F9E8D}" destId="{EFADF04C-98A7-4714-93A8-8DC689DF6F2E}" srcOrd="5" destOrd="0" parTransId="{33707D8B-16C2-4820-81B6-AAACE0FC72E0}" sibTransId="{1AED9C48-6A38-40B7-A7F7-DC3DDC445F8B}"/>
    <dgm:cxn modelId="{A48FC2D7-F113-498E-91BD-F2115576ACD9}" srcId="{7B7BA1DE-0399-4861-865D-79B9C6F6972B}" destId="{A446BDFD-B0B7-41CE-92CB-F2D01134D481}" srcOrd="4" destOrd="0" parTransId="{4E987334-4187-4BC7-A062-35D6BDCEB4DD}" sibTransId="{D65AFFEA-505D-4D20-A3D4-273C41DE5917}"/>
    <dgm:cxn modelId="{9B3409C5-9AED-415E-98CC-C1DC41493F6F}" srcId="{815E1D5D-99CE-4959-8257-BDECB5540AB2}" destId="{C8C2DF25-EA94-4B32-A3C5-A0554FCF9C99}" srcOrd="10" destOrd="0" parTransId="{0E65B8E2-9442-4B2B-8687-E2A280014994}" sibTransId="{7EB21799-F573-45C3-B609-1204D708B68F}"/>
    <dgm:cxn modelId="{18E0DB52-DABF-438E-93D8-C5F1A13701CA}" type="presOf" srcId="{A446BDFD-B0B7-41CE-92CB-F2D01134D481}" destId="{2A2436DE-0B7C-4A49-8C23-22DBDE61D232}" srcOrd="0" destOrd="0" presId="urn:microsoft.com/office/officeart/2008/layout/SquareAccentList"/>
    <dgm:cxn modelId="{7FB91891-9247-46FC-AD53-9E81C257BB5A}" srcId="{D478E4CC-7F14-4487-920D-7CFF252F9E8D}" destId="{1669AD61-C521-4052-9BB3-33A91B258134}" srcOrd="7" destOrd="0" parTransId="{21E273EB-37DB-4317-A5A5-15E142C68C5D}" sibTransId="{A6B85DA4-13F6-495A-AA95-66C253CDA34F}"/>
    <dgm:cxn modelId="{3EF81BA9-F8BE-417F-926E-95F50E2D108D}" type="presOf" srcId="{48C24158-8095-48BA-9237-5355BEE2B371}" destId="{C5EBC1B4-D905-4E85-96C9-9A27020ED68F}" srcOrd="0" destOrd="0" presId="urn:microsoft.com/office/officeart/2008/layout/SquareAccentList"/>
    <dgm:cxn modelId="{1669322B-ED78-4991-A3FE-B06CEF466B33}" srcId="{D478E4CC-7F14-4487-920D-7CFF252F9E8D}" destId="{13BB701C-937A-408D-9DC3-ED9CD4831DD3}" srcOrd="10" destOrd="0" parTransId="{8337966C-108C-40F8-8EFB-28EA4C7AA6D7}" sibTransId="{8E62F87B-6E08-429C-BD6E-1E948490DB4F}"/>
    <dgm:cxn modelId="{37C954A0-3069-41BC-9723-E3DFE36878BC}" type="presOf" srcId="{CF2519B7-7A7C-4C1E-A482-ABAC9E3E8FD5}" destId="{CC523D70-E79E-4F15-B7AD-7C31745A6650}" srcOrd="0" destOrd="0" presId="urn:microsoft.com/office/officeart/2008/layout/SquareAccentList"/>
    <dgm:cxn modelId="{68DE95C1-F295-4893-BDDD-CAB3DC751804}" type="presOf" srcId="{5A0F0EC3-3044-4D30-A0B6-3A0D928F3DB8}" destId="{B8DC5A69-3365-4214-9035-C9A51AA96FA2}" srcOrd="0" destOrd="0" presId="urn:microsoft.com/office/officeart/2008/layout/SquareAccentList"/>
    <dgm:cxn modelId="{986B4FC2-1EC0-47B4-B83C-8E9CA4EF89EC}" type="presParOf" srcId="{34B754B8-8119-41C2-AF59-56B39BCB9CF6}" destId="{D2D50EE2-E8BF-4BEB-94DC-7CBF04972EC4}" srcOrd="0" destOrd="0" presId="urn:microsoft.com/office/officeart/2008/layout/SquareAccentList"/>
    <dgm:cxn modelId="{12B57F46-BD80-48F5-A2E9-869397BEE294}" type="presParOf" srcId="{D2D50EE2-E8BF-4BEB-94DC-7CBF04972EC4}" destId="{F8954B77-97DA-462C-B7D8-186A56757BF8}" srcOrd="0" destOrd="0" presId="urn:microsoft.com/office/officeart/2008/layout/SquareAccentList"/>
    <dgm:cxn modelId="{1F171C47-CD77-4097-A2AF-E9682EE29345}" type="presParOf" srcId="{F8954B77-97DA-462C-B7D8-186A56757BF8}" destId="{8ECE0685-771E-4238-9A3C-5965143D9FD7}" srcOrd="0" destOrd="0" presId="urn:microsoft.com/office/officeart/2008/layout/SquareAccentList"/>
    <dgm:cxn modelId="{5C884DC3-C857-44C3-AFAF-055B8F382F70}" type="presParOf" srcId="{F8954B77-97DA-462C-B7D8-186A56757BF8}" destId="{2FA03595-48F4-4621-AC59-54D4C1589893}" srcOrd="1" destOrd="0" presId="urn:microsoft.com/office/officeart/2008/layout/SquareAccentList"/>
    <dgm:cxn modelId="{067F64D9-FA3F-45F9-AEA4-8E06056EE8FB}" type="presParOf" srcId="{F8954B77-97DA-462C-B7D8-186A56757BF8}" destId="{3834AB09-5C39-463A-BA1E-C66EAD14DCB7}" srcOrd="2" destOrd="0" presId="urn:microsoft.com/office/officeart/2008/layout/SquareAccentList"/>
    <dgm:cxn modelId="{B899ED78-55EB-4DCC-A3A3-DE23948FC19F}" type="presParOf" srcId="{D2D50EE2-E8BF-4BEB-94DC-7CBF04972EC4}" destId="{F28E6905-A0B7-4D3B-A8E3-D08177DCD514}" srcOrd="1" destOrd="0" presId="urn:microsoft.com/office/officeart/2008/layout/SquareAccentList"/>
    <dgm:cxn modelId="{D06DABD7-6E48-489E-B490-48C0BD31E013}" type="presParOf" srcId="{F28E6905-A0B7-4D3B-A8E3-D08177DCD514}" destId="{3D9A4CE0-22CE-4756-B2E3-03C3E06F2914}" srcOrd="0" destOrd="0" presId="urn:microsoft.com/office/officeart/2008/layout/SquareAccentList"/>
    <dgm:cxn modelId="{9FFEDC50-6566-458B-B154-68320C056E44}" type="presParOf" srcId="{3D9A4CE0-22CE-4756-B2E3-03C3E06F2914}" destId="{557CDAE4-9689-4E93-861F-CFE491D2134A}" srcOrd="0" destOrd="0" presId="urn:microsoft.com/office/officeart/2008/layout/SquareAccentList"/>
    <dgm:cxn modelId="{FA01B455-2715-4F04-AC1D-1AE31D9A53BE}" type="presParOf" srcId="{3D9A4CE0-22CE-4756-B2E3-03C3E06F2914}" destId="{2640EE67-B48D-40E6-9D36-11BBE153C5CD}" srcOrd="1" destOrd="0" presId="urn:microsoft.com/office/officeart/2008/layout/SquareAccentList"/>
    <dgm:cxn modelId="{0CE5C2D0-1AA9-4CA4-9706-B79A14A6D16B}" type="presParOf" srcId="{F28E6905-A0B7-4D3B-A8E3-D08177DCD514}" destId="{DA2D4304-5AB4-4AD1-A9F7-8DFC26660045}" srcOrd="1" destOrd="0" presId="urn:microsoft.com/office/officeart/2008/layout/SquareAccentList"/>
    <dgm:cxn modelId="{1EBC0F84-1221-4C33-AFD2-63D840614B6C}" type="presParOf" srcId="{DA2D4304-5AB4-4AD1-A9F7-8DFC26660045}" destId="{2DCAFCE8-B7DA-49AA-97C3-27CA5978C579}" srcOrd="0" destOrd="0" presId="urn:microsoft.com/office/officeart/2008/layout/SquareAccentList"/>
    <dgm:cxn modelId="{79241242-0A52-4C76-BC6A-C27B4678E46F}" type="presParOf" srcId="{DA2D4304-5AB4-4AD1-A9F7-8DFC26660045}" destId="{F324BF06-60C2-4F7E-BCEB-B0D89419EAFF}" srcOrd="1" destOrd="0" presId="urn:microsoft.com/office/officeart/2008/layout/SquareAccentList"/>
    <dgm:cxn modelId="{489CB50D-08CF-4D4E-9DB3-BE732BFD42DC}" type="presParOf" srcId="{F28E6905-A0B7-4D3B-A8E3-D08177DCD514}" destId="{4BB91145-F66C-41D1-9C04-528824DE7F0B}" srcOrd="2" destOrd="0" presId="urn:microsoft.com/office/officeart/2008/layout/SquareAccentList"/>
    <dgm:cxn modelId="{8E7BFEA7-4F81-4020-85A1-962F930E2B24}" type="presParOf" srcId="{4BB91145-F66C-41D1-9C04-528824DE7F0B}" destId="{11A54288-520E-48B1-B702-B4C40C219292}" srcOrd="0" destOrd="0" presId="urn:microsoft.com/office/officeart/2008/layout/SquareAccentList"/>
    <dgm:cxn modelId="{BFD863D2-85EC-4F3A-B51C-D483A303B832}" type="presParOf" srcId="{4BB91145-F66C-41D1-9C04-528824DE7F0B}" destId="{65745AA2-5522-447D-8C8A-6DBB160FAA0B}" srcOrd="1" destOrd="0" presId="urn:microsoft.com/office/officeart/2008/layout/SquareAccentList"/>
    <dgm:cxn modelId="{51B698D6-14E6-4CE6-80D4-519534DFFAB7}" type="presParOf" srcId="{F28E6905-A0B7-4D3B-A8E3-D08177DCD514}" destId="{90EA72A9-578C-450C-B7CB-3B2DF08B8DB6}" srcOrd="3" destOrd="0" presId="urn:microsoft.com/office/officeart/2008/layout/SquareAccentList"/>
    <dgm:cxn modelId="{A84B6B94-09E1-45B6-9BE3-6DB2BB581561}" type="presParOf" srcId="{90EA72A9-578C-450C-B7CB-3B2DF08B8DB6}" destId="{BCC57A26-0D41-4DC1-8A70-E60A07331D6E}" srcOrd="0" destOrd="0" presId="urn:microsoft.com/office/officeart/2008/layout/SquareAccentList"/>
    <dgm:cxn modelId="{79828B88-98A1-44E8-BD0D-8B9225B07063}" type="presParOf" srcId="{90EA72A9-578C-450C-B7CB-3B2DF08B8DB6}" destId="{A9318253-3B3D-4741-89F2-C17C0602B113}" srcOrd="1" destOrd="0" presId="urn:microsoft.com/office/officeart/2008/layout/SquareAccentList"/>
    <dgm:cxn modelId="{F26F9264-9409-4890-AB65-886D1506379B}" type="presParOf" srcId="{F28E6905-A0B7-4D3B-A8E3-D08177DCD514}" destId="{C536E0D9-F5E4-455A-AFD1-11A531DB66DC}" srcOrd="4" destOrd="0" presId="urn:microsoft.com/office/officeart/2008/layout/SquareAccentList"/>
    <dgm:cxn modelId="{7F811636-929A-41FF-83D9-E082CC37855F}" type="presParOf" srcId="{C536E0D9-F5E4-455A-AFD1-11A531DB66DC}" destId="{CCF50152-7596-4223-9F36-D12F8713E6A2}" srcOrd="0" destOrd="0" presId="urn:microsoft.com/office/officeart/2008/layout/SquareAccentList"/>
    <dgm:cxn modelId="{2B6BFBC6-3565-4612-80E4-3557DD666A21}" type="presParOf" srcId="{C536E0D9-F5E4-455A-AFD1-11A531DB66DC}" destId="{28D70F6F-3BC6-42F5-9A89-A231C0A31E14}" srcOrd="1" destOrd="0" presId="urn:microsoft.com/office/officeart/2008/layout/SquareAccentList"/>
    <dgm:cxn modelId="{DDE99268-A8E5-4B8C-9124-9566AE8C0889}" type="presParOf" srcId="{F28E6905-A0B7-4D3B-A8E3-D08177DCD514}" destId="{6A008C3E-82E8-4DA2-943E-92917203A818}" srcOrd="5" destOrd="0" presId="urn:microsoft.com/office/officeart/2008/layout/SquareAccentList"/>
    <dgm:cxn modelId="{B067C7C3-72CC-4BC3-A82B-81E8684ED91B}" type="presParOf" srcId="{6A008C3E-82E8-4DA2-943E-92917203A818}" destId="{5A3D0719-BFAE-4BF4-B852-FFFEDD486C02}" srcOrd="0" destOrd="0" presId="urn:microsoft.com/office/officeart/2008/layout/SquareAccentList"/>
    <dgm:cxn modelId="{9E73B057-DD50-45AE-A827-B037B6203418}" type="presParOf" srcId="{6A008C3E-82E8-4DA2-943E-92917203A818}" destId="{0476C256-7409-4AA2-9830-F4D2B80A18E9}" srcOrd="1" destOrd="0" presId="urn:microsoft.com/office/officeart/2008/layout/SquareAccentList"/>
    <dgm:cxn modelId="{CE4F1789-6EC4-4744-B70A-98496362058F}" type="presParOf" srcId="{F28E6905-A0B7-4D3B-A8E3-D08177DCD514}" destId="{E20037E5-7D09-43A5-88E4-0666F130619C}" srcOrd="6" destOrd="0" presId="urn:microsoft.com/office/officeart/2008/layout/SquareAccentList"/>
    <dgm:cxn modelId="{626CBE4F-3A8D-4123-88AA-26E42FAA508C}" type="presParOf" srcId="{E20037E5-7D09-43A5-88E4-0666F130619C}" destId="{73B83CA1-8627-4F8B-BCC0-1478E726557E}" srcOrd="0" destOrd="0" presId="urn:microsoft.com/office/officeart/2008/layout/SquareAccentList"/>
    <dgm:cxn modelId="{97C91CC2-A972-4B53-AAFE-F6EC25D3A100}" type="presParOf" srcId="{E20037E5-7D09-43A5-88E4-0666F130619C}" destId="{BC7AAC3B-34D9-43E4-99BB-623EB7D3C31B}" srcOrd="1" destOrd="0" presId="urn:microsoft.com/office/officeart/2008/layout/SquareAccentList"/>
    <dgm:cxn modelId="{A767BD04-5739-4F24-8032-2BFECCF10999}" type="presParOf" srcId="{F28E6905-A0B7-4D3B-A8E3-D08177DCD514}" destId="{B9989A43-361A-4155-A0BD-10F281AEB9FB}" srcOrd="7" destOrd="0" presId="urn:microsoft.com/office/officeart/2008/layout/SquareAccentList"/>
    <dgm:cxn modelId="{F1C4239C-4DC3-4675-8BB5-A4286FF59494}" type="presParOf" srcId="{B9989A43-361A-4155-A0BD-10F281AEB9FB}" destId="{8FA45930-1B9C-4FE9-9C6D-41957A1F2D95}" srcOrd="0" destOrd="0" presId="urn:microsoft.com/office/officeart/2008/layout/SquareAccentList"/>
    <dgm:cxn modelId="{ED631861-4353-4CDE-BE2E-890347501EEE}" type="presParOf" srcId="{B9989A43-361A-4155-A0BD-10F281AEB9FB}" destId="{0CF3E0A4-AF27-412E-88D8-68D411823ABE}" srcOrd="1" destOrd="0" presId="urn:microsoft.com/office/officeart/2008/layout/SquareAccentList"/>
    <dgm:cxn modelId="{5A858404-F8F5-4481-A6FC-BDED628372E4}" type="presParOf" srcId="{F28E6905-A0B7-4D3B-A8E3-D08177DCD514}" destId="{0754FBDE-04BE-43B8-B829-5079F2092FE6}" srcOrd="8" destOrd="0" presId="urn:microsoft.com/office/officeart/2008/layout/SquareAccentList"/>
    <dgm:cxn modelId="{0C8A3062-BD16-4254-85FF-177033739F6D}" type="presParOf" srcId="{0754FBDE-04BE-43B8-B829-5079F2092FE6}" destId="{24049D48-2BF7-44F1-A32D-D19F42639DEE}" srcOrd="0" destOrd="0" presId="urn:microsoft.com/office/officeart/2008/layout/SquareAccentList"/>
    <dgm:cxn modelId="{42599919-9D51-4BF7-9FEF-8FAA2FA55971}" type="presParOf" srcId="{0754FBDE-04BE-43B8-B829-5079F2092FE6}" destId="{BB4EAEF8-09A7-43EE-9591-14C0F83DD72C}" srcOrd="1" destOrd="0" presId="urn:microsoft.com/office/officeart/2008/layout/SquareAccentList"/>
    <dgm:cxn modelId="{D5CB2978-D3C0-42DC-9693-83CEA97F263A}" type="presParOf" srcId="{F28E6905-A0B7-4D3B-A8E3-D08177DCD514}" destId="{8092F9B5-2784-4D0B-9C39-F99E59250526}" srcOrd="9" destOrd="0" presId="urn:microsoft.com/office/officeart/2008/layout/SquareAccentList"/>
    <dgm:cxn modelId="{B0E7F949-EE11-49B0-AF4E-8C7DAE5DEA32}" type="presParOf" srcId="{8092F9B5-2784-4D0B-9C39-F99E59250526}" destId="{4C5BDB7D-7419-4A5F-A3DB-A26512B81F8E}" srcOrd="0" destOrd="0" presId="urn:microsoft.com/office/officeart/2008/layout/SquareAccentList"/>
    <dgm:cxn modelId="{9116056C-3EC2-47C8-BC1F-61A71F57CDFE}" type="presParOf" srcId="{8092F9B5-2784-4D0B-9C39-F99E59250526}" destId="{D3CC7037-4BC9-463C-BD60-A0EB8C148020}" srcOrd="1" destOrd="0" presId="urn:microsoft.com/office/officeart/2008/layout/SquareAccentList"/>
    <dgm:cxn modelId="{70FB54CB-7A89-47A2-8D63-78EB6F39177E}" type="presParOf" srcId="{F28E6905-A0B7-4D3B-A8E3-D08177DCD514}" destId="{0268D831-26BD-4DC4-B238-7250ECD51D8D}" srcOrd="10" destOrd="0" presId="urn:microsoft.com/office/officeart/2008/layout/SquareAccentList"/>
    <dgm:cxn modelId="{D61852AB-C24C-4443-88C6-986EAF07015B}" type="presParOf" srcId="{0268D831-26BD-4DC4-B238-7250ECD51D8D}" destId="{35433909-CFD4-4690-A54B-1CE61A1D0955}" srcOrd="0" destOrd="0" presId="urn:microsoft.com/office/officeart/2008/layout/SquareAccentList"/>
    <dgm:cxn modelId="{D1889A66-8A40-469A-A3C9-F78CACC5AEAE}" type="presParOf" srcId="{0268D831-26BD-4DC4-B238-7250ECD51D8D}" destId="{BF8E9E8F-7DBA-4DEC-93F5-82172FA646F4}" srcOrd="1" destOrd="0" presId="urn:microsoft.com/office/officeart/2008/layout/SquareAccentList"/>
    <dgm:cxn modelId="{51A3D678-D868-4612-BD92-491D28831F15}" type="presParOf" srcId="{F28E6905-A0B7-4D3B-A8E3-D08177DCD514}" destId="{52BADE2A-C2AD-4A60-BBFF-BFF088C9B67A}" srcOrd="11" destOrd="0" presId="urn:microsoft.com/office/officeart/2008/layout/SquareAccentList"/>
    <dgm:cxn modelId="{D80023CB-3BEA-4992-B44F-22980E76BCCB}" type="presParOf" srcId="{52BADE2A-C2AD-4A60-BBFF-BFF088C9B67A}" destId="{8B99E2BE-9F33-4FFE-AA40-9CF3188E0E06}" srcOrd="0" destOrd="0" presId="urn:microsoft.com/office/officeart/2008/layout/SquareAccentList"/>
    <dgm:cxn modelId="{5FC6FCF5-EE67-4F44-99D7-0951B6757316}" type="presParOf" srcId="{52BADE2A-C2AD-4A60-BBFF-BFF088C9B67A}" destId="{58BA45F5-7205-42C3-B2DA-C00C2A32F745}" srcOrd="1" destOrd="0" presId="urn:microsoft.com/office/officeart/2008/layout/SquareAccentList"/>
    <dgm:cxn modelId="{A2180E7C-57A4-40DA-9EFA-C7AC71C49BDA}" type="presParOf" srcId="{F28E6905-A0B7-4D3B-A8E3-D08177DCD514}" destId="{94F6781C-A2A5-44C1-ADE9-411533F399EA}" srcOrd="12" destOrd="0" presId="urn:microsoft.com/office/officeart/2008/layout/SquareAccentList"/>
    <dgm:cxn modelId="{E4742765-A828-44F7-8030-588BBC7664F5}" type="presParOf" srcId="{94F6781C-A2A5-44C1-ADE9-411533F399EA}" destId="{EEF5871B-EE30-4BD4-9569-36AE1775AB1C}" srcOrd="0" destOrd="0" presId="urn:microsoft.com/office/officeart/2008/layout/SquareAccentList"/>
    <dgm:cxn modelId="{67DADDEF-E56E-46DD-8FFD-F3CD3FF62563}" type="presParOf" srcId="{94F6781C-A2A5-44C1-ADE9-411533F399EA}" destId="{B89241F7-7725-4151-966D-8EEBC77D37CA}" srcOrd="1" destOrd="0" presId="urn:microsoft.com/office/officeart/2008/layout/SquareAccentList"/>
    <dgm:cxn modelId="{D59A9245-D05C-4AA5-BCA2-2A862C951F3B}" type="presParOf" srcId="{34B754B8-8119-41C2-AF59-56B39BCB9CF6}" destId="{A9234D90-4EA5-481B-B027-F40670DFC792}" srcOrd="1" destOrd="0" presId="urn:microsoft.com/office/officeart/2008/layout/SquareAccentList"/>
    <dgm:cxn modelId="{80550022-DA1A-473A-92AD-1A83BE811C4D}" type="presParOf" srcId="{A9234D90-4EA5-481B-B027-F40670DFC792}" destId="{2CBC80EC-D4F1-4733-9F0B-DDEEA683D2FE}" srcOrd="0" destOrd="0" presId="urn:microsoft.com/office/officeart/2008/layout/SquareAccentList"/>
    <dgm:cxn modelId="{37B5D576-C5C7-465F-983F-CA180B74F3DA}" type="presParOf" srcId="{2CBC80EC-D4F1-4733-9F0B-DDEEA683D2FE}" destId="{AEEF6E09-5013-4741-9548-75FA16EAAD23}" srcOrd="0" destOrd="0" presId="urn:microsoft.com/office/officeart/2008/layout/SquareAccentList"/>
    <dgm:cxn modelId="{65FE4137-948D-4F56-98A5-9C3798554A60}" type="presParOf" srcId="{2CBC80EC-D4F1-4733-9F0B-DDEEA683D2FE}" destId="{E5151DBD-16CA-44DC-B77B-AD7872603A0B}" srcOrd="1" destOrd="0" presId="urn:microsoft.com/office/officeart/2008/layout/SquareAccentList"/>
    <dgm:cxn modelId="{43292023-8C61-441B-BC75-D1C269F99B6E}" type="presParOf" srcId="{2CBC80EC-D4F1-4733-9F0B-DDEEA683D2FE}" destId="{1BA5F79D-8AED-4E38-AD6B-BE4082FB0001}" srcOrd="2" destOrd="0" presId="urn:microsoft.com/office/officeart/2008/layout/SquareAccentList"/>
    <dgm:cxn modelId="{671AB5B8-BAF8-41F6-8621-CFFB6D55CB53}" type="presParOf" srcId="{A9234D90-4EA5-481B-B027-F40670DFC792}" destId="{3E0594F7-9C53-4A5E-9AEE-9C1D2F8EF2F7}" srcOrd="1" destOrd="0" presId="urn:microsoft.com/office/officeart/2008/layout/SquareAccentList"/>
    <dgm:cxn modelId="{1FDF0AA8-7ABB-4B5A-82C5-B90D14CC1118}" type="presParOf" srcId="{3E0594F7-9C53-4A5E-9AEE-9C1D2F8EF2F7}" destId="{DE98F1B2-3941-4165-9057-CE5497062A1A}" srcOrd="0" destOrd="0" presId="urn:microsoft.com/office/officeart/2008/layout/SquareAccentList"/>
    <dgm:cxn modelId="{667AD564-F672-4AE8-926B-53C1A1036663}" type="presParOf" srcId="{DE98F1B2-3941-4165-9057-CE5497062A1A}" destId="{CD170198-DFD9-4BAB-925E-30A6C4149ED7}" srcOrd="0" destOrd="0" presId="urn:microsoft.com/office/officeart/2008/layout/SquareAccentList"/>
    <dgm:cxn modelId="{21EA17B9-EC96-4776-A4CA-939AB76A381F}" type="presParOf" srcId="{DE98F1B2-3941-4165-9057-CE5497062A1A}" destId="{261BB33E-396A-43B7-A926-780A455DCA6F}" srcOrd="1" destOrd="0" presId="urn:microsoft.com/office/officeart/2008/layout/SquareAccentList"/>
    <dgm:cxn modelId="{A9A174D7-86D0-4F2F-A4E8-FFEDF56BA13C}" type="presParOf" srcId="{3E0594F7-9C53-4A5E-9AEE-9C1D2F8EF2F7}" destId="{2CF7CDAE-105A-452D-A043-B5F703C5E65C}" srcOrd="1" destOrd="0" presId="urn:microsoft.com/office/officeart/2008/layout/SquareAccentList"/>
    <dgm:cxn modelId="{27623A58-30DF-4694-A3D7-40794492486A}" type="presParOf" srcId="{2CF7CDAE-105A-452D-A043-B5F703C5E65C}" destId="{DCCD14A6-2744-471A-A569-D91DA1D044A5}" srcOrd="0" destOrd="0" presId="urn:microsoft.com/office/officeart/2008/layout/SquareAccentList"/>
    <dgm:cxn modelId="{B2329667-97DD-44FB-A92E-280C2C2EE8D1}" type="presParOf" srcId="{2CF7CDAE-105A-452D-A043-B5F703C5E65C}" destId="{A6BF0864-A169-4ADE-BB80-87338D7AAE00}" srcOrd="1" destOrd="0" presId="urn:microsoft.com/office/officeart/2008/layout/SquareAccentList"/>
    <dgm:cxn modelId="{B3CABD37-3DD6-43C6-94C1-D445403CD9E8}" type="presParOf" srcId="{3E0594F7-9C53-4A5E-9AEE-9C1D2F8EF2F7}" destId="{2D990D9C-709B-44B8-B6C5-A4E1CF6410A7}" srcOrd="2" destOrd="0" presId="urn:microsoft.com/office/officeart/2008/layout/SquareAccentList"/>
    <dgm:cxn modelId="{82AFB06B-0009-42D0-BF49-9CE28261CBB8}" type="presParOf" srcId="{2D990D9C-709B-44B8-B6C5-A4E1CF6410A7}" destId="{581E1707-6694-40CF-9612-0523681E3639}" srcOrd="0" destOrd="0" presId="urn:microsoft.com/office/officeart/2008/layout/SquareAccentList"/>
    <dgm:cxn modelId="{9C44DAE8-FB77-4801-84AB-C4BC8FA511A7}" type="presParOf" srcId="{2D990D9C-709B-44B8-B6C5-A4E1CF6410A7}" destId="{E8E91049-B364-474B-9271-5474BC451EAD}" srcOrd="1" destOrd="0" presId="urn:microsoft.com/office/officeart/2008/layout/SquareAccentList"/>
    <dgm:cxn modelId="{799E349E-C2AC-48E2-9260-43C685F31ADC}" type="presParOf" srcId="{3E0594F7-9C53-4A5E-9AEE-9C1D2F8EF2F7}" destId="{007C05C7-4B4F-4632-A5A8-6A1B39BC33ED}" srcOrd="3" destOrd="0" presId="urn:microsoft.com/office/officeart/2008/layout/SquareAccentList"/>
    <dgm:cxn modelId="{3FAE7B9F-F201-40FD-9E2A-8672912E719A}" type="presParOf" srcId="{007C05C7-4B4F-4632-A5A8-6A1B39BC33ED}" destId="{53318490-84D4-4709-AA7E-C08A378366DB}" srcOrd="0" destOrd="0" presId="urn:microsoft.com/office/officeart/2008/layout/SquareAccentList"/>
    <dgm:cxn modelId="{BBAF59A5-D55C-4B56-BEBC-25462CE130EA}" type="presParOf" srcId="{007C05C7-4B4F-4632-A5A8-6A1B39BC33ED}" destId="{D0CF52DF-9B10-4A5E-A12E-221555CC8C55}" srcOrd="1" destOrd="0" presId="urn:microsoft.com/office/officeart/2008/layout/SquareAccentList"/>
    <dgm:cxn modelId="{F633D9FC-B59E-42F3-A41C-05034BC84F69}" type="presParOf" srcId="{3E0594F7-9C53-4A5E-9AEE-9C1D2F8EF2F7}" destId="{86B8227E-3480-4441-BFE7-9C3D15F6907B}" srcOrd="4" destOrd="0" presId="urn:microsoft.com/office/officeart/2008/layout/SquareAccentList"/>
    <dgm:cxn modelId="{AC5A77B9-472D-498F-B05B-7270A40A4C55}" type="presParOf" srcId="{86B8227E-3480-4441-BFE7-9C3D15F6907B}" destId="{146232C9-D64F-4F07-9DF5-54F2737FB326}" srcOrd="0" destOrd="0" presId="urn:microsoft.com/office/officeart/2008/layout/SquareAccentList"/>
    <dgm:cxn modelId="{89C381FD-BE4E-4140-9D16-C0521386B122}" type="presParOf" srcId="{86B8227E-3480-4441-BFE7-9C3D15F6907B}" destId="{92B268F0-8386-4DDC-9598-36D4CF8C707C}" srcOrd="1" destOrd="0" presId="urn:microsoft.com/office/officeart/2008/layout/SquareAccentList"/>
    <dgm:cxn modelId="{AC6AA0C0-E203-4C6D-A629-E5C0ABFEDAEB}" type="presParOf" srcId="{3E0594F7-9C53-4A5E-9AEE-9C1D2F8EF2F7}" destId="{F0A2DDCF-2B7F-4742-91A5-640FA1F9B92A}" srcOrd="5" destOrd="0" presId="urn:microsoft.com/office/officeart/2008/layout/SquareAccentList"/>
    <dgm:cxn modelId="{D0D05247-D32E-4F1A-AD0C-B929D2BE0858}" type="presParOf" srcId="{F0A2DDCF-2B7F-4742-91A5-640FA1F9B92A}" destId="{D47E4F04-5945-4EF4-8871-E0085877E3C1}" srcOrd="0" destOrd="0" presId="urn:microsoft.com/office/officeart/2008/layout/SquareAccentList"/>
    <dgm:cxn modelId="{DF1FE980-475E-4BA7-B4B4-366648CABD66}" type="presParOf" srcId="{F0A2DDCF-2B7F-4742-91A5-640FA1F9B92A}" destId="{90D7CC20-C87D-4D7F-8B16-8D1C4B983CC1}" srcOrd="1" destOrd="0" presId="urn:microsoft.com/office/officeart/2008/layout/SquareAccentList"/>
    <dgm:cxn modelId="{9DAE2C0A-0F8E-414E-A358-7222EB6F1E64}" type="presParOf" srcId="{3E0594F7-9C53-4A5E-9AEE-9C1D2F8EF2F7}" destId="{6DD889A8-EDB5-4937-BF7E-627F31B5DA1E}" srcOrd="6" destOrd="0" presId="urn:microsoft.com/office/officeart/2008/layout/SquareAccentList"/>
    <dgm:cxn modelId="{696AB686-56B9-4329-B6A6-F0BB8B499C74}" type="presParOf" srcId="{6DD889A8-EDB5-4937-BF7E-627F31B5DA1E}" destId="{87BA4B2A-90A2-4549-B7FA-92396D3F6DBB}" srcOrd="0" destOrd="0" presId="urn:microsoft.com/office/officeart/2008/layout/SquareAccentList"/>
    <dgm:cxn modelId="{D4955ED4-B9D8-4B46-B935-01B6B54C314F}" type="presParOf" srcId="{6DD889A8-EDB5-4937-BF7E-627F31B5DA1E}" destId="{54BA8B7E-1D67-4027-AF62-EDE7DC97EABE}" srcOrd="1" destOrd="0" presId="urn:microsoft.com/office/officeart/2008/layout/SquareAccentList"/>
    <dgm:cxn modelId="{69B0077C-1D19-4980-8BB0-22E1ACCB7F24}" type="presParOf" srcId="{3E0594F7-9C53-4A5E-9AEE-9C1D2F8EF2F7}" destId="{E095C280-C118-4BA5-AC9B-59F72B6FECC0}" srcOrd="7" destOrd="0" presId="urn:microsoft.com/office/officeart/2008/layout/SquareAccentList"/>
    <dgm:cxn modelId="{0BD74526-4632-4FCD-A1A7-4101F0411BD4}" type="presParOf" srcId="{E095C280-C118-4BA5-AC9B-59F72B6FECC0}" destId="{6DDBBD0A-0D7C-4143-9824-FF1D6095B6BB}" srcOrd="0" destOrd="0" presId="urn:microsoft.com/office/officeart/2008/layout/SquareAccentList"/>
    <dgm:cxn modelId="{D95BE70F-C881-476F-BF31-82DA291305C8}" type="presParOf" srcId="{E095C280-C118-4BA5-AC9B-59F72B6FECC0}" destId="{75237392-9AF6-49EA-AB6E-4A8974D39B3A}" srcOrd="1" destOrd="0" presId="urn:microsoft.com/office/officeart/2008/layout/SquareAccentList"/>
    <dgm:cxn modelId="{BE5D4629-2C0B-449B-A828-37F86D12406F}" type="presParOf" srcId="{34B754B8-8119-41C2-AF59-56B39BCB9CF6}" destId="{0EC6A5D8-83A6-435E-AC46-550F88D6AAB2}" srcOrd="2" destOrd="0" presId="urn:microsoft.com/office/officeart/2008/layout/SquareAccentList"/>
    <dgm:cxn modelId="{12CDB824-2EFB-49B1-885C-896092752A6D}" type="presParOf" srcId="{0EC6A5D8-83A6-435E-AC46-550F88D6AAB2}" destId="{05574F20-84E9-4ED4-9C33-636F1EB7F8D2}" srcOrd="0" destOrd="0" presId="urn:microsoft.com/office/officeart/2008/layout/SquareAccentList"/>
    <dgm:cxn modelId="{FF679033-8644-43C2-8CAC-66C36985DACE}" type="presParOf" srcId="{05574F20-84E9-4ED4-9C33-636F1EB7F8D2}" destId="{E3F73F0B-97CD-4428-8466-06C9EB9FF09F}" srcOrd="0" destOrd="0" presId="urn:microsoft.com/office/officeart/2008/layout/SquareAccentList"/>
    <dgm:cxn modelId="{643881F6-F6C7-4BBC-97C1-48322D54025C}" type="presParOf" srcId="{05574F20-84E9-4ED4-9C33-636F1EB7F8D2}" destId="{F1AC247D-9067-46EF-B414-A1620CA27B54}" srcOrd="1" destOrd="0" presId="urn:microsoft.com/office/officeart/2008/layout/SquareAccentList"/>
    <dgm:cxn modelId="{A28ECD5F-CBD8-47D9-AD48-04B55E00D620}" type="presParOf" srcId="{05574F20-84E9-4ED4-9C33-636F1EB7F8D2}" destId="{9271978A-0352-4D25-BC11-9C0262612BBC}" srcOrd="2" destOrd="0" presId="urn:microsoft.com/office/officeart/2008/layout/SquareAccentList"/>
    <dgm:cxn modelId="{6EF3889D-0BA1-44CE-A99B-2F27643FFF8B}" type="presParOf" srcId="{0EC6A5D8-83A6-435E-AC46-550F88D6AAB2}" destId="{398E58B2-943D-4A1F-BD99-6B62D83CF887}" srcOrd="1" destOrd="0" presId="urn:microsoft.com/office/officeart/2008/layout/SquareAccentList"/>
    <dgm:cxn modelId="{2E0C3A20-97F4-4B87-B304-92DD66C71639}" type="presParOf" srcId="{398E58B2-943D-4A1F-BD99-6B62D83CF887}" destId="{49C8F4D6-519D-41E6-92AF-C1C3265B7300}" srcOrd="0" destOrd="0" presId="urn:microsoft.com/office/officeart/2008/layout/SquareAccentList"/>
    <dgm:cxn modelId="{908B9E37-D5B9-435C-AA84-69E4B5D14792}" type="presParOf" srcId="{49C8F4D6-519D-41E6-92AF-C1C3265B7300}" destId="{814AEF0F-7162-42AB-8420-1768B777A956}" srcOrd="0" destOrd="0" presId="urn:microsoft.com/office/officeart/2008/layout/SquareAccentList"/>
    <dgm:cxn modelId="{3A587C9E-EC68-4682-B99B-828412516EAF}" type="presParOf" srcId="{49C8F4D6-519D-41E6-92AF-C1C3265B7300}" destId="{051A005F-E5DF-4315-A899-D174B86B5AAF}" srcOrd="1" destOrd="0" presId="urn:microsoft.com/office/officeart/2008/layout/SquareAccentList"/>
    <dgm:cxn modelId="{C8CD121F-A9FA-4965-B87E-540CC787E202}" type="presParOf" srcId="{398E58B2-943D-4A1F-BD99-6B62D83CF887}" destId="{BBC1ACB2-38E0-4203-B59E-2F57BB587485}" srcOrd="1" destOrd="0" presId="urn:microsoft.com/office/officeart/2008/layout/SquareAccentList"/>
    <dgm:cxn modelId="{479F6784-F5F0-43D9-9992-9DEF78638FCF}" type="presParOf" srcId="{BBC1ACB2-38E0-4203-B59E-2F57BB587485}" destId="{B395B91A-4DAD-441F-8986-5116FE6CCDED}" srcOrd="0" destOrd="0" presId="urn:microsoft.com/office/officeart/2008/layout/SquareAccentList"/>
    <dgm:cxn modelId="{C5F2A2C7-42D9-4FE6-9048-F702A187B928}" type="presParOf" srcId="{BBC1ACB2-38E0-4203-B59E-2F57BB587485}" destId="{317EA672-BA83-46C3-8D1A-BDCE1323DDD9}" srcOrd="1" destOrd="0" presId="urn:microsoft.com/office/officeart/2008/layout/SquareAccentList"/>
    <dgm:cxn modelId="{B268EAC9-9376-428D-B916-48B327BEE599}" type="presParOf" srcId="{398E58B2-943D-4A1F-BD99-6B62D83CF887}" destId="{BE56B8BF-7A25-4B41-BE90-9D9D8C3CBEE3}" srcOrd="2" destOrd="0" presId="urn:microsoft.com/office/officeart/2008/layout/SquareAccentList"/>
    <dgm:cxn modelId="{B30A9A80-DF09-459D-A4BC-DF8555B2D063}" type="presParOf" srcId="{BE56B8BF-7A25-4B41-BE90-9D9D8C3CBEE3}" destId="{EFA6CFEB-456A-40AC-9AE5-AA3E2C47094F}" srcOrd="0" destOrd="0" presId="urn:microsoft.com/office/officeart/2008/layout/SquareAccentList"/>
    <dgm:cxn modelId="{A10FBDE4-333E-4008-B687-30BDA1160E36}" type="presParOf" srcId="{BE56B8BF-7A25-4B41-BE90-9D9D8C3CBEE3}" destId="{554859F4-4BAE-4711-9E29-3393CF3D04D7}" srcOrd="1" destOrd="0" presId="urn:microsoft.com/office/officeart/2008/layout/SquareAccentList"/>
    <dgm:cxn modelId="{9B2B6DDB-F109-452E-91A2-5CB2C44FBDB7}" type="presParOf" srcId="{398E58B2-943D-4A1F-BD99-6B62D83CF887}" destId="{51B7E32E-C70F-4952-B928-0A8CC5145AF0}" srcOrd="3" destOrd="0" presId="urn:microsoft.com/office/officeart/2008/layout/SquareAccentList"/>
    <dgm:cxn modelId="{1C1D27E5-ADC1-4763-8230-9047E54B9586}" type="presParOf" srcId="{51B7E32E-C70F-4952-B928-0A8CC5145AF0}" destId="{66F66175-4EFA-4420-B872-71D501AD5057}" srcOrd="0" destOrd="0" presId="urn:microsoft.com/office/officeart/2008/layout/SquareAccentList"/>
    <dgm:cxn modelId="{4044884D-90C9-480F-92EF-BFACC7AC0322}" type="presParOf" srcId="{51B7E32E-C70F-4952-B928-0A8CC5145AF0}" destId="{1BCD08AA-DA0B-4EC7-B631-3EB214E44CE6}" srcOrd="1" destOrd="0" presId="urn:microsoft.com/office/officeart/2008/layout/SquareAccentList"/>
    <dgm:cxn modelId="{F2464B7D-0081-4572-A7CE-603A9559B16E}" type="presParOf" srcId="{398E58B2-943D-4A1F-BD99-6B62D83CF887}" destId="{E904BADF-82A4-464E-B05C-73C8EAC4804C}" srcOrd="4" destOrd="0" presId="urn:microsoft.com/office/officeart/2008/layout/SquareAccentList"/>
    <dgm:cxn modelId="{D2A3A3F8-1DBE-44F8-BF6B-396D8865DDEB}" type="presParOf" srcId="{E904BADF-82A4-464E-B05C-73C8EAC4804C}" destId="{A514BA95-9DF8-4197-8C2F-864C10CA6F85}" srcOrd="0" destOrd="0" presId="urn:microsoft.com/office/officeart/2008/layout/SquareAccentList"/>
    <dgm:cxn modelId="{E1AF68B9-0FA8-440D-8707-E65C86A54145}" type="presParOf" srcId="{E904BADF-82A4-464E-B05C-73C8EAC4804C}" destId="{2A2436DE-0B7C-4A49-8C23-22DBDE61D232}" srcOrd="1" destOrd="0" presId="urn:microsoft.com/office/officeart/2008/layout/SquareAccentList"/>
    <dgm:cxn modelId="{2798C61C-263E-4FDA-A72F-52C385E2FF3C}" type="presParOf" srcId="{398E58B2-943D-4A1F-BD99-6B62D83CF887}" destId="{0F58F404-097A-4551-8DA7-908CAC2F6305}" srcOrd="5" destOrd="0" presId="urn:microsoft.com/office/officeart/2008/layout/SquareAccentList"/>
    <dgm:cxn modelId="{378309F8-C520-4E18-9695-7DF0A44CE28D}" type="presParOf" srcId="{0F58F404-097A-4551-8DA7-908CAC2F6305}" destId="{4C211BA8-E197-46A2-A0B6-25C69619A3C1}" srcOrd="0" destOrd="0" presId="urn:microsoft.com/office/officeart/2008/layout/SquareAccentList"/>
    <dgm:cxn modelId="{A412CB0B-BEDF-42A4-9DBA-1BF46CD22D13}" type="presParOf" srcId="{0F58F404-097A-4551-8DA7-908CAC2F6305}" destId="{463BD8BE-2B34-4AEE-80DF-6DEB17CC0F4C}" srcOrd="1" destOrd="0" presId="urn:microsoft.com/office/officeart/2008/layout/SquareAccentList"/>
    <dgm:cxn modelId="{40A62E6A-86FC-4B30-AB32-94B54E98BAAE}" type="presParOf" srcId="{398E58B2-943D-4A1F-BD99-6B62D83CF887}" destId="{35D6B01B-840F-4645-A74C-2A2755FB92E5}" srcOrd="6" destOrd="0" presId="urn:microsoft.com/office/officeart/2008/layout/SquareAccentList"/>
    <dgm:cxn modelId="{EB33D167-71FA-429D-A0DA-1F1E51E44964}" type="presParOf" srcId="{35D6B01B-840F-4645-A74C-2A2755FB92E5}" destId="{EE3535A6-2B4E-428D-A173-47ED8F3D61D4}" srcOrd="0" destOrd="0" presId="urn:microsoft.com/office/officeart/2008/layout/SquareAccentList"/>
    <dgm:cxn modelId="{19759C59-5040-455A-9367-0EBF5B5B9BFD}" type="presParOf" srcId="{35D6B01B-840F-4645-A74C-2A2755FB92E5}" destId="{CC523D70-E79E-4F15-B7AD-7C31745A6650}" srcOrd="1" destOrd="0" presId="urn:microsoft.com/office/officeart/2008/layout/SquareAccentList"/>
    <dgm:cxn modelId="{8D7D0ADC-C9B1-4689-BF3F-DC656F6BC5C7}" type="presParOf" srcId="{398E58B2-943D-4A1F-BD99-6B62D83CF887}" destId="{E7FBC1E7-A533-4D31-989E-6B29DB38A1C3}" srcOrd="7" destOrd="0" presId="urn:microsoft.com/office/officeart/2008/layout/SquareAccentList"/>
    <dgm:cxn modelId="{C6EF0294-B856-48C4-9A64-2C5EF8E02F50}" type="presParOf" srcId="{E7FBC1E7-A533-4D31-989E-6B29DB38A1C3}" destId="{E500B32F-89AB-4384-96B3-08B728AB2246}" srcOrd="0" destOrd="0" presId="urn:microsoft.com/office/officeart/2008/layout/SquareAccentList"/>
    <dgm:cxn modelId="{95C40304-A57B-4896-8010-BFCFFE06F3FD}" type="presParOf" srcId="{E7FBC1E7-A533-4D31-989E-6B29DB38A1C3}" destId="{1CBBFE19-F858-457D-8D9C-92325BAE697B}" srcOrd="1" destOrd="0" presId="urn:microsoft.com/office/officeart/2008/layout/SquareAccentList"/>
    <dgm:cxn modelId="{178210F6-7591-4DB1-BACD-5B0EABA7619A}" type="presParOf" srcId="{398E58B2-943D-4A1F-BD99-6B62D83CF887}" destId="{F752BD57-D25F-4F64-88E1-1876DE070581}" srcOrd="8" destOrd="0" presId="urn:microsoft.com/office/officeart/2008/layout/SquareAccentList"/>
    <dgm:cxn modelId="{F10C6F12-64A3-4C5A-A867-D3EF4327A767}" type="presParOf" srcId="{F752BD57-D25F-4F64-88E1-1876DE070581}" destId="{CC6EC75E-A678-4690-BDA5-E43B40A616F4}" srcOrd="0" destOrd="0" presId="urn:microsoft.com/office/officeart/2008/layout/SquareAccentList"/>
    <dgm:cxn modelId="{87B9DF17-905B-48FC-804C-106067E03FEA}" type="presParOf" srcId="{F752BD57-D25F-4F64-88E1-1876DE070581}" destId="{EB93D694-FBE6-427E-BF7D-81D0A645A448}" srcOrd="1" destOrd="0" presId="urn:microsoft.com/office/officeart/2008/layout/SquareAccentList"/>
    <dgm:cxn modelId="{9FD8EB18-8AEA-4491-9EFF-9D4CAC995857}" type="presParOf" srcId="{398E58B2-943D-4A1F-BD99-6B62D83CF887}" destId="{BED1D301-1DC6-4F3A-B841-BB1667A14C0F}" srcOrd="9" destOrd="0" presId="urn:microsoft.com/office/officeart/2008/layout/SquareAccentList"/>
    <dgm:cxn modelId="{ACF167CA-93BE-49C6-8688-286985ADD6F2}" type="presParOf" srcId="{BED1D301-1DC6-4F3A-B841-BB1667A14C0F}" destId="{758560F7-66D8-4485-887C-B1F03C607061}" srcOrd="0" destOrd="0" presId="urn:microsoft.com/office/officeart/2008/layout/SquareAccentList"/>
    <dgm:cxn modelId="{02816632-103D-41A7-A483-5EBC05708D96}" type="presParOf" srcId="{BED1D301-1DC6-4F3A-B841-BB1667A14C0F}" destId="{9798DF61-5239-4B22-900C-B70867B20EA2}" srcOrd="1" destOrd="0" presId="urn:microsoft.com/office/officeart/2008/layout/SquareAccentList"/>
    <dgm:cxn modelId="{BEEDEC11-84EC-4395-9C62-DD7AA41C7082}" type="presParOf" srcId="{398E58B2-943D-4A1F-BD99-6B62D83CF887}" destId="{BEC63034-352E-41CE-AA6A-F7C196476042}" srcOrd="10" destOrd="0" presId="urn:microsoft.com/office/officeart/2008/layout/SquareAccentList"/>
    <dgm:cxn modelId="{D7A923AB-78A1-4750-8A98-D647577A2361}" type="presParOf" srcId="{BEC63034-352E-41CE-AA6A-F7C196476042}" destId="{535C4D26-A4BE-4A44-AAC0-503FC6AA0441}" srcOrd="0" destOrd="0" presId="urn:microsoft.com/office/officeart/2008/layout/SquareAccentList"/>
    <dgm:cxn modelId="{E6313EB5-F13B-4AC3-BA39-D92A19E94C0E}" type="presParOf" srcId="{BEC63034-352E-41CE-AA6A-F7C196476042}" destId="{E4B37A9F-3DC7-4906-968C-618C2D3F0ACC}" srcOrd="1" destOrd="0" presId="urn:microsoft.com/office/officeart/2008/layout/SquareAccentList"/>
    <dgm:cxn modelId="{1F5E79EB-A72C-48B5-8609-BC29EBD91CBC}" type="presParOf" srcId="{34B754B8-8119-41C2-AF59-56B39BCB9CF6}" destId="{EC38A2E8-404F-457A-93D2-F6888080CC57}" srcOrd="3" destOrd="0" presId="urn:microsoft.com/office/officeart/2008/layout/SquareAccentList"/>
    <dgm:cxn modelId="{ECA4EF63-6010-4D56-9EDA-EF6E7D2ED551}" type="presParOf" srcId="{EC38A2E8-404F-457A-93D2-F6888080CC57}" destId="{3725D8EC-54D0-401B-B81E-F339D99BE841}" srcOrd="0" destOrd="0" presId="urn:microsoft.com/office/officeart/2008/layout/SquareAccentList"/>
    <dgm:cxn modelId="{4F8FB244-AEB9-4821-844E-D14B1CDC78B8}" type="presParOf" srcId="{3725D8EC-54D0-401B-B81E-F339D99BE841}" destId="{5116B579-7F7E-4F5C-A3B6-A6971423DABC}" srcOrd="0" destOrd="0" presId="urn:microsoft.com/office/officeart/2008/layout/SquareAccentList"/>
    <dgm:cxn modelId="{B7D1E285-0D88-4FA2-9F09-66C81E2BC706}" type="presParOf" srcId="{3725D8EC-54D0-401B-B81E-F339D99BE841}" destId="{C08DAEF4-85A8-4E11-ADF4-FA4B5B905AC8}" srcOrd="1" destOrd="0" presId="urn:microsoft.com/office/officeart/2008/layout/SquareAccentList"/>
    <dgm:cxn modelId="{97457812-7C8C-41B9-8010-B91613C3D25C}" type="presParOf" srcId="{3725D8EC-54D0-401B-B81E-F339D99BE841}" destId="{4F666BD1-7FBC-4A97-A482-94D832384093}" srcOrd="2" destOrd="0" presId="urn:microsoft.com/office/officeart/2008/layout/SquareAccentList"/>
    <dgm:cxn modelId="{F9F0EC91-435D-4B1C-90C6-779CDA06AAD4}" type="presParOf" srcId="{EC38A2E8-404F-457A-93D2-F6888080CC57}" destId="{2B657394-940A-436D-86E9-66FDDA64CCCA}" srcOrd="1" destOrd="0" presId="urn:microsoft.com/office/officeart/2008/layout/SquareAccentList"/>
    <dgm:cxn modelId="{DFFBBAD6-72F3-4D1D-9AFF-E6F03718C3B9}" type="presParOf" srcId="{2B657394-940A-436D-86E9-66FDDA64CCCA}" destId="{E8EE83B5-8017-4C51-A45E-18A78F115DAE}" srcOrd="0" destOrd="0" presId="urn:microsoft.com/office/officeart/2008/layout/SquareAccentList"/>
    <dgm:cxn modelId="{24F19962-D738-41D0-B049-64F867283E35}" type="presParOf" srcId="{E8EE83B5-8017-4C51-A45E-18A78F115DAE}" destId="{BD7EEBE6-3363-45F7-B960-9965037DBB44}" srcOrd="0" destOrd="0" presId="urn:microsoft.com/office/officeart/2008/layout/SquareAccentList"/>
    <dgm:cxn modelId="{D907C094-9748-47D0-897A-A73DC15AE170}" type="presParOf" srcId="{E8EE83B5-8017-4C51-A45E-18A78F115DAE}" destId="{8F4F3F4F-8A4C-4661-B3C4-1DA1DE4C8F38}" srcOrd="1" destOrd="0" presId="urn:microsoft.com/office/officeart/2008/layout/SquareAccentList"/>
    <dgm:cxn modelId="{0395E315-0264-4125-9FE1-D65D31742214}" type="presParOf" srcId="{2B657394-940A-436D-86E9-66FDDA64CCCA}" destId="{90CB2CD6-FECC-49DF-B931-500F339DD9AB}" srcOrd="1" destOrd="0" presId="urn:microsoft.com/office/officeart/2008/layout/SquareAccentList"/>
    <dgm:cxn modelId="{023B24C2-1428-49A5-9586-D8E75950E007}" type="presParOf" srcId="{90CB2CD6-FECC-49DF-B931-500F339DD9AB}" destId="{2F332FE8-860C-473B-A707-062604912574}" srcOrd="0" destOrd="0" presId="urn:microsoft.com/office/officeart/2008/layout/SquareAccentList"/>
    <dgm:cxn modelId="{A3D2FC5C-5BC3-4261-B77F-73F8998AC760}" type="presParOf" srcId="{90CB2CD6-FECC-49DF-B931-500F339DD9AB}" destId="{E59F44C8-5D9D-4B00-82ED-158C5663CDCA}" srcOrd="1" destOrd="0" presId="urn:microsoft.com/office/officeart/2008/layout/SquareAccentList"/>
    <dgm:cxn modelId="{49E0636C-44FC-41D4-A196-E3AA86B8D824}" type="presParOf" srcId="{2B657394-940A-436D-86E9-66FDDA64CCCA}" destId="{0DECE23A-7907-4280-B271-EB3D6CD75AF4}" srcOrd="2" destOrd="0" presId="urn:microsoft.com/office/officeart/2008/layout/SquareAccentList"/>
    <dgm:cxn modelId="{CA6457F1-C9B9-444C-892F-15BBB963A350}" type="presParOf" srcId="{0DECE23A-7907-4280-B271-EB3D6CD75AF4}" destId="{A8F9813F-6AA6-4385-99E0-6EB19F6269EA}" srcOrd="0" destOrd="0" presId="urn:microsoft.com/office/officeart/2008/layout/SquareAccentList"/>
    <dgm:cxn modelId="{3C24E4A6-783D-46F1-9F5B-29F7E96425E7}" type="presParOf" srcId="{0DECE23A-7907-4280-B271-EB3D6CD75AF4}" destId="{13C4F8FE-8C37-439D-A525-BF9B20D25D4F}" srcOrd="1" destOrd="0" presId="urn:microsoft.com/office/officeart/2008/layout/SquareAccentList"/>
    <dgm:cxn modelId="{5F334AE8-7B2A-4A53-AD1F-D7C857CB962B}" type="presParOf" srcId="{2B657394-940A-436D-86E9-66FDDA64CCCA}" destId="{2AD07061-65A0-49AC-998B-E3D04DBEB57B}" srcOrd="3" destOrd="0" presId="urn:microsoft.com/office/officeart/2008/layout/SquareAccentList"/>
    <dgm:cxn modelId="{60C17375-8875-4C14-9593-5718AE5856CC}" type="presParOf" srcId="{2AD07061-65A0-49AC-998B-E3D04DBEB57B}" destId="{0184E551-1180-49B4-A430-5972B7CCC8EC}" srcOrd="0" destOrd="0" presId="urn:microsoft.com/office/officeart/2008/layout/SquareAccentList"/>
    <dgm:cxn modelId="{ADCD0451-C99E-4477-8A1C-08C3754B8692}" type="presParOf" srcId="{2AD07061-65A0-49AC-998B-E3D04DBEB57B}" destId="{8FE639ED-A79E-46EB-B00B-1CC59B5071A4}" srcOrd="1" destOrd="0" presId="urn:microsoft.com/office/officeart/2008/layout/SquareAccentList"/>
    <dgm:cxn modelId="{32A3BA8D-B3D3-4373-A40A-DAEF13E5B05E}" type="presParOf" srcId="{2B657394-940A-436D-86E9-66FDDA64CCCA}" destId="{13508C6E-ED2A-4B41-B73E-765562081AB3}" srcOrd="4" destOrd="0" presId="urn:microsoft.com/office/officeart/2008/layout/SquareAccentList"/>
    <dgm:cxn modelId="{45715196-19E8-4E24-ADA1-426F8E977165}" type="presParOf" srcId="{13508C6E-ED2A-4B41-B73E-765562081AB3}" destId="{46C35F25-C439-40B1-9CB5-C8150AAA1E9D}" srcOrd="0" destOrd="0" presId="urn:microsoft.com/office/officeart/2008/layout/SquareAccentList"/>
    <dgm:cxn modelId="{D293B2AD-93ED-4FDF-AD51-33AFBB1766A2}" type="presParOf" srcId="{13508C6E-ED2A-4B41-B73E-765562081AB3}" destId="{10F2BF15-A1CE-4C3A-AA1F-5B625417CEA5}" srcOrd="1" destOrd="0" presId="urn:microsoft.com/office/officeart/2008/layout/SquareAccentList"/>
    <dgm:cxn modelId="{010D6CB0-89E7-481A-AFA7-1FB1868B8236}" type="presParOf" srcId="{2B657394-940A-436D-86E9-66FDDA64CCCA}" destId="{462D022F-04A6-4415-A940-2A55EFB7219E}" srcOrd="5" destOrd="0" presId="urn:microsoft.com/office/officeart/2008/layout/SquareAccentList"/>
    <dgm:cxn modelId="{B1284B6D-E4DC-418E-85A8-66C2D7F88461}" type="presParOf" srcId="{462D022F-04A6-4415-A940-2A55EFB7219E}" destId="{7DCB2562-0AA6-4E9E-8B3F-EEF2B9F4B87D}" srcOrd="0" destOrd="0" presId="urn:microsoft.com/office/officeart/2008/layout/SquareAccentList"/>
    <dgm:cxn modelId="{DFCFC830-E2D9-4137-A281-BBF54A563C95}" type="presParOf" srcId="{462D022F-04A6-4415-A940-2A55EFB7219E}" destId="{861B6853-0B85-45A9-B089-396B8547D676}" srcOrd="1" destOrd="0" presId="urn:microsoft.com/office/officeart/2008/layout/SquareAccentList"/>
    <dgm:cxn modelId="{5A18CFCE-2F84-41B1-A693-8D56CBCFE7B1}" type="presParOf" srcId="{2B657394-940A-436D-86E9-66FDDA64CCCA}" destId="{495EB31B-0740-4968-B0C9-56F4C9E70EA4}" srcOrd="6" destOrd="0" presId="urn:microsoft.com/office/officeart/2008/layout/SquareAccentList"/>
    <dgm:cxn modelId="{2DD8E653-418C-4285-B89B-87E551186043}" type="presParOf" srcId="{495EB31B-0740-4968-B0C9-56F4C9E70EA4}" destId="{2AE54274-42A7-4B73-9854-4A913EF43E17}" srcOrd="0" destOrd="0" presId="urn:microsoft.com/office/officeart/2008/layout/SquareAccentList"/>
    <dgm:cxn modelId="{955E2517-1650-447C-B04B-5CE5D5DFF3CB}" type="presParOf" srcId="{495EB31B-0740-4968-B0C9-56F4C9E70EA4}" destId="{9BA6BCBA-5A63-4E10-BD55-F4D4DB472ECD}" srcOrd="1" destOrd="0" presId="urn:microsoft.com/office/officeart/2008/layout/SquareAccentList"/>
    <dgm:cxn modelId="{DCCEFFAB-AD46-4B4F-8E5E-A7B479B17884}" type="presParOf" srcId="{2B657394-940A-436D-86E9-66FDDA64CCCA}" destId="{D9B96D83-DC30-4D86-A75B-1669341BEAD5}" srcOrd="7" destOrd="0" presId="urn:microsoft.com/office/officeart/2008/layout/SquareAccentList"/>
    <dgm:cxn modelId="{1D7DC40A-A7F1-47DB-AF5E-04DC071DE71E}" type="presParOf" srcId="{D9B96D83-DC30-4D86-A75B-1669341BEAD5}" destId="{CC3FE1E7-1950-4AE2-BF8F-B148711D425B}" srcOrd="0" destOrd="0" presId="urn:microsoft.com/office/officeart/2008/layout/SquareAccentList"/>
    <dgm:cxn modelId="{0EB0F7FC-9C6A-417C-873C-DE81232077E5}" type="presParOf" srcId="{D9B96D83-DC30-4D86-A75B-1669341BEAD5}" destId="{74D03BB1-5E78-46FC-9AA3-00049DEF4AB0}" srcOrd="1" destOrd="0" presId="urn:microsoft.com/office/officeart/2008/layout/SquareAccentList"/>
    <dgm:cxn modelId="{0A3F0A8B-9D13-4A43-8370-C6A633422D7A}" type="presParOf" srcId="{2B657394-940A-436D-86E9-66FDDA64CCCA}" destId="{B61C884D-D8E9-4D8E-BC86-0D79DEDEE0B7}" srcOrd="8" destOrd="0" presId="urn:microsoft.com/office/officeart/2008/layout/SquareAccentList"/>
    <dgm:cxn modelId="{3F8DDA1B-8B04-48CF-B6C2-0DD5B7352B1F}" type="presParOf" srcId="{B61C884D-D8E9-4D8E-BC86-0D79DEDEE0B7}" destId="{660EC063-F6E5-44E8-BC51-D9338BC54A02}" srcOrd="0" destOrd="0" presId="urn:microsoft.com/office/officeart/2008/layout/SquareAccentList"/>
    <dgm:cxn modelId="{0512C6DE-D723-48D2-8764-9952D15EDD3A}" type="presParOf" srcId="{B61C884D-D8E9-4D8E-BC86-0D79DEDEE0B7}" destId="{4ED733CB-DC0E-45EC-8209-94508F314B92}" srcOrd="1" destOrd="0" presId="urn:microsoft.com/office/officeart/2008/layout/SquareAccentList"/>
    <dgm:cxn modelId="{F7EC7307-6814-432C-A8C4-CD0E4C4FAA50}" type="presParOf" srcId="{2B657394-940A-436D-86E9-66FDDA64CCCA}" destId="{523B16E0-DCB6-480D-9B58-EAAEA6C54032}" srcOrd="9" destOrd="0" presId="urn:microsoft.com/office/officeart/2008/layout/SquareAccentList"/>
    <dgm:cxn modelId="{38F8ED25-1201-4F22-8CEC-AF4EF9E279BB}" type="presParOf" srcId="{523B16E0-DCB6-480D-9B58-EAAEA6C54032}" destId="{B11C5D8A-CCD5-4D90-BBDE-1ADED145E57C}" srcOrd="0" destOrd="0" presId="urn:microsoft.com/office/officeart/2008/layout/SquareAccentList"/>
    <dgm:cxn modelId="{96E7D56C-B7C9-4894-8CBE-D7366A9C752C}" type="presParOf" srcId="{523B16E0-DCB6-480D-9B58-EAAEA6C54032}" destId="{318808AC-6345-4C34-B03D-CD048562518A}" srcOrd="1" destOrd="0" presId="urn:microsoft.com/office/officeart/2008/layout/SquareAccentList"/>
    <dgm:cxn modelId="{1FE7F317-92D0-41C8-8E28-F10706E73CD4}" type="presParOf" srcId="{2B657394-940A-436D-86E9-66FDDA64CCCA}" destId="{C65A5748-102A-4C61-AB22-838DBBE15E3F}" srcOrd="10" destOrd="0" presId="urn:microsoft.com/office/officeart/2008/layout/SquareAccentList"/>
    <dgm:cxn modelId="{EA3FD88F-53C4-438C-A29A-E519ECF4C433}" type="presParOf" srcId="{C65A5748-102A-4C61-AB22-838DBBE15E3F}" destId="{578AB67D-0D45-40BE-9014-972D60C77427}" srcOrd="0" destOrd="0" presId="urn:microsoft.com/office/officeart/2008/layout/SquareAccentList"/>
    <dgm:cxn modelId="{7386B5B4-4926-4334-AB61-A50B0396EB7A}" type="presParOf" srcId="{C65A5748-102A-4C61-AB22-838DBBE15E3F}" destId="{3A941304-E4CB-44D4-BA78-ED969E856535}" srcOrd="1" destOrd="0" presId="urn:microsoft.com/office/officeart/2008/layout/SquareAccentList"/>
    <dgm:cxn modelId="{C8F47EC9-48A8-4D35-981D-6D7A9B2484D1}" type="presParOf" srcId="{34B754B8-8119-41C2-AF59-56B39BCB9CF6}" destId="{F89AF3CB-DBFD-4A72-9233-67931CF8C7BD}" srcOrd="4" destOrd="0" presId="urn:microsoft.com/office/officeart/2008/layout/SquareAccentList"/>
    <dgm:cxn modelId="{F5B92FDA-2AF6-4799-B539-48E5C46A625A}" type="presParOf" srcId="{F89AF3CB-DBFD-4A72-9233-67931CF8C7BD}" destId="{00F6C6BD-E9C3-4B5D-9D1D-3B4A7C8CF498}" srcOrd="0" destOrd="0" presId="urn:microsoft.com/office/officeart/2008/layout/SquareAccentList"/>
    <dgm:cxn modelId="{2CD2FB16-4632-4011-AB9D-020377AC263E}" type="presParOf" srcId="{00F6C6BD-E9C3-4B5D-9D1D-3B4A7C8CF498}" destId="{56DAB62D-0005-4776-BA20-FC67727F3382}" srcOrd="0" destOrd="0" presId="urn:microsoft.com/office/officeart/2008/layout/SquareAccentList"/>
    <dgm:cxn modelId="{4967E8D2-E131-4226-859A-7CAA4589AB2E}" type="presParOf" srcId="{00F6C6BD-E9C3-4B5D-9D1D-3B4A7C8CF498}" destId="{4B25C6E7-CC7B-481D-A4C5-46A65616DAC4}" srcOrd="1" destOrd="0" presId="urn:microsoft.com/office/officeart/2008/layout/SquareAccentList"/>
    <dgm:cxn modelId="{E0A70922-5851-4C9B-8101-CCC869171CC5}" type="presParOf" srcId="{00F6C6BD-E9C3-4B5D-9D1D-3B4A7C8CF498}" destId="{00493526-4A6A-4294-AA8F-B9BB7C119897}" srcOrd="2" destOrd="0" presId="urn:microsoft.com/office/officeart/2008/layout/SquareAccentList"/>
    <dgm:cxn modelId="{5FAD0B25-85F1-49A7-8B11-8D7820472A48}" type="presParOf" srcId="{F89AF3CB-DBFD-4A72-9233-67931CF8C7BD}" destId="{436DE99D-C864-4031-943E-D28E3AA9725A}" srcOrd="1" destOrd="0" presId="urn:microsoft.com/office/officeart/2008/layout/SquareAccentList"/>
    <dgm:cxn modelId="{8AA388AA-C309-4498-980C-5805B4E88BCE}" type="presParOf" srcId="{436DE99D-C864-4031-943E-D28E3AA9725A}" destId="{653E2667-D9FB-4074-A795-F5D8D5047748}" srcOrd="0" destOrd="0" presId="urn:microsoft.com/office/officeart/2008/layout/SquareAccentList"/>
    <dgm:cxn modelId="{DC67F8C3-D57C-4C16-9766-C0934B567D65}" type="presParOf" srcId="{653E2667-D9FB-4074-A795-F5D8D5047748}" destId="{26EC033E-5D06-499D-8484-1DDC90E23C41}" srcOrd="0" destOrd="0" presId="urn:microsoft.com/office/officeart/2008/layout/SquareAccentList"/>
    <dgm:cxn modelId="{EC453C03-B4ED-42FE-BCD8-9E14BCBE0B22}" type="presParOf" srcId="{653E2667-D9FB-4074-A795-F5D8D5047748}" destId="{DD242772-1C25-4983-A706-AB65F6D52175}" srcOrd="1" destOrd="0" presId="urn:microsoft.com/office/officeart/2008/layout/SquareAccentList"/>
    <dgm:cxn modelId="{C4979557-9709-433D-B231-C73BAF960E2F}" type="presParOf" srcId="{436DE99D-C864-4031-943E-D28E3AA9725A}" destId="{0FA4F396-C44D-496D-943F-4319E7389169}" srcOrd="1" destOrd="0" presId="urn:microsoft.com/office/officeart/2008/layout/SquareAccentList"/>
    <dgm:cxn modelId="{56E1948B-E416-4814-BC0F-FA665AAB36CB}" type="presParOf" srcId="{0FA4F396-C44D-496D-943F-4319E7389169}" destId="{C4F9907A-D89F-4F48-AB40-91BDB960AA12}" srcOrd="0" destOrd="0" presId="urn:microsoft.com/office/officeart/2008/layout/SquareAccentList"/>
    <dgm:cxn modelId="{31316D73-1C75-4EB2-9756-FF6C9A0A41A5}" type="presParOf" srcId="{0FA4F396-C44D-496D-943F-4319E7389169}" destId="{1939EACB-8484-4E06-A275-F603E91C82F9}" srcOrd="1" destOrd="0" presId="urn:microsoft.com/office/officeart/2008/layout/SquareAccentList"/>
    <dgm:cxn modelId="{B5F282B7-CFE8-4E1D-8B19-2EA9B726943B}" type="presParOf" srcId="{436DE99D-C864-4031-943E-D28E3AA9725A}" destId="{CDF0D482-DB88-498B-A86D-4917FDA71018}" srcOrd="2" destOrd="0" presId="urn:microsoft.com/office/officeart/2008/layout/SquareAccentList"/>
    <dgm:cxn modelId="{DD2ECAA3-C0D5-4F51-ABDF-F14DDCE187E9}" type="presParOf" srcId="{CDF0D482-DB88-498B-A86D-4917FDA71018}" destId="{0CA9C9E3-07D7-491D-B434-E4F84211A258}" srcOrd="0" destOrd="0" presId="urn:microsoft.com/office/officeart/2008/layout/SquareAccentList"/>
    <dgm:cxn modelId="{973349AB-7E82-40DC-9D91-F9C21B3D5849}" type="presParOf" srcId="{CDF0D482-DB88-498B-A86D-4917FDA71018}" destId="{A92CC46B-7432-4F5A-8991-E7C5D2455BDA}" srcOrd="1" destOrd="0" presId="urn:microsoft.com/office/officeart/2008/layout/SquareAccentList"/>
    <dgm:cxn modelId="{66FE4174-E89C-4F1D-B0B1-4A4FFA826909}" type="presParOf" srcId="{436DE99D-C864-4031-943E-D28E3AA9725A}" destId="{410A9A1B-7A0D-444F-98E9-519FBFA678A8}" srcOrd="3" destOrd="0" presId="urn:microsoft.com/office/officeart/2008/layout/SquareAccentList"/>
    <dgm:cxn modelId="{BA28E960-7F0E-4530-9BF0-841F857C7D07}" type="presParOf" srcId="{410A9A1B-7A0D-444F-98E9-519FBFA678A8}" destId="{51A9647D-70E0-41A6-B65B-1715EFEBC8CF}" srcOrd="0" destOrd="0" presId="urn:microsoft.com/office/officeart/2008/layout/SquareAccentList"/>
    <dgm:cxn modelId="{B1DC4332-A3DE-497D-A866-4FAC6E897B82}" type="presParOf" srcId="{410A9A1B-7A0D-444F-98E9-519FBFA678A8}" destId="{C5EBC1B4-D905-4E85-96C9-9A27020ED68F}" srcOrd="1" destOrd="0" presId="urn:microsoft.com/office/officeart/2008/layout/SquareAccentList"/>
    <dgm:cxn modelId="{95F9B6C6-B048-43CA-A1A9-0FD218F81565}" type="presParOf" srcId="{436DE99D-C864-4031-943E-D28E3AA9725A}" destId="{9E8C8E8D-8022-445B-80F7-4F7CF036ECA5}" srcOrd="4" destOrd="0" presId="urn:microsoft.com/office/officeart/2008/layout/SquareAccentList"/>
    <dgm:cxn modelId="{CEA02D92-D42C-4C06-965B-0D73D7FEAA0A}" type="presParOf" srcId="{9E8C8E8D-8022-445B-80F7-4F7CF036ECA5}" destId="{A8EC3FF5-30C6-4BFD-A711-2031D339D20F}" srcOrd="0" destOrd="0" presId="urn:microsoft.com/office/officeart/2008/layout/SquareAccentList"/>
    <dgm:cxn modelId="{F7DAE781-9C39-4DC8-98BF-7712ABB1CE03}" type="presParOf" srcId="{9E8C8E8D-8022-445B-80F7-4F7CF036ECA5}" destId="{B8DC5A69-3365-4214-9035-C9A51AA96FA2}" srcOrd="1" destOrd="0" presId="urn:microsoft.com/office/officeart/2008/layout/SquareAccentList"/>
    <dgm:cxn modelId="{0FF67E62-6674-4B43-B182-530D8C422647}" type="presParOf" srcId="{436DE99D-C864-4031-943E-D28E3AA9725A}" destId="{872EF0B1-B8A9-4642-81F0-1DE29AF5FB33}" srcOrd="5" destOrd="0" presId="urn:microsoft.com/office/officeart/2008/layout/SquareAccentList"/>
    <dgm:cxn modelId="{1AF289B8-3411-48F7-A088-119C46D7F6F3}" type="presParOf" srcId="{872EF0B1-B8A9-4642-81F0-1DE29AF5FB33}" destId="{B3A947EB-6345-45FC-B651-9270EFED70C9}" srcOrd="0" destOrd="0" presId="urn:microsoft.com/office/officeart/2008/layout/SquareAccentList"/>
    <dgm:cxn modelId="{EB057A3C-CE2F-4892-BD3C-4976E41EE378}" type="presParOf" srcId="{872EF0B1-B8A9-4642-81F0-1DE29AF5FB33}" destId="{3A28C250-D5EA-4B26-A552-83A47396AA58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B8B1172-9B18-42B9-A68E-EEF87925F79D}" type="doc">
      <dgm:prSet loTypeId="urn:microsoft.com/office/officeart/2005/8/layout/lProcess2" loCatId="list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zh-CN" altLang="en-US"/>
        </a:p>
      </dgm:t>
    </dgm:pt>
    <dgm:pt modelId="{CBBA6AB8-D698-44DE-BCC9-B7AE47755EBA}">
      <dgm:prSet phldrT="[文本]"/>
      <dgm:spPr/>
      <dgm:t>
        <a:bodyPr/>
        <a:lstStyle/>
        <a:p>
          <a:r>
            <a:rPr lang="en-US" altLang="zh-CN" dirty="0" smtClean="0"/>
            <a:t>1</a:t>
          </a:r>
          <a:endParaRPr lang="zh-CN" altLang="en-US" dirty="0"/>
        </a:p>
      </dgm:t>
    </dgm:pt>
    <dgm:pt modelId="{3254DAC8-72F2-4751-858D-7A608A961DB8}" type="parTrans" cxnId="{48DC25E2-60AC-4C8D-BBA5-010DA48007B4}">
      <dgm:prSet/>
      <dgm:spPr/>
      <dgm:t>
        <a:bodyPr/>
        <a:lstStyle/>
        <a:p>
          <a:endParaRPr lang="zh-CN" altLang="en-US"/>
        </a:p>
      </dgm:t>
    </dgm:pt>
    <dgm:pt modelId="{1D04E626-FAEC-479B-B0E1-8885583E3407}" type="sibTrans" cxnId="{48DC25E2-60AC-4C8D-BBA5-010DA48007B4}">
      <dgm:prSet/>
      <dgm:spPr/>
      <dgm:t>
        <a:bodyPr/>
        <a:lstStyle/>
        <a:p>
          <a:endParaRPr lang="zh-CN" altLang="en-US"/>
        </a:p>
      </dgm:t>
    </dgm:pt>
    <dgm:pt modelId="{6881B600-7CC3-4030-A4EC-0B2057E89751}">
      <dgm:prSet phldrT="[文本]"/>
      <dgm:spPr/>
      <dgm:t>
        <a:bodyPr/>
        <a:lstStyle/>
        <a:p>
          <a:r>
            <a:rPr lang="zh-CN" altLang="en-US" dirty="0" smtClean="0"/>
            <a:t>系统规划</a:t>
          </a:r>
          <a:endParaRPr lang="zh-CN" altLang="en-US" dirty="0"/>
        </a:p>
      </dgm:t>
    </dgm:pt>
    <dgm:pt modelId="{083A07B4-504D-4CF4-92E7-5BBCBF4E6AC4}" type="parTrans" cxnId="{38ED4451-6640-4DB7-9520-C01FE080AFE3}">
      <dgm:prSet/>
      <dgm:spPr/>
      <dgm:t>
        <a:bodyPr/>
        <a:lstStyle/>
        <a:p>
          <a:endParaRPr lang="zh-CN" altLang="en-US"/>
        </a:p>
      </dgm:t>
    </dgm:pt>
    <dgm:pt modelId="{81705EB4-01B6-4894-BA06-D762F3BCF300}" type="sibTrans" cxnId="{38ED4451-6640-4DB7-9520-C01FE080AFE3}">
      <dgm:prSet/>
      <dgm:spPr/>
      <dgm:t>
        <a:bodyPr/>
        <a:lstStyle/>
        <a:p>
          <a:endParaRPr lang="zh-CN" altLang="en-US"/>
        </a:p>
      </dgm:t>
    </dgm:pt>
    <dgm:pt modelId="{C404DC6A-B10C-4EBE-A1E7-23E2587FC493}">
      <dgm:prSet phldrT="[文本]"/>
      <dgm:spPr/>
      <dgm:t>
        <a:bodyPr/>
        <a:lstStyle/>
        <a:p>
          <a:r>
            <a:rPr lang="en-US" altLang="zh-CN" dirty="0" smtClean="0"/>
            <a:t>2</a:t>
          </a:r>
          <a:endParaRPr lang="zh-CN" altLang="en-US" dirty="0"/>
        </a:p>
      </dgm:t>
    </dgm:pt>
    <dgm:pt modelId="{48096826-33DD-44E2-87DA-36248AAA091A}" type="parTrans" cxnId="{3029F849-0261-4950-A069-C5A508593E99}">
      <dgm:prSet/>
      <dgm:spPr/>
      <dgm:t>
        <a:bodyPr/>
        <a:lstStyle/>
        <a:p>
          <a:endParaRPr lang="zh-CN" altLang="en-US"/>
        </a:p>
      </dgm:t>
    </dgm:pt>
    <dgm:pt modelId="{0E43277E-BC55-4281-8A85-330FC14C52D0}" type="sibTrans" cxnId="{3029F849-0261-4950-A069-C5A508593E99}">
      <dgm:prSet/>
      <dgm:spPr/>
      <dgm:t>
        <a:bodyPr/>
        <a:lstStyle/>
        <a:p>
          <a:endParaRPr lang="zh-CN" altLang="en-US"/>
        </a:p>
      </dgm:t>
    </dgm:pt>
    <dgm:pt modelId="{3F65BA2F-7AF1-4AF7-92CF-66C0E33AEF68}">
      <dgm:prSet phldrT="[文本]"/>
      <dgm:spPr/>
      <dgm:t>
        <a:bodyPr/>
        <a:lstStyle/>
        <a:p>
          <a:r>
            <a:rPr lang="zh-CN" altLang="en-US" dirty="0" smtClean="0"/>
            <a:t>系统设计</a:t>
          </a:r>
          <a:endParaRPr lang="zh-CN" altLang="en-US" dirty="0"/>
        </a:p>
      </dgm:t>
    </dgm:pt>
    <dgm:pt modelId="{F669ECB1-6A79-4F24-92C5-677050C72A85}" type="parTrans" cxnId="{B5FFD166-834F-44ED-8C2B-F7CD14A0D0F6}">
      <dgm:prSet/>
      <dgm:spPr/>
      <dgm:t>
        <a:bodyPr/>
        <a:lstStyle/>
        <a:p>
          <a:endParaRPr lang="zh-CN" altLang="en-US"/>
        </a:p>
      </dgm:t>
    </dgm:pt>
    <dgm:pt modelId="{74AD7937-4E81-430B-96E9-331079B125E7}" type="sibTrans" cxnId="{B5FFD166-834F-44ED-8C2B-F7CD14A0D0F6}">
      <dgm:prSet/>
      <dgm:spPr/>
      <dgm:t>
        <a:bodyPr/>
        <a:lstStyle/>
        <a:p>
          <a:endParaRPr lang="zh-CN" altLang="en-US"/>
        </a:p>
      </dgm:t>
    </dgm:pt>
    <dgm:pt modelId="{BDA1406D-73BC-492F-831E-C8D785F9C090}">
      <dgm:prSet phldrT="[文本]"/>
      <dgm:spPr/>
      <dgm:t>
        <a:bodyPr/>
        <a:lstStyle/>
        <a:p>
          <a:r>
            <a:rPr lang="en-US" altLang="zh-CN" dirty="0" smtClean="0"/>
            <a:t>3</a:t>
          </a:r>
          <a:endParaRPr lang="zh-CN" altLang="en-US" dirty="0"/>
        </a:p>
      </dgm:t>
    </dgm:pt>
    <dgm:pt modelId="{1AF66095-56F9-4F46-83FE-919C2F3FB45A}" type="parTrans" cxnId="{50DDA473-5E7A-47EB-BC06-F7EB6DE85377}">
      <dgm:prSet/>
      <dgm:spPr/>
      <dgm:t>
        <a:bodyPr/>
        <a:lstStyle/>
        <a:p>
          <a:endParaRPr lang="zh-CN" altLang="en-US"/>
        </a:p>
      </dgm:t>
    </dgm:pt>
    <dgm:pt modelId="{AC2C9770-7AEB-4DE2-B486-441B5219E248}" type="sibTrans" cxnId="{50DDA473-5E7A-47EB-BC06-F7EB6DE85377}">
      <dgm:prSet/>
      <dgm:spPr/>
      <dgm:t>
        <a:bodyPr/>
        <a:lstStyle/>
        <a:p>
          <a:endParaRPr lang="zh-CN" altLang="en-US"/>
        </a:p>
      </dgm:t>
    </dgm:pt>
    <dgm:pt modelId="{38E85C54-B9CE-4E74-A165-09185A730ED0}">
      <dgm:prSet phldrT="[文本]"/>
      <dgm:spPr/>
      <dgm:t>
        <a:bodyPr/>
        <a:lstStyle/>
        <a:p>
          <a:r>
            <a:rPr lang="zh-CN" altLang="en-US" dirty="0" smtClean="0"/>
            <a:t>模块开发</a:t>
          </a:r>
          <a:endParaRPr lang="zh-CN" altLang="en-US" dirty="0"/>
        </a:p>
      </dgm:t>
    </dgm:pt>
    <dgm:pt modelId="{359C5C1B-7546-4513-B6BD-62CFA4169E07}" type="parTrans" cxnId="{31B99DCB-C5B8-4135-B0EC-F0FAA5FBA9C4}">
      <dgm:prSet/>
      <dgm:spPr/>
      <dgm:t>
        <a:bodyPr/>
        <a:lstStyle/>
        <a:p>
          <a:endParaRPr lang="zh-CN" altLang="en-US"/>
        </a:p>
      </dgm:t>
    </dgm:pt>
    <dgm:pt modelId="{4F523098-2985-422D-B267-4A113F793EEC}" type="sibTrans" cxnId="{31B99DCB-C5B8-4135-B0EC-F0FAA5FBA9C4}">
      <dgm:prSet/>
      <dgm:spPr/>
      <dgm:t>
        <a:bodyPr/>
        <a:lstStyle/>
        <a:p>
          <a:endParaRPr lang="zh-CN" altLang="en-US"/>
        </a:p>
      </dgm:t>
    </dgm:pt>
    <dgm:pt modelId="{C09042C9-DDE0-4A42-BC97-8BC34F86B2DA}">
      <dgm:prSet phldrT="[文本]"/>
      <dgm:spPr/>
      <dgm:t>
        <a:bodyPr/>
        <a:lstStyle/>
        <a:p>
          <a:r>
            <a:rPr lang="zh-CN" altLang="en-US" dirty="0" smtClean="0"/>
            <a:t>系统集成</a:t>
          </a:r>
          <a:endParaRPr lang="zh-CN" altLang="en-US" dirty="0"/>
        </a:p>
      </dgm:t>
    </dgm:pt>
    <dgm:pt modelId="{1770803C-DBB3-46A0-BD11-7D86A282F54F}" type="parTrans" cxnId="{B2967D50-6037-42CC-ABF0-838B7CFD51C4}">
      <dgm:prSet/>
      <dgm:spPr/>
      <dgm:t>
        <a:bodyPr/>
        <a:lstStyle/>
        <a:p>
          <a:endParaRPr lang="zh-CN" altLang="en-US"/>
        </a:p>
      </dgm:t>
    </dgm:pt>
    <dgm:pt modelId="{C781B8FF-25DC-4D87-950B-8F6298764279}" type="sibTrans" cxnId="{B2967D50-6037-42CC-ABF0-838B7CFD51C4}">
      <dgm:prSet/>
      <dgm:spPr/>
      <dgm:t>
        <a:bodyPr/>
        <a:lstStyle/>
        <a:p>
          <a:endParaRPr lang="zh-CN" altLang="en-US"/>
        </a:p>
      </dgm:t>
    </dgm:pt>
    <dgm:pt modelId="{128A07DE-F9FE-43B6-B4FA-F0D0D41222FD}">
      <dgm:prSet phldrT="[文本]"/>
      <dgm:spPr/>
      <dgm:t>
        <a:bodyPr/>
        <a:lstStyle/>
        <a:p>
          <a:r>
            <a:rPr lang="en-US" altLang="zh-CN" dirty="0" smtClean="0"/>
            <a:t>4</a:t>
          </a:r>
          <a:endParaRPr lang="zh-CN" altLang="en-US" dirty="0"/>
        </a:p>
      </dgm:t>
    </dgm:pt>
    <dgm:pt modelId="{F95033CA-9303-4F68-A3BD-4B9117D69AF1}" type="parTrans" cxnId="{4936BA46-188F-4F7D-9FA4-0238B106D291}">
      <dgm:prSet/>
      <dgm:spPr/>
      <dgm:t>
        <a:bodyPr/>
        <a:lstStyle/>
        <a:p>
          <a:endParaRPr lang="zh-CN" altLang="en-US"/>
        </a:p>
      </dgm:t>
    </dgm:pt>
    <dgm:pt modelId="{42220459-80C3-4DC1-9A45-D012A133D307}" type="sibTrans" cxnId="{4936BA46-188F-4F7D-9FA4-0238B106D291}">
      <dgm:prSet/>
      <dgm:spPr/>
      <dgm:t>
        <a:bodyPr/>
        <a:lstStyle/>
        <a:p>
          <a:endParaRPr lang="zh-CN" altLang="en-US"/>
        </a:p>
      </dgm:t>
    </dgm:pt>
    <dgm:pt modelId="{B77C37FC-1820-4BDA-B9EB-CBA280ACEAEB}">
      <dgm:prSet phldrT="[文本]"/>
      <dgm:spPr/>
      <dgm:t>
        <a:bodyPr/>
        <a:lstStyle/>
        <a:p>
          <a:r>
            <a:rPr lang="zh-CN" altLang="en-US" dirty="0" smtClean="0"/>
            <a:t>模块开发</a:t>
          </a:r>
          <a:endParaRPr lang="zh-CN" altLang="en-US" dirty="0"/>
        </a:p>
      </dgm:t>
    </dgm:pt>
    <dgm:pt modelId="{342F262E-B304-4682-B579-64536EB4EBDD}" type="parTrans" cxnId="{D84F7489-5F41-42B1-B94B-5BDF49EE3C1B}">
      <dgm:prSet/>
      <dgm:spPr/>
      <dgm:t>
        <a:bodyPr/>
        <a:lstStyle/>
        <a:p>
          <a:endParaRPr lang="zh-CN" altLang="en-US"/>
        </a:p>
      </dgm:t>
    </dgm:pt>
    <dgm:pt modelId="{B85394C0-F713-4796-8629-443B45040986}" type="sibTrans" cxnId="{D84F7489-5F41-42B1-B94B-5BDF49EE3C1B}">
      <dgm:prSet/>
      <dgm:spPr/>
      <dgm:t>
        <a:bodyPr/>
        <a:lstStyle/>
        <a:p>
          <a:endParaRPr lang="zh-CN" altLang="en-US"/>
        </a:p>
      </dgm:t>
    </dgm:pt>
    <dgm:pt modelId="{8620006F-25DE-4406-AFFE-D4A8B038F8D7}">
      <dgm:prSet phldrT="[文本]"/>
      <dgm:spPr/>
      <dgm:t>
        <a:bodyPr/>
        <a:lstStyle/>
        <a:p>
          <a:r>
            <a:rPr lang="en-US" altLang="zh-CN" dirty="0" smtClean="0"/>
            <a:t>5</a:t>
          </a:r>
          <a:endParaRPr lang="zh-CN" altLang="en-US" dirty="0"/>
        </a:p>
      </dgm:t>
    </dgm:pt>
    <dgm:pt modelId="{52C981A2-BCE1-41FD-8FB0-3F7D57EF8D83}" type="parTrans" cxnId="{A1B6EA0B-0C37-41AA-BBE6-D0C93AF2D77D}">
      <dgm:prSet/>
      <dgm:spPr/>
      <dgm:t>
        <a:bodyPr/>
        <a:lstStyle/>
        <a:p>
          <a:endParaRPr lang="zh-CN" altLang="en-US"/>
        </a:p>
      </dgm:t>
    </dgm:pt>
    <dgm:pt modelId="{02258DC3-9886-4FEE-AB34-F24ED7370A5E}" type="sibTrans" cxnId="{A1B6EA0B-0C37-41AA-BBE6-D0C93AF2D77D}">
      <dgm:prSet/>
      <dgm:spPr/>
      <dgm:t>
        <a:bodyPr/>
        <a:lstStyle/>
        <a:p>
          <a:endParaRPr lang="zh-CN" altLang="en-US"/>
        </a:p>
      </dgm:t>
    </dgm:pt>
    <dgm:pt modelId="{1640B3B8-7F92-47D5-B38B-BDE974FDCE18}">
      <dgm:prSet phldrT="[文本]"/>
      <dgm:spPr/>
      <dgm:t>
        <a:bodyPr/>
        <a:lstStyle/>
        <a:p>
          <a:r>
            <a:rPr lang="zh-CN" altLang="en-US" dirty="0" smtClean="0"/>
            <a:t>模块开发</a:t>
          </a:r>
          <a:endParaRPr lang="zh-CN" altLang="en-US" dirty="0"/>
        </a:p>
      </dgm:t>
    </dgm:pt>
    <dgm:pt modelId="{0CE0499D-8AB6-44BD-8513-CCDDEA6FE67A}" type="parTrans" cxnId="{D76B49B0-DD77-4211-AEC0-0F31D5EB901B}">
      <dgm:prSet/>
      <dgm:spPr/>
      <dgm:t>
        <a:bodyPr/>
        <a:lstStyle/>
        <a:p>
          <a:endParaRPr lang="zh-CN" altLang="en-US"/>
        </a:p>
      </dgm:t>
    </dgm:pt>
    <dgm:pt modelId="{8CB2A5B1-F176-4073-A5D2-5E4C87630B06}" type="sibTrans" cxnId="{D76B49B0-DD77-4211-AEC0-0F31D5EB901B}">
      <dgm:prSet/>
      <dgm:spPr/>
      <dgm:t>
        <a:bodyPr/>
        <a:lstStyle/>
        <a:p>
          <a:endParaRPr lang="zh-CN" altLang="en-US"/>
        </a:p>
      </dgm:t>
    </dgm:pt>
    <dgm:pt modelId="{E0A3891D-65A5-4A80-85C6-2CE7BAB16786}">
      <dgm:prSet phldrT="[文本]"/>
      <dgm:spPr/>
      <dgm:t>
        <a:bodyPr/>
        <a:lstStyle/>
        <a:p>
          <a:r>
            <a:rPr lang="en-US" altLang="zh-CN" dirty="0" smtClean="0"/>
            <a:t>6</a:t>
          </a:r>
          <a:endParaRPr lang="zh-CN" altLang="en-US" dirty="0"/>
        </a:p>
      </dgm:t>
    </dgm:pt>
    <dgm:pt modelId="{89CD7093-212D-4F16-9B4F-32B28C509A82}" type="parTrans" cxnId="{33F6D515-1FFF-4B5F-87D2-C24E92725E6C}">
      <dgm:prSet/>
      <dgm:spPr/>
      <dgm:t>
        <a:bodyPr/>
        <a:lstStyle/>
        <a:p>
          <a:endParaRPr lang="zh-CN" altLang="en-US"/>
        </a:p>
      </dgm:t>
    </dgm:pt>
    <dgm:pt modelId="{BAAE1A20-40B5-414D-A9DF-328BB8B0C3A1}" type="sibTrans" cxnId="{33F6D515-1FFF-4B5F-87D2-C24E92725E6C}">
      <dgm:prSet/>
      <dgm:spPr/>
      <dgm:t>
        <a:bodyPr/>
        <a:lstStyle/>
        <a:p>
          <a:endParaRPr lang="zh-CN" altLang="en-US"/>
        </a:p>
      </dgm:t>
    </dgm:pt>
    <dgm:pt modelId="{E4FB6122-C63D-4690-9AFE-78F2D248D13A}">
      <dgm:prSet phldrT="[文本]"/>
      <dgm:spPr/>
      <dgm:t>
        <a:bodyPr/>
        <a:lstStyle/>
        <a:p>
          <a:r>
            <a:rPr lang="zh-CN" altLang="en-US" dirty="0" smtClean="0"/>
            <a:t>模块开发</a:t>
          </a:r>
          <a:endParaRPr lang="zh-CN" altLang="en-US" dirty="0"/>
        </a:p>
      </dgm:t>
    </dgm:pt>
    <dgm:pt modelId="{6650DE03-7CFA-4503-993C-9D8AE0A4BC00}" type="parTrans" cxnId="{DFE47EF8-B9E0-4B4B-89B0-460036DC94A4}">
      <dgm:prSet/>
      <dgm:spPr/>
      <dgm:t>
        <a:bodyPr/>
        <a:lstStyle/>
        <a:p>
          <a:endParaRPr lang="zh-CN" altLang="en-US"/>
        </a:p>
      </dgm:t>
    </dgm:pt>
    <dgm:pt modelId="{DAE20F82-8432-42AE-A196-C2592E20770E}" type="sibTrans" cxnId="{DFE47EF8-B9E0-4B4B-89B0-460036DC94A4}">
      <dgm:prSet/>
      <dgm:spPr/>
      <dgm:t>
        <a:bodyPr/>
        <a:lstStyle/>
        <a:p>
          <a:endParaRPr lang="zh-CN" altLang="en-US"/>
        </a:p>
      </dgm:t>
    </dgm:pt>
    <dgm:pt modelId="{97FB8978-5B53-49AC-84E5-5D817CDB70D6}">
      <dgm:prSet phldrT="[文本]"/>
      <dgm:spPr/>
      <dgm:t>
        <a:bodyPr/>
        <a:lstStyle/>
        <a:p>
          <a:r>
            <a:rPr lang="en-US" altLang="zh-CN" dirty="0" smtClean="0"/>
            <a:t>7</a:t>
          </a:r>
          <a:endParaRPr lang="zh-CN" altLang="en-US" dirty="0"/>
        </a:p>
      </dgm:t>
    </dgm:pt>
    <dgm:pt modelId="{FBEE003D-4AE9-4092-A621-4CDED079072B}" type="parTrans" cxnId="{C7F0D34C-14A4-4918-A828-D85E962C0F90}">
      <dgm:prSet/>
      <dgm:spPr/>
      <dgm:t>
        <a:bodyPr/>
        <a:lstStyle/>
        <a:p>
          <a:endParaRPr lang="zh-CN" altLang="en-US"/>
        </a:p>
      </dgm:t>
    </dgm:pt>
    <dgm:pt modelId="{37FDBCB6-4A08-4855-A62E-10E6ED1D89F0}" type="sibTrans" cxnId="{C7F0D34C-14A4-4918-A828-D85E962C0F90}">
      <dgm:prSet/>
      <dgm:spPr/>
      <dgm:t>
        <a:bodyPr/>
        <a:lstStyle/>
        <a:p>
          <a:endParaRPr lang="zh-CN" altLang="en-US"/>
        </a:p>
      </dgm:t>
    </dgm:pt>
    <dgm:pt modelId="{AD300418-7898-4A6F-81AD-A0BC635E1BC7}">
      <dgm:prSet phldrT="[文本]"/>
      <dgm:spPr/>
      <dgm:t>
        <a:bodyPr/>
        <a:lstStyle/>
        <a:p>
          <a:r>
            <a:rPr lang="zh-CN" altLang="en-US" dirty="0" smtClean="0"/>
            <a:t>测试汇报</a:t>
          </a:r>
          <a:endParaRPr lang="zh-CN" altLang="en-US" dirty="0"/>
        </a:p>
      </dgm:t>
    </dgm:pt>
    <dgm:pt modelId="{4B3232D9-C14B-49E5-B6CF-91C5F236A4B5}" type="parTrans" cxnId="{B9DB49E4-FF60-489F-98DB-47398C7786B1}">
      <dgm:prSet/>
      <dgm:spPr/>
      <dgm:t>
        <a:bodyPr/>
        <a:lstStyle/>
        <a:p>
          <a:endParaRPr lang="zh-CN" altLang="en-US"/>
        </a:p>
      </dgm:t>
    </dgm:pt>
    <dgm:pt modelId="{DE4A8B68-15D4-45E8-8272-14C34CA0B858}" type="sibTrans" cxnId="{B9DB49E4-FF60-489F-98DB-47398C7786B1}">
      <dgm:prSet/>
      <dgm:spPr/>
      <dgm:t>
        <a:bodyPr/>
        <a:lstStyle/>
        <a:p>
          <a:endParaRPr lang="zh-CN" altLang="en-US"/>
        </a:p>
      </dgm:t>
    </dgm:pt>
    <dgm:pt modelId="{A007C23C-2BD8-4969-B066-E0E47F9440B5}">
      <dgm:prSet phldrT="[文本]"/>
      <dgm:spPr/>
      <dgm:t>
        <a:bodyPr/>
        <a:lstStyle/>
        <a:p>
          <a:r>
            <a:rPr lang="en-US" altLang="zh-CN" dirty="0" smtClean="0"/>
            <a:t>8</a:t>
          </a:r>
          <a:endParaRPr lang="zh-CN" altLang="en-US" dirty="0"/>
        </a:p>
      </dgm:t>
    </dgm:pt>
    <dgm:pt modelId="{416E0546-6526-4651-975F-69DC67AAEA15}" type="parTrans" cxnId="{5D35652C-EEC2-41C6-B900-7F6C3B7E8825}">
      <dgm:prSet/>
      <dgm:spPr/>
      <dgm:t>
        <a:bodyPr/>
        <a:lstStyle/>
        <a:p>
          <a:endParaRPr lang="zh-CN" altLang="en-US"/>
        </a:p>
      </dgm:t>
    </dgm:pt>
    <dgm:pt modelId="{4D6205EB-FC92-4D0D-B0B8-FC4278E928AA}" type="sibTrans" cxnId="{5D35652C-EEC2-41C6-B900-7F6C3B7E8825}">
      <dgm:prSet/>
      <dgm:spPr/>
      <dgm:t>
        <a:bodyPr/>
        <a:lstStyle/>
        <a:p>
          <a:endParaRPr lang="zh-CN" altLang="en-US"/>
        </a:p>
      </dgm:t>
    </dgm:pt>
    <dgm:pt modelId="{0550B2C8-9C8B-4E87-862F-DC3510EFAD2A}">
      <dgm:prSet phldrT="[文本]"/>
      <dgm:spPr/>
      <dgm:t>
        <a:bodyPr/>
        <a:lstStyle/>
        <a:p>
          <a:r>
            <a:rPr lang="zh-CN" altLang="en-US" dirty="0" smtClean="0"/>
            <a:t>需求分析</a:t>
          </a:r>
          <a:endParaRPr lang="zh-CN" altLang="en-US" dirty="0"/>
        </a:p>
      </dgm:t>
    </dgm:pt>
    <dgm:pt modelId="{540644FF-18F0-40D2-8704-7D775D391D1C}" type="parTrans" cxnId="{E6695525-3B03-4DCB-BF3A-829A1C13CB60}">
      <dgm:prSet/>
      <dgm:spPr/>
      <dgm:t>
        <a:bodyPr/>
        <a:lstStyle/>
        <a:p>
          <a:endParaRPr lang="zh-CN" altLang="en-US"/>
        </a:p>
      </dgm:t>
    </dgm:pt>
    <dgm:pt modelId="{E3BCAFC7-4FA9-4386-93C1-4EC337C9874F}" type="sibTrans" cxnId="{E6695525-3B03-4DCB-BF3A-829A1C13CB60}">
      <dgm:prSet/>
      <dgm:spPr/>
      <dgm:t>
        <a:bodyPr/>
        <a:lstStyle/>
        <a:p>
          <a:endParaRPr lang="zh-CN" altLang="en-US"/>
        </a:p>
      </dgm:t>
    </dgm:pt>
    <dgm:pt modelId="{B1964192-28BC-4F92-95DD-9C71686C250C}">
      <dgm:prSet phldrT="[文本]"/>
      <dgm:spPr/>
      <dgm:t>
        <a:bodyPr/>
        <a:lstStyle/>
        <a:p>
          <a:r>
            <a:rPr lang="zh-CN" altLang="en-US" dirty="0" smtClean="0"/>
            <a:t>设计文档</a:t>
          </a:r>
          <a:endParaRPr lang="zh-CN" altLang="en-US" dirty="0"/>
        </a:p>
      </dgm:t>
    </dgm:pt>
    <dgm:pt modelId="{7F05E027-6B79-4CD9-AF05-7C41CCEB998C}" type="parTrans" cxnId="{2A26288B-4D42-4A38-93E8-B179407F7F5D}">
      <dgm:prSet/>
      <dgm:spPr/>
      <dgm:t>
        <a:bodyPr/>
        <a:lstStyle/>
        <a:p>
          <a:endParaRPr lang="zh-CN" altLang="en-US"/>
        </a:p>
      </dgm:t>
    </dgm:pt>
    <dgm:pt modelId="{F0BD7DE5-8032-4C09-AC3C-E0FB51A8FF43}" type="sibTrans" cxnId="{2A26288B-4D42-4A38-93E8-B179407F7F5D}">
      <dgm:prSet/>
      <dgm:spPr/>
      <dgm:t>
        <a:bodyPr/>
        <a:lstStyle/>
        <a:p>
          <a:endParaRPr lang="zh-CN" altLang="en-US"/>
        </a:p>
      </dgm:t>
    </dgm:pt>
    <dgm:pt modelId="{489ABFC7-9130-4900-828D-5BBD4D0AC4AD}">
      <dgm:prSet phldrT="[文本]"/>
      <dgm:spPr/>
      <dgm:t>
        <a:bodyPr/>
        <a:lstStyle/>
        <a:p>
          <a:r>
            <a:rPr lang="zh-CN" altLang="en-US" dirty="0" smtClean="0"/>
            <a:t>模块测试</a:t>
          </a:r>
          <a:endParaRPr lang="zh-CN" altLang="en-US" dirty="0"/>
        </a:p>
      </dgm:t>
    </dgm:pt>
    <dgm:pt modelId="{5CBC397D-B013-405B-AC77-189CE9DEEE67}" type="parTrans" cxnId="{6E75926F-894B-49AD-B74D-5E4802CFE67C}">
      <dgm:prSet/>
      <dgm:spPr/>
      <dgm:t>
        <a:bodyPr/>
        <a:lstStyle/>
        <a:p>
          <a:endParaRPr lang="zh-CN" altLang="en-US"/>
        </a:p>
      </dgm:t>
    </dgm:pt>
    <dgm:pt modelId="{DFCA1C1B-0107-41D4-A93E-2290C956F211}" type="sibTrans" cxnId="{6E75926F-894B-49AD-B74D-5E4802CFE67C}">
      <dgm:prSet/>
      <dgm:spPr/>
      <dgm:t>
        <a:bodyPr/>
        <a:lstStyle/>
        <a:p>
          <a:endParaRPr lang="zh-CN" altLang="en-US"/>
        </a:p>
      </dgm:t>
    </dgm:pt>
    <dgm:pt modelId="{B114A22B-6D56-4CAC-9F3D-58AA59EE7617}">
      <dgm:prSet phldrT="[文本]"/>
      <dgm:spPr/>
      <dgm:t>
        <a:bodyPr/>
        <a:lstStyle/>
        <a:p>
          <a:r>
            <a:rPr lang="zh-CN" altLang="en-US" dirty="0" smtClean="0"/>
            <a:t>模块测试</a:t>
          </a:r>
          <a:endParaRPr lang="zh-CN" altLang="en-US" dirty="0"/>
        </a:p>
      </dgm:t>
    </dgm:pt>
    <dgm:pt modelId="{207BC9E2-BA55-4EAA-B9D6-0A7E5D4FA633}" type="parTrans" cxnId="{96FC6F06-FD9A-421F-B6AA-10FA5F03FC26}">
      <dgm:prSet/>
      <dgm:spPr/>
      <dgm:t>
        <a:bodyPr/>
        <a:lstStyle/>
        <a:p>
          <a:endParaRPr lang="zh-CN" altLang="en-US"/>
        </a:p>
      </dgm:t>
    </dgm:pt>
    <dgm:pt modelId="{017CA70E-FAE9-447F-A6D1-2C642674A47F}" type="sibTrans" cxnId="{96FC6F06-FD9A-421F-B6AA-10FA5F03FC26}">
      <dgm:prSet/>
      <dgm:spPr/>
      <dgm:t>
        <a:bodyPr/>
        <a:lstStyle/>
        <a:p>
          <a:endParaRPr lang="zh-CN" altLang="en-US"/>
        </a:p>
      </dgm:t>
    </dgm:pt>
    <dgm:pt modelId="{B469E559-8C78-48F7-9F1C-3C49ADD8D29B}">
      <dgm:prSet phldrT="[文本]"/>
      <dgm:spPr/>
      <dgm:t>
        <a:bodyPr/>
        <a:lstStyle/>
        <a:p>
          <a:r>
            <a:rPr lang="zh-CN" altLang="en-US" dirty="0" smtClean="0"/>
            <a:t>模块测试</a:t>
          </a:r>
          <a:endParaRPr lang="zh-CN" altLang="en-US" dirty="0"/>
        </a:p>
      </dgm:t>
    </dgm:pt>
    <dgm:pt modelId="{48150679-C9D8-418B-A9EC-A35005D3F3A9}" type="parTrans" cxnId="{3CC55ACC-BF8F-43B4-AB04-A6B25D4880F0}">
      <dgm:prSet/>
      <dgm:spPr/>
      <dgm:t>
        <a:bodyPr/>
        <a:lstStyle/>
        <a:p>
          <a:endParaRPr lang="zh-CN" altLang="en-US"/>
        </a:p>
      </dgm:t>
    </dgm:pt>
    <dgm:pt modelId="{69DCB444-A0CA-4FC4-A729-422E996A4208}" type="sibTrans" cxnId="{3CC55ACC-BF8F-43B4-AB04-A6B25D4880F0}">
      <dgm:prSet/>
      <dgm:spPr/>
      <dgm:t>
        <a:bodyPr/>
        <a:lstStyle/>
        <a:p>
          <a:endParaRPr lang="zh-CN" altLang="en-US"/>
        </a:p>
      </dgm:t>
    </dgm:pt>
    <dgm:pt modelId="{9E0129EC-33FF-42CF-8CD3-61133D9FB8D7}">
      <dgm:prSet phldrT="[文本]"/>
      <dgm:spPr/>
      <dgm:t>
        <a:bodyPr/>
        <a:lstStyle/>
        <a:p>
          <a:r>
            <a:rPr lang="zh-CN" altLang="en-US" dirty="0" smtClean="0"/>
            <a:t>模块测试</a:t>
          </a:r>
          <a:endParaRPr lang="zh-CN" altLang="en-US" dirty="0"/>
        </a:p>
      </dgm:t>
    </dgm:pt>
    <dgm:pt modelId="{F6247F10-61BC-4D3F-BD16-521C6CC81307}" type="parTrans" cxnId="{6C80AFAB-3330-44D6-BFE4-C3EFF9E84A79}">
      <dgm:prSet/>
      <dgm:spPr/>
      <dgm:t>
        <a:bodyPr/>
        <a:lstStyle/>
        <a:p>
          <a:endParaRPr lang="zh-CN" altLang="en-US"/>
        </a:p>
      </dgm:t>
    </dgm:pt>
    <dgm:pt modelId="{FB15A8AA-4C91-421A-A766-EC45B743EF65}" type="sibTrans" cxnId="{6C80AFAB-3330-44D6-BFE4-C3EFF9E84A79}">
      <dgm:prSet/>
      <dgm:spPr/>
      <dgm:t>
        <a:bodyPr/>
        <a:lstStyle/>
        <a:p>
          <a:endParaRPr lang="zh-CN" altLang="en-US"/>
        </a:p>
      </dgm:t>
    </dgm:pt>
    <dgm:pt modelId="{DB76F13C-A9B6-42CF-8348-83D3991BA664}">
      <dgm:prSet phldrT="[文本]"/>
      <dgm:spPr/>
      <dgm:t>
        <a:bodyPr/>
        <a:lstStyle/>
        <a:p>
          <a:r>
            <a:rPr lang="zh-CN" altLang="en-US" dirty="0" smtClean="0"/>
            <a:t>集成测试</a:t>
          </a:r>
          <a:endParaRPr lang="zh-CN" altLang="en-US" dirty="0"/>
        </a:p>
      </dgm:t>
    </dgm:pt>
    <dgm:pt modelId="{06CA1F7D-7910-4BF9-B1B7-96371D7D8642}" type="parTrans" cxnId="{D665F4D4-55BE-4F35-89E6-3137C5D620DE}">
      <dgm:prSet/>
      <dgm:spPr/>
      <dgm:t>
        <a:bodyPr/>
        <a:lstStyle/>
        <a:p>
          <a:endParaRPr lang="zh-CN" altLang="en-US"/>
        </a:p>
      </dgm:t>
    </dgm:pt>
    <dgm:pt modelId="{BF75FA06-84ED-4534-A261-2AB7A40F44AD}" type="sibTrans" cxnId="{D665F4D4-55BE-4F35-89E6-3137C5D620DE}">
      <dgm:prSet/>
      <dgm:spPr/>
      <dgm:t>
        <a:bodyPr/>
        <a:lstStyle/>
        <a:p>
          <a:endParaRPr lang="zh-CN" altLang="en-US"/>
        </a:p>
      </dgm:t>
    </dgm:pt>
    <dgm:pt modelId="{9DCDA9BE-76CF-430A-8084-44324861B2D7}">
      <dgm:prSet phldrT="[文本]"/>
      <dgm:spPr/>
      <dgm:t>
        <a:bodyPr/>
        <a:lstStyle/>
        <a:p>
          <a:r>
            <a:rPr lang="zh-CN" altLang="en-US" dirty="0" smtClean="0"/>
            <a:t>文档整理</a:t>
          </a:r>
          <a:endParaRPr lang="zh-CN" altLang="en-US" dirty="0"/>
        </a:p>
      </dgm:t>
    </dgm:pt>
    <dgm:pt modelId="{BFC35715-B48D-4CC7-AC08-1D8E4D8B9B68}" type="parTrans" cxnId="{FA2ECDB7-12F0-43FA-87DC-D1C653EFFDF5}">
      <dgm:prSet/>
      <dgm:spPr/>
      <dgm:t>
        <a:bodyPr/>
        <a:lstStyle/>
        <a:p>
          <a:endParaRPr lang="zh-CN" altLang="en-US"/>
        </a:p>
      </dgm:t>
    </dgm:pt>
    <dgm:pt modelId="{C1780761-EBD4-477B-AD84-AC5DC9802D98}" type="sibTrans" cxnId="{FA2ECDB7-12F0-43FA-87DC-D1C653EFFDF5}">
      <dgm:prSet/>
      <dgm:spPr/>
      <dgm:t>
        <a:bodyPr/>
        <a:lstStyle/>
        <a:p>
          <a:endParaRPr lang="zh-CN" altLang="en-US"/>
        </a:p>
      </dgm:t>
    </dgm:pt>
    <dgm:pt modelId="{44DA6F26-37EF-4E23-B558-04E46286F427}" type="pres">
      <dgm:prSet presAssocID="{6B8B1172-9B18-42B9-A68E-EEF87925F79D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2FAA384-AEF6-4AE8-A559-0DD33B22E9A3}" type="pres">
      <dgm:prSet presAssocID="{CBBA6AB8-D698-44DE-BCC9-B7AE47755EBA}" presName="compNode" presStyleCnt="0"/>
      <dgm:spPr/>
    </dgm:pt>
    <dgm:pt modelId="{6AEEF716-6F8B-49FF-80E9-5AE31E168B61}" type="pres">
      <dgm:prSet presAssocID="{CBBA6AB8-D698-44DE-BCC9-B7AE47755EBA}" presName="aNode" presStyleLbl="bgShp" presStyleIdx="0" presStyleCnt="8"/>
      <dgm:spPr/>
      <dgm:t>
        <a:bodyPr/>
        <a:lstStyle/>
        <a:p>
          <a:endParaRPr lang="zh-CN" altLang="en-US"/>
        </a:p>
      </dgm:t>
    </dgm:pt>
    <dgm:pt modelId="{F2FE76EC-EB24-4F1E-A9C5-5C5F7B892F0D}" type="pres">
      <dgm:prSet presAssocID="{CBBA6AB8-D698-44DE-BCC9-B7AE47755EBA}" presName="textNode" presStyleLbl="bgShp" presStyleIdx="0" presStyleCnt="8"/>
      <dgm:spPr/>
      <dgm:t>
        <a:bodyPr/>
        <a:lstStyle/>
        <a:p>
          <a:endParaRPr lang="zh-CN" altLang="en-US"/>
        </a:p>
      </dgm:t>
    </dgm:pt>
    <dgm:pt modelId="{70A231AB-33AC-431C-8B8C-80FA603F2594}" type="pres">
      <dgm:prSet presAssocID="{CBBA6AB8-D698-44DE-BCC9-B7AE47755EBA}" presName="compChildNode" presStyleCnt="0"/>
      <dgm:spPr/>
    </dgm:pt>
    <dgm:pt modelId="{86F0445F-5EA4-411C-A744-DFA4CBD20B5F}" type="pres">
      <dgm:prSet presAssocID="{CBBA6AB8-D698-44DE-BCC9-B7AE47755EBA}" presName="theInnerList" presStyleCnt="0"/>
      <dgm:spPr/>
    </dgm:pt>
    <dgm:pt modelId="{8D8E011E-4B34-4A00-A05F-6A76F19CC94A}" type="pres">
      <dgm:prSet presAssocID="{6881B600-7CC3-4030-A4EC-0B2057E89751}" presName="childNode" presStyleLbl="node1" presStyleIdx="0" presStyleCnt="1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127FC41-EA35-4313-A62A-8E88B1E9755C}" type="pres">
      <dgm:prSet presAssocID="{6881B600-7CC3-4030-A4EC-0B2057E89751}" presName="aSpace2" presStyleCnt="0"/>
      <dgm:spPr/>
    </dgm:pt>
    <dgm:pt modelId="{AF6FBEA1-E42C-4ACF-AFEA-89EAE78A6EFA}" type="pres">
      <dgm:prSet presAssocID="{0550B2C8-9C8B-4E87-862F-DC3510EFAD2A}" presName="childNode" presStyleLbl="node1" presStyleIdx="1" presStyleCnt="1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40E70C4-A07D-49FC-B34E-7FDA4F58C0B5}" type="pres">
      <dgm:prSet presAssocID="{CBBA6AB8-D698-44DE-BCC9-B7AE47755EBA}" presName="aSpace" presStyleCnt="0"/>
      <dgm:spPr/>
    </dgm:pt>
    <dgm:pt modelId="{B8BF6B2C-B3E1-47AC-95B0-CA533F2BF7B8}" type="pres">
      <dgm:prSet presAssocID="{C404DC6A-B10C-4EBE-A1E7-23E2587FC493}" presName="compNode" presStyleCnt="0"/>
      <dgm:spPr/>
    </dgm:pt>
    <dgm:pt modelId="{996E19B1-C2BE-40E1-8F64-1483E9FF19AC}" type="pres">
      <dgm:prSet presAssocID="{C404DC6A-B10C-4EBE-A1E7-23E2587FC493}" presName="aNode" presStyleLbl="bgShp" presStyleIdx="1" presStyleCnt="8"/>
      <dgm:spPr/>
      <dgm:t>
        <a:bodyPr/>
        <a:lstStyle/>
        <a:p>
          <a:endParaRPr lang="zh-CN" altLang="en-US"/>
        </a:p>
      </dgm:t>
    </dgm:pt>
    <dgm:pt modelId="{8B5D2BAD-95A2-4DD0-A60F-5EAD26EF720E}" type="pres">
      <dgm:prSet presAssocID="{C404DC6A-B10C-4EBE-A1E7-23E2587FC493}" presName="textNode" presStyleLbl="bgShp" presStyleIdx="1" presStyleCnt="8"/>
      <dgm:spPr/>
      <dgm:t>
        <a:bodyPr/>
        <a:lstStyle/>
        <a:p>
          <a:endParaRPr lang="zh-CN" altLang="en-US"/>
        </a:p>
      </dgm:t>
    </dgm:pt>
    <dgm:pt modelId="{89E05FA4-5337-41D6-903D-41BB159DD932}" type="pres">
      <dgm:prSet presAssocID="{C404DC6A-B10C-4EBE-A1E7-23E2587FC493}" presName="compChildNode" presStyleCnt="0"/>
      <dgm:spPr/>
    </dgm:pt>
    <dgm:pt modelId="{C3FB956B-DD04-4E93-BB69-8587B3E8B625}" type="pres">
      <dgm:prSet presAssocID="{C404DC6A-B10C-4EBE-A1E7-23E2587FC493}" presName="theInnerList" presStyleCnt="0"/>
      <dgm:spPr/>
    </dgm:pt>
    <dgm:pt modelId="{9F9AC414-0504-43EE-B518-66FA7E9C8DD8}" type="pres">
      <dgm:prSet presAssocID="{3F65BA2F-7AF1-4AF7-92CF-66C0E33AEF68}" presName="childNode" presStyleLbl="node1" presStyleIdx="2" presStyleCnt="1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2A535B3-F404-4138-9952-73340F9175ED}" type="pres">
      <dgm:prSet presAssocID="{3F65BA2F-7AF1-4AF7-92CF-66C0E33AEF68}" presName="aSpace2" presStyleCnt="0"/>
      <dgm:spPr/>
    </dgm:pt>
    <dgm:pt modelId="{18E6CABE-9695-4A62-9FB9-2E0071C61865}" type="pres">
      <dgm:prSet presAssocID="{B1964192-28BC-4F92-95DD-9C71686C250C}" presName="childNode" presStyleLbl="node1" presStyleIdx="3" presStyleCnt="1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CE67D9B-B1D2-49FC-8C7A-5DA4206B3BE3}" type="pres">
      <dgm:prSet presAssocID="{C404DC6A-B10C-4EBE-A1E7-23E2587FC493}" presName="aSpace" presStyleCnt="0"/>
      <dgm:spPr/>
    </dgm:pt>
    <dgm:pt modelId="{89DB4CAF-6768-4ECF-BD1A-3D7E6E22DF7A}" type="pres">
      <dgm:prSet presAssocID="{BDA1406D-73BC-492F-831E-C8D785F9C090}" presName="compNode" presStyleCnt="0"/>
      <dgm:spPr/>
    </dgm:pt>
    <dgm:pt modelId="{7D44E9D2-785B-4476-8C6A-B95C93E2BA97}" type="pres">
      <dgm:prSet presAssocID="{BDA1406D-73BC-492F-831E-C8D785F9C090}" presName="aNode" presStyleLbl="bgShp" presStyleIdx="2" presStyleCnt="8"/>
      <dgm:spPr/>
      <dgm:t>
        <a:bodyPr/>
        <a:lstStyle/>
        <a:p>
          <a:endParaRPr lang="zh-CN" altLang="en-US"/>
        </a:p>
      </dgm:t>
    </dgm:pt>
    <dgm:pt modelId="{2F662443-A57F-49B5-B7BC-A797344027AB}" type="pres">
      <dgm:prSet presAssocID="{BDA1406D-73BC-492F-831E-C8D785F9C090}" presName="textNode" presStyleLbl="bgShp" presStyleIdx="2" presStyleCnt="8"/>
      <dgm:spPr/>
      <dgm:t>
        <a:bodyPr/>
        <a:lstStyle/>
        <a:p>
          <a:endParaRPr lang="zh-CN" altLang="en-US"/>
        </a:p>
      </dgm:t>
    </dgm:pt>
    <dgm:pt modelId="{BA556E73-58E8-4665-9FE8-4753295433C0}" type="pres">
      <dgm:prSet presAssocID="{BDA1406D-73BC-492F-831E-C8D785F9C090}" presName="compChildNode" presStyleCnt="0"/>
      <dgm:spPr/>
    </dgm:pt>
    <dgm:pt modelId="{33EA99FD-8BA4-436B-9A8E-403FDE9761B2}" type="pres">
      <dgm:prSet presAssocID="{BDA1406D-73BC-492F-831E-C8D785F9C090}" presName="theInnerList" presStyleCnt="0"/>
      <dgm:spPr/>
    </dgm:pt>
    <dgm:pt modelId="{F89FCFE4-31A7-4D6C-98A2-2BC3CFAEB010}" type="pres">
      <dgm:prSet presAssocID="{38E85C54-B9CE-4E74-A165-09185A730ED0}" presName="childNode" presStyleLbl="node1" presStyleIdx="4" presStyleCnt="1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4220591-A9F5-4197-AF38-C8432B006F51}" type="pres">
      <dgm:prSet presAssocID="{38E85C54-B9CE-4E74-A165-09185A730ED0}" presName="aSpace2" presStyleCnt="0"/>
      <dgm:spPr/>
    </dgm:pt>
    <dgm:pt modelId="{157012CD-D2A9-4FA7-846D-286D1BCEFD4D}" type="pres">
      <dgm:prSet presAssocID="{489ABFC7-9130-4900-828D-5BBD4D0AC4AD}" presName="childNode" presStyleLbl="node1" presStyleIdx="5" presStyleCnt="1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8AB5BAE-B802-4D92-9237-3D05A8D1A30E}" type="pres">
      <dgm:prSet presAssocID="{BDA1406D-73BC-492F-831E-C8D785F9C090}" presName="aSpace" presStyleCnt="0"/>
      <dgm:spPr/>
    </dgm:pt>
    <dgm:pt modelId="{AF1FCDC9-803F-4F0D-8FAB-8FB036385020}" type="pres">
      <dgm:prSet presAssocID="{128A07DE-F9FE-43B6-B4FA-F0D0D41222FD}" presName="compNode" presStyleCnt="0"/>
      <dgm:spPr/>
    </dgm:pt>
    <dgm:pt modelId="{E92CF641-2AFD-431C-81EE-AB52219D279A}" type="pres">
      <dgm:prSet presAssocID="{128A07DE-F9FE-43B6-B4FA-F0D0D41222FD}" presName="aNode" presStyleLbl="bgShp" presStyleIdx="3" presStyleCnt="8"/>
      <dgm:spPr/>
      <dgm:t>
        <a:bodyPr/>
        <a:lstStyle/>
        <a:p>
          <a:endParaRPr lang="zh-CN" altLang="en-US"/>
        </a:p>
      </dgm:t>
    </dgm:pt>
    <dgm:pt modelId="{B8E29637-28AE-4B23-921D-F601476C2FFF}" type="pres">
      <dgm:prSet presAssocID="{128A07DE-F9FE-43B6-B4FA-F0D0D41222FD}" presName="textNode" presStyleLbl="bgShp" presStyleIdx="3" presStyleCnt="8"/>
      <dgm:spPr/>
      <dgm:t>
        <a:bodyPr/>
        <a:lstStyle/>
        <a:p>
          <a:endParaRPr lang="zh-CN" altLang="en-US"/>
        </a:p>
      </dgm:t>
    </dgm:pt>
    <dgm:pt modelId="{2290F274-E71B-4A20-A2CD-6AC95127F00B}" type="pres">
      <dgm:prSet presAssocID="{128A07DE-F9FE-43B6-B4FA-F0D0D41222FD}" presName="compChildNode" presStyleCnt="0"/>
      <dgm:spPr/>
    </dgm:pt>
    <dgm:pt modelId="{61357133-E244-4F9E-96DE-6CC196CC3032}" type="pres">
      <dgm:prSet presAssocID="{128A07DE-F9FE-43B6-B4FA-F0D0D41222FD}" presName="theInnerList" presStyleCnt="0"/>
      <dgm:spPr/>
    </dgm:pt>
    <dgm:pt modelId="{1CF88416-8F2B-4E52-8DAC-4443F4414801}" type="pres">
      <dgm:prSet presAssocID="{B77C37FC-1820-4BDA-B9EB-CBA280ACEAEB}" presName="childNode" presStyleLbl="node1" presStyleIdx="6" presStyleCnt="1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79451C8-BD7A-4643-B35F-027C81729A0B}" type="pres">
      <dgm:prSet presAssocID="{B77C37FC-1820-4BDA-B9EB-CBA280ACEAEB}" presName="aSpace2" presStyleCnt="0"/>
      <dgm:spPr/>
    </dgm:pt>
    <dgm:pt modelId="{42B01B65-4DDA-45A7-B410-91A9ED359FC4}" type="pres">
      <dgm:prSet presAssocID="{B114A22B-6D56-4CAC-9F3D-58AA59EE7617}" presName="childNode" presStyleLbl="node1" presStyleIdx="7" presStyleCnt="1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67F13F8-B0B8-43C8-9EF3-4B13A2DA08C2}" type="pres">
      <dgm:prSet presAssocID="{128A07DE-F9FE-43B6-B4FA-F0D0D41222FD}" presName="aSpace" presStyleCnt="0"/>
      <dgm:spPr/>
    </dgm:pt>
    <dgm:pt modelId="{F3C6B564-1F99-40E1-A2E4-FCC4A1390A65}" type="pres">
      <dgm:prSet presAssocID="{8620006F-25DE-4406-AFFE-D4A8B038F8D7}" presName="compNode" presStyleCnt="0"/>
      <dgm:spPr/>
    </dgm:pt>
    <dgm:pt modelId="{BF88307F-9E18-4EBF-A083-DAC3892CDD18}" type="pres">
      <dgm:prSet presAssocID="{8620006F-25DE-4406-AFFE-D4A8B038F8D7}" presName="aNode" presStyleLbl="bgShp" presStyleIdx="4" presStyleCnt="8"/>
      <dgm:spPr/>
      <dgm:t>
        <a:bodyPr/>
        <a:lstStyle/>
        <a:p>
          <a:endParaRPr lang="zh-CN" altLang="en-US"/>
        </a:p>
      </dgm:t>
    </dgm:pt>
    <dgm:pt modelId="{0240C619-7A45-450B-948F-E49016FD40C9}" type="pres">
      <dgm:prSet presAssocID="{8620006F-25DE-4406-AFFE-D4A8B038F8D7}" presName="textNode" presStyleLbl="bgShp" presStyleIdx="4" presStyleCnt="8"/>
      <dgm:spPr/>
      <dgm:t>
        <a:bodyPr/>
        <a:lstStyle/>
        <a:p>
          <a:endParaRPr lang="zh-CN" altLang="en-US"/>
        </a:p>
      </dgm:t>
    </dgm:pt>
    <dgm:pt modelId="{FC72788F-AAD4-43B5-85E8-FF4CB07660ED}" type="pres">
      <dgm:prSet presAssocID="{8620006F-25DE-4406-AFFE-D4A8B038F8D7}" presName="compChildNode" presStyleCnt="0"/>
      <dgm:spPr/>
    </dgm:pt>
    <dgm:pt modelId="{5D09260B-53B0-43DD-9E22-C2FEE8CF134A}" type="pres">
      <dgm:prSet presAssocID="{8620006F-25DE-4406-AFFE-D4A8B038F8D7}" presName="theInnerList" presStyleCnt="0"/>
      <dgm:spPr/>
    </dgm:pt>
    <dgm:pt modelId="{B781F3DE-01EE-41A2-9433-EFC8FC7EB0F7}" type="pres">
      <dgm:prSet presAssocID="{1640B3B8-7F92-47D5-B38B-BDE974FDCE18}" presName="childNode" presStyleLbl="node1" presStyleIdx="8" presStyleCnt="1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75563EA-A410-48D4-8BD7-422BC66BAB21}" type="pres">
      <dgm:prSet presAssocID="{1640B3B8-7F92-47D5-B38B-BDE974FDCE18}" presName="aSpace2" presStyleCnt="0"/>
      <dgm:spPr/>
    </dgm:pt>
    <dgm:pt modelId="{142FBBA7-0C18-4AFB-BBCD-160EDC4F7F5F}" type="pres">
      <dgm:prSet presAssocID="{B469E559-8C78-48F7-9F1C-3C49ADD8D29B}" presName="childNode" presStyleLbl="node1" presStyleIdx="9" presStyleCnt="1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52F2B75-2E28-48AB-ACC2-329AD2877B53}" type="pres">
      <dgm:prSet presAssocID="{8620006F-25DE-4406-AFFE-D4A8B038F8D7}" presName="aSpace" presStyleCnt="0"/>
      <dgm:spPr/>
    </dgm:pt>
    <dgm:pt modelId="{E4D18A79-E1A1-4C3D-BB80-563D73CBB20F}" type="pres">
      <dgm:prSet presAssocID="{E0A3891D-65A5-4A80-85C6-2CE7BAB16786}" presName="compNode" presStyleCnt="0"/>
      <dgm:spPr/>
    </dgm:pt>
    <dgm:pt modelId="{2BDB1D90-671A-47D0-87F4-DD6BD676C92E}" type="pres">
      <dgm:prSet presAssocID="{E0A3891D-65A5-4A80-85C6-2CE7BAB16786}" presName="aNode" presStyleLbl="bgShp" presStyleIdx="5" presStyleCnt="8"/>
      <dgm:spPr/>
      <dgm:t>
        <a:bodyPr/>
        <a:lstStyle/>
        <a:p>
          <a:endParaRPr lang="zh-CN" altLang="en-US"/>
        </a:p>
      </dgm:t>
    </dgm:pt>
    <dgm:pt modelId="{F545740F-9AA6-4789-A3AD-9486B7886CD2}" type="pres">
      <dgm:prSet presAssocID="{E0A3891D-65A5-4A80-85C6-2CE7BAB16786}" presName="textNode" presStyleLbl="bgShp" presStyleIdx="5" presStyleCnt="8"/>
      <dgm:spPr/>
      <dgm:t>
        <a:bodyPr/>
        <a:lstStyle/>
        <a:p>
          <a:endParaRPr lang="zh-CN" altLang="en-US"/>
        </a:p>
      </dgm:t>
    </dgm:pt>
    <dgm:pt modelId="{49FF1339-A53F-4124-8A51-C57A58BA1CBB}" type="pres">
      <dgm:prSet presAssocID="{E0A3891D-65A5-4A80-85C6-2CE7BAB16786}" presName="compChildNode" presStyleCnt="0"/>
      <dgm:spPr/>
    </dgm:pt>
    <dgm:pt modelId="{8ADF7129-ED5E-4621-9EF9-04FA730EB551}" type="pres">
      <dgm:prSet presAssocID="{E0A3891D-65A5-4A80-85C6-2CE7BAB16786}" presName="theInnerList" presStyleCnt="0"/>
      <dgm:spPr/>
    </dgm:pt>
    <dgm:pt modelId="{CBCCED46-961B-4164-BD7F-29AE2BF2486C}" type="pres">
      <dgm:prSet presAssocID="{E4FB6122-C63D-4690-9AFE-78F2D248D13A}" presName="childNode" presStyleLbl="node1" presStyleIdx="10" presStyleCnt="1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7F313F6-FDC9-4F00-BA3E-58F3CF4DCC25}" type="pres">
      <dgm:prSet presAssocID="{E4FB6122-C63D-4690-9AFE-78F2D248D13A}" presName="aSpace2" presStyleCnt="0"/>
      <dgm:spPr/>
    </dgm:pt>
    <dgm:pt modelId="{E06382B9-525F-4664-AEAC-D8247611FF2A}" type="pres">
      <dgm:prSet presAssocID="{9E0129EC-33FF-42CF-8CD3-61133D9FB8D7}" presName="childNode" presStyleLbl="node1" presStyleIdx="11" presStyleCnt="1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E6CD7FE-A5BB-4DCF-A094-B380ED563E14}" type="pres">
      <dgm:prSet presAssocID="{E0A3891D-65A5-4A80-85C6-2CE7BAB16786}" presName="aSpace" presStyleCnt="0"/>
      <dgm:spPr/>
    </dgm:pt>
    <dgm:pt modelId="{58CAE008-CAAC-4044-8DAC-C6A2C9121431}" type="pres">
      <dgm:prSet presAssocID="{97FB8978-5B53-49AC-84E5-5D817CDB70D6}" presName="compNode" presStyleCnt="0"/>
      <dgm:spPr/>
    </dgm:pt>
    <dgm:pt modelId="{366F0F9D-0D7A-429B-9F58-63B26EB4B284}" type="pres">
      <dgm:prSet presAssocID="{97FB8978-5B53-49AC-84E5-5D817CDB70D6}" presName="aNode" presStyleLbl="bgShp" presStyleIdx="6" presStyleCnt="8"/>
      <dgm:spPr/>
      <dgm:t>
        <a:bodyPr/>
        <a:lstStyle/>
        <a:p>
          <a:endParaRPr lang="zh-CN" altLang="en-US"/>
        </a:p>
      </dgm:t>
    </dgm:pt>
    <dgm:pt modelId="{3EFDBD82-A173-4AE1-809B-5E7D22E33BD4}" type="pres">
      <dgm:prSet presAssocID="{97FB8978-5B53-49AC-84E5-5D817CDB70D6}" presName="textNode" presStyleLbl="bgShp" presStyleIdx="6" presStyleCnt="8"/>
      <dgm:spPr/>
      <dgm:t>
        <a:bodyPr/>
        <a:lstStyle/>
        <a:p>
          <a:endParaRPr lang="zh-CN" altLang="en-US"/>
        </a:p>
      </dgm:t>
    </dgm:pt>
    <dgm:pt modelId="{97034939-BF05-495B-B0B0-FFC5E954EF7E}" type="pres">
      <dgm:prSet presAssocID="{97FB8978-5B53-49AC-84E5-5D817CDB70D6}" presName="compChildNode" presStyleCnt="0"/>
      <dgm:spPr/>
    </dgm:pt>
    <dgm:pt modelId="{FFC21849-6B44-4DBD-BB58-E33346E3333E}" type="pres">
      <dgm:prSet presAssocID="{97FB8978-5B53-49AC-84E5-5D817CDB70D6}" presName="theInnerList" presStyleCnt="0"/>
      <dgm:spPr/>
    </dgm:pt>
    <dgm:pt modelId="{A693493C-DCF2-4277-BBDE-201F4F6E3FED}" type="pres">
      <dgm:prSet presAssocID="{C09042C9-DDE0-4A42-BC97-8BC34F86B2DA}" presName="childNode" presStyleLbl="node1" presStyleIdx="12" presStyleCnt="1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209D5F5-9350-4D39-A123-2150C9E5F0E3}" type="pres">
      <dgm:prSet presAssocID="{C09042C9-DDE0-4A42-BC97-8BC34F86B2DA}" presName="aSpace2" presStyleCnt="0"/>
      <dgm:spPr/>
    </dgm:pt>
    <dgm:pt modelId="{C15E6016-5F79-4CCB-A001-528AD985E01C}" type="pres">
      <dgm:prSet presAssocID="{DB76F13C-A9B6-42CF-8348-83D3991BA664}" presName="childNode" presStyleLbl="node1" presStyleIdx="13" presStyleCnt="1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A68649D-321E-4B32-A178-B3AD5827AA52}" type="pres">
      <dgm:prSet presAssocID="{97FB8978-5B53-49AC-84E5-5D817CDB70D6}" presName="aSpace" presStyleCnt="0"/>
      <dgm:spPr/>
    </dgm:pt>
    <dgm:pt modelId="{9985BFA9-AF1E-4510-AA2A-0A6D5CF4A4AD}" type="pres">
      <dgm:prSet presAssocID="{A007C23C-2BD8-4969-B066-E0E47F9440B5}" presName="compNode" presStyleCnt="0"/>
      <dgm:spPr/>
    </dgm:pt>
    <dgm:pt modelId="{F306492A-75B9-4F0F-BB4A-A931F04867DB}" type="pres">
      <dgm:prSet presAssocID="{A007C23C-2BD8-4969-B066-E0E47F9440B5}" presName="aNode" presStyleLbl="bgShp" presStyleIdx="7" presStyleCnt="8"/>
      <dgm:spPr/>
      <dgm:t>
        <a:bodyPr/>
        <a:lstStyle/>
        <a:p>
          <a:endParaRPr lang="zh-CN" altLang="en-US"/>
        </a:p>
      </dgm:t>
    </dgm:pt>
    <dgm:pt modelId="{C919D020-8348-4C09-BC85-A819155F8BD5}" type="pres">
      <dgm:prSet presAssocID="{A007C23C-2BD8-4969-B066-E0E47F9440B5}" presName="textNode" presStyleLbl="bgShp" presStyleIdx="7" presStyleCnt="8"/>
      <dgm:spPr/>
      <dgm:t>
        <a:bodyPr/>
        <a:lstStyle/>
        <a:p>
          <a:endParaRPr lang="zh-CN" altLang="en-US"/>
        </a:p>
      </dgm:t>
    </dgm:pt>
    <dgm:pt modelId="{8060CC63-C564-4461-814F-7904EC93F2FF}" type="pres">
      <dgm:prSet presAssocID="{A007C23C-2BD8-4969-B066-E0E47F9440B5}" presName="compChildNode" presStyleCnt="0"/>
      <dgm:spPr/>
    </dgm:pt>
    <dgm:pt modelId="{9CA279F0-95A9-465D-94E1-637BEFE9054B}" type="pres">
      <dgm:prSet presAssocID="{A007C23C-2BD8-4969-B066-E0E47F9440B5}" presName="theInnerList" presStyleCnt="0"/>
      <dgm:spPr/>
    </dgm:pt>
    <dgm:pt modelId="{1317822D-A41C-40AF-B0B5-25A69C2BCEC1}" type="pres">
      <dgm:prSet presAssocID="{AD300418-7898-4A6F-81AD-A0BC635E1BC7}" presName="childNode" presStyleLbl="node1" presStyleIdx="14" presStyleCnt="1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5F660C2-05BB-48A1-AC5B-CC5926F697CD}" type="pres">
      <dgm:prSet presAssocID="{AD300418-7898-4A6F-81AD-A0BC635E1BC7}" presName="aSpace2" presStyleCnt="0"/>
      <dgm:spPr/>
    </dgm:pt>
    <dgm:pt modelId="{E9061CC2-000D-4DA9-8A98-E1C48787B4B3}" type="pres">
      <dgm:prSet presAssocID="{9DCDA9BE-76CF-430A-8084-44324861B2D7}" presName="childNode" presStyleLbl="node1" presStyleIdx="15" presStyleCnt="1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84F7489-5F41-42B1-B94B-5BDF49EE3C1B}" srcId="{128A07DE-F9FE-43B6-B4FA-F0D0D41222FD}" destId="{B77C37FC-1820-4BDA-B9EB-CBA280ACEAEB}" srcOrd="0" destOrd="0" parTransId="{342F262E-B304-4682-B579-64536EB4EBDD}" sibTransId="{B85394C0-F713-4796-8629-443B45040986}"/>
    <dgm:cxn modelId="{D665F4D4-55BE-4F35-89E6-3137C5D620DE}" srcId="{97FB8978-5B53-49AC-84E5-5D817CDB70D6}" destId="{DB76F13C-A9B6-42CF-8348-83D3991BA664}" srcOrd="1" destOrd="0" parTransId="{06CA1F7D-7910-4BF9-B1B7-96371D7D8642}" sibTransId="{BF75FA06-84ED-4534-A261-2AB7A40F44AD}"/>
    <dgm:cxn modelId="{675DAE54-C9AC-4CA8-9970-1EAB36BC354B}" type="presOf" srcId="{97FB8978-5B53-49AC-84E5-5D817CDB70D6}" destId="{366F0F9D-0D7A-429B-9F58-63B26EB4B284}" srcOrd="0" destOrd="0" presId="urn:microsoft.com/office/officeart/2005/8/layout/lProcess2"/>
    <dgm:cxn modelId="{4936BA46-188F-4F7D-9FA4-0238B106D291}" srcId="{6B8B1172-9B18-42B9-A68E-EEF87925F79D}" destId="{128A07DE-F9FE-43B6-B4FA-F0D0D41222FD}" srcOrd="3" destOrd="0" parTransId="{F95033CA-9303-4F68-A3BD-4B9117D69AF1}" sibTransId="{42220459-80C3-4DC1-9A45-D012A133D307}"/>
    <dgm:cxn modelId="{FA2ECDB7-12F0-43FA-87DC-D1C653EFFDF5}" srcId="{A007C23C-2BD8-4969-B066-E0E47F9440B5}" destId="{9DCDA9BE-76CF-430A-8084-44324861B2D7}" srcOrd="1" destOrd="0" parTransId="{BFC35715-B48D-4CC7-AC08-1D8E4D8B9B68}" sibTransId="{C1780761-EBD4-477B-AD84-AC5DC9802D98}"/>
    <dgm:cxn modelId="{602BF301-520C-4B01-97F8-801A5E8DF3EA}" type="presOf" srcId="{B114A22B-6D56-4CAC-9F3D-58AA59EE7617}" destId="{42B01B65-4DDA-45A7-B410-91A9ED359FC4}" srcOrd="0" destOrd="0" presId="urn:microsoft.com/office/officeart/2005/8/layout/lProcess2"/>
    <dgm:cxn modelId="{B5FFD166-834F-44ED-8C2B-F7CD14A0D0F6}" srcId="{C404DC6A-B10C-4EBE-A1E7-23E2587FC493}" destId="{3F65BA2F-7AF1-4AF7-92CF-66C0E33AEF68}" srcOrd="0" destOrd="0" parTransId="{F669ECB1-6A79-4F24-92C5-677050C72A85}" sibTransId="{74AD7937-4E81-430B-96E9-331079B125E7}"/>
    <dgm:cxn modelId="{A1B6EA0B-0C37-41AA-BBE6-D0C93AF2D77D}" srcId="{6B8B1172-9B18-42B9-A68E-EEF87925F79D}" destId="{8620006F-25DE-4406-AFFE-D4A8B038F8D7}" srcOrd="4" destOrd="0" parTransId="{52C981A2-BCE1-41FD-8FB0-3F7D57EF8D83}" sibTransId="{02258DC3-9886-4FEE-AB34-F24ED7370A5E}"/>
    <dgm:cxn modelId="{31B99DCB-C5B8-4135-B0EC-F0FAA5FBA9C4}" srcId="{BDA1406D-73BC-492F-831E-C8D785F9C090}" destId="{38E85C54-B9CE-4E74-A165-09185A730ED0}" srcOrd="0" destOrd="0" parTransId="{359C5C1B-7546-4513-B6BD-62CFA4169E07}" sibTransId="{4F523098-2985-422D-B267-4A113F793EEC}"/>
    <dgm:cxn modelId="{98FDA5F8-2775-447B-A932-88360E529C72}" type="presOf" srcId="{E0A3891D-65A5-4A80-85C6-2CE7BAB16786}" destId="{F545740F-9AA6-4789-A3AD-9486B7886CD2}" srcOrd="1" destOrd="0" presId="urn:microsoft.com/office/officeart/2005/8/layout/lProcess2"/>
    <dgm:cxn modelId="{C7F0D34C-14A4-4918-A828-D85E962C0F90}" srcId="{6B8B1172-9B18-42B9-A68E-EEF87925F79D}" destId="{97FB8978-5B53-49AC-84E5-5D817CDB70D6}" srcOrd="6" destOrd="0" parTransId="{FBEE003D-4AE9-4092-A621-4CDED079072B}" sibTransId="{37FDBCB6-4A08-4855-A62E-10E6ED1D89F0}"/>
    <dgm:cxn modelId="{4105608F-E3A0-4241-9B19-36AD1DA19843}" type="presOf" srcId="{3F65BA2F-7AF1-4AF7-92CF-66C0E33AEF68}" destId="{9F9AC414-0504-43EE-B518-66FA7E9C8DD8}" srcOrd="0" destOrd="0" presId="urn:microsoft.com/office/officeart/2005/8/layout/lProcess2"/>
    <dgm:cxn modelId="{96FC6F06-FD9A-421F-B6AA-10FA5F03FC26}" srcId="{128A07DE-F9FE-43B6-B4FA-F0D0D41222FD}" destId="{B114A22B-6D56-4CAC-9F3D-58AA59EE7617}" srcOrd="1" destOrd="0" parTransId="{207BC9E2-BA55-4EAA-B9D6-0A7E5D4FA633}" sibTransId="{017CA70E-FAE9-447F-A6D1-2C642674A47F}"/>
    <dgm:cxn modelId="{C1ADDCE3-F756-4F8E-8087-BCB87A1EB6BE}" type="presOf" srcId="{AD300418-7898-4A6F-81AD-A0BC635E1BC7}" destId="{1317822D-A41C-40AF-B0B5-25A69C2BCEC1}" srcOrd="0" destOrd="0" presId="urn:microsoft.com/office/officeart/2005/8/layout/lProcess2"/>
    <dgm:cxn modelId="{F57C3043-009D-4686-886D-9BC99A8ED7F4}" type="presOf" srcId="{8620006F-25DE-4406-AFFE-D4A8B038F8D7}" destId="{0240C619-7A45-450B-948F-E49016FD40C9}" srcOrd="1" destOrd="0" presId="urn:microsoft.com/office/officeart/2005/8/layout/lProcess2"/>
    <dgm:cxn modelId="{25E96544-2DCB-47E5-9659-042965E0CB1F}" type="presOf" srcId="{E4FB6122-C63D-4690-9AFE-78F2D248D13A}" destId="{CBCCED46-961B-4164-BD7F-29AE2BF2486C}" srcOrd="0" destOrd="0" presId="urn:microsoft.com/office/officeart/2005/8/layout/lProcess2"/>
    <dgm:cxn modelId="{3029F849-0261-4950-A069-C5A508593E99}" srcId="{6B8B1172-9B18-42B9-A68E-EEF87925F79D}" destId="{C404DC6A-B10C-4EBE-A1E7-23E2587FC493}" srcOrd="1" destOrd="0" parTransId="{48096826-33DD-44E2-87DA-36248AAA091A}" sibTransId="{0E43277E-BC55-4281-8A85-330FC14C52D0}"/>
    <dgm:cxn modelId="{AD909B94-6C3E-4FDC-BDCC-05A995B3AA47}" type="presOf" srcId="{C404DC6A-B10C-4EBE-A1E7-23E2587FC493}" destId="{8B5D2BAD-95A2-4DD0-A60F-5EAD26EF720E}" srcOrd="1" destOrd="0" presId="urn:microsoft.com/office/officeart/2005/8/layout/lProcess2"/>
    <dgm:cxn modelId="{48DC25E2-60AC-4C8D-BBA5-010DA48007B4}" srcId="{6B8B1172-9B18-42B9-A68E-EEF87925F79D}" destId="{CBBA6AB8-D698-44DE-BCC9-B7AE47755EBA}" srcOrd="0" destOrd="0" parTransId="{3254DAC8-72F2-4751-858D-7A608A961DB8}" sibTransId="{1D04E626-FAEC-479B-B0E1-8885583E3407}"/>
    <dgm:cxn modelId="{C02449A5-4C5C-4FC7-A327-37D23698C11C}" type="presOf" srcId="{BDA1406D-73BC-492F-831E-C8D785F9C090}" destId="{2F662443-A57F-49B5-B7BC-A797344027AB}" srcOrd="1" destOrd="0" presId="urn:microsoft.com/office/officeart/2005/8/layout/lProcess2"/>
    <dgm:cxn modelId="{D76B49B0-DD77-4211-AEC0-0F31D5EB901B}" srcId="{8620006F-25DE-4406-AFFE-D4A8B038F8D7}" destId="{1640B3B8-7F92-47D5-B38B-BDE974FDCE18}" srcOrd="0" destOrd="0" parTransId="{0CE0499D-8AB6-44BD-8513-CCDDEA6FE67A}" sibTransId="{8CB2A5B1-F176-4073-A5D2-5E4C87630B06}"/>
    <dgm:cxn modelId="{05C9A75F-64A9-48D8-93DE-BC8210A7FDD3}" type="presOf" srcId="{128A07DE-F9FE-43B6-B4FA-F0D0D41222FD}" destId="{E92CF641-2AFD-431C-81EE-AB52219D279A}" srcOrd="0" destOrd="0" presId="urn:microsoft.com/office/officeart/2005/8/layout/lProcess2"/>
    <dgm:cxn modelId="{4B4BABB2-0627-4A6D-9486-EEC3184F2FA8}" type="presOf" srcId="{C09042C9-DDE0-4A42-BC97-8BC34F86B2DA}" destId="{A693493C-DCF2-4277-BBDE-201F4F6E3FED}" srcOrd="0" destOrd="0" presId="urn:microsoft.com/office/officeart/2005/8/layout/lProcess2"/>
    <dgm:cxn modelId="{DFE47EF8-B9E0-4B4B-89B0-460036DC94A4}" srcId="{E0A3891D-65A5-4A80-85C6-2CE7BAB16786}" destId="{E4FB6122-C63D-4690-9AFE-78F2D248D13A}" srcOrd="0" destOrd="0" parTransId="{6650DE03-7CFA-4503-993C-9D8AE0A4BC00}" sibTransId="{DAE20F82-8432-42AE-A196-C2592E20770E}"/>
    <dgm:cxn modelId="{33F6D515-1FFF-4B5F-87D2-C24E92725E6C}" srcId="{6B8B1172-9B18-42B9-A68E-EEF87925F79D}" destId="{E0A3891D-65A5-4A80-85C6-2CE7BAB16786}" srcOrd="5" destOrd="0" parTransId="{89CD7093-212D-4F16-9B4F-32B28C509A82}" sibTransId="{BAAE1A20-40B5-414D-A9DF-328BB8B0C3A1}"/>
    <dgm:cxn modelId="{B9DB49E4-FF60-489F-98DB-47398C7786B1}" srcId="{A007C23C-2BD8-4969-B066-E0E47F9440B5}" destId="{AD300418-7898-4A6F-81AD-A0BC635E1BC7}" srcOrd="0" destOrd="0" parTransId="{4B3232D9-C14B-49E5-B6CF-91C5F236A4B5}" sibTransId="{DE4A8B68-15D4-45E8-8272-14C34CA0B858}"/>
    <dgm:cxn modelId="{BE59DAE0-A959-4B87-AC0C-731B6FF8690C}" type="presOf" srcId="{BDA1406D-73BC-492F-831E-C8D785F9C090}" destId="{7D44E9D2-785B-4476-8C6A-B95C93E2BA97}" srcOrd="0" destOrd="0" presId="urn:microsoft.com/office/officeart/2005/8/layout/lProcess2"/>
    <dgm:cxn modelId="{C3B91D69-D3C9-417D-A978-687F23CFCD81}" type="presOf" srcId="{38E85C54-B9CE-4E74-A165-09185A730ED0}" destId="{F89FCFE4-31A7-4D6C-98A2-2BC3CFAEB010}" srcOrd="0" destOrd="0" presId="urn:microsoft.com/office/officeart/2005/8/layout/lProcess2"/>
    <dgm:cxn modelId="{088B1B78-AA64-4139-9677-A2D0F65BEE43}" type="presOf" srcId="{E0A3891D-65A5-4A80-85C6-2CE7BAB16786}" destId="{2BDB1D90-671A-47D0-87F4-DD6BD676C92E}" srcOrd="0" destOrd="0" presId="urn:microsoft.com/office/officeart/2005/8/layout/lProcess2"/>
    <dgm:cxn modelId="{5D35652C-EEC2-41C6-B900-7F6C3B7E8825}" srcId="{6B8B1172-9B18-42B9-A68E-EEF87925F79D}" destId="{A007C23C-2BD8-4969-B066-E0E47F9440B5}" srcOrd="7" destOrd="0" parTransId="{416E0546-6526-4651-975F-69DC67AAEA15}" sibTransId="{4D6205EB-FC92-4D0D-B0B8-FC4278E928AA}"/>
    <dgm:cxn modelId="{DD1FF542-07BB-4CB1-9271-64CCBFF79EE1}" type="presOf" srcId="{6881B600-7CC3-4030-A4EC-0B2057E89751}" destId="{8D8E011E-4B34-4A00-A05F-6A76F19CC94A}" srcOrd="0" destOrd="0" presId="urn:microsoft.com/office/officeart/2005/8/layout/lProcess2"/>
    <dgm:cxn modelId="{873139E8-969E-4A63-8129-CA229F34105A}" type="presOf" srcId="{CBBA6AB8-D698-44DE-BCC9-B7AE47755EBA}" destId="{6AEEF716-6F8B-49FF-80E9-5AE31E168B61}" srcOrd="0" destOrd="0" presId="urn:microsoft.com/office/officeart/2005/8/layout/lProcess2"/>
    <dgm:cxn modelId="{215A033F-BF45-4801-809E-81CB66D65F6C}" type="presOf" srcId="{9E0129EC-33FF-42CF-8CD3-61133D9FB8D7}" destId="{E06382B9-525F-4664-AEAC-D8247611FF2A}" srcOrd="0" destOrd="0" presId="urn:microsoft.com/office/officeart/2005/8/layout/lProcess2"/>
    <dgm:cxn modelId="{349758A3-8C3B-47F8-B54D-DE6283B7EC86}" type="presOf" srcId="{B77C37FC-1820-4BDA-B9EB-CBA280ACEAEB}" destId="{1CF88416-8F2B-4E52-8DAC-4443F4414801}" srcOrd="0" destOrd="0" presId="urn:microsoft.com/office/officeart/2005/8/layout/lProcess2"/>
    <dgm:cxn modelId="{E6695525-3B03-4DCB-BF3A-829A1C13CB60}" srcId="{CBBA6AB8-D698-44DE-BCC9-B7AE47755EBA}" destId="{0550B2C8-9C8B-4E87-862F-DC3510EFAD2A}" srcOrd="1" destOrd="0" parTransId="{540644FF-18F0-40D2-8704-7D775D391D1C}" sibTransId="{E3BCAFC7-4FA9-4386-93C1-4EC337C9874F}"/>
    <dgm:cxn modelId="{113149ED-E53F-44AE-9179-7621161549CE}" type="presOf" srcId="{DB76F13C-A9B6-42CF-8348-83D3991BA664}" destId="{C15E6016-5F79-4CCB-A001-528AD985E01C}" srcOrd="0" destOrd="0" presId="urn:microsoft.com/office/officeart/2005/8/layout/lProcess2"/>
    <dgm:cxn modelId="{60615B54-A50A-4BA1-8070-535C813431DC}" type="presOf" srcId="{A007C23C-2BD8-4969-B066-E0E47F9440B5}" destId="{C919D020-8348-4C09-BC85-A819155F8BD5}" srcOrd="1" destOrd="0" presId="urn:microsoft.com/office/officeart/2005/8/layout/lProcess2"/>
    <dgm:cxn modelId="{5E2FCE08-3E32-4901-ADDF-FBB27DCE0F67}" type="presOf" srcId="{6B8B1172-9B18-42B9-A68E-EEF87925F79D}" destId="{44DA6F26-37EF-4E23-B558-04E46286F427}" srcOrd="0" destOrd="0" presId="urn:microsoft.com/office/officeart/2005/8/layout/lProcess2"/>
    <dgm:cxn modelId="{2A26288B-4D42-4A38-93E8-B179407F7F5D}" srcId="{C404DC6A-B10C-4EBE-A1E7-23E2587FC493}" destId="{B1964192-28BC-4F92-95DD-9C71686C250C}" srcOrd="1" destOrd="0" parTransId="{7F05E027-6B79-4CD9-AF05-7C41CCEB998C}" sibTransId="{F0BD7DE5-8032-4C09-AC3C-E0FB51A8FF43}"/>
    <dgm:cxn modelId="{D852F742-DC53-442F-90D7-2AF83FD9C44B}" type="presOf" srcId="{0550B2C8-9C8B-4E87-862F-DC3510EFAD2A}" destId="{AF6FBEA1-E42C-4ACF-AFEA-89EAE78A6EFA}" srcOrd="0" destOrd="0" presId="urn:microsoft.com/office/officeart/2005/8/layout/lProcess2"/>
    <dgm:cxn modelId="{103458ED-AA4F-46C2-9690-4E14EDEB79E9}" type="presOf" srcId="{B1964192-28BC-4F92-95DD-9C71686C250C}" destId="{18E6CABE-9695-4A62-9FB9-2E0071C61865}" srcOrd="0" destOrd="0" presId="urn:microsoft.com/office/officeart/2005/8/layout/lProcess2"/>
    <dgm:cxn modelId="{6C80AFAB-3330-44D6-BFE4-C3EFF9E84A79}" srcId="{E0A3891D-65A5-4A80-85C6-2CE7BAB16786}" destId="{9E0129EC-33FF-42CF-8CD3-61133D9FB8D7}" srcOrd="1" destOrd="0" parTransId="{F6247F10-61BC-4D3F-BD16-521C6CC81307}" sibTransId="{FB15A8AA-4C91-421A-A766-EC45B743EF65}"/>
    <dgm:cxn modelId="{7F1A3ADB-9634-42FA-B4EA-918C0805BD5A}" type="presOf" srcId="{A007C23C-2BD8-4969-B066-E0E47F9440B5}" destId="{F306492A-75B9-4F0F-BB4A-A931F04867DB}" srcOrd="0" destOrd="0" presId="urn:microsoft.com/office/officeart/2005/8/layout/lProcess2"/>
    <dgm:cxn modelId="{326DCB62-5DBA-43B9-B782-85781536190C}" type="presOf" srcId="{97FB8978-5B53-49AC-84E5-5D817CDB70D6}" destId="{3EFDBD82-A173-4AE1-809B-5E7D22E33BD4}" srcOrd="1" destOrd="0" presId="urn:microsoft.com/office/officeart/2005/8/layout/lProcess2"/>
    <dgm:cxn modelId="{C3231A9F-083B-47E4-ADB1-0FCA2B06750D}" type="presOf" srcId="{9DCDA9BE-76CF-430A-8084-44324861B2D7}" destId="{E9061CC2-000D-4DA9-8A98-E1C48787B4B3}" srcOrd="0" destOrd="0" presId="urn:microsoft.com/office/officeart/2005/8/layout/lProcess2"/>
    <dgm:cxn modelId="{6E75926F-894B-49AD-B74D-5E4802CFE67C}" srcId="{BDA1406D-73BC-492F-831E-C8D785F9C090}" destId="{489ABFC7-9130-4900-828D-5BBD4D0AC4AD}" srcOrd="1" destOrd="0" parTransId="{5CBC397D-B013-405B-AC77-189CE9DEEE67}" sibTransId="{DFCA1C1B-0107-41D4-A93E-2290C956F211}"/>
    <dgm:cxn modelId="{38ED4451-6640-4DB7-9520-C01FE080AFE3}" srcId="{CBBA6AB8-D698-44DE-BCC9-B7AE47755EBA}" destId="{6881B600-7CC3-4030-A4EC-0B2057E89751}" srcOrd="0" destOrd="0" parTransId="{083A07B4-504D-4CF4-92E7-5BBCBF4E6AC4}" sibTransId="{81705EB4-01B6-4894-BA06-D762F3BCF300}"/>
    <dgm:cxn modelId="{855F360D-FE08-42A9-8774-D497FBEC7EDC}" type="presOf" srcId="{128A07DE-F9FE-43B6-B4FA-F0D0D41222FD}" destId="{B8E29637-28AE-4B23-921D-F601476C2FFF}" srcOrd="1" destOrd="0" presId="urn:microsoft.com/office/officeart/2005/8/layout/lProcess2"/>
    <dgm:cxn modelId="{3CFC02FF-CD4E-4EC3-B0A6-2BFD5071A44E}" type="presOf" srcId="{1640B3B8-7F92-47D5-B38B-BDE974FDCE18}" destId="{B781F3DE-01EE-41A2-9433-EFC8FC7EB0F7}" srcOrd="0" destOrd="0" presId="urn:microsoft.com/office/officeart/2005/8/layout/lProcess2"/>
    <dgm:cxn modelId="{5A7D60C8-0E30-445C-A1EA-354762C11808}" type="presOf" srcId="{8620006F-25DE-4406-AFFE-D4A8B038F8D7}" destId="{BF88307F-9E18-4EBF-A083-DAC3892CDD18}" srcOrd="0" destOrd="0" presId="urn:microsoft.com/office/officeart/2005/8/layout/lProcess2"/>
    <dgm:cxn modelId="{D8E1C71B-B3B6-4B20-9AF8-4334118BA753}" type="presOf" srcId="{B469E559-8C78-48F7-9F1C-3C49ADD8D29B}" destId="{142FBBA7-0C18-4AFB-BBCD-160EDC4F7F5F}" srcOrd="0" destOrd="0" presId="urn:microsoft.com/office/officeart/2005/8/layout/lProcess2"/>
    <dgm:cxn modelId="{AB3E7626-6C2D-49C1-AFFD-1510B5840C1D}" type="presOf" srcId="{CBBA6AB8-D698-44DE-BCC9-B7AE47755EBA}" destId="{F2FE76EC-EB24-4F1E-A9C5-5C5F7B892F0D}" srcOrd="1" destOrd="0" presId="urn:microsoft.com/office/officeart/2005/8/layout/lProcess2"/>
    <dgm:cxn modelId="{B95814F0-41C3-4904-8ACB-CCA7718FCDB3}" type="presOf" srcId="{C404DC6A-B10C-4EBE-A1E7-23E2587FC493}" destId="{996E19B1-C2BE-40E1-8F64-1483E9FF19AC}" srcOrd="0" destOrd="0" presId="urn:microsoft.com/office/officeart/2005/8/layout/lProcess2"/>
    <dgm:cxn modelId="{3CC55ACC-BF8F-43B4-AB04-A6B25D4880F0}" srcId="{8620006F-25DE-4406-AFFE-D4A8B038F8D7}" destId="{B469E559-8C78-48F7-9F1C-3C49ADD8D29B}" srcOrd="1" destOrd="0" parTransId="{48150679-C9D8-418B-A9EC-A35005D3F3A9}" sibTransId="{69DCB444-A0CA-4FC4-A729-422E996A4208}"/>
    <dgm:cxn modelId="{B2967D50-6037-42CC-ABF0-838B7CFD51C4}" srcId="{97FB8978-5B53-49AC-84E5-5D817CDB70D6}" destId="{C09042C9-DDE0-4A42-BC97-8BC34F86B2DA}" srcOrd="0" destOrd="0" parTransId="{1770803C-DBB3-46A0-BD11-7D86A282F54F}" sibTransId="{C781B8FF-25DC-4D87-950B-8F6298764279}"/>
    <dgm:cxn modelId="{50DDA473-5E7A-47EB-BC06-F7EB6DE85377}" srcId="{6B8B1172-9B18-42B9-A68E-EEF87925F79D}" destId="{BDA1406D-73BC-492F-831E-C8D785F9C090}" srcOrd="2" destOrd="0" parTransId="{1AF66095-56F9-4F46-83FE-919C2F3FB45A}" sibTransId="{AC2C9770-7AEB-4DE2-B486-441B5219E248}"/>
    <dgm:cxn modelId="{917C963B-EEA2-4B10-8DF1-E8B7E9676371}" type="presOf" srcId="{489ABFC7-9130-4900-828D-5BBD4D0AC4AD}" destId="{157012CD-D2A9-4FA7-846D-286D1BCEFD4D}" srcOrd="0" destOrd="0" presId="urn:microsoft.com/office/officeart/2005/8/layout/lProcess2"/>
    <dgm:cxn modelId="{778BB29F-E1F4-48B1-AC77-266FDDBCC24D}" type="presParOf" srcId="{44DA6F26-37EF-4E23-B558-04E46286F427}" destId="{B2FAA384-AEF6-4AE8-A559-0DD33B22E9A3}" srcOrd="0" destOrd="0" presId="urn:microsoft.com/office/officeart/2005/8/layout/lProcess2"/>
    <dgm:cxn modelId="{C3C18999-1C2C-426A-AC76-F95AAF3FB085}" type="presParOf" srcId="{B2FAA384-AEF6-4AE8-A559-0DD33B22E9A3}" destId="{6AEEF716-6F8B-49FF-80E9-5AE31E168B61}" srcOrd="0" destOrd="0" presId="urn:microsoft.com/office/officeart/2005/8/layout/lProcess2"/>
    <dgm:cxn modelId="{1CF7CEC1-9820-427C-A8B3-6DAA97F3AE7B}" type="presParOf" srcId="{B2FAA384-AEF6-4AE8-A559-0DD33B22E9A3}" destId="{F2FE76EC-EB24-4F1E-A9C5-5C5F7B892F0D}" srcOrd="1" destOrd="0" presId="urn:microsoft.com/office/officeart/2005/8/layout/lProcess2"/>
    <dgm:cxn modelId="{95E824B7-073A-4CA6-9492-F3F84F0762DC}" type="presParOf" srcId="{B2FAA384-AEF6-4AE8-A559-0DD33B22E9A3}" destId="{70A231AB-33AC-431C-8B8C-80FA603F2594}" srcOrd="2" destOrd="0" presId="urn:microsoft.com/office/officeart/2005/8/layout/lProcess2"/>
    <dgm:cxn modelId="{D7F0DE29-6B28-479D-8089-FA1DF453E4A9}" type="presParOf" srcId="{70A231AB-33AC-431C-8B8C-80FA603F2594}" destId="{86F0445F-5EA4-411C-A744-DFA4CBD20B5F}" srcOrd="0" destOrd="0" presId="urn:microsoft.com/office/officeart/2005/8/layout/lProcess2"/>
    <dgm:cxn modelId="{C6A39CEF-A674-4DF9-9E3F-598F5509624C}" type="presParOf" srcId="{86F0445F-5EA4-411C-A744-DFA4CBD20B5F}" destId="{8D8E011E-4B34-4A00-A05F-6A76F19CC94A}" srcOrd="0" destOrd="0" presId="urn:microsoft.com/office/officeart/2005/8/layout/lProcess2"/>
    <dgm:cxn modelId="{9BBB506A-C8BE-415F-94F5-3C192D134990}" type="presParOf" srcId="{86F0445F-5EA4-411C-A744-DFA4CBD20B5F}" destId="{9127FC41-EA35-4313-A62A-8E88B1E9755C}" srcOrd="1" destOrd="0" presId="urn:microsoft.com/office/officeart/2005/8/layout/lProcess2"/>
    <dgm:cxn modelId="{FE6A6E0E-80DA-4F89-958B-1505A58F7FF6}" type="presParOf" srcId="{86F0445F-5EA4-411C-A744-DFA4CBD20B5F}" destId="{AF6FBEA1-E42C-4ACF-AFEA-89EAE78A6EFA}" srcOrd="2" destOrd="0" presId="urn:microsoft.com/office/officeart/2005/8/layout/lProcess2"/>
    <dgm:cxn modelId="{92CAB36E-98EB-44E8-BF2F-A4BC2DFB1382}" type="presParOf" srcId="{44DA6F26-37EF-4E23-B558-04E46286F427}" destId="{840E70C4-A07D-49FC-B34E-7FDA4F58C0B5}" srcOrd="1" destOrd="0" presId="urn:microsoft.com/office/officeart/2005/8/layout/lProcess2"/>
    <dgm:cxn modelId="{6B80DCD5-C381-4E5B-92AF-6062654714B7}" type="presParOf" srcId="{44DA6F26-37EF-4E23-B558-04E46286F427}" destId="{B8BF6B2C-B3E1-47AC-95B0-CA533F2BF7B8}" srcOrd="2" destOrd="0" presId="urn:microsoft.com/office/officeart/2005/8/layout/lProcess2"/>
    <dgm:cxn modelId="{33FCC8AE-5F18-4B7D-9583-E7B396361A99}" type="presParOf" srcId="{B8BF6B2C-B3E1-47AC-95B0-CA533F2BF7B8}" destId="{996E19B1-C2BE-40E1-8F64-1483E9FF19AC}" srcOrd="0" destOrd="0" presId="urn:microsoft.com/office/officeart/2005/8/layout/lProcess2"/>
    <dgm:cxn modelId="{7C6C4246-58C4-4225-9568-D60094EA4940}" type="presParOf" srcId="{B8BF6B2C-B3E1-47AC-95B0-CA533F2BF7B8}" destId="{8B5D2BAD-95A2-4DD0-A60F-5EAD26EF720E}" srcOrd="1" destOrd="0" presId="urn:microsoft.com/office/officeart/2005/8/layout/lProcess2"/>
    <dgm:cxn modelId="{200E00A9-5C15-4FCD-9665-0DB397753F7B}" type="presParOf" srcId="{B8BF6B2C-B3E1-47AC-95B0-CA533F2BF7B8}" destId="{89E05FA4-5337-41D6-903D-41BB159DD932}" srcOrd="2" destOrd="0" presId="urn:microsoft.com/office/officeart/2005/8/layout/lProcess2"/>
    <dgm:cxn modelId="{40503175-01D5-4000-A59A-7C3165A7EBA7}" type="presParOf" srcId="{89E05FA4-5337-41D6-903D-41BB159DD932}" destId="{C3FB956B-DD04-4E93-BB69-8587B3E8B625}" srcOrd="0" destOrd="0" presId="urn:microsoft.com/office/officeart/2005/8/layout/lProcess2"/>
    <dgm:cxn modelId="{5432D93F-C3DB-4F29-A50E-F27594FF3868}" type="presParOf" srcId="{C3FB956B-DD04-4E93-BB69-8587B3E8B625}" destId="{9F9AC414-0504-43EE-B518-66FA7E9C8DD8}" srcOrd="0" destOrd="0" presId="urn:microsoft.com/office/officeart/2005/8/layout/lProcess2"/>
    <dgm:cxn modelId="{8C1DB1B9-1B75-4CD1-BD79-E02D00457463}" type="presParOf" srcId="{C3FB956B-DD04-4E93-BB69-8587B3E8B625}" destId="{B2A535B3-F404-4138-9952-73340F9175ED}" srcOrd="1" destOrd="0" presId="urn:microsoft.com/office/officeart/2005/8/layout/lProcess2"/>
    <dgm:cxn modelId="{6D44181F-ADAB-4189-8D54-715BBB2E0CEC}" type="presParOf" srcId="{C3FB956B-DD04-4E93-BB69-8587B3E8B625}" destId="{18E6CABE-9695-4A62-9FB9-2E0071C61865}" srcOrd="2" destOrd="0" presId="urn:microsoft.com/office/officeart/2005/8/layout/lProcess2"/>
    <dgm:cxn modelId="{91D55066-9619-40EE-BEE1-2404A2EEBB2A}" type="presParOf" srcId="{44DA6F26-37EF-4E23-B558-04E46286F427}" destId="{8CE67D9B-B1D2-49FC-8C7A-5DA4206B3BE3}" srcOrd="3" destOrd="0" presId="urn:microsoft.com/office/officeart/2005/8/layout/lProcess2"/>
    <dgm:cxn modelId="{793ADC71-1005-4F9A-83ED-94C36CE2626F}" type="presParOf" srcId="{44DA6F26-37EF-4E23-B558-04E46286F427}" destId="{89DB4CAF-6768-4ECF-BD1A-3D7E6E22DF7A}" srcOrd="4" destOrd="0" presId="urn:microsoft.com/office/officeart/2005/8/layout/lProcess2"/>
    <dgm:cxn modelId="{5639C1AF-4218-4122-AA66-7C716FC1628F}" type="presParOf" srcId="{89DB4CAF-6768-4ECF-BD1A-3D7E6E22DF7A}" destId="{7D44E9D2-785B-4476-8C6A-B95C93E2BA97}" srcOrd="0" destOrd="0" presId="urn:microsoft.com/office/officeart/2005/8/layout/lProcess2"/>
    <dgm:cxn modelId="{788B4DE0-059D-4E06-AD79-4FA3C4ADC1CD}" type="presParOf" srcId="{89DB4CAF-6768-4ECF-BD1A-3D7E6E22DF7A}" destId="{2F662443-A57F-49B5-B7BC-A797344027AB}" srcOrd="1" destOrd="0" presId="urn:microsoft.com/office/officeart/2005/8/layout/lProcess2"/>
    <dgm:cxn modelId="{2F435B3A-E815-4C43-989B-0AD0F4BD95ED}" type="presParOf" srcId="{89DB4CAF-6768-4ECF-BD1A-3D7E6E22DF7A}" destId="{BA556E73-58E8-4665-9FE8-4753295433C0}" srcOrd="2" destOrd="0" presId="urn:microsoft.com/office/officeart/2005/8/layout/lProcess2"/>
    <dgm:cxn modelId="{092C00A8-1A1D-4FD1-9033-6C53948985FA}" type="presParOf" srcId="{BA556E73-58E8-4665-9FE8-4753295433C0}" destId="{33EA99FD-8BA4-436B-9A8E-403FDE9761B2}" srcOrd="0" destOrd="0" presId="urn:microsoft.com/office/officeart/2005/8/layout/lProcess2"/>
    <dgm:cxn modelId="{75BE956D-7809-4D60-856F-7340A46777CF}" type="presParOf" srcId="{33EA99FD-8BA4-436B-9A8E-403FDE9761B2}" destId="{F89FCFE4-31A7-4D6C-98A2-2BC3CFAEB010}" srcOrd="0" destOrd="0" presId="urn:microsoft.com/office/officeart/2005/8/layout/lProcess2"/>
    <dgm:cxn modelId="{3B3ABA64-3ECC-40D0-8863-AE63ABEA7A02}" type="presParOf" srcId="{33EA99FD-8BA4-436B-9A8E-403FDE9761B2}" destId="{E4220591-A9F5-4197-AF38-C8432B006F51}" srcOrd="1" destOrd="0" presId="urn:microsoft.com/office/officeart/2005/8/layout/lProcess2"/>
    <dgm:cxn modelId="{25E9BE52-19B4-426F-A868-6C4A0A3CE833}" type="presParOf" srcId="{33EA99FD-8BA4-436B-9A8E-403FDE9761B2}" destId="{157012CD-D2A9-4FA7-846D-286D1BCEFD4D}" srcOrd="2" destOrd="0" presId="urn:microsoft.com/office/officeart/2005/8/layout/lProcess2"/>
    <dgm:cxn modelId="{A67CA176-8BD4-4394-A328-F040B15D1BE0}" type="presParOf" srcId="{44DA6F26-37EF-4E23-B558-04E46286F427}" destId="{28AB5BAE-B802-4D92-9237-3D05A8D1A30E}" srcOrd="5" destOrd="0" presId="urn:microsoft.com/office/officeart/2005/8/layout/lProcess2"/>
    <dgm:cxn modelId="{814222C3-12B5-44E8-BE4D-A300B7164A73}" type="presParOf" srcId="{44DA6F26-37EF-4E23-B558-04E46286F427}" destId="{AF1FCDC9-803F-4F0D-8FAB-8FB036385020}" srcOrd="6" destOrd="0" presId="urn:microsoft.com/office/officeart/2005/8/layout/lProcess2"/>
    <dgm:cxn modelId="{33CEAD5C-8874-416B-95BA-5DB0298C86C3}" type="presParOf" srcId="{AF1FCDC9-803F-4F0D-8FAB-8FB036385020}" destId="{E92CF641-2AFD-431C-81EE-AB52219D279A}" srcOrd="0" destOrd="0" presId="urn:microsoft.com/office/officeart/2005/8/layout/lProcess2"/>
    <dgm:cxn modelId="{584DF2DC-7F0D-42CA-9E53-FB581FC1E6E9}" type="presParOf" srcId="{AF1FCDC9-803F-4F0D-8FAB-8FB036385020}" destId="{B8E29637-28AE-4B23-921D-F601476C2FFF}" srcOrd="1" destOrd="0" presId="urn:microsoft.com/office/officeart/2005/8/layout/lProcess2"/>
    <dgm:cxn modelId="{02603660-DF6D-4674-A68E-6491E8B26C15}" type="presParOf" srcId="{AF1FCDC9-803F-4F0D-8FAB-8FB036385020}" destId="{2290F274-E71B-4A20-A2CD-6AC95127F00B}" srcOrd="2" destOrd="0" presId="urn:microsoft.com/office/officeart/2005/8/layout/lProcess2"/>
    <dgm:cxn modelId="{F08CB495-AAAB-47FC-BD41-C321FCC50322}" type="presParOf" srcId="{2290F274-E71B-4A20-A2CD-6AC95127F00B}" destId="{61357133-E244-4F9E-96DE-6CC196CC3032}" srcOrd="0" destOrd="0" presId="urn:microsoft.com/office/officeart/2005/8/layout/lProcess2"/>
    <dgm:cxn modelId="{185B7740-3EEF-4FA0-AF41-DAB8598A76EF}" type="presParOf" srcId="{61357133-E244-4F9E-96DE-6CC196CC3032}" destId="{1CF88416-8F2B-4E52-8DAC-4443F4414801}" srcOrd="0" destOrd="0" presId="urn:microsoft.com/office/officeart/2005/8/layout/lProcess2"/>
    <dgm:cxn modelId="{46648045-765D-4F5C-B37D-C74A056F0C93}" type="presParOf" srcId="{61357133-E244-4F9E-96DE-6CC196CC3032}" destId="{F79451C8-BD7A-4643-B35F-027C81729A0B}" srcOrd="1" destOrd="0" presId="urn:microsoft.com/office/officeart/2005/8/layout/lProcess2"/>
    <dgm:cxn modelId="{D2160076-0E50-4EFB-BFBC-5BB6E439B39D}" type="presParOf" srcId="{61357133-E244-4F9E-96DE-6CC196CC3032}" destId="{42B01B65-4DDA-45A7-B410-91A9ED359FC4}" srcOrd="2" destOrd="0" presId="urn:microsoft.com/office/officeart/2005/8/layout/lProcess2"/>
    <dgm:cxn modelId="{41E483C3-7D87-43CE-B3B7-31366EEAC10A}" type="presParOf" srcId="{44DA6F26-37EF-4E23-B558-04E46286F427}" destId="{E67F13F8-B0B8-43C8-9EF3-4B13A2DA08C2}" srcOrd="7" destOrd="0" presId="urn:microsoft.com/office/officeart/2005/8/layout/lProcess2"/>
    <dgm:cxn modelId="{81BCF51C-E8E9-4759-996B-CB685C992DDF}" type="presParOf" srcId="{44DA6F26-37EF-4E23-B558-04E46286F427}" destId="{F3C6B564-1F99-40E1-A2E4-FCC4A1390A65}" srcOrd="8" destOrd="0" presId="urn:microsoft.com/office/officeart/2005/8/layout/lProcess2"/>
    <dgm:cxn modelId="{46C6177C-F7E3-404F-B424-3306963385B6}" type="presParOf" srcId="{F3C6B564-1F99-40E1-A2E4-FCC4A1390A65}" destId="{BF88307F-9E18-4EBF-A083-DAC3892CDD18}" srcOrd="0" destOrd="0" presId="urn:microsoft.com/office/officeart/2005/8/layout/lProcess2"/>
    <dgm:cxn modelId="{4B46CC85-0C6D-47B4-B091-06C0827470AF}" type="presParOf" srcId="{F3C6B564-1F99-40E1-A2E4-FCC4A1390A65}" destId="{0240C619-7A45-450B-948F-E49016FD40C9}" srcOrd="1" destOrd="0" presId="urn:microsoft.com/office/officeart/2005/8/layout/lProcess2"/>
    <dgm:cxn modelId="{F2BCF748-2719-4AB9-AE65-56839772A52F}" type="presParOf" srcId="{F3C6B564-1F99-40E1-A2E4-FCC4A1390A65}" destId="{FC72788F-AAD4-43B5-85E8-FF4CB07660ED}" srcOrd="2" destOrd="0" presId="urn:microsoft.com/office/officeart/2005/8/layout/lProcess2"/>
    <dgm:cxn modelId="{D729C983-B130-45DE-A8AC-5808EE76C062}" type="presParOf" srcId="{FC72788F-AAD4-43B5-85E8-FF4CB07660ED}" destId="{5D09260B-53B0-43DD-9E22-C2FEE8CF134A}" srcOrd="0" destOrd="0" presId="urn:microsoft.com/office/officeart/2005/8/layout/lProcess2"/>
    <dgm:cxn modelId="{69C5195F-4202-4414-813C-E9E64FDC15B9}" type="presParOf" srcId="{5D09260B-53B0-43DD-9E22-C2FEE8CF134A}" destId="{B781F3DE-01EE-41A2-9433-EFC8FC7EB0F7}" srcOrd="0" destOrd="0" presId="urn:microsoft.com/office/officeart/2005/8/layout/lProcess2"/>
    <dgm:cxn modelId="{05245B00-0F0D-41F9-80F8-F7D6C2DDC026}" type="presParOf" srcId="{5D09260B-53B0-43DD-9E22-C2FEE8CF134A}" destId="{B75563EA-A410-48D4-8BD7-422BC66BAB21}" srcOrd="1" destOrd="0" presId="urn:microsoft.com/office/officeart/2005/8/layout/lProcess2"/>
    <dgm:cxn modelId="{E60AAF49-5104-4D31-B880-03E605AA0E21}" type="presParOf" srcId="{5D09260B-53B0-43DD-9E22-C2FEE8CF134A}" destId="{142FBBA7-0C18-4AFB-BBCD-160EDC4F7F5F}" srcOrd="2" destOrd="0" presId="urn:microsoft.com/office/officeart/2005/8/layout/lProcess2"/>
    <dgm:cxn modelId="{8D3BA518-5957-445A-A0C8-608F4E56D3E3}" type="presParOf" srcId="{44DA6F26-37EF-4E23-B558-04E46286F427}" destId="{452F2B75-2E28-48AB-ACC2-329AD2877B53}" srcOrd="9" destOrd="0" presId="urn:microsoft.com/office/officeart/2005/8/layout/lProcess2"/>
    <dgm:cxn modelId="{8BEC744E-5761-4812-980D-7BB46E941E6C}" type="presParOf" srcId="{44DA6F26-37EF-4E23-B558-04E46286F427}" destId="{E4D18A79-E1A1-4C3D-BB80-563D73CBB20F}" srcOrd="10" destOrd="0" presId="urn:microsoft.com/office/officeart/2005/8/layout/lProcess2"/>
    <dgm:cxn modelId="{A3A0C0C7-B73A-4001-92F3-2FB8744AD2B6}" type="presParOf" srcId="{E4D18A79-E1A1-4C3D-BB80-563D73CBB20F}" destId="{2BDB1D90-671A-47D0-87F4-DD6BD676C92E}" srcOrd="0" destOrd="0" presId="urn:microsoft.com/office/officeart/2005/8/layout/lProcess2"/>
    <dgm:cxn modelId="{34DB13F7-01E0-453C-AC1E-DC97411D5E8B}" type="presParOf" srcId="{E4D18A79-E1A1-4C3D-BB80-563D73CBB20F}" destId="{F545740F-9AA6-4789-A3AD-9486B7886CD2}" srcOrd="1" destOrd="0" presId="urn:microsoft.com/office/officeart/2005/8/layout/lProcess2"/>
    <dgm:cxn modelId="{E1926C42-AE11-49EC-9C41-1FE277B564B1}" type="presParOf" srcId="{E4D18A79-E1A1-4C3D-BB80-563D73CBB20F}" destId="{49FF1339-A53F-4124-8A51-C57A58BA1CBB}" srcOrd="2" destOrd="0" presId="urn:microsoft.com/office/officeart/2005/8/layout/lProcess2"/>
    <dgm:cxn modelId="{AE484680-C58E-4406-A852-FE1FF55983C4}" type="presParOf" srcId="{49FF1339-A53F-4124-8A51-C57A58BA1CBB}" destId="{8ADF7129-ED5E-4621-9EF9-04FA730EB551}" srcOrd="0" destOrd="0" presId="urn:microsoft.com/office/officeart/2005/8/layout/lProcess2"/>
    <dgm:cxn modelId="{51C94F40-0458-4014-95E1-4285894C4AD1}" type="presParOf" srcId="{8ADF7129-ED5E-4621-9EF9-04FA730EB551}" destId="{CBCCED46-961B-4164-BD7F-29AE2BF2486C}" srcOrd="0" destOrd="0" presId="urn:microsoft.com/office/officeart/2005/8/layout/lProcess2"/>
    <dgm:cxn modelId="{7D1997A0-8C53-48F4-879A-048AE9073C62}" type="presParOf" srcId="{8ADF7129-ED5E-4621-9EF9-04FA730EB551}" destId="{A7F313F6-FDC9-4F00-BA3E-58F3CF4DCC25}" srcOrd="1" destOrd="0" presId="urn:microsoft.com/office/officeart/2005/8/layout/lProcess2"/>
    <dgm:cxn modelId="{F62CC696-3134-46AE-BF2E-9D1A3BE7AFE7}" type="presParOf" srcId="{8ADF7129-ED5E-4621-9EF9-04FA730EB551}" destId="{E06382B9-525F-4664-AEAC-D8247611FF2A}" srcOrd="2" destOrd="0" presId="urn:microsoft.com/office/officeart/2005/8/layout/lProcess2"/>
    <dgm:cxn modelId="{E3053AFB-2481-46F2-B16A-3F327BC1D0AD}" type="presParOf" srcId="{44DA6F26-37EF-4E23-B558-04E46286F427}" destId="{4E6CD7FE-A5BB-4DCF-A094-B380ED563E14}" srcOrd="11" destOrd="0" presId="urn:microsoft.com/office/officeart/2005/8/layout/lProcess2"/>
    <dgm:cxn modelId="{735B31BD-6149-4D61-8E6A-33FD201D7A0D}" type="presParOf" srcId="{44DA6F26-37EF-4E23-B558-04E46286F427}" destId="{58CAE008-CAAC-4044-8DAC-C6A2C9121431}" srcOrd="12" destOrd="0" presId="urn:microsoft.com/office/officeart/2005/8/layout/lProcess2"/>
    <dgm:cxn modelId="{6FD25C0E-D515-43A4-8FB8-14D447B82092}" type="presParOf" srcId="{58CAE008-CAAC-4044-8DAC-C6A2C9121431}" destId="{366F0F9D-0D7A-429B-9F58-63B26EB4B284}" srcOrd="0" destOrd="0" presId="urn:microsoft.com/office/officeart/2005/8/layout/lProcess2"/>
    <dgm:cxn modelId="{C2D6B4DE-AFCB-40F3-8F85-0213FAA18995}" type="presParOf" srcId="{58CAE008-CAAC-4044-8DAC-C6A2C9121431}" destId="{3EFDBD82-A173-4AE1-809B-5E7D22E33BD4}" srcOrd="1" destOrd="0" presId="urn:microsoft.com/office/officeart/2005/8/layout/lProcess2"/>
    <dgm:cxn modelId="{76BE499E-9A35-45EE-A7A4-A43CA120C6BA}" type="presParOf" srcId="{58CAE008-CAAC-4044-8DAC-C6A2C9121431}" destId="{97034939-BF05-495B-B0B0-FFC5E954EF7E}" srcOrd="2" destOrd="0" presId="urn:microsoft.com/office/officeart/2005/8/layout/lProcess2"/>
    <dgm:cxn modelId="{FA22E9C0-C641-4147-BD39-4F5A49C79C1D}" type="presParOf" srcId="{97034939-BF05-495B-B0B0-FFC5E954EF7E}" destId="{FFC21849-6B44-4DBD-BB58-E33346E3333E}" srcOrd="0" destOrd="0" presId="urn:microsoft.com/office/officeart/2005/8/layout/lProcess2"/>
    <dgm:cxn modelId="{34A44AF0-7C12-4A01-8963-4D38E0379DC7}" type="presParOf" srcId="{FFC21849-6B44-4DBD-BB58-E33346E3333E}" destId="{A693493C-DCF2-4277-BBDE-201F4F6E3FED}" srcOrd="0" destOrd="0" presId="urn:microsoft.com/office/officeart/2005/8/layout/lProcess2"/>
    <dgm:cxn modelId="{6D5CAAF0-2F2C-410D-A000-013BD145E22C}" type="presParOf" srcId="{FFC21849-6B44-4DBD-BB58-E33346E3333E}" destId="{4209D5F5-9350-4D39-A123-2150C9E5F0E3}" srcOrd="1" destOrd="0" presId="urn:microsoft.com/office/officeart/2005/8/layout/lProcess2"/>
    <dgm:cxn modelId="{E9A500AB-9C4B-4F24-BCE4-FC2ADD6BB15B}" type="presParOf" srcId="{FFC21849-6B44-4DBD-BB58-E33346E3333E}" destId="{C15E6016-5F79-4CCB-A001-528AD985E01C}" srcOrd="2" destOrd="0" presId="urn:microsoft.com/office/officeart/2005/8/layout/lProcess2"/>
    <dgm:cxn modelId="{C132CEDA-DF62-414F-8A30-2320E5234DA9}" type="presParOf" srcId="{44DA6F26-37EF-4E23-B558-04E46286F427}" destId="{4A68649D-321E-4B32-A178-B3AD5827AA52}" srcOrd="13" destOrd="0" presId="urn:microsoft.com/office/officeart/2005/8/layout/lProcess2"/>
    <dgm:cxn modelId="{1B5A247A-152B-4B3B-A7BB-727FF5424A72}" type="presParOf" srcId="{44DA6F26-37EF-4E23-B558-04E46286F427}" destId="{9985BFA9-AF1E-4510-AA2A-0A6D5CF4A4AD}" srcOrd="14" destOrd="0" presId="urn:microsoft.com/office/officeart/2005/8/layout/lProcess2"/>
    <dgm:cxn modelId="{F894D1CF-B127-4771-9A32-287F2BCEACD1}" type="presParOf" srcId="{9985BFA9-AF1E-4510-AA2A-0A6D5CF4A4AD}" destId="{F306492A-75B9-4F0F-BB4A-A931F04867DB}" srcOrd="0" destOrd="0" presId="urn:microsoft.com/office/officeart/2005/8/layout/lProcess2"/>
    <dgm:cxn modelId="{D6B8804E-FF45-4865-8591-C53C03574EC6}" type="presParOf" srcId="{9985BFA9-AF1E-4510-AA2A-0A6D5CF4A4AD}" destId="{C919D020-8348-4C09-BC85-A819155F8BD5}" srcOrd="1" destOrd="0" presId="urn:microsoft.com/office/officeart/2005/8/layout/lProcess2"/>
    <dgm:cxn modelId="{CAB9D49B-3CCB-4B8C-8810-229824A8832C}" type="presParOf" srcId="{9985BFA9-AF1E-4510-AA2A-0A6D5CF4A4AD}" destId="{8060CC63-C564-4461-814F-7904EC93F2FF}" srcOrd="2" destOrd="0" presId="urn:microsoft.com/office/officeart/2005/8/layout/lProcess2"/>
    <dgm:cxn modelId="{675DCE25-DE9F-4654-B763-A5C41B314B83}" type="presParOf" srcId="{8060CC63-C564-4461-814F-7904EC93F2FF}" destId="{9CA279F0-95A9-465D-94E1-637BEFE9054B}" srcOrd="0" destOrd="0" presId="urn:microsoft.com/office/officeart/2005/8/layout/lProcess2"/>
    <dgm:cxn modelId="{7B0B6D5E-265C-41F5-B548-BC192E03C57D}" type="presParOf" srcId="{9CA279F0-95A9-465D-94E1-637BEFE9054B}" destId="{1317822D-A41C-40AF-B0B5-25A69C2BCEC1}" srcOrd="0" destOrd="0" presId="urn:microsoft.com/office/officeart/2005/8/layout/lProcess2"/>
    <dgm:cxn modelId="{2201664C-9794-4E8F-88D2-32CDE6846496}" type="presParOf" srcId="{9CA279F0-95A9-465D-94E1-637BEFE9054B}" destId="{D5F660C2-05BB-48A1-AC5B-CC5926F697CD}" srcOrd="1" destOrd="0" presId="urn:microsoft.com/office/officeart/2005/8/layout/lProcess2"/>
    <dgm:cxn modelId="{FB97D330-A960-4CEB-8F2E-C4888454699E}" type="presParOf" srcId="{9CA279F0-95A9-465D-94E1-637BEFE9054B}" destId="{E9061CC2-000D-4DA9-8A98-E1C48787B4B3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CE0685-771E-4238-9A3C-5965143D9FD7}">
      <dsp:nvSpPr>
        <dsp:cNvPr id="0" name=""/>
        <dsp:cNvSpPr/>
      </dsp:nvSpPr>
      <dsp:spPr>
        <a:xfrm>
          <a:off x="246343" y="413555"/>
          <a:ext cx="1956791" cy="23021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FA03595-48F4-4621-AC59-54D4C1589893}">
      <dsp:nvSpPr>
        <dsp:cNvPr id="0" name=""/>
        <dsp:cNvSpPr/>
      </dsp:nvSpPr>
      <dsp:spPr>
        <a:xfrm>
          <a:off x="246343" y="500013"/>
          <a:ext cx="143752" cy="14375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34AB09-5C39-463A-BA1E-C66EAD14DCB7}">
      <dsp:nvSpPr>
        <dsp:cNvPr id="0" name=""/>
        <dsp:cNvSpPr/>
      </dsp:nvSpPr>
      <dsp:spPr>
        <a:xfrm>
          <a:off x="246343" y="0"/>
          <a:ext cx="1956791" cy="4135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800" kern="1200" dirty="0" smtClean="0"/>
            <a:t>Spring </a:t>
          </a:r>
          <a:r>
            <a:rPr lang="en-US" altLang="zh-CN" sz="1800" kern="1200" dirty="0" smtClean="0"/>
            <a:t>b</a:t>
          </a:r>
          <a:r>
            <a:rPr lang="en-US" altLang="en-US" sz="1800" kern="1200" dirty="0" smtClean="0"/>
            <a:t>oo</a:t>
          </a:r>
          <a:r>
            <a:rPr lang="en-US" altLang="zh-CN" sz="1800" kern="1200" dirty="0" smtClean="0"/>
            <a:t>t</a:t>
          </a:r>
          <a:endParaRPr lang="zh-CN" altLang="en-US" sz="1800" kern="1200" dirty="0"/>
        </a:p>
      </dsp:txBody>
      <dsp:txXfrm>
        <a:off x="246343" y="0"/>
        <a:ext cx="1956791" cy="413555"/>
      </dsp:txXfrm>
    </dsp:sp>
    <dsp:sp modelId="{557CDAE4-9689-4E93-861F-CFE491D2134A}">
      <dsp:nvSpPr>
        <dsp:cNvPr id="0" name=""/>
        <dsp:cNvSpPr/>
      </dsp:nvSpPr>
      <dsp:spPr>
        <a:xfrm>
          <a:off x="246343" y="835096"/>
          <a:ext cx="143749" cy="1437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40EE67-B48D-40E6-9D36-11BBE153C5CD}">
      <dsp:nvSpPr>
        <dsp:cNvPr id="0" name=""/>
        <dsp:cNvSpPr/>
      </dsp:nvSpPr>
      <dsp:spPr>
        <a:xfrm>
          <a:off x="383318" y="739431"/>
          <a:ext cx="1819815" cy="335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i="0" kern="1200" dirty="0" err="1" smtClean="0"/>
            <a:t>IoC</a:t>
          </a:r>
          <a:r>
            <a:rPr lang="en-US" sz="900" b="1" i="0" kern="1200" dirty="0" smtClean="0"/>
            <a:t> </a:t>
          </a:r>
          <a:r>
            <a:rPr lang="zh-CN" altLang="en-US" sz="900" b="1" i="0" kern="1200" dirty="0" smtClean="0"/>
            <a:t>控制反转</a:t>
          </a:r>
          <a:endParaRPr lang="zh-CN" altLang="en-US" sz="900" kern="1200" dirty="0"/>
        </a:p>
      </dsp:txBody>
      <dsp:txXfrm>
        <a:off x="383318" y="739431"/>
        <a:ext cx="1819815" cy="335080"/>
      </dsp:txXfrm>
    </dsp:sp>
    <dsp:sp modelId="{2DCAFCE8-B7DA-49AA-97C3-27CA5978C579}">
      <dsp:nvSpPr>
        <dsp:cNvPr id="0" name=""/>
        <dsp:cNvSpPr/>
      </dsp:nvSpPr>
      <dsp:spPr>
        <a:xfrm>
          <a:off x="246343" y="1170176"/>
          <a:ext cx="143749" cy="1437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24BF06-60C2-4F7E-BCEB-B0D89419EAFF}">
      <dsp:nvSpPr>
        <dsp:cNvPr id="0" name=""/>
        <dsp:cNvSpPr/>
      </dsp:nvSpPr>
      <dsp:spPr>
        <a:xfrm>
          <a:off x="383318" y="1074511"/>
          <a:ext cx="1819815" cy="335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i="0" kern="1200" dirty="0" smtClean="0"/>
            <a:t>JUnit</a:t>
          </a:r>
          <a:endParaRPr lang="zh-CN" altLang="en-US" sz="900" kern="1200" dirty="0"/>
        </a:p>
      </dsp:txBody>
      <dsp:txXfrm>
        <a:off x="383318" y="1074511"/>
        <a:ext cx="1819815" cy="335080"/>
      </dsp:txXfrm>
    </dsp:sp>
    <dsp:sp modelId="{11A54288-520E-48B1-B702-B4C40C219292}">
      <dsp:nvSpPr>
        <dsp:cNvPr id="0" name=""/>
        <dsp:cNvSpPr/>
      </dsp:nvSpPr>
      <dsp:spPr>
        <a:xfrm>
          <a:off x="246343" y="1505257"/>
          <a:ext cx="143749" cy="1437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745AA2-5522-447D-8C8A-6DBB160FAA0B}">
      <dsp:nvSpPr>
        <dsp:cNvPr id="0" name=""/>
        <dsp:cNvSpPr/>
      </dsp:nvSpPr>
      <dsp:spPr>
        <a:xfrm>
          <a:off x="383318" y="1409591"/>
          <a:ext cx="1819815" cy="335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i="0" kern="1200" dirty="0" smtClean="0"/>
            <a:t>Java Bean</a:t>
          </a:r>
          <a:endParaRPr lang="zh-CN" altLang="en-US" sz="900" kern="1200" dirty="0"/>
        </a:p>
      </dsp:txBody>
      <dsp:txXfrm>
        <a:off x="383318" y="1409591"/>
        <a:ext cx="1819815" cy="335080"/>
      </dsp:txXfrm>
    </dsp:sp>
    <dsp:sp modelId="{BCC57A26-0D41-4DC1-8A70-E60A07331D6E}">
      <dsp:nvSpPr>
        <dsp:cNvPr id="0" name=""/>
        <dsp:cNvSpPr/>
      </dsp:nvSpPr>
      <dsp:spPr>
        <a:xfrm>
          <a:off x="246343" y="1840337"/>
          <a:ext cx="143749" cy="1437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318253-3B3D-4741-89F2-C17C0602B113}">
      <dsp:nvSpPr>
        <dsp:cNvPr id="0" name=""/>
        <dsp:cNvSpPr/>
      </dsp:nvSpPr>
      <dsp:spPr>
        <a:xfrm>
          <a:off x="383318" y="1744671"/>
          <a:ext cx="1819815" cy="335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b="1" i="0" kern="1200" dirty="0" smtClean="0"/>
            <a:t>Java</a:t>
          </a:r>
          <a:r>
            <a:rPr lang="zh-CN" altLang="en-US" sz="900" b="1" i="0" kern="1200" dirty="0" smtClean="0"/>
            <a:t>的注解</a:t>
          </a:r>
          <a:endParaRPr lang="zh-CN" altLang="en-US" sz="900" kern="1200" dirty="0"/>
        </a:p>
      </dsp:txBody>
      <dsp:txXfrm>
        <a:off x="383318" y="1744671"/>
        <a:ext cx="1819815" cy="335080"/>
      </dsp:txXfrm>
    </dsp:sp>
    <dsp:sp modelId="{CCF50152-7596-4223-9F36-D12F8713E6A2}">
      <dsp:nvSpPr>
        <dsp:cNvPr id="0" name=""/>
        <dsp:cNvSpPr/>
      </dsp:nvSpPr>
      <dsp:spPr>
        <a:xfrm>
          <a:off x="246343" y="2175417"/>
          <a:ext cx="143749" cy="1437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D70F6F-3BC6-42F5-9A89-A231C0A31E14}">
      <dsp:nvSpPr>
        <dsp:cNvPr id="0" name=""/>
        <dsp:cNvSpPr/>
      </dsp:nvSpPr>
      <dsp:spPr>
        <a:xfrm>
          <a:off x="383318" y="2079752"/>
          <a:ext cx="1819815" cy="335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b="1" i="0" kern="1200" dirty="0" smtClean="0"/>
            <a:t>依赖注入</a:t>
          </a:r>
          <a:r>
            <a:rPr lang="en-US" sz="900" b="1" i="0" kern="1200" dirty="0" smtClean="0"/>
            <a:t>DI</a:t>
          </a:r>
          <a:endParaRPr lang="zh-CN" altLang="en-US" sz="900" kern="1200" dirty="0"/>
        </a:p>
      </dsp:txBody>
      <dsp:txXfrm>
        <a:off x="383318" y="2079752"/>
        <a:ext cx="1819815" cy="335080"/>
      </dsp:txXfrm>
    </dsp:sp>
    <dsp:sp modelId="{5A3D0719-BFAE-4BF4-B852-FFFEDD486C02}">
      <dsp:nvSpPr>
        <dsp:cNvPr id="0" name=""/>
        <dsp:cNvSpPr/>
      </dsp:nvSpPr>
      <dsp:spPr>
        <a:xfrm>
          <a:off x="246343" y="2510497"/>
          <a:ext cx="143749" cy="1437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76C256-7409-4AA2-9830-F4D2B80A18E9}">
      <dsp:nvSpPr>
        <dsp:cNvPr id="0" name=""/>
        <dsp:cNvSpPr/>
      </dsp:nvSpPr>
      <dsp:spPr>
        <a:xfrm>
          <a:off x="383318" y="2414832"/>
          <a:ext cx="1819815" cy="335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i="0" kern="1200" dirty="0" smtClean="0"/>
            <a:t>Spring</a:t>
          </a:r>
          <a:r>
            <a:rPr lang="zh-CN" altLang="en-US" sz="900" b="1" i="0" kern="1200" dirty="0" smtClean="0"/>
            <a:t>容器</a:t>
          </a:r>
          <a:endParaRPr lang="zh-CN" altLang="en-US" sz="900" kern="1200" dirty="0"/>
        </a:p>
      </dsp:txBody>
      <dsp:txXfrm>
        <a:off x="383318" y="2414832"/>
        <a:ext cx="1819815" cy="335080"/>
      </dsp:txXfrm>
    </dsp:sp>
    <dsp:sp modelId="{73B83CA1-8627-4F8B-BCC0-1478E726557E}">
      <dsp:nvSpPr>
        <dsp:cNvPr id="0" name=""/>
        <dsp:cNvSpPr/>
      </dsp:nvSpPr>
      <dsp:spPr>
        <a:xfrm>
          <a:off x="246343" y="2845577"/>
          <a:ext cx="143749" cy="1437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7AAC3B-34D9-43E4-99BB-623EB7D3C31B}">
      <dsp:nvSpPr>
        <dsp:cNvPr id="0" name=""/>
        <dsp:cNvSpPr/>
      </dsp:nvSpPr>
      <dsp:spPr>
        <a:xfrm>
          <a:off x="383318" y="2749912"/>
          <a:ext cx="1819815" cy="335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b="1" i="0" kern="1200" smtClean="0"/>
            <a:t>利用</a:t>
          </a:r>
          <a:r>
            <a:rPr lang="en-US" altLang="zh-CN" sz="900" b="1" i="0" kern="1200" smtClean="0"/>
            <a:t>@</a:t>
          </a:r>
          <a:r>
            <a:rPr lang="en-US" sz="900" b="1" i="0" kern="1200" smtClean="0"/>
            <a:t>Bean</a:t>
          </a:r>
          <a:r>
            <a:rPr lang="zh-CN" altLang="en-US" sz="900" b="1" i="0" kern="1200" smtClean="0"/>
            <a:t>注解</a:t>
          </a:r>
          <a:endParaRPr lang="zh-CN" altLang="en-US" sz="900" kern="1200" dirty="0"/>
        </a:p>
      </dsp:txBody>
      <dsp:txXfrm>
        <a:off x="383318" y="2749912"/>
        <a:ext cx="1819815" cy="335080"/>
      </dsp:txXfrm>
    </dsp:sp>
    <dsp:sp modelId="{8FA45930-1B9C-4FE9-9C6D-41957A1F2D95}">
      <dsp:nvSpPr>
        <dsp:cNvPr id="0" name=""/>
        <dsp:cNvSpPr/>
      </dsp:nvSpPr>
      <dsp:spPr>
        <a:xfrm>
          <a:off x="246343" y="3180658"/>
          <a:ext cx="143749" cy="1437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F3E0A4-AF27-412E-88D8-68D411823ABE}">
      <dsp:nvSpPr>
        <dsp:cNvPr id="0" name=""/>
        <dsp:cNvSpPr/>
      </dsp:nvSpPr>
      <dsp:spPr>
        <a:xfrm>
          <a:off x="383318" y="3084992"/>
          <a:ext cx="1819815" cy="335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b="1" i="0" kern="1200" dirty="0" smtClean="0"/>
            <a:t>组件扫描功能</a:t>
          </a:r>
          <a:endParaRPr lang="zh-CN" altLang="en-US" sz="900" kern="1200" dirty="0"/>
        </a:p>
      </dsp:txBody>
      <dsp:txXfrm>
        <a:off x="383318" y="3084992"/>
        <a:ext cx="1819815" cy="335080"/>
      </dsp:txXfrm>
    </dsp:sp>
    <dsp:sp modelId="{24049D48-2BF7-44F1-A32D-D19F42639DEE}">
      <dsp:nvSpPr>
        <dsp:cNvPr id="0" name=""/>
        <dsp:cNvSpPr/>
      </dsp:nvSpPr>
      <dsp:spPr>
        <a:xfrm>
          <a:off x="246343" y="3515738"/>
          <a:ext cx="143749" cy="1437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4EAEF8-09A7-43EE-9591-14C0F83DD72C}">
      <dsp:nvSpPr>
        <dsp:cNvPr id="0" name=""/>
        <dsp:cNvSpPr/>
      </dsp:nvSpPr>
      <dsp:spPr>
        <a:xfrm>
          <a:off x="383318" y="3420072"/>
          <a:ext cx="1819815" cy="335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i="0" kern="1200" dirty="0" err="1" smtClean="0"/>
            <a:t>SpringBoot</a:t>
          </a:r>
          <a:r>
            <a:rPr lang="en-US" sz="900" b="1" i="0" kern="1200" dirty="0" smtClean="0"/>
            <a:t> </a:t>
          </a:r>
          <a:endParaRPr lang="zh-CN" altLang="en-US" sz="900" kern="1200" dirty="0"/>
        </a:p>
      </dsp:txBody>
      <dsp:txXfrm>
        <a:off x="383318" y="3420072"/>
        <a:ext cx="1819815" cy="335080"/>
      </dsp:txXfrm>
    </dsp:sp>
    <dsp:sp modelId="{4C5BDB7D-7419-4A5F-A3DB-A26512B81F8E}">
      <dsp:nvSpPr>
        <dsp:cNvPr id="0" name=""/>
        <dsp:cNvSpPr/>
      </dsp:nvSpPr>
      <dsp:spPr>
        <a:xfrm>
          <a:off x="246343" y="3850818"/>
          <a:ext cx="143749" cy="1437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CC7037-4BC9-463C-BD60-A0EB8C148020}">
      <dsp:nvSpPr>
        <dsp:cNvPr id="0" name=""/>
        <dsp:cNvSpPr/>
      </dsp:nvSpPr>
      <dsp:spPr>
        <a:xfrm>
          <a:off x="383318" y="3755153"/>
          <a:ext cx="1819815" cy="335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i="0" kern="1200" dirty="0" smtClean="0"/>
            <a:t>Maven </a:t>
          </a:r>
          <a:r>
            <a:rPr lang="zh-CN" altLang="en-US" sz="900" b="1" i="0" kern="1200" dirty="0" smtClean="0"/>
            <a:t>配置</a:t>
          </a:r>
          <a:endParaRPr lang="zh-CN" altLang="en-US" sz="900" kern="1200" dirty="0"/>
        </a:p>
      </dsp:txBody>
      <dsp:txXfrm>
        <a:off x="383318" y="3755153"/>
        <a:ext cx="1819815" cy="335080"/>
      </dsp:txXfrm>
    </dsp:sp>
    <dsp:sp modelId="{35433909-CFD4-4690-A54B-1CE61A1D0955}">
      <dsp:nvSpPr>
        <dsp:cNvPr id="0" name=""/>
        <dsp:cNvSpPr/>
      </dsp:nvSpPr>
      <dsp:spPr>
        <a:xfrm>
          <a:off x="246343" y="4185898"/>
          <a:ext cx="143749" cy="1437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8E9E8F-7DBA-4DEC-93F5-82172FA646F4}">
      <dsp:nvSpPr>
        <dsp:cNvPr id="0" name=""/>
        <dsp:cNvSpPr/>
      </dsp:nvSpPr>
      <dsp:spPr>
        <a:xfrm>
          <a:off x="383318" y="4090233"/>
          <a:ext cx="1819815" cy="335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i="0" kern="1200" dirty="0" smtClean="0"/>
            <a:t>Spring MVC</a:t>
          </a:r>
          <a:endParaRPr lang="zh-CN" altLang="en-US" sz="900" kern="1200" dirty="0"/>
        </a:p>
      </dsp:txBody>
      <dsp:txXfrm>
        <a:off x="383318" y="4090233"/>
        <a:ext cx="1819815" cy="335080"/>
      </dsp:txXfrm>
    </dsp:sp>
    <dsp:sp modelId="{8B99E2BE-9F33-4FFE-AA40-9CF3188E0E06}">
      <dsp:nvSpPr>
        <dsp:cNvPr id="0" name=""/>
        <dsp:cNvSpPr/>
      </dsp:nvSpPr>
      <dsp:spPr>
        <a:xfrm>
          <a:off x="246343" y="4520978"/>
          <a:ext cx="143749" cy="1437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BA45F5-7205-42C3-B2DA-C00C2A32F745}">
      <dsp:nvSpPr>
        <dsp:cNvPr id="0" name=""/>
        <dsp:cNvSpPr/>
      </dsp:nvSpPr>
      <dsp:spPr>
        <a:xfrm>
          <a:off x="383318" y="4425313"/>
          <a:ext cx="1819815" cy="335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b="1" i="0" kern="1200" dirty="0" smtClean="0"/>
            <a:t>使用</a:t>
          </a:r>
          <a:r>
            <a:rPr lang="en-US" altLang="zh-CN" sz="900" b="1" i="0" kern="1200" dirty="0" err="1" smtClean="0"/>
            <a:t>Thymeleaf</a:t>
          </a:r>
          <a:r>
            <a:rPr lang="en-US" altLang="zh-CN" sz="900" b="1" i="0" kern="1200" dirty="0" smtClean="0"/>
            <a:t> </a:t>
          </a:r>
          <a:r>
            <a:rPr lang="zh-CN" altLang="en-US" sz="900" b="1" i="0" kern="1200" dirty="0" smtClean="0"/>
            <a:t>作为视图</a:t>
          </a:r>
          <a:endParaRPr lang="zh-CN" altLang="en-US" sz="900" kern="1200" dirty="0"/>
        </a:p>
      </dsp:txBody>
      <dsp:txXfrm>
        <a:off x="383318" y="4425313"/>
        <a:ext cx="1819815" cy="335080"/>
      </dsp:txXfrm>
    </dsp:sp>
    <dsp:sp modelId="{EEF5871B-EE30-4BD4-9569-36AE1775AB1C}">
      <dsp:nvSpPr>
        <dsp:cNvPr id="0" name=""/>
        <dsp:cNvSpPr/>
      </dsp:nvSpPr>
      <dsp:spPr>
        <a:xfrm>
          <a:off x="246343" y="4856059"/>
          <a:ext cx="143749" cy="1437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9241F7-7725-4151-966D-8EEBC77D37CA}">
      <dsp:nvSpPr>
        <dsp:cNvPr id="0" name=""/>
        <dsp:cNvSpPr/>
      </dsp:nvSpPr>
      <dsp:spPr>
        <a:xfrm>
          <a:off x="383318" y="4760393"/>
          <a:ext cx="1819815" cy="335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err="1" smtClean="0"/>
            <a:t>mybatis</a:t>
          </a:r>
          <a:endParaRPr lang="zh-CN" altLang="en-US" sz="900" kern="1200" dirty="0"/>
        </a:p>
      </dsp:txBody>
      <dsp:txXfrm>
        <a:off x="383318" y="4760393"/>
        <a:ext cx="1819815" cy="335080"/>
      </dsp:txXfrm>
    </dsp:sp>
    <dsp:sp modelId="{AEEF6E09-5013-4741-9548-75FA16EAAD23}">
      <dsp:nvSpPr>
        <dsp:cNvPr id="0" name=""/>
        <dsp:cNvSpPr/>
      </dsp:nvSpPr>
      <dsp:spPr>
        <a:xfrm>
          <a:off x="2300973" y="413555"/>
          <a:ext cx="1956791" cy="23021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5151DBD-16CA-44DC-B77B-AD7872603A0B}">
      <dsp:nvSpPr>
        <dsp:cNvPr id="0" name=""/>
        <dsp:cNvSpPr/>
      </dsp:nvSpPr>
      <dsp:spPr>
        <a:xfrm>
          <a:off x="2300973" y="500013"/>
          <a:ext cx="143752" cy="14375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A5F79D-8AED-4E38-AD6B-BE4082FB0001}">
      <dsp:nvSpPr>
        <dsp:cNvPr id="0" name=""/>
        <dsp:cNvSpPr/>
      </dsp:nvSpPr>
      <dsp:spPr>
        <a:xfrm>
          <a:off x="2300973" y="0"/>
          <a:ext cx="1956791" cy="4135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err="1" smtClean="0"/>
            <a:t>Vue</a:t>
          </a:r>
          <a:endParaRPr lang="zh-CN" altLang="en-US" sz="1800" kern="1200" dirty="0"/>
        </a:p>
      </dsp:txBody>
      <dsp:txXfrm>
        <a:off x="2300973" y="0"/>
        <a:ext cx="1956791" cy="413555"/>
      </dsp:txXfrm>
    </dsp:sp>
    <dsp:sp modelId="{CD170198-DFD9-4BAB-925E-30A6C4149ED7}">
      <dsp:nvSpPr>
        <dsp:cNvPr id="0" name=""/>
        <dsp:cNvSpPr/>
      </dsp:nvSpPr>
      <dsp:spPr>
        <a:xfrm>
          <a:off x="2300973" y="835096"/>
          <a:ext cx="143749" cy="1437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1BB33E-396A-43B7-A926-780A455DCA6F}">
      <dsp:nvSpPr>
        <dsp:cNvPr id="0" name=""/>
        <dsp:cNvSpPr/>
      </dsp:nvSpPr>
      <dsp:spPr>
        <a:xfrm>
          <a:off x="2437949" y="739431"/>
          <a:ext cx="1819815" cy="335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smtClean="0"/>
            <a:t>MVVM</a:t>
          </a:r>
          <a:endParaRPr lang="zh-CN" altLang="en-US" sz="900" kern="1200" dirty="0"/>
        </a:p>
      </dsp:txBody>
      <dsp:txXfrm>
        <a:off x="2437949" y="739431"/>
        <a:ext cx="1819815" cy="335080"/>
      </dsp:txXfrm>
    </dsp:sp>
    <dsp:sp modelId="{DCCD14A6-2744-471A-A569-D91DA1D044A5}">
      <dsp:nvSpPr>
        <dsp:cNvPr id="0" name=""/>
        <dsp:cNvSpPr/>
      </dsp:nvSpPr>
      <dsp:spPr>
        <a:xfrm>
          <a:off x="2300973" y="1170176"/>
          <a:ext cx="143749" cy="1437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BF0864-A169-4ADE-BB80-87338D7AAE00}">
      <dsp:nvSpPr>
        <dsp:cNvPr id="0" name=""/>
        <dsp:cNvSpPr/>
      </dsp:nvSpPr>
      <dsp:spPr>
        <a:xfrm>
          <a:off x="2437949" y="1074511"/>
          <a:ext cx="1819815" cy="335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smtClean="0"/>
            <a:t>DOM</a:t>
          </a:r>
          <a:endParaRPr lang="zh-CN" altLang="en-US" sz="900" kern="1200" dirty="0"/>
        </a:p>
      </dsp:txBody>
      <dsp:txXfrm>
        <a:off x="2437949" y="1074511"/>
        <a:ext cx="1819815" cy="335080"/>
      </dsp:txXfrm>
    </dsp:sp>
    <dsp:sp modelId="{581E1707-6694-40CF-9612-0523681E3639}">
      <dsp:nvSpPr>
        <dsp:cNvPr id="0" name=""/>
        <dsp:cNvSpPr/>
      </dsp:nvSpPr>
      <dsp:spPr>
        <a:xfrm>
          <a:off x="2300973" y="1505257"/>
          <a:ext cx="143749" cy="1437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E91049-B364-474B-9271-5474BC451EAD}">
      <dsp:nvSpPr>
        <dsp:cNvPr id="0" name=""/>
        <dsp:cNvSpPr/>
      </dsp:nvSpPr>
      <dsp:spPr>
        <a:xfrm>
          <a:off x="2437949" y="1409591"/>
          <a:ext cx="1819815" cy="335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smtClean="0"/>
            <a:t>MVC</a:t>
          </a:r>
          <a:endParaRPr lang="zh-CN" altLang="en-US" sz="900" kern="1200" dirty="0"/>
        </a:p>
      </dsp:txBody>
      <dsp:txXfrm>
        <a:off x="2437949" y="1409591"/>
        <a:ext cx="1819815" cy="335080"/>
      </dsp:txXfrm>
    </dsp:sp>
    <dsp:sp modelId="{53318490-84D4-4709-AA7E-C08A378366DB}">
      <dsp:nvSpPr>
        <dsp:cNvPr id="0" name=""/>
        <dsp:cNvSpPr/>
      </dsp:nvSpPr>
      <dsp:spPr>
        <a:xfrm>
          <a:off x="2300973" y="1840337"/>
          <a:ext cx="143749" cy="1437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CF52DF-9B10-4A5E-A12E-221555CC8C55}">
      <dsp:nvSpPr>
        <dsp:cNvPr id="0" name=""/>
        <dsp:cNvSpPr/>
      </dsp:nvSpPr>
      <dsp:spPr>
        <a:xfrm>
          <a:off x="2437949" y="1744671"/>
          <a:ext cx="1819815" cy="335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b="1" i="0" kern="1200" dirty="0" smtClean="0"/>
            <a:t>引入</a:t>
          </a:r>
          <a:r>
            <a:rPr lang="en-US" sz="900" b="1" i="0" kern="1200" dirty="0" smtClean="0"/>
            <a:t>VUE</a:t>
          </a:r>
          <a:r>
            <a:rPr lang="zh-CN" altLang="en-US" sz="900" b="1" i="0" kern="1200" dirty="0" smtClean="0"/>
            <a:t>框架</a:t>
          </a:r>
          <a:endParaRPr lang="zh-CN" altLang="en-US" sz="900" kern="1200" dirty="0"/>
        </a:p>
      </dsp:txBody>
      <dsp:txXfrm>
        <a:off x="2437949" y="1744671"/>
        <a:ext cx="1819815" cy="335080"/>
      </dsp:txXfrm>
    </dsp:sp>
    <dsp:sp modelId="{146232C9-D64F-4F07-9DF5-54F2737FB326}">
      <dsp:nvSpPr>
        <dsp:cNvPr id="0" name=""/>
        <dsp:cNvSpPr/>
      </dsp:nvSpPr>
      <dsp:spPr>
        <a:xfrm>
          <a:off x="2300973" y="2175417"/>
          <a:ext cx="143749" cy="1437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B268F0-8386-4DDC-9598-36D4CF8C707C}">
      <dsp:nvSpPr>
        <dsp:cNvPr id="0" name=""/>
        <dsp:cNvSpPr/>
      </dsp:nvSpPr>
      <dsp:spPr>
        <a:xfrm>
          <a:off x="2437949" y="2079752"/>
          <a:ext cx="1819815" cy="335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smtClean="0"/>
            <a:t>VUE</a:t>
          </a:r>
          <a:r>
            <a:rPr lang="zh-CN" altLang="en-US" sz="900" kern="1200" dirty="0" smtClean="0"/>
            <a:t>原理</a:t>
          </a:r>
          <a:endParaRPr lang="zh-CN" altLang="en-US" sz="900" kern="1200" dirty="0"/>
        </a:p>
      </dsp:txBody>
      <dsp:txXfrm>
        <a:off x="2437949" y="2079752"/>
        <a:ext cx="1819815" cy="335080"/>
      </dsp:txXfrm>
    </dsp:sp>
    <dsp:sp modelId="{D47E4F04-5945-4EF4-8871-E0085877E3C1}">
      <dsp:nvSpPr>
        <dsp:cNvPr id="0" name=""/>
        <dsp:cNvSpPr/>
      </dsp:nvSpPr>
      <dsp:spPr>
        <a:xfrm>
          <a:off x="2300973" y="2510497"/>
          <a:ext cx="143749" cy="1437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D7CC20-C87D-4D7F-8B16-8D1C4B983CC1}">
      <dsp:nvSpPr>
        <dsp:cNvPr id="0" name=""/>
        <dsp:cNvSpPr/>
      </dsp:nvSpPr>
      <dsp:spPr>
        <a:xfrm>
          <a:off x="2437949" y="2414832"/>
          <a:ext cx="1819815" cy="335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b="1" i="0" kern="1200" dirty="0" smtClean="0"/>
            <a:t>安装</a:t>
          </a:r>
          <a:r>
            <a:rPr lang="en-US" altLang="zh-CN" sz="900" b="1" i="0" kern="1200" dirty="0" err="1" smtClean="0"/>
            <a:t>Vue</a:t>
          </a:r>
          <a:r>
            <a:rPr lang="zh-CN" altLang="en-US" sz="900" b="1" i="0" kern="1200" dirty="0" smtClean="0"/>
            <a:t>插件</a:t>
          </a:r>
          <a:endParaRPr lang="zh-CN" altLang="en-US" sz="900" kern="1200" dirty="0"/>
        </a:p>
      </dsp:txBody>
      <dsp:txXfrm>
        <a:off x="2437949" y="2414832"/>
        <a:ext cx="1819815" cy="335080"/>
      </dsp:txXfrm>
    </dsp:sp>
    <dsp:sp modelId="{87BA4B2A-90A2-4549-B7FA-92396D3F6DBB}">
      <dsp:nvSpPr>
        <dsp:cNvPr id="0" name=""/>
        <dsp:cNvSpPr/>
      </dsp:nvSpPr>
      <dsp:spPr>
        <a:xfrm>
          <a:off x="2300973" y="2845577"/>
          <a:ext cx="143749" cy="1437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BA8B7E-1D67-4027-AF62-EDE7DC97EABE}">
      <dsp:nvSpPr>
        <dsp:cNvPr id="0" name=""/>
        <dsp:cNvSpPr/>
      </dsp:nvSpPr>
      <dsp:spPr>
        <a:xfrm>
          <a:off x="2437949" y="2749912"/>
          <a:ext cx="1819815" cy="335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smtClean="0"/>
            <a:t>VUE</a:t>
          </a:r>
          <a:r>
            <a:rPr lang="zh-CN" altLang="en-US" sz="900" kern="1200" dirty="0" smtClean="0"/>
            <a:t>使用</a:t>
          </a:r>
          <a:endParaRPr lang="zh-CN" altLang="en-US" sz="900" kern="1200" dirty="0"/>
        </a:p>
      </dsp:txBody>
      <dsp:txXfrm>
        <a:off x="2437949" y="2749912"/>
        <a:ext cx="1819815" cy="335080"/>
      </dsp:txXfrm>
    </dsp:sp>
    <dsp:sp modelId="{6DDBBD0A-0D7C-4143-9824-FF1D6095B6BB}">
      <dsp:nvSpPr>
        <dsp:cNvPr id="0" name=""/>
        <dsp:cNvSpPr/>
      </dsp:nvSpPr>
      <dsp:spPr>
        <a:xfrm>
          <a:off x="2300973" y="3180658"/>
          <a:ext cx="143749" cy="1437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237392-9AF6-49EA-AB6E-4A8974D39B3A}">
      <dsp:nvSpPr>
        <dsp:cNvPr id="0" name=""/>
        <dsp:cNvSpPr/>
      </dsp:nvSpPr>
      <dsp:spPr>
        <a:xfrm>
          <a:off x="2437949" y="3084992"/>
          <a:ext cx="1819815" cy="335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实训</a:t>
          </a:r>
          <a:endParaRPr lang="zh-CN" altLang="en-US" sz="900" kern="1200" dirty="0"/>
        </a:p>
      </dsp:txBody>
      <dsp:txXfrm>
        <a:off x="2437949" y="3084992"/>
        <a:ext cx="1819815" cy="335080"/>
      </dsp:txXfrm>
    </dsp:sp>
    <dsp:sp modelId="{E3F73F0B-97CD-4428-8466-06C9EB9FF09F}">
      <dsp:nvSpPr>
        <dsp:cNvPr id="0" name=""/>
        <dsp:cNvSpPr/>
      </dsp:nvSpPr>
      <dsp:spPr>
        <a:xfrm>
          <a:off x="4355604" y="413555"/>
          <a:ext cx="1956791" cy="23021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1AC247D-9067-46EF-B414-A1620CA27B54}">
      <dsp:nvSpPr>
        <dsp:cNvPr id="0" name=""/>
        <dsp:cNvSpPr/>
      </dsp:nvSpPr>
      <dsp:spPr>
        <a:xfrm>
          <a:off x="4355604" y="500013"/>
          <a:ext cx="143752" cy="14375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71978A-0352-4D25-BC11-9C0262612BBC}">
      <dsp:nvSpPr>
        <dsp:cNvPr id="0" name=""/>
        <dsp:cNvSpPr/>
      </dsp:nvSpPr>
      <dsp:spPr>
        <a:xfrm>
          <a:off x="4355604" y="0"/>
          <a:ext cx="1956791" cy="4135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800" kern="1200" dirty="0" smtClean="0"/>
            <a:t>Swagger</a:t>
          </a:r>
          <a:endParaRPr lang="zh-CN" altLang="en-US" sz="1800" kern="1200" dirty="0"/>
        </a:p>
      </dsp:txBody>
      <dsp:txXfrm>
        <a:off x="4355604" y="0"/>
        <a:ext cx="1956791" cy="413555"/>
      </dsp:txXfrm>
    </dsp:sp>
    <dsp:sp modelId="{814AEF0F-7162-42AB-8420-1768B777A956}">
      <dsp:nvSpPr>
        <dsp:cNvPr id="0" name=""/>
        <dsp:cNvSpPr/>
      </dsp:nvSpPr>
      <dsp:spPr>
        <a:xfrm>
          <a:off x="4355604" y="835096"/>
          <a:ext cx="143749" cy="1437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1A005F-E5DF-4315-A899-D174B86B5AAF}">
      <dsp:nvSpPr>
        <dsp:cNvPr id="0" name=""/>
        <dsp:cNvSpPr/>
      </dsp:nvSpPr>
      <dsp:spPr>
        <a:xfrm>
          <a:off x="4492579" y="739431"/>
          <a:ext cx="1819815" cy="335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smtClean="0"/>
            <a:t>API</a:t>
          </a:r>
          <a:endParaRPr lang="zh-CN" altLang="en-US" sz="900" kern="1200" dirty="0"/>
        </a:p>
      </dsp:txBody>
      <dsp:txXfrm>
        <a:off x="4492579" y="739431"/>
        <a:ext cx="1819815" cy="335080"/>
      </dsp:txXfrm>
    </dsp:sp>
    <dsp:sp modelId="{B395B91A-4DAD-441F-8986-5116FE6CCDED}">
      <dsp:nvSpPr>
        <dsp:cNvPr id="0" name=""/>
        <dsp:cNvSpPr/>
      </dsp:nvSpPr>
      <dsp:spPr>
        <a:xfrm>
          <a:off x="4355604" y="1170176"/>
          <a:ext cx="143749" cy="1437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7EA672-BA83-46C3-8D1A-BDCE1323DDD9}">
      <dsp:nvSpPr>
        <dsp:cNvPr id="0" name=""/>
        <dsp:cNvSpPr/>
      </dsp:nvSpPr>
      <dsp:spPr>
        <a:xfrm>
          <a:off x="4492579" y="1074511"/>
          <a:ext cx="1819815" cy="335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smtClean="0"/>
            <a:t>RESTFUL</a:t>
          </a:r>
          <a:endParaRPr lang="zh-CN" altLang="en-US" sz="900" kern="1200" dirty="0"/>
        </a:p>
      </dsp:txBody>
      <dsp:txXfrm>
        <a:off x="4492579" y="1074511"/>
        <a:ext cx="1819815" cy="335080"/>
      </dsp:txXfrm>
    </dsp:sp>
    <dsp:sp modelId="{EFA6CFEB-456A-40AC-9AE5-AA3E2C47094F}">
      <dsp:nvSpPr>
        <dsp:cNvPr id="0" name=""/>
        <dsp:cNvSpPr/>
      </dsp:nvSpPr>
      <dsp:spPr>
        <a:xfrm>
          <a:off x="4355604" y="1505257"/>
          <a:ext cx="143749" cy="1437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4859F4-4BAE-4711-9E29-3393CF3D04D7}">
      <dsp:nvSpPr>
        <dsp:cNvPr id="0" name=""/>
        <dsp:cNvSpPr/>
      </dsp:nvSpPr>
      <dsp:spPr>
        <a:xfrm>
          <a:off x="4492579" y="1409591"/>
          <a:ext cx="1819815" cy="335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smtClean="0"/>
            <a:t>Swagger</a:t>
          </a:r>
          <a:endParaRPr lang="zh-CN" altLang="en-US" sz="900" kern="1200" dirty="0"/>
        </a:p>
      </dsp:txBody>
      <dsp:txXfrm>
        <a:off x="4492579" y="1409591"/>
        <a:ext cx="1819815" cy="335080"/>
      </dsp:txXfrm>
    </dsp:sp>
    <dsp:sp modelId="{66F66175-4EFA-4420-B872-71D501AD5057}">
      <dsp:nvSpPr>
        <dsp:cNvPr id="0" name=""/>
        <dsp:cNvSpPr/>
      </dsp:nvSpPr>
      <dsp:spPr>
        <a:xfrm>
          <a:off x="4355604" y="1840337"/>
          <a:ext cx="143749" cy="1437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CD08AA-DA0B-4EC7-B631-3EB214E44CE6}">
      <dsp:nvSpPr>
        <dsp:cNvPr id="0" name=""/>
        <dsp:cNvSpPr/>
      </dsp:nvSpPr>
      <dsp:spPr>
        <a:xfrm>
          <a:off x="4492579" y="1744671"/>
          <a:ext cx="1819815" cy="335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smtClean="0"/>
            <a:t>NPM</a:t>
          </a:r>
          <a:endParaRPr lang="zh-CN" altLang="en-US" sz="900" kern="1200" dirty="0"/>
        </a:p>
      </dsp:txBody>
      <dsp:txXfrm>
        <a:off x="4492579" y="1744671"/>
        <a:ext cx="1819815" cy="335080"/>
      </dsp:txXfrm>
    </dsp:sp>
    <dsp:sp modelId="{A514BA95-9DF8-4197-8C2F-864C10CA6F85}">
      <dsp:nvSpPr>
        <dsp:cNvPr id="0" name=""/>
        <dsp:cNvSpPr/>
      </dsp:nvSpPr>
      <dsp:spPr>
        <a:xfrm>
          <a:off x="4355604" y="2175417"/>
          <a:ext cx="143749" cy="1437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2436DE-0B7C-4A49-8C23-22DBDE61D232}">
      <dsp:nvSpPr>
        <dsp:cNvPr id="0" name=""/>
        <dsp:cNvSpPr/>
      </dsp:nvSpPr>
      <dsp:spPr>
        <a:xfrm>
          <a:off x="4492579" y="2079752"/>
          <a:ext cx="1819815" cy="335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err="1" smtClean="0"/>
            <a:t>SpringFox</a:t>
          </a:r>
          <a:endParaRPr lang="zh-CN" altLang="en-US" sz="900" kern="1200" dirty="0"/>
        </a:p>
      </dsp:txBody>
      <dsp:txXfrm>
        <a:off x="4492579" y="2079752"/>
        <a:ext cx="1819815" cy="335080"/>
      </dsp:txXfrm>
    </dsp:sp>
    <dsp:sp modelId="{4C211BA8-E197-46A2-A0B6-25C69619A3C1}">
      <dsp:nvSpPr>
        <dsp:cNvPr id="0" name=""/>
        <dsp:cNvSpPr/>
      </dsp:nvSpPr>
      <dsp:spPr>
        <a:xfrm>
          <a:off x="4355604" y="2510497"/>
          <a:ext cx="143749" cy="1437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3BD8BE-2B34-4AEE-80DF-6DEB17CC0F4C}">
      <dsp:nvSpPr>
        <dsp:cNvPr id="0" name=""/>
        <dsp:cNvSpPr/>
      </dsp:nvSpPr>
      <dsp:spPr>
        <a:xfrm>
          <a:off x="4492579" y="2414832"/>
          <a:ext cx="1819815" cy="335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导出</a:t>
          </a:r>
          <a:r>
            <a:rPr lang="en-US" altLang="zh-CN" sz="900" kern="1200" dirty="0" smtClean="0"/>
            <a:t>API</a:t>
          </a:r>
          <a:r>
            <a:rPr lang="zh-CN" altLang="en-US" sz="900" kern="1200" dirty="0" smtClean="0"/>
            <a:t>文档</a:t>
          </a:r>
          <a:endParaRPr lang="zh-CN" altLang="en-US" sz="900" kern="1200" dirty="0"/>
        </a:p>
      </dsp:txBody>
      <dsp:txXfrm>
        <a:off x="4492579" y="2414832"/>
        <a:ext cx="1819815" cy="335080"/>
      </dsp:txXfrm>
    </dsp:sp>
    <dsp:sp modelId="{EE3535A6-2B4E-428D-A173-47ED8F3D61D4}">
      <dsp:nvSpPr>
        <dsp:cNvPr id="0" name=""/>
        <dsp:cNvSpPr/>
      </dsp:nvSpPr>
      <dsp:spPr>
        <a:xfrm>
          <a:off x="4355604" y="2845577"/>
          <a:ext cx="143749" cy="1437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523D70-E79E-4F15-B7AD-7C31745A6650}">
      <dsp:nvSpPr>
        <dsp:cNvPr id="0" name=""/>
        <dsp:cNvSpPr/>
      </dsp:nvSpPr>
      <dsp:spPr>
        <a:xfrm>
          <a:off x="4492579" y="2749912"/>
          <a:ext cx="1819815" cy="335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与</a:t>
          </a:r>
          <a:r>
            <a:rPr lang="en-US" altLang="zh-CN" sz="900" kern="1200" dirty="0" err="1" smtClean="0"/>
            <a:t>springboot</a:t>
          </a:r>
          <a:r>
            <a:rPr lang="zh-CN" altLang="en-US" sz="900" kern="1200" dirty="0" smtClean="0"/>
            <a:t>集成</a:t>
          </a:r>
          <a:endParaRPr lang="zh-CN" altLang="en-US" sz="900" kern="1200" dirty="0"/>
        </a:p>
      </dsp:txBody>
      <dsp:txXfrm>
        <a:off x="4492579" y="2749912"/>
        <a:ext cx="1819815" cy="335080"/>
      </dsp:txXfrm>
    </dsp:sp>
    <dsp:sp modelId="{E500B32F-89AB-4384-96B3-08B728AB2246}">
      <dsp:nvSpPr>
        <dsp:cNvPr id="0" name=""/>
        <dsp:cNvSpPr/>
      </dsp:nvSpPr>
      <dsp:spPr>
        <a:xfrm>
          <a:off x="4355604" y="3180658"/>
          <a:ext cx="143749" cy="1437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BBFE19-F858-457D-8D9C-92325BAE697B}">
      <dsp:nvSpPr>
        <dsp:cNvPr id="0" name=""/>
        <dsp:cNvSpPr/>
      </dsp:nvSpPr>
      <dsp:spPr>
        <a:xfrm>
          <a:off x="4492579" y="3084992"/>
          <a:ext cx="1819815" cy="335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使用</a:t>
          </a:r>
          <a:r>
            <a:rPr lang="en-US" altLang="zh-CN" sz="900" kern="1200" dirty="0" smtClean="0"/>
            <a:t>swagger-UI</a:t>
          </a:r>
          <a:endParaRPr lang="zh-CN" altLang="en-US" sz="900" kern="1200" dirty="0"/>
        </a:p>
      </dsp:txBody>
      <dsp:txXfrm>
        <a:off x="4492579" y="3084992"/>
        <a:ext cx="1819815" cy="335080"/>
      </dsp:txXfrm>
    </dsp:sp>
    <dsp:sp modelId="{CC6EC75E-A678-4690-BDA5-E43B40A616F4}">
      <dsp:nvSpPr>
        <dsp:cNvPr id="0" name=""/>
        <dsp:cNvSpPr/>
      </dsp:nvSpPr>
      <dsp:spPr>
        <a:xfrm>
          <a:off x="4355604" y="3515738"/>
          <a:ext cx="143749" cy="1437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93D694-FBE6-427E-BF7D-81D0A645A448}">
      <dsp:nvSpPr>
        <dsp:cNvPr id="0" name=""/>
        <dsp:cNvSpPr/>
      </dsp:nvSpPr>
      <dsp:spPr>
        <a:xfrm>
          <a:off x="4492579" y="3420072"/>
          <a:ext cx="1819815" cy="335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smtClean="0"/>
            <a:t>Swagger-</a:t>
          </a:r>
          <a:r>
            <a:rPr lang="en-US" altLang="zh-CN" sz="900" kern="1200" dirty="0" err="1" smtClean="0"/>
            <a:t>apioperation</a:t>
          </a:r>
          <a:endParaRPr lang="zh-CN" altLang="en-US" sz="900" kern="1200" dirty="0"/>
        </a:p>
      </dsp:txBody>
      <dsp:txXfrm>
        <a:off x="4492579" y="3420072"/>
        <a:ext cx="1819815" cy="335080"/>
      </dsp:txXfrm>
    </dsp:sp>
    <dsp:sp modelId="{758560F7-66D8-4485-887C-B1F03C607061}">
      <dsp:nvSpPr>
        <dsp:cNvPr id="0" name=""/>
        <dsp:cNvSpPr/>
      </dsp:nvSpPr>
      <dsp:spPr>
        <a:xfrm>
          <a:off x="4355604" y="3850818"/>
          <a:ext cx="143749" cy="1437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98DF61-5239-4B22-900C-B70867B20EA2}">
      <dsp:nvSpPr>
        <dsp:cNvPr id="0" name=""/>
        <dsp:cNvSpPr/>
      </dsp:nvSpPr>
      <dsp:spPr>
        <a:xfrm>
          <a:off x="4492579" y="3755153"/>
          <a:ext cx="1819815" cy="335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接口编程</a:t>
          </a:r>
          <a:endParaRPr lang="zh-CN" altLang="en-US" sz="900" kern="1200" dirty="0"/>
        </a:p>
      </dsp:txBody>
      <dsp:txXfrm>
        <a:off x="4492579" y="3755153"/>
        <a:ext cx="1819815" cy="335080"/>
      </dsp:txXfrm>
    </dsp:sp>
    <dsp:sp modelId="{535C4D26-A4BE-4A44-AAC0-503FC6AA0441}">
      <dsp:nvSpPr>
        <dsp:cNvPr id="0" name=""/>
        <dsp:cNvSpPr/>
      </dsp:nvSpPr>
      <dsp:spPr>
        <a:xfrm>
          <a:off x="4355604" y="4185898"/>
          <a:ext cx="143749" cy="1437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B37A9F-3DC7-4906-968C-618C2D3F0ACC}">
      <dsp:nvSpPr>
        <dsp:cNvPr id="0" name=""/>
        <dsp:cNvSpPr/>
      </dsp:nvSpPr>
      <dsp:spPr>
        <a:xfrm>
          <a:off x="4492579" y="4090233"/>
          <a:ext cx="1819815" cy="335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实训</a:t>
          </a:r>
          <a:endParaRPr lang="zh-CN" altLang="en-US" sz="900" kern="1200" dirty="0"/>
        </a:p>
      </dsp:txBody>
      <dsp:txXfrm>
        <a:off x="4492579" y="4090233"/>
        <a:ext cx="1819815" cy="335080"/>
      </dsp:txXfrm>
    </dsp:sp>
    <dsp:sp modelId="{5116B579-7F7E-4F5C-A3B6-A6971423DABC}">
      <dsp:nvSpPr>
        <dsp:cNvPr id="0" name=""/>
        <dsp:cNvSpPr/>
      </dsp:nvSpPr>
      <dsp:spPr>
        <a:xfrm>
          <a:off x="6410235" y="413555"/>
          <a:ext cx="1956791" cy="23021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8DAEF4-85A8-4E11-ADF4-FA4B5B905AC8}">
      <dsp:nvSpPr>
        <dsp:cNvPr id="0" name=""/>
        <dsp:cNvSpPr/>
      </dsp:nvSpPr>
      <dsp:spPr>
        <a:xfrm>
          <a:off x="6410235" y="500013"/>
          <a:ext cx="143752" cy="14375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666BD1-7FBC-4A97-A482-94D832384093}">
      <dsp:nvSpPr>
        <dsp:cNvPr id="0" name=""/>
        <dsp:cNvSpPr/>
      </dsp:nvSpPr>
      <dsp:spPr>
        <a:xfrm>
          <a:off x="6410235" y="0"/>
          <a:ext cx="1956791" cy="4135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Spring cloud</a:t>
          </a:r>
          <a:endParaRPr lang="zh-CN" altLang="en-US" sz="1800" kern="1200" dirty="0"/>
        </a:p>
      </dsp:txBody>
      <dsp:txXfrm>
        <a:off x="6410235" y="0"/>
        <a:ext cx="1956791" cy="413555"/>
      </dsp:txXfrm>
    </dsp:sp>
    <dsp:sp modelId="{BD7EEBE6-3363-45F7-B960-9965037DBB44}">
      <dsp:nvSpPr>
        <dsp:cNvPr id="0" name=""/>
        <dsp:cNvSpPr/>
      </dsp:nvSpPr>
      <dsp:spPr>
        <a:xfrm>
          <a:off x="6410235" y="835096"/>
          <a:ext cx="143749" cy="1437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4F3F4F-8A4C-4661-B3C4-1DA1DE4C8F38}">
      <dsp:nvSpPr>
        <dsp:cNvPr id="0" name=""/>
        <dsp:cNvSpPr/>
      </dsp:nvSpPr>
      <dsp:spPr>
        <a:xfrm>
          <a:off x="6547210" y="739431"/>
          <a:ext cx="1819815" cy="335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微服务</a:t>
          </a:r>
          <a:endParaRPr lang="zh-CN" altLang="en-US" sz="900" kern="1200" dirty="0"/>
        </a:p>
      </dsp:txBody>
      <dsp:txXfrm>
        <a:off x="6547210" y="739431"/>
        <a:ext cx="1819815" cy="335080"/>
      </dsp:txXfrm>
    </dsp:sp>
    <dsp:sp modelId="{2F332FE8-860C-473B-A707-062604912574}">
      <dsp:nvSpPr>
        <dsp:cNvPr id="0" name=""/>
        <dsp:cNvSpPr/>
      </dsp:nvSpPr>
      <dsp:spPr>
        <a:xfrm>
          <a:off x="6410235" y="1170176"/>
          <a:ext cx="143749" cy="1437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9F44C8-5D9D-4B00-82ED-158C5663CDCA}">
      <dsp:nvSpPr>
        <dsp:cNvPr id="0" name=""/>
        <dsp:cNvSpPr/>
      </dsp:nvSpPr>
      <dsp:spPr>
        <a:xfrm>
          <a:off x="6547210" y="1074511"/>
          <a:ext cx="1819815" cy="335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smtClean="0"/>
            <a:t>Spring boot</a:t>
          </a:r>
          <a:r>
            <a:rPr lang="zh-CN" altLang="en-US" sz="900" kern="1200" dirty="0" smtClean="0"/>
            <a:t>与</a:t>
          </a:r>
          <a:r>
            <a:rPr lang="en-US" altLang="zh-CN" sz="900" kern="1200" dirty="0" smtClean="0"/>
            <a:t>cloud</a:t>
          </a:r>
          <a:endParaRPr lang="zh-CN" altLang="en-US" sz="900" kern="1200" dirty="0"/>
        </a:p>
      </dsp:txBody>
      <dsp:txXfrm>
        <a:off x="6547210" y="1074511"/>
        <a:ext cx="1819815" cy="335080"/>
      </dsp:txXfrm>
    </dsp:sp>
    <dsp:sp modelId="{A8F9813F-6AA6-4385-99E0-6EB19F6269EA}">
      <dsp:nvSpPr>
        <dsp:cNvPr id="0" name=""/>
        <dsp:cNvSpPr/>
      </dsp:nvSpPr>
      <dsp:spPr>
        <a:xfrm>
          <a:off x="6410235" y="1505257"/>
          <a:ext cx="143749" cy="1437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C4F8FE-8C37-439D-A525-BF9B20D25D4F}">
      <dsp:nvSpPr>
        <dsp:cNvPr id="0" name=""/>
        <dsp:cNvSpPr/>
      </dsp:nvSpPr>
      <dsp:spPr>
        <a:xfrm>
          <a:off x="6547210" y="1409591"/>
          <a:ext cx="1819815" cy="335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核心组件</a:t>
          </a:r>
          <a:endParaRPr lang="zh-CN" altLang="en-US" sz="900" kern="1200" dirty="0"/>
        </a:p>
      </dsp:txBody>
      <dsp:txXfrm>
        <a:off x="6547210" y="1409591"/>
        <a:ext cx="1819815" cy="335080"/>
      </dsp:txXfrm>
    </dsp:sp>
    <dsp:sp modelId="{0184E551-1180-49B4-A430-5972B7CCC8EC}">
      <dsp:nvSpPr>
        <dsp:cNvPr id="0" name=""/>
        <dsp:cNvSpPr/>
      </dsp:nvSpPr>
      <dsp:spPr>
        <a:xfrm>
          <a:off x="6410235" y="1840337"/>
          <a:ext cx="143749" cy="1437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E639ED-A79E-46EB-B00B-1CC59B5071A4}">
      <dsp:nvSpPr>
        <dsp:cNvPr id="0" name=""/>
        <dsp:cNvSpPr/>
      </dsp:nvSpPr>
      <dsp:spPr>
        <a:xfrm>
          <a:off x="6547210" y="1744671"/>
          <a:ext cx="1819815" cy="335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核心注解</a:t>
          </a:r>
          <a:endParaRPr lang="zh-CN" altLang="en-US" sz="900" kern="1200" dirty="0"/>
        </a:p>
      </dsp:txBody>
      <dsp:txXfrm>
        <a:off x="6547210" y="1744671"/>
        <a:ext cx="1819815" cy="335080"/>
      </dsp:txXfrm>
    </dsp:sp>
    <dsp:sp modelId="{46C35F25-C439-40B1-9CB5-C8150AAA1E9D}">
      <dsp:nvSpPr>
        <dsp:cNvPr id="0" name=""/>
        <dsp:cNvSpPr/>
      </dsp:nvSpPr>
      <dsp:spPr>
        <a:xfrm>
          <a:off x="6410235" y="2175417"/>
          <a:ext cx="143749" cy="1437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F2BF15-A1CE-4C3A-AA1F-5B625417CEA5}">
      <dsp:nvSpPr>
        <dsp:cNvPr id="0" name=""/>
        <dsp:cNvSpPr/>
      </dsp:nvSpPr>
      <dsp:spPr>
        <a:xfrm>
          <a:off x="6547210" y="2079752"/>
          <a:ext cx="1819815" cy="335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生态圈</a:t>
          </a:r>
          <a:endParaRPr lang="zh-CN" altLang="en-US" sz="900" kern="1200" dirty="0"/>
        </a:p>
      </dsp:txBody>
      <dsp:txXfrm>
        <a:off x="6547210" y="2079752"/>
        <a:ext cx="1819815" cy="335080"/>
      </dsp:txXfrm>
    </dsp:sp>
    <dsp:sp modelId="{7DCB2562-0AA6-4E9E-8B3F-EEF2B9F4B87D}">
      <dsp:nvSpPr>
        <dsp:cNvPr id="0" name=""/>
        <dsp:cNvSpPr/>
      </dsp:nvSpPr>
      <dsp:spPr>
        <a:xfrm>
          <a:off x="6410235" y="2510497"/>
          <a:ext cx="143749" cy="1437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1B6853-0B85-45A9-B089-396B8547D676}">
      <dsp:nvSpPr>
        <dsp:cNvPr id="0" name=""/>
        <dsp:cNvSpPr/>
      </dsp:nvSpPr>
      <dsp:spPr>
        <a:xfrm>
          <a:off x="6547210" y="2414832"/>
          <a:ext cx="1819815" cy="335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微服务改造</a:t>
          </a:r>
          <a:endParaRPr lang="zh-CN" altLang="en-US" sz="900" kern="1200" dirty="0"/>
        </a:p>
      </dsp:txBody>
      <dsp:txXfrm>
        <a:off x="6547210" y="2414832"/>
        <a:ext cx="1819815" cy="335080"/>
      </dsp:txXfrm>
    </dsp:sp>
    <dsp:sp modelId="{2AE54274-42A7-4B73-9854-4A913EF43E17}">
      <dsp:nvSpPr>
        <dsp:cNvPr id="0" name=""/>
        <dsp:cNvSpPr/>
      </dsp:nvSpPr>
      <dsp:spPr>
        <a:xfrm>
          <a:off x="6410235" y="2845577"/>
          <a:ext cx="143749" cy="1437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A6BCBA-5A63-4E10-BD55-F4D4DB472ECD}">
      <dsp:nvSpPr>
        <dsp:cNvPr id="0" name=""/>
        <dsp:cNvSpPr/>
      </dsp:nvSpPr>
      <dsp:spPr>
        <a:xfrm>
          <a:off x="6547210" y="2749912"/>
          <a:ext cx="1819815" cy="335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服务注册</a:t>
          </a:r>
          <a:endParaRPr lang="zh-CN" altLang="en-US" sz="900" kern="1200" dirty="0"/>
        </a:p>
      </dsp:txBody>
      <dsp:txXfrm>
        <a:off x="6547210" y="2749912"/>
        <a:ext cx="1819815" cy="335080"/>
      </dsp:txXfrm>
    </dsp:sp>
    <dsp:sp modelId="{CC3FE1E7-1950-4AE2-BF8F-B148711D425B}">
      <dsp:nvSpPr>
        <dsp:cNvPr id="0" name=""/>
        <dsp:cNvSpPr/>
      </dsp:nvSpPr>
      <dsp:spPr>
        <a:xfrm>
          <a:off x="6410235" y="3180658"/>
          <a:ext cx="143749" cy="1437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D03BB1-5E78-46FC-9AA3-00049DEF4AB0}">
      <dsp:nvSpPr>
        <dsp:cNvPr id="0" name=""/>
        <dsp:cNvSpPr/>
      </dsp:nvSpPr>
      <dsp:spPr>
        <a:xfrm>
          <a:off x="6547210" y="3084992"/>
          <a:ext cx="1819815" cy="335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服务发现</a:t>
          </a:r>
          <a:endParaRPr lang="zh-CN" altLang="en-US" sz="900" kern="1200" dirty="0"/>
        </a:p>
      </dsp:txBody>
      <dsp:txXfrm>
        <a:off x="6547210" y="3084992"/>
        <a:ext cx="1819815" cy="335080"/>
      </dsp:txXfrm>
    </dsp:sp>
    <dsp:sp modelId="{660EC063-F6E5-44E8-BC51-D9338BC54A02}">
      <dsp:nvSpPr>
        <dsp:cNvPr id="0" name=""/>
        <dsp:cNvSpPr/>
      </dsp:nvSpPr>
      <dsp:spPr>
        <a:xfrm>
          <a:off x="6410235" y="3515738"/>
          <a:ext cx="143749" cy="1437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D733CB-DC0E-45EC-8209-94508F314B92}">
      <dsp:nvSpPr>
        <dsp:cNvPr id="0" name=""/>
        <dsp:cNvSpPr/>
      </dsp:nvSpPr>
      <dsp:spPr>
        <a:xfrm>
          <a:off x="6547210" y="3420072"/>
          <a:ext cx="1819815" cy="335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微服务网关</a:t>
          </a:r>
          <a:endParaRPr lang="zh-CN" altLang="en-US" sz="900" kern="1200" dirty="0"/>
        </a:p>
      </dsp:txBody>
      <dsp:txXfrm>
        <a:off x="6547210" y="3420072"/>
        <a:ext cx="1819815" cy="335080"/>
      </dsp:txXfrm>
    </dsp:sp>
    <dsp:sp modelId="{B11C5D8A-CCD5-4D90-BBDE-1ADED145E57C}">
      <dsp:nvSpPr>
        <dsp:cNvPr id="0" name=""/>
        <dsp:cNvSpPr/>
      </dsp:nvSpPr>
      <dsp:spPr>
        <a:xfrm>
          <a:off x="6410235" y="3850818"/>
          <a:ext cx="143749" cy="1437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8808AC-6345-4C34-B03D-CD048562518A}">
      <dsp:nvSpPr>
        <dsp:cNvPr id="0" name=""/>
        <dsp:cNvSpPr/>
      </dsp:nvSpPr>
      <dsp:spPr>
        <a:xfrm>
          <a:off x="6547210" y="3755153"/>
          <a:ext cx="1819815" cy="335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安全认证机制</a:t>
          </a:r>
          <a:endParaRPr lang="zh-CN" altLang="en-US" sz="900" kern="1200" dirty="0"/>
        </a:p>
      </dsp:txBody>
      <dsp:txXfrm>
        <a:off x="6547210" y="3755153"/>
        <a:ext cx="1819815" cy="335080"/>
      </dsp:txXfrm>
    </dsp:sp>
    <dsp:sp modelId="{578AB67D-0D45-40BE-9014-972D60C77427}">
      <dsp:nvSpPr>
        <dsp:cNvPr id="0" name=""/>
        <dsp:cNvSpPr/>
      </dsp:nvSpPr>
      <dsp:spPr>
        <a:xfrm>
          <a:off x="6410235" y="4185898"/>
          <a:ext cx="143749" cy="1437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941304-E4CB-44D4-BA78-ED969E856535}">
      <dsp:nvSpPr>
        <dsp:cNvPr id="0" name=""/>
        <dsp:cNvSpPr/>
      </dsp:nvSpPr>
      <dsp:spPr>
        <a:xfrm>
          <a:off x="6547210" y="4090233"/>
          <a:ext cx="1819815" cy="335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实训</a:t>
          </a:r>
          <a:endParaRPr lang="zh-CN" altLang="en-US" sz="900" kern="1200" dirty="0"/>
        </a:p>
      </dsp:txBody>
      <dsp:txXfrm>
        <a:off x="6547210" y="4090233"/>
        <a:ext cx="1819815" cy="335080"/>
      </dsp:txXfrm>
    </dsp:sp>
    <dsp:sp modelId="{56DAB62D-0005-4776-BA20-FC67727F3382}">
      <dsp:nvSpPr>
        <dsp:cNvPr id="0" name=""/>
        <dsp:cNvSpPr/>
      </dsp:nvSpPr>
      <dsp:spPr>
        <a:xfrm>
          <a:off x="8464865" y="413555"/>
          <a:ext cx="1956791" cy="23021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B25C6E7-CC7B-481D-A4C5-46A65616DAC4}">
      <dsp:nvSpPr>
        <dsp:cNvPr id="0" name=""/>
        <dsp:cNvSpPr/>
      </dsp:nvSpPr>
      <dsp:spPr>
        <a:xfrm>
          <a:off x="8464865" y="500013"/>
          <a:ext cx="143752" cy="14375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493526-4A6A-4294-AA8F-B9BB7C119897}">
      <dsp:nvSpPr>
        <dsp:cNvPr id="0" name=""/>
        <dsp:cNvSpPr/>
      </dsp:nvSpPr>
      <dsp:spPr>
        <a:xfrm>
          <a:off x="8464865" y="0"/>
          <a:ext cx="1956791" cy="4135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项目开发</a:t>
          </a:r>
          <a:endParaRPr lang="zh-CN" altLang="en-US" sz="1800" kern="1200" dirty="0"/>
        </a:p>
      </dsp:txBody>
      <dsp:txXfrm>
        <a:off x="8464865" y="0"/>
        <a:ext cx="1956791" cy="413555"/>
      </dsp:txXfrm>
    </dsp:sp>
    <dsp:sp modelId="{26EC033E-5D06-499D-8484-1DDC90E23C41}">
      <dsp:nvSpPr>
        <dsp:cNvPr id="0" name=""/>
        <dsp:cNvSpPr/>
      </dsp:nvSpPr>
      <dsp:spPr>
        <a:xfrm>
          <a:off x="8464865" y="835096"/>
          <a:ext cx="143749" cy="1437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242772-1C25-4983-A706-AB65F6D52175}">
      <dsp:nvSpPr>
        <dsp:cNvPr id="0" name=""/>
        <dsp:cNvSpPr/>
      </dsp:nvSpPr>
      <dsp:spPr>
        <a:xfrm>
          <a:off x="8601841" y="739431"/>
          <a:ext cx="1819815" cy="335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需求文档</a:t>
          </a:r>
          <a:endParaRPr lang="zh-CN" altLang="en-US" sz="900" kern="1200" dirty="0"/>
        </a:p>
      </dsp:txBody>
      <dsp:txXfrm>
        <a:off x="8601841" y="739431"/>
        <a:ext cx="1819815" cy="335080"/>
      </dsp:txXfrm>
    </dsp:sp>
    <dsp:sp modelId="{C4F9907A-D89F-4F48-AB40-91BDB960AA12}">
      <dsp:nvSpPr>
        <dsp:cNvPr id="0" name=""/>
        <dsp:cNvSpPr/>
      </dsp:nvSpPr>
      <dsp:spPr>
        <a:xfrm>
          <a:off x="8464865" y="1170176"/>
          <a:ext cx="143749" cy="1437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39EACB-8484-4E06-A275-F603E91C82F9}">
      <dsp:nvSpPr>
        <dsp:cNvPr id="0" name=""/>
        <dsp:cNvSpPr/>
      </dsp:nvSpPr>
      <dsp:spPr>
        <a:xfrm>
          <a:off x="8601841" y="1074511"/>
          <a:ext cx="1819815" cy="335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设计文档</a:t>
          </a:r>
          <a:endParaRPr lang="zh-CN" altLang="en-US" sz="900" kern="1200" dirty="0"/>
        </a:p>
      </dsp:txBody>
      <dsp:txXfrm>
        <a:off x="8601841" y="1074511"/>
        <a:ext cx="1819815" cy="335080"/>
      </dsp:txXfrm>
    </dsp:sp>
    <dsp:sp modelId="{0CA9C9E3-07D7-491D-B434-E4F84211A258}">
      <dsp:nvSpPr>
        <dsp:cNvPr id="0" name=""/>
        <dsp:cNvSpPr/>
      </dsp:nvSpPr>
      <dsp:spPr>
        <a:xfrm>
          <a:off x="8464865" y="1505257"/>
          <a:ext cx="143749" cy="1437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2CC46B-7432-4F5A-8991-E7C5D2455BDA}">
      <dsp:nvSpPr>
        <dsp:cNvPr id="0" name=""/>
        <dsp:cNvSpPr/>
      </dsp:nvSpPr>
      <dsp:spPr>
        <a:xfrm>
          <a:off x="8601841" y="1409591"/>
          <a:ext cx="1819815" cy="335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分工开发</a:t>
          </a:r>
          <a:endParaRPr lang="zh-CN" altLang="en-US" sz="900" kern="1200" dirty="0"/>
        </a:p>
      </dsp:txBody>
      <dsp:txXfrm>
        <a:off x="8601841" y="1409591"/>
        <a:ext cx="1819815" cy="335080"/>
      </dsp:txXfrm>
    </dsp:sp>
    <dsp:sp modelId="{51A9647D-70E0-41A6-B65B-1715EFEBC8CF}">
      <dsp:nvSpPr>
        <dsp:cNvPr id="0" name=""/>
        <dsp:cNvSpPr/>
      </dsp:nvSpPr>
      <dsp:spPr>
        <a:xfrm>
          <a:off x="8464865" y="1840337"/>
          <a:ext cx="143749" cy="1437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EBC1B4-D905-4E85-96C9-9A27020ED68F}">
      <dsp:nvSpPr>
        <dsp:cNvPr id="0" name=""/>
        <dsp:cNvSpPr/>
      </dsp:nvSpPr>
      <dsp:spPr>
        <a:xfrm>
          <a:off x="8601841" y="1744671"/>
          <a:ext cx="1819815" cy="335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系统集成</a:t>
          </a:r>
          <a:endParaRPr lang="zh-CN" altLang="en-US" sz="900" kern="1200" dirty="0"/>
        </a:p>
      </dsp:txBody>
      <dsp:txXfrm>
        <a:off x="8601841" y="1744671"/>
        <a:ext cx="1819815" cy="335080"/>
      </dsp:txXfrm>
    </dsp:sp>
    <dsp:sp modelId="{A8EC3FF5-30C6-4BFD-A711-2031D339D20F}">
      <dsp:nvSpPr>
        <dsp:cNvPr id="0" name=""/>
        <dsp:cNvSpPr/>
      </dsp:nvSpPr>
      <dsp:spPr>
        <a:xfrm>
          <a:off x="8464865" y="2175417"/>
          <a:ext cx="143749" cy="1437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DC5A69-3365-4214-9035-C9A51AA96FA2}">
      <dsp:nvSpPr>
        <dsp:cNvPr id="0" name=""/>
        <dsp:cNvSpPr/>
      </dsp:nvSpPr>
      <dsp:spPr>
        <a:xfrm>
          <a:off x="8601841" y="2079752"/>
          <a:ext cx="1819815" cy="335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小组汇报</a:t>
          </a:r>
          <a:endParaRPr lang="zh-CN" altLang="en-US" sz="900" kern="1200" dirty="0"/>
        </a:p>
      </dsp:txBody>
      <dsp:txXfrm>
        <a:off x="8601841" y="2079752"/>
        <a:ext cx="1819815" cy="335080"/>
      </dsp:txXfrm>
    </dsp:sp>
    <dsp:sp modelId="{B3A947EB-6345-45FC-B651-9270EFED70C9}">
      <dsp:nvSpPr>
        <dsp:cNvPr id="0" name=""/>
        <dsp:cNvSpPr/>
      </dsp:nvSpPr>
      <dsp:spPr>
        <a:xfrm>
          <a:off x="8464865" y="2510497"/>
          <a:ext cx="143749" cy="1437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28C250-D5EA-4B26-A552-83A47396AA58}">
      <dsp:nvSpPr>
        <dsp:cNvPr id="0" name=""/>
        <dsp:cNvSpPr/>
      </dsp:nvSpPr>
      <dsp:spPr>
        <a:xfrm>
          <a:off x="8601841" y="2414832"/>
          <a:ext cx="1819815" cy="335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文档提交</a:t>
          </a:r>
          <a:endParaRPr lang="zh-CN" altLang="en-US" sz="900" kern="1200" dirty="0"/>
        </a:p>
      </dsp:txBody>
      <dsp:txXfrm>
        <a:off x="8601841" y="2414832"/>
        <a:ext cx="1819815" cy="3350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EEF716-6F8B-49FF-80E9-5AE31E168B61}">
      <dsp:nvSpPr>
        <dsp:cNvPr id="0" name=""/>
        <dsp:cNvSpPr/>
      </dsp:nvSpPr>
      <dsp:spPr>
        <a:xfrm>
          <a:off x="5208" y="0"/>
          <a:ext cx="1250156" cy="45720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0030" tIns="240030" rIns="240030" bIns="240030" numCol="1" spcCol="1270" anchor="ctr" anchorCtr="0">
          <a:noAutofit/>
        </a:bodyPr>
        <a:lstStyle/>
        <a:p>
          <a:pPr lvl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300" kern="1200" dirty="0" smtClean="0"/>
            <a:t>1</a:t>
          </a:r>
          <a:endParaRPr lang="zh-CN" altLang="en-US" sz="6300" kern="1200" dirty="0"/>
        </a:p>
      </dsp:txBody>
      <dsp:txXfrm>
        <a:off x="5208" y="0"/>
        <a:ext cx="1250156" cy="1371600"/>
      </dsp:txXfrm>
    </dsp:sp>
    <dsp:sp modelId="{8D8E011E-4B34-4A00-A05F-6A76F19CC94A}">
      <dsp:nvSpPr>
        <dsp:cNvPr id="0" name=""/>
        <dsp:cNvSpPr/>
      </dsp:nvSpPr>
      <dsp:spPr>
        <a:xfrm>
          <a:off x="130224" y="1372939"/>
          <a:ext cx="1000124" cy="137852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57150" rIns="76200" bIns="571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kern="1200" dirty="0" smtClean="0"/>
            <a:t>系统规划</a:t>
          </a:r>
          <a:endParaRPr lang="zh-CN" altLang="en-US" sz="3000" kern="1200" dirty="0"/>
        </a:p>
      </dsp:txBody>
      <dsp:txXfrm>
        <a:off x="159517" y="1402232"/>
        <a:ext cx="941538" cy="1319934"/>
      </dsp:txXfrm>
    </dsp:sp>
    <dsp:sp modelId="{AF6FBEA1-E42C-4ACF-AFEA-89EAE78A6EFA}">
      <dsp:nvSpPr>
        <dsp:cNvPr id="0" name=""/>
        <dsp:cNvSpPr/>
      </dsp:nvSpPr>
      <dsp:spPr>
        <a:xfrm>
          <a:off x="130224" y="2963540"/>
          <a:ext cx="1000124" cy="137852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hueOff val="0"/>
            <a:satOff val="0"/>
            <a:lumOff val="0"/>
            <a:alphaOff val="-2667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57150" rIns="76200" bIns="571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kern="1200" dirty="0" smtClean="0"/>
            <a:t>需求分析</a:t>
          </a:r>
          <a:endParaRPr lang="zh-CN" altLang="en-US" sz="3000" kern="1200" dirty="0"/>
        </a:p>
      </dsp:txBody>
      <dsp:txXfrm>
        <a:off x="159517" y="2992833"/>
        <a:ext cx="941538" cy="1319934"/>
      </dsp:txXfrm>
    </dsp:sp>
    <dsp:sp modelId="{996E19B1-C2BE-40E1-8F64-1483E9FF19AC}">
      <dsp:nvSpPr>
        <dsp:cNvPr id="0" name=""/>
        <dsp:cNvSpPr/>
      </dsp:nvSpPr>
      <dsp:spPr>
        <a:xfrm>
          <a:off x="1349126" y="0"/>
          <a:ext cx="1250156" cy="45720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0030" tIns="240030" rIns="240030" bIns="240030" numCol="1" spcCol="1270" anchor="ctr" anchorCtr="0">
          <a:noAutofit/>
        </a:bodyPr>
        <a:lstStyle/>
        <a:p>
          <a:pPr lvl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300" kern="1200" dirty="0" smtClean="0"/>
            <a:t>2</a:t>
          </a:r>
          <a:endParaRPr lang="zh-CN" altLang="en-US" sz="6300" kern="1200" dirty="0"/>
        </a:p>
      </dsp:txBody>
      <dsp:txXfrm>
        <a:off x="1349126" y="0"/>
        <a:ext cx="1250156" cy="1371600"/>
      </dsp:txXfrm>
    </dsp:sp>
    <dsp:sp modelId="{9F9AC414-0504-43EE-B518-66FA7E9C8DD8}">
      <dsp:nvSpPr>
        <dsp:cNvPr id="0" name=""/>
        <dsp:cNvSpPr/>
      </dsp:nvSpPr>
      <dsp:spPr>
        <a:xfrm>
          <a:off x="1474142" y="1372939"/>
          <a:ext cx="1000124" cy="137852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hueOff val="0"/>
            <a:satOff val="0"/>
            <a:lumOff val="0"/>
            <a:alphaOff val="-5333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57150" rIns="76200" bIns="571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kern="1200" dirty="0" smtClean="0"/>
            <a:t>系统设计</a:t>
          </a:r>
          <a:endParaRPr lang="zh-CN" altLang="en-US" sz="3000" kern="1200" dirty="0"/>
        </a:p>
      </dsp:txBody>
      <dsp:txXfrm>
        <a:off x="1503435" y="1402232"/>
        <a:ext cx="941538" cy="1319934"/>
      </dsp:txXfrm>
    </dsp:sp>
    <dsp:sp modelId="{18E6CABE-9695-4A62-9FB9-2E0071C61865}">
      <dsp:nvSpPr>
        <dsp:cNvPr id="0" name=""/>
        <dsp:cNvSpPr/>
      </dsp:nvSpPr>
      <dsp:spPr>
        <a:xfrm>
          <a:off x="1474142" y="2963540"/>
          <a:ext cx="1000124" cy="137852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hueOff val="0"/>
            <a:satOff val="0"/>
            <a:lumOff val="0"/>
            <a:alphaOff val="-8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57150" rIns="76200" bIns="571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kern="1200" dirty="0" smtClean="0"/>
            <a:t>设计文档</a:t>
          </a:r>
          <a:endParaRPr lang="zh-CN" altLang="en-US" sz="3000" kern="1200" dirty="0"/>
        </a:p>
      </dsp:txBody>
      <dsp:txXfrm>
        <a:off x="1503435" y="2992833"/>
        <a:ext cx="941538" cy="1319934"/>
      </dsp:txXfrm>
    </dsp:sp>
    <dsp:sp modelId="{7D44E9D2-785B-4476-8C6A-B95C93E2BA97}">
      <dsp:nvSpPr>
        <dsp:cNvPr id="0" name=""/>
        <dsp:cNvSpPr/>
      </dsp:nvSpPr>
      <dsp:spPr>
        <a:xfrm>
          <a:off x="2693044" y="0"/>
          <a:ext cx="1250156" cy="45720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0030" tIns="240030" rIns="240030" bIns="240030" numCol="1" spcCol="1270" anchor="ctr" anchorCtr="0">
          <a:noAutofit/>
        </a:bodyPr>
        <a:lstStyle/>
        <a:p>
          <a:pPr lvl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300" kern="1200" dirty="0" smtClean="0"/>
            <a:t>3</a:t>
          </a:r>
          <a:endParaRPr lang="zh-CN" altLang="en-US" sz="6300" kern="1200" dirty="0"/>
        </a:p>
      </dsp:txBody>
      <dsp:txXfrm>
        <a:off x="2693044" y="0"/>
        <a:ext cx="1250156" cy="1371600"/>
      </dsp:txXfrm>
    </dsp:sp>
    <dsp:sp modelId="{F89FCFE4-31A7-4D6C-98A2-2BC3CFAEB010}">
      <dsp:nvSpPr>
        <dsp:cNvPr id="0" name=""/>
        <dsp:cNvSpPr/>
      </dsp:nvSpPr>
      <dsp:spPr>
        <a:xfrm>
          <a:off x="2818060" y="1372939"/>
          <a:ext cx="1000124" cy="137852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hueOff val="0"/>
            <a:satOff val="0"/>
            <a:lumOff val="0"/>
            <a:alphaOff val="-10667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57150" rIns="76200" bIns="571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kern="1200" dirty="0" smtClean="0"/>
            <a:t>模块开发</a:t>
          </a:r>
          <a:endParaRPr lang="zh-CN" altLang="en-US" sz="3000" kern="1200" dirty="0"/>
        </a:p>
      </dsp:txBody>
      <dsp:txXfrm>
        <a:off x="2847353" y="1402232"/>
        <a:ext cx="941538" cy="1319934"/>
      </dsp:txXfrm>
    </dsp:sp>
    <dsp:sp modelId="{157012CD-D2A9-4FA7-846D-286D1BCEFD4D}">
      <dsp:nvSpPr>
        <dsp:cNvPr id="0" name=""/>
        <dsp:cNvSpPr/>
      </dsp:nvSpPr>
      <dsp:spPr>
        <a:xfrm>
          <a:off x="2818060" y="2963540"/>
          <a:ext cx="1000124" cy="137852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hueOff val="0"/>
            <a:satOff val="0"/>
            <a:lumOff val="0"/>
            <a:alphaOff val="-13333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57150" rIns="76200" bIns="571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kern="1200" dirty="0" smtClean="0"/>
            <a:t>模块测试</a:t>
          </a:r>
          <a:endParaRPr lang="zh-CN" altLang="en-US" sz="3000" kern="1200" dirty="0"/>
        </a:p>
      </dsp:txBody>
      <dsp:txXfrm>
        <a:off x="2847353" y="2992833"/>
        <a:ext cx="941538" cy="1319934"/>
      </dsp:txXfrm>
    </dsp:sp>
    <dsp:sp modelId="{E92CF641-2AFD-431C-81EE-AB52219D279A}">
      <dsp:nvSpPr>
        <dsp:cNvPr id="0" name=""/>
        <dsp:cNvSpPr/>
      </dsp:nvSpPr>
      <dsp:spPr>
        <a:xfrm>
          <a:off x="4036962" y="0"/>
          <a:ext cx="1250156" cy="45720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0030" tIns="240030" rIns="240030" bIns="240030" numCol="1" spcCol="1270" anchor="ctr" anchorCtr="0">
          <a:noAutofit/>
        </a:bodyPr>
        <a:lstStyle/>
        <a:p>
          <a:pPr lvl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300" kern="1200" dirty="0" smtClean="0"/>
            <a:t>4</a:t>
          </a:r>
          <a:endParaRPr lang="zh-CN" altLang="en-US" sz="6300" kern="1200" dirty="0"/>
        </a:p>
      </dsp:txBody>
      <dsp:txXfrm>
        <a:off x="4036962" y="0"/>
        <a:ext cx="1250156" cy="1371600"/>
      </dsp:txXfrm>
    </dsp:sp>
    <dsp:sp modelId="{1CF88416-8F2B-4E52-8DAC-4443F4414801}">
      <dsp:nvSpPr>
        <dsp:cNvPr id="0" name=""/>
        <dsp:cNvSpPr/>
      </dsp:nvSpPr>
      <dsp:spPr>
        <a:xfrm>
          <a:off x="4161978" y="1372939"/>
          <a:ext cx="1000124" cy="137852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hueOff val="0"/>
            <a:satOff val="0"/>
            <a:lumOff val="0"/>
            <a:alphaOff val="-16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57150" rIns="76200" bIns="571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kern="1200" dirty="0" smtClean="0"/>
            <a:t>模块开发</a:t>
          </a:r>
          <a:endParaRPr lang="zh-CN" altLang="en-US" sz="3000" kern="1200" dirty="0"/>
        </a:p>
      </dsp:txBody>
      <dsp:txXfrm>
        <a:off x="4191271" y="1402232"/>
        <a:ext cx="941538" cy="1319934"/>
      </dsp:txXfrm>
    </dsp:sp>
    <dsp:sp modelId="{42B01B65-4DDA-45A7-B410-91A9ED359FC4}">
      <dsp:nvSpPr>
        <dsp:cNvPr id="0" name=""/>
        <dsp:cNvSpPr/>
      </dsp:nvSpPr>
      <dsp:spPr>
        <a:xfrm>
          <a:off x="4161978" y="2963540"/>
          <a:ext cx="1000124" cy="137852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hueOff val="0"/>
            <a:satOff val="0"/>
            <a:lumOff val="0"/>
            <a:alphaOff val="-18667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57150" rIns="76200" bIns="571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kern="1200" dirty="0" smtClean="0"/>
            <a:t>模块测试</a:t>
          </a:r>
          <a:endParaRPr lang="zh-CN" altLang="en-US" sz="3000" kern="1200" dirty="0"/>
        </a:p>
      </dsp:txBody>
      <dsp:txXfrm>
        <a:off x="4191271" y="2992833"/>
        <a:ext cx="941538" cy="1319934"/>
      </dsp:txXfrm>
    </dsp:sp>
    <dsp:sp modelId="{BF88307F-9E18-4EBF-A083-DAC3892CDD18}">
      <dsp:nvSpPr>
        <dsp:cNvPr id="0" name=""/>
        <dsp:cNvSpPr/>
      </dsp:nvSpPr>
      <dsp:spPr>
        <a:xfrm>
          <a:off x="5380880" y="0"/>
          <a:ext cx="1250156" cy="45720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0030" tIns="240030" rIns="240030" bIns="240030" numCol="1" spcCol="1270" anchor="ctr" anchorCtr="0">
          <a:noAutofit/>
        </a:bodyPr>
        <a:lstStyle/>
        <a:p>
          <a:pPr lvl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300" kern="1200" dirty="0" smtClean="0"/>
            <a:t>5</a:t>
          </a:r>
          <a:endParaRPr lang="zh-CN" altLang="en-US" sz="6300" kern="1200" dirty="0"/>
        </a:p>
      </dsp:txBody>
      <dsp:txXfrm>
        <a:off x="5380880" y="0"/>
        <a:ext cx="1250156" cy="1371600"/>
      </dsp:txXfrm>
    </dsp:sp>
    <dsp:sp modelId="{B781F3DE-01EE-41A2-9433-EFC8FC7EB0F7}">
      <dsp:nvSpPr>
        <dsp:cNvPr id="0" name=""/>
        <dsp:cNvSpPr/>
      </dsp:nvSpPr>
      <dsp:spPr>
        <a:xfrm>
          <a:off x="5505896" y="1372939"/>
          <a:ext cx="1000124" cy="137852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hueOff val="0"/>
            <a:satOff val="0"/>
            <a:lumOff val="0"/>
            <a:alphaOff val="-21333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57150" rIns="76200" bIns="571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kern="1200" dirty="0" smtClean="0"/>
            <a:t>模块开发</a:t>
          </a:r>
          <a:endParaRPr lang="zh-CN" altLang="en-US" sz="3000" kern="1200" dirty="0"/>
        </a:p>
      </dsp:txBody>
      <dsp:txXfrm>
        <a:off x="5535189" y="1402232"/>
        <a:ext cx="941538" cy="1319934"/>
      </dsp:txXfrm>
    </dsp:sp>
    <dsp:sp modelId="{142FBBA7-0C18-4AFB-BBCD-160EDC4F7F5F}">
      <dsp:nvSpPr>
        <dsp:cNvPr id="0" name=""/>
        <dsp:cNvSpPr/>
      </dsp:nvSpPr>
      <dsp:spPr>
        <a:xfrm>
          <a:off x="5505896" y="2963540"/>
          <a:ext cx="1000124" cy="137852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hueOff val="0"/>
            <a:satOff val="0"/>
            <a:lumOff val="0"/>
            <a:alphaOff val="-24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57150" rIns="76200" bIns="571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kern="1200" dirty="0" smtClean="0"/>
            <a:t>模块测试</a:t>
          </a:r>
          <a:endParaRPr lang="zh-CN" altLang="en-US" sz="3000" kern="1200" dirty="0"/>
        </a:p>
      </dsp:txBody>
      <dsp:txXfrm>
        <a:off x="5535189" y="2992833"/>
        <a:ext cx="941538" cy="1319934"/>
      </dsp:txXfrm>
    </dsp:sp>
    <dsp:sp modelId="{2BDB1D90-671A-47D0-87F4-DD6BD676C92E}">
      <dsp:nvSpPr>
        <dsp:cNvPr id="0" name=""/>
        <dsp:cNvSpPr/>
      </dsp:nvSpPr>
      <dsp:spPr>
        <a:xfrm>
          <a:off x="6724798" y="0"/>
          <a:ext cx="1250156" cy="45720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0030" tIns="240030" rIns="240030" bIns="240030" numCol="1" spcCol="1270" anchor="ctr" anchorCtr="0">
          <a:noAutofit/>
        </a:bodyPr>
        <a:lstStyle/>
        <a:p>
          <a:pPr lvl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300" kern="1200" dirty="0" smtClean="0"/>
            <a:t>6</a:t>
          </a:r>
          <a:endParaRPr lang="zh-CN" altLang="en-US" sz="6300" kern="1200" dirty="0"/>
        </a:p>
      </dsp:txBody>
      <dsp:txXfrm>
        <a:off x="6724798" y="0"/>
        <a:ext cx="1250156" cy="1371600"/>
      </dsp:txXfrm>
    </dsp:sp>
    <dsp:sp modelId="{CBCCED46-961B-4164-BD7F-29AE2BF2486C}">
      <dsp:nvSpPr>
        <dsp:cNvPr id="0" name=""/>
        <dsp:cNvSpPr/>
      </dsp:nvSpPr>
      <dsp:spPr>
        <a:xfrm>
          <a:off x="6849814" y="1372939"/>
          <a:ext cx="1000124" cy="137852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hueOff val="0"/>
            <a:satOff val="0"/>
            <a:lumOff val="0"/>
            <a:alphaOff val="-26667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57150" rIns="76200" bIns="571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kern="1200" dirty="0" smtClean="0"/>
            <a:t>模块开发</a:t>
          </a:r>
          <a:endParaRPr lang="zh-CN" altLang="en-US" sz="3000" kern="1200" dirty="0"/>
        </a:p>
      </dsp:txBody>
      <dsp:txXfrm>
        <a:off x="6879107" y="1402232"/>
        <a:ext cx="941538" cy="1319934"/>
      </dsp:txXfrm>
    </dsp:sp>
    <dsp:sp modelId="{E06382B9-525F-4664-AEAC-D8247611FF2A}">
      <dsp:nvSpPr>
        <dsp:cNvPr id="0" name=""/>
        <dsp:cNvSpPr/>
      </dsp:nvSpPr>
      <dsp:spPr>
        <a:xfrm>
          <a:off x="6849814" y="2963540"/>
          <a:ext cx="1000124" cy="137852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hueOff val="0"/>
            <a:satOff val="0"/>
            <a:lumOff val="0"/>
            <a:alphaOff val="-29333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57150" rIns="76200" bIns="571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kern="1200" dirty="0" smtClean="0"/>
            <a:t>模块测试</a:t>
          </a:r>
          <a:endParaRPr lang="zh-CN" altLang="en-US" sz="3000" kern="1200" dirty="0"/>
        </a:p>
      </dsp:txBody>
      <dsp:txXfrm>
        <a:off x="6879107" y="2992833"/>
        <a:ext cx="941538" cy="1319934"/>
      </dsp:txXfrm>
    </dsp:sp>
    <dsp:sp modelId="{366F0F9D-0D7A-429B-9F58-63B26EB4B284}">
      <dsp:nvSpPr>
        <dsp:cNvPr id="0" name=""/>
        <dsp:cNvSpPr/>
      </dsp:nvSpPr>
      <dsp:spPr>
        <a:xfrm>
          <a:off x="8068716" y="0"/>
          <a:ext cx="1250156" cy="45720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0030" tIns="240030" rIns="240030" bIns="240030" numCol="1" spcCol="1270" anchor="ctr" anchorCtr="0">
          <a:noAutofit/>
        </a:bodyPr>
        <a:lstStyle/>
        <a:p>
          <a:pPr lvl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300" kern="1200" dirty="0" smtClean="0"/>
            <a:t>7</a:t>
          </a:r>
          <a:endParaRPr lang="zh-CN" altLang="en-US" sz="6300" kern="1200" dirty="0"/>
        </a:p>
      </dsp:txBody>
      <dsp:txXfrm>
        <a:off x="8068716" y="0"/>
        <a:ext cx="1250156" cy="1371600"/>
      </dsp:txXfrm>
    </dsp:sp>
    <dsp:sp modelId="{A693493C-DCF2-4277-BBDE-201F4F6E3FED}">
      <dsp:nvSpPr>
        <dsp:cNvPr id="0" name=""/>
        <dsp:cNvSpPr/>
      </dsp:nvSpPr>
      <dsp:spPr>
        <a:xfrm>
          <a:off x="8193732" y="1372939"/>
          <a:ext cx="1000124" cy="137852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hueOff val="0"/>
            <a:satOff val="0"/>
            <a:lumOff val="0"/>
            <a:alphaOff val="-32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57150" rIns="76200" bIns="571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kern="1200" dirty="0" smtClean="0"/>
            <a:t>系统集成</a:t>
          </a:r>
          <a:endParaRPr lang="zh-CN" altLang="en-US" sz="3000" kern="1200" dirty="0"/>
        </a:p>
      </dsp:txBody>
      <dsp:txXfrm>
        <a:off x="8223025" y="1402232"/>
        <a:ext cx="941538" cy="1319934"/>
      </dsp:txXfrm>
    </dsp:sp>
    <dsp:sp modelId="{C15E6016-5F79-4CCB-A001-528AD985E01C}">
      <dsp:nvSpPr>
        <dsp:cNvPr id="0" name=""/>
        <dsp:cNvSpPr/>
      </dsp:nvSpPr>
      <dsp:spPr>
        <a:xfrm>
          <a:off x="8193732" y="2963540"/>
          <a:ext cx="1000124" cy="137852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hueOff val="0"/>
            <a:satOff val="0"/>
            <a:lumOff val="0"/>
            <a:alphaOff val="-34667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57150" rIns="76200" bIns="571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kern="1200" dirty="0" smtClean="0"/>
            <a:t>集成测试</a:t>
          </a:r>
          <a:endParaRPr lang="zh-CN" altLang="en-US" sz="3000" kern="1200" dirty="0"/>
        </a:p>
      </dsp:txBody>
      <dsp:txXfrm>
        <a:off x="8223025" y="2992833"/>
        <a:ext cx="941538" cy="1319934"/>
      </dsp:txXfrm>
    </dsp:sp>
    <dsp:sp modelId="{F306492A-75B9-4F0F-BB4A-A931F04867DB}">
      <dsp:nvSpPr>
        <dsp:cNvPr id="0" name=""/>
        <dsp:cNvSpPr/>
      </dsp:nvSpPr>
      <dsp:spPr>
        <a:xfrm>
          <a:off x="9412634" y="0"/>
          <a:ext cx="1250156" cy="45720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0030" tIns="240030" rIns="240030" bIns="240030" numCol="1" spcCol="1270" anchor="ctr" anchorCtr="0">
          <a:noAutofit/>
        </a:bodyPr>
        <a:lstStyle/>
        <a:p>
          <a:pPr lvl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300" kern="1200" dirty="0" smtClean="0"/>
            <a:t>8</a:t>
          </a:r>
          <a:endParaRPr lang="zh-CN" altLang="en-US" sz="6300" kern="1200" dirty="0"/>
        </a:p>
      </dsp:txBody>
      <dsp:txXfrm>
        <a:off x="9412634" y="0"/>
        <a:ext cx="1250156" cy="1371600"/>
      </dsp:txXfrm>
    </dsp:sp>
    <dsp:sp modelId="{1317822D-A41C-40AF-B0B5-25A69C2BCEC1}">
      <dsp:nvSpPr>
        <dsp:cNvPr id="0" name=""/>
        <dsp:cNvSpPr/>
      </dsp:nvSpPr>
      <dsp:spPr>
        <a:xfrm>
          <a:off x="9537650" y="1372939"/>
          <a:ext cx="1000124" cy="137852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hueOff val="0"/>
            <a:satOff val="0"/>
            <a:lumOff val="0"/>
            <a:alphaOff val="-37333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57150" rIns="76200" bIns="571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kern="1200" dirty="0" smtClean="0"/>
            <a:t>测试汇报</a:t>
          </a:r>
          <a:endParaRPr lang="zh-CN" altLang="en-US" sz="3000" kern="1200" dirty="0"/>
        </a:p>
      </dsp:txBody>
      <dsp:txXfrm>
        <a:off x="9566943" y="1402232"/>
        <a:ext cx="941538" cy="1319934"/>
      </dsp:txXfrm>
    </dsp:sp>
    <dsp:sp modelId="{E9061CC2-000D-4DA9-8A98-E1C48787B4B3}">
      <dsp:nvSpPr>
        <dsp:cNvPr id="0" name=""/>
        <dsp:cNvSpPr/>
      </dsp:nvSpPr>
      <dsp:spPr>
        <a:xfrm>
          <a:off x="9537650" y="2963540"/>
          <a:ext cx="1000124" cy="137852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57150" rIns="76200" bIns="571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kern="1200" dirty="0" smtClean="0"/>
            <a:t>文档整理</a:t>
          </a:r>
          <a:endParaRPr lang="zh-CN" altLang="en-US" sz="3000" kern="1200" dirty="0"/>
        </a:p>
      </dsp:txBody>
      <dsp:txXfrm>
        <a:off x="9566943" y="2992833"/>
        <a:ext cx="941538" cy="13199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02A1E6-BE52-4D04-8521-5656497BE561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066E2A-6D7C-4675-964F-FBAABF5AF8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5214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5121"/>
          <p:cNvSpPr>
            <a:spLocks noGrp="1"/>
          </p:cNvSpPr>
          <p:nvPr>
            <p:ph type="ctrTitle"/>
          </p:nvPr>
        </p:nvSpPr>
        <p:spPr>
          <a:xfrm>
            <a:off x="914400" y="990600"/>
            <a:ext cx="10363200" cy="13716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lvl="0">
              <a:buClrTx/>
              <a:buSzTx/>
              <a:buFontTx/>
              <a:defRPr sz="3800"/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en-US" altLang="zh-CN" dirty="0"/>
          </a:p>
        </p:txBody>
      </p:sp>
      <p:sp>
        <p:nvSpPr>
          <p:cNvPr id="5123" name="副标题 5122"/>
          <p:cNvSpPr>
            <a:spLocks noGrp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>
            <a:lvl1pPr marL="0" lvl="0" indent="0"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2200"/>
            </a:lvl1pPr>
            <a:lvl2pPr marL="457200" lvl="1" indent="14605" algn="ctr"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2200"/>
            </a:lvl2pPr>
            <a:lvl3pPr marL="909955" lvl="2" indent="0" algn="ctr"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2200"/>
            </a:lvl3pPr>
            <a:lvl4pPr marL="1306830" lvl="3" indent="0" algn="ctr"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2200"/>
            </a:lvl4pPr>
            <a:lvl5pPr marL="1695450" lvl="4" indent="0" algn="ctr"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2200"/>
            </a:lvl5pPr>
          </a:lstStyle>
          <a:p>
            <a:pPr lvl="0"/>
            <a:r>
              <a:rPr lang="zh-CN" altLang="en-US" smtClean="0"/>
              <a:t>单击以编辑母版副标题样式</a:t>
            </a:r>
            <a:endParaRPr lang="en-US" altLang="zh-CN" dirty="0"/>
          </a:p>
        </p:txBody>
      </p:sp>
      <p:sp>
        <p:nvSpPr>
          <p:cNvPr id="5124" name="日期占位符 5123"/>
          <p:cNvSpPr>
            <a:spLocks noGrp="1"/>
          </p:cNvSpPr>
          <p:nvPr>
            <p:ph type="dt" sz="half" idx="2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>
            <a:lvl1pPr>
              <a:defRPr sz="1200" i="0">
                <a:latin typeface="Verdana" panose="020B0604030504040204" pitchFamily="34" charset="0"/>
              </a:defRPr>
            </a:lvl1pPr>
          </a:lstStyle>
          <a:p>
            <a:fld id="{558A9FFD-8C83-45E4-9A15-2A5A8C0881B3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5125" name="页脚占位符 5124"/>
          <p:cNvSpPr>
            <a:spLocks noGrp="1"/>
          </p:cNvSpPr>
          <p:nvPr>
            <p:ph type="ftr" sz="quarter" idx="3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>
            <a:lvl1pPr algn="ctr">
              <a:defRPr sz="1200" i="0">
                <a:latin typeface="Verdana" panose="020B060403050404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5126" name="灯片编号占位符 5125"/>
          <p:cNvSpPr>
            <a:spLocks noGrp="1"/>
          </p:cNvSpPr>
          <p:nvPr>
            <p:ph type="sldNum" sz="quarter" idx="4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>
            <a:lvl1pPr algn="r">
              <a:defRPr sz="1200" i="0">
                <a:latin typeface="Verdana" panose="020B0604030504040204" pitchFamily="34" charset="0"/>
              </a:defRPr>
            </a:lvl1pPr>
          </a:lstStyle>
          <a:p>
            <a:fld id="{FFD46701-73D8-4C39-8935-6A00DE67BD9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127" name="任意多边形 5126"/>
          <p:cNvSpPr/>
          <p:nvPr/>
        </p:nvSpPr>
        <p:spPr>
          <a:xfrm>
            <a:off x="914400" y="2393950"/>
            <a:ext cx="10363200" cy="109538"/>
          </a:xfrm>
          <a:custGeom>
            <a:avLst/>
            <a:gdLst>
              <a:gd name="A1" fmla="val 618"/>
              <a:gd name="A3" fmla="val 0"/>
              <a:gd name="G0" fmla="+- A1 0 0"/>
            </a:gdLst>
            <a:ahLst/>
            <a:cxnLst/>
            <a:rect l="0" t="0" r="0" b="0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lvl="0" eaLnBrk="1" hangingPunct="1"/>
            <a:endParaRPr sz="2400" i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319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A9FFD-8C83-45E4-9A15-2A5A8C0881B3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46701-73D8-4C39-8935-6A00DE67BD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0168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12200" y="0"/>
            <a:ext cx="2667000" cy="6096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11201" y="0"/>
            <a:ext cx="7846391" cy="609600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A9FFD-8C83-45E4-9A15-2A5A8C0881B3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46701-73D8-4C39-8935-6A00DE67BD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647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A9FFD-8C83-45E4-9A15-2A5A8C0881B3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46701-73D8-4C39-8935-6A00DE67BD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37926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/>
        <p:txBody>
          <a:bodyPr/>
          <a:lstStyle/>
          <a:p>
            <a:r>
              <a:rPr lang="zh-CN" altLang="en-US" smtClean="0"/>
              <a:t>单击图标添加表格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A9FFD-8C83-45E4-9A15-2A5A8C0881B3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46701-73D8-4C39-8935-6A00DE67BD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622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838200" y="1825626"/>
            <a:ext cx="5181600" cy="209867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72200" y="1825626"/>
            <a:ext cx="5181600" cy="209867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838200" y="4076701"/>
            <a:ext cx="5181600" cy="21002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4076701"/>
            <a:ext cx="5181600" cy="21002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A9FFD-8C83-45E4-9A15-2A5A8C0881B3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46701-73D8-4C39-8935-6A00DE67BD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5112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A9FFD-8C83-45E4-9A15-2A5A8C0881B3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46701-73D8-4C39-8935-6A00DE67BD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4847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A9FFD-8C83-45E4-9A15-2A5A8C0881B3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46701-73D8-4C39-8935-6A00DE67BD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285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11200" y="1524000"/>
            <a:ext cx="5227320" cy="45720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51880" y="1524000"/>
            <a:ext cx="5227320" cy="45720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A9FFD-8C83-45E4-9A15-2A5A8C0881B3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46701-73D8-4C39-8935-6A00DE67BD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1734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A9FFD-8C83-45E4-9A15-2A5A8C0881B3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46701-73D8-4C39-8935-6A00DE67BD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884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A9FFD-8C83-45E4-9A15-2A5A8C0881B3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46701-73D8-4C39-8935-6A00DE67BD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353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A9FFD-8C83-45E4-9A15-2A5A8C0881B3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46701-73D8-4C39-8935-6A00DE67BD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9819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A9FFD-8C83-45E4-9A15-2A5A8C0881B3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46701-73D8-4C39-8935-6A00DE67BD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4997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A9FFD-8C83-45E4-9A15-2A5A8C0881B3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46701-73D8-4C39-8935-6A00DE67BD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4097"/>
          <p:cNvSpPr>
            <a:spLocks noGrp="1"/>
          </p:cNvSpPr>
          <p:nvPr>
            <p:ph type="title"/>
          </p:nvPr>
        </p:nvSpPr>
        <p:spPr>
          <a:xfrm>
            <a:off x="711200" y="1"/>
            <a:ext cx="10668000" cy="1216025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/>
          </a:p>
        </p:txBody>
      </p:sp>
      <p:sp>
        <p:nvSpPr>
          <p:cNvPr id="4099" name="文本占位符 4098"/>
          <p:cNvSpPr>
            <a:spLocks noGrp="1"/>
          </p:cNvSpPr>
          <p:nvPr>
            <p:ph type="body" idx="1"/>
          </p:nvPr>
        </p:nvSpPr>
        <p:spPr>
          <a:xfrm>
            <a:off x="711200" y="1524000"/>
            <a:ext cx="10668000" cy="4572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dirty="0"/>
          </a:p>
        </p:txBody>
      </p:sp>
      <p:sp>
        <p:nvSpPr>
          <p:cNvPr id="4100" name="任意多边形 4099"/>
          <p:cNvSpPr/>
          <p:nvPr/>
        </p:nvSpPr>
        <p:spPr>
          <a:xfrm>
            <a:off x="812800" y="1219200"/>
            <a:ext cx="10610851" cy="109538"/>
          </a:xfrm>
          <a:custGeom>
            <a:avLst/>
            <a:gdLst>
              <a:gd name="A1" fmla="val 585"/>
              <a:gd name="A3" fmla="val 0"/>
              <a:gd name="G0" fmla="+- A1 0 0"/>
            </a:gdLst>
            <a:ahLst/>
            <a:cxnLst/>
            <a:rect l="0" t="0" r="0" b="0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lvl="0" eaLnBrk="1" hangingPunct="1"/>
            <a:endParaRPr sz="2400" i="0">
              <a:latin typeface="Times New Roman" panose="02020603050405020304" pitchFamily="18" charset="0"/>
            </a:endParaRPr>
          </a:p>
        </p:txBody>
      </p:sp>
      <p:sp>
        <p:nvSpPr>
          <p:cNvPr id="4102" name="日期占位符 4101"/>
          <p:cNvSpPr>
            <a:spLocks noGrp="1"/>
          </p:cNvSpPr>
          <p:nvPr>
            <p:ph type="dt" sz="half" idx="2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200" i="0">
                <a:latin typeface="Verdana" panose="020B0604030504040204" pitchFamily="34" charset="0"/>
              </a:defRPr>
            </a:lvl1pPr>
          </a:lstStyle>
          <a:p>
            <a:fld id="{558A9FFD-8C83-45E4-9A15-2A5A8C0881B3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4103" name="页脚占位符 4102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200" i="0">
                <a:latin typeface="Verdana" panose="020B060403050404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4104" name="灯片编号占位符 4103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200" i="0">
                <a:latin typeface="Verdana" panose="020B0604030504040204" pitchFamily="34" charset="0"/>
              </a:defRPr>
            </a:lvl1pPr>
          </a:lstStyle>
          <a:p>
            <a:fld id="{FFD46701-73D8-4C39-8935-6A00DE67BD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9877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6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469900" lvl="0" indent="-469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908050" lvl="1" indent="-436245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304925" lvl="2" indent="-39497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94180" lvl="3" indent="-3873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1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94230" lvl="4" indent="-398780" algn="l" defTabSz="914400" rtl="0" eaLnBrk="1" fontAlgn="base" latinLnBrk="0" hangingPunct="1">
        <a:lnSpc>
          <a:spcPct val="10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1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1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1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1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1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1" u="none" kern="1200" baseline="0">
          <a:solidFill>
            <a:schemeClr val="tx1"/>
          </a:solidFill>
          <a:latin typeface="Verdana" panose="020B0604030504040204" pitchFamily="34" charset="0"/>
          <a:ea typeface="+mn-ea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1" u="none" kern="1200" baseline="0">
          <a:solidFill>
            <a:schemeClr val="tx1"/>
          </a:solidFill>
          <a:latin typeface="Verdana" panose="020B0604030504040204" pitchFamily="34" charset="0"/>
          <a:ea typeface="+mn-ea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1" u="none" kern="1200" baseline="0">
          <a:solidFill>
            <a:schemeClr val="tx1"/>
          </a:solidFill>
          <a:latin typeface="Verdana" panose="020B0604030504040204" pitchFamily="34" charset="0"/>
          <a:ea typeface="+mn-ea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1" u="none" kern="1200" baseline="0">
          <a:solidFill>
            <a:schemeClr val="tx1"/>
          </a:solidFill>
          <a:latin typeface="Verdana" panose="020B0604030504040204" pitchFamily="34" charset="0"/>
          <a:ea typeface="+mn-ea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1" u="none" kern="1200" baseline="0">
          <a:solidFill>
            <a:schemeClr val="tx1"/>
          </a:solidFill>
          <a:latin typeface="Verdana" panose="020B0604030504040204" pitchFamily="34" charset="0"/>
          <a:ea typeface="+mn-ea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1" u="none" kern="1200" baseline="0">
          <a:solidFill>
            <a:schemeClr val="tx1"/>
          </a:solidFill>
          <a:latin typeface="Verdana" panose="020B0604030504040204" pitchFamily="34" charset="0"/>
          <a:ea typeface="+mn-ea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1" u="none" kern="1200" baseline="0">
          <a:solidFill>
            <a:schemeClr val="tx1"/>
          </a:solidFill>
          <a:latin typeface="Verdana" panose="020B0604030504040204" pitchFamily="34" charset="0"/>
          <a:ea typeface="+mn-ea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1" u="none" kern="1200" baseline="0">
          <a:solidFill>
            <a:schemeClr val="tx1"/>
          </a:solidFill>
          <a:latin typeface="Verdana" panose="020B060403050404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dalin@bjtu.edu.c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专业</a:t>
            </a:r>
            <a:r>
              <a:rPr lang="zh-CN" altLang="en-US" dirty="0"/>
              <a:t>课程综合实训</a:t>
            </a:r>
            <a:r>
              <a:rPr lang="en-US" altLang="zh-CN" dirty="0" smtClean="0"/>
              <a:t>IV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341316" y="3499339"/>
            <a:ext cx="9347200" cy="1600200"/>
          </a:xfrm>
        </p:spPr>
        <p:txBody>
          <a:bodyPr/>
          <a:lstStyle/>
          <a:p>
            <a:pPr algn="ctr"/>
            <a:r>
              <a:rPr lang="zh-CN" altLang="en-US" dirty="0" smtClean="0"/>
              <a:t>张大林</a:t>
            </a:r>
            <a:endParaRPr lang="en-US" altLang="zh-CN" dirty="0" smtClean="0"/>
          </a:p>
          <a:p>
            <a:pPr algn="ctr"/>
            <a:r>
              <a:rPr lang="en-US" altLang="zh-CN" dirty="0" smtClean="0">
                <a:hlinkClick r:id="rId2"/>
              </a:rPr>
              <a:t>dalin@bjtu.edu.cn</a:t>
            </a:r>
            <a:endParaRPr lang="en-US" altLang="zh-CN" dirty="0" smtClean="0"/>
          </a:p>
          <a:p>
            <a:pPr algn="ctr"/>
            <a:r>
              <a:rPr lang="zh-CN" altLang="en-US" dirty="0"/>
              <a:t>逸夫西</a:t>
            </a:r>
            <a:r>
              <a:rPr lang="en-US" altLang="zh-CN" dirty="0" smtClean="0"/>
              <a:t>811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1527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课程内容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6849317"/>
              </p:ext>
            </p:extLst>
          </p:nvPr>
        </p:nvGraphicFramePr>
        <p:xfrm>
          <a:off x="711200" y="1524000"/>
          <a:ext cx="10668000" cy="5100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35347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课时安排、考核、学习方法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前八周四个专题</a:t>
            </a:r>
            <a:r>
              <a:rPr lang="en-US" altLang="zh-CN" dirty="0" smtClean="0"/>
              <a:t>+</a:t>
            </a:r>
            <a:r>
              <a:rPr lang="zh-CN" altLang="en-US" dirty="0" smtClean="0"/>
              <a:t>后八周系统开发</a:t>
            </a:r>
            <a:endParaRPr lang="en-US" altLang="zh-CN" dirty="0" smtClean="0"/>
          </a:p>
          <a:p>
            <a:r>
              <a:rPr lang="zh-CN" altLang="en-US" dirty="0" smtClean="0"/>
              <a:t>课时：课上</a:t>
            </a:r>
            <a:r>
              <a:rPr lang="en-US" altLang="zh-CN" dirty="0" smtClean="0"/>
              <a:t>32</a:t>
            </a:r>
            <a:r>
              <a:rPr lang="zh-CN" altLang="en-US" dirty="0" smtClean="0"/>
              <a:t>学时</a:t>
            </a:r>
            <a:r>
              <a:rPr lang="en-US" altLang="zh-CN" dirty="0" smtClean="0"/>
              <a:t>+</a:t>
            </a:r>
            <a:r>
              <a:rPr lang="zh-CN" altLang="en-US" dirty="0" smtClean="0"/>
              <a:t>课后</a:t>
            </a:r>
            <a:r>
              <a:rPr lang="en-US" altLang="zh-CN" dirty="0" smtClean="0"/>
              <a:t>32</a:t>
            </a:r>
            <a:r>
              <a:rPr lang="zh-CN" altLang="en-US" dirty="0" smtClean="0"/>
              <a:t>学时</a:t>
            </a:r>
            <a:endParaRPr lang="en-US" altLang="zh-CN" dirty="0" smtClean="0"/>
          </a:p>
          <a:p>
            <a:r>
              <a:rPr lang="zh-CN" altLang="en-US" dirty="0" smtClean="0"/>
              <a:t>成绩</a:t>
            </a:r>
            <a:r>
              <a:rPr lang="en-US" altLang="zh-CN" dirty="0" smtClean="0"/>
              <a:t>=40</a:t>
            </a:r>
            <a:r>
              <a:rPr lang="zh-CN" altLang="en-US" dirty="0" smtClean="0"/>
              <a:t>分小作业</a:t>
            </a:r>
            <a:r>
              <a:rPr lang="en-US" altLang="zh-CN" dirty="0" smtClean="0"/>
              <a:t>+60</a:t>
            </a:r>
            <a:r>
              <a:rPr lang="zh-CN" altLang="en-US" dirty="0" smtClean="0"/>
              <a:t>分大作业（</a:t>
            </a:r>
            <a:r>
              <a:rPr lang="en-US" altLang="zh-CN" dirty="0" smtClean="0"/>
              <a:t>40</a:t>
            </a:r>
            <a:r>
              <a:rPr lang="zh-CN" altLang="en-US" dirty="0" smtClean="0"/>
              <a:t>模块独立开发</a:t>
            </a:r>
            <a:r>
              <a:rPr lang="en-US" altLang="zh-CN" dirty="0" smtClean="0"/>
              <a:t>+20</a:t>
            </a:r>
            <a:r>
              <a:rPr lang="zh-CN" altLang="en-US" dirty="0" smtClean="0"/>
              <a:t>小组系统集成、文档、汇报，效果好的组组长</a:t>
            </a:r>
            <a:r>
              <a:rPr lang="en-US" altLang="zh-CN" dirty="0" smtClean="0"/>
              <a:t>+3</a:t>
            </a:r>
            <a:r>
              <a:rPr lang="zh-CN" altLang="en-US" dirty="0" smtClean="0"/>
              <a:t>分）</a:t>
            </a:r>
            <a:endParaRPr lang="en-US" altLang="zh-CN" dirty="0" smtClean="0"/>
          </a:p>
          <a:p>
            <a:r>
              <a:rPr lang="zh-CN" altLang="en-US" dirty="0"/>
              <a:t>实</a:t>
            </a:r>
            <a:r>
              <a:rPr lang="zh-CN" altLang="en-US" dirty="0" smtClean="0"/>
              <a:t>训模式：</a:t>
            </a:r>
            <a:r>
              <a:rPr lang="en-US" altLang="zh-CN" dirty="0" smtClean="0"/>
              <a:t>2</a:t>
            </a:r>
            <a:r>
              <a:rPr lang="zh-CN" altLang="en-US" dirty="0" smtClean="0"/>
              <a:t>次课一个专题（精讲，多练，第二次课以检查实训结果为主）</a:t>
            </a:r>
            <a:endParaRPr lang="en-US" altLang="zh-CN" dirty="0" smtClean="0"/>
          </a:p>
          <a:p>
            <a:r>
              <a:rPr lang="zh-CN" altLang="en-US" dirty="0" smtClean="0"/>
              <a:t>小作业：课堂演示、文档实验报告（选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，简，双周</a:t>
            </a:r>
            <a:r>
              <a:rPr lang="en-US" altLang="zh-CN" dirty="0" smtClean="0"/>
              <a:t>3</a:t>
            </a:r>
            <a:r>
              <a:rPr lang="zh-CN" altLang="en-US" dirty="0" smtClean="0"/>
              <a:t>晚，补交扣分</a:t>
            </a:r>
            <a:r>
              <a:rPr lang="en-US" altLang="zh-CN" dirty="0" smtClean="0"/>
              <a:t>3</a:t>
            </a:r>
            <a:r>
              <a:rPr lang="zh-CN" altLang="en-US" dirty="0" smtClean="0"/>
              <a:t>分）</a:t>
            </a:r>
            <a:endParaRPr lang="en-US" altLang="zh-CN" dirty="0" smtClean="0"/>
          </a:p>
          <a:p>
            <a:r>
              <a:rPr lang="zh-CN" altLang="en-US" dirty="0" smtClean="0"/>
              <a:t>方法：理论思考</a:t>
            </a:r>
            <a:r>
              <a:rPr lang="en-US" altLang="zh-CN" dirty="0" smtClean="0"/>
              <a:t>+</a:t>
            </a:r>
            <a:r>
              <a:rPr lang="zh-CN" altLang="en-US" dirty="0" smtClean="0"/>
              <a:t>实践练习；养成良好的开发习惯（例如，编码规范，测试）</a:t>
            </a:r>
            <a:endParaRPr lang="en-US" altLang="zh-CN" dirty="0" smtClean="0"/>
          </a:p>
          <a:p>
            <a:r>
              <a:rPr lang="zh-CN" altLang="en-US" dirty="0" smtClean="0"/>
              <a:t>期待：工程思想与工程方法鉴赏与审美，培养志存高远的精神！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391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专题</a:t>
            </a:r>
            <a:r>
              <a:rPr lang="en-US" altLang="zh-CN" dirty="0" smtClean="0"/>
              <a:t>4</a:t>
            </a:r>
            <a:r>
              <a:rPr lang="zh-CN" altLang="en-US" dirty="0" smtClean="0"/>
              <a:t>：总结</a:t>
            </a:r>
            <a:endParaRPr lang="zh-CN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 rot="10800000" flipV="1">
            <a:off x="2528266" y="1442273"/>
            <a:ext cx="7033867" cy="27699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-apple-system"/>
              </a:rPr>
              <a:t>前端 </a:t>
            </a:r>
            <a:r>
              <a:rPr kumimoji="0" lang="en-US" altLang="zh-CN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-apple-system"/>
              </a:rPr>
              <a:t>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-apple-system"/>
              </a:rPr>
              <a:t>baseurl 为 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  <a:ea typeface="Source Code Pro"/>
              </a:rPr>
              <a:t>http://localhost:8080/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  <a:ea typeface="Source Code Pro"/>
              </a:rPr>
              <a:t>XXX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-apple-system"/>
              </a:rPr>
              <a:t>，默认连接到后端</a:t>
            </a:r>
            <a:r>
              <a:rPr kumimoji="0" lang="en-US" altLang="zh-CN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ea typeface="-apple-system"/>
              </a:rPr>
              <a:t> </a:t>
            </a:r>
            <a:r>
              <a:rPr kumimoji="0" lang="zh-CN" altLang="en-US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ea typeface="-apple-system"/>
              </a:rPr>
              <a:t>登录服务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-apple-system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4962347" y="4265085"/>
            <a:ext cx="1495902" cy="997841"/>
            <a:chOff x="1551459" y="2858521"/>
            <a:chExt cx="1849168" cy="1479334"/>
          </a:xfrm>
        </p:grpSpPr>
        <p:sp>
          <p:nvSpPr>
            <p:cNvPr id="21" name="圆角矩形 20"/>
            <p:cNvSpPr/>
            <p:nvPr/>
          </p:nvSpPr>
          <p:spPr>
            <a:xfrm>
              <a:off x="1551459" y="2858521"/>
              <a:ext cx="1849168" cy="147933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圆角矩形 4"/>
            <p:cNvSpPr txBox="1"/>
            <p:nvPr/>
          </p:nvSpPr>
          <p:spPr>
            <a:xfrm>
              <a:off x="1594787" y="2901849"/>
              <a:ext cx="1762512" cy="139267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600" kern="1200" dirty="0" smtClean="0"/>
                <a:t>3</a:t>
              </a:r>
              <a:r>
                <a:rPr lang="zh-CN" altLang="en-US" sz="1600" kern="1200" dirty="0" smtClean="0"/>
                <a:t>注册</a:t>
              </a:r>
              <a:endParaRPr lang="en-US" altLang="zh-CN" sz="1600" kern="1200" dirty="0" smtClean="0"/>
            </a:p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600" dirty="0" smtClean="0"/>
                <a:t>4</a:t>
              </a:r>
              <a:r>
                <a:rPr lang="zh-CN" altLang="en-US" sz="1600" dirty="0" smtClean="0"/>
                <a:t>配置</a:t>
              </a:r>
              <a:endParaRPr lang="en-US" altLang="zh-CN" sz="1600" kern="1200" dirty="0" smtClean="0"/>
            </a:p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600" b="1" kern="1200" dirty="0" err="1" smtClean="0"/>
                <a:t>Nacos</a:t>
              </a:r>
              <a:endParaRPr lang="zh-CN" altLang="en-US" sz="1600" kern="1200" dirty="0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4997397" y="5515322"/>
            <a:ext cx="1460851" cy="1010436"/>
            <a:chOff x="2388535" y="837640"/>
            <a:chExt cx="1849168" cy="1479334"/>
          </a:xfrm>
        </p:grpSpPr>
        <p:sp>
          <p:nvSpPr>
            <p:cNvPr id="19" name="圆角矩形 18"/>
            <p:cNvSpPr/>
            <p:nvPr/>
          </p:nvSpPr>
          <p:spPr>
            <a:xfrm>
              <a:off x="2388535" y="837640"/>
              <a:ext cx="1849168" cy="147933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圆角矩形 6"/>
            <p:cNvSpPr txBox="1"/>
            <p:nvPr/>
          </p:nvSpPr>
          <p:spPr>
            <a:xfrm>
              <a:off x="2431863" y="880968"/>
              <a:ext cx="1762512" cy="139267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600" kern="1200" dirty="0" smtClean="0"/>
                <a:t>6</a:t>
              </a:r>
              <a:r>
                <a:rPr lang="zh-CN" altLang="en-US" sz="1600" kern="1200" dirty="0" smtClean="0"/>
                <a:t>调用</a:t>
              </a:r>
              <a:endParaRPr lang="en-US" altLang="zh-CN" sz="1600" kern="1200" dirty="0" smtClean="0"/>
            </a:p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600" b="1" kern="1200" dirty="0" err="1" smtClean="0"/>
                <a:t>RestTemplate</a:t>
              </a:r>
              <a:endParaRPr lang="zh-CN" altLang="en-US" sz="1600" kern="1200" dirty="0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962347" y="3108917"/>
            <a:ext cx="1495902" cy="966842"/>
            <a:chOff x="6430296" y="837640"/>
            <a:chExt cx="1849168" cy="1479334"/>
          </a:xfrm>
        </p:grpSpPr>
        <p:sp>
          <p:nvSpPr>
            <p:cNvPr id="15" name="圆角矩形 14"/>
            <p:cNvSpPr/>
            <p:nvPr/>
          </p:nvSpPr>
          <p:spPr>
            <a:xfrm>
              <a:off x="6430296" y="837640"/>
              <a:ext cx="1849168" cy="147933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圆角矩形 10"/>
            <p:cNvSpPr txBox="1"/>
            <p:nvPr/>
          </p:nvSpPr>
          <p:spPr>
            <a:xfrm>
              <a:off x="6473623" y="880968"/>
              <a:ext cx="1762512" cy="139267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600" kern="1200" dirty="0" smtClean="0"/>
                <a:t>2</a:t>
              </a:r>
              <a:r>
                <a:rPr lang="zh-CN" altLang="en-US" sz="1600" kern="1200" dirty="0" smtClean="0"/>
                <a:t>统一网关</a:t>
              </a:r>
              <a:endParaRPr lang="en-US" altLang="zh-CN" sz="1600" kern="1200" dirty="0" smtClean="0"/>
            </a:p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600" kern="1200" dirty="0" smtClean="0"/>
                <a:t>gateway</a:t>
              </a:r>
              <a:endParaRPr lang="zh-CN" altLang="en-US" sz="1600" kern="12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8517648" y="4255085"/>
            <a:ext cx="1328882" cy="978616"/>
            <a:chOff x="7267372" y="2858521"/>
            <a:chExt cx="1849168" cy="1479334"/>
          </a:xfrm>
        </p:grpSpPr>
        <p:sp>
          <p:nvSpPr>
            <p:cNvPr id="13" name="圆角矩形 12"/>
            <p:cNvSpPr/>
            <p:nvPr/>
          </p:nvSpPr>
          <p:spPr>
            <a:xfrm>
              <a:off x="7267372" y="2858521"/>
              <a:ext cx="1849168" cy="147933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圆角矩形 12"/>
            <p:cNvSpPr txBox="1"/>
            <p:nvPr/>
          </p:nvSpPr>
          <p:spPr>
            <a:xfrm>
              <a:off x="7310700" y="2901849"/>
              <a:ext cx="1762512" cy="139267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600" kern="1200" dirty="0" smtClean="0"/>
                <a:t>5</a:t>
              </a:r>
              <a:r>
                <a:rPr lang="zh-CN" altLang="en-US" sz="1600" kern="1200" dirty="0" smtClean="0"/>
                <a:t>服务鉴权与认证</a:t>
              </a:r>
              <a:endParaRPr lang="en-US" altLang="zh-CN" sz="1600" kern="1200" dirty="0" smtClean="0"/>
            </a:p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0" i="0" kern="1200" dirty="0" smtClean="0"/>
                <a:t>JWT</a:t>
              </a:r>
              <a:endParaRPr lang="en-US" altLang="zh-CN" sz="1600" kern="1200" dirty="0" smtClean="0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4962348" y="2004753"/>
            <a:ext cx="1495902" cy="914065"/>
            <a:chOff x="1551459" y="2858521"/>
            <a:chExt cx="1849168" cy="1479334"/>
          </a:xfrm>
        </p:grpSpPr>
        <p:sp>
          <p:nvSpPr>
            <p:cNvPr id="24" name="圆角矩形 23"/>
            <p:cNvSpPr/>
            <p:nvPr/>
          </p:nvSpPr>
          <p:spPr>
            <a:xfrm>
              <a:off x="1551459" y="2858521"/>
              <a:ext cx="1849168" cy="147933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圆角矩形 4"/>
            <p:cNvSpPr txBox="1"/>
            <p:nvPr/>
          </p:nvSpPr>
          <p:spPr>
            <a:xfrm>
              <a:off x="1594787" y="2901849"/>
              <a:ext cx="1762512" cy="139267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600" kern="1200" dirty="0" smtClean="0"/>
                <a:t>1</a:t>
              </a:r>
              <a:r>
                <a:rPr lang="zh-CN" altLang="en-US" sz="1600" kern="1200" dirty="0" smtClean="0"/>
                <a:t>前端</a:t>
              </a:r>
              <a:r>
                <a:rPr lang="en-US" altLang="zh-CN" sz="1600" kern="1200" dirty="0" smtClean="0"/>
                <a:t>VUE</a:t>
              </a:r>
            </a:p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600" dirty="0" smtClean="0"/>
                <a:t>Restful</a:t>
              </a:r>
            </a:p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600" dirty="0" smtClean="0"/>
                <a:t>+token</a:t>
              </a:r>
              <a:endParaRPr lang="zh-CN" altLang="en-US" sz="1600" kern="1200" dirty="0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2760107" y="5515322"/>
            <a:ext cx="1426578" cy="988155"/>
            <a:chOff x="7267372" y="2858521"/>
            <a:chExt cx="1849168" cy="1479334"/>
          </a:xfrm>
        </p:grpSpPr>
        <p:sp>
          <p:nvSpPr>
            <p:cNvPr id="27" name="圆角矩形 26"/>
            <p:cNvSpPr/>
            <p:nvPr/>
          </p:nvSpPr>
          <p:spPr>
            <a:xfrm>
              <a:off x="7267372" y="2858521"/>
              <a:ext cx="1849168" cy="147933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圆角矩形 12"/>
            <p:cNvSpPr txBox="1"/>
            <p:nvPr/>
          </p:nvSpPr>
          <p:spPr>
            <a:xfrm>
              <a:off x="7310700" y="2901849"/>
              <a:ext cx="1762512" cy="139267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sz="1600" dirty="0" smtClean="0"/>
                <a:t>登录微服务</a:t>
              </a:r>
              <a:endParaRPr lang="en-US" altLang="zh-CN" sz="1600" dirty="0" smtClean="0"/>
            </a:p>
            <a:p>
              <a:pPr lvl="0" algn="ctr" defTabSz="711200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1600" dirty="0" smtClean="0"/>
                <a:t>11000</a:t>
              </a:r>
              <a:r>
                <a:rPr lang="en-US" altLang="zh-CN" sz="1600" dirty="0"/>
                <a:t> </a:t>
              </a:r>
              <a:r>
                <a:rPr lang="zh-CN" altLang="en-US" sz="1600" dirty="0" smtClean="0"/>
                <a:t>启动</a:t>
              </a:r>
              <a:endParaRPr lang="zh-CN" altLang="en-US" sz="1600" dirty="0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7348562" y="5515322"/>
            <a:ext cx="1394218" cy="1010436"/>
            <a:chOff x="7267372" y="2858521"/>
            <a:chExt cx="1849168" cy="1479334"/>
          </a:xfrm>
        </p:grpSpPr>
        <p:sp>
          <p:nvSpPr>
            <p:cNvPr id="30" name="圆角矩形 29"/>
            <p:cNvSpPr/>
            <p:nvPr/>
          </p:nvSpPr>
          <p:spPr>
            <a:xfrm>
              <a:off x="7267372" y="2858521"/>
              <a:ext cx="1849168" cy="147933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圆角矩形 12"/>
            <p:cNvSpPr txBox="1"/>
            <p:nvPr/>
          </p:nvSpPr>
          <p:spPr>
            <a:xfrm>
              <a:off x="7310700" y="2901849"/>
              <a:ext cx="1762512" cy="139267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sz="1600" dirty="0"/>
                <a:t>端口 </a:t>
              </a:r>
              <a:endParaRPr lang="en-US" altLang="zh-CN" sz="1600" dirty="0"/>
            </a:p>
            <a:p>
              <a:pPr lvl="0" algn="ctr" defTabSz="711200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1600" dirty="0"/>
                <a:t>8081 </a:t>
              </a:r>
              <a:r>
                <a:rPr lang="zh-CN" altLang="en-US" sz="1600" dirty="0"/>
                <a:t>启动增删改查端微服务</a:t>
              </a:r>
              <a:endParaRPr lang="en-US" altLang="zh-CN" sz="1600" dirty="0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928173" y="5523422"/>
            <a:ext cx="1426578" cy="980055"/>
            <a:chOff x="7267372" y="2858521"/>
            <a:chExt cx="1849168" cy="1479334"/>
          </a:xfrm>
        </p:grpSpPr>
        <p:sp>
          <p:nvSpPr>
            <p:cNvPr id="33" name="圆角矩形 32"/>
            <p:cNvSpPr/>
            <p:nvPr/>
          </p:nvSpPr>
          <p:spPr>
            <a:xfrm>
              <a:off x="7267372" y="2858521"/>
              <a:ext cx="1849168" cy="147933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圆角矩形 12"/>
            <p:cNvSpPr txBox="1"/>
            <p:nvPr/>
          </p:nvSpPr>
          <p:spPr>
            <a:xfrm>
              <a:off x="7310700" y="2901849"/>
              <a:ext cx="1762512" cy="139267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sz="1600" dirty="0" smtClean="0"/>
                <a:t>网关微服务</a:t>
              </a:r>
              <a:r>
                <a:rPr lang="en-US" altLang="zh-CN" sz="1600" dirty="0" smtClean="0"/>
                <a:t>XXX</a:t>
              </a:r>
              <a:endParaRPr lang="zh-CN" altLang="en-US" sz="1600" dirty="0"/>
            </a:p>
          </p:txBody>
        </p:sp>
      </p:grpSp>
      <p:sp>
        <p:nvSpPr>
          <p:cNvPr id="35" name="下箭头 34"/>
          <p:cNvSpPr/>
          <p:nvPr/>
        </p:nvSpPr>
        <p:spPr>
          <a:xfrm>
            <a:off x="5389581" y="1764247"/>
            <a:ext cx="548640" cy="235004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下箭头 35"/>
          <p:cNvSpPr/>
          <p:nvPr/>
        </p:nvSpPr>
        <p:spPr>
          <a:xfrm>
            <a:off x="5378823" y="2927514"/>
            <a:ext cx="548640" cy="2350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下箭头 36"/>
          <p:cNvSpPr/>
          <p:nvPr/>
        </p:nvSpPr>
        <p:spPr>
          <a:xfrm>
            <a:off x="5378823" y="4061338"/>
            <a:ext cx="548640" cy="21336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下箭头 37"/>
          <p:cNvSpPr/>
          <p:nvPr/>
        </p:nvSpPr>
        <p:spPr>
          <a:xfrm>
            <a:off x="5389581" y="5253314"/>
            <a:ext cx="548640" cy="2350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曲线连接符 44"/>
          <p:cNvCxnSpPr>
            <a:stCxn id="16" idx="3"/>
            <a:endCxn id="14" idx="0"/>
          </p:cNvCxnSpPr>
          <p:nvPr/>
        </p:nvCxnSpPr>
        <p:spPr>
          <a:xfrm>
            <a:off x="6423198" y="3592339"/>
            <a:ext cx="2758891" cy="691409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0" name="曲线连接符 59"/>
          <p:cNvCxnSpPr>
            <a:stCxn id="30" idx="3"/>
            <a:endCxn id="14" idx="2"/>
          </p:cNvCxnSpPr>
          <p:nvPr/>
        </p:nvCxnSpPr>
        <p:spPr>
          <a:xfrm flipV="1">
            <a:off x="8742780" y="5205039"/>
            <a:ext cx="439309" cy="815501"/>
          </a:xfrm>
          <a:prstGeom prst="curved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28" idx="3"/>
            <a:endCxn id="20" idx="1"/>
          </p:cNvCxnSpPr>
          <p:nvPr/>
        </p:nvCxnSpPr>
        <p:spPr>
          <a:xfrm>
            <a:off x="4153258" y="6009400"/>
            <a:ext cx="878368" cy="1114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31" idx="1"/>
            <a:endCxn id="19" idx="3"/>
          </p:cNvCxnSpPr>
          <p:nvPr/>
        </p:nvCxnSpPr>
        <p:spPr>
          <a:xfrm flipH="1" flipV="1">
            <a:off x="6458248" y="6020540"/>
            <a:ext cx="922982" cy="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037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本次课内容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校园共享单车管理系统：手机端</a:t>
            </a:r>
            <a:r>
              <a:rPr lang="en-US" altLang="zh-CN" dirty="0" smtClean="0"/>
              <a:t>+web</a:t>
            </a:r>
            <a:r>
              <a:rPr lang="en-US" altLang="zh-CN" dirty="0"/>
              <a:t>+</a:t>
            </a:r>
            <a:r>
              <a:rPr lang="zh-CN" altLang="en-US" dirty="0" smtClean="0"/>
              <a:t>平台端</a:t>
            </a:r>
            <a:r>
              <a:rPr lang="en-US" altLang="zh-CN" dirty="0" smtClean="0"/>
              <a:t>+GPS</a:t>
            </a:r>
            <a:r>
              <a:rPr lang="zh-CN" altLang="en-US" dirty="0" smtClean="0"/>
              <a:t>定位</a:t>
            </a:r>
            <a:r>
              <a:rPr lang="en-US" altLang="zh-CN" dirty="0" smtClean="0"/>
              <a:t>+</a:t>
            </a:r>
            <a:r>
              <a:rPr lang="zh-CN" altLang="en-US" dirty="0" smtClean="0"/>
              <a:t>蓝牙扣</a:t>
            </a:r>
            <a:endParaRPr lang="en-US" altLang="zh-CN" dirty="0" smtClean="0"/>
          </a:p>
          <a:p>
            <a:r>
              <a:rPr lang="zh-CN" altLang="en-US" dirty="0"/>
              <a:t>愿</a:t>
            </a:r>
            <a:r>
              <a:rPr lang="zh-CN" altLang="en-US" dirty="0" smtClean="0"/>
              <a:t>景：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zh-CN" altLang="en-US" dirty="0" smtClean="0">
                <a:solidFill>
                  <a:srgbClr val="FF0000"/>
                </a:solidFill>
              </a:rPr>
              <a:t>围栏</a:t>
            </a:r>
            <a:r>
              <a:rPr lang="zh-CN" altLang="en-US" dirty="0" smtClean="0"/>
              <a:t>管理、</a:t>
            </a:r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zh-CN" altLang="en-US" dirty="0" smtClean="0">
                <a:solidFill>
                  <a:srgbClr val="FF0000"/>
                </a:solidFill>
              </a:rPr>
              <a:t>车辆显示（人、车、轨迹）</a:t>
            </a:r>
            <a:r>
              <a:rPr lang="zh-CN" altLang="en-US" dirty="0" smtClean="0"/>
              <a:t>难，修车难（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zh-CN" altLang="en-US" b="1" dirty="0" smtClean="0">
                <a:solidFill>
                  <a:srgbClr val="FF0000"/>
                </a:solidFill>
              </a:rPr>
              <a:t>维修</a:t>
            </a:r>
            <a:r>
              <a:rPr lang="zh-CN" altLang="en-US" dirty="0" smtClean="0"/>
              <a:t>登记、记录），投放难，</a:t>
            </a:r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zh-CN" altLang="en-US" dirty="0" smtClean="0">
                <a:solidFill>
                  <a:srgbClr val="FF0000"/>
                </a:solidFill>
              </a:rPr>
              <a:t>预测</a:t>
            </a:r>
            <a:r>
              <a:rPr lang="zh-CN" altLang="en-US" dirty="0" smtClean="0"/>
              <a:t>难（轨迹、投放、维修），</a:t>
            </a:r>
            <a:r>
              <a:rPr lang="en-US" altLang="zh-CN" dirty="0" smtClean="0"/>
              <a:t>5</a:t>
            </a:r>
            <a:r>
              <a:rPr lang="zh-CN" altLang="en-US" dirty="0" smtClean="0"/>
              <a:t>、</a:t>
            </a:r>
            <a:r>
              <a:rPr lang="zh-CN" altLang="en-US" dirty="0" smtClean="0">
                <a:solidFill>
                  <a:srgbClr val="FF0000"/>
                </a:solidFill>
              </a:rPr>
              <a:t>车辆基本管理</a:t>
            </a:r>
            <a:r>
              <a:rPr lang="zh-CN" altLang="en-US" dirty="0" smtClean="0"/>
              <a:t>、公益难！</a:t>
            </a:r>
            <a:endParaRPr lang="en-US" altLang="zh-CN" dirty="0"/>
          </a:p>
          <a:p>
            <a:r>
              <a:rPr lang="zh-CN" altLang="en-US" dirty="0" smtClean="0"/>
              <a:t>系统规划：建设目标、建设策略、现状调研、业务重组、建设方案、建设计划，等等。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34111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系统规划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（</a:t>
            </a:r>
            <a:r>
              <a:rPr lang="en-US" altLang="zh-CN" sz="2800" dirty="0"/>
              <a:t>1</a:t>
            </a:r>
            <a:r>
              <a:rPr lang="zh-CN" altLang="en-US" sz="2800" dirty="0"/>
              <a:t>）</a:t>
            </a:r>
            <a:r>
              <a:rPr lang="zh-CN" altLang="en-US" sz="2800" dirty="0">
                <a:solidFill>
                  <a:srgbClr val="FF0000"/>
                </a:solidFill>
              </a:rPr>
              <a:t>初步调查</a:t>
            </a:r>
            <a:r>
              <a:rPr lang="zh-CN" altLang="en-US" sz="2800" dirty="0"/>
              <a:t>：</a:t>
            </a:r>
            <a:r>
              <a:rPr lang="zh-CN" altLang="en-US" sz="2800" dirty="0" smtClean="0"/>
              <a:t>根据战略</a:t>
            </a:r>
            <a:r>
              <a:rPr lang="zh-CN" altLang="en-US" sz="2800" dirty="0"/>
              <a:t>目标，</a:t>
            </a:r>
            <a:r>
              <a:rPr lang="zh-CN" altLang="en-US" sz="2800" dirty="0" smtClean="0"/>
              <a:t>分析现状</a:t>
            </a:r>
            <a:r>
              <a:rPr lang="zh-CN" altLang="en-US" sz="2800" dirty="0"/>
              <a:t>以及系统运行状况</a:t>
            </a:r>
            <a:r>
              <a:rPr lang="zh-CN" altLang="en-US" sz="2800" dirty="0" smtClean="0"/>
              <a:t>。</a:t>
            </a:r>
            <a:endParaRPr lang="zh-CN" altLang="en-US" sz="2800" dirty="0"/>
          </a:p>
          <a:p>
            <a:r>
              <a:rPr lang="zh-CN" altLang="en-US" sz="2800" dirty="0"/>
              <a:t>（</a:t>
            </a:r>
            <a:r>
              <a:rPr lang="en-US" altLang="zh-CN" sz="2800" dirty="0"/>
              <a:t>2</a:t>
            </a:r>
            <a:r>
              <a:rPr lang="zh-CN" altLang="en-US" sz="2800" dirty="0"/>
              <a:t>）</a:t>
            </a:r>
            <a:r>
              <a:rPr lang="zh-CN" altLang="en-US" sz="2800" dirty="0">
                <a:solidFill>
                  <a:srgbClr val="FF0000"/>
                </a:solidFill>
              </a:rPr>
              <a:t>确定系统目标</a:t>
            </a:r>
            <a:r>
              <a:rPr lang="zh-CN" altLang="en-US" sz="2800" dirty="0"/>
              <a:t>：确定系统的服务范围质量等</a:t>
            </a:r>
            <a:r>
              <a:rPr lang="zh-CN" altLang="en-US" sz="2800" dirty="0" smtClean="0"/>
              <a:t>。</a:t>
            </a:r>
            <a:endParaRPr lang="zh-CN" altLang="en-US" sz="2800" dirty="0"/>
          </a:p>
          <a:p>
            <a:r>
              <a:rPr lang="zh-CN" altLang="en-US" sz="2800" dirty="0"/>
              <a:t>（</a:t>
            </a:r>
            <a:r>
              <a:rPr lang="en-US" altLang="zh-CN" sz="2800" dirty="0"/>
              <a:t>3</a:t>
            </a:r>
            <a:r>
              <a:rPr lang="zh-CN" altLang="en-US" sz="2800" dirty="0"/>
              <a:t>）</a:t>
            </a:r>
            <a:r>
              <a:rPr lang="zh-CN" altLang="en-US" sz="2800" dirty="0">
                <a:solidFill>
                  <a:srgbClr val="FF0000"/>
                </a:solidFill>
              </a:rPr>
              <a:t>分析子系统的组成</a:t>
            </a:r>
            <a:r>
              <a:rPr lang="zh-CN" altLang="en-US" sz="2800" dirty="0"/>
              <a:t>：做系统划分并指定子系统功能</a:t>
            </a:r>
            <a:r>
              <a:rPr lang="zh-CN" altLang="en-US" sz="2800" dirty="0" smtClean="0"/>
              <a:t>。</a:t>
            </a:r>
            <a:endParaRPr lang="zh-CN" altLang="en-US" sz="2800" dirty="0"/>
          </a:p>
          <a:p>
            <a:r>
              <a:rPr lang="zh-CN" altLang="en-US" sz="2800" dirty="0"/>
              <a:t>（</a:t>
            </a:r>
            <a:r>
              <a:rPr lang="en-US" altLang="zh-CN" sz="2800" dirty="0"/>
              <a:t>4</a:t>
            </a:r>
            <a:r>
              <a:rPr lang="zh-CN" altLang="en-US" sz="2800" dirty="0"/>
              <a:t>）</a:t>
            </a:r>
            <a:r>
              <a:rPr lang="zh-CN" altLang="en-US" sz="2800" dirty="0">
                <a:solidFill>
                  <a:srgbClr val="FF0000"/>
                </a:solidFill>
              </a:rPr>
              <a:t>拟定系统的实施方案</a:t>
            </a:r>
            <a:r>
              <a:rPr lang="zh-CN" altLang="en-US" sz="2800" dirty="0"/>
              <a:t>：分析子系统优先级，确定</a:t>
            </a:r>
            <a:r>
              <a:rPr lang="zh-CN" altLang="en-US" sz="2800" dirty="0">
                <a:solidFill>
                  <a:srgbClr val="FF0000"/>
                </a:solidFill>
              </a:rPr>
              <a:t>开发顺序</a:t>
            </a:r>
            <a:r>
              <a:rPr lang="zh-CN" altLang="en-US" sz="2800" dirty="0" smtClean="0"/>
              <a:t>。</a:t>
            </a:r>
            <a:endParaRPr lang="zh-CN" altLang="en-US" sz="2800" dirty="0"/>
          </a:p>
          <a:p>
            <a:r>
              <a:rPr lang="zh-CN" altLang="en-US" sz="2800" dirty="0"/>
              <a:t>（</a:t>
            </a:r>
            <a:r>
              <a:rPr lang="en-US" altLang="zh-CN" sz="2800" dirty="0"/>
              <a:t>5</a:t>
            </a:r>
            <a:r>
              <a:rPr lang="zh-CN" altLang="en-US" sz="2800" dirty="0"/>
              <a:t>）进行可行性研究：编写可行性研究报告，召开可行性论证会</a:t>
            </a:r>
            <a:r>
              <a:rPr lang="zh-CN" altLang="en-US" sz="2800" dirty="0" smtClean="0"/>
              <a:t>。</a:t>
            </a:r>
            <a:r>
              <a:rPr lang="en-US" altLang="zh-CN" sz="2800" dirty="0" smtClean="0"/>
              <a:t>【</a:t>
            </a:r>
            <a:r>
              <a:rPr lang="zh-CN" altLang="en-US" sz="2800" dirty="0" smtClean="0">
                <a:solidFill>
                  <a:srgbClr val="FF0000"/>
                </a:solidFill>
              </a:rPr>
              <a:t>子系统、分工、顺序、技术方案、里程碑</a:t>
            </a:r>
            <a:r>
              <a:rPr lang="en-US" altLang="zh-CN" sz="2800" dirty="0" smtClean="0"/>
              <a:t>】</a:t>
            </a:r>
            <a:endParaRPr lang="zh-CN" altLang="en-US" sz="2800" dirty="0"/>
          </a:p>
          <a:p>
            <a:r>
              <a:rPr lang="zh-CN" altLang="en-US" sz="2800" dirty="0"/>
              <a:t>（</a:t>
            </a:r>
            <a:r>
              <a:rPr lang="en-US" altLang="zh-CN" sz="2800" dirty="0"/>
              <a:t>6</a:t>
            </a:r>
            <a:r>
              <a:rPr lang="zh-CN" altLang="en-US" sz="2800" dirty="0"/>
              <a:t>）</a:t>
            </a:r>
            <a:r>
              <a:rPr lang="zh-CN" altLang="en-US" sz="2800" dirty="0">
                <a:solidFill>
                  <a:srgbClr val="FF0000"/>
                </a:solidFill>
              </a:rPr>
              <a:t>制订系统建设方案</a:t>
            </a:r>
            <a:r>
              <a:rPr lang="zh-CN" altLang="en-US" sz="2800" dirty="0"/>
              <a:t>：对可研报告提出的各项技术指标进行分析、比较，落实各项假设的前提条件，制订系统建设方案，形成系统设计任务书作为系统建设的依据。</a:t>
            </a:r>
          </a:p>
        </p:txBody>
      </p:sp>
    </p:spTree>
    <p:extLst>
      <p:ext uri="{BB962C8B-B14F-4D97-AF65-F5344CB8AC3E}">
        <p14:creationId xmlns:p14="http://schemas.microsoft.com/office/powerpoint/2010/main" val="242930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</a:t>
            </a:r>
            <a:r>
              <a:rPr lang="zh-CN" altLang="en-US" dirty="0" smtClean="0"/>
              <a:t>作业要求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校园共享单车管理系统</a:t>
            </a:r>
            <a:r>
              <a:rPr lang="zh-CN" altLang="en-US" dirty="0"/>
              <a:t>：手机</a:t>
            </a:r>
            <a:r>
              <a:rPr lang="zh-CN" altLang="en-US" dirty="0" smtClean="0"/>
              <a:t>端（人员登录注册与轨迹信息提交）</a:t>
            </a:r>
            <a:r>
              <a:rPr lang="en-US" altLang="zh-CN" dirty="0" smtClean="0"/>
              <a:t>+</a:t>
            </a:r>
            <a:r>
              <a:rPr lang="en-US" altLang="zh-CN" dirty="0"/>
              <a:t>web</a:t>
            </a:r>
            <a:r>
              <a:rPr lang="en-US" altLang="zh-CN" dirty="0" smtClean="0"/>
              <a:t>+</a:t>
            </a:r>
            <a:r>
              <a:rPr lang="zh-CN" altLang="en-US" dirty="0" smtClean="0"/>
              <a:t>后台</a:t>
            </a:r>
            <a:r>
              <a:rPr lang="en-US" altLang="zh-CN" dirty="0" smtClean="0"/>
              <a:t>+</a:t>
            </a:r>
            <a:r>
              <a:rPr lang="en-US" altLang="zh-CN" dirty="0"/>
              <a:t>GPS</a:t>
            </a:r>
            <a:r>
              <a:rPr lang="zh-CN" altLang="en-US" dirty="0"/>
              <a:t>定位</a:t>
            </a:r>
            <a:r>
              <a:rPr lang="en-US" altLang="zh-CN" dirty="0"/>
              <a:t>+</a:t>
            </a:r>
            <a:r>
              <a:rPr lang="zh-CN" altLang="en-US" dirty="0"/>
              <a:t>蓝牙扣</a:t>
            </a:r>
            <a:endParaRPr lang="en-US" altLang="zh-CN" dirty="0"/>
          </a:p>
          <a:p>
            <a:r>
              <a:rPr lang="zh-CN" altLang="en-US" dirty="0" smtClean="0"/>
              <a:t>愿景：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FF0000"/>
                </a:solidFill>
              </a:rPr>
              <a:t>围栏</a:t>
            </a:r>
            <a:r>
              <a:rPr lang="zh-CN" altLang="en-US" dirty="0"/>
              <a:t>管理、</a:t>
            </a: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FF0000"/>
                </a:solidFill>
              </a:rPr>
              <a:t>车辆显示（人、车、轨迹）</a:t>
            </a:r>
            <a:r>
              <a:rPr lang="zh-CN" altLang="en-US" dirty="0"/>
              <a:t>难，修车难（</a:t>
            </a: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zh-CN" altLang="en-US" b="1" dirty="0">
                <a:solidFill>
                  <a:srgbClr val="FF0000"/>
                </a:solidFill>
              </a:rPr>
              <a:t>维修</a:t>
            </a:r>
            <a:r>
              <a:rPr lang="zh-CN" altLang="en-US" dirty="0"/>
              <a:t>登记、记录），投放难，</a:t>
            </a:r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FF0000"/>
                </a:solidFill>
              </a:rPr>
              <a:t>预测</a:t>
            </a:r>
            <a:r>
              <a:rPr lang="zh-CN" altLang="en-US" dirty="0"/>
              <a:t>难（轨迹、投放、维修），</a:t>
            </a:r>
            <a:r>
              <a:rPr lang="en-US" altLang="zh-CN" dirty="0"/>
              <a:t>5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FF0000"/>
                </a:solidFill>
              </a:rPr>
              <a:t>车辆基本管理</a:t>
            </a:r>
            <a:r>
              <a:rPr lang="zh-CN" altLang="en-US" dirty="0"/>
              <a:t>、公益难</a:t>
            </a:r>
            <a:r>
              <a:rPr lang="zh-CN" altLang="en-US" dirty="0" smtClean="0"/>
              <a:t>！</a:t>
            </a:r>
            <a:endParaRPr lang="en-US" altLang="zh-CN" dirty="0" smtClean="0"/>
          </a:p>
          <a:p>
            <a:r>
              <a:rPr lang="zh-CN" altLang="en-US" dirty="0" smtClean="0"/>
              <a:t>技术要求：</a:t>
            </a:r>
            <a:r>
              <a:rPr lang="zh-CN" altLang="en-US" b="1" dirty="0" smtClean="0">
                <a:solidFill>
                  <a:srgbClr val="FF0000"/>
                </a:solidFill>
              </a:rPr>
              <a:t>微服务架构、前后端分离、面向接口的开发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文档支持：每次课课后发送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7333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大作业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60</a:t>
            </a:r>
            <a:r>
              <a:rPr lang="zh-CN" altLang="en-US" dirty="0"/>
              <a:t>分大作业（</a:t>
            </a:r>
            <a:r>
              <a:rPr lang="en-US" altLang="zh-CN" dirty="0"/>
              <a:t>40</a:t>
            </a:r>
            <a:r>
              <a:rPr lang="zh-CN" altLang="en-US" dirty="0"/>
              <a:t>模块独立开发</a:t>
            </a:r>
            <a:r>
              <a:rPr lang="en-US" altLang="zh-CN" dirty="0"/>
              <a:t>+20</a:t>
            </a:r>
            <a:r>
              <a:rPr lang="zh-CN" altLang="en-US" dirty="0"/>
              <a:t>小组</a:t>
            </a:r>
            <a:r>
              <a:rPr lang="zh-CN" altLang="en-US" dirty="0" smtClean="0"/>
              <a:t>系统</a:t>
            </a:r>
            <a:r>
              <a:rPr lang="zh-CN" altLang="en-US" dirty="0" smtClean="0">
                <a:solidFill>
                  <a:srgbClr val="FF0000"/>
                </a:solidFill>
              </a:rPr>
              <a:t>进度、集成</a:t>
            </a:r>
            <a:r>
              <a:rPr lang="zh-CN" altLang="en-US" dirty="0">
                <a:solidFill>
                  <a:srgbClr val="FF0000"/>
                </a:solidFill>
              </a:rPr>
              <a:t>、文档、汇报</a:t>
            </a:r>
            <a:r>
              <a:rPr lang="zh-CN" altLang="en-US" dirty="0"/>
              <a:t>，效果好的组组长</a:t>
            </a:r>
            <a:r>
              <a:rPr lang="en-US" altLang="zh-CN" dirty="0"/>
              <a:t>+</a:t>
            </a:r>
            <a:r>
              <a:rPr lang="en-US" altLang="zh-CN" dirty="0">
                <a:solidFill>
                  <a:srgbClr val="FF0000"/>
                </a:solidFill>
              </a:rPr>
              <a:t>3</a:t>
            </a:r>
            <a:r>
              <a:rPr lang="zh-CN" altLang="en-US" dirty="0" smtClean="0">
                <a:solidFill>
                  <a:srgbClr val="FF0000"/>
                </a:solidFill>
              </a:rPr>
              <a:t>分</a:t>
            </a:r>
            <a:r>
              <a:rPr lang="zh-CN" altLang="en-US" dirty="0" smtClean="0"/>
              <a:t>，小组分数中小组整体进度占</a:t>
            </a:r>
            <a:r>
              <a:rPr lang="en-US" altLang="zh-CN" dirty="0" smtClean="0"/>
              <a:t>5</a:t>
            </a:r>
            <a:r>
              <a:rPr lang="zh-CN" altLang="en-US" dirty="0" smtClean="0"/>
              <a:t>分、集成</a:t>
            </a:r>
            <a:r>
              <a:rPr lang="en-US" altLang="zh-CN" dirty="0" smtClean="0"/>
              <a:t>5</a:t>
            </a:r>
            <a:r>
              <a:rPr lang="zh-CN" altLang="en-US" dirty="0" smtClean="0"/>
              <a:t>分，文档</a:t>
            </a:r>
            <a:r>
              <a:rPr lang="en-US" altLang="zh-CN" dirty="0" smtClean="0"/>
              <a:t>5</a:t>
            </a:r>
            <a:r>
              <a:rPr lang="zh-CN" altLang="en-US" dirty="0" smtClean="0"/>
              <a:t>分，汇报</a:t>
            </a:r>
            <a:r>
              <a:rPr lang="en-US" altLang="zh-CN" dirty="0" smtClean="0"/>
              <a:t>5</a:t>
            </a:r>
            <a:r>
              <a:rPr lang="zh-CN" altLang="en-US" dirty="0" smtClean="0"/>
              <a:t>分）</a:t>
            </a:r>
            <a:endParaRPr lang="en-US" altLang="zh-CN" dirty="0"/>
          </a:p>
          <a:p>
            <a:r>
              <a:rPr lang="zh-CN" altLang="en-US" dirty="0" smtClean="0"/>
              <a:t>每周进度检查。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8240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进度安排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4026177"/>
              </p:ext>
            </p:extLst>
          </p:nvPr>
        </p:nvGraphicFramePr>
        <p:xfrm>
          <a:off x="711200" y="1524000"/>
          <a:ext cx="106680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七边形 4"/>
          <p:cNvSpPr/>
          <p:nvPr/>
        </p:nvSpPr>
        <p:spPr>
          <a:xfrm>
            <a:off x="825622" y="6232124"/>
            <a:ext cx="905523" cy="537099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here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4143060"/>
      </p:ext>
    </p:extLst>
  </p:cSld>
  <p:clrMapOvr>
    <a:masterClrMapping/>
  </p:clrMapOvr>
</p:sld>
</file>

<file path=ppt/theme/theme1.xml><?xml version="1.0" encoding="utf-8"?>
<a:theme xmlns:a="http://schemas.openxmlformats.org/drawingml/2006/main" name="AutoUnitFix(2)(1)-1">
  <a:themeElements>
    <a:clrScheme name="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C"/>
      </a:accent5>
      <a:accent6>
        <a:srgbClr val="B70000"/>
      </a:accent6>
      <a:hlink>
        <a:srgbClr val="336699"/>
      </a:hlink>
      <a:folHlink>
        <a:srgbClr val="003366"/>
      </a:folHlink>
    </a:clrScheme>
    <a:fontScheme name="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800000"/>
        </a:lt1>
        <a:dk2>
          <a:srgbClr val="FFFFFF"/>
        </a:dk2>
        <a:lt2>
          <a:srgbClr val="A50021"/>
        </a:lt2>
        <a:accent1>
          <a:srgbClr val="FF9900"/>
        </a:accent1>
        <a:accent2>
          <a:srgbClr val="FF3300"/>
        </a:accent2>
        <a:accent3>
          <a:srgbClr val="C1AAAA"/>
        </a:accent3>
        <a:accent4>
          <a:srgbClr val="DCDCDC"/>
        </a:accent4>
        <a:accent5>
          <a:srgbClr val="FFCAAA"/>
        </a:accent5>
        <a:accent6>
          <a:srgbClr val="E52D00"/>
        </a:accent6>
        <a:hlink>
          <a:srgbClr val="FFFFCC"/>
        </a:hlink>
        <a:folHlink>
          <a:srgbClr val="FF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1072E"/>
        </a:lt1>
        <a:dk2>
          <a:srgbClr val="FFFFFF"/>
        </a:dk2>
        <a:lt2>
          <a:srgbClr val="3C001E"/>
        </a:lt2>
        <a:accent1>
          <a:srgbClr val="89A38F"/>
        </a:accent1>
        <a:accent2>
          <a:srgbClr val="666699"/>
        </a:accent2>
        <a:accent3>
          <a:srgbClr val="B3AAAC"/>
        </a:accent3>
        <a:accent4>
          <a:srgbClr val="DCDCDC"/>
        </a:accent4>
        <a:accent5>
          <a:srgbClr val="C4CEC6"/>
        </a:accent5>
        <a:accent6>
          <a:srgbClr val="5B5B89"/>
        </a:accent6>
        <a:hlink>
          <a:srgbClr val="808000"/>
        </a:hlink>
        <a:folHlink>
          <a:srgbClr val="66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FFFFFF"/>
        </a:dk2>
        <a:lt2>
          <a:srgbClr val="333333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CDCDC"/>
        </a:accent4>
        <a:accent5>
          <a:srgbClr val="ADCAFF"/>
        </a:accent5>
        <a:accent6>
          <a:srgbClr val="B70000"/>
        </a:accent6>
        <a:hlink>
          <a:srgbClr val="666699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0000"/>
        </a:lt1>
        <a:dk2>
          <a:srgbClr val="FFFFFF"/>
        </a:dk2>
        <a:lt2>
          <a:srgbClr val="4B3D1B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666699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FFFFFF"/>
        </a:dk2>
        <a:lt2>
          <a:srgbClr val="006666"/>
        </a:lt2>
        <a:accent1>
          <a:srgbClr val="0099CC"/>
        </a:accent1>
        <a:accent2>
          <a:srgbClr val="6666FF"/>
        </a:accent2>
        <a:accent3>
          <a:srgbClr val="AAADB9"/>
        </a:accent3>
        <a:accent4>
          <a:srgbClr val="DCDCDC"/>
        </a:accent4>
        <a:accent5>
          <a:srgbClr val="AACAE2"/>
        </a:accent5>
        <a:accent6>
          <a:srgbClr val="5B5BE5"/>
        </a:accent6>
        <a:hlink>
          <a:srgbClr val="FFFFCC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6666"/>
        </a:lt1>
        <a:dk2>
          <a:srgbClr val="FFFFFF"/>
        </a:dk2>
        <a:lt2>
          <a:srgbClr val="003366"/>
        </a:lt2>
        <a:accent1>
          <a:srgbClr val="6699FF"/>
        </a:accent1>
        <a:accent2>
          <a:srgbClr val="00CCFF"/>
        </a:accent2>
        <a:accent3>
          <a:srgbClr val="AAB9B9"/>
        </a:accent3>
        <a:accent4>
          <a:srgbClr val="DCDCDC"/>
        </a:accent4>
        <a:accent5>
          <a:srgbClr val="B9CAFF"/>
        </a:accent5>
        <a:accent6>
          <a:srgbClr val="00B7E5"/>
        </a:accent6>
        <a:hlink>
          <a:srgbClr val="FFFFCC"/>
        </a:hlink>
        <a:folHlink>
          <a:srgbClr val="33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4"/>
        </a:accent3>
        <a:accent4>
          <a:srgbClr val="000000"/>
        </a:accent4>
        <a:accent5>
          <a:srgbClr val="FFE2AA"/>
        </a:accent5>
        <a:accent6>
          <a:srgbClr val="A3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6600"/>
        </a:lt1>
        <a:dk2>
          <a:srgbClr val="FFFFFF"/>
        </a:dk2>
        <a:lt2>
          <a:srgbClr val="598600"/>
        </a:lt2>
        <a:accent1>
          <a:srgbClr val="33CC33"/>
        </a:accent1>
        <a:accent2>
          <a:srgbClr val="99CC00"/>
        </a:accent2>
        <a:accent3>
          <a:srgbClr val="ADB9AA"/>
        </a:accent3>
        <a:accent4>
          <a:srgbClr val="DCDCDC"/>
        </a:accent4>
        <a:accent5>
          <a:srgbClr val="ADE2AD"/>
        </a:accent5>
        <a:accent6>
          <a:srgbClr val="89B700"/>
        </a:accent6>
        <a:hlink>
          <a:srgbClr val="FFCC00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C"/>
        </a:accent5>
        <a:accent6>
          <a:srgbClr val="B7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AutoUnitFix(2)(1)-1" id="{9261EB8A-1327-4DAD-BF6A-21959EF90DEC}" vid="{E1C82F54-4A3E-4AE4-8645-77710AD72952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AutoUnitFix(2)(1)-1</Template>
  <TotalTime>2952</TotalTime>
  <Words>773</Words>
  <Application>Microsoft Office PowerPoint</Application>
  <PresentationFormat>宽屏</PresentationFormat>
  <Paragraphs>132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-apple-system</vt:lpstr>
      <vt:lpstr>Arial Unicode MS</vt:lpstr>
      <vt:lpstr>Source Code Pro</vt:lpstr>
      <vt:lpstr>等线</vt:lpstr>
      <vt:lpstr>Arial</vt:lpstr>
      <vt:lpstr>Times New Roman</vt:lpstr>
      <vt:lpstr>Verdana</vt:lpstr>
      <vt:lpstr>Wingdings</vt:lpstr>
      <vt:lpstr>AutoUnitFix(2)(1)-1</vt:lpstr>
      <vt:lpstr>专业课程综合实训IV</vt:lpstr>
      <vt:lpstr>课程内容</vt:lpstr>
      <vt:lpstr>课时安排、考核、学习方法</vt:lpstr>
      <vt:lpstr>专题4：总结</vt:lpstr>
      <vt:lpstr>本次课内容</vt:lpstr>
      <vt:lpstr>系统规划</vt:lpstr>
      <vt:lpstr>大作业要求</vt:lpstr>
      <vt:lpstr>大作业</vt:lpstr>
      <vt:lpstr>进度安排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专业课程综合实训IV</dc:title>
  <dc:creator>lenovo</dc:creator>
  <cp:lastModifiedBy>lenovo</cp:lastModifiedBy>
  <cp:revision>215</cp:revision>
  <dcterms:created xsi:type="dcterms:W3CDTF">2023-02-25T01:32:05Z</dcterms:created>
  <dcterms:modified xsi:type="dcterms:W3CDTF">2023-04-25T07:53:57Z</dcterms:modified>
</cp:coreProperties>
</file>