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6" r:id="rId17"/>
    <p:sldId id="273" r:id="rId18"/>
    <p:sldId id="274" r:id="rId19"/>
    <p:sldId id="275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24CE5-F220-4600-BEC5-CB4CBF35E673}" type="doc">
      <dgm:prSet loTypeId="urn:microsoft.com/office/officeart/2008/layout/SquareAccent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478E4CC-7F14-4487-920D-7CFF252F9E8D}">
      <dgm:prSet phldrT="[文本]"/>
      <dgm:spPr/>
      <dgm:t>
        <a:bodyPr/>
        <a:lstStyle/>
        <a:p>
          <a:r>
            <a:rPr lang="en-US" altLang="en-US" dirty="0" smtClean="0"/>
            <a:t>Spring </a:t>
          </a:r>
          <a:r>
            <a:rPr lang="en-US" altLang="zh-CN" dirty="0" smtClean="0"/>
            <a:t>b</a:t>
          </a:r>
          <a:r>
            <a:rPr lang="en-US" altLang="en-US" dirty="0" smtClean="0"/>
            <a:t>oo</a:t>
          </a:r>
          <a:r>
            <a:rPr lang="en-US" altLang="zh-CN" dirty="0" smtClean="0"/>
            <a:t>t</a:t>
          </a:r>
          <a:endParaRPr lang="zh-CN" altLang="en-US" dirty="0"/>
        </a:p>
      </dgm:t>
    </dgm:pt>
    <dgm:pt modelId="{480A08A2-3E12-40A7-9CDE-7AB1362EBC2C}" type="parTrans" cxnId="{4A272741-971B-462F-8DAE-37B6D26550B0}">
      <dgm:prSet/>
      <dgm:spPr/>
      <dgm:t>
        <a:bodyPr/>
        <a:lstStyle/>
        <a:p>
          <a:endParaRPr lang="zh-CN" altLang="en-US"/>
        </a:p>
      </dgm:t>
    </dgm:pt>
    <dgm:pt modelId="{462F2F22-49F4-4052-8AB0-A7495BA39C80}" type="sibTrans" cxnId="{4A272741-971B-462F-8DAE-37B6D26550B0}">
      <dgm:prSet/>
      <dgm:spPr/>
      <dgm:t>
        <a:bodyPr/>
        <a:lstStyle/>
        <a:p>
          <a:endParaRPr lang="zh-CN" altLang="en-US"/>
        </a:p>
      </dgm:t>
    </dgm:pt>
    <dgm:pt modelId="{642EB5E7-E431-433E-9824-03DC46372D46}">
      <dgm:prSet phldrT="[文本]"/>
      <dgm:spPr/>
      <dgm:t>
        <a:bodyPr/>
        <a:lstStyle/>
        <a:p>
          <a:r>
            <a:rPr lang="en-US" b="1" i="0" dirty="0" err="1" smtClean="0"/>
            <a:t>IoC</a:t>
          </a:r>
          <a:r>
            <a:rPr lang="en-US" b="1" i="0" dirty="0" smtClean="0"/>
            <a:t> </a:t>
          </a:r>
          <a:r>
            <a:rPr lang="zh-CN" altLang="en-US" b="1" i="0" dirty="0" smtClean="0"/>
            <a:t>控制反转</a:t>
          </a:r>
          <a:endParaRPr lang="zh-CN" altLang="en-US" dirty="0"/>
        </a:p>
      </dgm:t>
    </dgm:pt>
    <dgm:pt modelId="{ED32AAC3-8A12-40F3-B8A6-56B45B94BF30}" type="parTrans" cxnId="{CD47ECC0-BC34-4F54-82F7-B7B00205965B}">
      <dgm:prSet/>
      <dgm:spPr/>
      <dgm:t>
        <a:bodyPr/>
        <a:lstStyle/>
        <a:p>
          <a:endParaRPr lang="zh-CN" altLang="en-US"/>
        </a:p>
      </dgm:t>
    </dgm:pt>
    <dgm:pt modelId="{DCBD2EE8-F9A9-4E90-AA14-AAC07D4599F9}" type="sibTrans" cxnId="{CD47ECC0-BC34-4F54-82F7-B7B00205965B}">
      <dgm:prSet/>
      <dgm:spPr/>
      <dgm:t>
        <a:bodyPr/>
        <a:lstStyle/>
        <a:p>
          <a:endParaRPr lang="zh-CN" altLang="en-US"/>
        </a:p>
      </dgm:t>
    </dgm:pt>
    <dgm:pt modelId="{D8D33AAA-B1E2-4FD0-80F7-0854C1066353}">
      <dgm:prSet phldrT="[文本]"/>
      <dgm:spPr/>
      <dgm:t>
        <a:bodyPr/>
        <a:lstStyle/>
        <a:p>
          <a:r>
            <a:rPr lang="en-US" b="1" i="0" dirty="0" smtClean="0"/>
            <a:t>JUnit</a:t>
          </a:r>
          <a:endParaRPr lang="zh-CN" altLang="en-US" dirty="0"/>
        </a:p>
      </dgm:t>
    </dgm:pt>
    <dgm:pt modelId="{548D6902-FD61-4EE5-A257-B7BCAD5CD7A0}" type="parTrans" cxnId="{2DC2D822-4F14-4C29-B96B-17C5ED730F77}">
      <dgm:prSet/>
      <dgm:spPr/>
      <dgm:t>
        <a:bodyPr/>
        <a:lstStyle/>
        <a:p>
          <a:endParaRPr lang="zh-CN" altLang="en-US"/>
        </a:p>
      </dgm:t>
    </dgm:pt>
    <dgm:pt modelId="{2EEB4152-9AEC-4381-86DC-5BAE614E375D}" type="sibTrans" cxnId="{2DC2D822-4F14-4C29-B96B-17C5ED730F77}">
      <dgm:prSet/>
      <dgm:spPr/>
      <dgm:t>
        <a:bodyPr/>
        <a:lstStyle/>
        <a:p>
          <a:endParaRPr lang="zh-CN" altLang="en-US"/>
        </a:p>
      </dgm:t>
    </dgm:pt>
    <dgm:pt modelId="{25E38E22-6832-4AF5-B970-FDE00DF99309}">
      <dgm:prSet phldrT="[文本]"/>
      <dgm:spPr/>
      <dgm:t>
        <a:bodyPr/>
        <a:lstStyle/>
        <a:p>
          <a:r>
            <a:rPr lang="en-US" b="1" i="0" dirty="0" smtClean="0"/>
            <a:t>Java Bean</a:t>
          </a:r>
          <a:endParaRPr lang="zh-CN" altLang="en-US" dirty="0"/>
        </a:p>
      </dgm:t>
    </dgm:pt>
    <dgm:pt modelId="{820C9C84-038F-4A37-952B-9DC28344809E}" type="parTrans" cxnId="{009E7D4E-5896-458C-A593-485D48384E65}">
      <dgm:prSet/>
      <dgm:spPr/>
      <dgm:t>
        <a:bodyPr/>
        <a:lstStyle/>
        <a:p>
          <a:endParaRPr lang="zh-CN" altLang="en-US"/>
        </a:p>
      </dgm:t>
    </dgm:pt>
    <dgm:pt modelId="{4087E277-FB3B-48AE-B7C7-BFB207D13C45}" type="sibTrans" cxnId="{009E7D4E-5896-458C-A593-485D48384E65}">
      <dgm:prSet/>
      <dgm:spPr/>
      <dgm:t>
        <a:bodyPr/>
        <a:lstStyle/>
        <a:p>
          <a:endParaRPr lang="zh-CN" altLang="en-US"/>
        </a:p>
      </dgm:t>
    </dgm:pt>
    <dgm:pt modelId="{6FCE945C-8AFE-4514-B34E-85053979B26A}">
      <dgm:prSet phldrT="[文本]"/>
      <dgm:spPr/>
      <dgm:t>
        <a:bodyPr/>
        <a:lstStyle/>
        <a:p>
          <a:r>
            <a:rPr lang="en-US" altLang="zh-CN" dirty="0" err="1" smtClean="0"/>
            <a:t>Vue</a:t>
          </a:r>
          <a:endParaRPr lang="zh-CN" altLang="en-US" dirty="0"/>
        </a:p>
      </dgm:t>
    </dgm:pt>
    <dgm:pt modelId="{5C712DB6-9288-4821-8ED9-8F7DCD0E927B}" type="parTrans" cxnId="{F5EACA2B-7270-483B-A897-DBE1C9B614B5}">
      <dgm:prSet/>
      <dgm:spPr/>
      <dgm:t>
        <a:bodyPr/>
        <a:lstStyle/>
        <a:p>
          <a:endParaRPr lang="zh-CN" altLang="en-US"/>
        </a:p>
      </dgm:t>
    </dgm:pt>
    <dgm:pt modelId="{00A5CC6B-95FE-4722-B835-4DA772CC1B2E}" type="sibTrans" cxnId="{F5EACA2B-7270-483B-A897-DBE1C9B614B5}">
      <dgm:prSet/>
      <dgm:spPr/>
      <dgm:t>
        <a:bodyPr/>
        <a:lstStyle/>
        <a:p>
          <a:endParaRPr lang="zh-CN" altLang="en-US"/>
        </a:p>
      </dgm:t>
    </dgm:pt>
    <dgm:pt modelId="{54828FB1-009B-4CDF-A1C8-6EE4A8720E14}">
      <dgm:prSet phldrT="[文本]"/>
      <dgm:spPr/>
      <dgm:t>
        <a:bodyPr/>
        <a:lstStyle/>
        <a:p>
          <a:r>
            <a:rPr lang="en-US" altLang="zh-CN" dirty="0" smtClean="0"/>
            <a:t>MVVM</a:t>
          </a:r>
          <a:endParaRPr lang="zh-CN" altLang="en-US" dirty="0"/>
        </a:p>
      </dgm:t>
    </dgm:pt>
    <dgm:pt modelId="{6A13A98B-DED0-4332-95A3-8B6C1CDB8A18}" type="parTrans" cxnId="{19E85A47-9A0E-4046-824A-D70491FAB946}">
      <dgm:prSet/>
      <dgm:spPr/>
      <dgm:t>
        <a:bodyPr/>
        <a:lstStyle/>
        <a:p>
          <a:endParaRPr lang="zh-CN" altLang="en-US"/>
        </a:p>
      </dgm:t>
    </dgm:pt>
    <dgm:pt modelId="{2FED9322-A4EC-4B37-A82F-A6EB7CAC37C7}" type="sibTrans" cxnId="{19E85A47-9A0E-4046-824A-D70491FAB946}">
      <dgm:prSet/>
      <dgm:spPr/>
      <dgm:t>
        <a:bodyPr/>
        <a:lstStyle/>
        <a:p>
          <a:endParaRPr lang="zh-CN" altLang="en-US"/>
        </a:p>
      </dgm:t>
    </dgm:pt>
    <dgm:pt modelId="{A9A53B0A-D0F5-435A-89B2-C5C7E8860C5C}">
      <dgm:prSet phldrT="[文本]"/>
      <dgm:spPr/>
      <dgm:t>
        <a:bodyPr/>
        <a:lstStyle/>
        <a:p>
          <a:r>
            <a:rPr lang="en-US" altLang="zh-CN" dirty="0" smtClean="0"/>
            <a:t>DOM</a:t>
          </a:r>
          <a:endParaRPr lang="zh-CN" altLang="en-US" dirty="0"/>
        </a:p>
      </dgm:t>
    </dgm:pt>
    <dgm:pt modelId="{1970D05E-0FC7-45EF-9F29-36156420590F}" type="parTrans" cxnId="{BDDEAD02-64F8-4E54-A5B9-1861B5FF270C}">
      <dgm:prSet/>
      <dgm:spPr/>
      <dgm:t>
        <a:bodyPr/>
        <a:lstStyle/>
        <a:p>
          <a:endParaRPr lang="zh-CN" altLang="en-US"/>
        </a:p>
      </dgm:t>
    </dgm:pt>
    <dgm:pt modelId="{9ECE6D37-4F94-4864-A1F8-47170E372457}" type="sibTrans" cxnId="{BDDEAD02-64F8-4E54-A5B9-1861B5FF270C}">
      <dgm:prSet/>
      <dgm:spPr/>
      <dgm:t>
        <a:bodyPr/>
        <a:lstStyle/>
        <a:p>
          <a:endParaRPr lang="zh-CN" altLang="en-US"/>
        </a:p>
      </dgm:t>
    </dgm:pt>
    <dgm:pt modelId="{7B7BA1DE-0399-4861-865D-79B9C6F6972B}">
      <dgm:prSet phldrT="[文本]"/>
      <dgm:spPr/>
      <dgm:t>
        <a:bodyPr/>
        <a:lstStyle/>
        <a:p>
          <a:r>
            <a:rPr lang="en-US" altLang="en-US" dirty="0" smtClean="0"/>
            <a:t>Swagger</a:t>
          </a:r>
          <a:endParaRPr lang="zh-CN" altLang="en-US" dirty="0"/>
        </a:p>
      </dgm:t>
    </dgm:pt>
    <dgm:pt modelId="{ABE73A5E-32CE-4D63-B7CA-1D4981A7E570}" type="parTrans" cxnId="{E89C935D-1FF5-4C58-BB55-2B1E331B747C}">
      <dgm:prSet/>
      <dgm:spPr/>
      <dgm:t>
        <a:bodyPr/>
        <a:lstStyle/>
        <a:p>
          <a:endParaRPr lang="zh-CN" altLang="en-US"/>
        </a:p>
      </dgm:t>
    </dgm:pt>
    <dgm:pt modelId="{EAF9849B-BBB4-4D06-B865-5F64039BA6F4}" type="sibTrans" cxnId="{E89C935D-1FF5-4C58-BB55-2B1E331B747C}">
      <dgm:prSet/>
      <dgm:spPr/>
      <dgm:t>
        <a:bodyPr/>
        <a:lstStyle/>
        <a:p>
          <a:endParaRPr lang="zh-CN" altLang="en-US"/>
        </a:p>
      </dgm:t>
    </dgm:pt>
    <dgm:pt modelId="{815E1D5D-99CE-4959-8257-BDECB5540AB2}">
      <dgm:prSet phldrT="[文本]"/>
      <dgm:spPr/>
      <dgm:t>
        <a:bodyPr/>
        <a:lstStyle/>
        <a:p>
          <a:r>
            <a:rPr lang="en-US" altLang="zh-CN" dirty="0" smtClean="0"/>
            <a:t>Spring cloud</a:t>
          </a:r>
          <a:endParaRPr lang="zh-CN" altLang="en-US" dirty="0"/>
        </a:p>
      </dgm:t>
    </dgm:pt>
    <dgm:pt modelId="{A943A590-6EFE-47D1-B194-660F5CD3E9DC}" type="parTrans" cxnId="{AA8B2420-1D07-41CE-A79A-381A78D2E978}">
      <dgm:prSet/>
      <dgm:spPr/>
      <dgm:t>
        <a:bodyPr/>
        <a:lstStyle/>
        <a:p>
          <a:endParaRPr lang="zh-CN" altLang="en-US"/>
        </a:p>
      </dgm:t>
    </dgm:pt>
    <dgm:pt modelId="{EB71FEB7-02CE-4158-B999-19A6D3917F57}" type="sibTrans" cxnId="{AA8B2420-1D07-41CE-A79A-381A78D2E978}">
      <dgm:prSet/>
      <dgm:spPr/>
      <dgm:t>
        <a:bodyPr/>
        <a:lstStyle/>
        <a:p>
          <a:endParaRPr lang="zh-CN" altLang="en-US"/>
        </a:p>
      </dgm:t>
    </dgm:pt>
    <dgm:pt modelId="{A446BDFD-B0B7-41CE-92CB-F2D01134D481}">
      <dgm:prSet phldrT="[文本]"/>
      <dgm:spPr/>
      <dgm:t>
        <a:bodyPr/>
        <a:lstStyle/>
        <a:p>
          <a:r>
            <a:rPr lang="en-US" altLang="zh-CN" dirty="0" err="1" smtClean="0"/>
            <a:t>SpringFox</a:t>
          </a:r>
          <a:endParaRPr lang="zh-CN" altLang="en-US" dirty="0"/>
        </a:p>
      </dgm:t>
    </dgm:pt>
    <dgm:pt modelId="{4E987334-4187-4BC7-A062-35D6BDCEB4DD}" type="parTrans" cxnId="{A48FC2D7-F113-498E-91BD-F2115576ACD9}">
      <dgm:prSet/>
      <dgm:spPr/>
      <dgm:t>
        <a:bodyPr/>
        <a:lstStyle/>
        <a:p>
          <a:endParaRPr lang="zh-CN" altLang="en-US"/>
        </a:p>
      </dgm:t>
    </dgm:pt>
    <dgm:pt modelId="{D65AFFEA-505D-4D20-A3D4-273C41DE5917}" type="sibTrans" cxnId="{A48FC2D7-F113-498E-91BD-F2115576ACD9}">
      <dgm:prSet/>
      <dgm:spPr/>
      <dgm:t>
        <a:bodyPr/>
        <a:lstStyle/>
        <a:p>
          <a:endParaRPr lang="zh-CN" altLang="en-US"/>
        </a:p>
      </dgm:t>
    </dgm:pt>
    <dgm:pt modelId="{B91A5AE3-3D38-48DD-B71C-8A09F0FF2CDB}">
      <dgm:prSet phldrT="[文本]"/>
      <dgm:spPr/>
      <dgm:t>
        <a:bodyPr/>
        <a:lstStyle/>
        <a:p>
          <a:r>
            <a:rPr lang="zh-CN" altLang="en-US" dirty="0" smtClean="0"/>
            <a:t>项目开发</a:t>
          </a:r>
          <a:endParaRPr lang="zh-CN" altLang="en-US" dirty="0"/>
        </a:p>
      </dgm:t>
    </dgm:pt>
    <dgm:pt modelId="{37DF6FCE-D2E7-4746-8CCC-199825A46E63}" type="parTrans" cxnId="{55295985-E8D4-4D4B-902E-166447386C01}">
      <dgm:prSet/>
      <dgm:spPr/>
      <dgm:t>
        <a:bodyPr/>
        <a:lstStyle/>
        <a:p>
          <a:endParaRPr lang="zh-CN" altLang="en-US"/>
        </a:p>
      </dgm:t>
    </dgm:pt>
    <dgm:pt modelId="{2361682C-B2B8-4A39-BF03-86E0256B9BF3}" type="sibTrans" cxnId="{55295985-E8D4-4D4B-902E-166447386C01}">
      <dgm:prSet/>
      <dgm:spPr/>
      <dgm:t>
        <a:bodyPr/>
        <a:lstStyle/>
        <a:p>
          <a:endParaRPr lang="zh-CN" altLang="en-US"/>
        </a:p>
      </dgm:t>
    </dgm:pt>
    <dgm:pt modelId="{336868C0-9926-494C-B87F-2D33BFEAEFC4}">
      <dgm:prSet phldrT="[文本]"/>
      <dgm:spPr/>
      <dgm:t>
        <a:bodyPr/>
        <a:lstStyle/>
        <a:p>
          <a:r>
            <a:rPr lang="zh-CN" altLang="en-US" dirty="0" smtClean="0"/>
            <a:t>生态圈</a:t>
          </a:r>
          <a:endParaRPr lang="zh-CN" altLang="en-US" dirty="0"/>
        </a:p>
      </dgm:t>
    </dgm:pt>
    <dgm:pt modelId="{B5D18B96-5917-4FDB-A5AB-F896EC475089}" type="parTrans" cxnId="{6877CB1E-5A2D-467E-8EF8-64058AFA5E6D}">
      <dgm:prSet/>
      <dgm:spPr/>
      <dgm:t>
        <a:bodyPr/>
        <a:lstStyle/>
        <a:p>
          <a:endParaRPr lang="zh-CN" altLang="en-US"/>
        </a:p>
      </dgm:t>
    </dgm:pt>
    <dgm:pt modelId="{83A454AF-651F-40CB-9071-4D241ED923B4}" type="sibTrans" cxnId="{6877CB1E-5A2D-467E-8EF8-64058AFA5E6D}">
      <dgm:prSet/>
      <dgm:spPr/>
      <dgm:t>
        <a:bodyPr/>
        <a:lstStyle/>
        <a:p>
          <a:endParaRPr lang="zh-CN" altLang="en-US"/>
        </a:p>
      </dgm:t>
    </dgm:pt>
    <dgm:pt modelId="{48C24158-8095-48BA-9237-5355BEE2B371}">
      <dgm:prSet phldrT="[文本]"/>
      <dgm:spPr/>
      <dgm:t>
        <a:bodyPr/>
        <a:lstStyle/>
        <a:p>
          <a:r>
            <a:rPr lang="zh-CN" altLang="en-US" dirty="0" smtClean="0"/>
            <a:t>系统集成</a:t>
          </a:r>
          <a:endParaRPr lang="zh-CN" altLang="en-US" dirty="0"/>
        </a:p>
      </dgm:t>
    </dgm:pt>
    <dgm:pt modelId="{8A517CD9-FF78-4B8E-8F29-83157B8466A6}" type="parTrans" cxnId="{E762FAC1-85C2-4D5A-AB53-67610A049BD0}">
      <dgm:prSet/>
      <dgm:spPr/>
      <dgm:t>
        <a:bodyPr/>
        <a:lstStyle/>
        <a:p>
          <a:endParaRPr lang="zh-CN" altLang="en-US"/>
        </a:p>
      </dgm:t>
    </dgm:pt>
    <dgm:pt modelId="{3F6D0C55-C5BF-4EF1-A231-BBA0E8C6D41D}" type="sibTrans" cxnId="{E762FAC1-85C2-4D5A-AB53-67610A049BD0}">
      <dgm:prSet/>
      <dgm:spPr/>
      <dgm:t>
        <a:bodyPr/>
        <a:lstStyle/>
        <a:p>
          <a:endParaRPr lang="zh-CN" altLang="en-US"/>
        </a:p>
      </dgm:t>
    </dgm:pt>
    <dgm:pt modelId="{5F56A359-0C3E-44BA-A084-223899ED2498}">
      <dgm:prSet phldrT="[文本]"/>
      <dgm:spPr/>
      <dgm:t>
        <a:bodyPr/>
        <a:lstStyle/>
        <a:p>
          <a:r>
            <a:rPr lang="en-US" altLang="zh-CN" b="1" i="0" dirty="0" smtClean="0"/>
            <a:t>Java</a:t>
          </a:r>
          <a:r>
            <a:rPr lang="zh-CN" altLang="en-US" b="1" i="0" dirty="0" smtClean="0"/>
            <a:t>的注解</a:t>
          </a:r>
          <a:endParaRPr lang="zh-CN" altLang="en-US" dirty="0"/>
        </a:p>
      </dgm:t>
    </dgm:pt>
    <dgm:pt modelId="{CEDF5A9C-D056-4EE3-ABAD-49972591B118}" type="parTrans" cxnId="{7B07F275-DF68-49A5-96B7-58B3B6F1FB8F}">
      <dgm:prSet/>
      <dgm:spPr/>
      <dgm:t>
        <a:bodyPr/>
        <a:lstStyle/>
        <a:p>
          <a:endParaRPr lang="zh-CN" altLang="en-US"/>
        </a:p>
      </dgm:t>
    </dgm:pt>
    <dgm:pt modelId="{0D24A55D-A2A9-4651-98BF-7DE8B388CAC8}" type="sibTrans" cxnId="{7B07F275-DF68-49A5-96B7-58B3B6F1FB8F}">
      <dgm:prSet/>
      <dgm:spPr/>
      <dgm:t>
        <a:bodyPr/>
        <a:lstStyle/>
        <a:p>
          <a:endParaRPr lang="zh-CN" altLang="en-US"/>
        </a:p>
      </dgm:t>
    </dgm:pt>
    <dgm:pt modelId="{8127F9F9-885C-44AF-BE17-F43DBE41661E}">
      <dgm:prSet phldrT="[文本]"/>
      <dgm:spPr/>
      <dgm:t>
        <a:bodyPr/>
        <a:lstStyle/>
        <a:p>
          <a:r>
            <a:rPr lang="en-US" altLang="zh-CN" dirty="0" smtClean="0"/>
            <a:t>VUE</a:t>
          </a:r>
          <a:r>
            <a:rPr lang="zh-CN" altLang="en-US" dirty="0" smtClean="0"/>
            <a:t>原理</a:t>
          </a:r>
          <a:endParaRPr lang="zh-CN" altLang="en-US" dirty="0"/>
        </a:p>
      </dgm:t>
    </dgm:pt>
    <dgm:pt modelId="{712BA5FB-96DE-4D99-BF79-2B96C9F5950B}" type="parTrans" cxnId="{8A251104-F21D-4057-B5DC-63D6AC9EEF20}">
      <dgm:prSet/>
      <dgm:spPr/>
      <dgm:t>
        <a:bodyPr/>
        <a:lstStyle/>
        <a:p>
          <a:endParaRPr lang="zh-CN" altLang="en-US"/>
        </a:p>
      </dgm:t>
    </dgm:pt>
    <dgm:pt modelId="{2DE51445-28B3-4A1B-8ABC-42C419BDC41D}" type="sibTrans" cxnId="{8A251104-F21D-4057-B5DC-63D6AC9EEF20}">
      <dgm:prSet/>
      <dgm:spPr/>
      <dgm:t>
        <a:bodyPr/>
        <a:lstStyle/>
        <a:p>
          <a:endParaRPr lang="zh-CN" altLang="en-US"/>
        </a:p>
      </dgm:t>
    </dgm:pt>
    <dgm:pt modelId="{75A72B69-F4D8-48A6-8226-7DE5546798B5}">
      <dgm:prSet phldrT="[文本]"/>
      <dgm:spPr/>
      <dgm:t>
        <a:bodyPr/>
        <a:lstStyle/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3DA79813-343B-4ED4-91A0-B6EC7B3BA08F}" type="parTrans" cxnId="{BF5A40D8-0E4D-47B3-858E-91456D159933}">
      <dgm:prSet/>
      <dgm:spPr/>
      <dgm:t>
        <a:bodyPr/>
        <a:lstStyle/>
        <a:p>
          <a:endParaRPr lang="zh-CN" altLang="en-US"/>
        </a:p>
      </dgm:t>
    </dgm:pt>
    <dgm:pt modelId="{2E956CD6-8991-4879-850D-46D969A5BB6A}" type="sibTrans" cxnId="{BF5A40D8-0E4D-47B3-858E-91456D159933}">
      <dgm:prSet/>
      <dgm:spPr/>
      <dgm:t>
        <a:bodyPr/>
        <a:lstStyle/>
        <a:p>
          <a:endParaRPr lang="zh-CN" altLang="en-US"/>
        </a:p>
      </dgm:t>
    </dgm:pt>
    <dgm:pt modelId="{231C71E9-9935-46E7-B28C-DA1F4E3DDE6C}">
      <dgm:prSet phldrT="[文本]"/>
      <dgm:spPr/>
      <dgm:t>
        <a:bodyPr/>
        <a:lstStyle/>
        <a:p>
          <a:r>
            <a:rPr lang="en-US" altLang="zh-CN" dirty="0" smtClean="0"/>
            <a:t>API</a:t>
          </a:r>
          <a:endParaRPr lang="zh-CN" altLang="en-US" dirty="0"/>
        </a:p>
      </dgm:t>
    </dgm:pt>
    <dgm:pt modelId="{D062FB36-1C8D-4B0C-9B0C-996BC1FE29F8}" type="parTrans" cxnId="{25605794-F511-4AD8-A511-91482DA1F543}">
      <dgm:prSet/>
      <dgm:spPr/>
      <dgm:t>
        <a:bodyPr/>
        <a:lstStyle/>
        <a:p>
          <a:endParaRPr lang="zh-CN" altLang="en-US"/>
        </a:p>
      </dgm:t>
    </dgm:pt>
    <dgm:pt modelId="{FAAA373B-A253-4BA0-A573-EF7FBD568BF8}" type="sibTrans" cxnId="{25605794-F511-4AD8-A511-91482DA1F543}">
      <dgm:prSet/>
      <dgm:spPr/>
      <dgm:t>
        <a:bodyPr/>
        <a:lstStyle/>
        <a:p>
          <a:endParaRPr lang="zh-CN" altLang="en-US"/>
        </a:p>
      </dgm:t>
    </dgm:pt>
    <dgm:pt modelId="{1EFCC07A-0E7D-4705-8B61-7F27E17141D5}">
      <dgm:prSet phldrT="[文本]"/>
      <dgm:spPr/>
      <dgm:t>
        <a:bodyPr/>
        <a:lstStyle/>
        <a:p>
          <a:r>
            <a:rPr lang="en-US" altLang="zh-CN" dirty="0" smtClean="0"/>
            <a:t>RESTFUL</a:t>
          </a:r>
          <a:endParaRPr lang="zh-CN" altLang="en-US" dirty="0"/>
        </a:p>
      </dgm:t>
    </dgm:pt>
    <dgm:pt modelId="{A4AB58EA-779D-4C3D-A751-26C63D8DC8BB}" type="parTrans" cxnId="{53382040-0552-444D-ABEE-1B18A3FA63EE}">
      <dgm:prSet/>
      <dgm:spPr/>
      <dgm:t>
        <a:bodyPr/>
        <a:lstStyle/>
        <a:p>
          <a:endParaRPr lang="zh-CN" altLang="en-US"/>
        </a:p>
      </dgm:t>
    </dgm:pt>
    <dgm:pt modelId="{45A0F4B6-946D-4C96-A252-F90B4CB19775}" type="sibTrans" cxnId="{53382040-0552-444D-ABEE-1B18A3FA63EE}">
      <dgm:prSet/>
      <dgm:spPr/>
      <dgm:t>
        <a:bodyPr/>
        <a:lstStyle/>
        <a:p>
          <a:endParaRPr lang="zh-CN" altLang="en-US"/>
        </a:p>
      </dgm:t>
    </dgm:pt>
    <dgm:pt modelId="{D601F565-7D2D-4407-BB85-43954082E8DA}">
      <dgm:prSet phldrT="[文本]"/>
      <dgm:spPr/>
      <dgm:t>
        <a:bodyPr/>
        <a:lstStyle/>
        <a:p>
          <a:r>
            <a:rPr lang="en-US" altLang="zh-CN" dirty="0" smtClean="0"/>
            <a:t>NPM</a:t>
          </a:r>
          <a:endParaRPr lang="zh-CN" altLang="en-US" dirty="0"/>
        </a:p>
      </dgm:t>
    </dgm:pt>
    <dgm:pt modelId="{81F03595-E182-43E2-B264-71A5F8202B34}" type="parTrans" cxnId="{4DF58B29-DEBC-4FD3-96C9-301C7117E933}">
      <dgm:prSet/>
      <dgm:spPr/>
      <dgm:t>
        <a:bodyPr/>
        <a:lstStyle/>
        <a:p>
          <a:endParaRPr lang="zh-CN" altLang="en-US"/>
        </a:p>
      </dgm:t>
    </dgm:pt>
    <dgm:pt modelId="{5493A72E-715D-49A8-9199-4F6599B74761}" type="sibTrans" cxnId="{4DF58B29-DEBC-4FD3-96C9-301C7117E933}">
      <dgm:prSet/>
      <dgm:spPr/>
      <dgm:t>
        <a:bodyPr/>
        <a:lstStyle/>
        <a:p>
          <a:endParaRPr lang="zh-CN" altLang="en-US"/>
        </a:p>
      </dgm:t>
    </dgm:pt>
    <dgm:pt modelId="{7807FA52-05C9-4338-B71B-FA16835F462B}">
      <dgm:prSet phldrT="[文本]"/>
      <dgm:spPr/>
      <dgm:t>
        <a:bodyPr/>
        <a:lstStyle/>
        <a:p>
          <a:r>
            <a:rPr lang="zh-CN" altLang="en-US" dirty="0" smtClean="0"/>
            <a:t>微服务</a:t>
          </a:r>
          <a:endParaRPr lang="zh-CN" altLang="en-US" dirty="0"/>
        </a:p>
      </dgm:t>
    </dgm:pt>
    <dgm:pt modelId="{D5EC65BA-F1A8-46A7-810C-4EBDC989BEA9}" type="parTrans" cxnId="{ECA8EA65-5853-4BF7-ACBA-E5965CAB74F2}">
      <dgm:prSet/>
      <dgm:spPr/>
      <dgm:t>
        <a:bodyPr/>
        <a:lstStyle/>
        <a:p>
          <a:endParaRPr lang="zh-CN" altLang="en-US"/>
        </a:p>
      </dgm:t>
    </dgm:pt>
    <dgm:pt modelId="{AD7AA3E1-A7CC-4BFF-9B63-51705C37B01D}" type="sibTrans" cxnId="{ECA8EA65-5853-4BF7-ACBA-E5965CAB74F2}">
      <dgm:prSet/>
      <dgm:spPr/>
      <dgm:t>
        <a:bodyPr/>
        <a:lstStyle/>
        <a:p>
          <a:endParaRPr lang="zh-CN" altLang="en-US"/>
        </a:p>
      </dgm:t>
    </dgm:pt>
    <dgm:pt modelId="{62FFCC1B-BAF5-4E54-9B53-5CB0DCB65482}">
      <dgm:prSet phldrT="[文本]"/>
      <dgm:spPr/>
      <dgm:t>
        <a:bodyPr/>
        <a:lstStyle/>
        <a:p>
          <a:r>
            <a:rPr lang="en-US" altLang="zh-CN" dirty="0" smtClean="0"/>
            <a:t>Spring boot</a:t>
          </a:r>
          <a:r>
            <a:rPr lang="zh-CN" altLang="en-US" dirty="0" smtClean="0"/>
            <a:t>与</a:t>
          </a:r>
          <a:r>
            <a:rPr lang="en-US" altLang="zh-CN" dirty="0" smtClean="0"/>
            <a:t>cloud</a:t>
          </a:r>
          <a:endParaRPr lang="zh-CN" altLang="en-US" dirty="0"/>
        </a:p>
      </dgm:t>
    </dgm:pt>
    <dgm:pt modelId="{FCEF4FB3-5716-41EF-B341-60EC6FAF5BCC}" type="parTrans" cxnId="{B6CC0258-0159-479C-A158-E66AD887C138}">
      <dgm:prSet/>
      <dgm:spPr/>
      <dgm:t>
        <a:bodyPr/>
        <a:lstStyle/>
        <a:p>
          <a:endParaRPr lang="zh-CN" altLang="en-US"/>
        </a:p>
      </dgm:t>
    </dgm:pt>
    <dgm:pt modelId="{B042619C-468A-4F35-978D-96A81DA4F754}" type="sibTrans" cxnId="{B6CC0258-0159-479C-A158-E66AD887C138}">
      <dgm:prSet/>
      <dgm:spPr/>
      <dgm:t>
        <a:bodyPr/>
        <a:lstStyle/>
        <a:p>
          <a:endParaRPr lang="zh-CN" altLang="en-US"/>
        </a:p>
      </dgm:t>
    </dgm:pt>
    <dgm:pt modelId="{E567B340-DF5D-4B37-90E1-ABFF1D5E6598}">
      <dgm:prSet phldrT="[文本]"/>
      <dgm:spPr/>
      <dgm:t>
        <a:bodyPr/>
        <a:lstStyle/>
        <a:p>
          <a:r>
            <a:rPr lang="zh-CN" altLang="en-US" dirty="0" smtClean="0"/>
            <a:t>核心注解</a:t>
          </a:r>
          <a:endParaRPr lang="zh-CN" altLang="en-US" dirty="0"/>
        </a:p>
      </dgm:t>
    </dgm:pt>
    <dgm:pt modelId="{9235DD33-D2AC-487B-B641-CC6210B46BE3}" type="parTrans" cxnId="{A9EBB69B-9E06-4CD0-81B3-6BF73103395D}">
      <dgm:prSet/>
      <dgm:spPr/>
      <dgm:t>
        <a:bodyPr/>
        <a:lstStyle/>
        <a:p>
          <a:endParaRPr lang="zh-CN" altLang="en-US"/>
        </a:p>
      </dgm:t>
    </dgm:pt>
    <dgm:pt modelId="{AA7FC335-8817-4ABC-9FF4-72DDEBD52FBB}" type="sibTrans" cxnId="{A9EBB69B-9E06-4CD0-81B3-6BF73103395D}">
      <dgm:prSet/>
      <dgm:spPr/>
      <dgm:t>
        <a:bodyPr/>
        <a:lstStyle/>
        <a:p>
          <a:endParaRPr lang="zh-CN" altLang="en-US"/>
        </a:p>
      </dgm:t>
    </dgm:pt>
    <dgm:pt modelId="{D1A49003-5115-402F-A5D4-0A51BA15F0EA}">
      <dgm:prSet phldrT="[文本]"/>
      <dgm:spPr/>
      <dgm:t>
        <a:bodyPr/>
        <a:lstStyle/>
        <a:p>
          <a:r>
            <a:rPr lang="zh-CN" altLang="en-US" dirty="0" smtClean="0"/>
            <a:t>需求文档</a:t>
          </a:r>
          <a:endParaRPr lang="zh-CN" altLang="en-US" dirty="0"/>
        </a:p>
      </dgm:t>
    </dgm:pt>
    <dgm:pt modelId="{5C1E36B6-3D35-442E-BCA7-DA25EA719C76}" type="parTrans" cxnId="{0388AE70-34FC-48D9-A784-6CA64896BB3E}">
      <dgm:prSet/>
      <dgm:spPr/>
      <dgm:t>
        <a:bodyPr/>
        <a:lstStyle/>
        <a:p>
          <a:endParaRPr lang="zh-CN" altLang="en-US"/>
        </a:p>
      </dgm:t>
    </dgm:pt>
    <dgm:pt modelId="{B1C4808A-13E8-4EA1-A1FB-B6450E0EB477}" type="sibTrans" cxnId="{0388AE70-34FC-48D9-A784-6CA64896BB3E}">
      <dgm:prSet/>
      <dgm:spPr/>
      <dgm:t>
        <a:bodyPr/>
        <a:lstStyle/>
        <a:p>
          <a:endParaRPr lang="zh-CN" altLang="en-US"/>
        </a:p>
      </dgm:t>
    </dgm:pt>
    <dgm:pt modelId="{3AC2D755-60B7-4C51-89B0-6F1889C6ED9F}">
      <dgm:prSet phldrT="[文本]"/>
      <dgm:spPr/>
      <dgm:t>
        <a:bodyPr/>
        <a:lstStyle/>
        <a:p>
          <a:r>
            <a:rPr lang="zh-CN" altLang="en-US" dirty="0" smtClean="0"/>
            <a:t>设计文档</a:t>
          </a:r>
          <a:endParaRPr lang="zh-CN" altLang="en-US" dirty="0"/>
        </a:p>
      </dgm:t>
    </dgm:pt>
    <dgm:pt modelId="{9DD25187-D6FD-4E89-818F-863909665E55}" type="parTrans" cxnId="{7A6F5F49-240F-4D31-9C49-4C06C48E0D58}">
      <dgm:prSet/>
      <dgm:spPr/>
      <dgm:t>
        <a:bodyPr/>
        <a:lstStyle/>
        <a:p>
          <a:endParaRPr lang="zh-CN" altLang="en-US"/>
        </a:p>
      </dgm:t>
    </dgm:pt>
    <dgm:pt modelId="{8D96D4E0-0185-4561-A7B9-9856F72B0B12}" type="sibTrans" cxnId="{7A6F5F49-240F-4D31-9C49-4C06C48E0D58}">
      <dgm:prSet/>
      <dgm:spPr/>
      <dgm:t>
        <a:bodyPr/>
        <a:lstStyle/>
        <a:p>
          <a:endParaRPr lang="zh-CN" altLang="en-US"/>
        </a:p>
      </dgm:t>
    </dgm:pt>
    <dgm:pt modelId="{8FD08A39-528C-4632-B55A-71F7C857825C}">
      <dgm:prSet phldrT="[文本]"/>
      <dgm:spPr/>
      <dgm:t>
        <a:bodyPr/>
        <a:lstStyle/>
        <a:p>
          <a:r>
            <a:rPr lang="zh-CN" altLang="en-US" dirty="0" smtClean="0"/>
            <a:t>分工开发</a:t>
          </a:r>
          <a:endParaRPr lang="zh-CN" altLang="en-US" dirty="0"/>
        </a:p>
      </dgm:t>
    </dgm:pt>
    <dgm:pt modelId="{AC618B50-ACC0-406E-9B84-981C536593B7}" type="parTrans" cxnId="{9BD7EEA4-1B2C-43A4-9AA2-6B7A28B3EC89}">
      <dgm:prSet/>
      <dgm:spPr/>
      <dgm:t>
        <a:bodyPr/>
        <a:lstStyle/>
        <a:p>
          <a:endParaRPr lang="zh-CN" altLang="en-US"/>
        </a:p>
      </dgm:t>
    </dgm:pt>
    <dgm:pt modelId="{E9B37384-C52C-4880-B702-79863C84A93A}" type="sibTrans" cxnId="{9BD7EEA4-1B2C-43A4-9AA2-6B7A28B3EC89}">
      <dgm:prSet/>
      <dgm:spPr/>
      <dgm:t>
        <a:bodyPr/>
        <a:lstStyle/>
        <a:p>
          <a:endParaRPr lang="zh-CN" altLang="en-US"/>
        </a:p>
      </dgm:t>
    </dgm:pt>
    <dgm:pt modelId="{D1F171CD-A534-4A97-955F-10FE03F5B354}">
      <dgm:prSet phldrT="[文本]"/>
      <dgm:spPr/>
      <dgm:t>
        <a:bodyPr/>
        <a:lstStyle/>
        <a:p>
          <a:r>
            <a:rPr lang="zh-CN" altLang="en-US" b="1" i="0" dirty="0" smtClean="0"/>
            <a:t>依赖注入</a:t>
          </a:r>
          <a:r>
            <a:rPr lang="en-US" b="1" i="0" dirty="0" smtClean="0"/>
            <a:t>DI</a:t>
          </a:r>
          <a:endParaRPr lang="zh-CN" altLang="en-US" dirty="0"/>
        </a:p>
      </dgm:t>
    </dgm:pt>
    <dgm:pt modelId="{60B897F8-F815-4DFC-A90D-C95C2AA9FB13}" type="parTrans" cxnId="{52D1C540-194E-4D85-BA78-094E90FA390F}">
      <dgm:prSet/>
      <dgm:spPr/>
      <dgm:t>
        <a:bodyPr/>
        <a:lstStyle/>
        <a:p>
          <a:endParaRPr lang="zh-CN" altLang="en-US"/>
        </a:p>
      </dgm:t>
    </dgm:pt>
    <dgm:pt modelId="{CCB3CDEC-807C-4CF0-B6A3-D4EA95D48FF3}" type="sibTrans" cxnId="{52D1C540-194E-4D85-BA78-094E90FA390F}">
      <dgm:prSet/>
      <dgm:spPr/>
      <dgm:t>
        <a:bodyPr/>
        <a:lstStyle/>
        <a:p>
          <a:endParaRPr lang="zh-CN" altLang="en-US"/>
        </a:p>
      </dgm:t>
    </dgm:pt>
    <dgm:pt modelId="{EFADF04C-98A7-4714-93A8-8DC689DF6F2E}">
      <dgm:prSet phldrT="[文本]"/>
      <dgm:spPr/>
      <dgm:t>
        <a:bodyPr/>
        <a:lstStyle/>
        <a:p>
          <a:r>
            <a:rPr lang="en-US" b="1" i="0" dirty="0" smtClean="0"/>
            <a:t>Spring</a:t>
          </a:r>
          <a:r>
            <a:rPr lang="zh-CN" altLang="en-US" b="1" i="0" dirty="0" smtClean="0"/>
            <a:t>容器</a:t>
          </a:r>
          <a:endParaRPr lang="zh-CN" altLang="en-US" dirty="0"/>
        </a:p>
      </dgm:t>
    </dgm:pt>
    <dgm:pt modelId="{33707D8B-16C2-4820-81B6-AAACE0FC72E0}" type="parTrans" cxnId="{7F9C7015-EB7A-4D6C-AFDB-81D60A2F07B0}">
      <dgm:prSet/>
      <dgm:spPr/>
      <dgm:t>
        <a:bodyPr/>
        <a:lstStyle/>
        <a:p>
          <a:endParaRPr lang="zh-CN" altLang="en-US"/>
        </a:p>
      </dgm:t>
    </dgm:pt>
    <dgm:pt modelId="{1AED9C48-6A38-40B7-A7F7-DC3DDC445F8B}" type="sibTrans" cxnId="{7F9C7015-EB7A-4D6C-AFDB-81D60A2F07B0}">
      <dgm:prSet/>
      <dgm:spPr/>
      <dgm:t>
        <a:bodyPr/>
        <a:lstStyle/>
        <a:p>
          <a:endParaRPr lang="zh-CN" altLang="en-US"/>
        </a:p>
      </dgm:t>
    </dgm:pt>
    <dgm:pt modelId="{9D897171-8A1E-4B4A-A011-46BAC7A34E8A}">
      <dgm:prSet phldrT="[文本]"/>
      <dgm:spPr/>
      <dgm:t>
        <a:bodyPr/>
        <a:lstStyle/>
        <a:p>
          <a:r>
            <a:rPr lang="zh-CN" altLang="en-US" b="1" i="0" smtClean="0"/>
            <a:t>利用</a:t>
          </a:r>
          <a:r>
            <a:rPr lang="en-US" altLang="zh-CN" b="1" i="0" smtClean="0"/>
            <a:t>@</a:t>
          </a:r>
          <a:r>
            <a:rPr lang="en-US" b="1" i="0" smtClean="0"/>
            <a:t>Bean</a:t>
          </a:r>
          <a:r>
            <a:rPr lang="zh-CN" altLang="en-US" b="1" i="0" smtClean="0"/>
            <a:t>注解</a:t>
          </a:r>
          <a:endParaRPr lang="zh-CN" altLang="en-US" dirty="0"/>
        </a:p>
      </dgm:t>
    </dgm:pt>
    <dgm:pt modelId="{487FDA7B-DC07-42DC-923C-6975A23D3AD9}" type="parTrans" cxnId="{A198348E-58BD-4749-B1E0-82DD0ED7101B}">
      <dgm:prSet/>
      <dgm:spPr/>
      <dgm:t>
        <a:bodyPr/>
        <a:lstStyle/>
        <a:p>
          <a:endParaRPr lang="zh-CN" altLang="en-US"/>
        </a:p>
      </dgm:t>
    </dgm:pt>
    <dgm:pt modelId="{EAF2C152-DFE5-4FD6-9BE6-31F1EEAF2956}" type="sibTrans" cxnId="{A198348E-58BD-4749-B1E0-82DD0ED7101B}">
      <dgm:prSet/>
      <dgm:spPr/>
      <dgm:t>
        <a:bodyPr/>
        <a:lstStyle/>
        <a:p>
          <a:endParaRPr lang="zh-CN" altLang="en-US"/>
        </a:p>
      </dgm:t>
    </dgm:pt>
    <dgm:pt modelId="{1669AD61-C521-4052-9BB3-33A91B258134}">
      <dgm:prSet phldrT="[文本]"/>
      <dgm:spPr/>
      <dgm:t>
        <a:bodyPr/>
        <a:lstStyle/>
        <a:p>
          <a:r>
            <a:rPr lang="zh-CN" altLang="en-US" b="1" i="0" dirty="0" smtClean="0"/>
            <a:t>组件扫描功能</a:t>
          </a:r>
          <a:endParaRPr lang="zh-CN" altLang="en-US" dirty="0"/>
        </a:p>
      </dgm:t>
    </dgm:pt>
    <dgm:pt modelId="{21E273EB-37DB-4317-A5A5-15E142C68C5D}" type="parTrans" cxnId="{7FB91891-9247-46FC-AD53-9E81C257BB5A}">
      <dgm:prSet/>
      <dgm:spPr/>
      <dgm:t>
        <a:bodyPr/>
        <a:lstStyle/>
        <a:p>
          <a:endParaRPr lang="zh-CN" altLang="en-US"/>
        </a:p>
      </dgm:t>
    </dgm:pt>
    <dgm:pt modelId="{A6B85DA4-13F6-495A-AA95-66C253CDA34F}" type="sibTrans" cxnId="{7FB91891-9247-46FC-AD53-9E81C257BB5A}">
      <dgm:prSet/>
      <dgm:spPr/>
      <dgm:t>
        <a:bodyPr/>
        <a:lstStyle/>
        <a:p>
          <a:endParaRPr lang="zh-CN" altLang="en-US"/>
        </a:p>
      </dgm:t>
    </dgm:pt>
    <dgm:pt modelId="{8F88F6EA-7558-4BA1-BDCC-6190209FF0ED}">
      <dgm:prSet phldrT="[文本]"/>
      <dgm:spPr/>
      <dgm:t>
        <a:bodyPr/>
        <a:lstStyle/>
        <a:p>
          <a:r>
            <a:rPr lang="en-US" b="1" i="0" dirty="0" err="1" smtClean="0"/>
            <a:t>SpringBoot</a:t>
          </a:r>
          <a:r>
            <a:rPr lang="en-US" b="1" i="0" dirty="0" smtClean="0"/>
            <a:t> </a:t>
          </a:r>
          <a:endParaRPr lang="zh-CN" altLang="en-US" dirty="0"/>
        </a:p>
      </dgm:t>
    </dgm:pt>
    <dgm:pt modelId="{1634F944-7881-4E42-AA59-764F96D89BDF}" type="parTrans" cxnId="{7DD992F1-795F-4470-9C15-F13844E77D7D}">
      <dgm:prSet/>
      <dgm:spPr/>
      <dgm:t>
        <a:bodyPr/>
        <a:lstStyle/>
        <a:p>
          <a:endParaRPr lang="zh-CN" altLang="en-US"/>
        </a:p>
      </dgm:t>
    </dgm:pt>
    <dgm:pt modelId="{8CED6D61-DFA9-41F4-972C-EC650CD7206E}" type="sibTrans" cxnId="{7DD992F1-795F-4470-9C15-F13844E77D7D}">
      <dgm:prSet/>
      <dgm:spPr/>
      <dgm:t>
        <a:bodyPr/>
        <a:lstStyle/>
        <a:p>
          <a:endParaRPr lang="zh-CN" altLang="en-US"/>
        </a:p>
      </dgm:t>
    </dgm:pt>
    <dgm:pt modelId="{EAA44834-8B95-45FA-9C0B-483FA1AAC30E}">
      <dgm:prSet phldrT="[文本]"/>
      <dgm:spPr/>
      <dgm:t>
        <a:bodyPr/>
        <a:lstStyle/>
        <a:p>
          <a:r>
            <a:rPr lang="en-US" b="1" i="0" dirty="0" smtClean="0"/>
            <a:t>Maven </a:t>
          </a:r>
          <a:r>
            <a:rPr lang="zh-CN" altLang="en-US" b="1" i="0" dirty="0" smtClean="0"/>
            <a:t>配置</a:t>
          </a:r>
          <a:endParaRPr lang="zh-CN" altLang="en-US" dirty="0"/>
        </a:p>
      </dgm:t>
    </dgm:pt>
    <dgm:pt modelId="{D61B3692-BC09-4962-BB0B-416BDE06782F}" type="parTrans" cxnId="{56A1B8C6-D717-48DB-9535-7FD2CC7EDC27}">
      <dgm:prSet/>
      <dgm:spPr/>
      <dgm:t>
        <a:bodyPr/>
        <a:lstStyle/>
        <a:p>
          <a:endParaRPr lang="zh-CN" altLang="en-US"/>
        </a:p>
      </dgm:t>
    </dgm:pt>
    <dgm:pt modelId="{99F28866-715D-4F50-8A78-06D6F7D002C6}" type="sibTrans" cxnId="{56A1B8C6-D717-48DB-9535-7FD2CC7EDC27}">
      <dgm:prSet/>
      <dgm:spPr/>
      <dgm:t>
        <a:bodyPr/>
        <a:lstStyle/>
        <a:p>
          <a:endParaRPr lang="zh-CN" altLang="en-US"/>
        </a:p>
      </dgm:t>
    </dgm:pt>
    <dgm:pt modelId="{13BB701C-937A-408D-9DC3-ED9CD4831DD3}">
      <dgm:prSet phldrT="[文本]"/>
      <dgm:spPr/>
      <dgm:t>
        <a:bodyPr/>
        <a:lstStyle/>
        <a:p>
          <a:r>
            <a:rPr lang="en-US" b="1" i="0" dirty="0" smtClean="0"/>
            <a:t>Spring MVC</a:t>
          </a:r>
          <a:endParaRPr lang="zh-CN" altLang="en-US" dirty="0"/>
        </a:p>
      </dgm:t>
    </dgm:pt>
    <dgm:pt modelId="{8337966C-108C-40F8-8EFB-28EA4C7AA6D7}" type="parTrans" cxnId="{1669322B-ED78-4991-A3FE-B06CEF466B33}">
      <dgm:prSet/>
      <dgm:spPr/>
      <dgm:t>
        <a:bodyPr/>
        <a:lstStyle/>
        <a:p>
          <a:endParaRPr lang="zh-CN" altLang="en-US"/>
        </a:p>
      </dgm:t>
    </dgm:pt>
    <dgm:pt modelId="{8E62F87B-6E08-429C-BD6E-1E948490DB4F}" type="sibTrans" cxnId="{1669322B-ED78-4991-A3FE-B06CEF466B33}">
      <dgm:prSet/>
      <dgm:spPr/>
      <dgm:t>
        <a:bodyPr/>
        <a:lstStyle/>
        <a:p>
          <a:endParaRPr lang="zh-CN" altLang="en-US"/>
        </a:p>
      </dgm:t>
    </dgm:pt>
    <dgm:pt modelId="{5FCF1B0D-F591-41C1-8118-455A3D70FD9B}">
      <dgm:prSet phldrT="[文本]"/>
      <dgm:spPr/>
      <dgm:t>
        <a:bodyPr/>
        <a:lstStyle/>
        <a:p>
          <a:r>
            <a:rPr lang="zh-CN" altLang="en-US" b="1" i="0" dirty="0" smtClean="0"/>
            <a:t>使用</a:t>
          </a:r>
          <a:r>
            <a:rPr lang="en-US" altLang="zh-CN" b="1" i="0" dirty="0" err="1" smtClean="0"/>
            <a:t>Thymeleaf</a:t>
          </a:r>
          <a:r>
            <a:rPr lang="en-US" altLang="zh-CN" b="1" i="0" dirty="0" smtClean="0"/>
            <a:t> </a:t>
          </a:r>
          <a:r>
            <a:rPr lang="zh-CN" altLang="en-US" b="1" i="0" dirty="0" smtClean="0"/>
            <a:t>作为视图</a:t>
          </a:r>
          <a:endParaRPr lang="zh-CN" altLang="en-US" dirty="0"/>
        </a:p>
      </dgm:t>
    </dgm:pt>
    <dgm:pt modelId="{00634942-6D6D-4B8B-876F-464910B3F2CD}" type="parTrans" cxnId="{F4E6DBD4-B952-4607-A342-69CB0596E5E1}">
      <dgm:prSet/>
      <dgm:spPr/>
      <dgm:t>
        <a:bodyPr/>
        <a:lstStyle/>
        <a:p>
          <a:endParaRPr lang="zh-CN" altLang="en-US"/>
        </a:p>
      </dgm:t>
    </dgm:pt>
    <dgm:pt modelId="{E87D3E91-0A1E-4CEE-AB14-2EEE4CE754C6}" type="sibTrans" cxnId="{F4E6DBD4-B952-4607-A342-69CB0596E5E1}">
      <dgm:prSet/>
      <dgm:spPr/>
      <dgm:t>
        <a:bodyPr/>
        <a:lstStyle/>
        <a:p>
          <a:endParaRPr lang="zh-CN" altLang="en-US"/>
        </a:p>
      </dgm:t>
    </dgm:pt>
    <dgm:pt modelId="{70986A23-4F3A-42C1-AB03-59F3667930ED}">
      <dgm:prSet phldrT="[文本]"/>
      <dgm:spPr/>
      <dgm:t>
        <a:bodyPr/>
        <a:lstStyle/>
        <a:p>
          <a:r>
            <a:rPr lang="en-US" altLang="zh-CN" dirty="0" err="1" smtClean="0"/>
            <a:t>mybatis</a:t>
          </a:r>
          <a:endParaRPr lang="zh-CN" altLang="en-US" dirty="0"/>
        </a:p>
      </dgm:t>
    </dgm:pt>
    <dgm:pt modelId="{B4D94AB0-F223-4D37-80D1-5B70D7A1B058}" type="parTrans" cxnId="{DA730ACD-162D-4C22-8AAD-44383FFA2449}">
      <dgm:prSet/>
      <dgm:spPr/>
      <dgm:t>
        <a:bodyPr/>
        <a:lstStyle/>
        <a:p>
          <a:endParaRPr lang="zh-CN" altLang="en-US"/>
        </a:p>
      </dgm:t>
    </dgm:pt>
    <dgm:pt modelId="{BF6590E8-C77A-4A82-9C35-E777C8105617}" type="sibTrans" cxnId="{DA730ACD-162D-4C22-8AAD-44383FFA2449}">
      <dgm:prSet/>
      <dgm:spPr/>
      <dgm:t>
        <a:bodyPr/>
        <a:lstStyle/>
        <a:p>
          <a:endParaRPr lang="zh-CN" altLang="en-US"/>
        </a:p>
      </dgm:t>
    </dgm:pt>
    <dgm:pt modelId="{DC183771-EB64-498A-89C9-2BEFC3593FCB}">
      <dgm:prSet phldrT="[文本]"/>
      <dgm:spPr/>
      <dgm:t>
        <a:bodyPr/>
        <a:lstStyle/>
        <a:p>
          <a:r>
            <a:rPr lang="zh-CN" altLang="en-US" b="1" i="0" dirty="0" smtClean="0"/>
            <a:t>引入</a:t>
          </a:r>
          <a:r>
            <a:rPr lang="en-US" b="1" i="0" dirty="0" smtClean="0"/>
            <a:t>VUE</a:t>
          </a:r>
          <a:r>
            <a:rPr lang="zh-CN" altLang="en-US" b="1" i="0" dirty="0" smtClean="0"/>
            <a:t>框架</a:t>
          </a:r>
          <a:endParaRPr lang="zh-CN" altLang="en-US" dirty="0"/>
        </a:p>
      </dgm:t>
    </dgm:pt>
    <dgm:pt modelId="{61786575-E9C8-4717-9B02-D592CBD0D72E}" type="parTrans" cxnId="{E848E7B4-448E-4A8D-A8EA-A8353202ED18}">
      <dgm:prSet/>
      <dgm:spPr/>
      <dgm:t>
        <a:bodyPr/>
        <a:lstStyle/>
        <a:p>
          <a:endParaRPr lang="zh-CN" altLang="en-US"/>
        </a:p>
      </dgm:t>
    </dgm:pt>
    <dgm:pt modelId="{25D651C9-E92A-4AC5-8193-5A055826EE96}" type="sibTrans" cxnId="{E848E7B4-448E-4A8D-A8EA-A8353202ED18}">
      <dgm:prSet/>
      <dgm:spPr/>
      <dgm:t>
        <a:bodyPr/>
        <a:lstStyle/>
        <a:p>
          <a:endParaRPr lang="zh-CN" altLang="en-US"/>
        </a:p>
      </dgm:t>
    </dgm:pt>
    <dgm:pt modelId="{CCA0222F-A7FE-4861-B276-CBB7ACD3AE92}">
      <dgm:prSet phldrT="[文本]"/>
      <dgm:spPr/>
      <dgm:t>
        <a:bodyPr/>
        <a:lstStyle/>
        <a:p>
          <a:r>
            <a:rPr lang="zh-CN" altLang="en-US" b="1" i="0" dirty="0" smtClean="0"/>
            <a:t>安装</a:t>
          </a:r>
          <a:r>
            <a:rPr lang="en-US" altLang="zh-CN" b="1" i="0" dirty="0" err="1" smtClean="0"/>
            <a:t>Vue</a:t>
          </a:r>
          <a:r>
            <a:rPr lang="zh-CN" altLang="en-US" b="1" i="0" dirty="0" smtClean="0"/>
            <a:t>插件</a:t>
          </a:r>
          <a:endParaRPr lang="zh-CN" altLang="en-US" dirty="0"/>
        </a:p>
      </dgm:t>
    </dgm:pt>
    <dgm:pt modelId="{3393F022-FC45-426B-BD32-1EB124D7AE52}" type="parTrans" cxnId="{B269ACCB-A423-4CFA-A2E8-2984EBD9E59E}">
      <dgm:prSet/>
      <dgm:spPr/>
      <dgm:t>
        <a:bodyPr/>
        <a:lstStyle/>
        <a:p>
          <a:endParaRPr lang="zh-CN" altLang="en-US"/>
        </a:p>
      </dgm:t>
    </dgm:pt>
    <dgm:pt modelId="{FB4D5D93-5BD5-43FB-A105-A2837B7AA116}" type="sibTrans" cxnId="{B269ACCB-A423-4CFA-A2E8-2984EBD9E59E}">
      <dgm:prSet/>
      <dgm:spPr/>
      <dgm:t>
        <a:bodyPr/>
        <a:lstStyle/>
        <a:p>
          <a:endParaRPr lang="zh-CN" altLang="en-US"/>
        </a:p>
      </dgm:t>
    </dgm:pt>
    <dgm:pt modelId="{CBF3EC1B-B89C-4BEC-9C4B-C82CE59584A5}">
      <dgm:prSet/>
      <dgm:spPr/>
      <dgm:t>
        <a:bodyPr/>
        <a:lstStyle/>
        <a:p>
          <a:r>
            <a:rPr lang="en-US" altLang="zh-CN" dirty="0" smtClean="0"/>
            <a:t>VUE</a:t>
          </a:r>
          <a:r>
            <a:rPr lang="zh-CN" altLang="en-US" dirty="0" smtClean="0"/>
            <a:t>使用</a:t>
          </a:r>
          <a:endParaRPr lang="zh-CN" altLang="en-US" dirty="0"/>
        </a:p>
      </dgm:t>
    </dgm:pt>
    <dgm:pt modelId="{BD60D1BB-749F-4133-A52D-E8905AEAA80B}" type="parTrans" cxnId="{D78B8052-EAE3-48B1-BA49-C28D2A45F204}">
      <dgm:prSet/>
      <dgm:spPr/>
      <dgm:t>
        <a:bodyPr/>
        <a:lstStyle/>
        <a:p>
          <a:endParaRPr lang="zh-CN" altLang="en-US"/>
        </a:p>
      </dgm:t>
    </dgm:pt>
    <dgm:pt modelId="{DA79A1E6-DD7A-4205-830A-075DBB00F897}" type="sibTrans" cxnId="{D78B8052-EAE3-48B1-BA49-C28D2A45F204}">
      <dgm:prSet/>
      <dgm:spPr/>
      <dgm:t>
        <a:bodyPr/>
        <a:lstStyle/>
        <a:p>
          <a:endParaRPr lang="zh-CN" altLang="en-US"/>
        </a:p>
      </dgm:t>
    </dgm:pt>
    <dgm:pt modelId="{D5141020-90B6-40BE-B866-07B45996733B}">
      <dgm:prSet/>
      <dgm:spPr/>
      <dgm:t>
        <a:bodyPr/>
        <a:lstStyle/>
        <a:p>
          <a:r>
            <a:rPr lang="zh-CN" altLang="en-US" dirty="0" smtClean="0"/>
            <a:t>实训</a:t>
          </a:r>
          <a:endParaRPr lang="zh-CN" altLang="en-US" dirty="0"/>
        </a:p>
      </dgm:t>
    </dgm:pt>
    <dgm:pt modelId="{E985FCE6-4026-47D2-8977-A4BE680309A3}" type="parTrans" cxnId="{15BE5D40-DE76-43EC-A038-B06FD8FF104A}">
      <dgm:prSet/>
      <dgm:spPr/>
      <dgm:t>
        <a:bodyPr/>
        <a:lstStyle/>
        <a:p>
          <a:endParaRPr lang="zh-CN" altLang="en-US"/>
        </a:p>
      </dgm:t>
    </dgm:pt>
    <dgm:pt modelId="{A07D5FB8-5ACA-4A60-8A86-4008D163E1FE}" type="sibTrans" cxnId="{15BE5D40-DE76-43EC-A038-B06FD8FF104A}">
      <dgm:prSet/>
      <dgm:spPr/>
      <dgm:t>
        <a:bodyPr/>
        <a:lstStyle/>
        <a:p>
          <a:endParaRPr lang="zh-CN" altLang="en-US"/>
        </a:p>
      </dgm:t>
    </dgm:pt>
    <dgm:pt modelId="{DC765FE4-A659-4BAA-92EB-A158F5133956}">
      <dgm:prSet phldrT="[文本]"/>
      <dgm:spPr/>
      <dgm:t>
        <a:bodyPr/>
        <a:lstStyle/>
        <a:p>
          <a:r>
            <a:rPr lang="en-US" altLang="zh-CN" dirty="0" smtClean="0"/>
            <a:t>Swagger</a:t>
          </a:r>
          <a:endParaRPr lang="zh-CN" altLang="en-US" dirty="0"/>
        </a:p>
      </dgm:t>
    </dgm:pt>
    <dgm:pt modelId="{56D8C6F4-839F-4FC5-8F54-8D7E2ECD67FB}" type="parTrans" cxnId="{A99AED17-43A2-4065-876B-365A69BB366D}">
      <dgm:prSet/>
      <dgm:spPr/>
      <dgm:t>
        <a:bodyPr/>
        <a:lstStyle/>
        <a:p>
          <a:endParaRPr lang="zh-CN" altLang="en-US"/>
        </a:p>
      </dgm:t>
    </dgm:pt>
    <dgm:pt modelId="{629FDE73-D3B4-49AA-9395-4F5FFE88B5B1}" type="sibTrans" cxnId="{A99AED17-43A2-4065-876B-365A69BB366D}">
      <dgm:prSet/>
      <dgm:spPr/>
      <dgm:t>
        <a:bodyPr/>
        <a:lstStyle/>
        <a:p>
          <a:endParaRPr lang="zh-CN" altLang="en-US"/>
        </a:p>
      </dgm:t>
    </dgm:pt>
    <dgm:pt modelId="{B70A339D-4469-43CB-9AEA-9ACB06E4B760}">
      <dgm:prSet phldrT="[文本]"/>
      <dgm:spPr/>
      <dgm:t>
        <a:bodyPr/>
        <a:lstStyle/>
        <a:p>
          <a:r>
            <a:rPr lang="zh-CN" altLang="en-US" dirty="0" smtClean="0"/>
            <a:t>导出</a:t>
          </a:r>
          <a:r>
            <a:rPr lang="en-US" altLang="zh-CN" dirty="0" smtClean="0"/>
            <a:t>API</a:t>
          </a:r>
          <a:r>
            <a:rPr lang="zh-CN" altLang="en-US" dirty="0" smtClean="0"/>
            <a:t>文档</a:t>
          </a:r>
          <a:endParaRPr lang="zh-CN" altLang="en-US" dirty="0"/>
        </a:p>
      </dgm:t>
    </dgm:pt>
    <dgm:pt modelId="{FB466EE4-CEFC-461B-AAC6-B59A32B437B2}" type="parTrans" cxnId="{5964C4F2-155B-4792-B449-C2EFE4F3DCFE}">
      <dgm:prSet/>
      <dgm:spPr/>
      <dgm:t>
        <a:bodyPr/>
        <a:lstStyle/>
        <a:p>
          <a:endParaRPr lang="zh-CN" altLang="en-US"/>
        </a:p>
      </dgm:t>
    </dgm:pt>
    <dgm:pt modelId="{4B10F6EF-BE88-4426-8CDB-06C4F8276B52}" type="sibTrans" cxnId="{5964C4F2-155B-4792-B449-C2EFE4F3DCFE}">
      <dgm:prSet/>
      <dgm:spPr/>
      <dgm:t>
        <a:bodyPr/>
        <a:lstStyle/>
        <a:p>
          <a:endParaRPr lang="zh-CN" altLang="en-US"/>
        </a:p>
      </dgm:t>
    </dgm:pt>
    <dgm:pt modelId="{CF2519B7-7A7C-4C1E-A482-ABAC9E3E8FD5}">
      <dgm:prSet phldrT="[文本]"/>
      <dgm:spPr/>
      <dgm:t>
        <a:bodyPr/>
        <a:lstStyle/>
        <a:p>
          <a:r>
            <a:rPr lang="zh-CN" altLang="en-US" dirty="0" smtClean="0"/>
            <a:t>与</a:t>
          </a:r>
          <a:r>
            <a:rPr lang="en-US" altLang="zh-CN" dirty="0" err="1" smtClean="0"/>
            <a:t>springboot</a:t>
          </a:r>
          <a:r>
            <a:rPr lang="zh-CN" altLang="en-US" dirty="0" smtClean="0"/>
            <a:t>集成</a:t>
          </a:r>
          <a:endParaRPr lang="zh-CN" altLang="en-US" dirty="0"/>
        </a:p>
      </dgm:t>
    </dgm:pt>
    <dgm:pt modelId="{19D84314-0096-47BD-99E6-3633648A68F3}" type="parTrans" cxnId="{BC97C0E7-D643-4F4F-A554-F84F2D862AC4}">
      <dgm:prSet/>
      <dgm:spPr/>
      <dgm:t>
        <a:bodyPr/>
        <a:lstStyle/>
        <a:p>
          <a:endParaRPr lang="zh-CN" altLang="en-US"/>
        </a:p>
      </dgm:t>
    </dgm:pt>
    <dgm:pt modelId="{989ADEED-0E27-4A2F-9712-29BF2791C8FF}" type="sibTrans" cxnId="{BC97C0E7-D643-4F4F-A554-F84F2D862AC4}">
      <dgm:prSet/>
      <dgm:spPr/>
      <dgm:t>
        <a:bodyPr/>
        <a:lstStyle/>
        <a:p>
          <a:endParaRPr lang="zh-CN" altLang="en-US"/>
        </a:p>
      </dgm:t>
    </dgm:pt>
    <dgm:pt modelId="{7DE1705E-403C-4868-AD21-4AB91BB08252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swagger-UI</a:t>
          </a:r>
          <a:endParaRPr lang="zh-CN" altLang="en-US" dirty="0"/>
        </a:p>
      </dgm:t>
    </dgm:pt>
    <dgm:pt modelId="{BC286C4A-1ED8-46ED-ABCB-CC0C3442557B}" type="parTrans" cxnId="{20AB3018-AFE2-4231-B786-9381374285CF}">
      <dgm:prSet/>
      <dgm:spPr/>
      <dgm:t>
        <a:bodyPr/>
        <a:lstStyle/>
        <a:p>
          <a:endParaRPr lang="zh-CN" altLang="en-US"/>
        </a:p>
      </dgm:t>
    </dgm:pt>
    <dgm:pt modelId="{E595E349-F354-44B1-ACC0-3F1350103187}" type="sibTrans" cxnId="{20AB3018-AFE2-4231-B786-9381374285CF}">
      <dgm:prSet/>
      <dgm:spPr/>
      <dgm:t>
        <a:bodyPr/>
        <a:lstStyle/>
        <a:p>
          <a:endParaRPr lang="zh-CN" altLang="en-US"/>
        </a:p>
      </dgm:t>
    </dgm:pt>
    <dgm:pt modelId="{A014CF2D-A41B-43D0-826E-FDE32EC70D08}">
      <dgm:prSet phldrT="[文本]"/>
      <dgm:spPr/>
      <dgm:t>
        <a:bodyPr/>
        <a:lstStyle/>
        <a:p>
          <a:r>
            <a:rPr lang="en-US" altLang="zh-CN" dirty="0" smtClean="0"/>
            <a:t>Swagger-</a:t>
          </a:r>
          <a:r>
            <a:rPr lang="en-US" altLang="zh-CN" dirty="0" err="1" smtClean="0"/>
            <a:t>apioperation</a:t>
          </a:r>
          <a:endParaRPr lang="zh-CN" altLang="en-US" dirty="0"/>
        </a:p>
      </dgm:t>
    </dgm:pt>
    <dgm:pt modelId="{B87CB318-313F-4B0D-A367-069D1AD19608}" type="parTrans" cxnId="{C9F6FB3A-33BE-4F76-A8BA-E519D8FF3368}">
      <dgm:prSet/>
      <dgm:spPr/>
      <dgm:t>
        <a:bodyPr/>
        <a:lstStyle/>
        <a:p>
          <a:endParaRPr lang="zh-CN" altLang="en-US"/>
        </a:p>
      </dgm:t>
    </dgm:pt>
    <dgm:pt modelId="{D3724A8E-9E86-4015-8A0B-795D0E9BBAD4}" type="sibTrans" cxnId="{C9F6FB3A-33BE-4F76-A8BA-E519D8FF3368}">
      <dgm:prSet/>
      <dgm:spPr/>
      <dgm:t>
        <a:bodyPr/>
        <a:lstStyle/>
        <a:p>
          <a:endParaRPr lang="zh-CN" altLang="en-US"/>
        </a:p>
      </dgm:t>
    </dgm:pt>
    <dgm:pt modelId="{9768E87A-114E-4AC9-9269-B9CC9B01D963}">
      <dgm:prSet phldrT="[文本]"/>
      <dgm:spPr/>
      <dgm:t>
        <a:bodyPr/>
        <a:lstStyle/>
        <a:p>
          <a:r>
            <a:rPr lang="zh-CN" altLang="en-US" dirty="0" smtClean="0"/>
            <a:t>接口编程</a:t>
          </a:r>
          <a:endParaRPr lang="zh-CN" altLang="en-US" dirty="0"/>
        </a:p>
      </dgm:t>
    </dgm:pt>
    <dgm:pt modelId="{44C6B653-E137-4CF4-8ABE-C6D5AAB167AD}" type="parTrans" cxnId="{ABB49BD2-D8E0-4FB8-9954-E2CE501DC43F}">
      <dgm:prSet/>
      <dgm:spPr/>
      <dgm:t>
        <a:bodyPr/>
        <a:lstStyle/>
        <a:p>
          <a:endParaRPr lang="zh-CN" altLang="en-US"/>
        </a:p>
      </dgm:t>
    </dgm:pt>
    <dgm:pt modelId="{B0C316DC-6D92-4ECA-ACC1-067FF7929DF9}" type="sibTrans" cxnId="{ABB49BD2-D8E0-4FB8-9954-E2CE501DC43F}">
      <dgm:prSet/>
      <dgm:spPr/>
      <dgm:t>
        <a:bodyPr/>
        <a:lstStyle/>
        <a:p>
          <a:endParaRPr lang="zh-CN" altLang="en-US"/>
        </a:p>
      </dgm:t>
    </dgm:pt>
    <dgm:pt modelId="{C6D785BD-8168-45AF-BC61-B671F4BCA0C6}">
      <dgm:prSet phldrT="[文本]"/>
      <dgm:spPr/>
      <dgm:t>
        <a:bodyPr/>
        <a:lstStyle/>
        <a:p>
          <a:r>
            <a:rPr lang="zh-CN" altLang="en-US" dirty="0" smtClean="0"/>
            <a:t>实训</a:t>
          </a:r>
          <a:endParaRPr lang="zh-CN" altLang="en-US" dirty="0"/>
        </a:p>
      </dgm:t>
    </dgm:pt>
    <dgm:pt modelId="{0287349A-C343-4C13-A795-E982BC6A1857}" type="parTrans" cxnId="{F615DE21-E8B0-4241-8F06-17FEDC9C9E10}">
      <dgm:prSet/>
      <dgm:spPr/>
      <dgm:t>
        <a:bodyPr/>
        <a:lstStyle/>
        <a:p>
          <a:endParaRPr lang="zh-CN" altLang="en-US"/>
        </a:p>
      </dgm:t>
    </dgm:pt>
    <dgm:pt modelId="{A13F55BE-ECD7-4D2E-A9EF-3E136DBB2303}" type="sibTrans" cxnId="{F615DE21-E8B0-4241-8F06-17FEDC9C9E10}">
      <dgm:prSet/>
      <dgm:spPr/>
      <dgm:t>
        <a:bodyPr/>
        <a:lstStyle/>
        <a:p>
          <a:endParaRPr lang="zh-CN" altLang="en-US"/>
        </a:p>
      </dgm:t>
    </dgm:pt>
    <dgm:pt modelId="{1BE2EB44-7CA4-423F-8100-F9A7A38D1FE5}">
      <dgm:prSet phldrT="[文本]"/>
      <dgm:spPr/>
      <dgm:t>
        <a:bodyPr/>
        <a:lstStyle/>
        <a:p>
          <a:r>
            <a:rPr lang="zh-CN" altLang="en-US" dirty="0" smtClean="0"/>
            <a:t>核心组件</a:t>
          </a:r>
          <a:endParaRPr lang="zh-CN" altLang="en-US" dirty="0"/>
        </a:p>
      </dgm:t>
    </dgm:pt>
    <dgm:pt modelId="{72AACFDA-ECD7-44C3-A1C0-16D5B38C45F4}" type="parTrans" cxnId="{DF6B51A5-5EC7-4929-AEFD-266BF0D297D6}">
      <dgm:prSet/>
      <dgm:spPr/>
      <dgm:t>
        <a:bodyPr/>
        <a:lstStyle/>
        <a:p>
          <a:endParaRPr lang="zh-CN" altLang="en-US"/>
        </a:p>
      </dgm:t>
    </dgm:pt>
    <dgm:pt modelId="{AA61365C-60C1-4BCB-954E-94BCF0437F2A}" type="sibTrans" cxnId="{DF6B51A5-5EC7-4929-AEFD-266BF0D297D6}">
      <dgm:prSet/>
      <dgm:spPr/>
      <dgm:t>
        <a:bodyPr/>
        <a:lstStyle/>
        <a:p>
          <a:endParaRPr lang="zh-CN" altLang="en-US"/>
        </a:p>
      </dgm:t>
    </dgm:pt>
    <dgm:pt modelId="{BA23694A-DC6B-4F20-A0E1-BA65562156A1}">
      <dgm:prSet phldrT="[文本]"/>
      <dgm:spPr/>
      <dgm:t>
        <a:bodyPr/>
        <a:lstStyle/>
        <a:p>
          <a:r>
            <a:rPr lang="en-US" altLang="zh-CN" dirty="0" err="1" smtClean="0"/>
            <a:t>Mybatis</a:t>
          </a:r>
          <a:endParaRPr lang="zh-CN" altLang="en-US" dirty="0"/>
        </a:p>
      </dgm:t>
    </dgm:pt>
    <dgm:pt modelId="{02D07C1F-DE2D-4B00-9E7F-4AEDDC73F00C}" type="parTrans" cxnId="{EC34CAE1-8603-48AF-A549-67B14FB3CDDE}">
      <dgm:prSet/>
      <dgm:spPr/>
      <dgm:t>
        <a:bodyPr/>
        <a:lstStyle/>
        <a:p>
          <a:endParaRPr lang="zh-CN" altLang="en-US"/>
        </a:p>
      </dgm:t>
    </dgm:pt>
    <dgm:pt modelId="{6F4A5352-C93E-4382-9E42-F1772C1907A8}" type="sibTrans" cxnId="{EC34CAE1-8603-48AF-A549-67B14FB3CDDE}">
      <dgm:prSet/>
      <dgm:spPr/>
      <dgm:t>
        <a:bodyPr/>
        <a:lstStyle/>
        <a:p>
          <a:endParaRPr lang="zh-CN" altLang="en-US"/>
        </a:p>
      </dgm:t>
    </dgm:pt>
    <dgm:pt modelId="{F9B2DC24-8AAF-41C4-B63A-EE420A82A90F}">
      <dgm:prSet phldrT="[文本]"/>
      <dgm:spPr/>
      <dgm:t>
        <a:bodyPr/>
        <a:lstStyle/>
        <a:p>
          <a:r>
            <a:rPr lang="zh-CN" altLang="en-US" dirty="0" smtClean="0"/>
            <a:t>微服务改造</a:t>
          </a:r>
          <a:endParaRPr lang="zh-CN" altLang="en-US" dirty="0"/>
        </a:p>
      </dgm:t>
    </dgm:pt>
    <dgm:pt modelId="{7592258A-2071-472E-BADA-DFDFC37332C4}" type="parTrans" cxnId="{7230320F-47AF-472F-8351-997FC5CE866E}">
      <dgm:prSet/>
      <dgm:spPr/>
      <dgm:t>
        <a:bodyPr/>
        <a:lstStyle/>
        <a:p>
          <a:endParaRPr lang="zh-CN" altLang="en-US"/>
        </a:p>
      </dgm:t>
    </dgm:pt>
    <dgm:pt modelId="{03DBB804-6984-49C3-9223-50505857CD4A}" type="sibTrans" cxnId="{7230320F-47AF-472F-8351-997FC5CE866E}">
      <dgm:prSet/>
      <dgm:spPr/>
      <dgm:t>
        <a:bodyPr/>
        <a:lstStyle/>
        <a:p>
          <a:endParaRPr lang="zh-CN" altLang="en-US"/>
        </a:p>
      </dgm:t>
    </dgm:pt>
    <dgm:pt modelId="{5CD197FF-44F2-4B1F-9196-38677BB20073}">
      <dgm:prSet phldrT="[文本]"/>
      <dgm:spPr/>
      <dgm:t>
        <a:bodyPr/>
        <a:lstStyle/>
        <a:p>
          <a:r>
            <a:rPr lang="zh-CN" altLang="en-US" dirty="0" smtClean="0"/>
            <a:t>服务注册</a:t>
          </a:r>
          <a:endParaRPr lang="zh-CN" altLang="en-US" dirty="0"/>
        </a:p>
      </dgm:t>
    </dgm:pt>
    <dgm:pt modelId="{7359111B-FB92-4A00-81D6-3E36FDEEF778}" type="parTrans" cxnId="{9415C04D-1A03-447F-B669-7AC15DF9BF45}">
      <dgm:prSet/>
      <dgm:spPr/>
      <dgm:t>
        <a:bodyPr/>
        <a:lstStyle/>
        <a:p>
          <a:endParaRPr lang="zh-CN" altLang="en-US"/>
        </a:p>
      </dgm:t>
    </dgm:pt>
    <dgm:pt modelId="{E0DF0C3C-F7D7-4AB7-86C2-5D518E280C99}" type="sibTrans" cxnId="{9415C04D-1A03-447F-B669-7AC15DF9BF45}">
      <dgm:prSet/>
      <dgm:spPr/>
      <dgm:t>
        <a:bodyPr/>
        <a:lstStyle/>
        <a:p>
          <a:endParaRPr lang="zh-CN" altLang="en-US"/>
        </a:p>
      </dgm:t>
    </dgm:pt>
    <dgm:pt modelId="{5242842F-FD97-4741-A60D-606B628EF81C}">
      <dgm:prSet phldrT="[文本]"/>
      <dgm:spPr/>
      <dgm:t>
        <a:bodyPr/>
        <a:lstStyle/>
        <a:p>
          <a:r>
            <a:rPr lang="zh-CN" altLang="en-US" dirty="0" smtClean="0"/>
            <a:t>微服务网关</a:t>
          </a:r>
          <a:endParaRPr lang="zh-CN" altLang="en-US" dirty="0"/>
        </a:p>
      </dgm:t>
    </dgm:pt>
    <dgm:pt modelId="{740A838B-7941-44D2-AECF-720D98250095}" type="parTrans" cxnId="{D9A3F27C-1C79-4B60-8C47-3F35E8212896}">
      <dgm:prSet/>
      <dgm:spPr/>
      <dgm:t>
        <a:bodyPr/>
        <a:lstStyle/>
        <a:p>
          <a:endParaRPr lang="zh-CN" altLang="en-US"/>
        </a:p>
      </dgm:t>
    </dgm:pt>
    <dgm:pt modelId="{60A50671-1C98-4757-9E04-4D3DC72A39EE}" type="sibTrans" cxnId="{D9A3F27C-1C79-4B60-8C47-3F35E8212896}">
      <dgm:prSet/>
      <dgm:spPr/>
      <dgm:t>
        <a:bodyPr/>
        <a:lstStyle/>
        <a:p>
          <a:endParaRPr lang="zh-CN" altLang="en-US"/>
        </a:p>
      </dgm:t>
    </dgm:pt>
    <dgm:pt modelId="{CF7E5737-D4BD-4CCC-9DEC-A8083BF8C9CC}">
      <dgm:prSet phldrT="[文本]"/>
      <dgm:spPr/>
      <dgm:t>
        <a:bodyPr/>
        <a:lstStyle/>
        <a:p>
          <a:r>
            <a:rPr lang="zh-CN" altLang="en-US" dirty="0" smtClean="0"/>
            <a:t>安全认证机制</a:t>
          </a:r>
          <a:endParaRPr lang="zh-CN" altLang="en-US" dirty="0"/>
        </a:p>
      </dgm:t>
    </dgm:pt>
    <dgm:pt modelId="{8576187A-671F-471C-A036-9F11696E8AF1}" type="parTrans" cxnId="{F5695DD5-09FE-4C52-A22B-6464CFF22B17}">
      <dgm:prSet/>
      <dgm:spPr/>
      <dgm:t>
        <a:bodyPr/>
        <a:lstStyle/>
        <a:p>
          <a:endParaRPr lang="zh-CN" altLang="en-US"/>
        </a:p>
      </dgm:t>
    </dgm:pt>
    <dgm:pt modelId="{6E883018-35D3-4FE4-B3DB-7DEF6F70DCE1}" type="sibTrans" cxnId="{F5695DD5-09FE-4C52-A22B-6464CFF22B17}">
      <dgm:prSet/>
      <dgm:spPr/>
      <dgm:t>
        <a:bodyPr/>
        <a:lstStyle/>
        <a:p>
          <a:endParaRPr lang="zh-CN" altLang="en-US"/>
        </a:p>
      </dgm:t>
    </dgm:pt>
    <dgm:pt modelId="{C8C2DF25-EA94-4B32-A3C5-A0554FCF9C99}">
      <dgm:prSet phldrT="[文本]"/>
      <dgm:spPr/>
      <dgm:t>
        <a:bodyPr/>
        <a:lstStyle/>
        <a:p>
          <a:r>
            <a:rPr lang="zh-CN" altLang="en-US" dirty="0" smtClean="0"/>
            <a:t>实训</a:t>
          </a:r>
          <a:endParaRPr lang="zh-CN" altLang="en-US" dirty="0"/>
        </a:p>
      </dgm:t>
    </dgm:pt>
    <dgm:pt modelId="{0E65B8E2-9442-4B2B-8687-E2A280014994}" type="parTrans" cxnId="{9B3409C5-9AED-415E-98CC-C1DC41493F6F}">
      <dgm:prSet/>
      <dgm:spPr/>
      <dgm:t>
        <a:bodyPr/>
        <a:lstStyle/>
        <a:p>
          <a:endParaRPr lang="zh-CN" altLang="en-US"/>
        </a:p>
      </dgm:t>
    </dgm:pt>
    <dgm:pt modelId="{7EB21799-F573-45C3-B609-1204D708B68F}" type="sibTrans" cxnId="{9B3409C5-9AED-415E-98CC-C1DC41493F6F}">
      <dgm:prSet/>
      <dgm:spPr/>
      <dgm:t>
        <a:bodyPr/>
        <a:lstStyle/>
        <a:p>
          <a:endParaRPr lang="zh-CN" altLang="en-US"/>
        </a:p>
      </dgm:t>
    </dgm:pt>
    <dgm:pt modelId="{5A0F0EC3-3044-4D30-A0B6-3A0D928F3DB8}">
      <dgm:prSet phldrT="[文本]"/>
      <dgm:spPr/>
      <dgm:t>
        <a:bodyPr/>
        <a:lstStyle/>
        <a:p>
          <a:r>
            <a:rPr lang="zh-CN" altLang="en-US" dirty="0" smtClean="0"/>
            <a:t>小组汇报</a:t>
          </a:r>
          <a:endParaRPr lang="zh-CN" altLang="en-US" dirty="0"/>
        </a:p>
      </dgm:t>
    </dgm:pt>
    <dgm:pt modelId="{5EE278EC-8A8E-4488-BF9B-DC843E9D775D}" type="parTrans" cxnId="{1F0699C0-D4C9-48F7-A733-8A7FF1CA2DED}">
      <dgm:prSet/>
      <dgm:spPr/>
      <dgm:t>
        <a:bodyPr/>
        <a:lstStyle/>
        <a:p>
          <a:endParaRPr lang="zh-CN" altLang="en-US"/>
        </a:p>
      </dgm:t>
    </dgm:pt>
    <dgm:pt modelId="{93E48526-9EDB-4A7E-BD64-5E341154A30A}" type="sibTrans" cxnId="{1F0699C0-D4C9-48F7-A733-8A7FF1CA2DED}">
      <dgm:prSet/>
      <dgm:spPr/>
      <dgm:t>
        <a:bodyPr/>
        <a:lstStyle/>
        <a:p>
          <a:endParaRPr lang="zh-CN" altLang="en-US"/>
        </a:p>
      </dgm:t>
    </dgm:pt>
    <dgm:pt modelId="{3DCC8555-CAA1-488E-9BBC-C0E0B84E000F}">
      <dgm:prSet phldrT="[文本]"/>
      <dgm:spPr/>
      <dgm:t>
        <a:bodyPr/>
        <a:lstStyle/>
        <a:p>
          <a:r>
            <a:rPr lang="zh-CN" altLang="en-US" dirty="0" smtClean="0"/>
            <a:t>文档提交</a:t>
          </a:r>
          <a:endParaRPr lang="zh-CN" altLang="en-US" dirty="0"/>
        </a:p>
      </dgm:t>
    </dgm:pt>
    <dgm:pt modelId="{F62E6F93-FF39-461F-AC7A-B11D4F383184}" type="parTrans" cxnId="{DF494FE8-BB0F-498F-A42B-14DC8531E827}">
      <dgm:prSet/>
      <dgm:spPr/>
      <dgm:t>
        <a:bodyPr/>
        <a:lstStyle/>
        <a:p>
          <a:endParaRPr lang="zh-CN" altLang="en-US"/>
        </a:p>
      </dgm:t>
    </dgm:pt>
    <dgm:pt modelId="{17FB53B4-7E62-4CDE-8C30-2419B0D826AC}" type="sibTrans" cxnId="{DF494FE8-BB0F-498F-A42B-14DC8531E827}">
      <dgm:prSet/>
      <dgm:spPr/>
      <dgm:t>
        <a:bodyPr/>
        <a:lstStyle/>
        <a:p>
          <a:endParaRPr lang="zh-CN" altLang="en-US"/>
        </a:p>
      </dgm:t>
    </dgm:pt>
    <dgm:pt modelId="{34B754B8-8119-41C2-AF59-56B39BCB9CF6}" type="pres">
      <dgm:prSet presAssocID="{E7424CE5-F220-4600-BEC5-CB4CBF35E673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2D50EE2-E8BF-4BEB-94DC-7CBF04972EC4}" type="pres">
      <dgm:prSet presAssocID="{D478E4CC-7F14-4487-920D-7CFF252F9E8D}" presName="root" presStyleCnt="0">
        <dgm:presLayoutVars>
          <dgm:chMax/>
          <dgm:chPref/>
        </dgm:presLayoutVars>
      </dgm:prSet>
      <dgm:spPr/>
    </dgm:pt>
    <dgm:pt modelId="{F8954B77-97DA-462C-B7D8-186A56757BF8}" type="pres">
      <dgm:prSet presAssocID="{D478E4CC-7F14-4487-920D-7CFF252F9E8D}" presName="rootComposite" presStyleCnt="0">
        <dgm:presLayoutVars/>
      </dgm:prSet>
      <dgm:spPr/>
    </dgm:pt>
    <dgm:pt modelId="{8ECE0685-771E-4238-9A3C-5965143D9FD7}" type="pres">
      <dgm:prSet presAssocID="{D478E4CC-7F14-4487-920D-7CFF252F9E8D}" presName="ParentAccent" presStyleLbl="alignNode1" presStyleIdx="0" presStyleCnt="5"/>
      <dgm:spPr/>
    </dgm:pt>
    <dgm:pt modelId="{2FA03595-48F4-4621-AC59-54D4C1589893}" type="pres">
      <dgm:prSet presAssocID="{D478E4CC-7F14-4487-920D-7CFF252F9E8D}" presName="ParentSmallAccent" presStyleLbl="fgAcc1" presStyleIdx="0" presStyleCnt="5"/>
      <dgm:spPr/>
    </dgm:pt>
    <dgm:pt modelId="{3834AB09-5C39-463A-BA1E-C66EAD14DCB7}" type="pres">
      <dgm:prSet presAssocID="{D478E4CC-7F14-4487-920D-7CFF252F9E8D}" presName="Parent" presStyleLbl="revTx" presStyleIdx="0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8E6905-A0B7-4D3B-A8E3-D08177DCD514}" type="pres">
      <dgm:prSet presAssocID="{D478E4CC-7F14-4487-920D-7CFF252F9E8D}" presName="childShape" presStyleCnt="0">
        <dgm:presLayoutVars>
          <dgm:chMax val="0"/>
          <dgm:chPref val="0"/>
        </dgm:presLayoutVars>
      </dgm:prSet>
      <dgm:spPr/>
    </dgm:pt>
    <dgm:pt modelId="{3D9A4CE0-22CE-4756-B2E3-03C3E06F2914}" type="pres">
      <dgm:prSet presAssocID="{642EB5E7-E431-433E-9824-03DC46372D46}" presName="childComposite" presStyleCnt="0">
        <dgm:presLayoutVars>
          <dgm:chMax val="0"/>
          <dgm:chPref val="0"/>
        </dgm:presLayoutVars>
      </dgm:prSet>
      <dgm:spPr/>
    </dgm:pt>
    <dgm:pt modelId="{557CDAE4-9689-4E93-861F-CFE491D2134A}" type="pres">
      <dgm:prSet presAssocID="{642EB5E7-E431-433E-9824-03DC46372D46}" presName="ChildAccent" presStyleLbl="solidFgAcc1" presStyleIdx="0" presStyleCnt="49"/>
      <dgm:spPr/>
    </dgm:pt>
    <dgm:pt modelId="{2640EE67-B48D-40E6-9D36-11BBE153C5CD}" type="pres">
      <dgm:prSet presAssocID="{642EB5E7-E431-433E-9824-03DC46372D46}" presName="Child" presStyleLbl="revTx" presStyleIdx="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D4304-5AB4-4AD1-A9F7-8DFC26660045}" type="pres">
      <dgm:prSet presAssocID="{D8D33AAA-B1E2-4FD0-80F7-0854C1066353}" presName="childComposite" presStyleCnt="0">
        <dgm:presLayoutVars>
          <dgm:chMax val="0"/>
          <dgm:chPref val="0"/>
        </dgm:presLayoutVars>
      </dgm:prSet>
      <dgm:spPr/>
    </dgm:pt>
    <dgm:pt modelId="{2DCAFCE8-B7DA-49AA-97C3-27CA5978C579}" type="pres">
      <dgm:prSet presAssocID="{D8D33AAA-B1E2-4FD0-80F7-0854C1066353}" presName="ChildAccent" presStyleLbl="solidFgAcc1" presStyleIdx="1" presStyleCnt="49"/>
      <dgm:spPr/>
    </dgm:pt>
    <dgm:pt modelId="{F324BF06-60C2-4F7E-BCEB-B0D89419EAFF}" type="pres">
      <dgm:prSet presAssocID="{D8D33AAA-B1E2-4FD0-80F7-0854C1066353}" presName="Child" presStyleLbl="revTx" presStyleIdx="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91145-F66C-41D1-9C04-528824DE7F0B}" type="pres">
      <dgm:prSet presAssocID="{25E38E22-6832-4AF5-B970-FDE00DF99309}" presName="childComposite" presStyleCnt="0">
        <dgm:presLayoutVars>
          <dgm:chMax val="0"/>
          <dgm:chPref val="0"/>
        </dgm:presLayoutVars>
      </dgm:prSet>
      <dgm:spPr/>
    </dgm:pt>
    <dgm:pt modelId="{11A54288-520E-48B1-B702-B4C40C219292}" type="pres">
      <dgm:prSet presAssocID="{25E38E22-6832-4AF5-B970-FDE00DF99309}" presName="ChildAccent" presStyleLbl="solidFgAcc1" presStyleIdx="2" presStyleCnt="49"/>
      <dgm:spPr/>
    </dgm:pt>
    <dgm:pt modelId="{65745AA2-5522-447D-8C8A-6DBB160FAA0B}" type="pres">
      <dgm:prSet presAssocID="{25E38E22-6832-4AF5-B970-FDE00DF99309}" presName="Child" presStyleLbl="revTx" presStyleIdx="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EA72A9-578C-450C-B7CB-3B2DF08B8DB6}" type="pres">
      <dgm:prSet presAssocID="{5F56A359-0C3E-44BA-A084-223899ED2498}" presName="childComposite" presStyleCnt="0">
        <dgm:presLayoutVars>
          <dgm:chMax val="0"/>
          <dgm:chPref val="0"/>
        </dgm:presLayoutVars>
      </dgm:prSet>
      <dgm:spPr/>
    </dgm:pt>
    <dgm:pt modelId="{BCC57A26-0D41-4DC1-8A70-E60A07331D6E}" type="pres">
      <dgm:prSet presAssocID="{5F56A359-0C3E-44BA-A084-223899ED2498}" presName="ChildAccent" presStyleLbl="solidFgAcc1" presStyleIdx="3" presStyleCnt="49"/>
      <dgm:spPr/>
    </dgm:pt>
    <dgm:pt modelId="{A9318253-3B3D-4741-89F2-C17C0602B113}" type="pres">
      <dgm:prSet presAssocID="{5F56A359-0C3E-44BA-A084-223899ED2498}" presName="Child" presStyleLbl="revTx" presStyleIdx="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36E0D9-F5E4-455A-AFD1-11A531DB66DC}" type="pres">
      <dgm:prSet presAssocID="{D1F171CD-A534-4A97-955F-10FE03F5B354}" presName="childComposite" presStyleCnt="0">
        <dgm:presLayoutVars>
          <dgm:chMax val="0"/>
          <dgm:chPref val="0"/>
        </dgm:presLayoutVars>
      </dgm:prSet>
      <dgm:spPr/>
    </dgm:pt>
    <dgm:pt modelId="{CCF50152-7596-4223-9F36-D12F8713E6A2}" type="pres">
      <dgm:prSet presAssocID="{D1F171CD-A534-4A97-955F-10FE03F5B354}" presName="ChildAccent" presStyleLbl="solidFgAcc1" presStyleIdx="4" presStyleCnt="49"/>
      <dgm:spPr/>
    </dgm:pt>
    <dgm:pt modelId="{28D70F6F-3BC6-42F5-9A89-A231C0A31E14}" type="pres">
      <dgm:prSet presAssocID="{D1F171CD-A534-4A97-955F-10FE03F5B354}" presName="Child" presStyleLbl="revTx" presStyleIdx="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008C3E-82E8-4DA2-943E-92917203A818}" type="pres">
      <dgm:prSet presAssocID="{EFADF04C-98A7-4714-93A8-8DC689DF6F2E}" presName="childComposite" presStyleCnt="0">
        <dgm:presLayoutVars>
          <dgm:chMax val="0"/>
          <dgm:chPref val="0"/>
        </dgm:presLayoutVars>
      </dgm:prSet>
      <dgm:spPr/>
    </dgm:pt>
    <dgm:pt modelId="{5A3D0719-BFAE-4BF4-B852-FFFEDD486C02}" type="pres">
      <dgm:prSet presAssocID="{EFADF04C-98A7-4714-93A8-8DC689DF6F2E}" presName="ChildAccent" presStyleLbl="solidFgAcc1" presStyleIdx="5" presStyleCnt="49"/>
      <dgm:spPr/>
    </dgm:pt>
    <dgm:pt modelId="{0476C256-7409-4AA2-9830-F4D2B80A18E9}" type="pres">
      <dgm:prSet presAssocID="{EFADF04C-98A7-4714-93A8-8DC689DF6F2E}" presName="Child" presStyleLbl="revTx" presStyleIdx="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0037E5-7D09-43A5-88E4-0666F130619C}" type="pres">
      <dgm:prSet presAssocID="{9D897171-8A1E-4B4A-A011-46BAC7A34E8A}" presName="childComposite" presStyleCnt="0">
        <dgm:presLayoutVars>
          <dgm:chMax val="0"/>
          <dgm:chPref val="0"/>
        </dgm:presLayoutVars>
      </dgm:prSet>
      <dgm:spPr/>
    </dgm:pt>
    <dgm:pt modelId="{73B83CA1-8627-4F8B-BCC0-1478E726557E}" type="pres">
      <dgm:prSet presAssocID="{9D897171-8A1E-4B4A-A011-46BAC7A34E8A}" presName="ChildAccent" presStyleLbl="solidFgAcc1" presStyleIdx="6" presStyleCnt="49"/>
      <dgm:spPr/>
    </dgm:pt>
    <dgm:pt modelId="{BC7AAC3B-34D9-43E4-99BB-623EB7D3C31B}" type="pres">
      <dgm:prSet presAssocID="{9D897171-8A1E-4B4A-A011-46BAC7A34E8A}" presName="Child" presStyleLbl="revTx" presStyleIdx="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989A43-361A-4155-A0BD-10F281AEB9FB}" type="pres">
      <dgm:prSet presAssocID="{1669AD61-C521-4052-9BB3-33A91B258134}" presName="childComposite" presStyleCnt="0">
        <dgm:presLayoutVars>
          <dgm:chMax val="0"/>
          <dgm:chPref val="0"/>
        </dgm:presLayoutVars>
      </dgm:prSet>
      <dgm:spPr/>
    </dgm:pt>
    <dgm:pt modelId="{8FA45930-1B9C-4FE9-9C6D-41957A1F2D95}" type="pres">
      <dgm:prSet presAssocID="{1669AD61-C521-4052-9BB3-33A91B258134}" presName="ChildAccent" presStyleLbl="solidFgAcc1" presStyleIdx="7" presStyleCnt="49"/>
      <dgm:spPr/>
    </dgm:pt>
    <dgm:pt modelId="{0CF3E0A4-AF27-412E-88D8-68D411823ABE}" type="pres">
      <dgm:prSet presAssocID="{1669AD61-C521-4052-9BB3-33A91B258134}" presName="Child" presStyleLbl="revTx" presStyleIdx="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4FBDE-04BE-43B8-B829-5079F2092FE6}" type="pres">
      <dgm:prSet presAssocID="{8F88F6EA-7558-4BA1-BDCC-6190209FF0ED}" presName="childComposite" presStyleCnt="0">
        <dgm:presLayoutVars>
          <dgm:chMax val="0"/>
          <dgm:chPref val="0"/>
        </dgm:presLayoutVars>
      </dgm:prSet>
      <dgm:spPr/>
    </dgm:pt>
    <dgm:pt modelId="{24049D48-2BF7-44F1-A32D-D19F42639DEE}" type="pres">
      <dgm:prSet presAssocID="{8F88F6EA-7558-4BA1-BDCC-6190209FF0ED}" presName="ChildAccent" presStyleLbl="solidFgAcc1" presStyleIdx="8" presStyleCnt="49"/>
      <dgm:spPr/>
    </dgm:pt>
    <dgm:pt modelId="{BB4EAEF8-09A7-43EE-9591-14C0F83DD72C}" type="pres">
      <dgm:prSet presAssocID="{8F88F6EA-7558-4BA1-BDCC-6190209FF0ED}" presName="Child" presStyleLbl="revTx" presStyleIdx="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92F9B5-2784-4D0B-9C39-F99E59250526}" type="pres">
      <dgm:prSet presAssocID="{EAA44834-8B95-45FA-9C0B-483FA1AAC30E}" presName="childComposite" presStyleCnt="0">
        <dgm:presLayoutVars>
          <dgm:chMax val="0"/>
          <dgm:chPref val="0"/>
        </dgm:presLayoutVars>
      </dgm:prSet>
      <dgm:spPr/>
    </dgm:pt>
    <dgm:pt modelId="{4C5BDB7D-7419-4A5F-A3DB-A26512B81F8E}" type="pres">
      <dgm:prSet presAssocID="{EAA44834-8B95-45FA-9C0B-483FA1AAC30E}" presName="ChildAccent" presStyleLbl="solidFgAcc1" presStyleIdx="9" presStyleCnt="49"/>
      <dgm:spPr/>
    </dgm:pt>
    <dgm:pt modelId="{D3CC7037-4BC9-463C-BD60-A0EB8C148020}" type="pres">
      <dgm:prSet presAssocID="{EAA44834-8B95-45FA-9C0B-483FA1AAC30E}" presName="Child" presStyleLbl="revTx" presStyleIdx="1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8D831-26BD-4DC4-B238-7250ECD51D8D}" type="pres">
      <dgm:prSet presAssocID="{13BB701C-937A-408D-9DC3-ED9CD4831DD3}" presName="childComposite" presStyleCnt="0">
        <dgm:presLayoutVars>
          <dgm:chMax val="0"/>
          <dgm:chPref val="0"/>
        </dgm:presLayoutVars>
      </dgm:prSet>
      <dgm:spPr/>
    </dgm:pt>
    <dgm:pt modelId="{35433909-CFD4-4690-A54B-1CE61A1D0955}" type="pres">
      <dgm:prSet presAssocID="{13BB701C-937A-408D-9DC3-ED9CD4831DD3}" presName="ChildAccent" presStyleLbl="solidFgAcc1" presStyleIdx="10" presStyleCnt="49"/>
      <dgm:spPr/>
    </dgm:pt>
    <dgm:pt modelId="{BF8E9E8F-7DBA-4DEC-93F5-82172FA646F4}" type="pres">
      <dgm:prSet presAssocID="{13BB701C-937A-408D-9DC3-ED9CD4831DD3}" presName="Child" presStyleLbl="revTx" presStyleIdx="1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BADE2A-C2AD-4A60-BBFF-BFF088C9B67A}" type="pres">
      <dgm:prSet presAssocID="{5FCF1B0D-F591-41C1-8118-455A3D70FD9B}" presName="childComposite" presStyleCnt="0">
        <dgm:presLayoutVars>
          <dgm:chMax val="0"/>
          <dgm:chPref val="0"/>
        </dgm:presLayoutVars>
      </dgm:prSet>
      <dgm:spPr/>
    </dgm:pt>
    <dgm:pt modelId="{8B99E2BE-9F33-4FFE-AA40-9CF3188E0E06}" type="pres">
      <dgm:prSet presAssocID="{5FCF1B0D-F591-41C1-8118-455A3D70FD9B}" presName="ChildAccent" presStyleLbl="solidFgAcc1" presStyleIdx="11" presStyleCnt="49"/>
      <dgm:spPr/>
    </dgm:pt>
    <dgm:pt modelId="{58BA45F5-7205-42C3-B2DA-C00C2A32F745}" type="pres">
      <dgm:prSet presAssocID="{5FCF1B0D-F591-41C1-8118-455A3D70FD9B}" presName="Child" presStyleLbl="revTx" presStyleIdx="1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F6781C-A2A5-44C1-ADE9-411533F399EA}" type="pres">
      <dgm:prSet presAssocID="{70986A23-4F3A-42C1-AB03-59F3667930ED}" presName="childComposite" presStyleCnt="0">
        <dgm:presLayoutVars>
          <dgm:chMax val="0"/>
          <dgm:chPref val="0"/>
        </dgm:presLayoutVars>
      </dgm:prSet>
      <dgm:spPr/>
    </dgm:pt>
    <dgm:pt modelId="{EEF5871B-EE30-4BD4-9569-36AE1775AB1C}" type="pres">
      <dgm:prSet presAssocID="{70986A23-4F3A-42C1-AB03-59F3667930ED}" presName="ChildAccent" presStyleLbl="solidFgAcc1" presStyleIdx="12" presStyleCnt="49"/>
      <dgm:spPr/>
    </dgm:pt>
    <dgm:pt modelId="{B89241F7-7725-4151-966D-8EEBC77D37CA}" type="pres">
      <dgm:prSet presAssocID="{70986A23-4F3A-42C1-AB03-59F3667930ED}" presName="Child" presStyleLbl="revTx" presStyleIdx="1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234D90-4EA5-481B-B027-F40670DFC792}" type="pres">
      <dgm:prSet presAssocID="{6FCE945C-8AFE-4514-B34E-85053979B26A}" presName="root" presStyleCnt="0">
        <dgm:presLayoutVars>
          <dgm:chMax/>
          <dgm:chPref/>
        </dgm:presLayoutVars>
      </dgm:prSet>
      <dgm:spPr/>
    </dgm:pt>
    <dgm:pt modelId="{2CBC80EC-D4F1-4733-9F0B-DDEEA683D2FE}" type="pres">
      <dgm:prSet presAssocID="{6FCE945C-8AFE-4514-B34E-85053979B26A}" presName="rootComposite" presStyleCnt="0">
        <dgm:presLayoutVars/>
      </dgm:prSet>
      <dgm:spPr/>
    </dgm:pt>
    <dgm:pt modelId="{AEEF6E09-5013-4741-9548-75FA16EAAD23}" type="pres">
      <dgm:prSet presAssocID="{6FCE945C-8AFE-4514-B34E-85053979B26A}" presName="ParentAccent" presStyleLbl="alignNode1" presStyleIdx="1" presStyleCnt="5"/>
      <dgm:spPr/>
    </dgm:pt>
    <dgm:pt modelId="{E5151DBD-16CA-44DC-B77B-AD7872603A0B}" type="pres">
      <dgm:prSet presAssocID="{6FCE945C-8AFE-4514-B34E-85053979B26A}" presName="ParentSmallAccent" presStyleLbl="fgAcc1" presStyleIdx="1" presStyleCnt="5"/>
      <dgm:spPr/>
    </dgm:pt>
    <dgm:pt modelId="{1BA5F79D-8AED-4E38-AD6B-BE4082FB0001}" type="pres">
      <dgm:prSet presAssocID="{6FCE945C-8AFE-4514-B34E-85053979B26A}" presName="Parent" presStyleLbl="revTx" presStyleIdx="14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0594F7-9C53-4A5E-9AEE-9C1D2F8EF2F7}" type="pres">
      <dgm:prSet presAssocID="{6FCE945C-8AFE-4514-B34E-85053979B26A}" presName="childShape" presStyleCnt="0">
        <dgm:presLayoutVars>
          <dgm:chMax val="0"/>
          <dgm:chPref val="0"/>
        </dgm:presLayoutVars>
      </dgm:prSet>
      <dgm:spPr/>
    </dgm:pt>
    <dgm:pt modelId="{DE98F1B2-3941-4165-9057-CE5497062A1A}" type="pres">
      <dgm:prSet presAssocID="{54828FB1-009B-4CDF-A1C8-6EE4A8720E14}" presName="childComposite" presStyleCnt="0">
        <dgm:presLayoutVars>
          <dgm:chMax val="0"/>
          <dgm:chPref val="0"/>
        </dgm:presLayoutVars>
      </dgm:prSet>
      <dgm:spPr/>
    </dgm:pt>
    <dgm:pt modelId="{CD170198-DFD9-4BAB-925E-30A6C4149ED7}" type="pres">
      <dgm:prSet presAssocID="{54828FB1-009B-4CDF-A1C8-6EE4A8720E14}" presName="ChildAccent" presStyleLbl="solidFgAcc1" presStyleIdx="13" presStyleCnt="49"/>
      <dgm:spPr/>
    </dgm:pt>
    <dgm:pt modelId="{261BB33E-396A-43B7-A926-780A455DCA6F}" type="pres">
      <dgm:prSet presAssocID="{54828FB1-009B-4CDF-A1C8-6EE4A8720E14}" presName="Child" presStyleLbl="revTx" presStyleIdx="1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7CDAE-105A-452D-A043-B5F703C5E65C}" type="pres">
      <dgm:prSet presAssocID="{A9A53B0A-D0F5-435A-89B2-C5C7E8860C5C}" presName="childComposite" presStyleCnt="0">
        <dgm:presLayoutVars>
          <dgm:chMax val="0"/>
          <dgm:chPref val="0"/>
        </dgm:presLayoutVars>
      </dgm:prSet>
      <dgm:spPr/>
    </dgm:pt>
    <dgm:pt modelId="{DCCD14A6-2744-471A-A569-D91DA1D044A5}" type="pres">
      <dgm:prSet presAssocID="{A9A53B0A-D0F5-435A-89B2-C5C7E8860C5C}" presName="ChildAccent" presStyleLbl="solidFgAcc1" presStyleIdx="14" presStyleCnt="49"/>
      <dgm:spPr/>
    </dgm:pt>
    <dgm:pt modelId="{A6BF0864-A169-4ADE-BB80-87338D7AAE00}" type="pres">
      <dgm:prSet presAssocID="{A9A53B0A-D0F5-435A-89B2-C5C7E8860C5C}" presName="Child" presStyleLbl="revTx" presStyleIdx="1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990D9C-709B-44B8-B6C5-A4E1CF6410A7}" type="pres">
      <dgm:prSet presAssocID="{75A72B69-F4D8-48A6-8226-7DE5546798B5}" presName="childComposite" presStyleCnt="0">
        <dgm:presLayoutVars>
          <dgm:chMax val="0"/>
          <dgm:chPref val="0"/>
        </dgm:presLayoutVars>
      </dgm:prSet>
      <dgm:spPr/>
    </dgm:pt>
    <dgm:pt modelId="{581E1707-6694-40CF-9612-0523681E3639}" type="pres">
      <dgm:prSet presAssocID="{75A72B69-F4D8-48A6-8226-7DE5546798B5}" presName="ChildAccent" presStyleLbl="solidFgAcc1" presStyleIdx="15" presStyleCnt="49"/>
      <dgm:spPr/>
    </dgm:pt>
    <dgm:pt modelId="{E8E91049-B364-474B-9271-5474BC451EAD}" type="pres">
      <dgm:prSet presAssocID="{75A72B69-F4D8-48A6-8226-7DE5546798B5}" presName="Child" presStyleLbl="revTx" presStyleIdx="1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7C05C7-4B4F-4632-A5A8-6A1B39BC33ED}" type="pres">
      <dgm:prSet presAssocID="{DC183771-EB64-498A-89C9-2BEFC3593FCB}" presName="childComposite" presStyleCnt="0">
        <dgm:presLayoutVars>
          <dgm:chMax val="0"/>
          <dgm:chPref val="0"/>
        </dgm:presLayoutVars>
      </dgm:prSet>
      <dgm:spPr/>
    </dgm:pt>
    <dgm:pt modelId="{53318490-84D4-4709-AA7E-C08A378366DB}" type="pres">
      <dgm:prSet presAssocID="{DC183771-EB64-498A-89C9-2BEFC3593FCB}" presName="ChildAccent" presStyleLbl="solidFgAcc1" presStyleIdx="16" presStyleCnt="49"/>
      <dgm:spPr/>
    </dgm:pt>
    <dgm:pt modelId="{D0CF52DF-9B10-4A5E-A12E-221555CC8C55}" type="pres">
      <dgm:prSet presAssocID="{DC183771-EB64-498A-89C9-2BEFC3593FCB}" presName="Child" presStyleLbl="revTx" presStyleIdx="1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B8227E-3480-4441-BFE7-9C3D15F6907B}" type="pres">
      <dgm:prSet presAssocID="{8127F9F9-885C-44AF-BE17-F43DBE41661E}" presName="childComposite" presStyleCnt="0">
        <dgm:presLayoutVars>
          <dgm:chMax val="0"/>
          <dgm:chPref val="0"/>
        </dgm:presLayoutVars>
      </dgm:prSet>
      <dgm:spPr/>
    </dgm:pt>
    <dgm:pt modelId="{146232C9-D64F-4F07-9DF5-54F2737FB326}" type="pres">
      <dgm:prSet presAssocID="{8127F9F9-885C-44AF-BE17-F43DBE41661E}" presName="ChildAccent" presStyleLbl="solidFgAcc1" presStyleIdx="17" presStyleCnt="49"/>
      <dgm:spPr/>
    </dgm:pt>
    <dgm:pt modelId="{92B268F0-8386-4DDC-9598-36D4CF8C707C}" type="pres">
      <dgm:prSet presAssocID="{8127F9F9-885C-44AF-BE17-F43DBE41661E}" presName="Child" presStyleLbl="revTx" presStyleIdx="1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2DDCF-2B7F-4742-91A5-640FA1F9B92A}" type="pres">
      <dgm:prSet presAssocID="{CCA0222F-A7FE-4861-B276-CBB7ACD3AE92}" presName="childComposite" presStyleCnt="0">
        <dgm:presLayoutVars>
          <dgm:chMax val="0"/>
          <dgm:chPref val="0"/>
        </dgm:presLayoutVars>
      </dgm:prSet>
      <dgm:spPr/>
    </dgm:pt>
    <dgm:pt modelId="{D47E4F04-5945-4EF4-8871-E0085877E3C1}" type="pres">
      <dgm:prSet presAssocID="{CCA0222F-A7FE-4861-B276-CBB7ACD3AE92}" presName="ChildAccent" presStyleLbl="solidFgAcc1" presStyleIdx="18" presStyleCnt="49"/>
      <dgm:spPr/>
    </dgm:pt>
    <dgm:pt modelId="{90D7CC20-C87D-4D7F-8B16-8D1C4B983CC1}" type="pres">
      <dgm:prSet presAssocID="{CCA0222F-A7FE-4861-B276-CBB7ACD3AE92}" presName="Child" presStyleLbl="revTx" presStyleIdx="2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D889A8-EDB5-4937-BF7E-627F31B5DA1E}" type="pres">
      <dgm:prSet presAssocID="{CBF3EC1B-B89C-4BEC-9C4B-C82CE59584A5}" presName="childComposite" presStyleCnt="0">
        <dgm:presLayoutVars>
          <dgm:chMax val="0"/>
          <dgm:chPref val="0"/>
        </dgm:presLayoutVars>
      </dgm:prSet>
      <dgm:spPr/>
    </dgm:pt>
    <dgm:pt modelId="{87BA4B2A-90A2-4549-B7FA-92396D3F6DBB}" type="pres">
      <dgm:prSet presAssocID="{CBF3EC1B-B89C-4BEC-9C4B-C82CE59584A5}" presName="ChildAccent" presStyleLbl="solidFgAcc1" presStyleIdx="19" presStyleCnt="49"/>
      <dgm:spPr/>
    </dgm:pt>
    <dgm:pt modelId="{54BA8B7E-1D67-4027-AF62-EDE7DC97EABE}" type="pres">
      <dgm:prSet presAssocID="{CBF3EC1B-B89C-4BEC-9C4B-C82CE59584A5}" presName="Child" presStyleLbl="revTx" presStyleIdx="2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95C280-C118-4BA5-AC9B-59F72B6FECC0}" type="pres">
      <dgm:prSet presAssocID="{D5141020-90B6-40BE-B866-07B45996733B}" presName="childComposite" presStyleCnt="0">
        <dgm:presLayoutVars>
          <dgm:chMax val="0"/>
          <dgm:chPref val="0"/>
        </dgm:presLayoutVars>
      </dgm:prSet>
      <dgm:spPr/>
    </dgm:pt>
    <dgm:pt modelId="{6DDBBD0A-0D7C-4143-9824-FF1D6095B6BB}" type="pres">
      <dgm:prSet presAssocID="{D5141020-90B6-40BE-B866-07B45996733B}" presName="ChildAccent" presStyleLbl="solidFgAcc1" presStyleIdx="20" presStyleCnt="49"/>
      <dgm:spPr/>
    </dgm:pt>
    <dgm:pt modelId="{75237392-9AF6-49EA-AB6E-4A8974D39B3A}" type="pres">
      <dgm:prSet presAssocID="{D5141020-90B6-40BE-B866-07B45996733B}" presName="Child" presStyleLbl="revTx" presStyleIdx="2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C6A5D8-83A6-435E-AC46-550F88D6AAB2}" type="pres">
      <dgm:prSet presAssocID="{7B7BA1DE-0399-4861-865D-79B9C6F6972B}" presName="root" presStyleCnt="0">
        <dgm:presLayoutVars>
          <dgm:chMax/>
          <dgm:chPref/>
        </dgm:presLayoutVars>
      </dgm:prSet>
      <dgm:spPr/>
    </dgm:pt>
    <dgm:pt modelId="{05574F20-84E9-4ED4-9C33-636F1EB7F8D2}" type="pres">
      <dgm:prSet presAssocID="{7B7BA1DE-0399-4861-865D-79B9C6F6972B}" presName="rootComposite" presStyleCnt="0">
        <dgm:presLayoutVars/>
      </dgm:prSet>
      <dgm:spPr/>
    </dgm:pt>
    <dgm:pt modelId="{E3F73F0B-97CD-4428-8466-06C9EB9FF09F}" type="pres">
      <dgm:prSet presAssocID="{7B7BA1DE-0399-4861-865D-79B9C6F6972B}" presName="ParentAccent" presStyleLbl="alignNode1" presStyleIdx="2" presStyleCnt="5"/>
      <dgm:spPr/>
    </dgm:pt>
    <dgm:pt modelId="{F1AC247D-9067-46EF-B414-A1620CA27B54}" type="pres">
      <dgm:prSet presAssocID="{7B7BA1DE-0399-4861-865D-79B9C6F6972B}" presName="ParentSmallAccent" presStyleLbl="fgAcc1" presStyleIdx="2" presStyleCnt="5"/>
      <dgm:spPr/>
    </dgm:pt>
    <dgm:pt modelId="{9271978A-0352-4D25-BC11-9C0262612BBC}" type="pres">
      <dgm:prSet presAssocID="{7B7BA1DE-0399-4861-865D-79B9C6F6972B}" presName="Parent" presStyleLbl="revTx" presStyleIdx="23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8E58B2-943D-4A1F-BD99-6B62D83CF887}" type="pres">
      <dgm:prSet presAssocID="{7B7BA1DE-0399-4861-865D-79B9C6F6972B}" presName="childShape" presStyleCnt="0">
        <dgm:presLayoutVars>
          <dgm:chMax val="0"/>
          <dgm:chPref val="0"/>
        </dgm:presLayoutVars>
      </dgm:prSet>
      <dgm:spPr/>
    </dgm:pt>
    <dgm:pt modelId="{49C8F4D6-519D-41E6-92AF-C1C3265B7300}" type="pres">
      <dgm:prSet presAssocID="{231C71E9-9935-46E7-B28C-DA1F4E3DDE6C}" presName="childComposite" presStyleCnt="0">
        <dgm:presLayoutVars>
          <dgm:chMax val="0"/>
          <dgm:chPref val="0"/>
        </dgm:presLayoutVars>
      </dgm:prSet>
      <dgm:spPr/>
    </dgm:pt>
    <dgm:pt modelId="{814AEF0F-7162-42AB-8420-1768B777A956}" type="pres">
      <dgm:prSet presAssocID="{231C71E9-9935-46E7-B28C-DA1F4E3DDE6C}" presName="ChildAccent" presStyleLbl="solidFgAcc1" presStyleIdx="21" presStyleCnt="49"/>
      <dgm:spPr/>
    </dgm:pt>
    <dgm:pt modelId="{051A005F-E5DF-4315-A899-D174B86B5AAF}" type="pres">
      <dgm:prSet presAssocID="{231C71E9-9935-46E7-B28C-DA1F4E3DDE6C}" presName="Child" presStyleLbl="revTx" presStyleIdx="2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C1ACB2-38E0-4203-B59E-2F57BB587485}" type="pres">
      <dgm:prSet presAssocID="{1EFCC07A-0E7D-4705-8B61-7F27E17141D5}" presName="childComposite" presStyleCnt="0">
        <dgm:presLayoutVars>
          <dgm:chMax val="0"/>
          <dgm:chPref val="0"/>
        </dgm:presLayoutVars>
      </dgm:prSet>
      <dgm:spPr/>
    </dgm:pt>
    <dgm:pt modelId="{B395B91A-4DAD-441F-8986-5116FE6CCDED}" type="pres">
      <dgm:prSet presAssocID="{1EFCC07A-0E7D-4705-8B61-7F27E17141D5}" presName="ChildAccent" presStyleLbl="solidFgAcc1" presStyleIdx="22" presStyleCnt="49"/>
      <dgm:spPr/>
    </dgm:pt>
    <dgm:pt modelId="{317EA672-BA83-46C3-8D1A-BDCE1323DDD9}" type="pres">
      <dgm:prSet presAssocID="{1EFCC07A-0E7D-4705-8B61-7F27E17141D5}" presName="Child" presStyleLbl="revTx" presStyleIdx="2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56B8BF-7A25-4B41-BE90-9D9D8C3CBEE3}" type="pres">
      <dgm:prSet presAssocID="{DC765FE4-A659-4BAA-92EB-A158F5133956}" presName="childComposite" presStyleCnt="0">
        <dgm:presLayoutVars>
          <dgm:chMax val="0"/>
          <dgm:chPref val="0"/>
        </dgm:presLayoutVars>
      </dgm:prSet>
      <dgm:spPr/>
    </dgm:pt>
    <dgm:pt modelId="{EFA6CFEB-456A-40AC-9AE5-AA3E2C47094F}" type="pres">
      <dgm:prSet presAssocID="{DC765FE4-A659-4BAA-92EB-A158F5133956}" presName="ChildAccent" presStyleLbl="solidFgAcc1" presStyleIdx="23" presStyleCnt="49"/>
      <dgm:spPr/>
    </dgm:pt>
    <dgm:pt modelId="{554859F4-4BAE-4711-9E29-3393CF3D04D7}" type="pres">
      <dgm:prSet presAssocID="{DC765FE4-A659-4BAA-92EB-A158F5133956}" presName="Child" presStyleLbl="revTx" presStyleIdx="2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B7E32E-C70F-4952-B928-0A8CC5145AF0}" type="pres">
      <dgm:prSet presAssocID="{D601F565-7D2D-4407-BB85-43954082E8DA}" presName="childComposite" presStyleCnt="0">
        <dgm:presLayoutVars>
          <dgm:chMax val="0"/>
          <dgm:chPref val="0"/>
        </dgm:presLayoutVars>
      </dgm:prSet>
      <dgm:spPr/>
    </dgm:pt>
    <dgm:pt modelId="{66F66175-4EFA-4420-B872-71D501AD5057}" type="pres">
      <dgm:prSet presAssocID="{D601F565-7D2D-4407-BB85-43954082E8DA}" presName="ChildAccent" presStyleLbl="solidFgAcc1" presStyleIdx="24" presStyleCnt="49"/>
      <dgm:spPr/>
    </dgm:pt>
    <dgm:pt modelId="{1BCD08AA-DA0B-4EC7-B631-3EB214E44CE6}" type="pres">
      <dgm:prSet presAssocID="{D601F565-7D2D-4407-BB85-43954082E8DA}" presName="Child" presStyleLbl="revTx" presStyleIdx="2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04BADF-82A4-464E-B05C-73C8EAC4804C}" type="pres">
      <dgm:prSet presAssocID="{A446BDFD-B0B7-41CE-92CB-F2D01134D481}" presName="childComposite" presStyleCnt="0">
        <dgm:presLayoutVars>
          <dgm:chMax val="0"/>
          <dgm:chPref val="0"/>
        </dgm:presLayoutVars>
      </dgm:prSet>
      <dgm:spPr/>
    </dgm:pt>
    <dgm:pt modelId="{A514BA95-9DF8-4197-8C2F-864C10CA6F85}" type="pres">
      <dgm:prSet presAssocID="{A446BDFD-B0B7-41CE-92CB-F2D01134D481}" presName="ChildAccent" presStyleLbl="solidFgAcc1" presStyleIdx="25" presStyleCnt="49"/>
      <dgm:spPr/>
    </dgm:pt>
    <dgm:pt modelId="{2A2436DE-0B7C-4A49-8C23-22DBDE61D232}" type="pres">
      <dgm:prSet presAssocID="{A446BDFD-B0B7-41CE-92CB-F2D01134D481}" presName="Child" presStyleLbl="revTx" presStyleIdx="2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58F404-097A-4551-8DA7-908CAC2F6305}" type="pres">
      <dgm:prSet presAssocID="{B70A339D-4469-43CB-9AEA-9ACB06E4B760}" presName="childComposite" presStyleCnt="0">
        <dgm:presLayoutVars>
          <dgm:chMax val="0"/>
          <dgm:chPref val="0"/>
        </dgm:presLayoutVars>
      </dgm:prSet>
      <dgm:spPr/>
    </dgm:pt>
    <dgm:pt modelId="{4C211BA8-E197-46A2-A0B6-25C69619A3C1}" type="pres">
      <dgm:prSet presAssocID="{B70A339D-4469-43CB-9AEA-9ACB06E4B760}" presName="ChildAccent" presStyleLbl="solidFgAcc1" presStyleIdx="26" presStyleCnt="49"/>
      <dgm:spPr/>
    </dgm:pt>
    <dgm:pt modelId="{463BD8BE-2B34-4AEE-80DF-6DEB17CC0F4C}" type="pres">
      <dgm:prSet presAssocID="{B70A339D-4469-43CB-9AEA-9ACB06E4B760}" presName="Child" presStyleLbl="revTx" presStyleIdx="2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D6B01B-840F-4645-A74C-2A2755FB92E5}" type="pres">
      <dgm:prSet presAssocID="{CF2519B7-7A7C-4C1E-A482-ABAC9E3E8FD5}" presName="childComposite" presStyleCnt="0">
        <dgm:presLayoutVars>
          <dgm:chMax val="0"/>
          <dgm:chPref val="0"/>
        </dgm:presLayoutVars>
      </dgm:prSet>
      <dgm:spPr/>
    </dgm:pt>
    <dgm:pt modelId="{EE3535A6-2B4E-428D-A173-47ED8F3D61D4}" type="pres">
      <dgm:prSet presAssocID="{CF2519B7-7A7C-4C1E-A482-ABAC9E3E8FD5}" presName="ChildAccent" presStyleLbl="solidFgAcc1" presStyleIdx="27" presStyleCnt="49"/>
      <dgm:spPr/>
    </dgm:pt>
    <dgm:pt modelId="{CC523D70-E79E-4F15-B7AD-7C31745A6650}" type="pres">
      <dgm:prSet presAssocID="{CF2519B7-7A7C-4C1E-A482-ABAC9E3E8FD5}" presName="Child" presStyleLbl="revTx" presStyleIdx="3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FBC1E7-A533-4D31-989E-6B29DB38A1C3}" type="pres">
      <dgm:prSet presAssocID="{7DE1705E-403C-4868-AD21-4AB91BB08252}" presName="childComposite" presStyleCnt="0">
        <dgm:presLayoutVars>
          <dgm:chMax val="0"/>
          <dgm:chPref val="0"/>
        </dgm:presLayoutVars>
      </dgm:prSet>
      <dgm:spPr/>
    </dgm:pt>
    <dgm:pt modelId="{E500B32F-89AB-4384-96B3-08B728AB2246}" type="pres">
      <dgm:prSet presAssocID="{7DE1705E-403C-4868-AD21-4AB91BB08252}" presName="ChildAccent" presStyleLbl="solidFgAcc1" presStyleIdx="28" presStyleCnt="49"/>
      <dgm:spPr/>
    </dgm:pt>
    <dgm:pt modelId="{1CBBFE19-F858-457D-8D9C-92325BAE697B}" type="pres">
      <dgm:prSet presAssocID="{7DE1705E-403C-4868-AD21-4AB91BB08252}" presName="Child" presStyleLbl="revTx" presStyleIdx="3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2BD57-D25F-4F64-88E1-1876DE070581}" type="pres">
      <dgm:prSet presAssocID="{A014CF2D-A41B-43D0-826E-FDE32EC70D08}" presName="childComposite" presStyleCnt="0">
        <dgm:presLayoutVars>
          <dgm:chMax val="0"/>
          <dgm:chPref val="0"/>
        </dgm:presLayoutVars>
      </dgm:prSet>
      <dgm:spPr/>
    </dgm:pt>
    <dgm:pt modelId="{CC6EC75E-A678-4690-BDA5-E43B40A616F4}" type="pres">
      <dgm:prSet presAssocID="{A014CF2D-A41B-43D0-826E-FDE32EC70D08}" presName="ChildAccent" presStyleLbl="solidFgAcc1" presStyleIdx="29" presStyleCnt="49"/>
      <dgm:spPr/>
    </dgm:pt>
    <dgm:pt modelId="{EB93D694-FBE6-427E-BF7D-81D0A645A448}" type="pres">
      <dgm:prSet presAssocID="{A014CF2D-A41B-43D0-826E-FDE32EC70D08}" presName="Child" presStyleLbl="revTx" presStyleIdx="3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D1D301-1DC6-4F3A-B841-BB1667A14C0F}" type="pres">
      <dgm:prSet presAssocID="{9768E87A-114E-4AC9-9269-B9CC9B01D963}" presName="childComposite" presStyleCnt="0">
        <dgm:presLayoutVars>
          <dgm:chMax val="0"/>
          <dgm:chPref val="0"/>
        </dgm:presLayoutVars>
      </dgm:prSet>
      <dgm:spPr/>
    </dgm:pt>
    <dgm:pt modelId="{758560F7-66D8-4485-887C-B1F03C607061}" type="pres">
      <dgm:prSet presAssocID="{9768E87A-114E-4AC9-9269-B9CC9B01D963}" presName="ChildAccent" presStyleLbl="solidFgAcc1" presStyleIdx="30" presStyleCnt="49"/>
      <dgm:spPr/>
    </dgm:pt>
    <dgm:pt modelId="{9798DF61-5239-4B22-900C-B70867B20EA2}" type="pres">
      <dgm:prSet presAssocID="{9768E87A-114E-4AC9-9269-B9CC9B01D963}" presName="Child" presStyleLbl="revTx" presStyleIdx="3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C63034-352E-41CE-AA6A-F7C196476042}" type="pres">
      <dgm:prSet presAssocID="{C6D785BD-8168-45AF-BC61-B671F4BCA0C6}" presName="childComposite" presStyleCnt="0">
        <dgm:presLayoutVars>
          <dgm:chMax val="0"/>
          <dgm:chPref val="0"/>
        </dgm:presLayoutVars>
      </dgm:prSet>
      <dgm:spPr/>
    </dgm:pt>
    <dgm:pt modelId="{535C4D26-A4BE-4A44-AAC0-503FC6AA0441}" type="pres">
      <dgm:prSet presAssocID="{C6D785BD-8168-45AF-BC61-B671F4BCA0C6}" presName="ChildAccent" presStyleLbl="solidFgAcc1" presStyleIdx="31" presStyleCnt="49"/>
      <dgm:spPr/>
    </dgm:pt>
    <dgm:pt modelId="{E4B37A9F-3DC7-4906-968C-618C2D3F0ACC}" type="pres">
      <dgm:prSet presAssocID="{C6D785BD-8168-45AF-BC61-B671F4BCA0C6}" presName="Child" presStyleLbl="revTx" presStyleIdx="3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38A2E8-404F-457A-93D2-F6888080CC57}" type="pres">
      <dgm:prSet presAssocID="{815E1D5D-99CE-4959-8257-BDECB5540AB2}" presName="root" presStyleCnt="0">
        <dgm:presLayoutVars>
          <dgm:chMax/>
          <dgm:chPref/>
        </dgm:presLayoutVars>
      </dgm:prSet>
      <dgm:spPr/>
    </dgm:pt>
    <dgm:pt modelId="{3725D8EC-54D0-401B-B81E-F339D99BE841}" type="pres">
      <dgm:prSet presAssocID="{815E1D5D-99CE-4959-8257-BDECB5540AB2}" presName="rootComposite" presStyleCnt="0">
        <dgm:presLayoutVars/>
      </dgm:prSet>
      <dgm:spPr/>
    </dgm:pt>
    <dgm:pt modelId="{5116B579-7F7E-4F5C-A3B6-A6971423DABC}" type="pres">
      <dgm:prSet presAssocID="{815E1D5D-99CE-4959-8257-BDECB5540AB2}" presName="ParentAccent" presStyleLbl="alignNode1" presStyleIdx="3" presStyleCnt="5"/>
      <dgm:spPr/>
    </dgm:pt>
    <dgm:pt modelId="{C08DAEF4-85A8-4E11-ADF4-FA4B5B905AC8}" type="pres">
      <dgm:prSet presAssocID="{815E1D5D-99CE-4959-8257-BDECB5540AB2}" presName="ParentSmallAccent" presStyleLbl="fgAcc1" presStyleIdx="3" presStyleCnt="5"/>
      <dgm:spPr/>
    </dgm:pt>
    <dgm:pt modelId="{4F666BD1-7FBC-4A97-A482-94D832384093}" type="pres">
      <dgm:prSet presAssocID="{815E1D5D-99CE-4959-8257-BDECB5540AB2}" presName="Parent" presStyleLbl="revTx" presStyleIdx="35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657394-940A-436D-86E9-66FDDA64CCCA}" type="pres">
      <dgm:prSet presAssocID="{815E1D5D-99CE-4959-8257-BDECB5540AB2}" presName="childShape" presStyleCnt="0">
        <dgm:presLayoutVars>
          <dgm:chMax val="0"/>
          <dgm:chPref val="0"/>
        </dgm:presLayoutVars>
      </dgm:prSet>
      <dgm:spPr/>
    </dgm:pt>
    <dgm:pt modelId="{E8EE83B5-8017-4C51-A45E-18A78F115DAE}" type="pres">
      <dgm:prSet presAssocID="{7807FA52-05C9-4338-B71B-FA16835F462B}" presName="childComposite" presStyleCnt="0">
        <dgm:presLayoutVars>
          <dgm:chMax val="0"/>
          <dgm:chPref val="0"/>
        </dgm:presLayoutVars>
      </dgm:prSet>
      <dgm:spPr/>
    </dgm:pt>
    <dgm:pt modelId="{BD7EEBE6-3363-45F7-B960-9965037DBB44}" type="pres">
      <dgm:prSet presAssocID="{7807FA52-05C9-4338-B71B-FA16835F462B}" presName="ChildAccent" presStyleLbl="solidFgAcc1" presStyleIdx="32" presStyleCnt="49"/>
      <dgm:spPr/>
    </dgm:pt>
    <dgm:pt modelId="{8F4F3F4F-8A4C-4661-B3C4-1DA1DE4C8F38}" type="pres">
      <dgm:prSet presAssocID="{7807FA52-05C9-4338-B71B-FA16835F462B}" presName="Child" presStyleLbl="revTx" presStyleIdx="3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CB2CD6-FECC-49DF-B931-500F339DD9AB}" type="pres">
      <dgm:prSet presAssocID="{62FFCC1B-BAF5-4E54-9B53-5CB0DCB65482}" presName="childComposite" presStyleCnt="0">
        <dgm:presLayoutVars>
          <dgm:chMax val="0"/>
          <dgm:chPref val="0"/>
        </dgm:presLayoutVars>
      </dgm:prSet>
      <dgm:spPr/>
    </dgm:pt>
    <dgm:pt modelId="{2F332FE8-860C-473B-A707-062604912574}" type="pres">
      <dgm:prSet presAssocID="{62FFCC1B-BAF5-4E54-9B53-5CB0DCB65482}" presName="ChildAccent" presStyleLbl="solidFgAcc1" presStyleIdx="33" presStyleCnt="49"/>
      <dgm:spPr/>
    </dgm:pt>
    <dgm:pt modelId="{E59F44C8-5D9D-4B00-82ED-158C5663CDCA}" type="pres">
      <dgm:prSet presAssocID="{62FFCC1B-BAF5-4E54-9B53-5CB0DCB65482}" presName="Child" presStyleLbl="revTx" presStyleIdx="37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CE23A-7907-4280-B271-EB3D6CD75AF4}" type="pres">
      <dgm:prSet presAssocID="{1BE2EB44-7CA4-423F-8100-F9A7A38D1FE5}" presName="childComposite" presStyleCnt="0">
        <dgm:presLayoutVars>
          <dgm:chMax val="0"/>
          <dgm:chPref val="0"/>
        </dgm:presLayoutVars>
      </dgm:prSet>
      <dgm:spPr/>
    </dgm:pt>
    <dgm:pt modelId="{A8F9813F-6AA6-4385-99E0-6EB19F6269EA}" type="pres">
      <dgm:prSet presAssocID="{1BE2EB44-7CA4-423F-8100-F9A7A38D1FE5}" presName="ChildAccent" presStyleLbl="solidFgAcc1" presStyleIdx="34" presStyleCnt="49"/>
      <dgm:spPr/>
    </dgm:pt>
    <dgm:pt modelId="{13C4F8FE-8C37-439D-A525-BF9B20D25D4F}" type="pres">
      <dgm:prSet presAssocID="{1BE2EB44-7CA4-423F-8100-F9A7A38D1FE5}" presName="Child" presStyleLbl="revTx" presStyleIdx="3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D07061-65A0-49AC-998B-E3D04DBEB57B}" type="pres">
      <dgm:prSet presAssocID="{E567B340-DF5D-4B37-90E1-ABFF1D5E6598}" presName="childComposite" presStyleCnt="0">
        <dgm:presLayoutVars>
          <dgm:chMax val="0"/>
          <dgm:chPref val="0"/>
        </dgm:presLayoutVars>
      </dgm:prSet>
      <dgm:spPr/>
    </dgm:pt>
    <dgm:pt modelId="{0184E551-1180-49B4-A430-5972B7CCC8EC}" type="pres">
      <dgm:prSet presAssocID="{E567B340-DF5D-4B37-90E1-ABFF1D5E6598}" presName="ChildAccent" presStyleLbl="solidFgAcc1" presStyleIdx="35" presStyleCnt="49"/>
      <dgm:spPr/>
    </dgm:pt>
    <dgm:pt modelId="{8FE639ED-A79E-46EB-B00B-1CC59B5071A4}" type="pres">
      <dgm:prSet presAssocID="{E567B340-DF5D-4B37-90E1-ABFF1D5E6598}" presName="Child" presStyleLbl="revTx" presStyleIdx="3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508C6E-ED2A-4B41-B73E-765562081AB3}" type="pres">
      <dgm:prSet presAssocID="{336868C0-9926-494C-B87F-2D33BFEAEFC4}" presName="childComposite" presStyleCnt="0">
        <dgm:presLayoutVars>
          <dgm:chMax val="0"/>
          <dgm:chPref val="0"/>
        </dgm:presLayoutVars>
      </dgm:prSet>
      <dgm:spPr/>
    </dgm:pt>
    <dgm:pt modelId="{46C35F25-C439-40B1-9CB5-C8150AAA1E9D}" type="pres">
      <dgm:prSet presAssocID="{336868C0-9926-494C-B87F-2D33BFEAEFC4}" presName="ChildAccent" presStyleLbl="solidFgAcc1" presStyleIdx="36" presStyleCnt="49"/>
      <dgm:spPr/>
    </dgm:pt>
    <dgm:pt modelId="{10F2BF15-A1CE-4C3A-AA1F-5B625417CEA5}" type="pres">
      <dgm:prSet presAssocID="{336868C0-9926-494C-B87F-2D33BFEAEFC4}" presName="Child" presStyleLbl="revTx" presStyleIdx="4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37BE0-707F-4D58-B67F-D6756CAF669A}" type="pres">
      <dgm:prSet presAssocID="{BA23694A-DC6B-4F20-A0E1-BA65562156A1}" presName="childComposite" presStyleCnt="0">
        <dgm:presLayoutVars>
          <dgm:chMax val="0"/>
          <dgm:chPref val="0"/>
        </dgm:presLayoutVars>
      </dgm:prSet>
      <dgm:spPr/>
    </dgm:pt>
    <dgm:pt modelId="{235FF805-E422-4BF5-B3F6-0B51087DA2EB}" type="pres">
      <dgm:prSet presAssocID="{BA23694A-DC6B-4F20-A0E1-BA65562156A1}" presName="ChildAccent" presStyleLbl="solidFgAcc1" presStyleIdx="37" presStyleCnt="49"/>
      <dgm:spPr/>
    </dgm:pt>
    <dgm:pt modelId="{ECCA7E15-13F2-4DAE-829C-665F7502EE62}" type="pres">
      <dgm:prSet presAssocID="{BA23694A-DC6B-4F20-A0E1-BA65562156A1}" presName="Child" presStyleLbl="revTx" presStyleIdx="4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2D022F-04A6-4415-A940-2A55EFB7219E}" type="pres">
      <dgm:prSet presAssocID="{F9B2DC24-8AAF-41C4-B63A-EE420A82A90F}" presName="childComposite" presStyleCnt="0">
        <dgm:presLayoutVars>
          <dgm:chMax val="0"/>
          <dgm:chPref val="0"/>
        </dgm:presLayoutVars>
      </dgm:prSet>
      <dgm:spPr/>
    </dgm:pt>
    <dgm:pt modelId="{7DCB2562-0AA6-4E9E-8B3F-EEF2B9F4B87D}" type="pres">
      <dgm:prSet presAssocID="{F9B2DC24-8AAF-41C4-B63A-EE420A82A90F}" presName="ChildAccent" presStyleLbl="solidFgAcc1" presStyleIdx="38" presStyleCnt="49"/>
      <dgm:spPr/>
    </dgm:pt>
    <dgm:pt modelId="{861B6853-0B85-45A9-B089-396B8547D676}" type="pres">
      <dgm:prSet presAssocID="{F9B2DC24-8AAF-41C4-B63A-EE420A82A90F}" presName="Child" presStyleLbl="revTx" presStyleIdx="4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5EB31B-0740-4968-B0C9-56F4C9E70EA4}" type="pres">
      <dgm:prSet presAssocID="{5CD197FF-44F2-4B1F-9196-38677BB20073}" presName="childComposite" presStyleCnt="0">
        <dgm:presLayoutVars>
          <dgm:chMax val="0"/>
          <dgm:chPref val="0"/>
        </dgm:presLayoutVars>
      </dgm:prSet>
      <dgm:spPr/>
    </dgm:pt>
    <dgm:pt modelId="{2AE54274-42A7-4B73-9854-4A913EF43E17}" type="pres">
      <dgm:prSet presAssocID="{5CD197FF-44F2-4B1F-9196-38677BB20073}" presName="ChildAccent" presStyleLbl="solidFgAcc1" presStyleIdx="39" presStyleCnt="49"/>
      <dgm:spPr/>
    </dgm:pt>
    <dgm:pt modelId="{9BA6BCBA-5A63-4E10-BD55-F4D4DB472ECD}" type="pres">
      <dgm:prSet presAssocID="{5CD197FF-44F2-4B1F-9196-38677BB20073}" presName="Child" presStyleLbl="revTx" presStyleIdx="4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1C884D-D8E9-4D8E-BC86-0D79DEDEE0B7}" type="pres">
      <dgm:prSet presAssocID="{5242842F-FD97-4741-A60D-606B628EF81C}" presName="childComposite" presStyleCnt="0">
        <dgm:presLayoutVars>
          <dgm:chMax val="0"/>
          <dgm:chPref val="0"/>
        </dgm:presLayoutVars>
      </dgm:prSet>
      <dgm:spPr/>
    </dgm:pt>
    <dgm:pt modelId="{660EC063-F6E5-44E8-BC51-D9338BC54A02}" type="pres">
      <dgm:prSet presAssocID="{5242842F-FD97-4741-A60D-606B628EF81C}" presName="ChildAccent" presStyleLbl="solidFgAcc1" presStyleIdx="40" presStyleCnt="49"/>
      <dgm:spPr/>
    </dgm:pt>
    <dgm:pt modelId="{4ED733CB-DC0E-45EC-8209-94508F314B92}" type="pres">
      <dgm:prSet presAssocID="{5242842F-FD97-4741-A60D-606B628EF81C}" presName="Child" presStyleLbl="revTx" presStyleIdx="44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3B16E0-DCB6-480D-9B58-EAAEA6C54032}" type="pres">
      <dgm:prSet presAssocID="{CF7E5737-D4BD-4CCC-9DEC-A8083BF8C9CC}" presName="childComposite" presStyleCnt="0">
        <dgm:presLayoutVars>
          <dgm:chMax val="0"/>
          <dgm:chPref val="0"/>
        </dgm:presLayoutVars>
      </dgm:prSet>
      <dgm:spPr/>
    </dgm:pt>
    <dgm:pt modelId="{B11C5D8A-CCD5-4D90-BBDE-1ADED145E57C}" type="pres">
      <dgm:prSet presAssocID="{CF7E5737-D4BD-4CCC-9DEC-A8083BF8C9CC}" presName="ChildAccent" presStyleLbl="solidFgAcc1" presStyleIdx="41" presStyleCnt="49"/>
      <dgm:spPr/>
    </dgm:pt>
    <dgm:pt modelId="{318808AC-6345-4C34-B03D-CD048562518A}" type="pres">
      <dgm:prSet presAssocID="{CF7E5737-D4BD-4CCC-9DEC-A8083BF8C9CC}" presName="Child" presStyleLbl="revTx" presStyleIdx="45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5A5748-102A-4C61-AB22-838DBBE15E3F}" type="pres">
      <dgm:prSet presAssocID="{C8C2DF25-EA94-4B32-A3C5-A0554FCF9C99}" presName="childComposite" presStyleCnt="0">
        <dgm:presLayoutVars>
          <dgm:chMax val="0"/>
          <dgm:chPref val="0"/>
        </dgm:presLayoutVars>
      </dgm:prSet>
      <dgm:spPr/>
    </dgm:pt>
    <dgm:pt modelId="{578AB67D-0D45-40BE-9014-972D60C77427}" type="pres">
      <dgm:prSet presAssocID="{C8C2DF25-EA94-4B32-A3C5-A0554FCF9C99}" presName="ChildAccent" presStyleLbl="solidFgAcc1" presStyleIdx="42" presStyleCnt="49"/>
      <dgm:spPr/>
    </dgm:pt>
    <dgm:pt modelId="{3A941304-E4CB-44D4-BA78-ED969E856535}" type="pres">
      <dgm:prSet presAssocID="{C8C2DF25-EA94-4B32-A3C5-A0554FCF9C99}" presName="Child" presStyleLbl="revTx" presStyleIdx="46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9AF3CB-DBFD-4A72-9233-67931CF8C7BD}" type="pres">
      <dgm:prSet presAssocID="{B91A5AE3-3D38-48DD-B71C-8A09F0FF2CDB}" presName="root" presStyleCnt="0">
        <dgm:presLayoutVars>
          <dgm:chMax/>
          <dgm:chPref/>
        </dgm:presLayoutVars>
      </dgm:prSet>
      <dgm:spPr/>
    </dgm:pt>
    <dgm:pt modelId="{00F6C6BD-E9C3-4B5D-9D1D-3B4A7C8CF498}" type="pres">
      <dgm:prSet presAssocID="{B91A5AE3-3D38-48DD-B71C-8A09F0FF2CDB}" presName="rootComposite" presStyleCnt="0">
        <dgm:presLayoutVars/>
      </dgm:prSet>
      <dgm:spPr/>
    </dgm:pt>
    <dgm:pt modelId="{56DAB62D-0005-4776-BA20-FC67727F3382}" type="pres">
      <dgm:prSet presAssocID="{B91A5AE3-3D38-48DD-B71C-8A09F0FF2CDB}" presName="ParentAccent" presStyleLbl="alignNode1" presStyleIdx="4" presStyleCnt="5"/>
      <dgm:spPr/>
    </dgm:pt>
    <dgm:pt modelId="{4B25C6E7-CC7B-481D-A4C5-46A65616DAC4}" type="pres">
      <dgm:prSet presAssocID="{B91A5AE3-3D38-48DD-B71C-8A09F0FF2CDB}" presName="ParentSmallAccent" presStyleLbl="fgAcc1" presStyleIdx="4" presStyleCnt="5"/>
      <dgm:spPr/>
    </dgm:pt>
    <dgm:pt modelId="{00493526-4A6A-4294-AA8F-B9BB7C119897}" type="pres">
      <dgm:prSet presAssocID="{B91A5AE3-3D38-48DD-B71C-8A09F0FF2CDB}" presName="Parent" presStyleLbl="revTx" presStyleIdx="47" presStyleCnt="5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6DE99D-C864-4031-943E-D28E3AA9725A}" type="pres">
      <dgm:prSet presAssocID="{B91A5AE3-3D38-48DD-B71C-8A09F0FF2CDB}" presName="childShape" presStyleCnt="0">
        <dgm:presLayoutVars>
          <dgm:chMax val="0"/>
          <dgm:chPref val="0"/>
        </dgm:presLayoutVars>
      </dgm:prSet>
      <dgm:spPr/>
    </dgm:pt>
    <dgm:pt modelId="{653E2667-D9FB-4074-A795-F5D8D5047748}" type="pres">
      <dgm:prSet presAssocID="{D1A49003-5115-402F-A5D4-0A51BA15F0EA}" presName="childComposite" presStyleCnt="0">
        <dgm:presLayoutVars>
          <dgm:chMax val="0"/>
          <dgm:chPref val="0"/>
        </dgm:presLayoutVars>
      </dgm:prSet>
      <dgm:spPr/>
    </dgm:pt>
    <dgm:pt modelId="{26EC033E-5D06-499D-8484-1DDC90E23C41}" type="pres">
      <dgm:prSet presAssocID="{D1A49003-5115-402F-A5D4-0A51BA15F0EA}" presName="ChildAccent" presStyleLbl="solidFgAcc1" presStyleIdx="43" presStyleCnt="49"/>
      <dgm:spPr/>
    </dgm:pt>
    <dgm:pt modelId="{DD242772-1C25-4983-A706-AB65F6D52175}" type="pres">
      <dgm:prSet presAssocID="{D1A49003-5115-402F-A5D4-0A51BA15F0EA}" presName="Child" presStyleLbl="revTx" presStyleIdx="48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4F396-C44D-496D-943F-4319E7389169}" type="pres">
      <dgm:prSet presAssocID="{3AC2D755-60B7-4C51-89B0-6F1889C6ED9F}" presName="childComposite" presStyleCnt="0">
        <dgm:presLayoutVars>
          <dgm:chMax val="0"/>
          <dgm:chPref val="0"/>
        </dgm:presLayoutVars>
      </dgm:prSet>
      <dgm:spPr/>
    </dgm:pt>
    <dgm:pt modelId="{C4F9907A-D89F-4F48-AB40-91BDB960AA12}" type="pres">
      <dgm:prSet presAssocID="{3AC2D755-60B7-4C51-89B0-6F1889C6ED9F}" presName="ChildAccent" presStyleLbl="solidFgAcc1" presStyleIdx="44" presStyleCnt="49"/>
      <dgm:spPr/>
    </dgm:pt>
    <dgm:pt modelId="{1939EACB-8484-4E06-A275-F603E91C82F9}" type="pres">
      <dgm:prSet presAssocID="{3AC2D755-60B7-4C51-89B0-6F1889C6ED9F}" presName="Child" presStyleLbl="revTx" presStyleIdx="49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F0D482-DB88-498B-A86D-4917FDA71018}" type="pres">
      <dgm:prSet presAssocID="{8FD08A39-528C-4632-B55A-71F7C857825C}" presName="childComposite" presStyleCnt="0">
        <dgm:presLayoutVars>
          <dgm:chMax val="0"/>
          <dgm:chPref val="0"/>
        </dgm:presLayoutVars>
      </dgm:prSet>
      <dgm:spPr/>
    </dgm:pt>
    <dgm:pt modelId="{0CA9C9E3-07D7-491D-B434-E4F84211A258}" type="pres">
      <dgm:prSet presAssocID="{8FD08A39-528C-4632-B55A-71F7C857825C}" presName="ChildAccent" presStyleLbl="solidFgAcc1" presStyleIdx="45" presStyleCnt="49"/>
      <dgm:spPr/>
    </dgm:pt>
    <dgm:pt modelId="{A92CC46B-7432-4F5A-8991-E7C5D2455BDA}" type="pres">
      <dgm:prSet presAssocID="{8FD08A39-528C-4632-B55A-71F7C857825C}" presName="Child" presStyleLbl="revTx" presStyleIdx="50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0A9A1B-7A0D-444F-98E9-519FBFA678A8}" type="pres">
      <dgm:prSet presAssocID="{48C24158-8095-48BA-9237-5355BEE2B371}" presName="childComposite" presStyleCnt="0">
        <dgm:presLayoutVars>
          <dgm:chMax val="0"/>
          <dgm:chPref val="0"/>
        </dgm:presLayoutVars>
      </dgm:prSet>
      <dgm:spPr/>
    </dgm:pt>
    <dgm:pt modelId="{51A9647D-70E0-41A6-B65B-1715EFEBC8CF}" type="pres">
      <dgm:prSet presAssocID="{48C24158-8095-48BA-9237-5355BEE2B371}" presName="ChildAccent" presStyleLbl="solidFgAcc1" presStyleIdx="46" presStyleCnt="49"/>
      <dgm:spPr/>
    </dgm:pt>
    <dgm:pt modelId="{C5EBC1B4-D905-4E85-96C9-9A27020ED68F}" type="pres">
      <dgm:prSet presAssocID="{48C24158-8095-48BA-9237-5355BEE2B371}" presName="Child" presStyleLbl="revTx" presStyleIdx="51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C8E8D-8022-445B-80F7-4F7CF036ECA5}" type="pres">
      <dgm:prSet presAssocID="{5A0F0EC3-3044-4D30-A0B6-3A0D928F3DB8}" presName="childComposite" presStyleCnt="0">
        <dgm:presLayoutVars>
          <dgm:chMax val="0"/>
          <dgm:chPref val="0"/>
        </dgm:presLayoutVars>
      </dgm:prSet>
      <dgm:spPr/>
    </dgm:pt>
    <dgm:pt modelId="{A8EC3FF5-30C6-4BFD-A711-2031D339D20F}" type="pres">
      <dgm:prSet presAssocID="{5A0F0EC3-3044-4D30-A0B6-3A0D928F3DB8}" presName="ChildAccent" presStyleLbl="solidFgAcc1" presStyleIdx="47" presStyleCnt="49"/>
      <dgm:spPr/>
    </dgm:pt>
    <dgm:pt modelId="{B8DC5A69-3365-4214-9035-C9A51AA96FA2}" type="pres">
      <dgm:prSet presAssocID="{5A0F0EC3-3044-4D30-A0B6-3A0D928F3DB8}" presName="Child" presStyleLbl="revTx" presStyleIdx="52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2EF0B1-B8A9-4642-81F0-1DE29AF5FB33}" type="pres">
      <dgm:prSet presAssocID="{3DCC8555-CAA1-488E-9BBC-C0E0B84E000F}" presName="childComposite" presStyleCnt="0">
        <dgm:presLayoutVars>
          <dgm:chMax val="0"/>
          <dgm:chPref val="0"/>
        </dgm:presLayoutVars>
      </dgm:prSet>
      <dgm:spPr/>
    </dgm:pt>
    <dgm:pt modelId="{B3A947EB-6345-45FC-B651-9270EFED70C9}" type="pres">
      <dgm:prSet presAssocID="{3DCC8555-CAA1-488E-9BBC-C0E0B84E000F}" presName="ChildAccent" presStyleLbl="solidFgAcc1" presStyleIdx="48" presStyleCnt="49"/>
      <dgm:spPr/>
    </dgm:pt>
    <dgm:pt modelId="{3A28C250-D5EA-4B26-A552-83A47396AA58}" type="pres">
      <dgm:prSet presAssocID="{3DCC8555-CAA1-488E-9BBC-C0E0B84E000F}" presName="Child" presStyleLbl="revTx" presStyleIdx="53" presStyleCnt="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A1B8C6-D717-48DB-9535-7FD2CC7EDC27}" srcId="{D478E4CC-7F14-4487-920D-7CFF252F9E8D}" destId="{EAA44834-8B95-45FA-9C0B-483FA1AAC30E}" srcOrd="9" destOrd="0" parTransId="{D61B3692-BC09-4962-BB0B-416BDE06782F}" sibTransId="{99F28866-715D-4F50-8A78-06D6F7D002C6}"/>
    <dgm:cxn modelId="{F5EACA2B-7270-483B-A897-DBE1C9B614B5}" srcId="{E7424CE5-F220-4600-BEC5-CB4CBF35E673}" destId="{6FCE945C-8AFE-4514-B34E-85053979B26A}" srcOrd="1" destOrd="0" parTransId="{5C712DB6-9288-4821-8ED9-8F7DCD0E927B}" sibTransId="{00A5CC6B-95FE-4722-B835-4DA772CC1B2E}"/>
    <dgm:cxn modelId="{BDDEAD02-64F8-4E54-A5B9-1861B5FF270C}" srcId="{6FCE945C-8AFE-4514-B34E-85053979B26A}" destId="{A9A53B0A-D0F5-435A-89B2-C5C7E8860C5C}" srcOrd="1" destOrd="0" parTransId="{1970D05E-0FC7-45EF-9F29-36156420590F}" sibTransId="{9ECE6D37-4F94-4864-A1F8-47170E372457}"/>
    <dgm:cxn modelId="{8DCF1CD2-5CF3-49BB-BEB4-5E8735AAF96A}" type="presOf" srcId="{3AC2D755-60B7-4C51-89B0-6F1889C6ED9F}" destId="{1939EACB-8484-4E06-A275-F603E91C82F9}" srcOrd="0" destOrd="0" presId="urn:microsoft.com/office/officeart/2008/layout/SquareAccentList"/>
    <dgm:cxn modelId="{20AB3018-AFE2-4231-B786-9381374285CF}" srcId="{7B7BA1DE-0399-4861-865D-79B9C6F6972B}" destId="{7DE1705E-403C-4868-AD21-4AB91BB08252}" srcOrd="7" destOrd="0" parTransId="{BC286C4A-1ED8-46ED-ABCB-CC0C3442557B}" sibTransId="{E595E349-F354-44B1-ACC0-3F1350103187}"/>
    <dgm:cxn modelId="{F4E6DBD4-B952-4607-A342-69CB0596E5E1}" srcId="{D478E4CC-7F14-4487-920D-7CFF252F9E8D}" destId="{5FCF1B0D-F591-41C1-8118-455A3D70FD9B}" srcOrd="11" destOrd="0" parTransId="{00634942-6D6D-4B8B-876F-464910B3F2CD}" sibTransId="{E87D3E91-0A1E-4CEE-AB14-2EEE4CE754C6}"/>
    <dgm:cxn modelId="{A4E7FEAC-2A32-4C35-B777-3F8B9A51175B}" type="presOf" srcId="{13BB701C-937A-408D-9DC3-ED9CD4831DD3}" destId="{BF8E9E8F-7DBA-4DEC-93F5-82172FA646F4}" srcOrd="0" destOrd="0" presId="urn:microsoft.com/office/officeart/2008/layout/SquareAccentList"/>
    <dgm:cxn modelId="{09922E5E-ACEE-4DF5-A31F-576A0188B12E}" type="presOf" srcId="{231C71E9-9935-46E7-B28C-DA1F4E3DDE6C}" destId="{051A005F-E5DF-4315-A899-D174B86B5AAF}" srcOrd="0" destOrd="0" presId="urn:microsoft.com/office/officeart/2008/layout/SquareAccentList"/>
    <dgm:cxn modelId="{1A1E6C45-90CB-4EC0-9C73-2BAF658A9340}" type="presOf" srcId="{9D897171-8A1E-4B4A-A011-46BAC7A34E8A}" destId="{BC7AAC3B-34D9-43E4-99BB-623EB7D3C31B}" srcOrd="0" destOrd="0" presId="urn:microsoft.com/office/officeart/2008/layout/SquareAccentList"/>
    <dgm:cxn modelId="{15F0396D-D4A6-4687-BF35-8D21917BB354}" type="presOf" srcId="{8FD08A39-528C-4632-B55A-71F7C857825C}" destId="{A92CC46B-7432-4F5A-8991-E7C5D2455BDA}" srcOrd="0" destOrd="0" presId="urn:microsoft.com/office/officeart/2008/layout/SquareAccentList"/>
    <dgm:cxn modelId="{D9A3F27C-1C79-4B60-8C47-3F35E8212896}" srcId="{815E1D5D-99CE-4959-8257-BDECB5540AB2}" destId="{5242842F-FD97-4741-A60D-606B628EF81C}" srcOrd="8" destOrd="0" parTransId="{740A838B-7941-44D2-AECF-720D98250095}" sibTransId="{60A50671-1C98-4757-9E04-4D3DC72A39EE}"/>
    <dgm:cxn modelId="{55295985-E8D4-4D4B-902E-166447386C01}" srcId="{E7424CE5-F220-4600-BEC5-CB4CBF35E673}" destId="{B91A5AE3-3D38-48DD-B71C-8A09F0FF2CDB}" srcOrd="4" destOrd="0" parTransId="{37DF6FCE-D2E7-4746-8CCC-199825A46E63}" sibTransId="{2361682C-B2B8-4A39-BF03-86E0256B9BF3}"/>
    <dgm:cxn modelId="{19E85A47-9A0E-4046-824A-D70491FAB946}" srcId="{6FCE945C-8AFE-4514-B34E-85053979B26A}" destId="{54828FB1-009B-4CDF-A1C8-6EE4A8720E14}" srcOrd="0" destOrd="0" parTransId="{6A13A98B-DED0-4332-95A3-8B6C1CDB8A18}" sibTransId="{2FED9322-A4EC-4B37-A82F-A6EB7CAC37C7}"/>
    <dgm:cxn modelId="{462A7016-5DEA-4104-9928-C9ECB189A0D6}" type="presOf" srcId="{54828FB1-009B-4CDF-A1C8-6EE4A8720E14}" destId="{261BB33E-396A-43B7-A926-780A455DCA6F}" srcOrd="0" destOrd="0" presId="urn:microsoft.com/office/officeart/2008/layout/SquareAccentList"/>
    <dgm:cxn modelId="{C90C3C30-5140-4B6F-A41B-F2373DFA192B}" type="presOf" srcId="{E7424CE5-F220-4600-BEC5-CB4CBF35E673}" destId="{34B754B8-8119-41C2-AF59-56B39BCB9CF6}" srcOrd="0" destOrd="0" presId="urn:microsoft.com/office/officeart/2008/layout/SquareAccentList"/>
    <dgm:cxn modelId="{AA8B2420-1D07-41CE-A79A-381A78D2E978}" srcId="{E7424CE5-F220-4600-BEC5-CB4CBF35E673}" destId="{815E1D5D-99CE-4959-8257-BDECB5540AB2}" srcOrd="3" destOrd="0" parTransId="{A943A590-6EFE-47D1-B194-660F5CD3E9DC}" sibTransId="{EB71FEB7-02CE-4158-B999-19A6D3917F57}"/>
    <dgm:cxn modelId="{6877CB1E-5A2D-467E-8EF8-64058AFA5E6D}" srcId="{815E1D5D-99CE-4959-8257-BDECB5540AB2}" destId="{336868C0-9926-494C-B87F-2D33BFEAEFC4}" srcOrd="4" destOrd="0" parTransId="{B5D18B96-5917-4FDB-A5AB-F896EC475089}" sibTransId="{83A454AF-651F-40CB-9071-4D241ED923B4}"/>
    <dgm:cxn modelId="{251C66E1-8DC5-4EC4-B351-A6FCCD6EAC28}" type="presOf" srcId="{8127F9F9-885C-44AF-BE17-F43DBE41661E}" destId="{92B268F0-8386-4DDC-9598-36D4CF8C707C}" srcOrd="0" destOrd="0" presId="urn:microsoft.com/office/officeart/2008/layout/SquareAccentList"/>
    <dgm:cxn modelId="{7B07F275-DF68-49A5-96B7-58B3B6F1FB8F}" srcId="{D478E4CC-7F14-4487-920D-7CFF252F9E8D}" destId="{5F56A359-0C3E-44BA-A084-223899ED2498}" srcOrd="3" destOrd="0" parTransId="{CEDF5A9C-D056-4EE3-ABAD-49972591B118}" sibTransId="{0D24A55D-A2A9-4651-98BF-7DE8B388CAC8}"/>
    <dgm:cxn modelId="{4A272741-971B-462F-8DAE-37B6D26550B0}" srcId="{E7424CE5-F220-4600-BEC5-CB4CBF35E673}" destId="{D478E4CC-7F14-4487-920D-7CFF252F9E8D}" srcOrd="0" destOrd="0" parTransId="{480A08A2-3E12-40A7-9CDE-7AB1362EBC2C}" sibTransId="{462F2F22-49F4-4052-8AB0-A7495BA39C80}"/>
    <dgm:cxn modelId="{EC2C8E6D-10DC-47D3-A464-0FC2FB7D5D89}" type="presOf" srcId="{D5141020-90B6-40BE-B866-07B45996733B}" destId="{75237392-9AF6-49EA-AB6E-4A8974D39B3A}" srcOrd="0" destOrd="0" presId="urn:microsoft.com/office/officeart/2008/layout/SquareAccentList"/>
    <dgm:cxn modelId="{E89C935D-1FF5-4C58-BB55-2B1E331B747C}" srcId="{E7424CE5-F220-4600-BEC5-CB4CBF35E673}" destId="{7B7BA1DE-0399-4861-865D-79B9C6F6972B}" srcOrd="2" destOrd="0" parTransId="{ABE73A5E-32CE-4D63-B7CA-1D4981A7E570}" sibTransId="{EAF9849B-BBB4-4D06-B865-5F64039BA6F4}"/>
    <dgm:cxn modelId="{5F3C778E-ED3E-4365-B2EB-D6F0BAE15EE6}" type="presOf" srcId="{75A72B69-F4D8-48A6-8226-7DE5546798B5}" destId="{E8E91049-B364-474B-9271-5474BC451EAD}" srcOrd="0" destOrd="0" presId="urn:microsoft.com/office/officeart/2008/layout/SquareAccentList"/>
    <dgm:cxn modelId="{F49F2F1A-CE84-457A-91BC-E9206689424D}" type="presOf" srcId="{7807FA52-05C9-4338-B71B-FA16835F462B}" destId="{8F4F3F4F-8A4C-4661-B3C4-1DA1DE4C8F38}" srcOrd="0" destOrd="0" presId="urn:microsoft.com/office/officeart/2008/layout/SquareAccentList"/>
    <dgm:cxn modelId="{E762FAC1-85C2-4D5A-AB53-67610A049BD0}" srcId="{B91A5AE3-3D38-48DD-B71C-8A09F0FF2CDB}" destId="{48C24158-8095-48BA-9237-5355BEE2B371}" srcOrd="3" destOrd="0" parTransId="{8A517CD9-FF78-4B8E-8F29-83157B8466A6}" sibTransId="{3F6D0C55-C5BF-4EF1-A231-BBA0E8C6D41D}"/>
    <dgm:cxn modelId="{FF2E4998-08E2-457F-BA1E-BB3C45B69830}" type="presOf" srcId="{EFADF04C-98A7-4714-93A8-8DC689DF6F2E}" destId="{0476C256-7409-4AA2-9830-F4D2B80A18E9}" srcOrd="0" destOrd="0" presId="urn:microsoft.com/office/officeart/2008/layout/SquareAccentList"/>
    <dgm:cxn modelId="{9415C04D-1A03-447F-B669-7AC15DF9BF45}" srcId="{815E1D5D-99CE-4959-8257-BDECB5540AB2}" destId="{5CD197FF-44F2-4B1F-9196-38677BB20073}" srcOrd="7" destOrd="0" parTransId="{7359111B-FB92-4A00-81D6-3E36FDEEF778}" sibTransId="{E0DF0C3C-F7D7-4AB7-86C2-5D518E280C99}"/>
    <dgm:cxn modelId="{2B00AA36-A790-429D-BBAC-D7B62B315017}" type="presOf" srcId="{D8D33AAA-B1E2-4FD0-80F7-0854C1066353}" destId="{F324BF06-60C2-4F7E-BCEB-B0D89419EAFF}" srcOrd="0" destOrd="0" presId="urn:microsoft.com/office/officeart/2008/layout/SquareAccentList"/>
    <dgm:cxn modelId="{A0355AC0-0358-4B15-995B-939520340CB9}" type="presOf" srcId="{E567B340-DF5D-4B37-90E1-ABFF1D5E6598}" destId="{8FE639ED-A79E-46EB-B00B-1CC59B5071A4}" srcOrd="0" destOrd="0" presId="urn:microsoft.com/office/officeart/2008/layout/SquareAccentList"/>
    <dgm:cxn modelId="{A9EBB69B-9E06-4CD0-81B3-6BF73103395D}" srcId="{815E1D5D-99CE-4959-8257-BDECB5540AB2}" destId="{E567B340-DF5D-4B37-90E1-ABFF1D5E6598}" srcOrd="3" destOrd="0" parTransId="{9235DD33-D2AC-487B-B641-CC6210B46BE3}" sibTransId="{AA7FC335-8817-4ABC-9FF4-72DDEBD52FBB}"/>
    <dgm:cxn modelId="{E848E7B4-448E-4A8D-A8EA-A8353202ED18}" srcId="{6FCE945C-8AFE-4514-B34E-85053979B26A}" destId="{DC183771-EB64-498A-89C9-2BEFC3593FCB}" srcOrd="3" destOrd="0" parTransId="{61786575-E9C8-4717-9B02-D592CBD0D72E}" sibTransId="{25D651C9-E92A-4AC5-8193-5A055826EE96}"/>
    <dgm:cxn modelId="{B97E5A46-AB3A-461D-A453-B2261FC58118}" type="presOf" srcId="{D1A49003-5115-402F-A5D4-0A51BA15F0EA}" destId="{DD242772-1C25-4983-A706-AB65F6D52175}" srcOrd="0" destOrd="0" presId="urn:microsoft.com/office/officeart/2008/layout/SquareAccentList"/>
    <dgm:cxn modelId="{B6CC0258-0159-479C-A158-E66AD887C138}" srcId="{815E1D5D-99CE-4959-8257-BDECB5540AB2}" destId="{62FFCC1B-BAF5-4E54-9B53-5CB0DCB65482}" srcOrd="1" destOrd="0" parTransId="{FCEF4FB3-5716-41EF-B341-60EC6FAF5BCC}" sibTransId="{B042619C-468A-4F35-978D-96A81DA4F754}"/>
    <dgm:cxn modelId="{0388AE70-34FC-48D9-A784-6CA64896BB3E}" srcId="{B91A5AE3-3D38-48DD-B71C-8A09F0FF2CDB}" destId="{D1A49003-5115-402F-A5D4-0A51BA15F0EA}" srcOrd="0" destOrd="0" parTransId="{5C1E36B6-3D35-442E-BCA7-DA25EA719C76}" sibTransId="{B1C4808A-13E8-4EA1-A1FB-B6450E0EB477}"/>
    <dgm:cxn modelId="{1F0699C0-D4C9-48F7-A733-8A7FF1CA2DED}" srcId="{B91A5AE3-3D38-48DD-B71C-8A09F0FF2CDB}" destId="{5A0F0EC3-3044-4D30-A0B6-3A0D928F3DB8}" srcOrd="4" destOrd="0" parTransId="{5EE278EC-8A8E-4488-BF9B-DC843E9D775D}" sibTransId="{93E48526-9EDB-4A7E-BD64-5E341154A30A}"/>
    <dgm:cxn modelId="{4DF58B29-DEBC-4FD3-96C9-301C7117E933}" srcId="{7B7BA1DE-0399-4861-865D-79B9C6F6972B}" destId="{D601F565-7D2D-4407-BB85-43954082E8DA}" srcOrd="3" destOrd="0" parTransId="{81F03595-E182-43E2-B264-71A5F8202B34}" sibTransId="{5493A72E-715D-49A8-9199-4F6599B74761}"/>
    <dgm:cxn modelId="{A99AED17-43A2-4065-876B-365A69BB366D}" srcId="{7B7BA1DE-0399-4861-865D-79B9C6F6972B}" destId="{DC765FE4-A659-4BAA-92EB-A158F5133956}" srcOrd="2" destOrd="0" parTransId="{56D8C6F4-839F-4FC5-8F54-8D7E2ECD67FB}" sibTransId="{629FDE73-D3B4-49AA-9395-4F5FFE88B5B1}"/>
    <dgm:cxn modelId="{DA4F8DB5-529E-4A53-BE78-BC6A136E71C9}" type="presOf" srcId="{1669AD61-C521-4052-9BB3-33A91B258134}" destId="{0CF3E0A4-AF27-412E-88D8-68D411823ABE}" srcOrd="0" destOrd="0" presId="urn:microsoft.com/office/officeart/2008/layout/SquareAccentList"/>
    <dgm:cxn modelId="{7A6F5F49-240F-4D31-9C49-4C06C48E0D58}" srcId="{B91A5AE3-3D38-48DD-B71C-8A09F0FF2CDB}" destId="{3AC2D755-60B7-4C51-89B0-6F1889C6ED9F}" srcOrd="1" destOrd="0" parTransId="{9DD25187-D6FD-4E89-818F-863909665E55}" sibTransId="{8D96D4E0-0185-4561-A7B9-9856F72B0B12}"/>
    <dgm:cxn modelId="{8B2A16E9-8E67-4B74-BB8B-2B96ABD47B4F}" type="presOf" srcId="{5F56A359-0C3E-44BA-A084-223899ED2498}" destId="{A9318253-3B3D-4741-89F2-C17C0602B113}" srcOrd="0" destOrd="0" presId="urn:microsoft.com/office/officeart/2008/layout/SquareAccentList"/>
    <dgm:cxn modelId="{20679D4F-63A2-4DB2-93DC-73A54F67EFC5}" type="presOf" srcId="{A014CF2D-A41B-43D0-826E-FDE32EC70D08}" destId="{EB93D694-FBE6-427E-BF7D-81D0A645A448}" srcOrd="0" destOrd="0" presId="urn:microsoft.com/office/officeart/2008/layout/SquareAccentList"/>
    <dgm:cxn modelId="{27BBD181-BAE8-4B90-AED4-08F9663C09CA}" type="presOf" srcId="{1BE2EB44-7CA4-423F-8100-F9A7A38D1FE5}" destId="{13C4F8FE-8C37-439D-A525-BF9B20D25D4F}" srcOrd="0" destOrd="0" presId="urn:microsoft.com/office/officeart/2008/layout/SquareAccentList"/>
    <dgm:cxn modelId="{B269ACCB-A423-4CFA-A2E8-2984EBD9E59E}" srcId="{6FCE945C-8AFE-4514-B34E-85053979B26A}" destId="{CCA0222F-A7FE-4861-B276-CBB7ACD3AE92}" srcOrd="5" destOrd="0" parTransId="{3393F022-FC45-426B-BD32-1EB124D7AE52}" sibTransId="{FB4D5D93-5BD5-43FB-A105-A2837B7AA116}"/>
    <dgm:cxn modelId="{B9F59744-77B9-46E4-9A15-FF18C38A0D02}" type="presOf" srcId="{D478E4CC-7F14-4487-920D-7CFF252F9E8D}" destId="{3834AB09-5C39-463A-BA1E-C66EAD14DCB7}" srcOrd="0" destOrd="0" presId="urn:microsoft.com/office/officeart/2008/layout/SquareAccentList"/>
    <dgm:cxn modelId="{9BD7EEA4-1B2C-43A4-9AA2-6B7A28B3EC89}" srcId="{B91A5AE3-3D38-48DD-B71C-8A09F0FF2CDB}" destId="{8FD08A39-528C-4632-B55A-71F7C857825C}" srcOrd="2" destOrd="0" parTransId="{AC618B50-ACC0-406E-9B84-981C536593B7}" sibTransId="{E9B37384-C52C-4880-B702-79863C84A93A}"/>
    <dgm:cxn modelId="{8A251104-F21D-4057-B5DC-63D6AC9EEF20}" srcId="{6FCE945C-8AFE-4514-B34E-85053979B26A}" destId="{8127F9F9-885C-44AF-BE17-F43DBE41661E}" srcOrd="4" destOrd="0" parTransId="{712BA5FB-96DE-4D99-BF79-2B96C9F5950B}" sibTransId="{2DE51445-28B3-4A1B-8ABC-42C419BDC41D}"/>
    <dgm:cxn modelId="{8F77EE03-DDBB-496B-8B4A-3FA8C1F179B0}" type="presOf" srcId="{EAA44834-8B95-45FA-9C0B-483FA1AAC30E}" destId="{D3CC7037-4BC9-463C-BD60-A0EB8C148020}" srcOrd="0" destOrd="0" presId="urn:microsoft.com/office/officeart/2008/layout/SquareAccentList"/>
    <dgm:cxn modelId="{32948861-D925-409C-9E0C-317F408230FD}" type="presOf" srcId="{DC183771-EB64-498A-89C9-2BEFC3593FCB}" destId="{D0CF52DF-9B10-4A5E-A12E-221555CC8C55}" srcOrd="0" destOrd="0" presId="urn:microsoft.com/office/officeart/2008/layout/SquareAccentList"/>
    <dgm:cxn modelId="{E6B08155-8664-483D-BDDB-8B1B2C89A461}" type="presOf" srcId="{8F88F6EA-7558-4BA1-BDCC-6190209FF0ED}" destId="{BB4EAEF8-09A7-43EE-9591-14C0F83DD72C}" srcOrd="0" destOrd="0" presId="urn:microsoft.com/office/officeart/2008/layout/SquareAccentList"/>
    <dgm:cxn modelId="{009E7D4E-5896-458C-A593-485D48384E65}" srcId="{D478E4CC-7F14-4487-920D-7CFF252F9E8D}" destId="{25E38E22-6832-4AF5-B970-FDE00DF99309}" srcOrd="2" destOrd="0" parTransId="{820C9C84-038F-4A37-952B-9DC28344809E}" sibTransId="{4087E277-FB3B-48AE-B7C7-BFB207D13C45}"/>
    <dgm:cxn modelId="{B5C01402-E501-4204-AF0A-C24265E384B5}" type="presOf" srcId="{70986A23-4F3A-42C1-AB03-59F3667930ED}" destId="{B89241F7-7725-4151-966D-8EEBC77D37CA}" srcOrd="0" destOrd="0" presId="urn:microsoft.com/office/officeart/2008/layout/SquareAccentList"/>
    <dgm:cxn modelId="{BF5A40D8-0E4D-47B3-858E-91456D159933}" srcId="{6FCE945C-8AFE-4514-B34E-85053979B26A}" destId="{75A72B69-F4D8-48A6-8226-7DE5546798B5}" srcOrd="2" destOrd="0" parTransId="{3DA79813-343B-4ED4-91A0-B6EC7B3BA08F}" sibTransId="{2E956CD6-8991-4879-850D-46D969A5BB6A}"/>
    <dgm:cxn modelId="{EA5B1C17-E763-41DD-8490-FE7E4ED11C27}" type="presOf" srcId="{CF7E5737-D4BD-4CCC-9DEC-A8083BF8C9CC}" destId="{318808AC-6345-4C34-B03D-CD048562518A}" srcOrd="0" destOrd="0" presId="urn:microsoft.com/office/officeart/2008/layout/SquareAccentList"/>
    <dgm:cxn modelId="{5964C4F2-155B-4792-B449-C2EFE4F3DCFE}" srcId="{7B7BA1DE-0399-4861-865D-79B9C6F6972B}" destId="{B70A339D-4469-43CB-9AEA-9ACB06E4B760}" srcOrd="5" destOrd="0" parTransId="{FB466EE4-CEFC-461B-AAC6-B59A32B437B2}" sibTransId="{4B10F6EF-BE88-4426-8CDB-06C4F8276B52}"/>
    <dgm:cxn modelId="{C0443AB0-6C25-46BE-B889-E455D65989D8}" type="presOf" srcId="{C8C2DF25-EA94-4B32-A3C5-A0554FCF9C99}" destId="{3A941304-E4CB-44D4-BA78-ED969E856535}" srcOrd="0" destOrd="0" presId="urn:microsoft.com/office/officeart/2008/layout/SquareAccentList"/>
    <dgm:cxn modelId="{25605794-F511-4AD8-A511-91482DA1F543}" srcId="{7B7BA1DE-0399-4861-865D-79B9C6F6972B}" destId="{231C71E9-9935-46E7-B28C-DA1F4E3DDE6C}" srcOrd="0" destOrd="0" parTransId="{D062FB36-1C8D-4B0C-9B0C-996BC1FE29F8}" sibTransId="{FAAA373B-A253-4BA0-A573-EF7FBD568BF8}"/>
    <dgm:cxn modelId="{F615DE21-E8B0-4241-8F06-17FEDC9C9E10}" srcId="{7B7BA1DE-0399-4861-865D-79B9C6F6972B}" destId="{C6D785BD-8168-45AF-BC61-B671F4BCA0C6}" srcOrd="10" destOrd="0" parTransId="{0287349A-C343-4C13-A795-E982BC6A1857}" sibTransId="{A13F55BE-ECD7-4D2E-A9EF-3E136DBB2303}"/>
    <dgm:cxn modelId="{3B9EE504-EEC5-4905-AFC4-DCC10DFE0CAE}" type="presOf" srcId="{B91A5AE3-3D38-48DD-B71C-8A09F0FF2CDB}" destId="{00493526-4A6A-4294-AA8F-B9BB7C119897}" srcOrd="0" destOrd="0" presId="urn:microsoft.com/office/officeart/2008/layout/SquareAccentList"/>
    <dgm:cxn modelId="{7230320F-47AF-472F-8351-997FC5CE866E}" srcId="{815E1D5D-99CE-4959-8257-BDECB5540AB2}" destId="{F9B2DC24-8AAF-41C4-B63A-EE420A82A90F}" srcOrd="6" destOrd="0" parTransId="{7592258A-2071-472E-BADA-DFDFC37332C4}" sibTransId="{03DBB804-6984-49C3-9223-50505857CD4A}"/>
    <dgm:cxn modelId="{53382040-0552-444D-ABEE-1B18A3FA63EE}" srcId="{7B7BA1DE-0399-4861-865D-79B9C6F6972B}" destId="{1EFCC07A-0E7D-4705-8B61-7F27E17141D5}" srcOrd="1" destOrd="0" parTransId="{A4AB58EA-779D-4C3D-A751-26C63D8DC8BB}" sibTransId="{45A0F4B6-946D-4C96-A252-F90B4CB19775}"/>
    <dgm:cxn modelId="{52D08595-453A-4AD6-8909-923E54493F67}" type="presOf" srcId="{D601F565-7D2D-4407-BB85-43954082E8DA}" destId="{1BCD08AA-DA0B-4EC7-B631-3EB214E44CE6}" srcOrd="0" destOrd="0" presId="urn:microsoft.com/office/officeart/2008/layout/SquareAccentList"/>
    <dgm:cxn modelId="{4D486CA3-465D-4CA3-AAF1-1AB042458A14}" type="presOf" srcId="{642EB5E7-E431-433E-9824-03DC46372D46}" destId="{2640EE67-B48D-40E6-9D36-11BBE153C5CD}" srcOrd="0" destOrd="0" presId="urn:microsoft.com/office/officeart/2008/layout/SquareAccentList"/>
    <dgm:cxn modelId="{C9F6FB3A-33BE-4F76-A8BA-E519D8FF3368}" srcId="{7B7BA1DE-0399-4861-865D-79B9C6F6972B}" destId="{A014CF2D-A41B-43D0-826E-FDE32EC70D08}" srcOrd="8" destOrd="0" parTransId="{B87CB318-313F-4B0D-A367-069D1AD19608}" sibTransId="{D3724A8E-9E86-4015-8A0B-795D0E9BBAD4}"/>
    <dgm:cxn modelId="{752F4213-7B64-43EE-B3DE-D5CE4B8FBF59}" type="presOf" srcId="{7B7BA1DE-0399-4861-865D-79B9C6F6972B}" destId="{9271978A-0352-4D25-BC11-9C0262612BBC}" srcOrd="0" destOrd="0" presId="urn:microsoft.com/office/officeart/2008/layout/SquareAccentList"/>
    <dgm:cxn modelId="{D9DABA01-7D58-4E53-99F7-D29FDF293C8A}" type="presOf" srcId="{CBF3EC1B-B89C-4BEC-9C4B-C82CE59584A5}" destId="{54BA8B7E-1D67-4027-AF62-EDE7DC97EABE}" srcOrd="0" destOrd="0" presId="urn:microsoft.com/office/officeart/2008/layout/SquareAccentList"/>
    <dgm:cxn modelId="{9B571906-D39C-4ECB-B7A6-39AF7F87941C}" type="presOf" srcId="{336868C0-9926-494C-B87F-2D33BFEAEFC4}" destId="{10F2BF15-A1CE-4C3A-AA1F-5B625417CEA5}" srcOrd="0" destOrd="0" presId="urn:microsoft.com/office/officeart/2008/layout/SquareAccentList"/>
    <dgm:cxn modelId="{1D240926-4FF1-47BC-B49E-5FE232A57396}" type="presOf" srcId="{DC765FE4-A659-4BAA-92EB-A158F5133956}" destId="{554859F4-4BAE-4711-9E29-3393CF3D04D7}" srcOrd="0" destOrd="0" presId="urn:microsoft.com/office/officeart/2008/layout/SquareAccentList"/>
    <dgm:cxn modelId="{BC97C0E7-D643-4F4F-A554-F84F2D862AC4}" srcId="{7B7BA1DE-0399-4861-865D-79B9C6F6972B}" destId="{CF2519B7-7A7C-4C1E-A482-ABAC9E3E8FD5}" srcOrd="6" destOrd="0" parTransId="{19D84314-0096-47BD-99E6-3633648A68F3}" sibTransId="{989ADEED-0E27-4A2F-9712-29BF2791C8FF}"/>
    <dgm:cxn modelId="{52D1C540-194E-4D85-BA78-094E90FA390F}" srcId="{D478E4CC-7F14-4487-920D-7CFF252F9E8D}" destId="{D1F171CD-A534-4A97-955F-10FE03F5B354}" srcOrd="4" destOrd="0" parTransId="{60B897F8-F815-4DFC-A90D-C95C2AA9FB13}" sibTransId="{CCB3CDEC-807C-4CF0-B6A3-D4EA95D48FF3}"/>
    <dgm:cxn modelId="{A198348E-58BD-4749-B1E0-82DD0ED7101B}" srcId="{D478E4CC-7F14-4487-920D-7CFF252F9E8D}" destId="{9D897171-8A1E-4B4A-A011-46BAC7A34E8A}" srcOrd="6" destOrd="0" parTransId="{487FDA7B-DC07-42DC-923C-6975A23D3AD9}" sibTransId="{EAF2C152-DFE5-4FD6-9BE6-31F1EEAF2956}"/>
    <dgm:cxn modelId="{2AAEE4CB-FD4D-43B1-AD79-3D9A1F11EB54}" type="presOf" srcId="{25E38E22-6832-4AF5-B970-FDE00DF99309}" destId="{65745AA2-5522-447D-8C8A-6DBB160FAA0B}" srcOrd="0" destOrd="0" presId="urn:microsoft.com/office/officeart/2008/layout/SquareAccentList"/>
    <dgm:cxn modelId="{0A9CFCD6-E696-4978-B889-C8ECEFA91495}" type="presOf" srcId="{D1F171CD-A534-4A97-955F-10FE03F5B354}" destId="{28D70F6F-3BC6-42F5-9A89-A231C0A31E14}" srcOrd="0" destOrd="0" presId="urn:microsoft.com/office/officeart/2008/layout/SquareAccentList"/>
    <dgm:cxn modelId="{2B7F41C8-4588-4D69-8076-CE2D28559F1A}" type="presOf" srcId="{5FCF1B0D-F591-41C1-8118-455A3D70FD9B}" destId="{58BA45F5-7205-42C3-B2DA-C00C2A32F745}" srcOrd="0" destOrd="0" presId="urn:microsoft.com/office/officeart/2008/layout/SquareAccentList"/>
    <dgm:cxn modelId="{95599769-F32B-4232-AEAC-05985B2AE8C3}" type="presOf" srcId="{1EFCC07A-0E7D-4705-8B61-7F27E17141D5}" destId="{317EA672-BA83-46C3-8D1A-BDCE1323DDD9}" srcOrd="0" destOrd="0" presId="urn:microsoft.com/office/officeart/2008/layout/SquareAccentList"/>
    <dgm:cxn modelId="{DF494FE8-BB0F-498F-A42B-14DC8531E827}" srcId="{B91A5AE3-3D38-48DD-B71C-8A09F0FF2CDB}" destId="{3DCC8555-CAA1-488E-9BBC-C0E0B84E000F}" srcOrd="5" destOrd="0" parTransId="{F62E6F93-FF39-461F-AC7A-B11D4F383184}" sibTransId="{17FB53B4-7E62-4CDE-8C30-2419B0D826AC}"/>
    <dgm:cxn modelId="{2DC2D822-4F14-4C29-B96B-17C5ED730F77}" srcId="{D478E4CC-7F14-4487-920D-7CFF252F9E8D}" destId="{D8D33AAA-B1E2-4FD0-80F7-0854C1066353}" srcOrd="1" destOrd="0" parTransId="{548D6902-FD61-4EE5-A257-B7BCAD5CD7A0}" sibTransId="{2EEB4152-9AEC-4381-86DC-5BAE614E375D}"/>
    <dgm:cxn modelId="{02020504-BEB1-4FAB-A4D6-00A1B6625562}" type="presOf" srcId="{3DCC8555-CAA1-488E-9BBC-C0E0B84E000F}" destId="{3A28C250-D5EA-4B26-A552-83A47396AA58}" srcOrd="0" destOrd="0" presId="urn:microsoft.com/office/officeart/2008/layout/SquareAccentList"/>
    <dgm:cxn modelId="{6FB1D6D6-519F-4546-8F35-3AF162DB7494}" type="presOf" srcId="{B70A339D-4469-43CB-9AEA-9ACB06E4B760}" destId="{463BD8BE-2B34-4AEE-80DF-6DEB17CC0F4C}" srcOrd="0" destOrd="0" presId="urn:microsoft.com/office/officeart/2008/layout/SquareAccentList"/>
    <dgm:cxn modelId="{F470166A-5A62-496C-B815-031B45025FB1}" type="presOf" srcId="{815E1D5D-99CE-4959-8257-BDECB5540AB2}" destId="{4F666BD1-7FBC-4A97-A482-94D832384093}" srcOrd="0" destOrd="0" presId="urn:microsoft.com/office/officeart/2008/layout/SquareAccentList"/>
    <dgm:cxn modelId="{15BE5D40-DE76-43EC-A038-B06FD8FF104A}" srcId="{6FCE945C-8AFE-4514-B34E-85053979B26A}" destId="{D5141020-90B6-40BE-B866-07B45996733B}" srcOrd="7" destOrd="0" parTransId="{E985FCE6-4026-47D2-8977-A4BE680309A3}" sibTransId="{A07D5FB8-5ACA-4A60-8A86-4008D163E1FE}"/>
    <dgm:cxn modelId="{72A0CE7B-776C-4B49-AA7D-86F832566565}" type="presOf" srcId="{C6D785BD-8168-45AF-BC61-B671F4BCA0C6}" destId="{E4B37A9F-3DC7-4906-968C-618C2D3F0ACC}" srcOrd="0" destOrd="0" presId="urn:microsoft.com/office/officeart/2008/layout/SquareAccentList"/>
    <dgm:cxn modelId="{ABB49BD2-D8E0-4FB8-9954-E2CE501DC43F}" srcId="{7B7BA1DE-0399-4861-865D-79B9C6F6972B}" destId="{9768E87A-114E-4AC9-9269-B9CC9B01D963}" srcOrd="9" destOrd="0" parTransId="{44C6B653-E137-4CF4-8ABE-C6D5AAB167AD}" sibTransId="{B0C316DC-6D92-4ECA-ACC1-067FF7929DF9}"/>
    <dgm:cxn modelId="{1AD2D9AF-EDBA-4A65-87C5-250C40ADCD94}" type="presOf" srcId="{6FCE945C-8AFE-4514-B34E-85053979B26A}" destId="{1BA5F79D-8AED-4E38-AD6B-BE4082FB0001}" srcOrd="0" destOrd="0" presId="urn:microsoft.com/office/officeart/2008/layout/SquareAccentList"/>
    <dgm:cxn modelId="{0636B58A-F7A7-42C3-AE19-5A59DB0664CC}" type="presOf" srcId="{62FFCC1B-BAF5-4E54-9B53-5CB0DCB65482}" destId="{E59F44C8-5D9D-4B00-82ED-158C5663CDCA}" srcOrd="0" destOrd="0" presId="urn:microsoft.com/office/officeart/2008/layout/SquareAccentList"/>
    <dgm:cxn modelId="{DF6B51A5-5EC7-4929-AEFD-266BF0D297D6}" srcId="{815E1D5D-99CE-4959-8257-BDECB5540AB2}" destId="{1BE2EB44-7CA4-423F-8100-F9A7A38D1FE5}" srcOrd="2" destOrd="0" parTransId="{72AACFDA-ECD7-44C3-A1C0-16D5B38C45F4}" sibTransId="{AA61365C-60C1-4BCB-954E-94BCF0437F2A}"/>
    <dgm:cxn modelId="{D78B8052-EAE3-48B1-BA49-C28D2A45F204}" srcId="{6FCE945C-8AFE-4514-B34E-85053979B26A}" destId="{CBF3EC1B-B89C-4BEC-9C4B-C82CE59584A5}" srcOrd="6" destOrd="0" parTransId="{BD60D1BB-749F-4133-A52D-E8905AEAA80B}" sibTransId="{DA79A1E6-DD7A-4205-830A-075DBB00F897}"/>
    <dgm:cxn modelId="{258B1B26-ED4A-4395-850B-418D02C7250D}" type="presOf" srcId="{F9B2DC24-8AAF-41C4-B63A-EE420A82A90F}" destId="{861B6853-0B85-45A9-B089-396B8547D676}" srcOrd="0" destOrd="0" presId="urn:microsoft.com/office/officeart/2008/layout/SquareAccentList"/>
    <dgm:cxn modelId="{CD47ECC0-BC34-4F54-82F7-B7B00205965B}" srcId="{D478E4CC-7F14-4487-920D-7CFF252F9E8D}" destId="{642EB5E7-E431-433E-9824-03DC46372D46}" srcOrd="0" destOrd="0" parTransId="{ED32AAC3-8A12-40F3-B8A6-56B45B94BF30}" sibTransId="{DCBD2EE8-F9A9-4E90-AA14-AAC07D4599F9}"/>
    <dgm:cxn modelId="{AD8E56D2-59F4-467F-9368-FD3BC2C98F68}" type="presOf" srcId="{7DE1705E-403C-4868-AD21-4AB91BB08252}" destId="{1CBBFE19-F858-457D-8D9C-92325BAE697B}" srcOrd="0" destOrd="0" presId="urn:microsoft.com/office/officeart/2008/layout/SquareAccentList"/>
    <dgm:cxn modelId="{70FDB267-141F-4E39-8B40-11076640F35A}" type="presOf" srcId="{BA23694A-DC6B-4F20-A0E1-BA65562156A1}" destId="{ECCA7E15-13F2-4DAE-829C-665F7502EE62}" srcOrd="0" destOrd="0" presId="urn:microsoft.com/office/officeart/2008/layout/SquareAccentList"/>
    <dgm:cxn modelId="{7DD992F1-795F-4470-9C15-F13844E77D7D}" srcId="{D478E4CC-7F14-4487-920D-7CFF252F9E8D}" destId="{8F88F6EA-7558-4BA1-BDCC-6190209FF0ED}" srcOrd="8" destOrd="0" parTransId="{1634F944-7881-4E42-AA59-764F96D89BDF}" sibTransId="{8CED6D61-DFA9-41F4-972C-EC650CD7206E}"/>
    <dgm:cxn modelId="{08ECCC34-F45B-4903-9073-D6914E771215}" type="presOf" srcId="{5242842F-FD97-4741-A60D-606B628EF81C}" destId="{4ED733CB-DC0E-45EC-8209-94508F314B92}" srcOrd="0" destOrd="0" presId="urn:microsoft.com/office/officeart/2008/layout/SquareAccentList"/>
    <dgm:cxn modelId="{ECA8EA65-5853-4BF7-ACBA-E5965CAB74F2}" srcId="{815E1D5D-99CE-4959-8257-BDECB5540AB2}" destId="{7807FA52-05C9-4338-B71B-FA16835F462B}" srcOrd="0" destOrd="0" parTransId="{D5EC65BA-F1A8-46A7-810C-4EBDC989BEA9}" sibTransId="{AD7AA3E1-A7CC-4BFF-9B63-51705C37B01D}"/>
    <dgm:cxn modelId="{17EEE955-1D2E-42C0-B698-85060CA68B88}" type="presOf" srcId="{CCA0222F-A7FE-4861-B276-CBB7ACD3AE92}" destId="{90D7CC20-C87D-4D7F-8B16-8D1C4B983CC1}" srcOrd="0" destOrd="0" presId="urn:microsoft.com/office/officeart/2008/layout/SquareAccentList"/>
    <dgm:cxn modelId="{58965FD6-C0C8-4D0E-AFB7-E0C6E3897F1A}" type="presOf" srcId="{A9A53B0A-D0F5-435A-89B2-C5C7E8860C5C}" destId="{A6BF0864-A169-4ADE-BB80-87338D7AAE00}" srcOrd="0" destOrd="0" presId="urn:microsoft.com/office/officeart/2008/layout/SquareAccentList"/>
    <dgm:cxn modelId="{DA730ACD-162D-4C22-8AAD-44383FFA2449}" srcId="{D478E4CC-7F14-4487-920D-7CFF252F9E8D}" destId="{70986A23-4F3A-42C1-AB03-59F3667930ED}" srcOrd="12" destOrd="0" parTransId="{B4D94AB0-F223-4D37-80D1-5B70D7A1B058}" sibTransId="{BF6590E8-C77A-4A82-9C35-E777C8105617}"/>
    <dgm:cxn modelId="{F5695DD5-09FE-4C52-A22B-6464CFF22B17}" srcId="{815E1D5D-99CE-4959-8257-BDECB5540AB2}" destId="{CF7E5737-D4BD-4CCC-9DEC-A8083BF8C9CC}" srcOrd="9" destOrd="0" parTransId="{8576187A-671F-471C-A036-9F11696E8AF1}" sibTransId="{6E883018-35D3-4FE4-B3DB-7DEF6F70DCE1}"/>
    <dgm:cxn modelId="{7CBBA196-0C86-4075-97C4-C996C00A4637}" type="presOf" srcId="{9768E87A-114E-4AC9-9269-B9CC9B01D963}" destId="{9798DF61-5239-4B22-900C-B70867B20EA2}" srcOrd="0" destOrd="0" presId="urn:microsoft.com/office/officeart/2008/layout/SquareAccentList"/>
    <dgm:cxn modelId="{7F9C7015-EB7A-4D6C-AFDB-81D60A2F07B0}" srcId="{D478E4CC-7F14-4487-920D-7CFF252F9E8D}" destId="{EFADF04C-98A7-4714-93A8-8DC689DF6F2E}" srcOrd="5" destOrd="0" parTransId="{33707D8B-16C2-4820-81B6-AAACE0FC72E0}" sibTransId="{1AED9C48-6A38-40B7-A7F7-DC3DDC445F8B}"/>
    <dgm:cxn modelId="{A48FC2D7-F113-498E-91BD-F2115576ACD9}" srcId="{7B7BA1DE-0399-4861-865D-79B9C6F6972B}" destId="{A446BDFD-B0B7-41CE-92CB-F2D01134D481}" srcOrd="4" destOrd="0" parTransId="{4E987334-4187-4BC7-A062-35D6BDCEB4DD}" sibTransId="{D65AFFEA-505D-4D20-A3D4-273C41DE5917}"/>
    <dgm:cxn modelId="{9B3409C5-9AED-415E-98CC-C1DC41493F6F}" srcId="{815E1D5D-99CE-4959-8257-BDECB5540AB2}" destId="{C8C2DF25-EA94-4B32-A3C5-A0554FCF9C99}" srcOrd="10" destOrd="0" parTransId="{0E65B8E2-9442-4B2B-8687-E2A280014994}" sibTransId="{7EB21799-F573-45C3-B609-1204D708B68F}"/>
    <dgm:cxn modelId="{EC34CAE1-8603-48AF-A549-67B14FB3CDDE}" srcId="{815E1D5D-99CE-4959-8257-BDECB5540AB2}" destId="{BA23694A-DC6B-4F20-A0E1-BA65562156A1}" srcOrd="5" destOrd="0" parTransId="{02D07C1F-DE2D-4B00-9E7F-4AEDDC73F00C}" sibTransId="{6F4A5352-C93E-4382-9E42-F1772C1907A8}"/>
    <dgm:cxn modelId="{18E0DB52-DABF-438E-93D8-C5F1A13701CA}" type="presOf" srcId="{A446BDFD-B0B7-41CE-92CB-F2D01134D481}" destId="{2A2436DE-0B7C-4A49-8C23-22DBDE61D232}" srcOrd="0" destOrd="0" presId="urn:microsoft.com/office/officeart/2008/layout/SquareAccentList"/>
    <dgm:cxn modelId="{7FB91891-9247-46FC-AD53-9E81C257BB5A}" srcId="{D478E4CC-7F14-4487-920D-7CFF252F9E8D}" destId="{1669AD61-C521-4052-9BB3-33A91B258134}" srcOrd="7" destOrd="0" parTransId="{21E273EB-37DB-4317-A5A5-15E142C68C5D}" sibTransId="{A6B85DA4-13F6-495A-AA95-66C253CDA34F}"/>
    <dgm:cxn modelId="{3EF81BA9-F8BE-417F-926E-95F50E2D108D}" type="presOf" srcId="{48C24158-8095-48BA-9237-5355BEE2B371}" destId="{C5EBC1B4-D905-4E85-96C9-9A27020ED68F}" srcOrd="0" destOrd="0" presId="urn:microsoft.com/office/officeart/2008/layout/SquareAccentList"/>
    <dgm:cxn modelId="{1669322B-ED78-4991-A3FE-B06CEF466B33}" srcId="{D478E4CC-7F14-4487-920D-7CFF252F9E8D}" destId="{13BB701C-937A-408D-9DC3-ED9CD4831DD3}" srcOrd="10" destOrd="0" parTransId="{8337966C-108C-40F8-8EFB-28EA4C7AA6D7}" sibTransId="{8E62F87B-6E08-429C-BD6E-1E948490DB4F}"/>
    <dgm:cxn modelId="{37C954A0-3069-41BC-9723-E3DFE36878BC}" type="presOf" srcId="{CF2519B7-7A7C-4C1E-A482-ABAC9E3E8FD5}" destId="{CC523D70-E79E-4F15-B7AD-7C31745A6650}" srcOrd="0" destOrd="0" presId="urn:microsoft.com/office/officeart/2008/layout/SquareAccentList"/>
    <dgm:cxn modelId="{68DE95C1-F295-4893-BDDD-CAB3DC751804}" type="presOf" srcId="{5A0F0EC3-3044-4D30-A0B6-3A0D928F3DB8}" destId="{B8DC5A69-3365-4214-9035-C9A51AA96FA2}" srcOrd="0" destOrd="0" presId="urn:microsoft.com/office/officeart/2008/layout/SquareAccentList"/>
    <dgm:cxn modelId="{228BAB8E-A7FB-4FAA-9AA6-615344191813}" type="presOf" srcId="{5CD197FF-44F2-4B1F-9196-38677BB20073}" destId="{9BA6BCBA-5A63-4E10-BD55-F4D4DB472ECD}" srcOrd="0" destOrd="0" presId="urn:microsoft.com/office/officeart/2008/layout/SquareAccentList"/>
    <dgm:cxn modelId="{986B4FC2-1EC0-47B4-B83C-8E9CA4EF89EC}" type="presParOf" srcId="{34B754B8-8119-41C2-AF59-56B39BCB9CF6}" destId="{D2D50EE2-E8BF-4BEB-94DC-7CBF04972EC4}" srcOrd="0" destOrd="0" presId="urn:microsoft.com/office/officeart/2008/layout/SquareAccentList"/>
    <dgm:cxn modelId="{12B57F46-BD80-48F5-A2E9-869397BEE294}" type="presParOf" srcId="{D2D50EE2-E8BF-4BEB-94DC-7CBF04972EC4}" destId="{F8954B77-97DA-462C-B7D8-186A56757BF8}" srcOrd="0" destOrd="0" presId="urn:microsoft.com/office/officeart/2008/layout/SquareAccentList"/>
    <dgm:cxn modelId="{1F171C47-CD77-4097-A2AF-E9682EE29345}" type="presParOf" srcId="{F8954B77-97DA-462C-B7D8-186A56757BF8}" destId="{8ECE0685-771E-4238-9A3C-5965143D9FD7}" srcOrd="0" destOrd="0" presId="urn:microsoft.com/office/officeart/2008/layout/SquareAccentList"/>
    <dgm:cxn modelId="{5C884DC3-C857-44C3-AFAF-055B8F382F70}" type="presParOf" srcId="{F8954B77-97DA-462C-B7D8-186A56757BF8}" destId="{2FA03595-48F4-4621-AC59-54D4C1589893}" srcOrd="1" destOrd="0" presId="urn:microsoft.com/office/officeart/2008/layout/SquareAccentList"/>
    <dgm:cxn modelId="{067F64D9-FA3F-45F9-AEA4-8E06056EE8FB}" type="presParOf" srcId="{F8954B77-97DA-462C-B7D8-186A56757BF8}" destId="{3834AB09-5C39-463A-BA1E-C66EAD14DCB7}" srcOrd="2" destOrd="0" presId="urn:microsoft.com/office/officeart/2008/layout/SquareAccentList"/>
    <dgm:cxn modelId="{B899ED78-55EB-4DCC-A3A3-DE23948FC19F}" type="presParOf" srcId="{D2D50EE2-E8BF-4BEB-94DC-7CBF04972EC4}" destId="{F28E6905-A0B7-4D3B-A8E3-D08177DCD514}" srcOrd="1" destOrd="0" presId="urn:microsoft.com/office/officeart/2008/layout/SquareAccentList"/>
    <dgm:cxn modelId="{D06DABD7-6E48-489E-B490-48C0BD31E013}" type="presParOf" srcId="{F28E6905-A0B7-4D3B-A8E3-D08177DCD514}" destId="{3D9A4CE0-22CE-4756-B2E3-03C3E06F2914}" srcOrd="0" destOrd="0" presId="urn:microsoft.com/office/officeart/2008/layout/SquareAccentList"/>
    <dgm:cxn modelId="{9FFEDC50-6566-458B-B154-68320C056E44}" type="presParOf" srcId="{3D9A4CE0-22CE-4756-B2E3-03C3E06F2914}" destId="{557CDAE4-9689-4E93-861F-CFE491D2134A}" srcOrd="0" destOrd="0" presId="urn:microsoft.com/office/officeart/2008/layout/SquareAccentList"/>
    <dgm:cxn modelId="{FA01B455-2715-4F04-AC1D-1AE31D9A53BE}" type="presParOf" srcId="{3D9A4CE0-22CE-4756-B2E3-03C3E06F2914}" destId="{2640EE67-B48D-40E6-9D36-11BBE153C5CD}" srcOrd="1" destOrd="0" presId="urn:microsoft.com/office/officeart/2008/layout/SquareAccentList"/>
    <dgm:cxn modelId="{0CE5C2D0-1AA9-4CA4-9706-B79A14A6D16B}" type="presParOf" srcId="{F28E6905-A0B7-4D3B-A8E3-D08177DCD514}" destId="{DA2D4304-5AB4-4AD1-A9F7-8DFC26660045}" srcOrd="1" destOrd="0" presId="urn:microsoft.com/office/officeart/2008/layout/SquareAccentList"/>
    <dgm:cxn modelId="{1EBC0F84-1221-4C33-AFD2-63D840614B6C}" type="presParOf" srcId="{DA2D4304-5AB4-4AD1-A9F7-8DFC26660045}" destId="{2DCAFCE8-B7DA-49AA-97C3-27CA5978C579}" srcOrd="0" destOrd="0" presId="urn:microsoft.com/office/officeart/2008/layout/SquareAccentList"/>
    <dgm:cxn modelId="{79241242-0A52-4C76-BC6A-C27B4678E46F}" type="presParOf" srcId="{DA2D4304-5AB4-4AD1-A9F7-8DFC26660045}" destId="{F324BF06-60C2-4F7E-BCEB-B0D89419EAFF}" srcOrd="1" destOrd="0" presId="urn:microsoft.com/office/officeart/2008/layout/SquareAccentList"/>
    <dgm:cxn modelId="{489CB50D-08CF-4D4E-9DB3-BE732BFD42DC}" type="presParOf" srcId="{F28E6905-A0B7-4D3B-A8E3-D08177DCD514}" destId="{4BB91145-F66C-41D1-9C04-528824DE7F0B}" srcOrd="2" destOrd="0" presId="urn:microsoft.com/office/officeart/2008/layout/SquareAccentList"/>
    <dgm:cxn modelId="{8E7BFEA7-4F81-4020-85A1-962F930E2B24}" type="presParOf" srcId="{4BB91145-F66C-41D1-9C04-528824DE7F0B}" destId="{11A54288-520E-48B1-B702-B4C40C219292}" srcOrd="0" destOrd="0" presId="urn:microsoft.com/office/officeart/2008/layout/SquareAccentList"/>
    <dgm:cxn modelId="{BFD863D2-85EC-4F3A-B51C-D483A303B832}" type="presParOf" srcId="{4BB91145-F66C-41D1-9C04-528824DE7F0B}" destId="{65745AA2-5522-447D-8C8A-6DBB160FAA0B}" srcOrd="1" destOrd="0" presId="urn:microsoft.com/office/officeart/2008/layout/SquareAccentList"/>
    <dgm:cxn modelId="{51B698D6-14E6-4CE6-80D4-519534DFFAB7}" type="presParOf" srcId="{F28E6905-A0B7-4D3B-A8E3-D08177DCD514}" destId="{90EA72A9-578C-450C-B7CB-3B2DF08B8DB6}" srcOrd="3" destOrd="0" presId="urn:microsoft.com/office/officeart/2008/layout/SquareAccentList"/>
    <dgm:cxn modelId="{A84B6B94-09E1-45B6-9BE3-6DB2BB581561}" type="presParOf" srcId="{90EA72A9-578C-450C-B7CB-3B2DF08B8DB6}" destId="{BCC57A26-0D41-4DC1-8A70-E60A07331D6E}" srcOrd="0" destOrd="0" presId="urn:microsoft.com/office/officeart/2008/layout/SquareAccentList"/>
    <dgm:cxn modelId="{79828B88-98A1-44E8-BD0D-8B9225B07063}" type="presParOf" srcId="{90EA72A9-578C-450C-B7CB-3B2DF08B8DB6}" destId="{A9318253-3B3D-4741-89F2-C17C0602B113}" srcOrd="1" destOrd="0" presId="urn:microsoft.com/office/officeart/2008/layout/SquareAccentList"/>
    <dgm:cxn modelId="{F26F9264-9409-4890-AB65-886D1506379B}" type="presParOf" srcId="{F28E6905-A0B7-4D3B-A8E3-D08177DCD514}" destId="{C536E0D9-F5E4-455A-AFD1-11A531DB66DC}" srcOrd="4" destOrd="0" presId="urn:microsoft.com/office/officeart/2008/layout/SquareAccentList"/>
    <dgm:cxn modelId="{7F811636-929A-41FF-83D9-E082CC37855F}" type="presParOf" srcId="{C536E0D9-F5E4-455A-AFD1-11A531DB66DC}" destId="{CCF50152-7596-4223-9F36-D12F8713E6A2}" srcOrd="0" destOrd="0" presId="urn:microsoft.com/office/officeart/2008/layout/SquareAccentList"/>
    <dgm:cxn modelId="{2B6BFBC6-3565-4612-80E4-3557DD666A21}" type="presParOf" srcId="{C536E0D9-F5E4-455A-AFD1-11A531DB66DC}" destId="{28D70F6F-3BC6-42F5-9A89-A231C0A31E14}" srcOrd="1" destOrd="0" presId="urn:microsoft.com/office/officeart/2008/layout/SquareAccentList"/>
    <dgm:cxn modelId="{DDE99268-A8E5-4B8C-9124-9566AE8C0889}" type="presParOf" srcId="{F28E6905-A0B7-4D3B-A8E3-D08177DCD514}" destId="{6A008C3E-82E8-4DA2-943E-92917203A818}" srcOrd="5" destOrd="0" presId="urn:microsoft.com/office/officeart/2008/layout/SquareAccentList"/>
    <dgm:cxn modelId="{B067C7C3-72CC-4BC3-A82B-81E8684ED91B}" type="presParOf" srcId="{6A008C3E-82E8-4DA2-943E-92917203A818}" destId="{5A3D0719-BFAE-4BF4-B852-FFFEDD486C02}" srcOrd="0" destOrd="0" presId="urn:microsoft.com/office/officeart/2008/layout/SquareAccentList"/>
    <dgm:cxn modelId="{9E73B057-DD50-45AE-A827-B037B6203418}" type="presParOf" srcId="{6A008C3E-82E8-4DA2-943E-92917203A818}" destId="{0476C256-7409-4AA2-9830-F4D2B80A18E9}" srcOrd="1" destOrd="0" presId="urn:microsoft.com/office/officeart/2008/layout/SquareAccentList"/>
    <dgm:cxn modelId="{CE4F1789-6EC4-4744-B70A-98496362058F}" type="presParOf" srcId="{F28E6905-A0B7-4D3B-A8E3-D08177DCD514}" destId="{E20037E5-7D09-43A5-88E4-0666F130619C}" srcOrd="6" destOrd="0" presId="urn:microsoft.com/office/officeart/2008/layout/SquareAccentList"/>
    <dgm:cxn modelId="{626CBE4F-3A8D-4123-88AA-26E42FAA508C}" type="presParOf" srcId="{E20037E5-7D09-43A5-88E4-0666F130619C}" destId="{73B83CA1-8627-4F8B-BCC0-1478E726557E}" srcOrd="0" destOrd="0" presId="urn:microsoft.com/office/officeart/2008/layout/SquareAccentList"/>
    <dgm:cxn modelId="{97C91CC2-A972-4B53-AAFE-F6EC25D3A100}" type="presParOf" srcId="{E20037E5-7D09-43A5-88E4-0666F130619C}" destId="{BC7AAC3B-34D9-43E4-99BB-623EB7D3C31B}" srcOrd="1" destOrd="0" presId="urn:microsoft.com/office/officeart/2008/layout/SquareAccentList"/>
    <dgm:cxn modelId="{A767BD04-5739-4F24-8032-2BFECCF10999}" type="presParOf" srcId="{F28E6905-A0B7-4D3B-A8E3-D08177DCD514}" destId="{B9989A43-361A-4155-A0BD-10F281AEB9FB}" srcOrd="7" destOrd="0" presId="urn:microsoft.com/office/officeart/2008/layout/SquareAccentList"/>
    <dgm:cxn modelId="{F1C4239C-4DC3-4675-8BB5-A4286FF59494}" type="presParOf" srcId="{B9989A43-361A-4155-A0BD-10F281AEB9FB}" destId="{8FA45930-1B9C-4FE9-9C6D-41957A1F2D95}" srcOrd="0" destOrd="0" presId="urn:microsoft.com/office/officeart/2008/layout/SquareAccentList"/>
    <dgm:cxn modelId="{ED631861-4353-4CDE-BE2E-890347501EEE}" type="presParOf" srcId="{B9989A43-361A-4155-A0BD-10F281AEB9FB}" destId="{0CF3E0A4-AF27-412E-88D8-68D411823ABE}" srcOrd="1" destOrd="0" presId="urn:microsoft.com/office/officeart/2008/layout/SquareAccentList"/>
    <dgm:cxn modelId="{5A858404-F8F5-4481-A6FC-BDED628372E4}" type="presParOf" srcId="{F28E6905-A0B7-4D3B-A8E3-D08177DCD514}" destId="{0754FBDE-04BE-43B8-B829-5079F2092FE6}" srcOrd="8" destOrd="0" presId="urn:microsoft.com/office/officeart/2008/layout/SquareAccentList"/>
    <dgm:cxn modelId="{0C8A3062-BD16-4254-85FF-177033739F6D}" type="presParOf" srcId="{0754FBDE-04BE-43B8-B829-5079F2092FE6}" destId="{24049D48-2BF7-44F1-A32D-D19F42639DEE}" srcOrd="0" destOrd="0" presId="urn:microsoft.com/office/officeart/2008/layout/SquareAccentList"/>
    <dgm:cxn modelId="{42599919-9D51-4BF7-9FEF-8FAA2FA55971}" type="presParOf" srcId="{0754FBDE-04BE-43B8-B829-5079F2092FE6}" destId="{BB4EAEF8-09A7-43EE-9591-14C0F83DD72C}" srcOrd="1" destOrd="0" presId="urn:microsoft.com/office/officeart/2008/layout/SquareAccentList"/>
    <dgm:cxn modelId="{D5CB2978-D3C0-42DC-9693-83CEA97F263A}" type="presParOf" srcId="{F28E6905-A0B7-4D3B-A8E3-D08177DCD514}" destId="{8092F9B5-2784-4D0B-9C39-F99E59250526}" srcOrd="9" destOrd="0" presId="urn:microsoft.com/office/officeart/2008/layout/SquareAccentList"/>
    <dgm:cxn modelId="{B0E7F949-EE11-49B0-AF4E-8C7DAE5DEA32}" type="presParOf" srcId="{8092F9B5-2784-4D0B-9C39-F99E59250526}" destId="{4C5BDB7D-7419-4A5F-A3DB-A26512B81F8E}" srcOrd="0" destOrd="0" presId="urn:microsoft.com/office/officeart/2008/layout/SquareAccentList"/>
    <dgm:cxn modelId="{9116056C-3EC2-47C8-BC1F-61A71F57CDFE}" type="presParOf" srcId="{8092F9B5-2784-4D0B-9C39-F99E59250526}" destId="{D3CC7037-4BC9-463C-BD60-A0EB8C148020}" srcOrd="1" destOrd="0" presId="urn:microsoft.com/office/officeart/2008/layout/SquareAccentList"/>
    <dgm:cxn modelId="{70FB54CB-7A89-47A2-8D63-78EB6F39177E}" type="presParOf" srcId="{F28E6905-A0B7-4D3B-A8E3-D08177DCD514}" destId="{0268D831-26BD-4DC4-B238-7250ECD51D8D}" srcOrd="10" destOrd="0" presId="urn:microsoft.com/office/officeart/2008/layout/SquareAccentList"/>
    <dgm:cxn modelId="{D61852AB-C24C-4443-88C6-986EAF07015B}" type="presParOf" srcId="{0268D831-26BD-4DC4-B238-7250ECD51D8D}" destId="{35433909-CFD4-4690-A54B-1CE61A1D0955}" srcOrd="0" destOrd="0" presId="urn:microsoft.com/office/officeart/2008/layout/SquareAccentList"/>
    <dgm:cxn modelId="{D1889A66-8A40-469A-A3C9-F78CACC5AEAE}" type="presParOf" srcId="{0268D831-26BD-4DC4-B238-7250ECD51D8D}" destId="{BF8E9E8F-7DBA-4DEC-93F5-82172FA646F4}" srcOrd="1" destOrd="0" presId="urn:microsoft.com/office/officeart/2008/layout/SquareAccentList"/>
    <dgm:cxn modelId="{51A3D678-D868-4612-BD92-491D28831F15}" type="presParOf" srcId="{F28E6905-A0B7-4D3B-A8E3-D08177DCD514}" destId="{52BADE2A-C2AD-4A60-BBFF-BFF088C9B67A}" srcOrd="11" destOrd="0" presId="urn:microsoft.com/office/officeart/2008/layout/SquareAccentList"/>
    <dgm:cxn modelId="{D80023CB-3BEA-4992-B44F-22980E76BCCB}" type="presParOf" srcId="{52BADE2A-C2AD-4A60-BBFF-BFF088C9B67A}" destId="{8B99E2BE-9F33-4FFE-AA40-9CF3188E0E06}" srcOrd="0" destOrd="0" presId="urn:microsoft.com/office/officeart/2008/layout/SquareAccentList"/>
    <dgm:cxn modelId="{5FC6FCF5-EE67-4F44-99D7-0951B6757316}" type="presParOf" srcId="{52BADE2A-C2AD-4A60-BBFF-BFF088C9B67A}" destId="{58BA45F5-7205-42C3-B2DA-C00C2A32F745}" srcOrd="1" destOrd="0" presId="urn:microsoft.com/office/officeart/2008/layout/SquareAccentList"/>
    <dgm:cxn modelId="{A2180E7C-57A4-40DA-9EFA-C7AC71C49BDA}" type="presParOf" srcId="{F28E6905-A0B7-4D3B-A8E3-D08177DCD514}" destId="{94F6781C-A2A5-44C1-ADE9-411533F399EA}" srcOrd="12" destOrd="0" presId="urn:microsoft.com/office/officeart/2008/layout/SquareAccentList"/>
    <dgm:cxn modelId="{E4742765-A828-44F7-8030-588BBC7664F5}" type="presParOf" srcId="{94F6781C-A2A5-44C1-ADE9-411533F399EA}" destId="{EEF5871B-EE30-4BD4-9569-36AE1775AB1C}" srcOrd="0" destOrd="0" presId="urn:microsoft.com/office/officeart/2008/layout/SquareAccentList"/>
    <dgm:cxn modelId="{67DADDEF-E56E-46DD-8FFD-F3CD3FF62563}" type="presParOf" srcId="{94F6781C-A2A5-44C1-ADE9-411533F399EA}" destId="{B89241F7-7725-4151-966D-8EEBC77D37CA}" srcOrd="1" destOrd="0" presId="urn:microsoft.com/office/officeart/2008/layout/SquareAccentList"/>
    <dgm:cxn modelId="{D59A9245-D05C-4AA5-BCA2-2A862C951F3B}" type="presParOf" srcId="{34B754B8-8119-41C2-AF59-56B39BCB9CF6}" destId="{A9234D90-4EA5-481B-B027-F40670DFC792}" srcOrd="1" destOrd="0" presId="urn:microsoft.com/office/officeart/2008/layout/SquareAccentList"/>
    <dgm:cxn modelId="{80550022-DA1A-473A-92AD-1A83BE811C4D}" type="presParOf" srcId="{A9234D90-4EA5-481B-B027-F40670DFC792}" destId="{2CBC80EC-D4F1-4733-9F0B-DDEEA683D2FE}" srcOrd="0" destOrd="0" presId="urn:microsoft.com/office/officeart/2008/layout/SquareAccentList"/>
    <dgm:cxn modelId="{37B5D576-C5C7-465F-983F-CA180B74F3DA}" type="presParOf" srcId="{2CBC80EC-D4F1-4733-9F0B-DDEEA683D2FE}" destId="{AEEF6E09-5013-4741-9548-75FA16EAAD23}" srcOrd="0" destOrd="0" presId="urn:microsoft.com/office/officeart/2008/layout/SquareAccentList"/>
    <dgm:cxn modelId="{65FE4137-948D-4F56-98A5-9C3798554A60}" type="presParOf" srcId="{2CBC80EC-D4F1-4733-9F0B-DDEEA683D2FE}" destId="{E5151DBD-16CA-44DC-B77B-AD7872603A0B}" srcOrd="1" destOrd="0" presId="urn:microsoft.com/office/officeart/2008/layout/SquareAccentList"/>
    <dgm:cxn modelId="{43292023-8C61-441B-BC75-D1C269F99B6E}" type="presParOf" srcId="{2CBC80EC-D4F1-4733-9F0B-DDEEA683D2FE}" destId="{1BA5F79D-8AED-4E38-AD6B-BE4082FB0001}" srcOrd="2" destOrd="0" presId="urn:microsoft.com/office/officeart/2008/layout/SquareAccentList"/>
    <dgm:cxn modelId="{671AB5B8-BAF8-41F6-8621-CFFB6D55CB53}" type="presParOf" srcId="{A9234D90-4EA5-481B-B027-F40670DFC792}" destId="{3E0594F7-9C53-4A5E-9AEE-9C1D2F8EF2F7}" srcOrd="1" destOrd="0" presId="urn:microsoft.com/office/officeart/2008/layout/SquareAccentList"/>
    <dgm:cxn modelId="{1FDF0AA8-7ABB-4B5A-82C5-B90D14CC1118}" type="presParOf" srcId="{3E0594F7-9C53-4A5E-9AEE-9C1D2F8EF2F7}" destId="{DE98F1B2-3941-4165-9057-CE5497062A1A}" srcOrd="0" destOrd="0" presId="urn:microsoft.com/office/officeart/2008/layout/SquareAccentList"/>
    <dgm:cxn modelId="{667AD564-F672-4AE8-926B-53C1A1036663}" type="presParOf" srcId="{DE98F1B2-3941-4165-9057-CE5497062A1A}" destId="{CD170198-DFD9-4BAB-925E-30A6C4149ED7}" srcOrd="0" destOrd="0" presId="urn:microsoft.com/office/officeart/2008/layout/SquareAccentList"/>
    <dgm:cxn modelId="{21EA17B9-EC96-4776-A4CA-939AB76A381F}" type="presParOf" srcId="{DE98F1B2-3941-4165-9057-CE5497062A1A}" destId="{261BB33E-396A-43B7-A926-780A455DCA6F}" srcOrd="1" destOrd="0" presId="urn:microsoft.com/office/officeart/2008/layout/SquareAccentList"/>
    <dgm:cxn modelId="{A9A174D7-86D0-4F2F-A4E8-FFEDF56BA13C}" type="presParOf" srcId="{3E0594F7-9C53-4A5E-9AEE-9C1D2F8EF2F7}" destId="{2CF7CDAE-105A-452D-A043-B5F703C5E65C}" srcOrd="1" destOrd="0" presId="urn:microsoft.com/office/officeart/2008/layout/SquareAccentList"/>
    <dgm:cxn modelId="{27623A58-30DF-4694-A3D7-40794492486A}" type="presParOf" srcId="{2CF7CDAE-105A-452D-A043-B5F703C5E65C}" destId="{DCCD14A6-2744-471A-A569-D91DA1D044A5}" srcOrd="0" destOrd="0" presId="urn:microsoft.com/office/officeart/2008/layout/SquareAccentList"/>
    <dgm:cxn modelId="{B2329667-97DD-44FB-A92E-280C2C2EE8D1}" type="presParOf" srcId="{2CF7CDAE-105A-452D-A043-B5F703C5E65C}" destId="{A6BF0864-A169-4ADE-BB80-87338D7AAE00}" srcOrd="1" destOrd="0" presId="urn:microsoft.com/office/officeart/2008/layout/SquareAccentList"/>
    <dgm:cxn modelId="{B3CABD37-3DD6-43C6-94C1-D445403CD9E8}" type="presParOf" srcId="{3E0594F7-9C53-4A5E-9AEE-9C1D2F8EF2F7}" destId="{2D990D9C-709B-44B8-B6C5-A4E1CF6410A7}" srcOrd="2" destOrd="0" presId="urn:microsoft.com/office/officeart/2008/layout/SquareAccentList"/>
    <dgm:cxn modelId="{82AFB06B-0009-42D0-BF49-9CE28261CBB8}" type="presParOf" srcId="{2D990D9C-709B-44B8-B6C5-A4E1CF6410A7}" destId="{581E1707-6694-40CF-9612-0523681E3639}" srcOrd="0" destOrd="0" presId="urn:microsoft.com/office/officeart/2008/layout/SquareAccentList"/>
    <dgm:cxn modelId="{9C44DAE8-FB77-4801-84AB-C4BC8FA511A7}" type="presParOf" srcId="{2D990D9C-709B-44B8-B6C5-A4E1CF6410A7}" destId="{E8E91049-B364-474B-9271-5474BC451EAD}" srcOrd="1" destOrd="0" presId="urn:microsoft.com/office/officeart/2008/layout/SquareAccentList"/>
    <dgm:cxn modelId="{799E349E-C2AC-48E2-9260-43C685F31ADC}" type="presParOf" srcId="{3E0594F7-9C53-4A5E-9AEE-9C1D2F8EF2F7}" destId="{007C05C7-4B4F-4632-A5A8-6A1B39BC33ED}" srcOrd="3" destOrd="0" presId="urn:microsoft.com/office/officeart/2008/layout/SquareAccentList"/>
    <dgm:cxn modelId="{3FAE7B9F-F201-40FD-9E2A-8672912E719A}" type="presParOf" srcId="{007C05C7-4B4F-4632-A5A8-6A1B39BC33ED}" destId="{53318490-84D4-4709-AA7E-C08A378366DB}" srcOrd="0" destOrd="0" presId="urn:microsoft.com/office/officeart/2008/layout/SquareAccentList"/>
    <dgm:cxn modelId="{BBAF59A5-D55C-4B56-BEBC-25462CE130EA}" type="presParOf" srcId="{007C05C7-4B4F-4632-A5A8-6A1B39BC33ED}" destId="{D0CF52DF-9B10-4A5E-A12E-221555CC8C55}" srcOrd="1" destOrd="0" presId="urn:microsoft.com/office/officeart/2008/layout/SquareAccentList"/>
    <dgm:cxn modelId="{F633D9FC-B59E-42F3-A41C-05034BC84F69}" type="presParOf" srcId="{3E0594F7-9C53-4A5E-9AEE-9C1D2F8EF2F7}" destId="{86B8227E-3480-4441-BFE7-9C3D15F6907B}" srcOrd="4" destOrd="0" presId="urn:microsoft.com/office/officeart/2008/layout/SquareAccentList"/>
    <dgm:cxn modelId="{AC5A77B9-472D-498F-B05B-7270A40A4C55}" type="presParOf" srcId="{86B8227E-3480-4441-BFE7-9C3D15F6907B}" destId="{146232C9-D64F-4F07-9DF5-54F2737FB326}" srcOrd="0" destOrd="0" presId="urn:microsoft.com/office/officeart/2008/layout/SquareAccentList"/>
    <dgm:cxn modelId="{89C381FD-BE4E-4140-9D16-C0521386B122}" type="presParOf" srcId="{86B8227E-3480-4441-BFE7-9C3D15F6907B}" destId="{92B268F0-8386-4DDC-9598-36D4CF8C707C}" srcOrd="1" destOrd="0" presId="urn:microsoft.com/office/officeart/2008/layout/SquareAccentList"/>
    <dgm:cxn modelId="{AC6AA0C0-E203-4C6D-A629-E5C0ABFEDAEB}" type="presParOf" srcId="{3E0594F7-9C53-4A5E-9AEE-9C1D2F8EF2F7}" destId="{F0A2DDCF-2B7F-4742-91A5-640FA1F9B92A}" srcOrd="5" destOrd="0" presId="urn:microsoft.com/office/officeart/2008/layout/SquareAccentList"/>
    <dgm:cxn modelId="{D0D05247-D32E-4F1A-AD0C-B929D2BE0858}" type="presParOf" srcId="{F0A2DDCF-2B7F-4742-91A5-640FA1F9B92A}" destId="{D47E4F04-5945-4EF4-8871-E0085877E3C1}" srcOrd="0" destOrd="0" presId="urn:microsoft.com/office/officeart/2008/layout/SquareAccentList"/>
    <dgm:cxn modelId="{DF1FE980-475E-4BA7-B4B4-366648CABD66}" type="presParOf" srcId="{F0A2DDCF-2B7F-4742-91A5-640FA1F9B92A}" destId="{90D7CC20-C87D-4D7F-8B16-8D1C4B983CC1}" srcOrd="1" destOrd="0" presId="urn:microsoft.com/office/officeart/2008/layout/SquareAccentList"/>
    <dgm:cxn modelId="{9DAE2C0A-0F8E-414E-A358-7222EB6F1E64}" type="presParOf" srcId="{3E0594F7-9C53-4A5E-9AEE-9C1D2F8EF2F7}" destId="{6DD889A8-EDB5-4937-BF7E-627F31B5DA1E}" srcOrd="6" destOrd="0" presId="urn:microsoft.com/office/officeart/2008/layout/SquareAccentList"/>
    <dgm:cxn modelId="{696AB686-56B9-4329-B6A6-F0BB8B499C74}" type="presParOf" srcId="{6DD889A8-EDB5-4937-BF7E-627F31B5DA1E}" destId="{87BA4B2A-90A2-4549-B7FA-92396D3F6DBB}" srcOrd="0" destOrd="0" presId="urn:microsoft.com/office/officeart/2008/layout/SquareAccentList"/>
    <dgm:cxn modelId="{D4955ED4-B9D8-4B46-B935-01B6B54C314F}" type="presParOf" srcId="{6DD889A8-EDB5-4937-BF7E-627F31B5DA1E}" destId="{54BA8B7E-1D67-4027-AF62-EDE7DC97EABE}" srcOrd="1" destOrd="0" presId="urn:microsoft.com/office/officeart/2008/layout/SquareAccentList"/>
    <dgm:cxn modelId="{69B0077C-1D19-4980-8BB0-22E1ACCB7F24}" type="presParOf" srcId="{3E0594F7-9C53-4A5E-9AEE-9C1D2F8EF2F7}" destId="{E095C280-C118-4BA5-AC9B-59F72B6FECC0}" srcOrd="7" destOrd="0" presId="urn:microsoft.com/office/officeart/2008/layout/SquareAccentList"/>
    <dgm:cxn modelId="{0BD74526-4632-4FCD-A1A7-4101F0411BD4}" type="presParOf" srcId="{E095C280-C118-4BA5-AC9B-59F72B6FECC0}" destId="{6DDBBD0A-0D7C-4143-9824-FF1D6095B6BB}" srcOrd="0" destOrd="0" presId="urn:microsoft.com/office/officeart/2008/layout/SquareAccentList"/>
    <dgm:cxn modelId="{D95BE70F-C881-476F-BF31-82DA291305C8}" type="presParOf" srcId="{E095C280-C118-4BA5-AC9B-59F72B6FECC0}" destId="{75237392-9AF6-49EA-AB6E-4A8974D39B3A}" srcOrd="1" destOrd="0" presId="urn:microsoft.com/office/officeart/2008/layout/SquareAccentList"/>
    <dgm:cxn modelId="{BE5D4629-2C0B-449B-A828-37F86D12406F}" type="presParOf" srcId="{34B754B8-8119-41C2-AF59-56B39BCB9CF6}" destId="{0EC6A5D8-83A6-435E-AC46-550F88D6AAB2}" srcOrd="2" destOrd="0" presId="urn:microsoft.com/office/officeart/2008/layout/SquareAccentList"/>
    <dgm:cxn modelId="{12CDB824-2EFB-49B1-885C-896092752A6D}" type="presParOf" srcId="{0EC6A5D8-83A6-435E-AC46-550F88D6AAB2}" destId="{05574F20-84E9-4ED4-9C33-636F1EB7F8D2}" srcOrd="0" destOrd="0" presId="urn:microsoft.com/office/officeart/2008/layout/SquareAccentList"/>
    <dgm:cxn modelId="{FF679033-8644-43C2-8CAC-66C36985DACE}" type="presParOf" srcId="{05574F20-84E9-4ED4-9C33-636F1EB7F8D2}" destId="{E3F73F0B-97CD-4428-8466-06C9EB9FF09F}" srcOrd="0" destOrd="0" presId="urn:microsoft.com/office/officeart/2008/layout/SquareAccentList"/>
    <dgm:cxn modelId="{643881F6-F6C7-4BBC-97C1-48322D54025C}" type="presParOf" srcId="{05574F20-84E9-4ED4-9C33-636F1EB7F8D2}" destId="{F1AC247D-9067-46EF-B414-A1620CA27B54}" srcOrd="1" destOrd="0" presId="urn:microsoft.com/office/officeart/2008/layout/SquareAccentList"/>
    <dgm:cxn modelId="{A28ECD5F-CBD8-47D9-AD48-04B55E00D620}" type="presParOf" srcId="{05574F20-84E9-4ED4-9C33-636F1EB7F8D2}" destId="{9271978A-0352-4D25-BC11-9C0262612BBC}" srcOrd="2" destOrd="0" presId="urn:microsoft.com/office/officeart/2008/layout/SquareAccentList"/>
    <dgm:cxn modelId="{6EF3889D-0BA1-44CE-A99B-2F27643FFF8B}" type="presParOf" srcId="{0EC6A5D8-83A6-435E-AC46-550F88D6AAB2}" destId="{398E58B2-943D-4A1F-BD99-6B62D83CF887}" srcOrd="1" destOrd="0" presId="urn:microsoft.com/office/officeart/2008/layout/SquareAccentList"/>
    <dgm:cxn modelId="{2E0C3A20-97F4-4B87-B304-92DD66C71639}" type="presParOf" srcId="{398E58B2-943D-4A1F-BD99-6B62D83CF887}" destId="{49C8F4D6-519D-41E6-92AF-C1C3265B7300}" srcOrd="0" destOrd="0" presId="urn:microsoft.com/office/officeart/2008/layout/SquareAccentList"/>
    <dgm:cxn modelId="{908B9E37-D5B9-435C-AA84-69E4B5D14792}" type="presParOf" srcId="{49C8F4D6-519D-41E6-92AF-C1C3265B7300}" destId="{814AEF0F-7162-42AB-8420-1768B777A956}" srcOrd="0" destOrd="0" presId="urn:microsoft.com/office/officeart/2008/layout/SquareAccentList"/>
    <dgm:cxn modelId="{3A587C9E-EC68-4682-B99B-828412516EAF}" type="presParOf" srcId="{49C8F4D6-519D-41E6-92AF-C1C3265B7300}" destId="{051A005F-E5DF-4315-A899-D174B86B5AAF}" srcOrd="1" destOrd="0" presId="urn:microsoft.com/office/officeart/2008/layout/SquareAccentList"/>
    <dgm:cxn modelId="{C8CD121F-A9FA-4965-B87E-540CC787E202}" type="presParOf" srcId="{398E58B2-943D-4A1F-BD99-6B62D83CF887}" destId="{BBC1ACB2-38E0-4203-B59E-2F57BB587485}" srcOrd="1" destOrd="0" presId="urn:microsoft.com/office/officeart/2008/layout/SquareAccentList"/>
    <dgm:cxn modelId="{479F6784-F5F0-43D9-9992-9DEF78638FCF}" type="presParOf" srcId="{BBC1ACB2-38E0-4203-B59E-2F57BB587485}" destId="{B395B91A-4DAD-441F-8986-5116FE6CCDED}" srcOrd="0" destOrd="0" presId="urn:microsoft.com/office/officeart/2008/layout/SquareAccentList"/>
    <dgm:cxn modelId="{C5F2A2C7-42D9-4FE6-9048-F702A187B928}" type="presParOf" srcId="{BBC1ACB2-38E0-4203-B59E-2F57BB587485}" destId="{317EA672-BA83-46C3-8D1A-BDCE1323DDD9}" srcOrd="1" destOrd="0" presId="urn:microsoft.com/office/officeart/2008/layout/SquareAccentList"/>
    <dgm:cxn modelId="{B268EAC9-9376-428D-B916-48B327BEE599}" type="presParOf" srcId="{398E58B2-943D-4A1F-BD99-6B62D83CF887}" destId="{BE56B8BF-7A25-4B41-BE90-9D9D8C3CBEE3}" srcOrd="2" destOrd="0" presId="urn:microsoft.com/office/officeart/2008/layout/SquareAccentList"/>
    <dgm:cxn modelId="{B30A9A80-DF09-459D-A4BC-DF8555B2D063}" type="presParOf" srcId="{BE56B8BF-7A25-4B41-BE90-9D9D8C3CBEE3}" destId="{EFA6CFEB-456A-40AC-9AE5-AA3E2C47094F}" srcOrd="0" destOrd="0" presId="urn:microsoft.com/office/officeart/2008/layout/SquareAccentList"/>
    <dgm:cxn modelId="{A10FBDE4-333E-4008-B687-30BDA1160E36}" type="presParOf" srcId="{BE56B8BF-7A25-4B41-BE90-9D9D8C3CBEE3}" destId="{554859F4-4BAE-4711-9E29-3393CF3D04D7}" srcOrd="1" destOrd="0" presId="urn:microsoft.com/office/officeart/2008/layout/SquareAccentList"/>
    <dgm:cxn modelId="{9B2B6DDB-F109-452E-91A2-5CB2C44FBDB7}" type="presParOf" srcId="{398E58B2-943D-4A1F-BD99-6B62D83CF887}" destId="{51B7E32E-C70F-4952-B928-0A8CC5145AF0}" srcOrd="3" destOrd="0" presId="urn:microsoft.com/office/officeart/2008/layout/SquareAccentList"/>
    <dgm:cxn modelId="{1C1D27E5-ADC1-4763-8230-9047E54B9586}" type="presParOf" srcId="{51B7E32E-C70F-4952-B928-0A8CC5145AF0}" destId="{66F66175-4EFA-4420-B872-71D501AD5057}" srcOrd="0" destOrd="0" presId="urn:microsoft.com/office/officeart/2008/layout/SquareAccentList"/>
    <dgm:cxn modelId="{4044884D-90C9-480F-92EF-BFACC7AC0322}" type="presParOf" srcId="{51B7E32E-C70F-4952-B928-0A8CC5145AF0}" destId="{1BCD08AA-DA0B-4EC7-B631-3EB214E44CE6}" srcOrd="1" destOrd="0" presId="urn:microsoft.com/office/officeart/2008/layout/SquareAccentList"/>
    <dgm:cxn modelId="{F2464B7D-0081-4572-A7CE-603A9559B16E}" type="presParOf" srcId="{398E58B2-943D-4A1F-BD99-6B62D83CF887}" destId="{E904BADF-82A4-464E-B05C-73C8EAC4804C}" srcOrd="4" destOrd="0" presId="urn:microsoft.com/office/officeart/2008/layout/SquareAccentList"/>
    <dgm:cxn modelId="{D2A3A3F8-1DBE-44F8-BF6B-396D8865DDEB}" type="presParOf" srcId="{E904BADF-82A4-464E-B05C-73C8EAC4804C}" destId="{A514BA95-9DF8-4197-8C2F-864C10CA6F85}" srcOrd="0" destOrd="0" presId="urn:microsoft.com/office/officeart/2008/layout/SquareAccentList"/>
    <dgm:cxn modelId="{E1AF68B9-0FA8-440D-8707-E65C86A54145}" type="presParOf" srcId="{E904BADF-82A4-464E-B05C-73C8EAC4804C}" destId="{2A2436DE-0B7C-4A49-8C23-22DBDE61D232}" srcOrd="1" destOrd="0" presId="urn:microsoft.com/office/officeart/2008/layout/SquareAccentList"/>
    <dgm:cxn modelId="{2798C61C-263E-4FDA-A72F-52C385E2FF3C}" type="presParOf" srcId="{398E58B2-943D-4A1F-BD99-6B62D83CF887}" destId="{0F58F404-097A-4551-8DA7-908CAC2F6305}" srcOrd="5" destOrd="0" presId="urn:microsoft.com/office/officeart/2008/layout/SquareAccentList"/>
    <dgm:cxn modelId="{378309F8-C520-4E18-9695-7DF0A44CE28D}" type="presParOf" srcId="{0F58F404-097A-4551-8DA7-908CAC2F6305}" destId="{4C211BA8-E197-46A2-A0B6-25C69619A3C1}" srcOrd="0" destOrd="0" presId="urn:microsoft.com/office/officeart/2008/layout/SquareAccentList"/>
    <dgm:cxn modelId="{A412CB0B-BEDF-42A4-9DBA-1BF46CD22D13}" type="presParOf" srcId="{0F58F404-097A-4551-8DA7-908CAC2F6305}" destId="{463BD8BE-2B34-4AEE-80DF-6DEB17CC0F4C}" srcOrd="1" destOrd="0" presId="urn:microsoft.com/office/officeart/2008/layout/SquareAccentList"/>
    <dgm:cxn modelId="{40A62E6A-86FC-4B30-AB32-94B54E98BAAE}" type="presParOf" srcId="{398E58B2-943D-4A1F-BD99-6B62D83CF887}" destId="{35D6B01B-840F-4645-A74C-2A2755FB92E5}" srcOrd="6" destOrd="0" presId="urn:microsoft.com/office/officeart/2008/layout/SquareAccentList"/>
    <dgm:cxn modelId="{EB33D167-71FA-429D-A0DA-1F1E51E44964}" type="presParOf" srcId="{35D6B01B-840F-4645-A74C-2A2755FB92E5}" destId="{EE3535A6-2B4E-428D-A173-47ED8F3D61D4}" srcOrd="0" destOrd="0" presId="urn:microsoft.com/office/officeart/2008/layout/SquareAccentList"/>
    <dgm:cxn modelId="{19759C59-5040-455A-9367-0EBF5B5B9BFD}" type="presParOf" srcId="{35D6B01B-840F-4645-A74C-2A2755FB92E5}" destId="{CC523D70-E79E-4F15-B7AD-7C31745A6650}" srcOrd="1" destOrd="0" presId="urn:microsoft.com/office/officeart/2008/layout/SquareAccentList"/>
    <dgm:cxn modelId="{8D7D0ADC-C9B1-4689-BF3F-DC656F6BC5C7}" type="presParOf" srcId="{398E58B2-943D-4A1F-BD99-6B62D83CF887}" destId="{E7FBC1E7-A533-4D31-989E-6B29DB38A1C3}" srcOrd="7" destOrd="0" presId="urn:microsoft.com/office/officeart/2008/layout/SquareAccentList"/>
    <dgm:cxn modelId="{C6EF0294-B856-48C4-9A64-2C5EF8E02F50}" type="presParOf" srcId="{E7FBC1E7-A533-4D31-989E-6B29DB38A1C3}" destId="{E500B32F-89AB-4384-96B3-08B728AB2246}" srcOrd="0" destOrd="0" presId="urn:microsoft.com/office/officeart/2008/layout/SquareAccentList"/>
    <dgm:cxn modelId="{95C40304-A57B-4896-8010-BFCFFE06F3FD}" type="presParOf" srcId="{E7FBC1E7-A533-4D31-989E-6B29DB38A1C3}" destId="{1CBBFE19-F858-457D-8D9C-92325BAE697B}" srcOrd="1" destOrd="0" presId="urn:microsoft.com/office/officeart/2008/layout/SquareAccentList"/>
    <dgm:cxn modelId="{178210F6-7591-4DB1-BACD-5B0EABA7619A}" type="presParOf" srcId="{398E58B2-943D-4A1F-BD99-6B62D83CF887}" destId="{F752BD57-D25F-4F64-88E1-1876DE070581}" srcOrd="8" destOrd="0" presId="urn:microsoft.com/office/officeart/2008/layout/SquareAccentList"/>
    <dgm:cxn modelId="{F10C6F12-64A3-4C5A-A867-D3EF4327A767}" type="presParOf" srcId="{F752BD57-D25F-4F64-88E1-1876DE070581}" destId="{CC6EC75E-A678-4690-BDA5-E43B40A616F4}" srcOrd="0" destOrd="0" presId="urn:microsoft.com/office/officeart/2008/layout/SquareAccentList"/>
    <dgm:cxn modelId="{87B9DF17-905B-48FC-804C-106067E03FEA}" type="presParOf" srcId="{F752BD57-D25F-4F64-88E1-1876DE070581}" destId="{EB93D694-FBE6-427E-BF7D-81D0A645A448}" srcOrd="1" destOrd="0" presId="urn:microsoft.com/office/officeart/2008/layout/SquareAccentList"/>
    <dgm:cxn modelId="{9FD8EB18-8AEA-4491-9EFF-9D4CAC995857}" type="presParOf" srcId="{398E58B2-943D-4A1F-BD99-6B62D83CF887}" destId="{BED1D301-1DC6-4F3A-B841-BB1667A14C0F}" srcOrd="9" destOrd="0" presId="urn:microsoft.com/office/officeart/2008/layout/SquareAccentList"/>
    <dgm:cxn modelId="{ACF167CA-93BE-49C6-8688-286985ADD6F2}" type="presParOf" srcId="{BED1D301-1DC6-4F3A-B841-BB1667A14C0F}" destId="{758560F7-66D8-4485-887C-B1F03C607061}" srcOrd="0" destOrd="0" presId="urn:microsoft.com/office/officeart/2008/layout/SquareAccentList"/>
    <dgm:cxn modelId="{02816632-103D-41A7-A483-5EBC05708D96}" type="presParOf" srcId="{BED1D301-1DC6-4F3A-B841-BB1667A14C0F}" destId="{9798DF61-5239-4B22-900C-B70867B20EA2}" srcOrd="1" destOrd="0" presId="urn:microsoft.com/office/officeart/2008/layout/SquareAccentList"/>
    <dgm:cxn modelId="{BEEDEC11-84EC-4395-9C62-DD7AA41C7082}" type="presParOf" srcId="{398E58B2-943D-4A1F-BD99-6B62D83CF887}" destId="{BEC63034-352E-41CE-AA6A-F7C196476042}" srcOrd="10" destOrd="0" presId="urn:microsoft.com/office/officeart/2008/layout/SquareAccentList"/>
    <dgm:cxn modelId="{D7A923AB-78A1-4750-8A98-D647577A2361}" type="presParOf" srcId="{BEC63034-352E-41CE-AA6A-F7C196476042}" destId="{535C4D26-A4BE-4A44-AAC0-503FC6AA0441}" srcOrd="0" destOrd="0" presId="urn:microsoft.com/office/officeart/2008/layout/SquareAccentList"/>
    <dgm:cxn modelId="{E6313EB5-F13B-4AC3-BA39-D92A19E94C0E}" type="presParOf" srcId="{BEC63034-352E-41CE-AA6A-F7C196476042}" destId="{E4B37A9F-3DC7-4906-968C-618C2D3F0ACC}" srcOrd="1" destOrd="0" presId="urn:microsoft.com/office/officeart/2008/layout/SquareAccentList"/>
    <dgm:cxn modelId="{1F5E79EB-A72C-48B5-8609-BC29EBD91CBC}" type="presParOf" srcId="{34B754B8-8119-41C2-AF59-56B39BCB9CF6}" destId="{EC38A2E8-404F-457A-93D2-F6888080CC57}" srcOrd="3" destOrd="0" presId="urn:microsoft.com/office/officeart/2008/layout/SquareAccentList"/>
    <dgm:cxn modelId="{ECA4EF63-6010-4D56-9EDA-EF6E7D2ED551}" type="presParOf" srcId="{EC38A2E8-404F-457A-93D2-F6888080CC57}" destId="{3725D8EC-54D0-401B-B81E-F339D99BE841}" srcOrd="0" destOrd="0" presId="urn:microsoft.com/office/officeart/2008/layout/SquareAccentList"/>
    <dgm:cxn modelId="{4F8FB244-AEB9-4821-844E-D14B1CDC78B8}" type="presParOf" srcId="{3725D8EC-54D0-401B-B81E-F339D99BE841}" destId="{5116B579-7F7E-4F5C-A3B6-A6971423DABC}" srcOrd="0" destOrd="0" presId="urn:microsoft.com/office/officeart/2008/layout/SquareAccentList"/>
    <dgm:cxn modelId="{B7D1E285-0D88-4FA2-9F09-66C81E2BC706}" type="presParOf" srcId="{3725D8EC-54D0-401B-B81E-F339D99BE841}" destId="{C08DAEF4-85A8-4E11-ADF4-FA4B5B905AC8}" srcOrd="1" destOrd="0" presId="urn:microsoft.com/office/officeart/2008/layout/SquareAccentList"/>
    <dgm:cxn modelId="{97457812-7C8C-41B9-8010-B91613C3D25C}" type="presParOf" srcId="{3725D8EC-54D0-401B-B81E-F339D99BE841}" destId="{4F666BD1-7FBC-4A97-A482-94D832384093}" srcOrd="2" destOrd="0" presId="urn:microsoft.com/office/officeart/2008/layout/SquareAccentList"/>
    <dgm:cxn modelId="{F9F0EC91-435D-4B1C-90C6-779CDA06AAD4}" type="presParOf" srcId="{EC38A2E8-404F-457A-93D2-F6888080CC57}" destId="{2B657394-940A-436D-86E9-66FDDA64CCCA}" srcOrd="1" destOrd="0" presId="urn:microsoft.com/office/officeart/2008/layout/SquareAccentList"/>
    <dgm:cxn modelId="{DFFBBAD6-72F3-4D1D-9AFF-E6F03718C3B9}" type="presParOf" srcId="{2B657394-940A-436D-86E9-66FDDA64CCCA}" destId="{E8EE83B5-8017-4C51-A45E-18A78F115DAE}" srcOrd="0" destOrd="0" presId="urn:microsoft.com/office/officeart/2008/layout/SquareAccentList"/>
    <dgm:cxn modelId="{24F19962-D738-41D0-B049-64F867283E35}" type="presParOf" srcId="{E8EE83B5-8017-4C51-A45E-18A78F115DAE}" destId="{BD7EEBE6-3363-45F7-B960-9965037DBB44}" srcOrd="0" destOrd="0" presId="urn:microsoft.com/office/officeart/2008/layout/SquareAccentList"/>
    <dgm:cxn modelId="{D907C094-9748-47D0-897A-A73DC15AE170}" type="presParOf" srcId="{E8EE83B5-8017-4C51-A45E-18A78F115DAE}" destId="{8F4F3F4F-8A4C-4661-B3C4-1DA1DE4C8F38}" srcOrd="1" destOrd="0" presId="urn:microsoft.com/office/officeart/2008/layout/SquareAccentList"/>
    <dgm:cxn modelId="{0395E315-0264-4125-9FE1-D65D31742214}" type="presParOf" srcId="{2B657394-940A-436D-86E9-66FDDA64CCCA}" destId="{90CB2CD6-FECC-49DF-B931-500F339DD9AB}" srcOrd="1" destOrd="0" presId="urn:microsoft.com/office/officeart/2008/layout/SquareAccentList"/>
    <dgm:cxn modelId="{023B24C2-1428-49A5-9586-D8E75950E007}" type="presParOf" srcId="{90CB2CD6-FECC-49DF-B931-500F339DD9AB}" destId="{2F332FE8-860C-473B-A707-062604912574}" srcOrd="0" destOrd="0" presId="urn:microsoft.com/office/officeart/2008/layout/SquareAccentList"/>
    <dgm:cxn modelId="{A3D2FC5C-5BC3-4261-B77F-73F8998AC760}" type="presParOf" srcId="{90CB2CD6-FECC-49DF-B931-500F339DD9AB}" destId="{E59F44C8-5D9D-4B00-82ED-158C5663CDCA}" srcOrd="1" destOrd="0" presId="urn:microsoft.com/office/officeart/2008/layout/SquareAccentList"/>
    <dgm:cxn modelId="{49E0636C-44FC-41D4-A196-E3AA86B8D824}" type="presParOf" srcId="{2B657394-940A-436D-86E9-66FDDA64CCCA}" destId="{0DECE23A-7907-4280-B271-EB3D6CD75AF4}" srcOrd="2" destOrd="0" presId="urn:microsoft.com/office/officeart/2008/layout/SquareAccentList"/>
    <dgm:cxn modelId="{CA6457F1-C9B9-444C-892F-15BBB963A350}" type="presParOf" srcId="{0DECE23A-7907-4280-B271-EB3D6CD75AF4}" destId="{A8F9813F-6AA6-4385-99E0-6EB19F6269EA}" srcOrd="0" destOrd="0" presId="urn:microsoft.com/office/officeart/2008/layout/SquareAccentList"/>
    <dgm:cxn modelId="{3C24E4A6-783D-46F1-9F5B-29F7E96425E7}" type="presParOf" srcId="{0DECE23A-7907-4280-B271-EB3D6CD75AF4}" destId="{13C4F8FE-8C37-439D-A525-BF9B20D25D4F}" srcOrd="1" destOrd="0" presId="urn:microsoft.com/office/officeart/2008/layout/SquareAccentList"/>
    <dgm:cxn modelId="{5F334AE8-7B2A-4A53-AD1F-D7C857CB962B}" type="presParOf" srcId="{2B657394-940A-436D-86E9-66FDDA64CCCA}" destId="{2AD07061-65A0-49AC-998B-E3D04DBEB57B}" srcOrd="3" destOrd="0" presId="urn:microsoft.com/office/officeart/2008/layout/SquareAccentList"/>
    <dgm:cxn modelId="{60C17375-8875-4C14-9593-5718AE5856CC}" type="presParOf" srcId="{2AD07061-65A0-49AC-998B-E3D04DBEB57B}" destId="{0184E551-1180-49B4-A430-5972B7CCC8EC}" srcOrd="0" destOrd="0" presId="urn:microsoft.com/office/officeart/2008/layout/SquareAccentList"/>
    <dgm:cxn modelId="{ADCD0451-C99E-4477-8A1C-08C3754B8692}" type="presParOf" srcId="{2AD07061-65A0-49AC-998B-E3D04DBEB57B}" destId="{8FE639ED-A79E-46EB-B00B-1CC59B5071A4}" srcOrd="1" destOrd="0" presId="urn:microsoft.com/office/officeart/2008/layout/SquareAccentList"/>
    <dgm:cxn modelId="{32A3BA8D-B3D3-4373-A40A-DAEF13E5B05E}" type="presParOf" srcId="{2B657394-940A-436D-86E9-66FDDA64CCCA}" destId="{13508C6E-ED2A-4B41-B73E-765562081AB3}" srcOrd="4" destOrd="0" presId="urn:microsoft.com/office/officeart/2008/layout/SquareAccentList"/>
    <dgm:cxn modelId="{45715196-19E8-4E24-ADA1-426F8E977165}" type="presParOf" srcId="{13508C6E-ED2A-4B41-B73E-765562081AB3}" destId="{46C35F25-C439-40B1-9CB5-C8150AAA1E9D}" srcOrd="0" destOrd="0" presId="urn:microsoft.com/office/officeart/2008/layout/SquareAccentList"/>
    <dgm:cxn modelId="{D293B2AD-93ED-4FDF-AD51-33AFBB1766A2}" type="presParOf" srcId="{13508C6E-ED2A-4B41-B73E-765562081AB3}" destId="{10F2BF15-A1CE-4C3A-AA1F-5B625417CEA5}" srcOrd="1" destOrd="0" presId="urn:microsoft.com/office/officeart/2008/layout/SquareAccentList"/>
    <dgm:cxn modelId="{ACB2D981-A44E-4732-BFD9-D0148DA8D823}" type="presParOf" srcId="{2B657394-940A-436D-86E9-66FDDA64CCCA}" destId="{82837BE0-707F-4D58-B67F-D6756CAF669A}" srcOrd="5" destOrd="0" presId="urn:microsoft.com/office/officeart/2008/layout/SquareAccentList"/>
    <dgm:cxn modelId="{3EA75D27-64EF-41DA-AF39-4F6EA071C3FB}" type="presParOf" srcId="{82837BE0-707F-4D58-B67F-D6756CAF669A}" destId="{235FF805-E422-4BF5-B3F6-0B51087DA2EB}" srcOrd="0" destOrd="0" presId="urn:microsoft.com/office/officeart/2008/layout/SquareAccentList"/>
    <dgm:cxn modelId="{3D1595EA-BFBF-4A67-9F1F-E1E09584E0D8}" type="presParOf" srcId="{82837BE0-707F-4D58-B67F-D6756CAF669A}" destId="{ECCA7E15-13F2-4DAE-829C-665F7502EE62}" srcOrd="1" destOrd="0" presId="urn:microsoft.com/office/officeart/2008/layout/SquareAccentList"/>
    <dgm:cxn modelId="{2E8E2BA5-45E7-4297-9049-4C2F9A4F2CCD}" type="presParOf" srcId="{2B657394-940A-436D-86E9-66FDDA64CCCA}" destId="{462D022F-04A6-4415-A940-2A55EFB7219E}" srcOrd="6" destOrd="0" presId="urn:microsoft.com/office/officeart/2008/layout/SquareAccentList"/>
    <dgm:cxn modelId="{7094DED1-3115-4F5E-A867-9F6D0A48C7DE}" type="presParOf" srcId="{462D022F-04A6-4415-A940-2A55EFB7219E}" destId="{7DCB2562-0AA6-4E9E-8B3F-EEF2B9F4B87D}" srcOrd="0" destOrd="0" presId="urn:microsoft.com/office/officeart/2008/layout/SquareAccentList"/>
    <dgm:cxn modelId="{253C951E-81AF-45E8-99B3-9CF7B8560CAA}" type="presParOf" srcId="{462D022F-04A6-4415-A940-2A55EFB7219E}" destId="{861B6853-0B85-45A9-B089-396B8547D676}" srcOrd="1" destOrd="0" presId="urn:microsoft.com/office/officeart/2008/layout/SquareAccentList"/>
    <dgm:cxn modelId="{9C4E829E-9210-40A6-8F83-C8E6A95C04F6}" type="presParOf" srcId="{2B657394-940A-436D-86E9-66FDDA64CCCA}" destId="{495EB31B-0740-4968-B0C9-56F4C9E70EA4}" srcOrd="7" destOrd="0" presId="urn:microsoft.com/office/officeart/2008/layout/SquareAccentList"/>
    <dgm:cxn modelId="{327A8929-E3E5-4A26-8D08-60FD3B751131}" type="presParOf" srcId="{495EB31B-0740-4968-B0C9-56F4C9E70EA4}" destId="{2AE54274-42A7-4B73-9854-4A913EF43E17}" srcOrd="0" destOrd="0" presId="urn:microsoft.com/office/officeart/2008/layout/SquareAccentList"/>
    <dgm:cxn modelId="{17801CED-AD48-473D-9716-3A959612E3FA}" type="presParOf" srcId="{495EB31B-0740-4968-B0C9-56F4C9E70EA4}" destId="{9BA6BCBA-5A63-4E10-BD55-F4D4DB472ECD}" srcOrd="1" destOrd="0" presId="urn:microsoft.com/office/officeart/2008/layout/SquareAccentList"/>
    <dgm:cxn modelId="{6C98A78F-BF1D-4982-8461-A15028CC0C35}" type="presParOf" srcId="{2B657394-940A-436D-86E9-66FDDA64CCCA}" destId="{B61C884D-D8E9-4D8E-BC86-0D79DEDEE0B7}" srcOrd="8" destOrd="0" presId="urn:microsoft.com/office/officeart/2008/layout/SquareAccentList"/>
    <dgm:cxn modelId="{2E513F8A-1B01-4D19-801F-2537E95C84DA}" type="presParOf" srcId="{B61C884D-D8E9-4D8E-BC86-0D79DEDEE0B7}" destId="{660EC063-F6E5-44E8-BC51-D9338BC54A02}" srcOrd="0" destOrd="0" presId="urn:microsoft.com/office/officeart/2008/layout/SquareAccentList"/>
    <dgm:cxn modelId="{8F2937F6-5F48-44D7-AEB9-6FBB0F095AA9}" type="presParOf" srcId="{B61C884D-D8E9-4D8E-BC86-0D79DEDEE0B7}" destId="{4ED733CB-DC0E-45EC-8209-94508F314B92}" srcOrd="1" destOrd="0" presId="urn:microsoft.com/office/officeart/2008/layout/SquareAccentList"/>
    <dgm:cxn modelId="{45F62BDC-E385-4B53-806A-C10CA2682223}" type="presParOf" srcId="{2B657394-940A-436D-86E9-66FDDA64CCCA}" destId="{523B16E0-DCB6-480D-9B58-EAAEA6C54032}" srcOrd="9" destOrd="0" presId="urn:microsoft.com/office/officeart/2008/layout/SquareAccentList"/>
    <dgm:cxn modelId="{4FB7D13E-A2A0-4B48-A53C-EED25541D29F}" type="presParOf" srcId="{523B16E0-DCB6-480D-9B58-EAAEA6C54032}" destId="{B11C5D8A-CCD5-4D90-BBDE-1ADED145E57C}" srcOrd="0" destOrd="0" presId="urn:microsoft.com/office/officeart/2008/layout/SquareAccentList"/>
    <dgm:cxn modelId="{E2125DE3-45D4-4585-A0DB-3E6430C71378}" type="presParOf" srcId="{523B16E0-DCB6-480D-9B58-EAAEA6C54032}" destId="{318808AC-6345-4C34-B03D-CD048562518A}" srcOrd="1" destOrd="0" presId="urn:microsoft.com/office/officeart/2008/layout/SquareAccentList"/>
    <dgm:cxn modelId="{BDCAA1CF-9122-4479-BB9C-A24A284AF760}" type="presParOf" srcId="{2B657394-940A-436D-86E9-66FDDA64CCCA}" destId="{C65A5748-102A-4C61-AB22-838DBBE15E3F}" srcOrd="10" destOrd="0" presId="urn:microsoft.com/office/officeart/2008/layout/SquareAccentList"/>
    <dgm:cxn modelId="{718D83DE-D94D-4046-95BB-F86E499769CA}" type="presParOf" srcId="{C65A5748-102A-4C61-AB22-838DBBE15E3F}" destId="{578AB67D-0D45-40BE-9014-972D60C77427}" srcOrd="0" destOrd="0" presId="urn:microsoft.com/office/officeart/2008/layout/SquareAccentList"/>
    <dgm:cxn modelId="{08F40BAD-7EB8-43D9-A01C-1AF067A51190}" type="presParOf" srcId="{C65A5748-102A-4C61-AB22-838DBBE15E3F}" destId="{3A941304-E4CB-44D4-BA78-ED969E856535}" srcOrd="1" destOrd="0" presId="urn:microsoft.com/office/officeart/2008/layout/SquareAccentList"/>
    <dgm:cxn modelId="{C8F47EC9-48A8-4D35-981D-6D7A9B2484D1}" type="presParOf" srcId="{34B754B8-8119-41C2-AF59-56B39BCB9CF6}" destId="{F89AF3CB-DBFD-4A72-9233-67931CF8C7BD}" srcOrd="4" destOrd="0" presId="urn:microsoft.com/office/officeart/2008/layout/SquareAccentList"/>
    <dgm:cxn modelId="{F5B92FDA-2AF6-4799-B539-48E5C46A625A}" type="presParOf" srcId="{F89AF3CB-DBFD-4A72-9233-67931CF8C7BD}" destId="{00F6C6BD-E9C3-4B5D-9D1D-3B4A7C8CF498}" srcOrd="0" destOrd="0" presId="urn:microsoft.com/office/officeart/2008/layout/SquareAccentList"/>
    <dgm:cxn modelId="{2CD2FB16-4632-4011-AB9D-020377AC263E}" type="presParOf" srcId="{00F6C6BD-E9C3-4B5D-9D1D-3B4A7C8CF498}" destId="{56DAB62D-0005-4776-BA20-FC67727F3382}" srcOrd="0" destOrd="0" presId="urn:microsoft.com/office/officeart/2008/layout/SquareAccentList"/>
    <dgm:cxn modelId="{4967E8D2-E131-4226-859A-7CAA4589AB2E}" type="presParOf" srcId="{00F6C6BD-E9C3-4B5D-9D1D-3B4A7C8CF498}" destId="{4B25C6E7-CC7B-481D-A4C5-46A65616DAC4}" srcOrd="1" destOrd="0" presId="urn:microsoft.com/office/officeart/2008/layout/SquareAccentList"/>
    <dgm:cxn modelId="{E0A70922-5851-4C9B-8101-CCC869171CC5}" type="presParOf" srcId="{00F6C6BD-E9C3-4B5D-9D1D-3B4A7C8CF498}" destId="{00493526-4A6A-4294-AA8F-B9BB7C119897}" srcOrd="2" destOrd="0" presId="urn:microsoft.com/office/officeart/2008/layout/SquareAccentList"/>
    <dgm:cxn modelId="{5FAD0B25-85F1-49A7-8B11-8D7820472A48}" type="presParOf" srcId="{F89AF3CB-DBFD-4A72-9233-67931CF8C7BD}" destId="{436DE99D-C864-4031-943E-D28E3AA9725A}" srcOrd="1" destOrd="0" presId="urn:microsoft.com/office/officeart/2008/layout/SquareAccentList"/>
    <dgm:cxn modelId="{8AA388AA-C309-4498-980C-5805B4E88BCE}" type="presParOf" srcId="{436DE99D-C864-4031-943E-D28E3AA9725A}" destId="{653E2667-D9FB-4074-A795-F5D8D5047748}" srcOrd="0" destOrd="0" presId="urn:microsoft.com/office/officeart/2008/layout/SquareAccentList"/>
    <dgm:cxn modelId="{DC67F8C3-D57C-4C16-9766-C0934B567D65}" type="presParOf" srcId="{653E2667-D9FB-4074-A795-F5D8D5047748}" destId="{26EC033E-5D06-499D-8484-1DDC90E23C41}" srcOrd="0" destOrd="0" presId="urn:microsoft.com/office/officeart/2008/layout/SquareAccentList"/>
    <dgm:cxn modelId="{EC453C03-B4ED-42FE-BCD8-9E14BCBE0B22}" type="presParOf" srcId="{653E2667-D9FB-4074-A795-F5D8D5047748}" destId="{DD242772-1C25-4983-A706-AB65F6D52175}" srcOrd="1" destOrd="0" presId="urn:microsoft.com/office/officeart/2008/layout/SquareAccentList"/>
    <dgm:cxn modelId="{C4979557-9709-433D-B231-C73BAF960E2F}" type="presParOf" srcId="{436DE99D-C864-4031-943E-D28E3AA9725A}" destId="{0FA4F396-C44D-496D-943F-4319E7389169}" srcOrd="1" destOrd="0" presId="urn:microsoft.com/office/officeart/2008/layout/SquareAccentList"/>
    <dgm:cxn modelId="{56E1948B-E416-4814-BC0F-FA665AAB36CB}" type="presParOf" srcId="{0FA4F396-C44D-496D-943F-4319E7389169}" destId="{C4F9907A-D89F-4F48-AB40-91BDB960AA12}" srcOrd="0" destOrd="0" presId="urn:microsoft.com/office/officeart/2008/layout/SquareAccentList"/>
    <dgm:cxn modelId="{31316D73-1C75-4EB2-9756-FF6C9A0A41A5}" type="presParOf" srcId="{0FA4F396-C44D-496D-943F-4319E7389169}" destId="{1939EACB-8484-4E06-A275-F603E91C82F9}" srcOrd="1" destOrd="0" presId="urn:microsoft.com/office/officeart/2008/layout/SquareAccentList"/>
    <dgm:cxn modelId="{B5F282B7-CFE8-4E1D-8B19-2EA9B726943B}" type="presParOf" srcId="{436DE99D-C864-4031-943E-D28E3AA9725A}" destId="{CDF0D482-DB88-498B-A86D-4917FDA71018}" srcOrd="2" destOrd="0" presId="urn:microsoft.com/office/officeart/2008/layout/SquareAccentList"/>
    <dgm:cxn modelId="{DD2ECAA3-C0D5-4F51-ABDF-F14DDCE187E9}" type="presParOf" srcId="{CDF0D482-DB88-498B-A86D-4917FDA71018}" destId="{0CA9C9E3-07D7-491D-B434-E4F84211A258}" srcOrd="0" destOrd="0" presId="urn:microsoft.com/office/officeart/2008/layout/SquareAccentList"/>
    <dgm:cxn modelId="{973349AB-7E82-40DC-9D91-F9C21B3D5849}" type="presParOf" srcId="{CDF0D482-DB88-498B-A86D-4917FDA71018}" destId="{A92CC46B-7432-4F5A-8991-E7C5D2455BDA}" srcOrd="1" destOrd="0" presId="urn:microsoft.com/office/officeart/2008/layout/SquareAccentList"/>
    <dgm:cxn modelId="{66FE4174-E89C-4F1D-B0B1-4A4FFA826909}" type="presParOf" srcId="{436DE99D-C864-4031-943E-D28E3AA9725A}" destId="{410A9A1B-7A0D-444F-98E9-519FBFA678A8}" srcOrd="3" destOrd="0" presId="urn:microsoft.com/office/officeart/2008/layout/SquareAccentList"/>
    <dgm:cxn modelId="{BA28E960-7F0E-4530-9BF0-841F857C7D07}" type="presParOf" srcId="{410A9A1B-7A0D-444F-98E9-519FBFA678A8}" destId="{51A9647D-70E0-41A6-B65B-1715EFEBC8CF}" srcOrd="0" destOrd="0" presId="urn:microsoft.com/office/officeart/2008/layout/SquareAccentList"/>
    <dgm:cxn modelId="{B1DC4332-A3DE-497D-A866-4FAC6E897B82}" type="presParOf" srcId="{410A9A1B-7A0D-444F-98E9-519FBFA678A8}" destId="{C5EBC1B4-D905-4E85-96C9-9A27020ED68F}" srcOrd="1" destOrd="0" presId="urn:microsoft.com/office/officeart/2008/layout/SquareAccentList"/>
    <dgm:cxn modelId="{95F9B6C6-B048-43CA-A1A9-0FD218F81565}" type="presParOf" srcId="{436DE99D-C864-4031-943E-D28E3AA9725A}" destId="{9E8C8E8D-8022-445B-80F7-4F7CF036ECA5}" srcOrd="4" destOrd="0" presId="urn:microsoft.com/office/officeart/2008/layout/SquareAccentList"/>
    <dgm:cxn modelId="{CEA02D92-D42C-4C06-965B-0D73D7FEAA0A}" type="presParOf" srcId="{9E8C8E8D-8022-445B-80F7-4F7CF036ECA5}" destId="{A8EC3FF5-30C6-4BFD-A711-2031D339D20F}" srcOrd="0" destOrd="0" presId="urn:microsoft.com/office/officeart/2008/layout/SquareAccentList"/>
    <dgm:cxn modelId="{F7DAE781-9C39-4DC8-98BF-7712ABB1CE03}" type="presParOf" srcId="{9E8C8E8D-8022-445B-80F7-4F7CF036ECA5}" destId="{B8DC5A69-3365-4214-9035-C9A51AA96FA2}" srcOrd="1" destOrd="0" presId="urn:microsoft.com/office/officeart/2008/layout/SquareAccentList"/>
    <dgm:cxn modelId="{0FF67E62-6674-4B43-B182-530D8C422647}" type="presParOf" srcId="{436DE99D-C864-4031-943E-D28E3AA9725A}" destId="{872EF0B1-B8A9-4642-81F0-1DE29AF5FB33}" srcOrd="5" destOrd="0" presId="urn:microsoft.com/office/officeart/2008/layout/SquareAccentList"/>
    <dgm:cxn modelId="{1AF289B8-3411-48F7-A088-119C46D7F6F3}" type="presParOf" srcId="{872EF0B1-B8A9-4642-81F0-1DE29AF5FB33}" destId="{B3A947EB-6345-45FC-B651-9270EFED70C9}" srcOrd="0" destOrd="0" presId="urn:microsoft.com/office/officeart/2008/layout/SquareAccentList"/>
    <dgm:cxn modelId="{EB057A3C-CE2F-4892-BD3C-4976E41EE378}" type="presParOf" srcId="{872EF0B1-B8A9-4642-81F0-1DE29AF5FB33}" destId="{3A28C250-D5EA-4B26-A552-83A47396AA58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E0685-771E-4238-9A3C-5965143D9FD7}">
      <dsp:nvSpPr>
        <dsp:cNvPr id="0" name=""/>
        <dsp:cNvSpPr/>
      </dsp:nvSpPr>
      <dsp:spPr>
        <a:xfrm>
          <a:off x="246343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A03595-48F4-4621-AC59-54D4C1589893}">
      <dsp:nvSpPr>
        <dsp:cNvPr id="0" name=""/>
        <dsp:cNvSpPr/>
      </dsp:nvSpPr>
      <dsp:spPr>
        <a:xfrm>
          <a:off x="246343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4AB09-5C39-463A-BA1E-C66EAD14DCB7}">
      <dsp:nvSpPr>
        <dsp:cNvPr id="0" name=""/>
        <dsp:cNvSpPr/>
      </dsp:nvSpPr>
      <dsp:spPr>
        <a:xfrm>
          <a:off x="246343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Spring </a:t>
          </a:r>
          <a:r>
            <a:rPr lang="en-US" altLang="zh-CN" sz="1800" kern="1200" dirty="0" smtClean="0"/>
            <a:t>b</a:t>
          </a:r>
          <a:r>
            <a:rPr lang="en-US" altLang="en-US" sz="1800" kern="1200" dirty="0" smtClean="0"/>
            <a:t>oo</a:t>
          </a:r>
          <a:r>
            <a:rPr lang="en-US" altLang="zh-CN" sz="1800" kern="1200" dirty="0" smtClean="0"/>
            <a:t>t</a:t>
          </a:r>
          <a:endParaRPr lang="zh-CN" altLang="en-US" sz="1800" kern="1200" dirty="0"/>
        </a:p>
      </dsp:txBody>
      <dsp:txXfrm>
        <a:off x="246343" y="0"/>
        <a:ext cx="1956791" cy="413555"/>
      </dsp:txXfrm>
    </dsp:sp>
    <dsp:sp modelId="{557CDAE4-9689-4E93-861F-CFE491D2134A}">
      <dsp:nvSpPr>
        <dsp:cNvPr id="0" name=""/>
        <dsp:cNvSpPr/>
      </dsp:nvSpPr>
      <dsp:spPr>
        <a:xfrm>
          <a:off x="246343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0EE67-B48D-40E6-9D36-11BBE153C5CD}">
      <dsp:nvSpPr>
        <dsp:cNvPr id="0" name=""/>
        <dsp:cNvSpPr/>
      </dsp:nvSpPr>
      <dsp:spPr>
        <a:xfrm>
          <a:off x="383318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err="1" smtClean="0"/>
            <a:t>IoC</a:t>
          </a:r>
          <a:r>
            <a:rPr lang="en-US" sz="900" b="1" i="0" kern="1200" dirty="0" smtClean="0"/>
            <a:t> </a:t>
          </a:r>
          <a:r>
            <a:rPr lang="zh-CN" altLang="en-US" sz="900" b="1" i="0" kern="1200" dirty="0" smtClean="0"/>
            <a:t>控制反转</a:t>
          </a:r>
          <a:endParaRPr lang="zh-CN" altLang="en-US" sz="900" kern="1200" dirty="0"/>
        </a:p>
      </dsp:txBody>
      <dsp:txXfrm>
        <a:off x="383318" y="739431"/>
        <a:ext cx="1819815" cy="335080"/>
      </dsp:txXfrm>
    </dsp:sp>
    <dsp:sp modelId="{2DCAFCE8-B7DA-49AA-97C3-27CA5978C579}">
      <dsp:nvSpPr>
        <dsp:cNvPr id="0" name=""/>
        <dsp:cNvSpPr/>
      </dsp:nvSpPr>
      <dsp:spPr>
        <a:xfrm>
          <a:off x="246343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4BF06-60C2-4F7E-BCEB-B0D89419EAFF}">
      <dsp:nvSpPr>
        <dsp:cNvPr id="0" name=""/>
        <dsp:cNvSpPr/>
      </dsp:nvSpPr>
      <dsp:spPr>
        <a:xfrm>
          <a:off x="383318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JUnit</a:t>
          </a:r>
          <a:endParaRPr lang="zh-CN" altLang="en-US" sz="900" kern="1200" dirty="0"/>
        </a:p>
      </dsp:txBody>
      <dsp:txXfrm>
        <a:off x="383318" y="1074511"/>
        <a:ext cx="1819815" cy="335080"/>
      </dsp:txXfrm>
    </dsp:sp>
    <dsp:sp modelId="{11A54288-520E-48B1-B702-B4C40C219292}">
      <dsp:nvSpPr>
        <dsp:cNvPr id="0" name=""/>
        <dsp:cNvSpPr/>
      </dsp:nvSpPr>
      <dsp:spPr>
        <a:xfrm>
          <a:off x="246343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45AA2-5522-447D-8C8A-6DBB160FAA0B}">
      <dsp:nvSpPr>
        <dsp:cNvPr id="0" name=""/>
        <dsp:cNvSpPr/>
      </dsp:nvSpPr>
      <dsp:spPr>
        <a:xfrm>
          <a:off x="383318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Java Bean</a:t>
          </a:r>
          <a:endParaRPr lang="zh-CN" altLang="en-US" sz="900" kern="1200" dirty="0"/>
        </a:p>
      </dsp:txBody>
      <dsp:txXfrm>
        <a:off x="383318" y="1409591"/>
        <a:ext cx="1819815" cy="335080"/>
      </dsp:txXfrm>
    </dsp:sp>
    <dsp:sp modelId="{BCC57A26-0D41-4DC1-8A70-E60A07331D6E}">
      <dsp:nvSpPr>
        <dsp:cNvPr id="0" name=""/>
        <dsp:cNvSpPr/>
      </dsp:nvSpPr>
      <dsp:spPr>
        <a:xfrm>
          <a:off x="246343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18253-3B3D-4741-89F2-C17C0602B113}">
      <dsp:nvSpPr>
        <dsp:cNvPr id="0" name=""/>
        <dsp:cNvSpPr/>
      </dsp:nvSpPr>
      <dsp:spPr>
        <a:xfrm>
          <a:off x="383318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b="1" i="0" kern="1200" dirty="0" smtClean="0"/>
            <a:t>Java</a:t>
          </a:r>
          <a:r>
            <a:rPr lang="zh-CN" altLang="en-US" sz="900" b="1" i="0" kern="1200" dirty="0" smtClean="0"/>
            <a:t>的注解</a:t>
          </a:r>
          <a:endParaRPr lang="zh-CN" altLang="en-US" sz="900" kern="1200" dirty="0"/>
        </a:p>
      </dsp:txBody>
      <dsp:txXfrm>
        <a:off x="383318" y="1744671"/>
        <a:ext cx="1819815" cy="335080"/>
      </dsp:txXfrm>
    </dsp:sp>
    <dsp:sp modelId="{CCF50152-7596-4223-9F36-D12F8713E6A2}">
      <dsp:nvSpPr>
        <dsp:cNvPr id="0" name=""/>
        <dsp:cNvSpPr/>
      </dsp:nvSpPr>
      <dsp:spPr>
        <a:xfrm>
          <a:off x="246343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70F6F-3BC6-42F5-9A89-A231C0A31E14}">
      <dsp:nvSpPr>
        <dsp:cNvPr id="0" name=""/>
        <dsp:cNvSpPr/>
      </dsp:nvSpPr>
      <dsp:spPr>
        <a:xfrm>
          <a:off x="383318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依赖注入</a:t>
          </a:r>
          <a:r>
            <a:rPr lang="en-US" sz="900" b="1" i="0" kern="1200" dirty="0" smtClean="0"/>
            <a:t>DI</a:t>
          </a:r>
          <a:endParaRPr lang="zh-CN" altLang="en-US" sz="900" kern="1200" dirty="0"/>
        </a:p>
      </dsp:txBody>
      <dsp:txXfrm>
        <a:off x="383318" y="2079752"/>
        <a:ext cx="1819815" cy="335080"/>
      </dsp:txXfrm>
    </dsp:sp>
    <dsp:sp modelId="{5A3D0719-BFAE-4BF4-B852-FFFEDD486C02}">
      <dsp:nvSpPr>
        <dsp:cNvPr id="0" name=""/>
        <dsp:cNvSpPr/>
      </dsp:nvSpPr>
      <dsp:spPr>
        <a:xfrm>
          <a:off x="246343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6C256-7409-4AA2-9830-F4D2B80A18E9}">
      <dsp:nvSpPr>
        <dsp:cNvPr id="0" name=""/>
        <dsp:cNvSpPr/>
      </dsp:nvSpPr>
      <dsp:spPr>
        <a:xfrm>
          <a:off x="383318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Spring</a:t>
          </a:r>
          <a:r>
            <a:rPr lang="zh-CN" altLang="en-US" sz="900" b="1" i="0" kern="1200" dirty="0" smtClean="0"/>
            <a:t>容器</a:t>
          </a:r>
          <a:endParaRPr lang="zh-CN" altLang="en-US" sz="900" kern="1200" dirty="0"/>
        </a:p>
      </dsp:txBody>
      <dsp:txXfrm>
        <a:off x="383318" y="2414832"/>
        <a:ext cx="1819815" cy="335080"/>
      </dsp:txXfrm>
    </dsp:sp>
    <dsp:sp modelId="{73B83CA1-8627-4F8B-BCC0-1478E726557E}">
      <dsp:nvSpPr>
        <dsp:cNvPr id="0" name=""/>
        <dsp:cNvSpPr/>
      </dsp:nvSpPr>
      <dsp:spPr>
        <a:xfrm>
          <a:off x="246343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AAC3B-34D9-43E4-99BB-623EB7D3C31B}">
      <dsp:nvSpPr>
        <dsp:cNvPr id="0" name=""/>
        <dsp:cNvSpPr/>
      </dsp:nvSpPr>
      <dsp:spPr>
        <a:xfrm>
          <a:off x="383318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smtClean="0"/>
            <a:t>利用</a:t>
          </a:r>
          <a:r>
            <a:rPr lang="en-US" altLang="zh-CN" sz="900" b="1" i="0" kern="1200" smtClean="0"/>
            <a:t>@</a:t>
          </a:r>
          <a:r>
            <a:rPr lang="en-US" sz="900" b="1" i="0" kern="1200" smtClean="0"/>
            <a:t>Bean</a:t>
          </a:r>
          <a:r>
            <a:rPr lang="zh-CN" altLang="en-US" sz="900" b="1" i="0" kern="1200" smtClean="0"/>
            <a:t>注解</a:t>
          </a:r>
          <a:endParaRPr lang="zh-CN" altLang="en-US" sz="900" kern="1200" dirty="0"/>
        </a:p>
      </dsp:txBody>
      <dsp:txXfrm>
        <a:off x="383318" y="2749912"/>
        <a:ext cx="1819815" cy="335080"/>
      </dsp:txXfrm>
    </dsp:sp>
    <dsp:sp modelId="{8FA45930-1B9C-4FE9-9C6D-41957A1F2D95}">
      <dsp:nvSpPr>
        <dsp:cNvPr id="0" name=""/>
        <dsp:cNvSpPr/>
      </dsp:nvSpPr>
      <dsp:spPr>
        <a:xfrm>
          <a:off x="246343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3E0A4-AF27-412E-88D8-68D411823ABE}">
      <dsp:nvSpPr>
        <dsp:cNvPr id="0" name=""/>
        <dsp:cNvSpPr/>
      </dsp:nvSpPr>
      <dsp:spPr>
        <a:xfrm>
          <a:off x="383318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组件扫描功能</a:t>
          </a:r>
          <a:endParaRPr lang="zh-CN" altLang="en-US" sz="900" kern="1200" dirty="0"/>
        </a:p>
      </dsp:txBody>
      <dsp:txXfrm>
        <a:off x="383318" y="3084992"/>
        <a:ext cx="1819815" cy="335080"/>
      </dsp:txXfrm>
    </dsp:sp>
    <dsp:sp modelId="{24049D48-2BF7-44F1-A32D-D19F42639DEE}">
      <dsp:nvSpPr>
        <dsp:cNvPr id="0" name=""/>
        <dsp:cNvSpPr/>
      </dsp:nvSpPr>
      <dsp:spPr>
        <a:xfrm>
          <a:off x="246343" y="351573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EAEF8-09A7-43EE-9591-14C0F83DD72C}">
      <dsp:nvSpPr>
        <dsp:cNvPr id="0" name=""/>
        <dsp:cNvSpPr/>
      </dsp:nvSpPr>
      <dsp:spPr>
        <a:xfrm>
          <a:off x="383318" y="342007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err="1" smtClean="0"/>
            <a:t>SpringBoot</a:t>
          </a:r>
          <a:r>
            <a:rPr lang="en-US" sz="900" b="1" i="0" kern="1200" dirty="0" smtClean="0"/>
            <a:t> </a:t>
          </a:r>
          <a:endParaRPr lang="zh-CN" altLang="en-US" sz="900" kern="1200" dirty="0"/>
        </a:p>
      </dsp:txBody>
      <dsp:txXfrm>
        <a:off x="383318" y="3420072"/>
        <a:ext cx="1819815" cy="335080"/>
      </dsp:txXfrm>
    </dsp:sp>
    <dsp:sp modelId="{4C5BDB7D-7419-4A5F-A3DB-A26512B81F8E}">
      <dsp:nvSpPr>
        <dsp:cNvPr id="0" name=""/>
        <dsp:cNvSpPr/>
      </dsp:nvSpPr>
      <dsp:spPr>
        <a:xfrm>
          <a:off x="246343" y="385081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C7037-4BC9-463C-BD60-A0EB8C148020}">
      <dsp:nvSpPr>
        <dsp:cNvPr id="0" name=""/>
        <dsp:cNvSpPr/>
      </dsp:nvSpPr>
      <dsp:spPr>
        <a:xfrm>
          <a:off x="383318" y="375515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Maven </a:t>
          </a:r>
          <a:r>
            <a:rPr lang="zh-CN" altLang="en-US" sz="900" b="1" i="0" kern="1200" dirty="0" smtClean="0"/>
            <a:t>配置</a:t>
          </a:r>
          <a:endParaRPr lang="zh-CN" altLang="en-US" sz="900" kern="1200" dirty="0"/>
        </a:p>
      </dsp:txBody>
      <dsp:txXfrm>
        <a:off x="383318" y="3755153"/>
        <a:ext cx="1819815" cy="335080"/>
      </dsp:txXfrm>
    </dsp:sp>
    <dsp:sp modelId="{35433909-CFD4-4690-A54B-1CE61A1D0955}">
      <dsp:nvSpPr>
        <dsp:cNvPr id="0" name=""/>
        <dsp:cNvSpPr/>
      </dsp:nvSpPr>
      <dsp:spPr>
        <a:xfrm>
          <a:off x="246343" y="418589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E9E8F-7DBA-4DEC-93F5-82172FA646F4}">
      <dsp:nvSpPr>
        <dsp:cNvPr id="0" name=""/>
        <dsp:cNvSpPr/>
      </dsp:nvSpPr>
      <dsp:spPr>
        <a:xfrm>
          <a:off x="383318" y="409023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Spring MVC</a:t>
          </a:r>
          <a:endParaRPr lang="zh-CN" altLang="en-US" sz="900" kern="1200" dirty="0"/>
        </a:p>
      </dsp:txBody>
      <dsp:txXfrm>
        <a:off x="383318" y="4090233"/>
        <a:ext cx="1819815" cy="335080"/>
      </dsp:txXfrm>
    </dsp:sp>
    <dsp:sp modelId="{8B99E2BE-9F33-4FFE-AA40-9CF3188E0E06}">
      <dsp:nvSpPr>
        <dsp:cNvPr id="0" name=""/>
        <dsp:cNvSpPr/>
      </dsp:nvSpPr>
      <dsp:spPr>
        <a:xfrm>
          <a:off x="246343" y="452097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A45F5-7205-42C3-B2DA-C00C2A32F745}">
      <dsp:nvSpPr>
        <dsp:cNvPr id="0" name=""/>
        <dsp:cNvSpPr/>
      </dsp:nvSpPr>
      <dsp:spPr>
        <a:xfrm>
          <a:off x="383318" y="442531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使用</a:t>
          </a:r>
          <a:r>
            <a:rPr lang="en-US" altLang="zh-CN" sz="900" b="1" i="0" kern="1200" dirty="0" err="1" smtClean="0"/>
            <a:t>Thymeleaf</a:t>
          </a:r>
          <a:r>
            <a:rPr lang="en-US" altLang="zh-CN" sz="900" b="1" i="0" kern="1200" dirty="0" smtClean="0"/>
            <a:t> </a:t>
          </a:r>
          <a:r>
            <a:rPr lang="zh-CN" altLang="en-US" sz="900" b="1" i="0" kern="1200" dirty="0" smtClean="0"/>
            <a:t>作为视图</a:t>
          </a:r>
          <a:endParaRPr lang="zh-CN" altLang="en-US" sz="900" kern="1200" dirty="0"/>
        </a:p>
      </dsp:txBody>
      <dsp:txXfrm>
        <a:off x="383318" y="4425313"/>
        <a:ext cx="1819815" cy="335080"/>
      </dsp:txXfrm>
    </dsp:sp>
    <dsp:sp modelId="{EEF5871B-EE30-4BD4-9569-36AE1775AB1C}">
      <dsp:nvSpPr>
        <dsp:cNvPr id="0" name=""/>
        <dsp:cNvSpPr/>
      </dsp:nvSpPr>
      <dsp:spPr>
        <a:xfrm>
          <a:off x="246343" y="4856059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241F7-7725-4151-966D-8EEBC77D37CA}">
      <dsp:nvSpPr>
        <dsp:cNvPr id="0" name=""/>
        <dsp:cNvSpPr/>
      </dsp:nvSpPr>
      <dsp:spPr>
        <a:xfrm>
          <a:off x="383318" y="476039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mybatis</a:t>
          </a:r>
          <a:endParaRPr lang="zh-CN" altLang="en-US" sz="900" kern="1200" dirty="0"/>
        </a:p>
      </dsp:txBody>
      <dsp:txXfrm>
        <a:off x="383318" y="4760393"/>
        <a:ext cx="1819815" cy="335080"/>
      </dsp:txXfrm>
    </dsp:sp>
    <dsp:sp modelId="{AEEF6E09-5013-4741-9548-75FA16EAAD23}">
      <dsp:nvSpPr>
        <dsp:cNvPr id="0" name=""/>
        <dsp:cNvSpPr/>
      </dsp:nvSpPr>
      <dsp:spPr>
        <a:xfrm>
          <a:off x="2300973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151DBD-16CA-44DC-B77B-AD7872603A0B}">
      <dsp:nvSpPr>
        <dsp:cNvPr id="0" name=""/>
        <dsp:cNvSpPr/>
      </dsp:nvSpPr>
      <dsp:spPr>
        <a:xfrm>
          <a:off x="2300973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5F79D-8AED-4E38-AD6B-BE4082FB0001}">
      <dsp:nvSpPr>
        <dsp:cNvPr id="0" name=""/>
        <dsp:cNvSpPr/>
      </dsp:nvSpPr>
      <dsp:spPr>
        <a:xfrm>
          <a:off x="2300973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Vue</a:t>
          </a:r>
          <a:endParaRPr lang="zh-CN" altLang="en-US" sz="1800" kern="1200" dirty="0"/>
        </a:p>
      </dsp:txBody>
      <dsp:txXfrm>
        <a:off x="2300973" y="0"/>
        <a:ext cx="1956791" cy="413555"/>
      </dsp:txXfrm>
    </dsp:sp>
    <dsp:sp modelId="{CD170198-DFD9-4BAB-925E-30A6C4149ED7}">
      <dsp:nvSpPr>
        <dsp:cNvPr id="0" name=""/>
        <dsp:cNvSpPr/>
      </dsp:nvSpPr>
      <dsp:spPr>
        <a:xfrm>
          <a:off x="2300973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BB33E-396A-43B7-A926-780A455DCA6F}">
      <dsp:nvSpPr>
        <dsp:cNvPr id="0" name=""/>
        <dsp:cNvSpPr/>
      </dsp:nvSpPr>
      <dsp:spPr>
        <a:xfrm>
          <a:off x="2437949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MVVM</a:t>
          </a:r>
          <a:endParaRPr lang="zh-CN" altLang="en-US" sz="900" kern="1200" dirty="0"/>
        </a:p>
      </dsp:txBody>
      <dsp:txXfrm>
        <a:off x="2437949" y="739431"/>
        <a:ext cx="1819815" cy="335080"/>
      </dsp:txXfrm>
    </dsp:sp>
    <dsp:sp modelId="{DCCD14A6-2744-471A-A569-D91DA1D044A5}">
      <dsp:nvSpPr>
        <dsp:cNvPr id="0" name=""/>
        <dsp:cNvSpPr/>
      </dsp:nvSpPr>
      <dsp:spPr>
        <a:xfrm>
          <a:off x="2300973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F0864-A169-4ADE-BB80-87338D7AAE00}">
      <dsp:nvSpPr>
        <dsp:cNvPr id="0" name=""/>
        <dsp:cNvSpPr/>
      </dsp:nvSpPr>
      <dsp:spPr>
        <a:xfrm>
          <a:off x="2437949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DOM</a:t>
          </a:r>
          <a:endParaRPr lang="zh-CN" altLang="en-US" sz="900" kern="1200" dirty="0"/>
        </a:p>
      </dsp:txBody>
      <dsp:txXfrm>
        <a:off x="2437949" y="1074511"/>
        <a:ext cx="1819815" cy="335080"/>
      </dsp:txXfrm>
    </dsp:sp>
    <dsp:sp modelId="{581E1707-6694-40CF-9612-0523681E3639}">
      <dsp:nvSpPr>
        <dsp:cNvPr id="0" name=""/>
        <dsp:cNvSpPr/>
      </dsp:nvSpPr>
      <dsp:spPr>
        <a:xfrm>
          <a:off x="2300973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91049-B364-474B-9271-5474BC451EAD}">
      <dsp:nvSpPr>
        <dsp:cNvPr id="0" name=""/>
        <dsp:cNvSpPr/>
      </dsp:nvSpPr>
      <dsp:spPr>
        <a:xfrm>
          <a:off x="2437949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MVC</a:t>
          </a:r>
          <a:endParaRPr lang="zh-CN" altLang="en-US" sz="900" kern="1200" dirty="0"/>
        </a:p>
      </dsp:txBody>
      <dsp:txXfrm>
        <a:off x="2437949" y="1409591"/>
        <a:ext cx="1819815" cy="335080"/>
      </dsp:txXfrm>
    </dsp:sp>
    <dsp:sp modelId="{53318490-84D4-4709-AA7E-C08A378366DB}">
      <dsp:nvSpPr>
        <dsp:cNvPr id="0" name=""/>
        <dsp:cNvSpPr/>
      </dsp:nvSpPr>
      <dsp:spPr>
        <a:xfrm>
          <a:off x="2300973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F52DF-9B10-4A5E-A12E-221555CC8C55}">
      <dsp:nvSpPr>
        <dsp:cNvPr id="0" name=""/>
        <dsp:cNvSpPr/>
      </dsp:nvSpPr>
      <dsp:spPr>
        <a:xfrm>
          <a:off x="2437949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引入</a:t>
          </a:r>
          <a:r>
            <a:rPr lang="en-US" sz="900" b="1" i="0" kern="1200" dirty="0" smtClean="0"/>
            <a:t>VUE</a:t>
          </a:r>
          <a:r>
            <a:rPr lang="zh-CN" altLang="en-US" sz="900" b="1" i="0" kern="1200" dirty="0" smtClean="0"/>
            <a:t>框架</a:t>
          </a:r>
          <a:endParaRPr lang="zh-CN" altLang="en-US" sz="900" kern="1200" dirty="0"/>
        </a:p>
      </dsp:txBody>
      <dsp:txXfrm>
        <a:off x="2437949" y="1744671"/>
        <a:ext cx="1819815" cy="335080"/>
      </dsp:txXfrm>
    </dsp:sp>
    <dsp:sp modelId="{146232C9-D64F-4F07-9DF5-54F2737FB326}">
      <dsp:nvSpPr>
        <dsp:cNvPr id="0" name=""/>
        <dsp:cNvSpPr/>
      </dsp:nvSpPr>
      <dsp:spPr>
        <a:xfrm>
          <a:off x="2300973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268F0-8386-4DDC-9598-36D4CF8C707C}">
      <dsp:nvSpPr>
        <dsp:cNvPr id="0" name=""/>
        <dsp:cNvSpPr/>
      </dsp:nvSpPr>
      <dsp:spPr>
        <a:xfrm>
          <a:off x="2437949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VUE</a:t>
          </a:r>
          <a:r>
            <a:rPr lang="zh-CN" altLang="en-US" sz="900" kern="1200" dirty="0" smtClean="0"/>
            <a:t>原理</a:t>
          </a:r>
          <a:endParaRPr lang="zh-CN" altLang="en-US" sz="900" kern="1200" dirty="0"/>
        </a:p>
      </dsp:txBody>
      <dsp:txXfrm>
        <a:off x="2437949" y="2079752"/>
        <a:ext cx="1819815" cy="335080"/>
      </dsp:txXfrm>
    </dsp:sp>
    <dsp:sp modelId="{D47E4F04-5945-4EF4-8871-E0085877E3C1}">
      <dsp:nvSpPr>
        <dsp:cNvPr id="0" name=""/>
        <dsp:cNvSpPr/>
      </dsp:nvSpPr>
      <dsp:spPr>
        <a:xfrm>
          <a:off x="2300973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7CC20-C87D-4D7F-8B16-8D1C4B983CC1}">
      <dsp:nvSpPr>
        <dsp:cNvPr id="0" name=""/>
        <dsp:cNvSpPr/>
      </dsp:nvSpPr>
      <dsp:spPr>
        <a:xfrm>
          <a:off x="2437949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1" i="0" kern="1200" dirty="0" smtClean="0"/>
            <a:t>安装</a:t>
          </a:r>
          <a:r>
            <a:rPr lang="en-US" altLang="zh-CN" sz="900" b="1" i="0" kern="1200" dirty="0" err="1" smtClean="0"/>
            <a:t>Vue</a:t>
          </a:r>
          <a:r>
            <a:rPr lang="zh-CN" altLang="en-US" sz="900" b="1" i="0" kern="1200" dirty="0" smtClean="0"/>
            <a:t>插件</a:t>
          </a:r>
          <a:endParaRPr lang="zh-CN" altLang="en-US" sz="900" kern="1200" dirty="0"/>
        </a:p>
      </dsp:txBody>
      <dsp:txXfrm>
        <a:off x="2437949" y="2414832"/>
        <a:ext cx="1819815" cy="335080"/>
      </dsp:txXfrm>
    </dsp:sp>
    <dsp:sp modelId="{87BA4B2A-90A2-4549-B7FA-92396D3F6DBB}">
      <dsp:nvSpPr>
        <dsp:cNvPr id="0" name=""/>
        <dsp:cNvSpPr/>
      </dsp:nvSpPr>
      <dsp:spPr>
        <a:xfrm>
          <a:off x="2300973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A8B7E-1D67-4027-AF62-EDE7DC97EABE}">
      <dsp:nvSpPr>
        <dsp:cNvPr id="0" name=""/>
        <dsp:cNvSpPr/>
      </dsp:nvSpPr>
      <dsp:spPr>
        <a:xfrm>
          <a:off x="2437949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VUE</a:t>
          </a:r>
          <a:r>
            <a:rPr lang="zh-CN" altLang="en-US" sz="900" kern="1200" dirty="0" smtClean="0"/>
            <a:t>使用</a:t>
          </a:r>
          <a:endParaRPr lang="zh-CN" altLang="en-US" sz="900" kern="1200" dirty="0"/>
        </a:p>
      </dsp:txBody>
      <dsp:txXfrm>
        <a:off x="2437949" y="2749912"/>
        <a:ext cx="1819815" cy="335080"/>
      </dsp:txXfrm>
    </dsp:sp>
    <dsp:sp modelId="{6DDBBD0A-0D7C-4143-9824-FF1D6095B6BB}">
      <dsp:nvSpPr>
        <dsp:cNvPr id="0" name=""/>
        <dsp:cNvSpPr/>
      </dsp:nvSpPr>
      <dsp:spPr>
        <a:xfrm>
          <a:off x="2300973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37392-9AF6-49EA-AB6E-4A8974D39B3A}">
      <dsp:nvSpPr>
        <dsp:cNvPr id="0" name=""/>
        <dsp:cNvSpPr/>
      </dsp:nvSpPr>
      <dsp:spPr>
        <a:xfrm>
          <a:off x="2437949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实训</a:t>
          </a:r>
          <a:endParaRPr lang="zh-CN" altLang="en-US" sz="900" kern="1200" dirty="0"/>
        </a:p>
      </dsp:txBody>
      <dsp:txXfrm>
        <a:off x="2437949" y="3084992"/>
        <a:ext cx="1819815" cy="335080"/>
      </dsp:txXfrm>
    </dsp:sp>
    <dsp:sp modelId="{E3F73F0B-97CD-4428-8466-06C9EB9FF09F}">
      <dsp:nvSpPr>
        <dsp:cNvPr id="0" name=""/>
        <dsp:cNvSpPr/>
      </dsp:nvSpPr>
      <dsp:spPr>
        <a:xfrm>
          <a:off x="4355604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AC247D-9067-46EF-B414-A1620CA27B54}">
      <dsp:nvSpPr>
        <dsp:cNvPr id="0" name=""/>
        <dsp:cNvSpPr/>
      </dsp:nvSpPr>
      <dsp:spPr>
        <a:xfrm>
          <a:off x="4355604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1978A-0352-4D25-BC11-9C0262612BBC}">
      <dsp:nvSpPr>
        <dsp:cNvPr id="0" name=""/>
        <dsp:cNvSpPr/>
      </dsp:nvSpPr>
      <dsp:spPr>
        <a:xfrm>
          <a:off x="4355604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Swagger</a:t>
          </a:r>
          <a:endParaRPr lang="zh-CN" altLang="en-US" sz="1800" kern="1200" dirty="0"/>
        </a:p>
      </dsp:txBody>
      <dsp:txXfrm>
        <a:off x="4355604" y="0"/>
        <a:ext cx="1956791" cy="413555"/>
      </dsp:txXfrm>
    </dsp:sp>
    <dsp:sp modelId="{814AEF0F-7162-42AB-8420-1768B777A956}">
      <dsp:nvSpPr>
        <dsp:cNvPr id="0" name=""/>
        <dsp:cNvSpPr/>
      </dsp:nvSpPr>
      <dsp:spPr>
        <a:xfrm>
          <a:off x="4355604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A005F-E5DF-4315-A899-D174B86B5AAF}">
      <dsp:nvSpPr>
        <dsp:cNvPr id="0" name=""/>
        <dsp:cNvSpPr/>
      </dsp:nvSpPr>
      <dsp:spPr>
        <a:xfrm>
          <a:off x="4492579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API</a:t>
          </a:r>
          <a:endParaRPr lang="zh-CN" altLang="en-US" sz="900" kern="1200" dirty="0"/>
        </a:p>
      </dsp:txBody>
      <dsp:txXfrm>
        <a:off x="4492579" y="739431"/>
        <a:ext cx="1819815" cy="335080"/>
      </dsp:txXfrm>
    </dsp:sp>
    <dsp:sp modelId="{B395B91A-4DAD-441F-8986-5116FE6CCDED}">
      <dsp:nvSpPr>
        <dsp:cNvPr id="0" name=""/>
        <dsp:cNvSpPr/>
      </dsp:nvSpPr>
      <dsp:spPr>
        <a:xfrm>
          <a:off x="4355604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EA672-BA83-46C3-8D1A-BDCE1323DDD9}">
      <dsp:nvSpPr>
        <dsp:cNvPr id="0" name=""/>
        <dsp:cNvSpPr/>
      </dsp:nvSpPr>
      <dsp:spPr>
        <a:xfrm>
          <a:off x="4492579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RESTFUL</a:t>
          </a:r>
          <a:endParaRPr lang="zh-CN" altLang="en-US" sz="900" kern="1200" dirty="0"/>
        </a:p>
      </dsp:txBody>
      <dsp:txXfrm>
        <a:off x="4492579" y="1074511"/>
        <a:ext cx="1819815" cy="335080"/>
      </dsp:txXfrm>
    </dsp:sp>
    <dsp:sp modelId="{EFA6CFEB-456A-40AC-9AE5-AA3E2C47094F}">
      <dsp:nvSpPr>
        <dsp:cNvPr id="0" name=""/>
        <dsp:cNvSpPr/>
      </dsp:nvSpPr>
      <dsp:spPr>
        <a:xfrm>
          <a:off x="4355604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859F4-4BAE-4711-9E29-3393CF3D04D7}">
      <dsp:nvSpPr>
        <dsp:cNvPr id="0" name=""/>
        <dsp:cNvSpPr/>
      </dsp:nvSpPr>
      <dsp:spPr>
        <a:xfrm>
          <a:off x="4492579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Swagger</a:t>
          </a:r>
          <a:endParaRPr lang="zh-CN" altLang="en-US" sz="900" kern="1200" dirty="0"/>
        </a:p>
      </dsp:txBody>
      <dsp:txXfrm>
        <a:off x="4492579" y="1409591"/>
        <a:ext cx="1819815" cy="335080"/>
      </dsp:txXfrm>
    </dsp:sp>
    <dsp:sp modelId="{66F66175-4EFA-4420-B872-71D501AD5057}">
      <dsp:nvSpPr>
        <dsp:cNvPr id="0" name=""/>
        <dsp:cNvSpPr/>
      </dsp:nvSpPr>
      <dsp:spPr>
        <a:xfrm>
          <a:off x="4355604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D08AA-DA0B-4EC7-B631-3EB214E44CE6}">
      <dsp:nvSpPr>
        <dsp:cNvPr id="0" name=""/>
        <dsp:cNvSpPr/>
      </dsp:nvSpPr>
      <dsp:spPr>
        <a:xfrm>
          <a:off x="4492579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NPM</a:t>
          </a:r>
          <a:endParaRPr lang="zh-CN" altLang="en-US" sz="900" kern="1200" dirty="0"/>
        </a:p>
      </dsp:txBody>
      <dsp:txXfrm>
        <a:off x="4492579" y="1744671"/>
        <a:ext cx="1819815" cy="335080"/>
      </dsp:txXfrm>
    </dsp:sp>
    <dsp:sp modelId="{A514BA95-9DF8-4197-8C2F-864C10CA6F85}">
      <dsp:nvSpPr>
        <dsp:cNvPr id="0" name=""/>
        <dsp:cNvSpPr/>
      </dsp:nvSpPr>
      <dsp:spPr>
        <a:xfrm>
          <a:off x="4355604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436DE-0B7C-4A49-8C23-22DBDE61D232}">
      <dsp:nvSpPr>
        <dsp:cNvPr id="0" name=""/>
        <dsp:cNvSpPr/>
      </dsp:nvSpPr>
      <dsp:spPr>
        <a:xfrm>
          <a:off x="4492579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SpringFox</a:t>
          </a:r>
          <a:endParaRPr lang="zh-CN" altLang="en-US" sz="900" kern="1200" dirty="0"/>
        </a:p>
      </dsp:txBody>
      <dsp:txXfrm>
        <a:off x="4492579" y="2079752"/>
        <a:ext cx="1819815" cy="335080"/>
      </dsp:txXfrm>
    </dsp:sp>
    <dsp:sp modelId="{4C211BA8-E197-46A2-A0B6-25C69619A3C1}">
      <dsp:nvSpPr>
        <dsp:cNvPr id="0" name=""/>
        <dsp:cNvSpPr/>
      </dsp:nvSpPr>
      <dsp:spPr>
        <a:xfrm>
          <a:off x="4355604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BD8BE-2B34-4AEE-80DF-6DEB17CC0F4C}">
      <dsp:nvSpPr>
        <dsp:cNvPr id="0" name=""/>
        <dsp:cNvSpPr/>
      </dsp:nvSpPr>
      <dsp:spPr>
        <a:xfrm>
          <a:off x="4492579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导出</a:t>
          </a:r>
          <a:r>
            <a:rPr lang="en-US" altLang="zh-CN" sz="900" kern="1200" dirty="0" smtClean="0"/>
            <a:t>API</a:t>
          </a:r>
          <a:r>
            <a:rPr lang="zh-CN" altLang="en-US" sz="900" kern="1200" dirty="0" smtClean="0"/>
            <a:t>文档</a:t>
          </a:r>
          <a:endParaRPr lang="zh-CN" altLang="en-US" sz="900" kern="1200" dirty="0"/>
        </a:p>
      </dsp:txBody>
      <dsp:txXfrm>
        <a:off x="4492579" y="2414832"/>
        <a:ext cx="1819815" cy="335080"/>
      </dsp:txXfrm>
    </dsp:sp>
    <dsp:sp modelId="{EE3535A6-2B4E-428D-A173-47ED8F3D61D4}">
      <dsp:nvSpPr>
        <dsp:cNvPr id="0" name=""/>
        <dsp:cNvSpPr/>
      </dsp:nvSpPr>
      <dsp:spPr>
        <a:xfrm>
          <a:off x="4355604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23D70-E79E-4F15-B7AD-7C31745A6650}">
      <dsp:nvSpPr>
        <dsp:cNvPr id="0" name=""/>
        <dsp:cNvSpPr/>
      </dsp:nvSpPr>
      <dsp:spPr>
        <a:xfrm>
          <a:off x="4492579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与</a:t>
          </a:r>
          <a:r>
            <a:rPr lang="en-US" altLang="zh-CN" sz="900" kern="1200" dirty="0" err="1" smtClean="0"/>
            <a:t>springboot</a:t>
          </a:r>
          <a:r>
            <a:rPr lang="zh-CN" altLang="en-US" sz="900" kern="1200" dirty="0" smtClean="0"/>
            <a:t>集成</a:t>
          </a:r>
          <a:endParaRPr lang="zh-CN" altLang="en-US" sz="900" kern="1200" dirty="0"/>
        </a:p>
      </dsp:txBody>
      <dsp:txXfrm>
        <a:off x="4492579" y="2749912"/>
        <a:ext cx="1819815" cy="335080"/>
      </dsp:txXfrm>
    </dsp:sp>
    <dsp:sp modelId="{E500B32F-89AB-4384-96B3-08B728AB2246}">
      <dsp:nvSpPr>
        <dsp:cNvPr id="0" name=""/>
        <dsp:cNvSpPr/>
      </dsp:nvSpPr>
      <dsp:spPr>
        <a:xfrm>
          <a:off x="4355604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BFE19-F858-457D-8D9C-92325BAE697B}">
      <dsp:nvSpPr>
        <dsp:cNvPr id="0" name=""/>
        <dsp:cNvSpPr/>
      </dsp:nvSpPr>
      <dsp:spPr>
        <a:xfrm>
          <a:off x="4492579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使用</a:t>
          </a:r>
          <a:r>
            <a:rPr lang="en-US" altLang="zh-CN" sz="900" kern="1200" dirty="0" smtClean="0"/>
            <a:t>swagger-UI</a:t>
          </a:r>
          <a:endParaRPr lang="zh-CN" altLang="en-US" sz="900" kern="1200" dirty="0"/>
        </a:p>
      </dsp:txBody>
      <dsp:txXfrm>
        <a:off x="4492579" y="3084992"/>
        <a:ext cx="1819815" cy="335080"/>
      </dsp:txXfrm>
    </dsp:sp>
    <dsp:sp modelId="{CC6EC75E-A678-4690-BDA5-E43B40A616F4}">
      <dsp:nvSpPr>
        <dsp:cNvPr id="0" name=""/>
        <dsp:cNvSpPr/>
      </dsp:nvSpPr>
      <dsp:spPr>
        <a:xfrm>
          <a:off x="4355604" y="351573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3D694-FBE6-427E-BF7D-81D0A645A448}">
      <dsp:nvSpPr>
        <dsp:cNvPr id="0" name=""/>
        <dsp:cNvSpPr/>
      </dsp:nvSpPr>
      <dsp:spPr>
        <a:xfrm>
          <a:off x="4492579" y="342007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Swagger-</a:t>
          </a:r>
          <a:r>
            <a:rPr lang="en-US" altLang="zh-CN" sz="900" kern="1200" dirty="0" err="1" smtClean="0"/>
            <a:t>apioperation</a:t>
          </a:r>
          <a:endParaRPr lang="zh-CN" altLang="en-US" sz="900" kern="1200" dirty="0"/>
        </a:p>
      </dsp:txBody>
      <dsp:txXfrm>
        <a:off x="4492579" y="3420072"/>
        <a:ext cx="1819815" cy="335080"/>
      </dsp:txXfrm>
    </dsp:sp>
    <dsp:sp modelId="{758560F7-66D8-4485-887C-B1F03C607061}">
      <dsp:nvSpPr>
        <dsp:cNvPr id="0" name=""/>
        <dsp:cNvSpPr/>
      </dsp:nvSpPr>
      <dsp:spPr>
        <a:xfrm>
          <a:off x="4355604" y="385081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8DF61-5239-4B22-900C-B70867B20EA2}">
      <dsp:nvSpPr>
        <dsp:cNvPr id="0" name=""/>
        <dsp:cNvSpPr/>
      </dsp:nvSpPr>
      <dsp:spPr>
        <a:xfrm>
          <a:off x="4492579" y="375515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接口编程</a:t>
          </a:r>
          <a:endParaRPr lang="zh-CN" altLang="en-US" sz="900" kern="1200" dirty="0"/>
        </a:p>
      </dsp:txBody>
      <dsp:txXfrm>
        <a:off x="4492579" y="3755153"/>
        <a:ext cx="1819815" cy="335080"/>
      </dsp:txXfrm>
    </dsp:sp>
    <dsp:sp modelId="{535C4D26-A4BE-4A44-AAC0-503FC6AA0441}">
      <dsp:nvSpPr>
        <dsp:cNvPr id="0" name=""/>
        <dsp:cNvSpPr/>
      </dsp:nvSpPr>
      <dsp:spPr>
        <a:xfrm>
          <a:off x="4355604" y="418589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37A9F-3DC7-4906-968C-618C2D3F0ACC}">
      <dsp:nvSpPr>
        <dsp:cNvPr id="0" name=""/>
        <dsp:cNvSpPr/>
      </dsp:nvSpPr>
      <dsp:spPr>
        <a:xfrm>
          <a:off x="4492579" y="409023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实训</a:t>
          </a:r>
          <a:endParaRPr lang="zh-CN" altLang="en-US" sz="900" kern="1200" dirty="0"/>
        </a:p>
      </dsp:txBody>
      <dsp:txXfrm>
        <a:off x="4492579" y="4090233"/>
        <a:ext cx="1819815" cy="335080"/>
      </dsp:txXfrm>
    </dsp:sp>
    <dsp:sp modelId="{5116B579-7F7E-4F5C-A3B6-A6971423DABC}">
      <dsp:nvSpPr>
        <dsp:cNvPr id="0" name=""/>
        <dsp:cNvSpPr/>
      </dsp:nvSpPr>
      <dsp:spPr>
        <a:xfrm>
          <a:off x="6410235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8DAEF4-85A8-4E11-ADF4-FA4B5B905AC8}">
      <dsp:nvSpPr>
        <dsp:cNvPr id="0" name=""/>
        <dsp:cNvSpPr/>
      </dsp:nvSpPr>
      <dsp:spPr>
        <a:xfrm>
          <a:off x="6410235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66BD1-7FBC-4A97-A482-94D832384093}">
      <dsp:nvSpPr>
        <dsp:cNvPr id="0" name=""/>
        <dsp:cNvSpPr/>
      </dsp:nvSpPr>
      <dsp:spPr>
        <a:xfrm>
          <a:off x="6410235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Spring cloud</a:t>
          </a:r>
          <a:endParaRPr lang="zh-CN" altLang="en-US" sz="1800" kern="1200" dirty="0"/>
        </a:p>
      </dsp:txBody>
      <dsp:txXfrm>
        <a:off x="6410235" y="0"/>
        <a:ext cx="1956791" cy="413555"/>
      </dsp:txXfrm>
    </dsp:sp>
    <dsp:sp modelId="{BD7EEBE6-3363-45F7-B960-9965037DBB44}">
      <dsp:nvSpPr>
        <dsp:cNvPr id="0" name=""/>
        <dsp:cNvSpPr/>
      </dsp:nvSpPr>
      <dsp:spPr>
        <a:xfrm>
          <a:off x="6410235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F3F4F-8A4C-4661-B3C4-1DA1DE4C8F38}">
      <dsp:nvSpPr>
        <dsp:cNvPr id="0" name=""/>
        <dsp:cNvSpPr/>
      </dsp:nvSpPr>
      <dsp:spPr>
        <a:xfrm>
          <a:off x="6547210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微服务</a:t>
          </a:r>
          <a:endParaRPr lang="zh-CN" altLang="en-US" sz="900" kern="1200" dirty="0"/>
        </a:p>
      </dsp:txBody>
      <dsp:txXfrm>
        <a:off x="6547210" y="739431"/>
        <a:ext cx="1819815" cy="335080"/>
      </dsp:txXfrm>
    </dsp:sp>
    <dsp:sp modelId="{2F332FE8-860C-473B-A707-062604912574}">
      <dsp:nvSpPr>
        <dsp:cNvPr id="0" name=""/>
        <dsp:cNvSpPr/>
      </dsp:nvSpPr>
      <dsp:spPr>
        <a:xfrm>
          <a:off x="6410235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F44C8-5D9D-4B00-82ED-158C5663CDCA}">
      <dsp:nvSpPr>
        <dsp:cNvPr id="0" name=""/>
        <dsp:cNvSpPr/>
      </dsp:nvSpPr>
      <dsp:spPr>
        <a:xfrm>
          <a:off x="6547210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Spring boot</a:t>
          </a:r>
          <a:r>
            <a:rPr lang="zh-CN" altLang="en-US" sz="900" kern="1200" dirty="0" smtClean="0"/>
            <a:t>与</a:t>
          </a:r>
          <a:r>
            <a:rPr lang="en-US" altLang="zh-CN" sz="900" kern="1200" dirty="0" smtClean="0"/>
            <a:t>cloud</a:t>
          </a:r>
          <a:endParaRPr lang="zh-CN" altLang="en-US" sz="900" kern="1200" dirty="0"/>
        </a:p>
      </dsp:txBody>
      <dsp:txXfrm>
        <a:off x="6547210" y="1074511"/>
        <a:ext cx="1819815" cy="335080"/>
      </dsp:txXfrm>
    </dsp:sp>
    <dsp:sp modelId="{A8F9813F-6AA6-4385-99E0-6EB19F6269EA}">
      <dsp:nvSpPr>
        <dsp:cNvPr id="0" name=""/>
        <dsp:cNvSpPr/>
      </dsp:nvSpPr>
      <dsp:spPr>
        <a:xfrm>
          <a:off x="6410235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4F8FE-8C37-439D-A525-BF9B20D25D4F}">
      <dsp:nvSpPr>
        <dsp:cNvPr id="0" name=""/>
        <dsp:cNvSpPr/>
      </dsp:nvSpPr>
      <dsp:spPr>
        <a:xfrm>
          <a:off x="6547210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核心组件</a:t>
          </a:r>
          <a:endParaRPr lang="zh-CN" altLang="en-US" sz="900" kern="1200" dirty="0"/>
        </a:p>
      </dsp:txBody>
      <dsp:txXfrm>
        <a:off x="6547210" y="1409591"/>
        <a:ext cx="1819815" cy="335080"/>
      </dsp:txXfrm>
    </dsp:sp>
    <dsp:sp modelId="{0184E551-1180-49B4-A430-5972B7CCC8EC}">
      <dsp:nvSpPr>
        <dsp:cNvPr id="0" name=""/>
        <dsp:cNvSpPr/>
      </dsp:nvSpPr>
      <dsp:spPr>
        <a:xfrm>
          <a:off x="6410235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639ED-A79E-46EB-B00B-1CC59B5071A4}">
      <dsp:nvSpPr>
        <dsp:cNvPr id="0" name=""/>
        <dsp:cNvSpPr/>
      </dsp:nvSpPr>
      <dsp:spPr>
        <a:xfrm>
          <a:off x="6547210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核心注解</a:t>
          </a:r>
          <a:endParaRPr lang="zh-CN" altLang="en-US" sz="900" kern="1200" dirty="0"/>
        </a:p>
      </dsp:txBody>
      <dsp:txXfrm>
        <a:off x="6547210" y="1744671"/>
        <a:ext cx="1819815" cy="335080"/>
      </dsp:txXfrm>
    </dsp:sp>
    <dsp:sp modelId="{46C35F25-C439-40B1-9CB5-C8150AAA1E9D}">
      <dsp:nvSpPr>
        <dsp:cNvPr id="0" name=""/>
        <dsp:cNvSpPr/>
      </dsp:nvSpPr>
      <dsp:spPr>
        <a:xfrm>
          <a:off x="6410235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2BF15-A1CE-4C3A-AA1F-5B625417CEA5}">
      <dsp:nvSpPr>
        <dsp:cNvPr id="0" name=""/>
        <dsp:cNvSpPr/>
      </dsp:nvSpPr>
      <dsp:spPr>
        <a:xfrm>
          <a:off x="6547210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生态圈</a:t>
          </a:r>
          <a:endParaRPr lang="zh-CN" altLang="en-US" sz="900" kern="1200" dirty="0"/>
        </a:p>
      </dsp:txBody>
      <dsp:txXfrm>
        <a:off x="6547210" y="2079752"/>
        <a:ext cx="1819815" cy="335080"/>
      </dsp:txXfrm>
    </dsp:sp>
    <dsp:sp modelId="{235FF805-E422-4BF5-B3F6-0B51087DA2EB}">
      <dsp:nvSpPr>
        <dsp:cNvPr id="0" name=""/>
        <dsp:cNvSpPr/>
      </dsp:nvSpPr>
      <dsp:spPr>
        <a:xfrm>
          <a:off x="6410235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A7E15-13F2-4DAE-829C-665F7502EE62}">
      <dsp:nvSpPr>
        <dsp:cNvPr id="0" name=""/>
        <dsp:cNvSpPr/>
      </dsp:nvSpPr>
      <dsp:spPr>
        <a:xfrm>
          <a:off x="6547210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Mybatis</a:t>
          </a:r>
          <a:endParaRPr lang="zh-CN" altLang="en-US" sz="900" kern="1200" dirty="0"/>
        </a:p>
      </dsp:txBody>
      <dsp:txXfrm>
        <a:off x="6547210" y="2414832"/>
        <a:ext cx="1819815" cy="335080"/>
      </dsp:txXfrm>
    </dsp:sp>
    <dsp:sp modelId="{7DCB2562-0AA6-4E9E-8B3F-EEF2B9F4B87D}">
      <dsp:nvSpPr>
        <dsp:cNvPr id="0" name=""/>
        <dsp:cNvSpPr/>
      </dsp:nvSpPr>
      <dsp:spPr>
        <a:xfrm>
          <a:off x="6410235" y="284557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B6853-0B85-45A9-B089-396B8547D676}">
      <dsp:nvSpPr>
        <dsp:cNvPr id="0" name=""/>
        <dsp:cNvSpPr/>
      </dsp:nvSpPr>
      <dsp:spPr>
        <a:xfrm>
          <a:off x="6547210" y="274991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微服务改造</a:t>
          </a:r>
          <a:endParaRPr lang="zh-CN" altLang="en-US" sz="900" kern="1200" dirty="0"/>
        </a:p>
      </dsp:txBody>
      <dsp:txXfrm>
        <a:off x="6547210" y="2749912"/>
        <a:ext cx="1819815" cy="335080"/>
      </dsp:txXfrm>
    </dsp:sp>
    <dsp:sp modelId="{2AE54274-42A7-4B73-9854-4A913EF43E17}">
      <dsp:nvSpPr>
        <dsp:cNvPr id="0" name=""/>
        <dsp:cNvSpPr/>
      </dsp:nvSpPr>
      <dsp:spPr>
        <a:xfrm>
          <a:off x="6410235" y="318065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6BCBA-5A63-4E10-BD55-F4D4DB472ECD}">
      <dsp:nvSpPr>
        <dsp:cNvPr id="0" name=""/>
        <dsp:cNvSpPr/>
      </dsp:nvSpPr>
      <dsp:spPr>
        <a:xfrm>
          <a:off x="6547210" y="308499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服务注册</a:t>
          </a:r>
          <a:endParaRPr lang="zh-CN" altLang="en-US" sz="900" kern="1200" dirty="0"/>
        </a:p>
      </dsp:txBody>
      <dsp:txXfrm>
        <a:off x="6547210" y="3084992"/>
        <a:ext cx="1819815" cy="335080"/>
      </dsp:txXfrm>
    </dsp:sp>
    <dsp:sp modelId="{660EC063-F6E5-44E8-BC51-D9338BC54A02}">
      <dsp:nvSpPr>
        <dsp:cNvPr id="0" name=""/>
        <dsp:cNvSpPr/>
      </dsp:nvSpPr>
      <dsp:spPr>
        <a:xfrm>
          <a:off x="6410235" y="351573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733CB-DC0E-45EC-8209-94508F314B92}">
      <dsp:nvSpPr>
        <dsp:cNvPr id="0" name=""/>
        <dsp:cNvSpPr/>
      </dsp:nvSpPr>
      <dsp:spPr>
        <a:xfrm>
          <a:off x="6547210" y="342007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微服务网关</a:t>
          </a:r>
          <a:endParaRPr lang="zh-CN" altLang="en-US" sz="900" kern="1200" dirty="0"/>
        </a:p>
      </dsp:txBody>
      <dsp:txXfrm>
        <a:off x="6547210" y="3420072"/>
        <a:ext cx="1819815" cy="335080"/>
      </dsp:txXfrm>
    </dsp:sp>
    <dsp:sp modelId="{B11C5D8A-CCD5-4D90-BBDE-1ADED145E57C}">
      <dsp:nvSpPr>
        <dsp:cNvPr id="0" name=""/>
        <dsp:cNvSpPr/>
      </dsp:nvSpPr>
      <dsp:spPr>
        <a:xfrm>
          <a:off x="6410235" y="385081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808AC-6345-4C34-B03D-CD048562518A}">
      <dsp:nvSpPr>
        <dsp:cNvPr id="0" name=""/>
        <dsp:cNvSpPr/>
      </dsp:nvSpPr>
      <dsp:spPr>
        <a:xfrm>
          <a:off x="6547210" y="375515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安全认证机制</a:t>
          </a:r>
          <a:endParaRPr lang="zh-CN" altLang="en-US" sz="900" kern="1200" dirty="0"/>
        </a:p>
      </dsp:txBody>
      <dsp:txXfrm>
        <a:off x="6547210" y="3755153"/>
        <a:ext cx="1819815" cy="335080"/>
      </dsp:txXfrm>
    </dsp:sp>
    <dsp:sp modelId="{578AB67D-0D45-40BE-9014-972D60C77427}">
      <dsp:nvSpPr>
        <dsp:cNvPr id="0" name=""/>
        <dsp:cNvSpPr/>
      </dsp:nvSpPr>
      <dsp:spPr>
        <a:xfrm>
          <a:off x="6410235" y="4185898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41304-E4CB-44D4-BA78-ED969E856535}">
      <dsp:nvSpPr>
        <dsp:cNvPr id="0" name=""/>
        <dsp:cNvSpPr/>
      </dsp:nvSpPr>
      <dsp:spPr>
        <a:xfrm>
          <a:off x="6547210" y="4090233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实训</a:t>
          </a:r>
          <a:endParaRPr lang="zh-CN" altLang="en-US" sz="900" kern="1200" dirty="0"/>
        </a:p>
      </dsp:txBody>
      <dsp:txXfrm>
        <a:off x="6547210" y="4090233"/>
        <a:ext cx="1819815" cy="335080"/>
      </dsp:txXfrm>
    </dsp:sp>
    <dsp:sp modelId="{56DAB62D-0005-4776-BA20-FC67727F3382}">
      <dsp:nvSpPr>
        <dsp:cNvPr id="0" name=""/>
        <dsp:cNvSpPr/>
      </dsp:nvSpPr>
      <dsp:spPr>
        <a:xfrm>
          <a:off x="8464865" y="413555"/>
          <a:ext cx="1956791" cy="2302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25C6E7-CC7B-481D-A4C5-46A65616DAC4}">
      <dsp:nvSpPr>
        <dsp:cNvPr id="0" name=""/>
        <dsp:cNvSpPr/>
      </dsp:nvSpPr>
      <dsp:spPr>
        <a:xfrm>
          <a:off x="8464865" y="500013"/>
          <a:ext cx="143752" cy="143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93526-4A6A-4294-AA8F-B9BB7C119897}">
      <dsp:nvSpPr>
        <dsp:cNvPr id="0" name=""/>
        <dsp:cNvSpPr/>
      </dsp:nvSpPr>
      <dsp:spPr>
        <a:xfrm>
          <a:off x="8464865" y="0"/>
          <a:ext cx="1956791" cy="4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项目开发</a:t>
          </a:r>
          <a:endParaRPr lang="zh-CN" altLang="en-US" sz="1800" kern="1200" dirty="0"/>
        </a:p>
      </dsp:txBody>
      <dsp:txXfrm>
        <a:off x="8464865" y="0"/>
        <a:ext cx="1956791" cy="413555"/>
      </dsp:txXfrm>
    </dsp:sp>
    <dsp:sp modelId="{26EC033E-5D06-499D-8484-1DDC90E23C41}">
      <dsp:nvSpPr>
        <dsp:cNvPr id="0" name=""/>
        <dsp:cNvSpPr/>
      </dsp:nvSpPr>
      <dsp:spPr>
        <a:xfrm>
          <a:off x="8464865" y="83509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42772-1C25-4983-A706-AB65F6D52175}">
      <dsp:nvSpPr>
        <dsp:cNvPr id="0" name=""/>
        <dsp:cNvSpPr/>
      </dsp:nvSpPr>
      <dsp:spPr>
        <a:xfrm>
          <a:off x="8601841" y="73943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需求文档</a:t>
          </a:r>
          <a:endParaRPr lang="zh-CN" altLang="en-US" sz="900" kern="1200" dirty="0"/>
        </a:p>
      </dsp:txBody>
      <dsp:txXfrm>
        <a:off x="8601841" y="739431"/>
        <a:ext cx="1819815" cy="335080"/>
      </dsp:txXfrm>
    </dsp:sp>
    <dsp:sp modelId="{C4F9907A-D89F-4F48-AB40-91BDB960AA12}">
      <dsp:nvSpPr>
        <dsp:cNvPr id="0" name=""/>
        <dsp:cNvSpPr/>
      </dsp:nvSpPr>
      <dsp:spPr>
        <a:xfrm>
          <a:off x="8464865" y="1170176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9EACB-8484-4E06-A275-F603E91C82F9}">
      <dsp:nvSpPr>
        <dsp:cNvPr id="0" name=""/>
        <dsp:cNvSpPr/>
      </dsp:nvSpPr>
      <dsp:spPr>
        <a:xfrm>
          <a:off x="8601841" y="107451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设计文档</a:t>
          </a:r>
          <a:endParaRPr lang="zh-CN" altLang="en-US" sz="900" kern="1200" dirty="0"/>
        </a:p>
      </dsp:txBody>
      <dsp:txXfrm>
        <a:off x="8601841" y="1074511"/>
        <a:ext cx="1819815" cy="335080"/>
      </dsp:txXfrm>
    </dsp:sp>
    <dsp:sp modelId="{0CA9C9E3-07D7-491D-B434-E4F84211A258}">
      <dsp:nvSpPr>
        <dsp:cNvPr id="0" name=""/>
        <dsp:cNvSpPr/>
      </dsp:nvSpPr>
      <dsp:spPr>
        <a:xfrm>
          <a:off x="8464865" y="150525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CC46B-7432-4F5A-8991-E7C5D2455BDA}">
      <dsp:nvSpPr>
        <dsp:cNvPr id="0" name=""/>
        <dsp:cNvSpPr/>
      </dsp:nvSpPr>
      <dsp:spPr>
        <a:xfrm>
          <a:off x="8601841" y="140959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分工开发</a:t>
          </a:r>
          <a:endParaRPr lang="zh-CN" altLang="en-US" sz="900" kern="1200" dirty="0"/>
        </a:p>
      </dsp:txBody>
      <dsp:txXfrm>
        <a:off x="8601841" y="1409591"/>
        <a:ext cx="1819815" cy="335080"/>
      </dsp:txXfrm>
    </dsp:sp>
    <dsp:sp modelId="{51A9647D-70E0-41A6-B65B-1715EFEBC8CF}">
      <dsp:nvSpPr>
        <dsp:cNvPr id="0" name=""/>
        <dsp:cNvSpPr/>
      </dsp:nvSpPr>
      <dsp:spPr>
        <a:xfrm>
          <a:off x="8464865" y="184033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BC1B4-D905-4E85-96C9-9A27020ED68F}">
      <dsp:nvSpPr>
        <dsp:cNvPr id="0" name=""/>
        <dsp:cNvSpPr/>
      </dsp:nvSpPr>
      <dsp:spPr>
        <a:xfrm>
          <a:off x="8601841" y="1744671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系统集成</a:t>
          </a:r>
          <a:endParaRPr lang="zh-CN" altLang="en-US" sz="900" kern="1200" dirty="0"/>
        </a:p>
      </dsp:txBody>
      <dsp:txXfrm>
        <a:off x="8601841" y="1744671"/>
        <a:ext cx="1819815" cy="335080"/>
      </dsp:txXfrm>
    </dsp:sp>
    <dsp:sp modelId="{A8EC3FF5-30C6-4BFD-A711-2031D339D20F}">
      <dsp:nvSpPr>
        <dsp:cNvPr id="0" name=""/>
        <dsp:cNvSpPr/>
      </dsp:nvSpPr>
      <dsp:spPr>
        <a:xfrm>
          <a:off x="8464865" y="217541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C5A69-3365-4214-9035-C9A51AA96FA2}">
      <dsp:nvSpPr>
        <dsp:cNvPr id="0" name=""/>
        <dsp:cNvSpPr/>
      </dsp:nvSpPr>
      <dsp:spPr>
        <a:xfrm>
          <a:off x="8601841" y="207975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小组汇报</a:t>
          </a:r>
          <a:endParaRPr lang="zh-CN" altLang="en-US" sz="900" kern="1200" dirty="0"/>
        </a:p>
      </dsp:txBody>
      <dsp:txXfrm>
        <a:off x="8601841" y="2079752"/>
        <a:ext cx="1819815" cy="335080"/>
      </dsp:txXfrm>
    </dsp:sp>
    <dsp:sp modelId="{B3A947EB-6345-45FC-B651-9270EFED70C9}">
      <dsp:nvSpPr>
        <dsp:cNvPr id="0" name=""/>
        <dsp:cNvSpPr/>
      </dsp:nvSpPr>
      <dsp:spPr>
        <a:xfrm>
          <a:off x="8464865" y="2510497"/>
          <a:ext cx="143749" cy="143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8C250-D5EA-4B26-A552-83A47396AA58}">
      <dsp:nvSpPr>
        <dsp:cNvPr id="0" name=""/>
        <dsp:cNvSpPr/>
      </dsp:nvSpPr>
      <dsp:spPr>
        <a:xfrm>
          <a:off x="8601841" y="2414832"/>
          <a:ext cx="1819815" cy="33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文档提交</a:t>
          </a:r>
          <a:endParaRPr lang="zh-CN" altLang="en-US" sz="900" kern="1200" dirty="0"/>
        </a:p>
      </dsp:txBody>
      <dsp:txXfrm>
        <a:off x="8601841" y="2414832"/>
        <a:ext cx="1819815" cy="335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 sz="380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5123" name="副标题 5122"/>
          <p:cNvSpPr>
            <a:spLocks noGrp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1pPr>
            <a:lvl2pPr marL="457200" lvl="1" indent="14605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200"/>
            </a:lvl5pPr>
          </a:lstStyle>
          <a:p>
            <a:pPr lvl="0"/>
            <a:r>
              <a:rPr lang="zh-CN" altLang="en-US" smtClean="0"/>
              <a:t>单击以编辑母版副标题样式</a:t>
            </a:r>
            <a:endParaRPr lang="en-US" altLang="zh-CN" dirty="0"/>
          </a:p>
        </p:txBody>
      </p:sp>
      <p:sp>
        <p:nvSpPr>
          <p:cNvPr id="5124" name="日期占位符 5123"/>
          <p:cNvSpPr>
            <a:spLocks noGrp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200" i="0">
                <a:latin typeface="Verdana" panose="020B0604030504040204" pitchFamily="34" charset="0"/>
              </a:defRPr>
            </a:lvl1pPr>
          </a:lstStyle>
          <a:p>
            <a:fld id="{558A9FFD-8C83-45E4-9A15-2A5A8C0881B3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125" name="页脚占位符 5124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200" i="0">
                <a:latin typeface="Verdan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126" name="灯片编号占位符 5125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200" i="0">
                <a:latin typeface="Verdana" panose="020B0604030504040204" pitchFamily="34" charset="0"/>
              </a:defRPr>
            </a:lvl1pPr>
          </a:lstStyle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127" name="任意多边形 5126"/>
          <p:cNvSpPr/>
          <p:nvPr/>
        </p:nvSpPr>
        <p:spPr>
          <a:xfrm>
            <a:off x="914400" y="2393950"/>
            <a:ext cx="10363200" cy="109538"/>
          </a:xfrm>
          <a:custGeom>
            <a:avLst/>
            <a:gdLst>
              <a:gd name="A1" fmla="val 618"/>
              <a:gd name="A3" fmla="val 0"/>
              <a:gd name="G0" fmla="+- A1 0 0"/>
            </a:gdLst>
            <a:ahLst/>
            <a:cxnLst/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sz="2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1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12200" y="0"/>
            <a:ext cx="2667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1" y="0"/>
            <a:ext cx="7846391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4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2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6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6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1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4076701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11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4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8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524000"/>
            <a:ext cx="522732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1880" y="1524000"/>
            <a:ext cx="522732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3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8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5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1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9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9FFD-8C83-45E4-9A15-2A5A8C0881B3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title"/>
          </p:nvPr>
        </p:nvSpPr>
        <p:spPr>
          <a:xfrm>
            <a:off x="711200" y="1"/>
            <a:ext cx="10668000" cy="1216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4099" name="文本占位符 4098"/>
          <p:cNvSpPr>
            <a:spLocks noGrp="1"/>
          </p:cNvSpPr>
          <p:nvPr>
            <p:ph type="body" idx="1"/>
          </p:nvPr>
        </p:nvSpPr>
        <p:spPr>
          <a:xfrm>
            <a:off x="711200" y="1524000"/>
            <a:ext cx="106680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/>
          </a:p>
        </p:txBody>
      </p:sp>
      <p:sp>
        <p:nvSpPr>
          <p:cNvPr id="4100" name="任意多边形 4099"/>
          <p:cNvSpPr/>
          <p:nvPr/>
        </p:nvSpPr>
        <p:spPr>
          <a:xfrm>
            <a:off x="812800" y="1219200"/>
            <a:ext cx="10610851" cy="109538"/>
          </a:xfrm>
          <a:custGeom>
            <a:avLst/>
            <a:gdLst>
              <a:gd name="A1" fmla="val 585"/>
              <a:gd name="A3" fmla="val 0"/>
              <a:gd name="G0" fmla="+- A1 0 0"/>
            </a:gdLst>
            <a:ahLst/>
            <a:cxnLst/>
            <a:rect l="0" t="0" r="0" b="0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sz="2400" i="0">
              <a:latin typeface="Times New Roman" panose="02020603050405020304" pitchFamily="18" charset="0"/>
            </a:endParaRPr>
          </a:p>
        </p:txBody>
      </p:sp>
      <p:sp>
        <p:nvSpPr>
          <p:cNvPr id="4102" name="日期占位符 4101"/>
          <p:cNvSpPr>
            <a:spLocks noGrp="1"/>
          </p:cNvSpPr>
          <p:nvPr>
            <p:ph type="dt" sz="half" idx="2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i="0">
                <a:latin typeface="Verdana" panose="020B0604030504040204" pitchFamily="34" charset="0"/>
              </a:defRPr>
            </a:lvl1pPr>
          </a:lstStyle>
          <a:p>
            <a:fld id="{558A9FFD-8C83-45E4-9A15-2A5A8C0881B3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103" name="页脚占位符 410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 i="0">
                <a:latin typeface="Verdan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04" name="灯片编号占位符 410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i="0">
                <a:latin typeface="Verdana" panose="020B0604030504040204" pitchFamily="34" charset="0"/>
              </a:defRPr>
            </a:lvl1pPr>
          </a:lstStyle>
          <a:p>
            <a:fld id="{FFD46701-73D8-4C39-8935-6A00DE67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lin@bjt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专业</a:t>
            </a:r>
            <a:r>
              <a:rPr lang="zh-CN" altLang="en-US" dirty="0"/>
              <a:t>课程综合实训</a:t>
            </a:r>
            <a:r>
              <a:rPr lang="en-US" altLang="zh-CN" dirty="0" smtClean="0"/>
              <a:t>IV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41316" y="3499339"/>
            <a:ext cx="9347200" cy="1600200"/>
          </a:xfrm>
        </p:spPr>
        <p:txBody>
          <a:bodyPr/>
          <a:lstStyle/>
          <a:p>
            <a:pPr algn="ctr"/>
            <a:r>
              <a:rPr lang="zh-CN" altLang="en-US" dirty="0" smtClean="0"/>
              <a:t>张大林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/>
              </a:rPr>
              <a:t>dalin@bjtu.edu.cn</a:t>
            </a:r>
            <a:endParaRPr lang="en-US" altLang="zh-CN" dirty="0" smtClean="0"/>
          </a:p>
          <a:p>
            <a:pPr algn="ctr"/>
            <a:r>
              <a:rPr lang="zh-CN" altLang="en-US" dirty="0"/>
              <a:t>逸夫西</a:t>
            </a:r>
            <a:r>
              <a:rPr lang="en-US" altLang="zh-CN" dirty="0" smtClean="0"/>
              <a:t>811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527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访问 </a:t>
            </a:r>
            <a:r>
              <a:rPr lang="en-US" altLang="zh-CN" dirty="0"/>
              <a:t>DOM </a:t>
            </a:r>
            <a:r>
              <a:rPr lang="zh-CN" altLang="en-US" dirty="0"/>
              <a:t>元素利用以下 </a:t>
            </a:r>
            <a:r>
              <a:rPr lang="en-US" altLang="zh-CN" dirty="0"/>
              <a:t>JavaScript </a:t>
            </a:r>
            <a:r>
              <a:rPr lang="zh-CN" altLang="en-US" dirty="0"/>
              <a:t>方法获取 </a:t>
            </a:r>
            <a:r>
              <a:rPr lang="en-US" altLang="zh-CN" dirty="0"/>
              <a:t>DOM </a:t>
            </a:r>
            <a:r>
              <a:rPr lang="zh-CN" altLang="en-US" dirty="0"/>
              <a:t>信息：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() </a:t>
            </a:r>
            <a:r>
              <a:rPr lang="zh-CN" altLang="en-US" dirty="0"/>
              <a:t>方法</a:t>
            </a:r>
            <a:r>
              <a:rPr lang="en-US" altLang="zh-CN" dirty="0" err="1"/>
              <a:t>document.getElementsByName</a:t>
            </a:r>
            <a:r>
              <a:rPr lang="en-US" altLang="zh-CN" dirty="0"/>
              <a:t>() </a:t>
            </a:r>
            <a:r>
              <a:rPr lang="zh-CN" altLang="en-US" dirty="0"/>
              <a:t>方法</a:t>
            </a:r>
            <a:r>
              <a:rPr lang="en-US" altLang="zh-CN" dirty="0" err="1"/>
              <a:t>document.getElementsByTagName</a:t>
            </a:r>
            <a:r>
              <a:rPr lang="en-US" altLang="zh-CN" dirty="0"/>
              <a:t>() </a:t>
            </a:r>
            <a:r>
              <a:rPr lang="zh-CN" altLang="en-US" dirty="0"/>
              <a:t>方法</a:t>
            </a:r>
            <a:r>
              <a:rPr lang="en-US" altLang="zh-CN" dirty="0" err="1"/>
              <a:t>document.getElementsByClassName</a:t>
            </a:r>
            <a:r>
              <a:rPr lang="en-US" altLang="zh-CN" dirty="0"/>
              <a:t>() 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title =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("title"); </a:t>
            </a:r>
            <a:r>
              <a:rPr lang="en-US" altLang="zh-CN" i="1" dirty="0"/>
              <a:t>//</a:t>
            </a:r>
            <a:r>
              <a:rPr lang="zh-CN" altLang="en-US" i="1" dirty="0"/>
              <a:t>修改其颜色 </a:t>
            </a:r>
            <a:r>
              <a:rPr lang="en-US" altLang="zh-CN" dirty="0" err="1"/>
              <a:t>title.style.color</a:t>
            </a:r>
            <a:r>
              <a:rPr lang="en-US" altLang="zh-CN" dirty="0"/>
              <a:t> = "red";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8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pic>
        <p:nvPicPr>
          <p:cNvPr id="1026" name="Picture 2" descr="https://images0.cnblogs.com/blog/475698/201501/25123331110356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42" y="1729736"/>
            <a:ext cx="6089916" cy="416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41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296" y="1865068"/>
            <a:ext cx="4371975" cy="40481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57092" y="18650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BOM</a:t>
            </a:r>
            <a:r>
              <a:rPr lang="zh-CN" altLang="en-US" dirty="0"/>
              <a:t>提供了独立于内容与浏览器窗口进行交互的对象</a:t>
            </a:r>
          </a:p>
          <a:p>
            <a:r>
              <a:rPr lang="en-US" altLang="zh-CN" dirty="0" smtClean="0"/>
              <a:t>BOM</a:t>
            </a:r>
            <a:r>
              <a:rPr lang="zh-CN" altLang="en-US" dirty="0"/>
              <a:t>由一系列对象组成，是访问、控制、修改客户端</a:t>
            </a:r>
            <a:r>
              <a:rPr lang="en-US" altLang="zh-CN" dirty="0"/>
              <a:t>(</a:t>
            </a:r>
            <a:r>
              <a:rPr lang="zh-CN" altLang="en-US" dirty="0"/>
              <a:t>浏览器</a:t>
            </a:r>
            <a:r>
              <a:rPr lang="en-US" altLang="zh-CN" dirty="0"/>
              <a:t>)</a:t>
            </a:r>
            <a:r>
              <a:rPr lang="zh-CN" altLang="en-US" dirty="0"/>
              <a:t>的属性的</a:t>
            </a:r>
            <a:r>
              <a:rPr lang="zh-CN" altLang="en-US" dirty="0" smtClean="0"/>
              <a:t>方法。</a:t>
            </a:r>
            <a:r>
              <a:rPr lang="en-US" altLang="zh-CN" dirty="0" smtClean="0"/>
              <a:t>BOM</a:t>
            </a:r>
            <a:r>
              <a:rPr lang="zh-CN" altLang="en-US" dirty="0"/>
              <a:t>没有统一的</a:t>
            </a:r>
            <a:r>
              <a:rPr lang="zh-CN" altLang="en-US" dirty="0" smtClean="0"/>
              <a:t>标准。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879" y="2788398"/>
            <a:ext cx="63627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4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层叠样式表</a:t>
            </a:r>
            <a:r>
              <a:rPr lang="en-US" altLang="zh-CN" dirty="0" smtClean="0"/>
              <a:t>(Cascading </a:t>
            </a:r>
            <a:r>
              <a:rPr lang="en-US" altLang="zh-CN" dirty="0"/>
              <a:t>Style Sheets)</a:t>
            </a:r>
            <a:r>
              <a:rPr lang="zh-CN" altLang="en-US" dirty="0"/>
              <a:t>是一种</a:t>
            </a:r>
            <a:r>
              <a:rPr lang="zh-CN" altLang="en-US" dirty="0" smtClean="0"/>
              <a:t>用来指定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文档视觉表现的标准。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本意是让视觉设计师来使用</a:t>
            </a:r>
            <a:endParaRPr lang="en-US" altLang="zh-CN" dirty="0" smtClean="0"/>
          </a:p>
          <a:p>
            <a:r>
              <a:rPr lang="zh-CN" altLang="en-US" dirty="0" smtClean="0"/>
              <a:t>设计师精确的指定文档字体、颜色、外边框、缩进、边框、定位。</a:t>
            </a:r>
            <a:endParaRPr lang="en-US" altLang="zh-CN" dirty="0" smtClean="0"/>
          </a:p>
          <a:p>
            <a:r>
              <a:rPr lang="zh-CN" altLang="en-US" dirty="0" smtClean="0"/>
              <a:t>程序员，主要是脚本化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，达到一定视觉效果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83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524000"/>
            <a:ext cx="10668000" cy="533400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） </a:t>
            </a:r>
            <a:r>
              <a:rPr lang="zh-CN" altLang="en-US" dirty="0"/>
              <a:t>是一种具有函数优先的轻量级，解释型或即时编译型的编程语言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虽然</a:t>
            </a:r>
            <a:r>
              <a:rPr lang="zh-CN" altLang="en-US" dirty="0"/>
              <a:t>它是作为开发</a:t>
            </a:r>
            <a:r>
              <a:rPr lang="en-US" altLang="zh-CN" dirty="0"/>
              <a:t>Web</a:t>
            </a:r>
            <a:r>
              <a:rPr lang="zh-CN" altLang="en-US" dirty="0"/>
              <a:t>页面的脚本语言而出名，但是它也被用到了很多非浏览器环境中，</a:t>
            </a:r>
            <a:r>
              <a:rPr lang="en-US" altLang="zh-CN" dirty="0"/>
              <a:t>JavaScript </a:t>
            </a:r>
            <a:r>
              <a:rPr lang="zh-CN" altLang="en-US" dirty="0"/>
              <a:t>基于原型编程、多范式的动态脚本语言，并且支持面向对象、命令式、声明式、函数式编程范式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JavaScript</a:t>
            </a:r>
            <a:r>
              <a:rPr lang="zh-CN" altLang="en-US" dirty="0"/>
              <a:t>解析引擎就是能够“读懂”</a:t>
            </a:r>
            <a:r>
              <a:rPr lang="en-US" altLang="zh-CN" dirty="0"/>
              <a:t>JavaScript</a:t>
            </a:r>
            <a:r>
              <a:rPr lang="zh-CN" altLang="en-US" dirty="0"/>
              <a:t>代码，并准确地给出代码运行结果的一段程序。浏览器内核一般</a:t>
            </a:r>
            <a:r>
              <a:rPr lang="zh-CN" altLang="en-US" dirty="0" smtClean="0"/>
              <a:t>包含：</a:t>
            </a:r>
            <a:r>
              <a:rPr lang="zh-CN" altLang="en-US" dirty="0"/>
              <a:t>页面排版引擎 和 </a:t>
            </a:r>
            <a:r>
              <a:rPr lang="en-US" altLang="zh-CN" dirty="0"/>
              <a:t>JS</a:t>
            </a:r>
            <a:r>
              <a:rPr lang="zh-CN" altLang="en-US" dirty="0"/>
              <a:t>引擎</a:t>
            </a:r>
            <a:endParaRPr lang="en-US" altLang="zh-CN" dirty="0" smtClean="0"/>
          </a:p>
          <a:p>
            <a:r>
              <a:rPr lang="en-US" altLang="zh-CN" dirty="0"/>
              <a:t>JavaScript</a:t>
            </a:r>
            <a:r>
              <a:rPr lang="zh-CN" altLang="en-US" dirty="0"/>
              <a:t>解释器四个组成部分。</a:t>
            </a:r>
          </a:p>
          <a:p>
            <a:pPr marL="781050" lvl="1" indent="-342900"/>
            <a:r>
              <a:rPr lang="en-US" altLang="zh-CN" dirty="0" smtClean="0"/>
              <a:t>1</a:t>
            </a:r>
            <a:r>
              <a:rPr lang="zh-CN" altLang="en-US" dirty="0"/>
              <a:t>、词法分析</a:t>
            </a:r>
            <a:r>
              <a:rPr lang="zh-CN" altLang="en-US" dirty="0" smtClean="0"/>
              <a:t>器，将</a:t>
            </a:r>
            <a:r>
              <a:rPr lang="zh-CN" altLang="en-US" dirty="0"/>
              <a:t>源代码分解并组织成一组有意义的单词</a:t>
            </a:r>
            <a:r>
              <a:rPr lang="en-US" altLang="zh-CN" dirty="0"/>
              <a:t>,</a:t>
            </a:r>
            <a:r>
              <a:rPr lang="zh-CN" altLang="en-US" dirty="0"/>
              <a:t>这一过程即为词法分析</a:t>
            </a:r>
            <a:r>
              <a:rPr lang="en-US" altLang="zh-CN" dirty="0"/>
              <a:t>(Token)</a:t>
            </a:r>
            <a:r>
              <a:rPr lang="zh-CN" altLang="en-US" dirty="0"/>
              <a:t>。</a:t>
            </a:r>
          </a:p>
          <a:p>
            <a:pPr marL="781050" lvl="1" indent="-342900"/>
            <a:r>
              <a:rPr lang="en-US" altLang="zh-CN" dirty="0" smtClean="0"/>
              <a:t>2</a:t>
            </a:r>
            <a:r>
              <a:rPr lang="zh-CN" altLang="en-US" dirty="0"/>
              <a:t>、句法解析</a:t>
            </a:r>
            <a:r>
              <a:rPr lang="zh-CN" altLang="en-US" dirty="0" smtClean="0"/>
              <a:t>器，将</a:t>
            </a:r>
            <a:r>
              <a:rPr lang="zh-CN" altLang="en-US" dirty="0"/>
              <a:t>词法分析阶段生成的 </a:t>
            </a:r>
            <a:r>
              <a:rPr lang="en-US" altLang="zh-CN" dirty="0"/>
              <a:t>Token </a:t>
            </a:r>
            <a:r>
              <a:rPr lang="zh-CN" altLang="en-US" dirty="0"/>
              <a:t>转换为抽象语法树</a:t>
            </a:r>
            <a:r>
              <a:rPr lang="en-US" altLang="zh-CN" dirty="0"/>
              <a:t>(Abstract Syntax Tree),</a:t>
            </a:r>
            <a:r>
              <a:rPr lang="zh-CN" altLang="en-US" dirty="0"/>
              <a:t>这一过程称之为语法解析</a:t>
            </a:r>
            <a:r>
              <a:rPr lang="en-US" altLang="zh-CN" dirty="0"/>
              <a:t>(Parsing)</a:t>
            </a:r>
            <a:r>
              <a:rPr lang="zh-CN" altLang="en-US" dirty="0"/>
              <a:t>。</a:t>
            </a:r>
          </a:p>
          <a:p>
            <a:pPr marL="781050" lvl="1" indent="-342900"/>
            <a:r>
              <a:rPr lang="en-US" altLang="zh-CN" dirty="0" smtClean="0"/>
              <a:t>3</a:t>
            </a:r>
            <a:r>
              <a:rPr lang="zh-CN" altLang="en-US" dirty="0"/>
              <a:t>、字节码生成器</a:t>
            </a:r>
          </a:p>
          <a:p>
            <a:pPr marL="781050" lvl="1" indent="-342900"/>
            <a:r>
              <a:rPr lang="en-US" altLang="zh-CN" dirty="0" smtClean="0"/>
              <a:t>4</a:t>
            </a:r>
            <a:r>
              <a:rPr lang="zh-CN" altLang="en-US" dirty="0"/>
              <a:t>、字节码解释器</a:t>
            </a:r>
          </a:p>
        </p:txBody>
      </p:sp>
    </p:spTree>
    <p:extLst>
      <p:ext uri="{BB962C8B-B14F-4D97-AF65-F5344CB8AC3E}">
        <p14:creationId xmlns:p14="http://schemas.microsoft.com/office/powerpoint/2010/main" val="255494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回过头看</a:t>
            </a:r>
            <a:r>
              <a:rPr lang="en-US" altLang="zh-CN" dirty="0" err="1" smtClean="0"/>
              <a:t>vue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是一套用于构建用户界面的</a:t>
            </a:r>
            <a:r>
              <a:rPr lang="zh-CN" altLang="en-US" b="1" dirty="0"/>
              <a:t>渐进式</a:t>
            </a:r>
            <a:r>
              <a:rPr lang="zh-CN" altLang="en-US" dirty="0"/>
              <a:t>框架，全称是</a:t>
            </a:r>
            <a:r>
              <a:rPr lang="en-US" altLang="zh-CN" dirty="0"/>
              <a:t>Vue.js</a:t>
            </a:r>
            <a:r>
              <a:rPr lang="zh-CN" altLang="en-US" dirty="0"/>
              <a:t>或者</a:t>
            </a:r>
            <a:r>
              <a:rPr lang="en-US" altLang="zh-CN" dirty="0" err="1"/>
              <a:t>Vuejs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表示</a:t>
            </a:r>
            <a:r>
              <a:rPr lang="zh-CN" altLang="en-US" dirty="0"/>
              <a:t>我们可以在项目中一点点来引入和使用</a:t>
            </a:r>
            <a:r>
              <a:rPr lang="en-US" altLang="zh-CN" dirty="0" err="1"/>
              <a:t>Vue</a:t>
            </a:r>
            <a:r>
              <a:rPr lang="zh-CN" altLang="en-US" dirty="0"/>
              <a:t>，而不一定需要全部使用</a:t>
            </a:r>
            <a:r>
              <a:rPr lang="en-US" altLang="zh-CN" dirty="0" err="1"/>
              <a:t>Vue</a:t>
            </a:r>
            <a:r>
              <a:rPr lang="zh-CN" altLang="en-US" dirty="0"/>
              <a:t>来开发整个项目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本质是什么？：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zh-CN" altLang="en-US" dirty="0"/>
              <a:t>的本质，就是一个</a:t>
            </a:r>
            <a:r>
              <a:rPr lang="en-US" altLang="zh-CN" dirty="0"/>
              <a:t>JavaScript</a:t>
            </a:r>
            <a:r>
              <a:rPr lang="zh-CN" altLang="en-US" dirty="0"/>
              <a:t>的库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把它理解成一个已经帮助我们封装好的库，在项目中可以引入并且使用它即可。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13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815" y="1859939"/>
            <a:ext cx="78486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7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安装和使用</a:t>
            </a:r>
            <a:r>
              <a:rPr lang="en-US" altLang="zh-CN" dirty="0" err="1"/>
              <a:t>Vue</a:t>
            </a:r>
            <a:r>
              <a:rPr lang="zh-CN" altLang="en-US" dirty="0"/>
              <a:t>这个</a:t>
            </a:r>
            <a:r>
              <a:rPr lang="en-US" altLang="zh-CN" dirty="0"/>
              <a:t>JavaScript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方式</a:t>
            </a:r>
            <a:r>
              <a:rPr lang="zh-CN" altLang="en-US" dirty="0"/>
              <a:t>一：在页面中通过</a:t>
            </a:r>
            <a:r>
              <a:rPr lang="en-US" altLang="zh-CN" dirty="0"/>
              <a:t>CDN</a:t>
            </a:r>
            <a:r>
              <a:rPr lang="zh-CN" altLang="en-US" dirty="0"/>
              <a:t>的方式来</a:t>
            </a:r>
            <a:r>
              <a:rPr lang="zh-CN" altLang="en-US" dirty="0" smtClean="0"/>
              <a:t>引入</a:t>
            </a:r>
            <a:endParaRPr lang="en-US" altLang="zh-CN" dirty="0" smtClean="0"/>
          </a:p>
          <a:p>
            <a:r>
              <a:rPr lang="zh-CN" altLang="en-US" dirty="0" smtClean="0"/>
              <a:t>方式</a:t>
            </a:r>
            <a:r>
              <a:rPr lang="zh-CN" altLang="en-US" dirty="0"/>
              <a:t>二：下载</a:t>
            </a:r>
            <a:r>
              <a:rPr lang="en-US" altLang="zh-CN" dirty="0" err="1"/>
              <a:t>Vue</a:t>
            </a:r>
            <a:r>
              <a:rPr lang="zh-CN" altLang="en-US" dirty="0"/>
              <a:t>的</a:t>
            </a:r>
            <a:r>
              <a:rPr lang="en-US" altLang="zh-CN" dirty="0"/>
              <a:t>JavaScript</a:t>
            </a:r>
            <a:r>
              <a:rPr lang="zh-CN" altLang="en-US" dirty="0"/>
              <a:t>文件，并且自己手动</a:t>
            </a:r>
            <a:r>
              <a:rPr lang="zh-CN" altLang="en-US" dirty="0" smtClean="0"/>
              <a:t>引入</a:t>
            </a:r>
            <a:endParaRPr lang="en-US" altLang="zh-CN" dirty="0" smtClean="0"/>
          </a:p>
          <a:p>
            <a:r>
              <a:rPr lang="zh-CN" altLang="en-US" dirty="0" smtClean="0"/>
              <a:t>方式</a:t>
            </a:r>
            <a:r>
              <a:rPr lang="zh-CN" altLang="en-US" dirty="0"/>
              <a:t>三：通过</a:t>
            </a:r>
            <a:r>
              <a:rPr lang="en-US" altLang="zh-CN" dirty="0" err="1"/>
              <a:t>npm</a:t>
            </a:r>
            <a:r>
              <a:rPr lang="zh-CN" altLang="en-US" dirty="0"/>
              <a:t>包管理工具安装使用</a:t>
            </a:r>
            <a:r>
              <a:rPr lang="zh-CN" altLang="en-US" dirty="0" smtClean="0"/>
              <a:t>它</a:t>
            </a:r>
            <a:endParaRPr lang="en-US" altLang="zh-CN" dirty="0" smtClean="0"/>
          </a:p>
          <a:p>
            <a:r>
              <a:rPr lang="zh-CN" altLang="en-US" dirty="0" smtClean="0"/>
              <a:t>方式</a:t>
            </a:r>
            <a:r>
              <a:rPr lang="zh-CN" altLang="en-US" dirty="0"/>
              <a:t>四：直接通过</a:t>
            </a:r>
            <a:r>
              <a:rPr lang="en-US" altLang="zh-CN" dirty="0" err="1"/>
              <a:t>Vue</a:t>
            </a:r>
            <a:r>
              <a:rPr lang="en-US" altLang="zh-CN" dirty="0"/>
              <a:t> CLI</a:t>
            </a:r>
            <a:r>
              <a:rPr lang="zh-CN" altLang="en-US" dirty="0"/>
              <a:t>创建项目，并且使用</a:t>
            </a:r>
            <a:r>
              <a:rPr lang="zh-CN" altLang="en-US" dirty="0" smtClean="0"/>
              <a:t>它</a:t>
            </a:r>
            <a:endParaRPr lang="en-US" altLang="zh-CN" dirty="0" smtClean="0"/>
          </a:p>
          <a:p>
            <a:r>
              <a:rPr lang="zh-CN" altLang="en-US" dirty="0" smtClean="0"/>
              <a:t>方式五：各个开发环境集成。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89" y="3876675"/>
            <a:ext cx="68199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33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的</a:t>
            </a:r>
            <a:r>
              <a:rPr lang="en-US" altLang="zh-CN" dirty="0"/>
              <a:t>CDN</a:t>
            </a:r>
            <a:r>
              <a:rPr lang="zh-CN" altLang="en-US" dirty="0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497623"/>
            <a:ext cx="10668000" cy="4572000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48" y="1497623"/>
            <a:ext cx="7677150" cy="4191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68094" y="5854717"/>
            <a:ext cx="7629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404040"/>
                </a:solidFill>
                <a:latin typeface="-apple-system"/>
              </a:rPr>
              <a:t>CDN</a:t>
            </a:r>
            <a:r>
              <a:rPr lang="zh-CN" altLang="en-US" i="0" dirty="0">
                <a:solidFill>
                  <a:srgbClr val="404040"/>
                </a:solidFill>
                <a:latin typeface="-apple-system"/>
              </a:rPr>
              <a:t>称之为内容分发网络（</a:t>
            </a:r>
            <a:r>
              <a:rPr lang="en-US" altLang="zh-CN" i="0" dirty="0">
                <a:solidFill>
                  <a:srgbClr val="404040"/>
                </a:solidFill>
                <a:latin typeface="-apple-system"/>
              </a:rPr>
              <a:t>Content Delivery </a:t>
            </a:r>
            <a:r>
              <a:rPr lang="en-US" altLang="zh-CN" i="0" dirty="0" smtClean="0">
                <a:solidFill>
                  <a:srgbClr val="404040"/>
                </a:solidFill>
                <a:latin typeface="-apple-system"/>
              </a:rPr>
              <a:t>Network</a:t>
            </a:r>
            <a:r>
              <a:rPr lang="zh-CN" altLang="en-US" i="0" dirty="0" smtClean="0">
                <a:solidFill>
                  <a:srgbClr val="404040"/>
                </a:solidFill>
                <a:latin typeface="-apple-system"/>
              </a:rPr>
              <a:t>）</a:t>
            </a:r>
            <a:endParaRPr lang="en-US" altLang="zh-CN" i="0" dirty="0" smtClean="0">
              <a:solidFill>
                <a:srgbClr val="40404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404040"/>
                </a:solidFill>
                <a:latin typeface="-apple-system"/>
              </a:rPr>
              <a:t>开源的</a:t>
            </a:r>
            <a:r>
              <a:rPr lang="en-US" altLang="zh-CN" i="0" dirty="0">
                <a:solidFill>
                  <a:srgbClr val="404040"/>
                </a:solidFill>
                <a:latin typeface="-apple-system"/>
              </a:rPr>
              <a:t>CDN</a:t>
            </a:r>
            <a:r>
              <a:rPr lang="zh-CN" altLang="en-US" i="0" dirty="0">
                <a:solidFill>
                  <a:srgbClr val="404040"/>
                </a:solidFill>
                <a:latin typeface="-apple-system"/>
              </a:rPr>
              <a:t>服务器：国际上使用比较多的是</a:t>
            </a:r>
            <a:r>
              <a:rPr lang="en-US" altLang="zh-CN" i="0" dirty="0" err="1">
                <a:solidFill>
                  <a:srgbClr val="404040"/>
                </a:solidFill>
                <a:latin typeface="-apple-system"/>
              </a:rPr>
              <a:t>unpkg</a:t>
            </a:r>
            <a:r>
              <a:rPr lang="zh-CN" altLang="en-US" i="0" dirty="0">
                <a:solidFill>
                  <a:srgbClr val="404040"/>
                </a:solidFill>
                <a:latin typeface="-apple-system"/>
              </a:rPr>
              <a:t>、 </a:t>
            </a:r>
            <a:r>
              <a:rPr lang="en-US" altLang="zh-CN" i="0" dirty="0" err="1">
                <a:solidFill>
                  <a:srgbClr val="404040"/>
                </a:solidFill>
                <a:latin typeface="-apple-system"/>
              </a:rPr>
              <a:t>JSDelivr</a:t>
            </a:r>
            <a:r>
              <a:rPr lang="zh-CN" altLang="en-US" i="0" dirty="0">
                <a:solidFill>
                  <a:srgbClr val="404040"/>
                </a:solidFill>
                <a:latin typeface="-apple-system"/>
              </a:rPr>
              <a:t>、</a:t>
            </a:r>
            <a:r>
              <a:rPr lang="en-US" altLang="zh-CN" i="0" dirty="0" err="1">
                <a:solidFill>
                  <a:srgbClr val="404040"/>
                </a:solidFill>
                <a:latin typeface="-apple-system"/>
              </a:rPr>
              <a:t>cdnjs</a:t>
            </a:r>
            <a:r>
              <a:rPr lang="zh-CN" altLang="en-US" i="0" dirty="0" smtClean="0">
                <a:solidFill>
                  <a:srgbClr val="404040"/>
                </a:solidFill>
                <a:latin typeface="-apple-system"/>
              </a:rPr>
              <a:t>。</a:t>
            </a:r>
            <a:endParaRPr lang="zh-CN" altLang="en-US" i="0" dirty="0">
              <a:solidFill>
                <a:srgbClr val="40404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5726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方式二：下载和引入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 err="1"/>
              <a:t>Vue</a:t>
            </a:r>
            <a:r>
              <a:rPr lang="zh-CN" altLang="en-US" dirty="0"/>
              <a:t>的</a:t>
            </a:r>
            <a:r>
              <a:rPr lang="zh-CN" altLang="en-US" dirty="0" smtClean="0"/>
              <a:t>源码：可以</a:t>
            </a:r>
            <a:r>
              <a:rPr lang="zh-CN" altLang="en-US" dirty="0"/>
              <a:t>直接打开</a:t>
            </a:r>
            <a:r>
              <a:rPr lang="en-US" altLang="zh-CN" dirty="0"/>
              <a:t>CDN</a:t>
            </a:r>
            <a:r>
              <a:rPr lang="zh-CN" altLang="en-US" dirty="0"/>
              <a:t>的链接，复制其中所有的代码，创建一个新的文件，比如</a:t>
            </a:r>
            <a:r>
              <a:rPr lang="en-US" altLang="zh-CN" dirty="0"/>
              <a:t>vue.js</a:t>
            </a:r>
            <a:r>
              <a:rPr lang="zh-CN" altLang="en-US" dirty="0"/>
              <a:t>，将代码复制到其中。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script</a:t>
            </a:r>
            <a:r>
              <a:rPr lang="zh-CN" altLang="en-US" dirty="0"/>
              <a:t>标签，引入刚才的文件：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564" y="3035910"/>
            <a:ext cx="69056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8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445272"/>
              </p:ext>
            </p:extLst>
          </p:nvPr>
        </p:nvGraphicFramePr>
        <p:xfrm>
          <a:off x="711200" y="1524000"/>
          <a:ext cx="10668000" cy="510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53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语法 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98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前后端分离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089" y="1916356"/>
            <a:ext cx="7658100" cy="3171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00654" y="50881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i="0" dirty="0">
                <a:solidFill>
                  <a:srgbClr val="222222"/>
                </a:solidFill>
                <a:latin typeface="system-ui"/>
              </a:rPr>
              <a:t>前后端之间的交互通过</a:t>
            </a:r>
            <a:r>
              <a:rPr lang="en-US" altLang="zh-CN" i="0" dirty="0">
                <a:solidFill>
                  <a:srgbClr val="222222"/>
                </a:solidFill>
                <a:latin typeface="system-ui"/>
              </a:rPr>
              <a:t>xml</a:t>
            </a:r>
            <a:r>
              <a:rPr lang="zh-CN" altLang="en-US" i="0" dirty="0">
                <a:solidFill>
                  <a:srgbClr val="222222"/>
                </a:solidFill>
                <a:latin typeface="system-ui"/>
              </a:rPr>
              <a:t>或</a:t>
            </a:r>
            <a:r>
              <a:rPr lang="en-US" altLang="zh-CN" i="0" dirty="0" err="1">
                <a:solidFill>
                  <a:srgbClr val="222222"/>
                </a:solidFill>
                <a:latin typeface="system-ui"/>
              </a:rPr>
              <a:t>json</a:t>
            </a:r>
            <a:r>
              <a:rPr lang="zh-CN" altLang="en-US" i="0" dirty="0">
                <a:solidFill>
                  <a:srgbClr val="222222"/>
                </a:solidFill>
                <a:latin typeface="system-ui"/>
              </a:rPr>
              <a:t>的方式，前端主要做用户界面的渲染，后端主要负责业务逻辑和数据的处理。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523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552" y="2250464"/>
            <a:ext cx="88487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55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axios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axios</a:t>
            </a:r>
            <a:r>
              <a:rPr lang="zh-CN" altLang="en-US" dirty="0"/>
              <a:t>是一个基于</a:t>
            </a:r>
            <a:r>
              <a:rPr lang="en-US" altLang="zh-CN" dirty="0"/>
              <a:t>Promise</a:t>
            </a:r>
            <a:r>
              <a:rPr lang="zh-CN" altLang="en-US" dirty="0"/>
              <a:t>的方法，可以发送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post</a:t>
            </a:r>
            <a:r>
              <a:rPr lang="zh-CN" altLang="en-US" dirty="0"/>
              <a:t>等请求，并且前后端都可以使用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err="1"/>
              <a:t>axios</a:t>
            </a:r>
            <a:r>
              <a:rPr lang="zh-CN" altLang="en-US" b="1" dirty="0"/>
              <a:t>的使用</a:t>
            </a:r>
          </a:p>
          <a:p>
            <a:r>
              <a:rPr lang="zh-CN" altLang="en-US" dirty="0"/>
              <a:t>常用方法：</a:t>
            </a:r>
            <a:r>
              <a:rPr lang="en-US" altLang="zh-CN" dirty="0"/>
              <a:t>get, post, request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881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/>
              <a:t>Spring </a:t>
            </a:r>
            <a:r>
              <a:rPr lang="en-US" altLang="zh-CN" dirty="0" err="1" smtClean="0"/>
              <a:t>Boot+MyBatis+VUE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实训</a:t>
            </a:r>
            <a:r>
              <a:rPr lang="en-US" altLang="zh-CN" dirty="0"/>
              <a:t>1</a:t>
            </a:r>
            <a:r>
              <a:rPr lang="zh-CN" altLang="en-US" dirty="0" smtClean="0"/>
              <a:t>：基于上节课：</a:t>
            </a:r>
            <a:r>
              <a:rPr lang="zh-CN" altLang="en-US" b="1" dirty="0" smtClean="0"/>
              <a:t>实</a:t>
            </a:r>
            <a:r>
              <a:rPr lang="zh-CN" altLang="en-US" b="1" dirty="0"/>
              <a:t>训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en-US" altLang="zh-CN" b="1" dirty="0"/>
              <a:t> Spring Boot</a:t>
            </a:r>
            <a:r>
              <a:rPr lang="zh-CN" altLang="en-US" b="1" dirty="0"/>
              <a:t>整合</a:t>
            </a:r>
            <a:r>
              <a:rPr lang="en-US" altLang="zh-CN" b="1" dirty="0" err="1" smtClean="0"/>
              <a:t>MyBatis</a:t>
            </a:r>
            <a:endParaRPr lang="en-US" altLang="zh-CN" b="1" dirty="0" smtClean="0"/>
          </a:p>
          <a:p>
            <a:r>
              <a:rPr lang="zh-CN" altLang="en-US" b="1" dirty="0" smtClean="0"/>
              <a:t>整合</a:t>
            </a:r>
            <a:r>
              <a:rPr lang="en-US" altLang="zh-CN" b="1" dirty="0" err="1" smtClean="0"/>
              <a:t>vue</a:t>
            </a:r>
            <a:endParaRPr lang="en-US" altLang="zh-CN" b="1" dirty="0" smtClean="0"/>
          </a:p>
          <a:p>
            <a:r>
              <a:rPr lang="zh-CN" altLang="en-US" b="1" dirty="0"/>
              <a:t>使用</a:t>
            </a:r>
            <a:r>
              <a:rPr lang="en-US" altLang="zh-CN" b="1" dirty="0" err="1" smtClean="0"/>
              <a:t>axios</a:t>
            </a:r>
            <a:r>
              <a:rPr lang="zh-CN" altLang="en-US" b="1" dirty="0"/>
              <a:t>，</a:t>
            </a:r>
            <a:r>
              <a:rPr lang="zh-CN" altLang="en-US" b="1" dirty="0" smtClean="0"/>
              <a:t>实现前后端分离编程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55463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上节</a:t>
            </a:r>
            <a:r>
              <a:rPr lang="zh-CN" altLang="en-US" b="1" dirty="0" smtClean="0"/>
              <a:t>课步骤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 Mapper</a:t>
            </a:r>
            <a:r>
              <a:rPr lang="zh-CN" altLang="en-US" b="1" dirty="0" smtClean="0"/>
              <a:t>层</a:t>
            </a:r>
            <a:endParaRPr lang="en-US" altLang="zh-CN" b="1" dirty="0" smtClean="0"/>
          </a:p>
          <a:p>
            <a:r>
              <a:rPr lang="en-US" altLang="zh-CN" b="1" dirty="0" smtClean="0"/>
              <a:t>2 </a:t>
            </a:r>
            <a:r>
              <a:rPr lang="en-US" altLang="zh-CN" b="1" dirty="0"/>
              <a:t>Service</a:t>
            </a:r>
            <a:r>
              <a:rPr lang="zh-CN" altLang="en-US" b="1" dirty="0" smtClean="0"/>
              <a:t>层：接口和实现类</a:t>
            </a:r>
            <a:endParaRPr lang="en-US" altLang="zh-CN" b="1" dirty="0" smtClean="0"/>
          </a:p>
          <a:p>
            <a:r>
              <a:rPr lang="en-US" altLang="zh-CN" b="1" dirty="0"/>
              <a:t>3 Controller</a:t>
            </a:r>
            <a:r>
              <a:rPr lang="zh-CN" altLang="en-US" b="1" dirty="0"/>
              <a:t>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143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4 </a:t>
            </a:r>
            <a:r>
              <a:rPr lang="zh-CN" altLang="en-US" b="1" dirty="0"/>
              <a:t>配置</a:t>
            </a:r>
            <a:r>
              <a:rPr lang="zh-CN" altLang="en-US" b="1" dirty="0" smtClean="0"/>
              <a:t>类</a:t>
            </a:r>
            <a:r>
              <a:rPr lang="zh-CN" altLang="en-US" dirty="0"/>
              <a:t>：</a:t>
            </a:r>
            <a:r>
              <a:rPr lang="zh-CN" altLang="en-US" dirty="0" smtClean="0"/>
              <a:t>解决</a:t>
            </a:r>
            <a:r>
              <a:rPr lang="zh-CN" altLang="en-US" dirty="0"/>
              <a:t>跨域请求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90" y="2184901"/>
            <a:ext cx="10525310" cy="44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29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新建</a:t>
            </a:r>
            <a:r>
              <a:rPr lang="en-US" altLang="zh-CN" b="1" dirty="0"/>
              <a:t>Vue_cli2.x</a:t>
            </a:r>
            <a:r>
              <a:rPr lang="zh-CN" altLang="en-US" b="1" dirty="0"/>
              <a:t>项目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210" y="1347537"/>
            <a:ext cx="9603874" cy="537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 </a:t>
            </a:r>
            <a:r>
              <a:rPr lang="zh-CN" altLang="en-US" b="1" dirty="0"/>
              <a:t>引入</a:t>
            </a:r>
            <a:r>
              <a:rPr lang="zh-CN" altLang="en-US" b="1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vue</a:t>
            </a:r>
            <a:r>
              <a:rPr lang="en-US" altLang="zh-CN" dirty="0"/>
              <a:t>-router </a:t>
            </a:r>
            <a:r>
              <a:rPr lang="en-US" altLang="zh-CN" i="1" dirty="0"/>
              <a:t>--save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27" y="2263441"/>
            <a:ext cx="6753225" cy="3028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1" y="2090237"/>
            <a:ext cx="4518526" cy="41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11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 整合</a:t>
            </a:r>
            <a:r>
              <a:rPr lang="en-US" altLang="zh-CN" b="1" dirty="0" err="1"/>
              <a:t>axios</a:t>
            </a:r>
            <a:r>
              <a:rPr lang="zh-CN" altLang="en-US" b="1" dirty="0"/>
              <a:t>与</a:t>
            </a:r>
            <a:r>
              <a:rPr lang="en-US" altLang="zh-CN" b="1" dirty="0"/>
              <a:t>Spring Boot</a:t>
            </a:r>
            <a:r>
              <a:rPr lang="zh-CN" altLang="en-US" b="1" dirty="0"/>
              <a:t>后端</a:t>
            </a:r>
            <a:r>
              <a:rPr lang="zh-CN" altLang="en-US" b="1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 smtClean="0"/>
              <a:t>axios</a:t>
            </a:r>
            <a:r>
              <a:rPr lang="zh-CN" altLang="en-US" dirty="0" smtClean="0"/>
              <a:t>，然后新建</a:t>
            </a:r>
            <a:r>
              <a:rPr lang="en-US" altLang="zh-CN" dirty="0" err="1" smtClean="0"/>
              <a:t>selectAll.vue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3" y="2148375"/>
            <a:ext cx="11590254" cy="47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1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课时安排、考核、学习方法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前八周四个专题</a:t>
            </a:r>
            <a:r>
              <a:rPr lang="en-US" altLang="zh-CN" dirty="0" smtClean="0"/>
              <a:t>+</a:t>
            </a:r>
            <a:r>
              <a:rPr lang="zh-CN" altLang="en-US" dirty="0" smtClean="0"/>
              <a:t>后八周系统开发</a:t>
            </a:r>
            <a:endParaRPr lang="en-US" altLang="zh-CN" dirty="0" smtClean="0"/>
          </a:p>
          <a:p>
            <a:r>
              <a:rPr lang="zh-CN" altLang="en-US" dirty="0" smtClean="0"/>
              <a:t>课时：课上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学时</a:t>
            </a:r>
            <a:r>
              <a:rPr lang="en-US" altLang="zh-CN" dirty="0" smtClean="0"/>
              <a:t>+</a:t>
            </a:r>
            <a:r>
              <a:rPr lang="zh-CN" altLang="en-US" dirty="0" smtClean="0"/>
              <a:t>课后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r>
              <a:rPr lang="zh-CN" altLang="en-US" dirty="0" smtClean="0"/>
              <a:t>成绩</a:t>
            </a:r>
            <a:r>
              <a:rPr lang="en-US" altLang="zh-CN" dirty="0" smtClean="0"/>
              <a:t>=10</a:t>
            </a:r>
            <a:r>
              <a:rPr lang="zh-CN" altLang="en-US" dirty="0" smtClean="0"/>
              <a:t>小作业</a:t>
            </a:r>
            <a:r>
              <a:rPr lang="en-US" altLang="zh-CN" dirty="0" smtClean="0"/>
              <a:t>+10+10+10+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40</a:t>
            </a:r>
            <a:r>
              <a:rPr lang="zh-CN" altLang="en-US" dirty="0" smtClean="0"/>
              <a:t>模块独立开发</a:t>
            </a:r>
            <a:r>
              <a:rPr lang="en-US" altLang="zh-CN" dirty="0" smtClean="0"/>
              <a:t>+20</a:t>
            </a:r>
            <a:r>
              <a:rPr lang="zh-CN" altLang="en-US" dirty="0" smtClean="0"/>
              <a:t>小组系统集成、文档、汇报，效果好的组组长</a:t>
            </a:r>
            <a:r>
              <a:rPr lang="en-US" altLang="zh-CN" dirty="0" smtClean="0"/>
              <a:t>+3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训模式：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次课一个专题（精讲，多练，第二次课以检查实训结果为主）</a:t>
            </a:r>
            <a:endParaRPr lang="en-US" altLang="zh-CN" dirty="0" smtClean="0"/>
          </a:p>
          <a:p>
            <a:r>
              <a:rPr lang="zh-CN" altLang="en-US" dirty="0" smtClean="0"/>
              <a:t>小作业：课堂演示、文档实验报告（选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，简，双周</a:t>
            </a:r>
            <a:r>
              <a:rPr lang="en-US" altLang="zh-CN" dirty="0" smtClean="0"/>
              <a:t>3</a:t>
            </a:r>
            <a:r>
              <a:rPr lang="zh-CN" altLang="en-US" dirty="0" smtClean="0"/>
              <a:t>晚，补交扣分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 smtClean="0"/>
              <a:t>方法：理论思考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实践练习；养成良好的开发习惯（例如，编码规范，测试）</a:t>
            </a:r>
            <a:endParaRPr lang="en-US" altLang="zh-CN" dirty="0" smtClean="0"/>
          </a:p>
          <a:p>
            <a:r>
              <a:rPr lang="zh-CN" altLang="en-US" dirty="0" smtClean="0"/>
              <a:t>期待：工程思想与工程方法鉴赏与审美，培养志存高远的精神！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9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VUE</a:t>
            </a:r>
            <a:r>
              <a:rPr lang="zh-CN" altLang="en-US" b="1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原理</a:t>
            </a:r>
            <a:endParaRPr lang="en-US" altLang="zh-CN" b="1" dirty="0" smtClean="0"/>
          </a:p>
          <a:p>
            <a:r>
              <a:rPr lang="zh-CN" altLang="en-US" b="1" dirty="0" smtClean="0"/>
              <a:t>安装</a:t>
            </a:r>
            <a:endParaRPr lang="en-US" altLang="zh-CN" b="1" dirty="0" smtClean="0"/>
          </a:p>
          <a:p>
            <a:r>
              <a:rPr lang="zh-CN" altLang="en-US" b="1" dirty="0" smtClean="0"/>
              <a:t>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7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523999"/>
            <a:ext cx="10668000" cy="4894385"/>
          </a:xfrm>
        </p:spPr>
        <p:txBody>
          <a:bodyPr/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/>
              <a:t>框架 是基于</a:t>
            </a:r>
            <a:r>
              <a:rPr lang="en-US" altLang="zh-CN" dirty="0"/>
              <a:t>MVVM</a:t>
            </a:r>
            <a:r>
              <a:rPr lang="zh-CN" altLang="en-US" dirty="0"/>
              <a:t>设计模式的前端框架，其中的</a:t>
            </a:r>
            <a:r>
              <a:rPr lang="en-US" altLang="zh-CN" dirty="0" err="1"/>
              <a:t>Vue</a:t>
            </a:r>
            <a:r>
              <a:rPr lang="zh-CN" altLang="en-US" dirty="0"/>
              <a:t>对象是</a:t>
            </a:r>
            <a:r>
              <a:rPr lang="en-US" altLang="zh-CN" dirty="0"/>
              <a:t>MVVM</a:t>
            </a:r>
            <a:r>
              <a:rPr lang="zh-CN" altLang="en-US" dirty="0"/>
              <a:t>设计模式中的</a:t>
            </a:r>
            <a:r>
              <a:rPr lang="en-US" altLang="zh-CN" dirty="0"/>
              <a:t>VM</a:t>
            </a:r>
            <a:r>
              <a:rPr lang="zh-CN" altLang="en-US" dirty="0"/>
              <a:t>视图模型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MVC</a:t>
            </a:r>
            <a:r>
              <a:rPr lang="zh-CN" altLang="en-US" dirty="0" smtClean="0"/>
              <a:t>把</a:t>
            </a:r>
            <a:r>
              <a:rPr lang="zh-CN" altLang="en-US" dirty="0"/>
              <a:t>一个业务实现分成三部分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Model</a:t>
            </a:r>
            <a:r>
              <a:rPr lang="zh-CN" altLang="en-US" dirty="0"/>
              <a:t>：模型，数据模型 是服务器获取到数据的部分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View</a:t>
            </a:r>
            <a:r>
              <a:rPr lang="zh-CN" altLang="en-US" dirty="0"/>
              <a:t>：视图，页面部分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Controller</a:t>
            </a:r>
            <a:r>
              <a:rPr lang="zh-CN" altLang="en-US" dirty="0"/>
              <a:t>：控制器，把数据模型中的数据，通过实现 展示到页面中    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zh-CN" altLang="en-US" dirty="0"/>
              <a:t>一个缺点，需要频繁</a:t>
            </a:r>
            <a:r>
              <a:rPr lang="en-US" altLang="zh-CN" dirty="0"/>
              <a:t>DOM</a:t>
            </a:r>
            <a:r>
              <a:rPr lang="zh-CN" altLang="en-US" dirty="0"/>
              <a:t>操作，对文档对象模型，频繁全部扫描，如果页面内容多，扫描效率</a:t>
            </a:r>
            <a:r>
              <a:rPr lang="zh-CN" altLang="en-US" dirty="0" smtClean="0"/>
              <a:t>低</a:t>
            </a:r>
            <a:endParaRPr lang="en-US" altLang="zh-CN" dirty="0" smtClean="0"/>
          </a:p>
          <a:p>
            <a:pPr marL="376555" indent="-342900"/>
            <a:r>
              <a:rPr lang="en-US" altLang="zh-CN" dirty="0"/>
              <a:t>MVVM</a:t>
            </a:r>
            <a:r>
              <a:rPr lang="zh-CN" altLang="en-US" dirty="0"/>
              <a:t>设计模式</a:t>
            </a:r>
          </a:p>
          <a:p>
            <a:pPr lvl="1"/>
            <a:r>
              <a:rPr lang="en-US" altLang="zh-CN" dirty="0"/>
              <a:t>Model</a:t>
            </a:r>
            <a:r>
              <a:rPr lang="zh-CN" altLang="en-US" dirty="0"/>
              <a:t>：模型，数据模型 是服务器获取到数据的部分</a:t>
            </a:r>
            <a:r>
              <a:rPr lang="zh-CN" altLang="en-US" dirty="0" smtClean="0"/>
              <a:t>代码</a:t>
            </a:r>
            <a:endParaRPr lang="zh-CN" altLang="en-US" dirty="0"/>
          </a:p>
          <a:p>
            <a:pPr lvl="1"/>
            <a:r>
              <a:rPr lang="en-US" altLang="zh-CN" dirty="0"/>
              <a:t>View</a:t>
            </a:r>
            <a:r>
              <a:rPr lang="zh-CN" altLang="en-US" dirty="0"/>
              <a:t>：视图，页面部分</a:t>
            </a:r>
            <a:r>
              <a:rPr lang="zh-CN" altLang="en-US" dirty="0" smtClean="0"/>
              <a:t>代码</a:t>
            </a:r>
            <a:endParaRPr lang="zh-CN" altLang="en-US" dirty="0"/>
          </a:p>
          <a:p>
            <a:pPr lvl="1"/>
            <a:r>
              <a:rPr lang="en-US" altLang="zh-CN" dirty="0"/>
              <a:t>VM</a:t>
            </a:r>
            <a:r>
              <a:rPr lang="zh-CN" altLang="en-US" dirty="0"/>
              <a:t>：视图模型，它会将页面可能发生改变的元素和变量进行绑定，当变量改变时 元素的值也会改变，不需要频繁扫描，提高了效率和用户体验。</a:t>
            </a:r>
          </a:p>
        </p:txBody>
      </p:sp>
    </p:spTree>
    <p:extLst>
      <p:ext uri="{BB962C8B-B14F-4D97-AF65-F5344CB8AC3E}">
        <p14:creationId xmlns:p14="http://schemas.microsoft.com/office/powerpoint/2010/main" val="410797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MVC&amp;MVVM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523999"/>
            <a:ext cx="10668000" cy="4788877"/>
          </a:xfrm>
        </p:spPr>
        <p:txBody>
          <a:bodyPr/>
          <a:lstStyle/>
          <a:p>
            <a:r>
              <a:rPr lang="zh-CN" altLang="en-US" dirty="0"/>
              <a:t>它们目标都是解耦，解耦好处一个是关注点分离，提升代码可维护和可读性，并且提升代码复用性</a:t>
            </a:r>
            <a:r>
              <a:rPr lang="zh-CN" altLang="en-US" dirty="0" smtClean="0"/>
              <a:t>。它们</a:t>
            </a:r>
            <a:r>
              <a:rPr lang="zh-CN" altLang="en-US" dirty="0"/>
              <a:t>都将应用抽象分离成视图、逻辑、数据</a:t>
            </a:r>
            <a:r>
              <a:rPr lang="en-US" altLang="zh-CN" dirty="0"/>
              <a:t>3</a:t>
            </a:r>
            <a:r>
              <a:rPr lang="zh-CN" altLang="en-US" dirty="0"/>
              <a:t>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MVC</a:t>
            </a:r>
            <a:r>
              <a:rPr lang="zh-CN" altLang="en-US" b="1" dirty="0"/>
              <a:t>将应用抽象为数据层（</a:t>
            </a:r>
            <a:r>
              <a:rPr lang="en-US" altLang="zh-CN" b="1" dirty="0"/>
              <a:t>Model</a:t>
            </a:r>
            <a:r>
              <a:rPr lang="zh-CN" altLang="en-US" b="1" dirty="0"/>
              <a:t>）、视图（</a:t>
            </a:r>
            <a:r>
              <a:rPr lang="en-US" altLang="zh-CN" b="1" dirty="0"/>
              <a:t>View</a:t>
            </a:r>
            <a:r>
              <a:rPr lang="zh-CN" altLang="en-US" b="1" dirty="0"/>
              <a:t>）、逻辑（</a:t>
            </a:r>
            <a:r>
              <a:rPr lang="en-US" altLang="zh-CN" b="1" dirty="0"/>
              <a:t>Controller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,</a:t>
            </a:r>
            <a:r>
              <a:rPr lang="zh-CN" altLang="en-US" b="1" dirty="0"/>
              <a:t>但有一点可以确定的是，在</a:t>
            </a:r>
            <a:r>
              <a:rPr lang="en-US" altLang="zh-CN" b="1" dirty="0"/>
              <a:t>MVC</a:t>
            </a:r>
            <a:r>
              <a:rPr lang="zh-CN" altLang="en-US" b="1" dirty="0"/>
              <a:t>模式中，</a:t>
            </a:r>
            <a:r>
              <a:rPr lang="en-US" altLang="zh-CN" b="1" dirty="0"/>
              <a:t>Model</a:t>
            </a:r>
            <a:r>
              <a:rPr lang="zh-CN" altLang="en-US" b="1" dirty="0"/>
              <a:t>和</a:t>
            </a:r>
            <a:r>
              <a:rPr lang="en-US" altLang="zh-CN" b="1" dirty="0"/>
              <a:t>View</a:t>
            </a:r>
            <a:r>
              <a:rPr lang="zh-CN" altLang="en-US" b="1" dirty="0"/>
              <a:t>可能有耦合，即</a:t>
            </a:r>
            <a:r>
              <a:rPr lang="en-US" altLang="zh-CN" b="1" dirty="0"/>
              <a:t>MVC</a:t>
            </a:r>
            <a:r>
              <a:rPr lang="zh-CN" altLang="en-US" b="1" dirty="0"/>
              <a:t>仅仅将应用抽象，并未限制数据流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dirty="0"/>
              <a:t>MVVM</a:t>
            </a:r>
            <a:r>
              <a:rPr lang="zh-CN" altLang="en-US" dirty="0"/>
              <a:t>设计了</a:t>
            </a:r>
            <a:r>
              <a:rPr lang="en-US" altLang="zh-CN" dirty="0"/>
              <a:t>VM</a:t>
            </a:r>
            <a:r>
              <a:rPr lang="zh-CN" altLang="en-US" dirty="0"/>
              <a:t>层，即</a:t>
            </a:r>
            <a:r>
              <a:rPr lang="en-US" altLang="zh-CN" dirty="0" err="1"/>
              <a:t>ViewModel</a:t>
            </a:r>
            <a:r>
              <a:rPr lang="zh-CN" altLang="en-US" dirty="0"/>
              <a:t>层，</a:t>
            </a:r>
            <a:r>
              <a:rPr lang="en-US" altLang="zh-CN" dirty="0" err="1"/>
              <a:t>ViewModel</a:t>
            </a:r>
            <a:r>
              <a:rPr lang="zh-CN" altLang="en-US" dirty="0"/>
              <a:t>自动同步数据到</a:t>
            </a:r>
            <a:r>
              <a:rPr lang="zh-CN" altLang="en-US" dirty="0" smtClean="0"/>
              <a:t>视图，</a:t>
            </a:r>
            <a:r>
              <a:rPr lang="en-US" altLang="zh-CN" dirty="0"/>
              <a:t>MVVM</a:t>
            </a:r>
            <a:r>
              <a:rPr lang="zh-CN" altLang="en-US" dirty="0"/>
              <a:t>自动从</a:t>
            </a:r>
            <a:r>
              <a:rPr lang="en-US" altLang="zh-CN" dirty="0"/>
              <a:t>Model</a:t>
            </a:r>
            <a:r>
              <a:rPr lang="zh-CN" altLang="en-US" dirty="0"/>
              <a:t>映射到</a:t>
            </a:r>
            <a:r>
              <a:rPr lang="en-US" altLang="zh-CN" dirty="0"/>
              <a:t>View</a:t>
            </a:r>
            <a:r>
              <a:rPr lang="zh-CN" altLang="en-US" dirty="0"/>
              <a:t>（实现方式是模板渲染），不需要用户手动操作视图，这样代码更简单不易出错，代码更好阅读和维护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MVVM</a:t>
            </a:r>
            <a:r>
              <a:rPr lang="zh-CN" altLang="en-US" dirty="0"/>
              <a:t>是 </a:t>
            </a:r>
            <a:r>
              <a:rPr lang="en-US" altLang="zh-CN" dirty="0"/>
              <a:t>Model-View-</a:t>
            </a:r>
            <a:r>
              <a:rPr lang="en-US" altLang="zh-CN" dirty="0" err="1"/>
              <a:t>ViewModel</a:t>
            </a:r>
            <a:r>
              <a:rPr lang="en-US" altLang="zh-CN" dirty="0"/>
              <a:t> </a:t>
            </a:r>
            <a:r>
              <a:rPr lang="zh-CN" altLang="en-US" dirty="0"/>
              <a:t>的简写，即 模型</a:t>
            </a:r>
            <a:r>
              <a:rPr lang="en-US" altLang="zh-CN" dirty="0"/>
              <a:t>-</a:t>
            </a:r>
            <a:r>
              <a:rPr lang="zh-CN" altLang="en-US" dirty="0"/>
              <a:t>视图</a:t>
            </a:r>
            <a:r>
              <a:rPr lang="en-US" altLang="zh-CN" dirty="0"/>
              <a:t>-</a:t>
            </a:r>
            <a:r>
              <a:rPr lang="zh-CN" altLang="en-US" dirty="0"/>
              <a:t>视图模型。本质上就是</a:t>
            </a:r>
            <a:r>
              <a:rPr lang="en-US" altLang="zh-CN" dirty="0"/>
              <a:t>MVC </a:t>
            </a:r>
            <a:r>
              <a:rPr lang="zh-CN" altLang="en-US" dirty="0"/>
              <a:t>的改进版。在</a:t>
            </a:r>
            <a:r>
              <a:rPr lang="en-US" altLang="zh-CN" dirty="0"/>
              <a:t>MVVM</a:t>
            </a:r>
            <a:r>
              <a:rPr lang="zh-CN" altLang="en-US" dirty="0"/>
              <a:t>架构下，</a:t>
            </a:r>
            <a:r>
              <a:rPr lang="en-US" altLang="zh-CN" dirty="0"/>
              <a:t>View </a:t>
            </a:r>
            <a:r>
              <a:rPr lang="zh-CN" altLang="en-US" dirty="0"/>
              <a:t>和 </a:t>
            </a:r>
            <a:r>
              <a:rPr lang="en-US" altLang="zh-CN" dirty="0"/>
              <a:t>Model </a:t>
            </a:r>
            <a:r>
              <a:rPr lang="zh-CN" altLang="en-US" dirty="0"/>
              <a:t>之间并没有直接的联系，而是通过</a:t>
            </a:r>
            <a:r>
              <a:rPr lang="en-US" altLang="zh-CN" dirty="0" err="1"/>
              <a:t>ViewModel</a:t>
            </a:r>
            <a:r>
              <a:rPr lang="zh-CN" altLang="en-US" dirty="0"/>
              <a:t>进行交互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MVVM</a:t>
            </a:r>
            <a:r>
              <a:rPr lang="zh-CN" altLang="en-US" dirty="0" smtClean="0"/>
              <a:t>是</a:t>
            </a:r>
            <a:r>
              <a:rPr lang="zh-CN" altLang="en-US" dirty="0"/>
              <a:t>现在非常流行的</a:t>
            </a:r>
            <a:r>
              <a:rPr lang="zh-CN" altLang="en-US" b="1" dirty="0"/>
              <a:t>前端设计模式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2819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 in VUE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r>
              <a:rPr lang="en-US" altLang="zh-CN" dirty="0" smtClean="0"/>
              <a:t>:</a:t>
            </a:r>
            <a:r>
              <a:rPr lang="zh-CN" altLang="en-US" dirty="0" smtClean="0"/>
              <a:t>指</a:t>
            </a:r>
            <a:r>
              <a:rPr lang="zh-CN" altLang="en-US" dirty="0"/>
              <a:t>的是后端传递的数据。</a:t>
            </a:r>
          </a:p>
          <a:p>
            <a:r>
              <a:rPr lang="zh-CN" altLang="en-US" dirty="0" smtClean="0"/>
              <a:t>视图</a:t>
            </a:r>
            <a:r>
              <a:rPr lang="en-US" altLang="zh-CN" dirty="0" smtClean="0"/>
              <a:t>:</a:t>
            </a:r>
            <a:r>
              <a:rPr lang="zh-CN" altLang="en-US" dirty="0" smtClean="0"/>
              <a:t>指</a:t>
            </a:r>
            <a:r>
              <a:rPr lang="zh-CN" altLang="en-US" dirty="0"/>
              <a:t>的是</a:t>
            </a:r>
            <a:r>
              <a:rPr lang="en-US" altLang="zh-CN" dirty="0"/>
              <a:t>HTML</a:t>
            </a:r>
            <a:r>
              <a:rPr lang="zh-CN" altLang="en-US" dirty="0"/>
              <a:t>页面。</a:t>
            </a:r>
          </a:p>
          <a:p>
            <a:r>
              <a:rPr lang="zh-CN" altLang="en-US" dirty="0"/>
              <a:t>视图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: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ViewModel</a:t>
            </a:r>
            <a:r>
              <a:rPr lang="zh-CN" altLang="en-US" b="1" dirty="0" smtClean="0">
                <a:solidFill>
                  <a:srgbClr val="FF0000"/>
                </a:solidFill>
              </a:rPr>
              <a:t>对象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是</a:t>
            </a:r>
            <a:r>
              <a:rPr lang="en-US" altLang="zh-CN" dirty="0"/>
              <a:t>MVVM</a:t>
            </a:r>
            <a:r>
              <a:rPr lang="zh-CN" altLang="en-US" dirty="0"/>
              <a:t>模式的核心，它是连接</a:t>
            </a:r>
            <a:r>
              <a:rPr lang="en-US" altLang="zh-CN" dirty="0"/>
              <a:t>View</a:t>
            </a:r>
            <a:r>
              <a:rPr lang="zh-CN" altLang="en-US" dirty="0"/>
              <a:t>和</a:t>
            </a:r>
            <a:r>
              <a:rPr lang="en-US" altLang="zh-CN" dirty="0"/>
              <a:t>Model</a:t>
            </a:r>
            <a:r>
              <a:rPr lang="zh-CN" altLang="en-US" dirty="0"/>
              <a:t>的桥梁，是一个</a:t>
            </a:r>
            <a:r>
              <a:rPr lang="zh-CN" altLang="en-US" b="1" dirty="0">
                <a:solidFill>
                  <a:srgbClr val="FF0000"/>
                </a:solidFill>
              </a:rPr>
              <a:t>同步</a:t>
            </a:r>
            <a:r>
              <a:rPr lang="en-US" altLang="zh-CN" dirty="0"/>
              <a:t>View </a:t>
            </a:r>
            <a:r>
              <a:rPr lang="zh-CN" altLang="en-US" dirty="0"/>
              <a:t>和 </a:t>
            </a:r>
            <a:r>
              <a:rPr lang="en-US" altLang="zh-CN" dirty="0"/>
              <a:t>Model</a:t>
            </a:r>
            <a:r>
              <a:rPr lang="zh-CN" altLang="en-US" dirty="0"/>
              <a:t>的对象。</a:t>
            </a:r>
          </a:p>
          <a:p>
            <a:pPr lvl="1"/>
            <a:r>
              <a:rPr lang="zh-CN" altLang="en-US" dirty="0"/>
              <a:t>它有两个方向：一是将</a:t>
            </a:r>
            <a:r>
              <a:rPr lang="zh-CN" altLang="en-US" b="1" dirty="0">
                <a:solidFill>
                  <a:srgbClr val="FF0000"/>
                </a:solidFill>
              </a:rPr>
              <a:t>模型转化成视图</a:t>
            </a:r>
            <a:r>
              <a:rPr lang="zh-CN" altLang="en-US" dirty="0"/>
              <a:t>，即将后端传递的数据转化成所看到的页面，实现的方式是：</a:t>
            </a:r>
            <a:r>
              <a:rPr lang="zh-CN" altLang="en-US" b="1" dirty="0">
                <a:solidFill>
                  <a:srgbClr val="FF0000"/>
                </a:solidFill>
              </a:rPr>
              <a:t>数据绑定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二是将</a:t>
            </a:r>
            <a:r>
              <a:rPr lang="zh-CN" altLang="en-US" b="1" dirty="0">
                <a:solidFill>
                  <a:srgbClr val="FF0000"/>
                </a:solidFill>
              </a:rPr>
              <a:t>视图转化成模型</a:t>
            </a:r>
            <a:r>
              <a:rPr lang="zh-CN" altLang="en-US" dirty="0"/>
              <a:t>，即将所看到的页面转化成</a:t>
            </a:r>
            <a:r>
              <a:rPr lang="zh-CN" altLang="en-US" b="1" dirty="0">
                <a:solidFill>
                  <a:srgbClr val="FF0000"/>
                </a:solidFill>
              </a:rPr>
              <a:t>后端的数据</a:t>
            </a:r>
            <a:r>
              <a:rPr lang="zh-CN" altLang="en-US" dirty="0"/>
              <a:t>，实现的方式是：</a:t>
            </a:r>
            <a:r>
              <a:rPr lang="en-US" altLang="zh-CN" b="1" dirty="0">
                <a:solidFill>
                  <a:srgbClr val="FF0000"/>
                </a:solidFill>
              </a:rPr>
              <a:t>DOM</a:t>
            </a:r>
            <a:r>
              <a:rPr lang="zh-CN" altLang="en-US" b="1" dirty="0">
                <a:solidFill>
                  <a:srgbClr val="FF0000"/>
                </a:solidFill>
              </a:rPr>
              <a:t>事件监听</a:t>
            </a:r>
            <a:r>
              <a:rPr lang="zh-CN" altLang="en-US" dirty="0"/>
              <a:t>。如果这两个方向都实现的，称之为数据的双向绑定。</a:t>
            </a:r>
          </a:p>
          <a:p>
            <a:pPr lvl="1"/>
            <a:r>
              <a:rPr lang="en-US" altLang="zh-CN" dirty="0" err="1"/>
              <a:t>ViewModel</a:t>
            </a:r>
            <a:r>
              <a:rPr lang="en-US" altLang="zh-CN" dirty="0"/>
              <a:t> </a:t>
            </a:r>
            <a:r>
              <a:rPr lang="zh-CN" altLang="en-US" dirty="0"/>
              <a:t>通过双向数据绑定把 </a:t>
            </a:r>
            <a:r>
              <a:rPr lang="en-US" altLang="zh-CN" dirty="0"/>
              <a:t>View </a:t>
            </a:r>
            <a:r>
              <a:rPr lang="zh-CN" altLang="en-US" dirty="0"/>
              <a:t>层和 </a:t>
            </a:r>
            <a:r>
              <a:rPr lang="en-US" altLang="zh-CN" dirty="0"/>
              <a:t>Model </a:t>
            </a:r>
            <a:r>
              <a:rPr lang="zh-CN" altLang="en-US" dirty="0"/>
              <a:t>层连接了起来，而</a:t>
            </a:r>
            <a:r>
              <a:rPr lang="en-US" altLang="zh-CN" dirty="0"/>
              <a:t>View </a:t>
            </a:r>
            <a:r>
              <a:rPr lang="zh-CN" altLang="en-US" dirty="0"/>
              <a:t>和 </a:t>
            </a:r>
            <a:r>
              <a:rPr lang="en-US" altLang="zh-CN" dirty="0"/>
              <a:t>Model </a:t>
            </a:r>
            <a:r>
              <a:rPr lang="zh-CN" altLang="en-US" dirty="0"/>
              <a:t>之间的同步工作完全是自动的，</a:t>
            </a:r>
            <a:r>
              <a:rPr lang="zh-CN" altLang="en-US" b="1" dirty="0">
                <a:solidFill>
                  <a:srgbClr val="FF0000"/>
                </a:solidFill>
              </a:rPr>
              <a:t>无需人为干涉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8890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文档对象模型（</a:t>
            </a:r>
            <a:r>
              <a:rPr lang="en-US" altLang="zh-CN" dirty="0"/>
              <a:t>Document Object Model</a:t>
            </a:r>
            <a:r>
              <a:rPr lang="zh-CN" altLang="en-US" dirty="0"/>
              <a:t>，简称</a:t>
            </a:r>
            <a:r>
              <a:rPr lang="en-US" altLang="zh-CN" dirty="0"/>
              <a:t>DOM</a:t>
            </a:r>
            <a:r>
              <a:rPr lang="zh-CN" altLang="en-US" dirty="0"/>
              <a:t>）它可以动态地访问程序和脚本</a:t>
            </a:r>
            <a:r>
              <a:rPr lang="en-US" altLang="zh-CN" dirty="0"/>
              <a:t>,</a:t>
            </a:r>
            <a:r>
              <a:rPr lang="zh-CN" altLang="en-US" dirty="0"/>
              <a:t>更新其内容、结构和</a:t>
            </a:r>
            <a:r>
              <a:rPr lang="en-US" altLang="zh-CN" dirty="0"/>
              <a:t>www</a:t>
            </a:r>
            <a:r>
              <a:rPr lang="zh-CN" altLang="en-US" dirty="0"/>
              <a:t>文档的风格</a:t>
            </a:r>
            <a:r>
              <a:rPr lang="en-US" altLang="zh-CN" dirty="0"/>
              <a:t>(HTML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r>
              <a:rPr lang="zh-CN" altLang="en-US" dirty="0"/>
              <a:t>文档是通过说明部分定义的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文档</a:t>
            </a:r>
            <a:r>
              <a:rPr lang="zh-CN" altLang="en-US" dirty="0"/>
              <a:t>可以进一步被处理，处理的结果可以加入到当前的页面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DOM</a:t>
            </a:r>
            <a:r>
              <a:rPr lang="zh-CN" altLang="en-US" dirty="0"/>
              <a:t>是一种基于树的</a:t>
            </a:r>
            <a:r>
              <a:rPr lang="en-US" altLang="zh-CN" dirty="0"/>
              <a:t>API</a:t>
            </a:r>
            <a:r>
              <a:rPr lang="zh-CN" altLang="en-US" dirty="0"/>
              <a:t>文档，它要求在处理过程中整个文档都表示在存储器中。</a:t>
            </a:r>
          </a:p>
        </p:txBody>
      </p:sp>
    </p:spTree>
    <p:extLst>
      <p:ext uri="{BB962C8B-B14F-4D97-AF65-F5344CB8AC3E}">
        <p14:creationId xmlns:p14="http://schemas.microsoft.com/office/powerpoint/2010/main" val="316685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树结构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734" y="1524000"/>
            <a:ext cx="856093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81571"/>
      </p:ext>
    </p:extLst>
  </p:cSld>
  <p:clrMapOvr>
    <a:masterClrMapping/>
  </p:clrMapOvr>
</p:sld>
</file>

<file path=ppt/theme/theme1.xml><?xml version="1.0" encoding="utf-8"?>
<a:theme xmlns:a="http://schemas.openxmlformats.org/drawingml/2006/main" name="AutoUnitFix(2)(1)-1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336699"/>
      </a:hlink>
      <a:folHlink>
        <a:srgbClr val="003366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utoUnitFix(2)(1)-1" id="{9261EB8A-1327-4DAD-BF6A-21959EF90DEC}" vid="{E1C82F54-4A3E-4AE4-8645-77710AD729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AutoUnitFix(2)(1)-1</Template>
  <TotalTime>1504</TotalTime>
  <Words>1595</Words>
  <Application>Microsoft Office PowerPoint</Application>
  <PresentationFormat>宽屏</PresentationFormat>
  <Paragraphs>159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-apple-system</vt:lpstr>
      <vt:lpstr>system-ui</vt:lpstr>
      <vt:lpstr>Arial</vt:lpstr>
      <vt:lpstr>Times New Roman</vt:lpstr>
      <vt:lpstr>Verdana</vt:lpstr>
      <vt:lpstr>Wingdings</vt:lpstr>
      <vt:lpstr>AutoUnitFix(2)(1)-1</vt:lpstr>
      <vt:lpstr>专业课程综合实训IV</vt:lpstr>
      <vt:lpstr>课程内容</vt:lpstr>
      <vt:lpstr>课时安排、考核、学习方法</vt:lpstr>
      <vt:lpstr>VUE框架</vt:lpstr>
      <vt:lpstr>MVVM</vt:lpstr>
      <vt:lpstr>MVC&amp;MVVM</vt:lpstr>
      <vt:lpstr>MVVM in VUE</vt:lpstr>
      <vt:lpstr>DOM</vt:lpstr>
      <vt:lpstr>DOM树结构</vt:lpstr>
      <vt:lpstr>DOM操作</vt:lpstr>
      <vt:lpstr>总结</vt:lpstr>
      <vt:lpstr>BOM</vt:lpstr>
      <vt:lpstr>CSS</vt:lpstr>
      <vt:lpstr>PowerPoint 演示文稿</vt:lpstr>
      <vt:lpstr>回过头看vue</vt:lpstr>
      <vt:lpstr>PowerPoint 演示文稿</vt:lpstr>
      <vt:lpstr>安装和使用Vue这个JavaScript库</vt:lpstr>
      <vt:lpstr>Vue的CDN引入</vt:lpstr>
      <vt:lpstr>方式二：下载和引入</vt:lpstr>
      <vt:lpstr>Vue语法 略</vt:lpstr>
      <vt:lpstr>前后端分离</vt:lpstr>
      <vt:lpstr>PowerPoint 演示文稿</vt:lpstr>
      <vt:lpstr>axios</vt:lpstr>
      <vt:lpstr>实训1： Spring Boot+MyBatis+VUE</vt:lpstr>
      <vt:lpstr>上节课步骤</vt:lpstr>
      <vt:lpstr>PowerPoint 演示文稿</vt:lpstr>
      <vt:lpstr>1新建Vue_cli2.x项目</vt:lpstr>
      <vt:lpstr>2 引入路由</vt:lpstr>
      <vt:lpstr> 整合axios与Spring Boot后端交互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专业课程综合实训IV</dc:title>
  <dc:creator>lenovo</dc:creator>
  <cp:lastModifiedBy>lenovo</cp:lastModifiedBy>
  <cp:revision>93</cp:revision>
  <dcterms:created xsi:type="dcterms:W3CDTF">2023-02-25T01:32:05Z</dcterms:created>
  <dcterms:modified xsi:type="dcterms:W3CDTF">2023-03-14T05:49:48Z</dcterms:modified>
</cp:coreProperties>
</file>